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330" r:id="rId3"/>
    <p:sldId id="416" r:id="rId4"/>
    <p:sldId id="418" r:id="rId5"/>
    <p:sldId id="419" r:id="rId6"/>
    <p:sldId id="473" r:id="rId7"/>
    <p:sldId id="417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373" r:id="rId17"/>
    <p:sldId id="428" r:id="rId18"/>
    <p:sldId id="429" r:id="rId19"/>
    <p:sldId id="376" r:id="rId20"/>
    <p:sldId id="377" r:id="rId21"/>
    <p:sldId id="378" r:id="rId22"/>
    <p:sldId id="379" r:id="rId23"/>
    <p:sldId id="430" r:id="rId24"/>
    <p:sldId id="431" r:id="rId25"/>
    <p:sldId id="434" r:id="rId26"/>
    <p:sldId id="432" r:id="rId27"/>
    <p:sldId id="433" r:id="rId28"/>
    <p:sldId id="441" r:id="rId29"/>
    <p:sldId id="435" r:id="rId30"/>
    <p:sldId id="437" r:id="rId31"/>
    <p:sldId id="438" r:id="rId32"/>
    <p:sldId id="439" r:id="rId33"/>
    <p:sldId id="440" r:id="rId34"/>
    <p:sldId id="474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3" r:id="rId46"/>
    <p:sldId id="454" r:id="rId47"/>
    <p:sldId id="455" r:id="rId48"/>
    <p:sldId id="461" r:id="rId49"/>
    <p:sldId id="462" r:id="rId50"/>
    <p:sldId id="456" r:id="rId51"/>
    <p:sldId id="460" r:id="rId52"/>
    <p:sldId id="457" r:id="rId53"/>
    <p:sldId id="458" r:id="rId54"/>
    <p:sldId id="464" r:id="rId55"/>
    <p:sldId id="463" r:id="rId56"/>
    <p:sldId id="465" r:id="rId57"/>
    <p:sldId id="466" r:id="rId58"/>
    <p:sldId id="467" r:id="rId59"/>
    <p:sldId id="468" r:id="rId60"/>
    <p:sldId id="469" r:id="rId61"/>
    <p:sldId id="471" r:id="rId62"/>
    <p:sldId id="472" r:id="rId63"/>
    <p:sldId id="459" r:id="rId64"/>
    <p:sldId id="470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 snapToGrid="0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C0CFC072-9644-8344-AA21-6E8169D473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Comic Sans M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0BB9A4C-1EEC-8B49-887A-0CD01FA37D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Comic Sans M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381262F2-81B1-9C4E-8BD5-0AB4501897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Comic Sans M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AA27F06A-3938-B34B-9653-5A77A53256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EAF6BCD3-AE86-3445-85FB-95AB479EB8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B1AC6F3-F38E-9B4E-BDCB-FA8720E668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8DE49B2-B362-EC49-9793-A7FC9B7428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67A1C15-6114-A94F-9B27-C4DD15F3789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E7D70B7-2FC1-ED45-8CFE-F055D50E5D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520B24E-1BAC-2840-AD45-389A84B8E0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33F8D29-CCBC-2947-B9F4-9F8168558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anose="02020603050405020304" pitchFamily="18" charset="0"/>
              </a:defRPr>
            </a:lvl1pPr>
          </a:lstStyle>
          <a:p>
            <a:fld id="{A63C8167-8C18-1344-9AA0-36082443DB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541725F-27A9-F24A-851F-E12DC690F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9A97881-A414-E44D-89CB-550CC46EF731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47477E3-3A99-9D4E-B3CC-22121DCC2C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82442D4-DA62-3B40-9063-216AD1F52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40171196-2A63-7048-B3DB-5EC06C84E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E62242D-F4DC-D04F-BA94-0F51D74AA9CA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84E06F0-02D3-0440-9175-4875774A49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FAF092F-DEFC-FB47-8BDA-A28170927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9DEC35CC-E69F-BA45-8012-B942DA023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005918B-B8C5-4042-B518-3A1EA8CEBCAD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2969C88-79A9-C145-8DA9-3CE27316BF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E849D8A-199D-B24A-9D0C-DFF19D019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35FFDD0-96C8-2049-9B06-303F7EC08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661AB61-ADDB-A742-A448-B3BD0139EEA5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18274A7-ADA9-C943-A116-DD6CEC0D42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DDEA5D1-4EE8-A240-B2B8-DAE924FC9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57E4E7D-C76A-C64B-AD17-C8A87B2F7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1D5CA6B-2827-7944-BB0C-43477354C735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AC06330-AC05-084E-99FE-3D641D4DD8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6C5A2C3-4FF5-7540-9462-13E7EE06E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99EE0C25-4883-7C4E-9633-E183F80B3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0D503F-11AE-3649-91AE-AC15CE5A4D52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8CB5D4B-00F4-E841-929F-47A1C7EBE8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95B2056-0BDA-8149-9617-05829A604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28707E34-039E-8846-ACEF-A4D6679A2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F544C35-53DC-614F-8969-2573518526A0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AB57A3B-C962-D24E-B020-BE3930C526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D89F496-AFE1-F048-A827-0C6E590B8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E13F495-0763-ED43-BCC8-9F2DB43A7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22E8ECD-F002-7F48-A5E4-FE723FD408E0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4DD00D4-D49D-3443-A850-440BD99538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6052FFC-3B06-FF4E-91BE-DC536EBBC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EB74A21E-3287-214E-9ABB-761F51D83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5686105-C50E-F744-BA15-C7EAD22DC61B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C3580E2-5927-5F49-B800-95F57EC999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E6FBD02-7393-7241-B9D6-B289F3973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18B62420-4B80-764C-9425-DD1184780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1380237-5454-8145-BE44-66D9EB0DCC37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0509C6E-2AF0-C64A-8CD3-0EC148C61F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4A8492E-A4F1-BC42-AFFB-7716742B7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03FDDFF-75A3-3B43-BC49-FA7465D3A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7381752-17D5-1E4B-BE1C-6FF1B7783F25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20CC01A-C731-A045-825D-4FCD353909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A368771-7314-A24B-B7A4-476254636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A697722-7F6A-AB42-84F3-02F559EAE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BD15DC5-5016-9546-8070-DD9E70DF274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6578436-7E7C-AB4B-AEA4-BF7B4FA032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4D84B00-530C-1E44-B057-0C83A5D52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909FA3EF-90A5-BA4C-84D6-CD0CD76CE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40AF577-EBCC-D440-8DA0-4F65F8794F26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34F022E-4F7E-CC44-B757-B255CE5A00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286FCC4-7964-2745-BAE8-CA1CDDBE2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65DC53F-01CB-364A-985E-89E007B75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7ED7A24-DEE5-B84C-8D82-BC1F40DDBE0B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9D6A50B-9ED4-894E-95AB-F46F51F0A5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C97FDCE-985C-984C-B618-CE744BFA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5DE559FA-A2E1-8C42-87FF-DD238177AC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568928B-F78C-8B49-A6FF-B43C8E4E7183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ACDB16F-2069-F146-85F9-3624F58CF7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1DFFC73-6E40-9A44-A598-6E96E8D59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A24EC37-CE40-AD46-B0CD-EFBB02BB2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AF81B49-79FE-3D4B-84E8-C409C098A4A9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EA821C72-B586-5E43-8C16-052177F170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6E2AED2-1903-7D41-A3AA-F1F7905D6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B02D1422-AA5B-8247-9B2E-36BE79548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EC27F74-BAFD-764F-ABB7-87D4AE21383A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047C2EB-7326-7F41-869A-1A80C994BE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5020ADF-01F0-884B-9978-425DA9FEC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AA20D212-9B7D-0A40-9F2F-05D8679E1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5529B97-2DC3-544D-9645-AE7DE45BD1F0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F1D3600-3B6B-5740-A856-11F9922F46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305D77-4E8F-2843-B880-93399EE9B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29589404-1F8E-7146-A76B-4754EB8EF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5D78AA8-79AA-E64C-966F-73C9000F594F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9CB8290-EEB5-A84A-BEF6-C428F5D016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B36FA68-9328-174B-8C7F-7B9D8A719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CA91D809-F0B8-7246-BDCF-03EC587C4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7329D14-0DC1-7B48-935D-2132E298F056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7B594674-6C8B-8842-8F64-9F7E6B2C05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2184274-B17E-1240-AAA0-B6E104708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4951EADD-F739-1547-A7D8-F98AF60E6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B1EE935-B2B1-8C44-8801-BF00EE1E5E25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9A6CDD6-0616-FA4D-AFDA-5BCD00CFC9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C6D385A-231F-7944-B026-DF7E4DAA5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840D57BE-BB6B-0344-86F7-7C9531781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C22FF7-E6CA-2643-952D-E00E77D92733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41DF25A-C8FD-7841-A164-25B284BEF8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9D8D625-C240-C447-8CE9-53CD97C45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821EF60-3447-1E47-A60E-8EAB179E1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6249A98-BF4F-D14D-A582-05D858F75F11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C475A49-C110-E44B-A47F-095E519F45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B4F508-E722-1540-9E19-A4879A079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062BCD1-EE88-B94B-9057-DF032A630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AEC5F9C-46D0-CF44-ACB0-5461FD455074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B38EB081-7F80-D94E-BD62-7C8DF94EA5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DD71A9A-1FFD-E547-AFDB-F12B5CB8E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BF1355E-BEB0-FB44-A478-0412722A1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53740BA-6EDF-8646-991D-377877964C68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B12573E-D07A-8D4E-ACAF-AF25BC6729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7ADE4AB-B33B-7348-8CE7-3E2633F0C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7DAEA3D9-BB69-B54C-BDD0-E88AE824C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713B328-2696-794C-BE4B-CF808C18896A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FF191D5-9C82-BA4A-8670-EBCE92BDA2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894DA30-D69D-1A4B-8324-138CB1683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F36745BD-2F50-6440-9D1B-7FD0EF113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C1F80B8-E6B2-D84D-9123-7ED4D84B931E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32ADF55-5C0A-D643-8F9F-7CC060A925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92C7603-0F19-9C44-97F2-9A0CEE1C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979E4DD2-FF82-994A-BF0C-96BC2C026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3FECFC4-E80E-044D-A789-AB55BAA8295B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128E3584-FBA8-D54C-B0E0-9CEFECCBDA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A67A9A3-A772-D749-BDC3-F9CEE44B2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0E0C8122-9EED-4945-ADB4-8907AFEF0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6BE8478-BF12-114C-99C2-BCE123B8A993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FDA30C5-C1EC-0B44-A3E9-51BDE9DB5C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3F2F6A2-23A2-BC48-A01D-419A29BE3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FDED6284-EE04-F247-ACCC-B56D66CCE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9CCEF61-0786-574F-80B5-34D550B01BD8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07E4DA42-7C13-5545-967F-38703E7C24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5DFA79C-1A1B-A846-8AE7-F7519F459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54C0B226-18AA-4444-BEE8-606CD4EEF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8473640-925F-1648-9231-157DB578F762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88748C2-AA73-CC44-89B7-F121DF99AF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B0463CD-7274-9643-B9B0-1B68AD519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CF6D5293-40E7-694E-8388-ABC411A14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D2360D9-EF57-9B49-9068-D9C4BD53CA8C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482B06EC-002E-7B47-9C0D-3B64A8DE8C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3D45EE1-3FB1-BD43-A736-5E9D4079A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E5E50FF5-53B1-5D46-8767-31C6E7023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D7EE293-CFC1-8B40-89A1-C84F8B01C3F7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30204F16-CAC3-EA44-B49D-FB08D63D9E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416226A-79B2-F644-B2E4-014E48CB1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DFC231AF-2BC4-7D45-8D41-EE4BB9F44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EFE2DB7-1AE0-AC43-AF27-4979A049AA7C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933A57B-4B7F-7D47-AFE6-27AA4C35D0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DC242DD-6CA3-6943-A326-BCF69442E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2068675D-8111-A54F-ABF8-8933C50DD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9C84930-AA23-8F49-A98C-A4EE802C6770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DFB078BD-EEB2-1241-AEA6-16AAB054DE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8A60330-46D7-EC43-8E50-BF09AD5D8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0C2643F9-766B-AB49-B9FD-53E3104A0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806F8E7-5FCC-9141-9414-EF5085D44213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B233D823-C1E4-7740-941D-0338126C42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A787CEE-D26D-0542-A4BF-0F100F2CD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3C617D10-F74E-224E-BF2D-4A1F21F5D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14CCCDE-D609-2842-BF3D-F21672719696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68CA9A3D-EED7-0341-8CD4-491BC412E8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FDF4099-24A5-F943-8CCC-A51BACCB4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2B84200C-0AF7-4941-93B6-EAD2BB8B7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A57D687-E639-514B-8146-E6FE9C95DF17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DF106BFA-AAA8-D145-B26F-4A659DA9CE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D896DC22-F43A-0045-A1D3-1ACC1CCAA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142682B4-CFE5-3349-BFC0-4434B0916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8124C93-BD15-3F47-AE6D-E079B8B6A2C2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1EDEAE39-1DA4-0341-977B-66C0D1D13D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7384F4C-719E-2242-8C64-D9BE0667E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BC35E590-1E2A-ED47-86AF-5C7E7BFD3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F1C552C-2BB6-B64F-9853-3D34EDD579BD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EC0E697-24AB-574D-A406-9DB38F97DE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5044EE5-FD3F-3643-9952-49673804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ADFFA1EC-8CF2-9F42-9AA6-08D112B67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7106F35-071F-124C-8784-920644B764D2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D51688A8-9095-4545-A257-826778D2BD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683E323-8AF3-6D4E-A654-B8518CB82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A4E0AE08-5247-7E42-86B9-51F81F0EA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758C539-3C68-504D-A288-4C7D522A5F78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18156EF-79B9-AB4F-A5B4-69EFB9D29C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D623427-AA3E-2B46-B207-9B3B2953C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A93BFEB6-74EF-CA40-A008-C1B21CD56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00CC894-60A7-6844-8E18-F93285E2A6F9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F727A140-786C-884F-A934-701548A4DC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E30F835-AFEB-4742-8973-6AD3B5293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48428B7E-E4C4-6241-BA1A-ACA7A4146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660629-099D-B249-A36C-384975121788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8927904-A61B-5D45-B63B-762FA0A7D3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0ABDD98A-DFC0-7A4A-9E88-3F041DCEB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86B17781-4045-844F-90F0-1367A0790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9ABA111-1D7E-A94D-AF4C-B50876D327EB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F5F226E-C6B7-9740-B249-310B887794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B2D866D-8BB0-3141-B945-FFF97E64E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54116EAA-B489-704A-97C4-C2BEA1027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8D3EC64-0AEF-D240-9E35-61FD0404DD96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D50B6DC-F01F-4942-8D8F-C37B351055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8E4260E-BC98-484E-AD27-E652E7A6A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C5E70F37-623D-3A4B-A470-56AE56D12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A307F14-5627-6F45-85CC-972179B451E2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28B0DC6C-86EA-CD4A-93DB-40D71E6903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19657C1-80E4-1A4D-A481-DEB00CCCF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BC89015B-D9A1-9945-979B-CBE993C03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DF0672F-8B42-6F4F-A056-CBC68ACF5CC4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DDDD855B-0965-294E-9F97-FFB8FD88D4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1EDFF19-230E-7E44-9168-3CB7AA90C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D034C853-2658-5D40-95A9-5729BCADA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D628C07-4279-B54B-BEF3-3B0503CC7936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FE5D2F62-210F-A64F-9FB4-C8ADE00456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EFB9813-B4FB-554C-9B58-A424101F5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FB0C9FAB-0F53-F349-A359-991FC2D65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C121FE5-C182-BB46-9C2E-CD71D7E4299A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CBF8C669-C218-7E40-A53D-437F73AFE2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B93C1E6F-59CD-D545-B092-C9B8D215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B5AFFFEA-5DF9-5243-9BF5-D4CA58E5B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0E96038-C683-F449-8018-4433A4ACF45E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AF85C30A-CEA0-D54A-B4D3-54B8E99BFF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4C08329-801F-6A41-9367-F32724922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49DAD603-F613-F14B-8CFE-9518F305E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082BD9D-9F61-8647-A014-E0CFB469DE3B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52C2B229-2A0B-0A44-8C5B-864AA9018C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1842BF3-82E3-7E45-B792-C61EEB14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5F458DE7-7266-9642-8A59-D962FD234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B5801EB-36EE-774C-84A4-058949654FA4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26818C99-4479-1042-9F04-AECBCCBD12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F829667-8E21-5642-8B5F-1E965BEE8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D442C894-EE31-8E43-B3B7-C0110320E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12B0EE6-89CD-6E4C-95BE-3942EB36761A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540FD677-CC68-B94D-AB3B-CC0935F649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082B6170-9518-CA43-98A4-57087FA21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80811C29-9DDA-904B-905F-0C022DFE3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554F8CB-2C8F-7C48-9B98-70AF571B70D6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F60A26D6-9CEF-7A41-9D45-52EDB4CD1B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876F6A4-5DC8-4841-9EB8-F3A24681A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A1DE144-4753-094A-AE39-774F5A55C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7CF8A5D-3354-8A4C-AD20-812FA893CC35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95316EC-3DA1-9A40-B984-6B54757F0A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EC227E5-AE34-4446-8226-3442ED383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E101BF3F-642E-0044-94CB-9C053B2C7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2B7AD3F-67E8-FD41-BFE5-1442569560ED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DDF53546-385A-524D-B69C-33C6BA0C5C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07EF3843-2890-0348-93D6-F582924BB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566298F5-8CBC-1440-8B70-9EBEDA366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308F13F-DC06-694D-85D9-E93AAFF1EA82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40CD4A9C-C86E-5243-8A1C-DC9ADB2F07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5B93316F-A11E-5C4D-8810-8D2D8F330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B92BCF7F-6FCE-714B-B107-11E3905A4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9FAD6C8-CFD2-ED40-A6F3-856AF5886832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EDB3247B-5970-F346-B96E-6C5C7D6003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E34C061D-9193-C941-9C87-0AEB49F4B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6F8256DE-66A0-6A4E-B550-5511B3083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835AFDA-98F2-964C-97B4-108128836498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0C56812-C97A-0643-98ED-B41E5492D2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523597-AE77-654B-9FD6-62877C9AB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51256F72-1743-1248-B7DF-9D1E70497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44158D0-BE4E-3944-89AE-2F7F5C2859F5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1D66B62-CB48-0F4E-B258-391AB7F3E1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AE86392-6AB3-C941-86DC-C9E7F116C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A2F443E-25A4-D046-AE0C-6CB3B9DD4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35455AC-2D19-C14D-B2F1-12D3602F6604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52FC980-043F-474A-B3EF-75CA1F9B4E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AE0A710-7FC2-5C4B-9265-7545C21AF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5DC8F-F577-774B-BA83-46B28B424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022EAF-7BEC-3649-934F-7F5564D99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9FBB79-875F-FA4C-812E-0487F5E56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452A48A1-1A8E-7F41-AF3B-F89791624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2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00142-1FCA-C34A-AB06-1DAD8028F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F2B7EA-A23E-7F4D-9C61-757F45AB4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3307A-BCDC-2E48-BB60-AD3810D5B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C8E6BFA1-DB70-6745-B481-B5BBD0FA9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6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6D4C2-9518-B048-80F9-8D64CF8DC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0207B6-3664-F142-8502-92A0D353F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A536E7-EC57-9545-9133-BD893E817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C70C65EA-7983-BC4F-93B8-231388777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16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CBF30-B1B2-D44C-B1A3-68BE4EAF5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15412-1C4F-1A4A-B813-C3989B267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15FE0-1F7E-394E-8B9E-38A91444A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82D84D5C-CBF9-8041-B40C-68DB07F8D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7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E7C05-4DA4-6449-B6B2-A2E943F81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709BE7-8F4E-BD4F-A1A2-85EA66F5F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8B77A5-1F15-D44D-8F01-0734F768C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52EC8191-C953-7842-AF12-373C3DBBF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11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434E24-6419-2F4D-AD7C-809E154DB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44D904-7D2A-E948-A7B9-605889E4A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449DC3-4695-C947-8834-1CEFB07DE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C0DFD63B-7BBD-634C-9F60-8143AE0BA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45ECA-3C3B-9B42-90D3-2175E1565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6A9DF-E560-9247-898F-869FF63F7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EF449-37F1-7F4F-AA40-D17841767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3D70C9A4-E3CF-4E45-88D7-7B1CAF24B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BE2939-6A97-0B46-ADBA-A736B5C36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01998E-6961-E448-BF8D-B133B61E2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CF2F1C-F226-8740-9AB3-FD6BBF1F4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2E85A0D8-F1E7-2E44-9AF4-620E8506C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00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096495-66B1-9542-A782-A2B1DB419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45CAB9-243F-3640-84AA-1331F8BC0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9EF597-F33A-8E40-967D-CC67E92F0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FF5751BA-C19B-4246-8316-972D7122E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40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BC3113-6C31-C441-8B3E-A1D9F6327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B8D70D-E25C-5F49-8C7B-FC3E8A3D7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DE8E39-5D65-C04B-9285-8433ABA75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9E774504-1404-634E-8F1C-443289BAF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5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D76CA-1C9E-B849-9212-D3E15B357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899DF-7158-0F4D-88A8-4CD00F411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EA008-6DC6-E24C-A85F-05508D8E7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3CAC4A5B-3811-A241-A9BA-05A07F0C5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6A3D9-D58C-AC41-A672-8F2E77481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8DCB6-25AC-AC41-B10E-9BE97DCFE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92F77-A21B-7946-89EB-15A71CB9D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B5331F56-8EAB-1F4A-969B-A674EF901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1A5AD0-03BB-FB48-827C-5B7CB68AE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7C5D6F-88FD-F64E-979E-1F8799096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0B2322-B1FB-314A-9FDE-665AF3BCBA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4C3A60-E4AA-CA41-A2DC-336EA835D3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40080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en-US"/>
              <a:t>6: Wireless and Mobile Networks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396A55-290F-1F45-9869-10C6B1F83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6-</a:t>
            </a:r>
            <a:fld id="{54255C6C-7390-BD4E-9BF5-4F00C74303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oleObject" Target="../embeddings/oleObject13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33.bin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8.bin"/><Relationship Id="rId11" Type="http://schemas.openxmlformats.org/officeDocument/2006/relationships/oleObject" Target="../embeddings/oleObject132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36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7.bin"/><Relationship Id="rId9" Type="http://schemas.openxmlformats.org/officeDocument/2006/relationships/oleObject" Target="../embeddings/oleObject130.bin"/><Relationship Id="rId14" Type="http://schemas.openxmlformats.org/officeDocument/2006/relationships/oleObject" Target="../embeddings/oleObject13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145.bin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44.bin"/><Relationship Id="rId1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8.bin"/><Relationship Id="rId20" Type="http://schemas.openxmlformats.org/officeDocument/2006/relationships/oleObject" Target="../embeddings/oleObject15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47.bin"/><Relationship Id="rId10" Type="http://schemas.openxmlformats.org/officeDocument/2006/relationships/oleObject" Target="../embeddings/oleObject142.bin"/><Relationship Id="rId19" Type="http://schemas.openxmlformats.org/officeDocument/2006/relationships/oleObject" Target="../embeddings/oleObject151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1.bin"/><Relationship Id="rId14" Type="http://schemas.openxmlformats.org/officeDocument/2006/relationships/oleObject" Target="../embeddings/oleObject14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oleObject" Target="../embeddings/oleObject16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59.bin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4.bin"/><Relationship Id="rId11" Type="http://schemas.openxmlformats.org/officeDocument/2006/relationships/oleObject" Target="../embeddings/oleObject158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62.bin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3.bin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6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65.bin"/><Relationship Id="rId10" Type="http://schemas.openxmlformats.org/officeDocument/2006/relationships/oleObject" Target="../embeddings/oleObject168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6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69.bin"/><Relationship Id="rId10" Type="http://schemas.openxmlformats.org/officeDocument/2006/relationships/oleObject" Target="../embeddings/oleObject172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7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7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4.bin"/><Relationship Id="rId11" Type="http://schemas.openxmlformats.org/officeDocument/2006/relationships/oleObject" Target="../embeddings/oleObject177.bin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73.bin"/><Relationship Id="rId9" Type="http://schemas.openxmlformats.org/officeDocument/2006/relationships/oleObject" Target="../embeddings/oleObject17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4.bin"/><Relationship Id="rId34" Type="http://schemas.openxmlformats.org/officeDocument/2006/relationships/oleObject" Target="../embeddings/oleObject27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5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6.bin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24.bin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5.bin"/><Relationship Id="rId27" Type="http://schemas.openxmlformats.org/officeDocument/2006/relationships/oleObject" Target="../embeddings/oleObject20.bin"/><Relationship Id="rId30" Type="http://schemas.openxmlformats.org/officeDocument/2006/relationships/oleObject" Target="../embeddings/oleObject23.bin"/><Relationship Id="rId35" Type="http://schemas.openxmlformats.org/officeDocument/2006/relationships/oleObject" Target="../embeddings/oleObject28.bin"/><Relationship Id="rId8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7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6.bin"/><Relationship Id="rId3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53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4.bin"/><Relationship Id="rId28" Type="http://schemas.openxmlformats.org/officeDocument/2006/relationships/oleObject" Target="../embeddings/oleObject49.bin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40.bin"/><Relationship Id="rId31" Type="http://schemas.openxmlformats.org/officeDocument/2006/relationships/oleObject" Target="../embeddings/oleObject52.bin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43.bin"/><Relationship Id="rId27" Type="http://schemas.openxmlformats.org/officeDocument/2006/relationships/oleObject" Target="../embeddings/oleObject48.bin"/><Relationship Id="rId30" Type="http://schemas.openxmlformats.org/officeDocument/2006/relationships/oleObject" Target="../embeddings/oleObject51.bin"/><Relationship Id="rId8" Type="http://schemas.openxmlformats.org/officeDocument/2006/relationships/oleObject" Target="../embeddings/oleObject30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0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73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68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59.bin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72.bin"/><Relationship Id="rId3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7.bin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8.bin"/><Relationship Id="rId24" Type="http://schemas.openxmlformats.org/officeDocument/2006/relationships/oleObject" Target="../embeddings/oleObject71.bin"/><Relationship Id="rId32" Type="http://schemas.openxmlformats.org/officeDocument/2006/relationships/oleObject" Target="../embeddings/oleObject79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70.bin"/><Relationship Id="rId28" Type="http://schemas.openxmlformats.org/officeDocument/2006/relationships/oleObject" Target="../embeddings/oleObject75.bin"/><Relationship Id="rId10" Type="http://schemas.openxmlformats.org/officeDocument/2006/relationships/oleObject" Target="../embeddings/oleObject57.bin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8.bin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9.bin"/><Relationship Id="rId27" Type="http://schemas.openxmlformats.org/officeDocument/2006/relationships/oleObject" Target="../embeddings/oleObject74.bin"/><Relationship Id="rId30" Type="http://schemas.openxmlformats.org/officeDocument/2006/relationships/oleObject" Target="../embeddings/oleObject77.bin"/><Relationship Id="rId8" Type="http://schemas.openxmlformats.org/officeDocument/2006/relationships/oleObject" Target="../embeddings/oleObject56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0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0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6.bin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9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94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85.bin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98.bin"/><Relationship Id="rId33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3.bin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4.bin"/><Relationship Id="rId24" Type="http://schemas.openxmlformats.org/officeDocument/2006/relationships/oleObject" Target="../embeddings/oleObject97.bin"/><Relationship Id="rId32" Type="http://schemas.openxmlformats.org/officeDocument/2006/relationships/oleObject" Target="../embeddings/oleObject105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6.bin"/><Relationship Id="rId28" Type="http://schemas.openxmlformats.org/officeDocument/2006/relationships/oleObject" Target="../embeddings/oleObject101.bin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92.bin"/><Relationship Id="rId31" Type="http://schemas.openxmlformats.org/officeDocument/2006/relationships/oleObject" Target="../embeddings/oleObject104.bin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5.bin"/><Relationship Id="rId27" Type="http://schemas.openxmlformats.org/officeDocument/2006/relationships/oleObject" Target="../embeddings/oleObject100.bin"/><Relationship Id="rId30" Type="http://schemas.openxmlformats.org/officeDocument/2006/relationships/oleObject" Target="../embeddings/oleObject103.bin"/><Relationship Id="rId8" Type="http://schemas.openxmlformats.org/officeDocument/2006/relationships/oleObject" Target="../embeddings/oleObject8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4.bin"/><Relationship Id="rId18" Type="http://schemas.openxmlformats.org/officeDocument/2006/relationships/oleObject" Target="../embeddings/oleObject119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122.bin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13.bin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2.bin"/><Relationship Id="rId24" Type="http://schemas.openxmlformats.org/officeDocument/2006/relationships/oleObject" Target="../embeddings/oleObject125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4.bin"/><Relationship Id="rId10" Type="http://schemas.openxmlformats.org/officeDocument/2006/relationships/oleObject" Target="../embeddings/oleObject111.bin"/><Relationship Id="rId19" Type="http://schemas.openxmlformats.org/officeDocument/2006/relationships/oleObject" Target="../embeddings/oleObject120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5">
            <a:extLst>
              <a:ext uri="{FF2B5EF4-FFF2-40B4-BE49-F238E27FC236}">
                <a16:creationId xmlns:a16="http://schemas.microsoft.com/office/drawing/2014/main" id="{EFB9EE4B-64DB-9444-BC95-E303A057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Slide Number Placeholder 6">
            <a:extLst>
              <a:ext uri="{FF2B5EF4-FFF2-40B4-BE49-F238E27FC236}">
                <a16:creationId xmlns:a16="http://schemas.microsoft.com/office/drawing/2014/main" id="{731B24B4-ACE3-D241-A413-DA2B2798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0019D67D-A5B6-A740-B136-4E631F339640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CDAC044-E0A4-DC42-BF3F-291D87C02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6106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Chapter 6: Wireless and Mobile Networks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DA97333-3170-F548-A88C-6130865BB2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Background: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# wireless (mobile) phone subscribers now exceeds # wired phone subscribers!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computer nets: laptops, palmtops, PDAs, Internet-enabled phone promise anytime untethered Internet access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two important (but different) challenges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communication over wireless link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handling mobile user who changes point of attachment to network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047B2646-7303-454D-8E43-D1C2CE00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A1AB4D68-4587-2947-A34E-4772322A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4427D59D-A102-5D4F-96B5-1EA3B77C1A54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13310BD-7AD5-9949-A3A2-E1AFB0B57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Wireless Link Characteristics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3781FA4-68E7-DF40-906E-B1F4E88AC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decreased signal strength:</a:t>
            </a:r>
            <a:r>
              <a:rPr lang="en-US" altLang="en-US">
                <a:ea typeface="ＭＳ Ｐゴシック" panose="020B0600070205080204" pitchFamily="34" charset="-128"/>
              </a:rPr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interference from other sources:</a:t>
            </a:r>
            <a:r>
              <a:rPr lang="en-US" altLang="en-US">
                <a:ea typeface="ＭＳ Ｐゴシック" panose="020B0600070205080204" pitchFamily="34" charset="-128"/>
              </a:rPr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multipath propagation:</a:t>
            </a:r>
            <a:r>
              <a:rPr lang="en-US" altLang="en-US">
                <a:ea typeface="ＭＳ Ｐゴシック" panose="020B0600070205080204" pitchFamily="34" charset="-128"/>
              </a:rPr>
              <a:t> 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>
            <a:extLst>
              <a:ext uri="{FF2B5EF4-FFF2-40B4-BE49-F238E27FC236}">
                <a16:creationId xmlns:a16="http://schemas.microsoft.com/office/drawing/2014/main" id="{6A51AB27-72A1-094E-8B5D-2F26593A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3CBBD51F-E897-594F-949C-DE858F11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A9DC92CD-3EF7-8E44-AA76-DB7BFADAF5F5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9763F11-DA11-A243-A96C-F8F17277C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Wireless network characteristics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6D9A35B-60F0-2E4E-9776-9498AF60A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Multiple wireless senders and receivers create additional problems (beyond multiple access):</a:t>
            </a:r>
          </a:p>
        </p:txBody>
      </p:sp>
      <p:grpSp>
        <p:nvGrpSpPr>
          <p:cNvPr id="34821" name="Group 33">
            <a:extLst>
              <a:ext uri="{FF2B5EF4-FFF2-40B4-BE49-F238E27FC236}">
                <a16:creationId xmlns:a16="http://schemas.microsoft.com/office/drawing/2014/main" id="{4E0F94DD-1C88-5745-8BDE-D4E72001B28A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34848" name="Group 23">
              <a:extLst>
                <a:ext uri="{FF2B5EF4-FFF2-40B4-BE49-F238E27FC236}">
                  <a16:creationId xmlns:a16="http://schemas.microsoft.com/office/drawing/2014/main" id="{CA9964E7-93AA-7B41-B06E-1600C025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34861" name="Object 12">
                <a:extLst>
                  <a:ext uri="{FF2B5EF4-FFF2-40B4-BE49-F238E27FC236}">
                    <a16:creationId xmlns:a16="http://schemas.microsoft.com/office/drawing/2014/main" id="{72AC7375-FD2E-E743-BADF-E8385A481D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75" name="Clip" r:id="rId4" imgW="7740650" imgH="7867650" progId="MS_ClipArt_Gallery.2">
                      <p:embed/>
                    </p:oleObj>
                  </mc:Choice>
                  <mc:Fallback>
                    <p:oleObj name="Clip" r:id="rId4" imgW="7740650" imgH="786765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862" name="Object 13">
                <a:extLst>
                  <a:ext uri="{FF2B5EF4-FFF2-40B4-BE49-F238E27FC236}">
                    <a16:creationId xmlns:a16="http://schemas.microsoft.com/office/drawing/2014/main" id="{18482344-2788-C44D-8539-00BCC33B4CA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76" name="Clip" r:id="rId6" imgW="11817350" imgH="11176000" progId="MS_ClipArt_Gallery.2">
                      <p:embed/>
                    </p:oleObj>
                  </mc:Choice>
                  <mc:Fallback>
                    <p:oleObj name="Clip" r:id="rId6" imgW="11817350" imgH="111760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849" name="Freeform 7">
              <a:extLst>
                <a:ext uri="{FF2B5EF4-FFF2-40B4-BE49-F238E27FC236}">
                  <a16:creationId xmlns:a16="http://schemas.microsoft.com/office/drawing/2014/main" id="{8A51B196-2010-934C-BB0C-0A6C27DF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>
                <a:gd name="T0" fmla="*/ 9 w 1273"/>
                <a:gd name="T1" fmla="*/ 675 h 684"/>
                <a:gd name="T2" fmla="*/ 316 w 1273"/>
                <a:gd name="T3" fmla="*/ 0 h 684"/>
                <a:gd name="T4" fmla="*/ 461 w 1273"/>
                <a:gd name="T5" fmla="*/ 228 h 684"/>
                <a:gd name="T6" fmla="*/ 510 w 1273"/>
                <a:gd name="T7" fmla="*/ 119 h 684"/>
                <a:gd name="T8" fmla="*/ 631 w 1273"/>
                <a:gd name="T9" fmla="*/ 467 h 684"/>
                <a:gd name="T10" fmla="*/ 667 w 1273"/>
                <a:gd name="T11" fmla="*/ 391 h 684"/>
                <a:gd name="T12" fmla="*/ 739 w 1273"/>
                <a:gd name="T13" fmla="*/ 464 h 684"/>
                <a:gd name="T14" fmla="*/ 1058 w 1273"/>
                <a:gd name="T15" fmla="*/ 57 h 684"/>
                <a:gd name="T16" fmla="*/ 1273 w 1273"/>
                <a:gd name="T17" fmla="*/ 684 h 684"/>
                <a:gd name="T18" fmla="*/ 0 w 1273"/>
                <a:gd name="T19" fmla="*/ 674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684"/>
                <a:gd name="T32" fmla="*/ 1273 w 127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4850" name="Group 17">
              <a:extLst>
                <a:ext uri="{FF2B5EF4-FFF2-40B4-BE49-F238E27FC236}">
                  <a16:creationId xmlns:a16="http://schemas.microsoft.com/office/drawing/2014/main" id="{054338C1-4E68-944E-A1E7-EA25ED105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34859" name="Object 10">
                <a:extLst>
                  <a:ext uri="{FF2B5EF4-FFF2-40B4-BE49-F238E27FC236}">
                    <a16:creationId xmlns:a16="http://schemas.microsoft.com/office/drawing/2014/main" id="{0C3C183F-588E-4548-AAB1-8397DA2E574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77" name="Clip" r:id="rId8" imgW="7740650" imgH="7867650" progId="MS_ClipArt_Gallery.2">
                      <p:embed/>
                    </p:oleObj>
                  </mc:Choice>
                  <mc:Fallback>
                    <p:oleObj name="Clip" r:id="rId8" imgW="7740650" imgH="786765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860" name="Object 11">
                <a:extLst>
                  <a:ext uri="{FF2B5EF4-FFF2-40B4-BE49-F238E27FC236}">
                    <a16:creationId xmlns:a16="http://schemas.microsoft.com/office/drawing/2014/main" id="{F2E4DCAF-8533-FE4B-A295-BCB522944F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78" name="Clip" r:id="rId9" imgW="11817350" imgH="11176000" progId="MS_ClipArt_Gallery.2">
                      <p:embed/>
                    </p:oleObj>
                  </mc:Choice>
                  <mc:Fallback>
                    <p:oleObj name="Clip" r:id="rId9" imgW="11817350" imgH="1117600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851" name="Group 20">
              <a:extLst>
                <a:ext uri="{FF2B5EF4-FFF2-40B4-BE49-F238E27FC236}">
                  <a16:creationId xmlns:a16="http://schemas.microsoft.com/office/drawing/2014/main" id="{ACA4582E-42C2-7441-9545-D6FAF577A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34857" name="Object 8">
                <a:extLst>
                  <a:ext uri="{FF2B5EF4-FFF2-40B4-BE49-F238E27FC236}">
                    <a16:creationId xmlns:a16="http://schemas.microsoft.com/office/drawing/2014/main" id="{D0F2946D-EF15-C84A-B41B-B17F00149A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79" name="Clip" r:id="rId10" imgW="7740650" imgH="7867650" progId="MS_ClipArt_Gallery.2">
                      <p:embed/>
                    </p:oleObj>
                  </mc:Choice>
                  <mc:Fallback>
                    <p:oleObj name="Clip" r:id="rId10" imgW="7740650" imgH="786765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858" name="Object 9">
                <a:extLst>
                  <a:ext uri="{FF2B5EF4-FFF2-40B4-BE49-F238E27FC236}">
                    <a16:creationId xmlns:a16="http://schemas.microsoft.com/office/drawing/2014/main" id="{1B5AFFA3-96D7-3F4A-A361-6B2AC8816C5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80" name="Clip" r:id="rId11" imgW="11817350" imgH="11176000" progId="MS_ClipArt_Gallery.2">
                      <p:embed/>
                    </p:oleObj>
                  </mc:Choice>
                  <mc:Fallback>
                    <p:oleObj name="Clip" r:id="rId11" imgW="11817350" imgH="111760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852" name="Line 26">
              <a:extLst>
                <a:ext uri="{FF2B5EF4-FFF2-40B4-BE49-F238E27FC236}">
                  <a16:creationId xmlns:a16="http://schemas.microsoft.com/office/drawing/2014/main" id="{A83867D1-F2CB-B04F-9CDC-4E76EA775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53" name="Line 27">
              <a:extLst>
                <a:ext uri="{FF2B5EF4-FFF2-40B4-BE49-F238E27FC236}">
                  <a16:creationId xmlns:a16="http://schemas.microsoft.com/office/drawing/2014/main" id="{9FA9A5AE-15AA-1F4A-BBD0-B7D235E64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54" name="Text Box 28">
              <a:extLst>
                <a:ext uri="{FF2B5EF4-FFF2-40B4-BE49-F238E27FC236}">
                  <a16:creationId xmlns:a16="http://schemas.microsoft.com/office/drawing/2014/main" id="{FE665B3C-1DFB-9846-AA35-FEE09BC8A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34855" name="Text Box 29">
              <a:extLst>
                <a:ext uri="{FF2B5EF4-FFF2-40B4-BE49-F238E27FC236}">
                  <a16:creationId xmlns:a16="http://schemas.microsoft.com/office/drawing/2014/main" id="{05FB9843-44BC-2E40-B795-D04F1E1A3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34856" name="Text Box 30">
              <a:extLst>
                <a:ext uri="{FF2B5EF4-FFF2-40B4-BE49-F238E27FC236}">
                  <a16:creationId xmlns:a16="http://schemas.microsoft.com/office/drawing/2014/main" id="{5441E787-1B43-AE44-9D98-3401A2BE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</p:grpSp>
      <p:sp>
        <p:nvSpPr>
          <p:cNvPr id="34822" name="Rectangle 32">
            <a:extLst>
              <a:ext uri="{FF2B5EF4-FFF2-40B4-BE49-F238E27FC236}">
                <a16:creationId xmlns:a16="http://schemas.microsoft.com/office/drawing/2014/main" id="{E35E9E33-507D-6645-BEEC-2EE0260D2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/>
              <a:t>Hidden terminal problem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B, A hear each other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B, C hear each other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A, C can not hear each other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/>
              <a:t>means A, C unaware of their interference at B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n-US" sz="2000"/>
          </a:p>
        </p:txBody>
      </p:sp>
      <p:grpSp>
        <p:nvGrpSpPr>
          <p:cNvPr id="34823" name="Group 72">
            <a:extLst>
              <a:ext uri="{FF2B5EF4-FFF2-40B4-BE49-F238E27FC236}">
                <a16:creationId xmlns:a16="http://schemas.microsoft.com/office/drawing/2014/main" id="{926DFC37-4893-2F40-AAEB-887AAD823DE3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2105025"/>
            <a:ext cx="3627438" cy="2281238"/>
            <a:chOff x="3264" y="1698"/>
            <a:chExt cx="2285" cy="1437"/>
          </a:xfrm>
        </p:grpSpPr>
        <p:grpSp>
          <p:nvGrpSpPr>
            <p:cNvPr id="34825" name="Group 54">
              <a:extLst>
                <a:ext uri="{FF2B5EF4-FFF2-40B4-BE49-F238E27FC236}">
                  <a16:creationId xmlns:a16="http://schemas.microsoft.com/office/drawing/2014/main" id="{6F7F6B35-B5C9-C34A-AAB2-D9E2510B4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34836" name="Group 39">
                <a:extLst>
                  <a:ext uri="{FF2B5EF4-FFF2-40B4-BE49-F238E27FC236}">
                    <a16:creationId xmlns:a16="http://schemas.microsoft.com/office/drawing/2014/main" id="{C6A1E919-D0B7-4E46-84E8-452B20F09F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4846" name="Object 6">
                  <a:extLst>
                    <a:ext uri="{FF2B5EF4-FFF2-40B4-BE49-F238E27FC236}">
                      <a16:creationId xmlns:a16="http://schemas.microsoft.com/office/drawing/2014/main" id="{047150F3-0F79-EF46-871B-12A8C80D587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1" name="Clip" r:id="rId12" imgW="7740650" imgH="7867650" progId="MS_ClipArt_Gallery.2">
                        <p:embed/>
                      </p:oleObj>
                    </mc:Choice>
                    <mc:Fallback>
                      <p:oleObj name="Clip" r:id="rId12" imgW="7740650" imgH="7867650" progId="MS_ClipArt_Gallery.2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847" name="Object 7">
                  <a:extLst>
                    <a:ext uri="{FF2B5EF4-FFF2-40B4-BE49-F238E27FC236}">
                      <a16:creationId xmlns:a16="http://schemas.microsoft.com/office/drawing/2014/main" id="{292A508B-FB11-964F-A445-DC824620A5C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2" name="Clip" r:id="rId13" imgW="11817350" imgH="11176000" progId="MS_ClipArt_Gallery.2">
                        <p:embed/>
                      </p:oleObj>
                    </mc:Choice>
                    <mc:Fallback>
                      <p:oleObj name="Clip" r:id="rId13" imgW="11817350" imgH="11176000" progId="MS_ClipArt_Gallery.2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4837" name="Group 42">
                <a:extLst>
                  <a:ext uri="{FF2B5EF4-FFF2-40B4-BE49-F238E27FC236}">
                    <a16:creationId xmlns:a16="http://schemas.microsoft.com/office/drawing/2014/main" id="{86C4570D-2E18-D742-9D80-FB7B9A76FA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4844" name="Object 4">
                  <a:extLst>
                    <a:ext uri="{FF2B5EF4-FFF2-40B4-BE49-F238E27FC236}">
                      <a16:creationId xmlns:a16="http://schemas.microsoft.com/office/drawing/2014/main" id="{ECC43848-4512-4B43-BAA7-3126FD658D5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3" name="Clip" r:id="rId14" imgW="7740650" imgH="7867650" progId="MS_ClipArt_Gallery.2">
                        <p:embed/>
                      </p:oleObj>
                    </mc:Choice>
                    <mc:Fallback>
                      <p:oleObj name="Clip" r:id="rId14" imgW="7740650" imgH="7867650" progId="MS_ClipArt_Gallery.2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845" name="Object 5">
                  <a:extLst>
                    <a:ext uri="{FF2B5EF4-FFF2-40B4-BE49-F238E27FC236}">
                      <a16:creationId xmlns:a16="http://schemas.microsoft.com/office/drawing/2014/main" id="{8814A321-1889-1E43-864E-D2BAABB86C0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4" name="Clip" r:id="rId15" imgW="11817350" imgH="11176000" progId="MS_ClipArt_Gallery.2">
                        <p:embed/>
                      </p:oleObj>
                    </mc:Choice>
                    <mc:Fallback>
                      <p:oleObj name="Clip" r:id="rId15" imgW="11817350" imgH="11176000" progId="MS_ClipArt_Gallery.2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4838" name="Text Box 47">
                <a:extLst>
                  <a:ext uri="{FF2B5EF4-FFF2-40B4-BE49-F238E27FC236}">
                    <a16:creationId xmlns:a16="http://schemas.microsoft.com/office/drawing/2014/main" id="{6471DC38-3A15-2E4F-B6A6-88D69E08B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34839" name="Text Box 48">
                <a:extLst>
                  <a:ext uri="{FF2B5EF4-FFF2-40B4-BE49-F238E27FC236}">
                    <a16:creationId xmlns:a16="http://schemas.microsoft.com/office/drawing/2014/main" id="{6A83E477-DD0E-AE4C-8868-6F9F4FAA9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34840" name="Text Box 49">
                <a:extLst>
                  <a:ext uri="{FF2B5EF4-FFF2-40B4-BE49-F238E27FC236}">
                    <a16:creationId xmlns:a16="http://schemas.microsoft.com/office/drawing/2014/main" id="{EE6E6F0E-52DF-634F-8678-21ED8CE08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/>
                  <a:t>C</a:t>
                </a:r>
              </a:p>
            </p:txBody>
          </p:sp>
          <p:grpSp>
            <p:nvGrpSpPr>
              <p:cNvPr id="34841" name="Group 51">
                <a:extLst>
                  <a:ext uri="{FF2B5EF4-FFF2-40B4-BE49-F238E27FC236}">
                    <a16:creationId xmlns:a16="http://schemas.microsoft.com/office/drawing/2014/main" id="{07375EE2-28B7-6E46-B142-045C487409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4842" name="Object 2">
                  <a:extLst>
                    <a:ext uri="{FF2B5EF4-FFF2-40B4-BE49-F238E27FC236}">
                      <a16:creationId xmlns:a16="http://schemas.microsoft.com/office/drawing/2014/main" id="{594D82B1-758D-B84E-9ACE-F5CC1C8BBF3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5" name="Clip" r:id="rId16" imgW="7740650" imgH="7867650" progId="MS_ClipArt_Gallery.2">
                        <p:embed/>
                      </p:oleObj>
                    </mc:Choice>
                    <mc:Fallback>
                      <p:oleObj name="Clip" r:id="rId16" imgW="7740650" imgH="7867650" progId="MS_ClipArt_Gallery.2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843" name="Object 3">
                  <a:extLst>
                    <a:ext uri="{FF2B5EF4-FFF2-40B4-BE49-F238E27FC236}">
                      <a16:creationId xmlns:a16="http://schemas.microsoft.com/office/drawing/2014/main" id="{F4C80285-5A52-674E-A511-C76F3C70C25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6" name="Clip" r:id="rId17" imgW="11817350" imgH="11176000" progId="MS_ClipArt_Gallery.2">
                        <p:embed/>
                      </p:oleObj>
                    </mc:Choice>
                    <mc:Fallback>
                      <p:oleObj name="Clip" r:id="rId17" imgW="11817350" imgH="11176000" progId="MS_ClipArt_Gallery.2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4826" name="Text Box 55">
              <a:extLst>
                <a:ext uri="{FF2B5EF4-FFF2-40B4-BE49-F238E27FC236}">
                  <a16:creationId xmlns:a16="http://schemas.microsoft.com/office/drawing/2014/main" id="{F91E818E-8772-FB46-AFF7-CBA686614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alt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34827" name="Line 60">
              <a:extLst>
                <a:ext uri="{FF2B5EF4-FFF2-40B4-BE49-F238E27FC236}">
                  <a16:creationId xmlns:a16="http://schemas.microsoft.com/office/drawing/2014/main" id="{8B56B0E6-9F33-F547-BED6-7285733A0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8" name="Line 61">
              <a:extLst>
                <a:ext uri="{FF2B5EF4-FFF2-40B4-BE49-F238E27FC236}">
                  <a16:creationId xmlns:a16="http://schemas.microsoft.com/office/drawing/2014/main" id="{28217FFB-4A04-5E48-8985-DFD5AA47B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9" name="Freeform 62">
              <a:extLst>
                <a:ext uri="{FF2B5EF4-FFF2-40B4-BE49-F238E27FC236}">
                  <a16:creationId xmlns:a16="http://schemas.microsoft.com/office/drawing/2014/main" id="{CA457138-268D-6B4C-B049-C40BC74FA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0" name="Text Box 63">
              <a:extLst>
                <a:ext uri="{FF2B5EF4-FFF2-40B4-BE49-F238E27FC236}">
                  <a16:creationId xmlns:a16="http://schemas.microsoft.com/office/drawing/2014/main" id="{F7B39D8B-02A3-0C42-A98A-974A5E092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space</a:t>
              </a:r>
            </a:p>
          </p:txBody>
        </p:sp>
        <p:sp>
          <p:nvSpPr>
            <p:cNvPr id="34831" name="Freeform 65">
              <a:extLst>
                <a:ext uri="{FF2B5EF4-FFF2-40B4-BE49-F238E27FC236}">
                  <a16:creationId xmlns:a16="http://schemas.microsoft.com/office/drawing/2014/main" id="{ABD919FA-6DA8-BC42-9FB3-8051FB548D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2" name="Text Box 66">
              <a:extLst>
                <a:ext uri="{FF2B5EF4-FFF2-40B4-BE49-F238E27FC236}">
                  <a16:creationId xmlns:a16="http://schemas.microsoft.com/office/drawing/2014/main" id="{FCC4CC85-82AF-6B49-8CBF-E015003FD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5" y="2292"/>
              <a:ext cx="5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alt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34833" name="Line 67">
              <a:extLst>
                <a:ext uri="{FF2B5EF4-FFF2-40B4-BE49-F238E27FC236}">
                  <a16:creationId xmlns:a16="http://schemas.microsoft.com/office/drawing/2014/main" id="{265F02F0-4EF7-AF42-8397-3474E359E2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4" name="Line 68">
              <a:extLst>
                <a:ext uri="{FF2B5EF4-FFF2-40B4-BE49-F238E27FC236}">
                  <a16:creationId xmlns:a16="http://schemas.microsoft.com/office/drawing/2014/main" id="{F4F2D4C1-8178-434E-A0E7-63136E733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5" name="Line 69">
              <a:extLst>
                <a:ext uri="{FF2B5EF4-FFF2-40B4-BE49-F238E27FC236}">
                  <a16:creationId xmlns:a16="http://schemas.microsoft.com/office/drawing/2014/main" id="{762FD487-8A38-874A-A9F7-AD88ED6B8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24" name="Rectangle 70">
            <a:extLst>
              <a:ext uri="{FF2B5EF4-FFF2-40B4-BE49-F238E27FC236}">
                <a16:creationId xmlns:a16="http://schemas.microsoft.com/office/drawing/2014/main" id="{0BA071BE-C4C9-A54E-9A8E-B51D071A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/>
              <a:t>Signal fading: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B, A hear each other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B, C hear each other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A, C can not hear each other interferring at 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4">
            <a:extLst>
              <a:ext uri="{FF2B5EF4-FFF2-40B4-BE49-F238E27FC236}">
                <a16:creationId xmlns:a16="http://schemas.microsoft.com/office/drawing/2014/main" id="{11539714-D2CF-4E4F-9F84-A0B3A59B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23CED8E8-C447-214C-A061-C55C82F1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14756E34-5BC7-694A-9524-B8C3444ED94F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FDAD9F2-48FD-0F49-A472-823955AC0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Code Division Multiple Access (CDMA)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360B2FD-7DE8-994F-8D89-553949E8D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encoded signal</a:t>
            </a:r>
            <a:r>
              <a:rPr lang="en-US" altLang="en-US" sz="2400">
                <a:ea typeface="ＭＳ Ｐゴシック" panose="020B0600070205080204" pitchFamily="34" charset="-128"/>
              </a:rPr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decoding:</a:t>
            </a:r>
            <a:r>
              <a:rPr lang="en-US" altLang="en-US" sz="2400">
                <a:ea typeface="ＭＳ Ｐゴシック" panose="020B0600070205080204" pitchFamily="34" charset="-128"/>
              </a:rPr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allows multiple users to “coexist” and transmit simultaneously with minimal interference (if codes are “orthogonal”)</a:t>
            </a:r>
            <a:endParaRPr lang="en-US" altLang="en-US" sz="32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3">
            <a:extLst>
              <a:ext uri="{FF2B5EF4-FFF2-40B4-BE49-F238E27FC236}">
                <a16:creationId xmlns:a16="http://schemas.microsoft.com/office/drawing/2014/main" id="{1F34A290-8CA7-AE42-8121-F60F2E15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9445F7FF-BD96-CE47-8108-DCBFACD5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F40CB9EE-B3BE-3E4B-8035-590DB07E1BCE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5CDD111-67FD-FD44-9EF7-27E08F867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CDMA Encode/Decode</a:t>
            </a:r>
          </a:p>
        </p:txBody>
      </p:sp>
      <p:sp>
        <p:nvSpPr>
          <p:cNvPr id="38916" name="Line 6">
            <a:extLst>
              <a:ext uri="{FF2B5EF4-FFF2-40B4-BE49-F238E27FC236}">
                <a16:creationId xmlns:a16="http://schemas.microsoft.com/office/drawing/2014/main" id="{ED81CE6A-1E2E-D147-BC4F-121C40F82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7" name="Line 9">
            <a:extLst>
              <a:ext uri="{FF2B5EF4-FFF2-40B4-BE49-F238E27FC236}">
                <a16:creationId xmlns:a16="http://schemas.microsoft.com/office/drawing/2014/main" id="{7BB103FE-E5E5-B94C-9285-CE25E2C90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8" name="Text Box 10">
            <a:extLst>
              <a:ext uri="{FF2B5EF4-FFF2-40B4-BE49-F238E27FC236}">
                <a16:creationId xmlns:a16="http://schemas.microsoft.com/office/drawing/2014/main" id="{8C6466D4-D663-6745-80E1-1F50047E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slot 1</a:t>
            </a:r>
          </a:p>
        </p:txBody>
      </p:sp>
      <p:sp>
        <p:nvSpPr>
          <p:cNvPr id="38919" name="Text Box 11">
            <a:extLst>
              <a:ext uri="{FF2B5EF4-FFF2-40B4-BE49-F238E27FC236}">
                <a16:creationId xmlns:a16="http://schemas.microsoft.com/office/drawing/2014/main" id="{DCC75D55-353C-F446-9990-66930332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slot 0</a:t>
            </a:r>
          </a:p>
        </p:txBody>
      </p:sp>
      <p:grpSp>
        <p:nvGrpSpPr>
          <p:cNvPr id="2" name="Group 150">
            <a:extLst>
              <a:ext uri="{FF2B5EF4-FFF2-40B4-BE49-F238E27FC236}">
                <a16:creationId xmlns:a16="http://schemas.microsoft.com/office/drawing/2014/main" id="{53EB6A07-85E9-9B49-9603-30E3AC2BA7D3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39171" name="Line 5">
              <a:extLst>
                <a:ext uri="{FF2B5EF4-FFF2-40B4-BE49-F238E27FC236}">
                  <a16:creationId xmlns:a16="http://schemas.microsoft.com/office/drawing/2014/main" id="{2F5F3198-6080-174C-8F3E-B4864E90A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72" name="Rectangle 12">
              <a:extLst>
                <a:ext uri="{FF2B5EF4-FFF2-40B4-BE49-F238E27FC236}">
                  <a16:creationId xmlns:a16="http://schemas.microsoft.com/office/drawing/2014/main" id="{7FCD8E6A-FFF2-1C45-8E4E-40837564B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173" name="Text Box 15">
              <a:extLst>
                <a:ext uri="{FF2B5EF4-FFF2-40B4-BE49-F238E27FC236}">
                  <a16:creationId xmlns:a16="http://schemas.microsoft.com/office/drawing/2014/main" id="{FF1B1AD4-3BB5-B248-954B-C8AAE2A80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</a:rPr>
                <a:t>d</a:t>
              </a:r>
              <a:r>
                <a:rPr lang="en-US" altLang="en-US" sz="1200" baseline="-25000">
                  <a:latin typeface="Arial" panose="020B0604020202020204" pitchFamily="34" charset="0"/>
                </a:rPr>
                <a:t>1</a:t>
              </a:r>
              <a:r>
                <a:rPr lang="en-US" altLang="en-US" sz="1200">
                  <a:latin typeface="Arial" panose="020B0604020202020204" pitchFamily="34" charset="0"/>
                </a:rPr>
                <a:t> = -1</a:t>
              </a:r>
            </a:p>
          </p:txBody>
        </p:sp>
        <p:grpSp>
          <p:nvGrpSpPr>
            <p:cNvPr id="39174" name="Group 44">
              <a:extLst>
                <a:ext uri="{FF2B5EF4-FFF2-40B4-BE49-F238E27FC236}">
                  <a16:creationId xmlns:a16="http://schemas.microsoft.com/office/drawing/2014/main" id="{9CC7043C-8384-F34C-8894-7B884FB1C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39175" name="Text Box 17">
                <a:extLst>
                  <a:ext uri="{FF2B5EF4-FFF2-40B4-BE49-F238E27FC236}">
                    <a16:creationId xmlns:a16="http://schemas.microsoft.com/office/drawing/2014/main" id="{861C29CD-EDE0-3545-AE95-4AE006EE77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176" name="Group 22">
                <a:extLst>
                  <a:ext uri="{FF2B5EF4-FFF2-40B4-BE49-F238E27FC236}">
                    <a16:creationId xmlns:a16="http://schemas.microsoft.com/office/drawing/2014/main" id="{1F9D944E-6187-614A-8654-03437B926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39198" name="Rectangle 18">
                  <a:extLst>
                    <a:ext uri="{FF2B5EF4-FFF2-40B4-BE49-F238E27FC236}">
                      <a16:creationId xmlns:a16="http://schemas.microsoft.com/office/drawing/2014/main" id="{A525CA8D-B66F-7A41-9182-358561F23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99" name="Line 20">
                  <a:extLst>
                    <a:ext uri="{FF2B5EF4-FFF2-40B4-BE49-F238E27FC236}">
                      <a16:creationId xmlns:a16="http://schemas.microsoft.com/office/drawing/2014/main" id="{BC239961-F29E-4F42-84EF-0353228E5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00" name="Line 21">
                  <a:extLst>
                    <a:ext uri="{FF2B5EF4-FFF2-40B4-BE49-F238E27FC236}">
                      <a16:creationId xmlns:a16="http://schemas.microsoft.com/office/drawing/2014/main" id="{24203AA1-0022-A149-BC2E-3728B947C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9177" name="Group 23">
                <a:extLst>
                  <a:ext uri="{FF2B5EF4-FFF2-40B4-BE49-F238E27FC236}">
                    <a16:creationId xmlns:a16="http://schemas.microsoft.com/office/drawing/2014/main" id="{9C8CE2E6-3AE1-DB45-AB0E-2C62F7971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39195" name="Rectangle 24">
                  <a:extLst>
                    <a:ext uri="{FF2B5EF4-FFF2-40B4-BE49-F238E27FC236}">
                      <a16:creationId xmlns:a16="http://schemas.microsoft.com/office/drawing/2014/main" id="{8A65412D-E617-6C4E-9850-0B039CD71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96" name="Line 25">
                  <a:extLst>
                    <a:ext uri="{FF2B5EF4-FFF2-40B4-BE49-F238E27FC236}">
                      <a16:creationId xmlns:a16="http://schemas.microsoft.com/office/drawing/2014/main" id="{3ED2F1A3-D3B7-A940-A835-9B51BCE6B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97" name="Line 26">
                  <a:extLst>
                    <a:ext uri="{FF2B5EF4-FFF2-40B4-BE49-F238E27FC236}">
                      <a16:creationId xmlns:a16="http://schemas.microsoft.com/office/drawing/2014/main" id="{9610116B-DFA7-D54D-94A1-BB2A5125B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178" name="Rectangle 27">
                <a:extLst>
                  <a:ext uri="{FF2B5EF4-FFF2-40B4-BE49-F238E27FC236}">
                    <a16:creationId xmlns:a16="http://schemas.microsoft.com/office/drawing/2014/main" id="{43CE56EF-B05E-8B4E-9BCA-DE0139C78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79" name="Rectangle 28">
                <a:extLst>
                  <a:ext uri="{FF2B5EF4-FFF2-40B4-BE49-F238E27FC236}">
                    <a16:creationId xmlns:a16="http://schemas.microsoft.com/office/drawing/2014/main" id="{B92737E3-0437-7143-BD34-36F24CF14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80" name="Text Box 29">
                <a:extLst>
                  <a:ext uri="{FF2B5EF4-FFF2-40B4-BE49-F238E27FC236}">
                    <a16:creationId xmlns:a16="http://schemas.microsoft.com/office/drawing/2014/main" id="{393C7CF7-B883-144D-AB75-286784F33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81" name="Text Box 30">
                <a:extLst>
                  <a:ext uri="{FF2B5EF4-FFF2-40B4-BE49-F238E27FC236}">
                    <a16:creationId xmlns:a16="http://schemas.microsoft.com/office/drawing/2014/main" id="{EA74F7DA-DA99-A34A-841F-88EB0E0FD0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82" name="Text Box 31">
                <a:extLst>
                  <a:ext uri="{FF2B5EF4-FFF2-40B4-BE49-F238E27FC236}">
                    <a16:creationId xmlns:a16="http://schemas.microsoft.com/office/drawing/2014/main" id="{F5099FC1-B7EC-8241-8ED4-509FC7D83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183" name="Group 34">
                <a:extLst>
                  <a:ext uri="{FF2B5EF4-FFF2-40B4-BE49-F238E27FC236}">
                    <a16:creationId xmlns:a16="http://schemas.microsoft.com/office/drawing/2014/main" id="{E1FB6E84-6A0F-9247-91B9-320941FC8D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39193" name="Text Box 32">
                  <a:extLst>
                    <a:ext uri="{FF2B5EF4-FFF2-40B4-BE49-F238E27FC236}">
                      <a16:creationId xmlns:a16="http://schemas.microsoft.com/office/drawing/2014/main" id="{6CE66631-CE93-2745-8A4B-BF4C07462A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94" name="Text Box 33">
                  <a:extLst>
                    <a:ext uri="{FF2B5EF4-FFF2-40B4-BE49-F238E27FC236}">
                      <a16:creationId xmlns:a16="http://schemas.microsoft.com/office/drawing/2014/main" id="{9C1ADEAA-F25A-C548-B130-D7583864E8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184" name="Group 35">
                <a:extLst>
                  <a:ext uri="{FF2B5EF4-FFF2-40B4-BE49-F238E27FC236}">
                    <a16:creationId xmlns:a16="http://schemas.microsoft.com/office/drawing/2014/main" id="{D75585B2-51D0-384B-9C2C-011B510C69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39191" name="Text Box 36">
                  <a:extLst>
                    <a:ext uri="{FF2B5EF4-FFF2-40B4-BE49-F238E27FC236}">
                      <a16:creationId xmlns:a16="http://schemas.microsoft.com/office/drawing/2014/main" id="{1492C2DB-79AB-F54B-852D-01278035BF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92" name="Text Box 37">
                  <a:extLst>
                    <a:ext uri="{FF2B5EF4-FFF2-40B4-BE49-F238E27FC236}">
                      <a16:creationId xmlns:a16="http://schemas.microsoft.com/office/drawing/2014/main" id="{D138B151-336D-5143-A36E-3D9E0F09B3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185" name="Group 38">
                <a:extLst>
                  <a:ext uri="{FF2B5EF4-FFF2-40B4-BE49-F238E27FC236}">
                    <a16:creationId xmlns:a16="http://schemas.microsoft.com/office/drawing/2014/main" id="{047426FA-43EF-5146-875E-5D647257E3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39189" name="Text Box 39">
                  <a:extLst>
                    <a:ext uri="{FF2B5EF4-FFF2-40B4-BE49-F238E27FC236}">
                      <a16:creationId xmlns:a16="http://schemas.microsoft.com/office/drawing/2014/main" id="{B2B490BC-305A-0F49-85E5-B14AE347BA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90" name="Text Box 40">
                  <a:extLst>
                    <a:ext uri="{FF2B5EF4-FFF2-40B4-BE49-F238E27FC236}">
                      <a16:creationId xmlns:a16="http://schemas.microsoft.com/office/drawing/2014/main" id="{E09EE47F-B594-9A40-8E15-A18ADE4B21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186" name="Group 41">
                <a:extLst>
                  <a:ext uri="{FF2B5EF4-FFF2-40B4-BE49-F238E27FC236}">
                    <a16:creationId xmlns:a16="http://schemas.microsoft.com/office/drawing/2014/main" id="{9898A3F4-D17E-CA4D-83F9-CD032F523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39187" name="Text Box 42">
                  <a:extLst>
                    <a:ext uri="{FF2B5EF4-FFF2-40B4-BE49-F238E27FC236}">
                      <a16:creationId xmlns:a16="http://schemas.microsoft.com/office/drawing/2014/main" id="{31233CC0-A910-5040-8EB9-B8C9C5F487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88" name="Text Box 43">
                  <a:extLst>
                    <a:ext uri="{FF2B5EF4-FFF2-40B4-BE49-F238E27FC236}">
                      <a16:creationId xmlns:a16="http://schemas.microsoft.com/office/drawing/2014/main" id="{6741D926-2986-3C4E-BB8F-1FF88AD026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38921" name="Oval 74">
            <a:extLst>
              <a:ext uri="{FF2B5EF4-FFF2-40B4-BE49-F238E27FC236}">
                <a16:creationId xmlns:a16="http://schemas.microsoft.com/office/drawing/2014/main" id="{669618CA-22F0-AC48-ADF1-DA8B24F4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922" name="Text Box 75">
            <a:extLst>
              <a:ext uri="{FF2B5EF4-FFF2-40B4-BE49-F238E27FC236}">
                <a16:creationId xmlns:a16="http://schemas.microsoft.com/office/drawing/2014/main" id="{976343A3-20DA-7745-82FD-E0C16225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1444625"/>
            <a:ext cx="1182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Z</a:t>
            </a:r>
            <a:r>
              <a:rPr lang="en-US" altLang="en-US" baseline="-25000">
                <a:latin typeface="Arial" panose="020B0604020202020204" pitchFamily="34" charset="0"/>
              </a:rPr>
              <a:t>i,m</a:t>
            </a:r>
            <a:r>
              <a:rPr lang="en-US" altLang="en-US">
                <a:latin typeface="Arial" panose="020B0604020202020204" pitchFamily="34" charset="0"/>
              </a:rPr>
              <a:t>= d</a:t>
            </a:r>
            <a:r>
              <a:rPr lang="en-US" altLang="en-US" baseline="-25000">
                <a:latin typeface="Arial" panose="020B0604020202020204" pitchFamily="34" charset="0"/>
              </a:rPr>
              <a:t>i</a:t>
            </a:r>
            <a:r>
              <a:rPr lang="en-US" altLang="en-US" sz="2400" baseline="30000">
                <a:latin typeface="Arial" panose="020B0604020202020204" pitchFamily="34" charset="0"/>
              </a:rPr>
              <a:t>.</a:t>
            </a:r>
            <a:r>
              <a:rPr lang="en-US" altLang="en-US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38923" name="Line 72">
            <a:extLst>
              <a:ext uri="{FF2B5EF4-FFF2-40B4-BE49-F238E27FC236}">
                <a16:creationId xmlns:a16="http://schemas.microsoft.com/office/drawing/2014/main" id="{60CEC2D1-514E-B24D-958F-4CC30AAD6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4" name="Line 73">
            <a:extLst>
              <a:ext uri="{FF2B5EF4-FFF2-40B4-BE49-F238E27FC236}">
                <a16:creationId xmlns:a16="http://schemas.microsoft.com/office/drawing/2014/main" id="{ABA537AE-C2AA-7945-827D-20A2F476E2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149">
            <a:extLst>
              <a:ext uri="{FF2B5EF4-FFF2-40B4-BE49-F238E27FC236}">
                <a16:creationId xmlns:a16="http://schemas.microsoft.com/office/drawing/2014/main" id="{861BEF43-FAED-3E49-AB6C-2F02DE7F67E2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39142" name="Rectangle 13">
              <a:extLst>
                <a:ext uri="{FF2B5EF4-FFF2-40B4-BE49-F238E27FC236}">
                  <a16:creationId xmlns:a16="http://schemas.microsoft.com/office/drawing/2014/main" id="{E328BDC5-064E-B444-9E0D-751383175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143" name="Text Box 16">
              <a:extLst>
                <a:ext uri="{FF2B5EF4-FFF2-40B4-BE49-F238E27FC236}">
                  <a16:creationId xmlns:a16="http://schemas.microsoft.com/office/drawing/2014/main" id="{E24924A0-58EC-8942-A37B-2886CD535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</a:rPr>
                <a:t>d</a:t>
              </a:r>
              <a:r>
                <a:rPr lang="en-US" altLang="en-US" sz="1200" baseline="-25000">
                  <a:latin typeface="Arial" panose="020B0604020202020204" pitchFamily="34" charset="0"/>
                </a:rPr>
                <a:t>0</a:t>
              </a:r>
              <a:r>
                <a:rPr lang="en-US" altLang="en-US" sz="1200">
                  <a:latin typeface="Arial" panose="020B0604020202020204" pitchFamily="34" charset="0"/>
                </a:rPr>
                <a:t> = 1</a:t>
              </a:r>
            </a:p>
          </p:txBody>
        </p:sp>
        <p:grpSp>
          <p:nvGrpSpPr>
            <p:cNvPr id="39144" name="Group 45">
              <a:extLst>
                <a:ext uri="{FF2B5EF4-FFF2-40B4-BE49-F238E27FC236}">
                  <a16:creationId xmlns:a16="http://schemas.microsoft.com/office/drawing/2014/main" id="{D74793F0-C675-A344-A869-84F13ACAB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39145" name="Text Box 46">
                <a:extLst>
                  <a:ext uri="{FF2B5EF4-FFF2-40B4-BE49-F238E27FC236}">
                    <a16:creationId xmlns:a16="http://schemas.microsoft.com/office/drawing/2014/main" id="{AC9F62A6-D765-784C-BE1C-CE3C40ACB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146" name="Group 47">
                <a:extLst>
                  <a:ext uri="{FF2B5EF4-FFF2-40B4-BE49-F238E27FC236}">
                    <a16:creationId xmlns:a16="http://schemas.microsoft.com/office/drawing/2014/main" id="{FB7638EE-2D15-9048-A875-EBA287731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39168" name="Rectangle 48">
                  <a:extLst>
                    <a:ext uri="{FF2B5EF4-FFF2-40B4-BE49-F238E27FC236}">
                      <a16:creationId xmlns:a16="http://schemas.microsoft.com/office/drawing/2014/main" id="{DDC2E3CF-C7AD-304A-A260-B0954419E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69" name="Line 49">
                  <a:extLst>
                    <a:ext uri="{FF2B5EF4-FFF2-40B4-BE49-F238E27FC236}">
                      <a16:creationId xmlns:a16="http://schemas.microsoft.com/office/drawing/2014/main" id="{255A1550-EEF5-AA44-8B98-529191BAB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70" name="Line 50">
                  <a:extLst>
                    <a:ext uri="{FF2B5EF4-FFF2-40B4-BE49-F238E27FC236}">
                      <a16:creationId xmlns:a16="http://schemas.microsoft.com/office/drawing/2014/main" id="{060941F9-E7D8-154D-AE08-224A92350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9147" name="Group 51">
                <a:extLst>
                  <a:ext uri="{FF2B5EF4-FFF2-40B4-BE49-F238E27FC236}">
                    <a16:creationId xmlns:a16="http://schemas.microsoft.com/office/drawing/2014/main" id="{89FA5E6C-29C1-F648-9CC0-03F0B808BE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39165" name="Rectangle 52">
                  <a:extLst>
                    <a:ext uri="{FF2B5EF4-FFF2-40B4-BE49-F238E27FC236}">
                      <a16:creationId xmlns:a16="http://schemas.microsoft.com/office/drawing/2014/main" id="{39519D11-9343-9144-A505-44FBA26B2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66" name="Line 53">
                  <a:extLst>
                    <a:ext uri="{FF2B5EF4-FFF2-40B4-BE49-F238E27FC236}">
                      <a16:creationId xmlns:a16="http://schemas.microsoft.com/office/drawing/2014/main" id="{CB716082-CAB5-1844-8F84-96E4629E6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7" name="Line 54">
                  <a:extLst>
                    <a:ext uri="{FF2B5EF4-FFF2-40B4-BE49-F238E27FC236}">
                      <a16:creationId xmlns:a16="http://schemas.microsoft.com/office/drawing/2014/main" id="{8AF895F1-114F-174C-AFA7-049C093E1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148" name="Rectangle 55">
                <a:extLst>
                  <a:ext uri="{FF2B5EF4-FFF2-40B4-BE49-F238E27FC236}">
                    <a16:creationId xmlns:a16="http://schemas.microsoft.com/office/drawing/2014/main" id="{EC9D239F-64F6-4E4A-AFE4-B7D095980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49" name="Rectangle 56">
                <a:extLst>
                  <a:ext uri="{FF2B5EF4-FFF2-40B4-BE49-F238E27FC236}">
                    <a16:creationId xmlns:a16="http://schemas.microsoft.com/office/drawing/2014/main" id="{02A7FC79-700E-EA4B-AB76-84B6BF162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50" name="Text Box 57">
                <a:extLst>
                  <a:ext uri="{FF2B5EF4-FFF2-40B4-BE49-F238E27FC236}">
                    <a16:creationId xmlns:a16="http://schemas.microsoft.com/office/drawing/2014/main" id="{6CFD1709-D50F-A349-AD01-B59F6AB7E6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51" name="Text Box 58">
                <a:extLst>
                  <a:ext uri="{FF2B5EF4-FFF2-40B4-BE49-F238E27FC236}">
                    <a16:creationId xmlns:a16="http://schemas.microsoft.com/office/drawing/2014/main" id="{164D5965-6E8E-9A4E-A6CB-B8FF3A1D7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52" name="Text Box 59">
                <a:extLst>
                  <a:ext uri="{FF2B5EF4-FFF2-40B4-BE49-F238E27FC236}">
                    <a16:creationId xmlns:a16="http://schemas.microsoft.com/office/drawing/2014/main" id="{DD532B1B-AB8E-E246-AFF0-CB811C12D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153" name="Group 60">
                <a:extLst>
                  <a:ext uri="{FF2B5EF4-FFF2-40B4-BE49-F238E27FC236}">
                    <a16:creationId xmlns:a16="http://schemas.microsoft.com/office/drawing/2014/main" id="{0B99335B-8029-BB43-B81F-E6BEB283DC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39163" name="Text Box 61">
                  <a:extLst>
                    <a:ext uri="{FF2B5EF4-FFF2-40B4-BE49-F238E27FC236}">
                      <a16:creationId xmlns:a16="http://schemas.microsoft.com/office/drawing/2014/main" id="{423CB3A6-AEA4-3C42-911A-2F0FDFA2DA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64" name="Text Box 62">
                  <a:extLst>
                    <a:ext uri="{FF2B5EF4-FFF2-40B4-BE49-F238E27FC236}">
                      <a16:creationId xmlns:a16="http://schemas.microsoft.com/office/drawing/2014/main" id="{88FE79C4-52C3-7248-B3CE-F0E9246D71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154" name="Group 63">
                <a:extLst>
                  <a:ext uri="{FF2B5EF4-FFF2-40B4-BE49-F238E27FC236}">
                    <a16:creationId xmlns:a16="http://schemas.microsoft.com/office/drawing/2014/main" id="{1AA5559F-D7F1-C541-B8C0-CF013E262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39161" name="Text Box 64">
                  <a:extLst>
                    <a:ext uri="{FF2B5EF4-FFF2-40B4-BE49-F238E27FC236}">
                      <a16:creationId xmlns:a16="http://schemas.microsoft.com/office/drawing/2014/main" id="{B38908FD-9214-ED47-A131-52AE6E79FC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62" name="Text Box 65">
                  <a:extLst>
                    <a:ext uri="{FF2B5EF4-FFF2-40B4-BE49-F238E27FC236}">
                      <a16:creationId xmlns:a16="http://schemas.microsoft.com/office/drawing/2014/main" id="{080B09D1-D14B-A44F-A80C-7497396BEF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155" name="Group 66">
                <a:extLst>
                  <a:ext uri="{FF2B5EF4-FFF2-40B4-BE49-F238E27FC236}">
                    <a16:creationId xmlns:a16="http://schemas.microsoft.com/office/drawing/2014/main" id="{F5372B8F-9B92-6142-8B49-48E2F66AF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39159" name="Text Box 67">
                  <a:extLst>
                    <a:ext uri="{FF2B5EF4-FFF2-40B4-BE49-F238E27FC236}">
                      <a16:creationId xmlns:a16="http://schemas.microsoft.com/office/drawing/2014/main" id="{8686AE56-9F13-1E47-A91E-80CEA1C586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60" name="Text Box 68">
                  <a:extLst>
                    <a:ext uri="{FF2B5EF4-FFF2-40B4-BE49-F238E27FC236}">
                      <a16:creationId xmlns:a16="http://schemas.microsoft.com/office/drawing/2014/main" id="{C3EEEDD2-CEC7-7A45-8599-EE56EAD4C9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156" name="Group 69">
                <a:extLst>
                  <a:ext uri="{FF2B5EF4-FFF2-40B4-BE49-F238E27FC236}">
                    <a16:creationId xmlns:a16="http://schemas.microsoft.com/office/drawing/2014/main" id="{0387CC7F-D66A-EA40-A431-A4D273697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39157" name="Text Box 70">
                  <a:extLst>
                    <a:ext uri="{FF2B5EF4-FFF2-40B4-BE49-F238E27FC236}">
                      <a16:creationId xmlns:a16="http://schemas.microsoft.com/office/drawing/2014/main" id="{6CC79A75-E0DB-4047-8D48-18E024C229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158" name="Text Box 71">
                  <a:extLst>
                    <a:ext uri="{FF2B5EF4-FFF2-40B4-BE49-F238E27FC236}">
                      <a16:creationId xmlns:a16="http://schemas.microsoft.com/office/drawing/2014/main" id="{D670DC4A-C729-384F-AF51-A7C76510C5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18" name="Group 76">
            <a:extLst>
              <a:ext uri="{FF2B5EF4-FFF2-40B4-BE49-F238E27FC236}">
                <a16:creationId xmlns:a16="http://schemas.microsoft.com/office/drawing/2014/main" id="{C4B40B7E-2B7B-7D40-AD76-968A452A55EB}"/>
              </a:ext>
            </a:extLst>
          </p:cNvPr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39116" name="Text Box 77">
              <a:extLst>
                <a:ext uri="{FF2B5EF4-FFF2-40B4-BE49-F238E27FC236}">
                  <a16:creationId xmlns:a16="http://schemas.microsoft.com/office/drawing/2014/main" id="{CD9346DC-82E4-D649-BCC8-9E554BF41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39117" name="Group 78">
              <a:extLst>
                <a:ext uri="{FF2B5EF4-FFF2-40B4-BE49-F238E27FC236}">
                  <a16:creationId xmlns:a16="http://schemas.microsoft.com/office/drawing/2014/main" id="{05880801-4306-3C48-9DC0-CF8725123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39139" name="Rectangle 79">
                <a:extLst>
                  <a:ext uri="{FF2B5EF4-FFF2-40B4-BE49-F238E27FC236}">
                    <a16:creationId xmlns:a16="http://schemas.microsoft.com/office/drawing/2014/main" id="{ACE9913D-A39E-494D-8650-A4DA9FCFB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40" name="Line 80">
                <a:extLst>
                  <a:ext uri="{FF2B5EF4-FFF2-40B4-BE49-F238E27FC236}">
                    <a16:creationId xmlns:a16="http://schemas.microsoft.com/office/drawing/2014/main" id="{FB8AB47B-E71A-9F45-95C1-B433A5489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141" name="Line 81">
                <a:extLst>
                  <a:ext uri="{FF2B5EF4-FFF2-40B4-BE49-F238E27FC236}">
                    <a16:creationId xmlns:a16="http://schemas.microsoft.com/office/drawing/2014/main" id="{6B387203-9F54-8E4F-91DE-5AA68F985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9118" name="Group 82">
              <a:extLst>
                <a:ext uri="{FF2B5EF4-FFF2-40B4-BE49-F238E27FC236}">
                  <a16:creationId xmlns:a16="http://schemas.microsoft.com/office/drawing/2014/main" id="{DC5848C7-9399-EB49-BFEE-937CDFADE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39136" name="Rectangle 83">
                <a:extLst>
                  <a:ext uri="{FF2B5EF4-FFF2-40B4-BE49-F238E27FC236}">
                    <a16:creationId xmlns:a16="http://schemas.microsoft.com/office/drawing/2014/main" id="{A44FA8B4-5772-0D46-AD4A-A72DA9A7C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37" name="Line 84">
                <a:extLst>
                  <a:ext uri="{FF2B5EF4-FFF2-40B4-BE49-F238E27FC236}">
                    <a16:creationId xmlns:a16="http://schemas.microsoft.com/office/drawing/2014/main" id="{B9019699-5A89-BD4E-B52E-A78DB45FD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138" name="Line 85">
                <a:extLst>
                  <a:ext uri="{FF2B5EF4-FFF2-40B4-BE49-F238E27FC236}">
                    <a16:creationId xmlns:a16="http://schemas.microsoft.com/office/drawing/2014/main" id="{003429CF-AF56-3742-927F-8230F980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9119" name="Rectangle 86">
              <a:extLst>
                <a:ext uri="{FF2B5EF4-FFF2-40B4-BE49-F238E27FC236}">
                  <a16:creationId xmlns:a16="http://schemas.microsoft.com/office/drawing/2014/main" id="{998E4BD2-7CDA-8E46-AF2F-5FCFDEED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120" name="Rectangle 87">
              <a:extLst>
                <a:ext uri="{FF2B5EF4-FFF2-40B4-BE49-F238E27FC236}">
                  <a16:creationId xmlns:a16="http://schemas.microsoft.com/office/drawing/2014/main" id="{12EED8A0-D7E5-B74E-B94B-6B0B3629A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121" name="Text Box 88">
              <a:extLst>
                <a:ext uri="{FF2B5EF4-FFF2-40B4-BE49-F238E27FC236}">
                  <a16:creationId xmlns:a16="http://schemas.microsoft.com/office/drawing/2014/main" id="{66C71134-3150-BF48-A09F-DAEA4E74E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122" name="Text Box 89">
              <a:extLst>
                <a:ext uri="{FF2B5EF4-FFF2-40B4-BE49-F238E27FC236}">
                  <a16:creationId xmlns:a16="http://schemas.microsoft.com/office/drawing/2014/main" id="{5BA55738-D539-2D43-ABF9-1446ACA41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123" name="Text Box 90">
              <a:extLst>
                <a:ext uri="{FF2B5EF4-FFF2-40B4-BE49-F238E27FC236}">
                  <a16:creationId xmlns:a16="http://schemas.microsoft.com/office/drawing/2014/main" id="{6D2784AE-E500-1045-B087-E77C7D299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39124" name="Group 91">
              <a:extLst>
                <a:ext uri="{FF2B5EF4-FFF2-40B4-BE49-F238E27FC236}">
                  <a16:creationId xmlns:a16="http://schemas.microsoft.com/office/drawing/2014/main" id="{D4DB6E99-18C5-894D-993F-2D1768517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39134" name="Text Box 92">
                <a:extLst>
                  <a:ext uri="{FF2B5EF4-FFF2-40B4-BE49-F238E27FC236}">
                    <a16:creationId xmlns:a16="http://schemas.microsoft.com/office/drawing/2014/main" id="{CF2CFA0F-08B6-1643-B7A5-8BB891643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35" name="Text Box 93">
                <a:extLst>
                  <a:ext uri="{FF2B5EF4-FFF2-40B4-BE49-F238E27FC236}">
                    <a16:creationId xmlns:a16="http://schemas.microsoft.com/office/drawing/2014/main" id="{A2F027E2-C665-6F4A-A230-6B8A1F96B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39125" name="Group 94">
              <a:extLst>
                <a:ext uri="{FF2B5EF4-FFF2-40B4-BE49-F238E27FC236}">
                  <a16:creationId xmlns:a16="http://schemas.microsoft.com/office/drawing/2014/main" id="{E5CD4A99-CF4F-E54E-8DC8-5FCAB4001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39132" name="Text Box 95">
                <a:extLst>
                  <a:ext uri="{FF2B5EF4-FFF2-40B4-BE49-F238E27FC236}">
                    <a16:creationId xmlns:a16="http://schemas.microsoft.com/office/drawing/2014/main" id="{EEE1B110-7F71-2D4A-9CB8-14398D5E8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33" name="Text Box 96">
                <a:extLst>
                  <a:ext uri="{FF2B5EF4-FFF2-40B4-BE49-F238E27FC236}">
                    <a16:creationId xmlns:a16="http://schemas.microsoft.com/office/drawing/2014/main" id="{94DF07DE-FA80-1649-A311-9FECA70B0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39126" name="Group 97">
              <a:extLst>
                <a:ext uri="{FF2B5EF4-FFF2-40B4-BE49-F238E27FC236}">
                  <a16:creationId xmlns:a16="http://schemas.microsoft.com/office/drawing/2014/main" id="{98B564DB-A74B-564A-962C-B14218730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39130" name="Text Box 98">
                <a:extLst>
                  <a:ext uri="{FF2B5EF4-FFF2-40B4-BE49-F238E27FC236}">
                    <a16:creationId xmlns:a16="http://schemas.microsoft.com/office/drawing/2014/main" id="{699EE278-84F0-5244-98CB-E0CF47563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31" name="Text Box 99">
                <a:extLst>
                  <a:ext uri="{FF2B5EF4-FFF2-40B4-BE49-F238E27FC236}">
                    <a16:creationId xmlns:a16="http://schemas.microsoft.com/office/drawing/2014/main" id="{22AAF48D-7BB7-B044-AC24-C1AE876F0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39127" name="Group 100">
              <a:extLst>
                <a:ext uri="{FF2B5EF4-FFF2-40B4-BE49-F238E27FC236}">
                  <a16:creationId xmlns:a16="http://schemas.microsoft.com/office/drawing/2014/main" id="{211B7925-A35A-494B-A820-C78D1334F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39128" name="Text Box 101">
                <a:extLst>
                  <a:ext uri="{FF2B5EF4-FFF2-40B4-BE49-F238E27FC236}">
                    <a16:creationId xmlns:a16="http://schemas.microsoft.com/office/drawing/2014/main" id="{BC1BCA49-F7E2-714C-BE76-8A7C75DDB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29" name="Text Box 102">
                <a:extLst>
                  <a:ext uri="{FF2B5EF4-FFF2-40B4-BE49-F238E27FC236}">
                    <a16:creationId xmlns:a16="http://schemas.microsoft.com/office/drawing/2014/main" id="{700A63A8-D597-434D-A6FE-14510DA4A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-</a:t>
                </a:r>
              </a:p>
            </p:txBody>
          </p:sp>
        </p:grpSp>
      </p:grpSp>
      <p:grpSp>
        <p:nvGrpSpPr>
          <p:cNvPr id="25" name="Group 136">
            <a:extLst>
              <a:ext uri="{FF2B5EF4-FFF2-40B4-BE49-F238E27FC236}">
                <a16:creationId xmlns:a16="http://schemas.microsoft.com/office/drawing/2014/main" id="{58502F4C-6E26-E046-B24F-55B884A4E86D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39085" name="Group 134">
              <a:extLst>
                <a:ext uri="{FF2B5EF4-FFF2-40B4-BE49-F238E27FC236}">
                  <a16:creationId xmlns:a16="http://schemas.microsoft.com/office/drawing/2014/main" id="{90331588-3422-6644-AE88-79AEEB8E2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39109" name="Text Box 104">
                <a:extLst>
                  <a:ext uri="{FF2B5EF4-FFF2-40B4-BE49-F238E27FC236}">
                    <a16:creationId xmlns:a16="http://schemas.microsoft.com/office/drawing/2014/main" id="{712300B9-30ED-1F47-8C3F-D645B8ED45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110" name="Group 105">
                <a:extLst>
                  <a:ext uri="{FF2B5EF4-FFF2-40B4-BE49-F238E27FC236}">
                    <a16:creationId xmlns:a16="http://schemas.microsoft.com/office/drawing/2014/main" id="{34728777-BD01-2944-9844-FF49FFD751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39113" name="Rectangle 106">
                  <a:extLst>
                    <a:ext uri="{FF2B5EF4-FFF2-40B4-BE49-F238E27FC236}">
                      <a16:creationId xmlns:a16="http://schemas.microsoft.com/office/drawing/2014/main" id="{80EDD05C-F5D6-DB46-8D9C-130BE4757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14" name="Line 107">
                  <a:extLst>
                    <a:ext uri="{FF2B5EF4-FFF2-40B4-BE49-F238E27FC236}">
                      <a16:creationId xmlns:a16="http://schemas.microsoft.com/office/drawing/2014/main" id="{2CDA54F5-D98F-AE42-BD6A-6440D5DA3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15" name="Line 108">
                  <a:extLst>
                    <a:ext uri="{FF2B5EF4-FFF2-40B4-BE49-F238E27FC236}">
                      <a16:creationId xmlns:a16="http://schemas.microsoft.com/office/drawing/2014/main" id="{430DE31D-8983-B742-B26A-B226CDCA1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111" name="Text Box 115">
                <a:extLst>
                  <a:ext uri="{FF2B5EF4-FFF2-40B4-BE49-F238E27FC236}">
                    <a16:creationId xmlns:a16="http://schemas.microsoft.com/office/drawing/2014/main" id="{B7E650D7-FA26-644F-A8F9-0DC1FC8D27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112" name="Text Box 116">
                <a:extLst>
                  <a:ext uri="{FF2B5EF4-FFF2-40B4-BE49-F238E27FC236}">
                    <a16:creationId xmlns:a16="http://schemas.microsoft.com/office/drawing/2014/main" id="{32920167-B4B9-E54A-B6D1-0EAD47030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9086" name="Group 135">
              <a:extLst>
                <a:ext uri="{FF2B5EF4-FFF2-40B4-BE49-F238E27FC236}">
                  <a16:creationId xmlns:a16="http://schemas.microsoft.com/office/drawing/2014/main" id="{0A4B2B7C-347E-1E43-BD19-3918B6373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39087" name="Group 133">
                <a:extLst>
                  <a:ext uri="{FF2B5EF4-FFF2-40B4-BE49-F238E27FC236}">
                    <a16:creationId xmlns:a16="http://schemas.microsoft.com/office/drawing/2014/main" id="{64041992-AAE5-5149-AA82-C1401B5F60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39107" name="Rectangle 114">
                  <a:extLst>
                    <a:ext uri="{FF2B5EF4-FFF2-40B4-BE49-F238E27FC236}">
                      <a16:creationId xmlns:a16="http://schemas.microsoft.com/office/drawing/2014/main" id="{0F519364-B128-0A4C-8317-FB027CBBB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08" name="Text Box 117">
                  <a:extLst>
                    <a:ext uri="{FF2B5EF4-FFF2-40B4-BE49-F238E27FC236}">
                      <a16:creationId xmlns:a16="http://schemas.microsoft.com/office/drawing/2014/main" id="{A7C77736-E9FF-A541-A3AD-84ACA53AAA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39088" name="Group 132">
                <a:extLst>
                  <a:ext uri="{FF2B5EF4-FFF2-40B4-BE49-F238E27FC236}">
                    <a16:creationId xmlns:a16="http://schemas.microsoft.com/office/drawing/2014/main" id="{A57BD3DD-EADA-DA4D-9F2B-BF18BC2A5D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39103" name="Rectangle 113">
                  <a:extLst>
                    <a:ext uri="{FF2B5EF4-FFF2-40B4-BE49-F238E27FC236}">
                      <a16:creationId xmlns:a16="http://schemas.microsoft.com/office/drawing/2014/main" id="{A5FD5E94-3192-A245-930C-712FC1317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39104" name="Group 118">
                  <a:extLst>
                    <a:ext uri="{FF2B5EF4-FFF2-40B4-BE49-F238E27FC236}">
                      <a16:creationId xmlns:a16="http://schemas.microsoft.com/office/drawing/2014/main" id="{1F106373-4BF2-D548-B1F4-EF006FF7E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39105" name="Text Box 119">
                    <a:extLst>
                      <a:ext uri="{FF2B5EF4-FFF2-40B4-BE49-F238E27FC236}">
                        <a16:creationId xmlns:a16="http://schemas.microsoft.com/office/drawing/2014/main" id="{3F71113B-6F6C-0C4A-BB28-D88440F7ED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9106" name="Text Box 120">
                    <a:extLst>
                      <a:ext uri="{FF2B5EF4-FFF2-40B4-BE49-F238E27FC236}">
                        <a16:creationId xmlns:a16="http://schemas.microsoft.com/office/drawing/2014/main" id="{4B274BEE-4832-AE42-9553-D39522E5C1C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39089" name="Group 131">
                <a:extLst>
                  <a:ext uri="{FF2B5EF4-FFF2-40B4-BE49-F238E27FC236}">
                    <a16:creationId xmlns:a16="http://schemas.microsoft.com/office/drawing/2014/main" id="{2A01CEF2-DEB9-C344-BA80-38F451D06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39090" name="Group 109">
                  <a:extLst>
                    <a:ext uri="{FF2B5EF4-FFF2-40B4-BE49-F238E27FC236}">
                      <a16:creationId xmlns:a16="http://schemas.microsoft.com/office/drawing/2014/main" id="{B1FB6C9A-9DEA-2347-9B51-2E175CEE6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39100" name="Rectangle 110">
                    <a:extLst>
                      <a:ext uri="{FF2B5EF4-FFF2-40B4-BE49-F238E27FC236}">
                        <a16:creationId xmlns:a16="http://schemas.microsoft.com/office/drawing/2014/main" id="{C5F3E758-8D72-FA40-BAB2-B9E7BDD1D9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9101" name="Line 111">
                    <a:extLst>
                      <a:ext uri="{FF2B5EF4-FFF2-40B4-BE49-F238E27FC236}">
                        <a16:creationId xmlns:a16="http://schemas.microsoft.com/office/drawing/2014/main" id="{AE196E9A-B2C7-7F4E-A000-9FCB9DE682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9102" name="Line 112">
                    <a:extLst>
                      <a:ext uri="{FF2B5EF4-FFF2-40B4-BE49-F238E27FC236}">
                        <a16:creationId xmlns:a16="http://schemas.microsoft.com/office/drawing/2014/main" id="{C3F3FA68-B4A5-3146-9EC8-04D5E728A3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91" name="Group 121">
                  <a:extLst>
                    <a:ext uri="{FF2B5EF4-FFF2-40B4-BE49-F238E27FC236}">
                      <a16:creationId xmlns:a16="http://schemas.microsoft.com/office/drawing/2014/main" id="{84BFE8A0-2C14-2540-85D5-AD20C897DD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39098" name="Text Box 122">
                    <a:extLst>
                      <a:ext uri="{FF2B5EF4-FFF2-40B4-BE49-F238E27FC236}">
                        <a16:creationId xmlns:a16="http://schemas.microsoft.com/office/drawing/2014/main" id="{97F34449-D2E5-554B-A743-AEE42CAE318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9099" name="Text Box 123">
                    <a:extLst>
                      <a:ext uri="{FF2B5EF4-FFF2-40B4-BE49-F238E27FC236}">
                        <a16:creationId xmlns:a16="http://schemas.microsoft.com/office/drawing/2014/main" id="{14A40392-D57D-1F4A-AD99-87112B16C3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39092" name="Group 124">
                  <a:extLst>
                    <a:ext uri="{FF2B5EF4-FFF2-40B4-BE49-F238E27FC236}">
                      <a16:creationId xmlns:a16="http://schemas.microsoft.com/office/drawing/2014/main" id="{EB72C05C-E0CB-9440-B0EE-DF48728E0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39096" name="Text Box 125">
                    <a:extLst>
                      <a:ext uri="{FF2B5EF4-FFF2-40B4-BE49-F238E27FC236}">
                        <a16:creationId xmlns:a16="http://schemas.microsoft.com/office/drawing/2014/main" id="{3233FEFD-16E8-F14A-8A19-FF522A7366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9097" name="Text Box 126">
                    <a:extLst>
                      <a:ext uri="{FF2B5EF4-FFF2-40B4-BE49-F238E27FC236}">
                        <a16:creationId xmlns:a16="http://schemas.microsoft.com/office/drawing/2014/main" id="{E49E500C-9378-A941-A5EB-51FEAAF766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39093" name="Group 127">
                  <a:extLst>
                    <a:ext uri="{FF2B5EF4-FFF2-40B4-BE49-F238E27FC236}">
                      <a16:creationId xmlns:a16="http://schemas.microsoft.com/office/drawing/2014/main" id="{7FBFAB44-E52D-2C4C-9FD2-B54E64BC00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39094" name="Text Box 128">
                    <a:extLst>
                      <a:ext uri="{FF2B5EF4-FFF2-40B4-BE49-F238E27FC236}">
                        <a16:creationId xmlns:a16="http://schemas.microsoft.com/office/drawing/2014/main" id="{F8B792D5-6672-214E-96BE-BE3FB16157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9095" name="Text Box 129">
                    <a:extLst>
                      <a:ext uri="{FF2B5EF4-FFF2-40B4-BE49-F238E27FC236}">
                        <a16:creationId xmlns:a16="http://schemas.microsoft.com/office/drawing/2014/main" id="{D207F0CB-92BE-4F40-8E8C-C8512FC89B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38928" name="Text Box 137">
            <a:extLst>
              <a:ext uri="{FF2B5EF4-FFF2-40B4-BE49-F238E27FC236}">
                <a16:creationId xmlns:a16="http://schemas.microsoft.com/office/drawing/2014/main" id="{9AC50246-0466-BB4F-A571-66599DD5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308225"/>
            <a:ext cx="895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Arial" panose="020B0604020202020204" pitchFamily="34" charset="0"/>
              </a:rPr>
              <a:t>slot 0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channel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38929" name="Text Box 138">
            <a:extLst>
              <a:ext uri="{FF2B5EF4-FFF2-40B4-BE49-F238E27FC236}">
                <a16:creationId xmlns:a16="http://schemas.microsoft.com/office/drawing/2014/main" id="{21E87FCE-E388-1D4E-B267-746C5B95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88" y="2327275"/>
            <a:ext cx="895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Arial" panose="020B0604020202020204" pitchFamily="34" charset="0"/>
              </a:rPr>
              <a:t>slot 1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channel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38930" name="Line 139">
            <a:extLst>
              <a:ext uri="{FF2B5EF4-FFF2-40B4-BE49-F238E27FC236}">
                <a16:creationId xmlns:a16="http://schemas.microsoft.com/office/drawing/2014/main" id="{FCBF78DF-9587-9D4A-B805-A9937D56DB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31" name="Line 140">
            <a:extLst>
              <a:ext uri="{FF2B5EF4-FFF2-40B4-BE49-F238E27FC236}">
                <a16:creationId xmlns:a16="http://schemas.microsoft.com/office/drawing/2014/main" id="{73CD2ECA-801E-2143-A4AA-386E077409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32" name="Line 141">
            <a:extLst>
              <a:ext uri="{FF2B5EF4-FFF2-40B4-BE49-F238E27FC236}">
                <a16:creationId xmlns:a16="http://schemas.microsoft.com/office/drawing/2014/main" id="{5996193C-EC98-F34E-989D-85882BDD1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33" name="Text Box 142">
            <a:extLst>
              <a:ext uri="{FF2B5EF4-FFF2-40B4-BE49-F238E27FC236}">
                <a16:creationId xmlns:a16="http://schemas.microsoft.com/office/drawing/2014/main" id="{782CA138-8CBE-CF45-A330-8E8A63DB3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channel output Z</a:t>
            </a:r>
            <a:r>
              <a:rPr lang="en-US" altLang="en-US" sz="2000" baseline="-25000">
                <a:latin typeface="Arial" panose="020B0604020202020204" pitchFamily="34" charset="0"/>
              </a:rPr>
              <a:t>i,m</a:t>
            </a:r>
          </a:p>
        </p:txBody>
      </p:sp>
      <p:sp>
        <p:nvSpPr>
          <p:cNvPr id="38934" name="Text Box 143">
            <a:extLst>
              <a:ext uri="{FF2B5EF4-FFF2-40B4-BE49-F238E27FC236}">
                <a16:creationId xmlns:a16="http://schemas.microsoft.com/office/drawing/2014/main" id="{07BAE8B2-BE68-8545-8C1D-857CDF6F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10343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38935" name="Text Box 144">
            <a:extLst>
              <a:ext uri="{FF2B5EF4-FFF2-40B4-BE49-F238E27FC236}">
                <a16:creationId xmlns:a16="http://schemas.microsoft.com/office/drawing/2014/main" id="{317064FE-3C9A-3C45-B51A-C232330B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code</a:t>
            </a:r>
          </a:p>
        </p:txBody>
      </p:sp>
      <p:sp>
        <p:nvSpPr>
          <p:cNvPr id="38936" name="Text Box 145">
            <a:extLst>
              <a:ext uri="{FF2B5EF4-FFF2-40B4-BE49-F238E27FC236}">
                <a16:creationId xmlns:a16="http://schemas.microsoft.com/office/drawing/2014/main" id="{FC7C8B01-C2AB-AB4D-AC04-844E8D2C9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data</a:t>
            </a:r>
          </a:p>
          <a:p>
            <a:r>
              <a:rPr lang="en-US" altLang="en-US">
                <a:latin typeface="Arial" panose="020B0604020202020204" pitchFamily="34" charset="0"/>
              </a:rPr>
              <a:t>bits</a:t>
            </a:r>
          </a:p>
        </p:txBody>
      </p:sp>
      <p:sp>
        <p:nvSpPr>
          <p:cNvPr id="38937" name="Line 146">
            <a:extLst>
              <a:ext uri="{FF2B5EF4-FFF2-40B4-BE49-F238E27FC236}">
                <a16:creationId xmlns:a16="http://schemas.microsoft.com/office/drawing/2014/main" id="{1A4CD792-540A-884C-99A9-1828DCDDD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38" name="Line 151">
            <a:extLst>
              <a:ext uri="{FF2B5EF4-FFF2-40B4-BE49-F238E27FC236}">
                <a16:creationId xmlns:a16="http://schemas.microsoft.com/office/drawing/2014/main" id="{D76FE4F5-934D-7843-8BDA-C35B6DCD0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39" name="Line 152">
            <a:extLst>
              <a:ext uri="{FF2B5EF4-FFF2-40B4-BE49-F238E27FC236}">
                <a16:creationId xmlns:a16="http://schemas.microsoft.com/office/drawing/2014/main" id="{F745DE49-09F1-F149-85BD-8DE1F9D67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40" name="Text Box 153">
            <a:extLst>
              <a:ext uri="{FF2B5EF4-FFF2-40B4-BE49-F238E27FC236}">
                <a16:creationId xmlns:a16="http://schemas.microsoft.com/office/drawing/2014/main" id="{19A52BAE-731C-3841-9318-1AE405F3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slot 1</a:t>
            </a:r>
          </a:p>
        </p:txBody>
      </p:sp>
      <p:sp>
        <p:nvSpPr>
          <p:cNvPr id="38941" name="Text Box 154">
            <a:extLst>
              <a:ext uri="{FF2B5EF4-FFF2-40B4-BE49-F238E27FC236}">
                <a16:creationId xmlns:a16="http://schemas.microsoft.com/office/drawing/2014/main" id="{EFBFD075-3AA3-F849-9423-583B653C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slot 0</a:t>
            </a:r>
          </a:p>
        </p:txBody>
      </p:sp>
      <p:sp>
        <p:nvSpPr>
          <p:cNvPr id="38942" name="Line 156">
            <a:extLst>
              <a:ext uri="{FF2B5EF4-FFF2-40B4-BE49-F238E27FC236}">
                <a16:creationId xmlns:a16="http://schemas.microsoft.com/office/drawing/2014/main" id="{3B2F9402-F2A1-BB4F-8989-CDD15FC76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5" name="Group 298">
            <a:extLst>
              <a:ext uri="{FF2B5EF4-FFF2-40B4-BE49-F238E27FC236}">
                <a16:creationId xmlns:a16="http://schemas.microsoft.com/office/drawing/2014/main" id="{D6D3FAA8-F1E5-C441-8440-0481E85576FA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39083" name="Rectangle 157">
              <a:extLst>
                <a:ext uri="{FF2B5EF4-FFF2-40B4-BE49-F238E27FC236}">
                  <a16:creationId xmlns:a16="http://schemas.microsoft.com/office/drawing/2014/main" id="{CDBADBEA-8101-FC47-92BA-D9D656F1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84" name="Text Box 158">
              <a:extLst>
                <a:ext uri="{FF2B5EF4-FFF2-40B4-BE49-F238E27FC236}">
                  <a16:creationId xmlns:a16="http://schemas.microsoft.com/office/drawing/2014/main" id="{1A83B920-BD5C-6F47-BD06-282AFCF35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</a:rPr>
                <a:t>d</a:t>
              </a:r>
              <a:r>
                <a:rPr lang="en-US" altLang="en-US" sz="1200" baseline="-25000">
                  <a:latin typeface="Arial" panose="020B0604020202020204" pitchFamily="34" charset="0"/>
                </a:rPr>
                <a:t>1</a:t>
              </a:r>
              <a:r>
                <a:rPr lang="en-US" altLang="en-US" sz="1200">
                  <a:latin typeface="Arial" panose="020B0604020202020204" pitchFamily="34" charset="0"/>
                </a:rPr>
                <a:t> = -1</a:t>
              </a:r>
            </a:p>
          </p:txBody>
        </p:sp>
      </p:grpSp>
      <p:sp>
        <p:nvSpPr>
          <p:cNvPr id="38944" name="Oval 186">
            <a:extLst>
              <a:ext uri="{FF2B5EF4-FFF2-40B4-BE49-F238E27FC236}">
                <a16:creationId xmlns:a16="http://schemas.microsoft.com/office/drawing/2014/main" id="{95EFBEBB-260A-FA4F-B2F6-4D5081E3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945" name="Line 188">
            <a:extLst>
              <a:ext uri="{FF2B5EF4-FFF2-40B4-BE49-F238E27FC236}">
                <a16:creationId xmlns:a16="http://schemas.microsoft.com/office/drawing/2014/main" id="{39A34736-DA81-254A-BE65-6B8F0EA5D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46" name="Line 189">
            <a:extLst>
              <a:ext uri="{FF2B5EF4-FFF2-40B4-BE49-F238E27FC236}">
                <a16:creationId xmlns:a16="http://schemas.microsoft.com/office/drawing/2014/main" id="{E18AF9AD-8079-D24B-A5D7-A392FE8903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6" name="Group 296">
            <a:extLst>
              <a:ext uri="{FF2B5EF4-FFF2-40B4-BE49-F238E27FC236}">
                <a16:creationId xmlns:a16="http://schemas.microsoft.com/office/drawing/2014/main" id="{629CB60E-C0E2-9741-BCB0-5C1BAE487C92}"/>
              </a:ext>
            </a:extLst>
          </p:cNvPr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39081" name="Rectangle 191">
              <a:extLst>
                <a:ext uri="{FF2B5EF4-FFF2-40B4-BE49-F238E27FC236}">
                  <a16:creationId xmlns:a16="http://schemas.microsoft.com/office/drawing/2014/main" id="{52DC3C4A-4A41-1344-BDD8-1159C68C4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82" name="Text Box 192">
              <a:extLst>
                <a:ext uri="{FF2B5EF4-FFF2-40B4-BE49-F238E27FC236}">
                  <a16:creationId xmlns:a16="http://schemas.microsoft.com/office/drawing/2014/main" id="{F5EAB097-DDBD-9F4B-AB83-AEE0CA385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</a:rPr>
                <a:t>d</a:t>
              </a:r>
              <a:r>
                <a:rPr lang="en-US" altLang="en-US" sz="1200" baseline="-25000">
                  <a:latin typeface="Arial" panose="020B0604020202020204" pitchFamily="34" charset="0"/>
                </a:rPr>
                <a:t>0</a:t>
              </a:r>
              <a:r>
                <a:rPr lang="en-US" altLang="en-US" sz="1200">
                  <a:latin typeface="Arial" panose="020B0604020202020204" pitchFamily="34" charset="0"/>
                </a:rPr>
                <a:t> = 1</a:t>
              </a:r>
            </a:p>
          </p:txBody>
        </p:sp>
      </p:grpSp>
      <p:grpSp>
        <p:nvGrpSpPr>
          <p:cNvPr id="297" name="Group 295">
            <a:extLst>
              <a:ext uri="{FF2B5EF4-FFF2-40B4-BE49-F238E27FC236}">
                <a16:creationId xmlns:a16="http://schemas.microsoft.com/office/drawing/2014/main" id="{8354AA6D-1358-7148-921D-C9C7C6288A5E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39027" name="Group 193">
              <a:extLst>
                <a:ext uri="{FF2B5EF4-FFF2-40B4-BE49-F238E27FC236}">
                  <a16:creationId xmlns:a16="http://schemas.microsoft.com/office/drawing/2014/main" id="{1DB3D923-FC4D-E543-80AF-29C902A73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39055" name="Text Box 194">
                <a:extLst>
                  <a:ext uri="{FF2B5EF4-FFF2-40B4-BE49-F238E27FC236}">
                    <a16:creationId xmlns:a16="http://schemas.microsoft.com/office/drawing/2014/main" id="{EDC561CF-C1F6-1C42-B3FB-91CC952195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056" name="Group 195">
                <a:extLst>
                  <a:ext uri="{FF2B5EF4-FFF2-40B4-BE49-F238E27FC236}">
                    <a16:creationId xmlns:a16="http://schemas.microsoft.com/office/drawing/2014/main" id="{C37C54D5-6075-CD4B-B0B9-45B6757D06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39078" name="Rectangle 196">
                  <a:extLst>
                    <a:ext uri="{FF2B5EF4-FFF2-40B4-BE49-F238E27FC236}">
                      <a16:creationId xmlns:a16="http://schemas.microsoft.com/office/drawing/2014/main" id="{5336CED0-121C-854F-9A19-CFC5A8FB1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079" name="Line 197">
                  <a:extLst>
                    <a:ext uri="{FF2B5EF4-FFF2-40B4-BE49-F238E27FC236}">
                      <a16:creationId xmlns:a16="http://schemas.microsoft.com/office/drawing/2014/main" id="{B68FCB29-3993-1D45-9470-EA3C12E5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80" name="Line 198">
                  <a:extLst>
                    <a:ext uri="{FF2B5EF4-FFF2-40B4-BE49-F238E27FC236}">
                      <a16:creationId xmlns:a16="http://schemas.microsoft.com/office/drawing/2014/main" id="{98FBE014-F532-154F-B800-002D39E85D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9057" name="Group 199">
                <a:extLst>
                  <a:ext uri="{FF2B5EF4-FFF2-40B4-BE49-F238E27FC236}">
                    <a16:creationId xmlns:a16="http://schemas.microsoft.com/office/drawing/2014/main" id="{3F8C6769-E3C8-5144-9D5E-F6B200B09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39075" name="Rectangle 200">
                  <a:extLst>
                    <a:ext uri="{FF2B5EF4-FFF2-40B4-BE49-F238E27FC236}">
                      <a16:creationId xmlns:a16="http://schemas.microsoft.com/office/drawing/2014/main" id="{4471725B-4A53-8C4F-912D-4DC0A4ABC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076" name="Line 201">
                  <a:extLst>
                    <a:ext uri="{FF2B5EF4-FFF2-40B4-BE49-F238E27FC236}">
                      <a16:creationId xmlns:a16="http://schemas.microsoft.com/office/drawing/2014/main" id="{DD4CCC61-07B6-2B4A-A7C3-CCEE73E9F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77" name="Line 202">
                  <a:extLst>
                    <a:ext uri="{FF2B5EF4-FFF2-40B4-BE49-F238E27FC236}">
                      <a16:creationId xmlns:a16="http://schemas.microsoft.com/office/drawing/2014/main" id="{3AAC1677-C7A3-824C-BFF8-48F073B9F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058" name="Rectangle 203">
                <a:extLst>
                  <a:ext uri="{FF2B5EF4-FFF2-40B4-BE49-F238E27FC236}">
                    <a16:creationId xmlns:a16="http://schemas.microsoft.com/office/drawing/2014/main" id="{7ECB06C7-6E86-7848-896E-1871794B5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59" name="Rectangle 204">
                <a:extLst>
                  <a:ext uri="{FF2B5EF4-FFF2-40B4-BE49-F238E27FC236}">
                    <a16:creationId xmlns:a16="http://schemas.microsoft.com/office/drawing/2014/main" id="{0CDF89EC-D026-E14E-9F73-E53796170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60" name="Text Box 205">
                <a:extLst>
                  <a:ext uri="{FF2B5EF4-FFF2-40B4-BE49-F238E27FC236}">
                    <a16:creationId xmlns:a16="http://schemas.microsoft.com/office/drawing/2014/main" id="{E8B44B9A-C27A-4B42-BAD4-263BA7B15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061" name="Text Box 206">
                <a:extLst>
                  <a:ext uri="{FF2B5EF4-FFF2-40B4-BE49-F238E27FC236}">
                    <a16:creationId xmlns:a16="http://schemas.microsoft.com/office/drawing/2014/main" id="{80808B43-0ADE-EA45-A2E3-4CF3BB835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062" name="Text Box 207">
                <a:extLst>
                  <a:ext uri="{FF2B5EF4-FFF2-40B4-BE49-F238E27FC236}">
                    <a16:creationId xmlns:a16="http://schemas.microsoft.com/office/drawing/2014/main" id="{D9F684ED-DBE3-8B48-B095-7C6C3B96CC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063" name="Group 208">
                <a:extLst>
                  <a:ext uri="{FF2B5EF4-FFF2-40B4-BE49-F238E27FC236}">
                    <a16:creationId xmlns:a16="http://schemas.microsoft.com/office/drawing/2014/main" id="{1B15B488-C589-2B4F-8346-EA6E98CAF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39073" name="Text Box 209">
                  <a:extLst>
                    <a:ext uri="{FF2B5EF4-FFF2-40B4-BE49-F238E27FC236}">
                      <a16:creationId xmlns:a16="http://schemas.microsoft.com/office/drawing/2014/main" id="{DBB5B970-ACCA-E84E-94CF-4514846E89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74" name="Text Box 210">
                  <a:extLst>
                    <a:ext uri="{FF2B5EF4-FFF2-40B4-BE49-F238E27FC236}">
                      <a16:creationId xmlns:a16="http://schemas.microsoft.com/office/drawing/2014/main" id="{3B32F67E-3B1D-3F45-B3BF-2BE171C989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64" name="Group 211">
                <a:extLst>
                  <a:ext uri="{FF2B5EF4-FFF2-40B4-BE49-F238E27FC236}">
                    <a16:creationId xmlns:a16="http://schemas.microsoft.com/office/drawing/2014/main" id="{40A74320-4CA2-6D41-B9B1-66BA76310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39071" name="Text Box 212">
                  <a:extLst>
                    <a:ext uri="{FF2B5EF4-FFF2-40B4-BE49-F238E27FC236}">
                      <a16:creationId xmlns:a16="http://schemas.microsoft.com/office/drawing/2014/main" id="{66FEB05D-F7C4-ED45-BD9B-07A7E7D3E9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72" name="Text Box 213">
                  <a:extLst>
                    <a:ext uri="{FF2B5EF4-FFF2-40B4-BE49-F238E27FC236}">
                      <a16:creationId xmlns:a16="http://schemas.microsoft.com/office/drawing/2014/main" id="{00C78BAC-622F-7B47-BC0D-050D98AE19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65" name="Group 214">
                <a:extLst>
                  <a:ext uri="{FF2B5EF4-FFF2-40B4-BE49-F238E27FC236}">
                    <a16:creationId xmlns:a16="http://schemas.microsoft.com/office/drawing/2014/main" id="{0961C067-4181-674F-824C-614B9EAC1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39069" name="Text Box 215">
                  <a:extLst>
                    <a:ext uri="{FF2B5EF4-FFF2-40B4-BE49-F238E27FC236}">
                      <a16:creationId xmlns:a16="http://schemas.microsoft.com/office/drawing/2014/main" id="{D4729329-9B6D-FD45-B762-923DAD9283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70" name="Text Box 216">
                  <a:extLst>
                    <a:ext uri="{FF2B5EF4-FFF2-40B4-BE49-F238E27FC236}">
                      <a16:creationId xmlns:a16="http://schemas.microsoft.com/office/drawing/2014/main" id="{84CFF2B5-6684-0146-9C66-85BD509BAF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66" name="Group 217">
                <a:extLst>
                  <a:ext uri="{FF2B5EF4-FFF2-40B4-BE49-F238E27FC236}">
                    <a16:creationId xmlns:a16="http://schemas.microsoft.com/office/drawing/2014/main" id="{26F17120-96D5-9742-A85D-2B9994C4C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39067" name="Text Box 218">
                  <a:extLst>
                    <a:ext uri="{FF2B5EF4-FFF2-40B4-BE49-F238E27FC236}">
                      <a16:creationId xmlns:a16="http://schemas.microsoft.com/office/drawing/2014/main" id="{FFF30687-4084-D949-B7CB-51FFD75ED4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68" name="Text Box 219">
                  <a:extLst>
                    <a:ext uri="{FF2B5EF4-FFF2-40B4-BE49-F238E27FC236}">
                      <a16:creationId xmlns:a16="http://schemas.microsoft.com/office/drawing/2014/main" id="{0B6FB9AC-391F-2449-9450-3BE03EA2FF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</p:grpSp>
        <p:grpSp>
          <p:nvGrpSpPr>
            <p:cNvPr id="39028" name="Group 220">
              <a:extLst>
                <a:ext uri="{FF2B5EF4-FFF2-40B4-BE49-F238E27FC236}">
                  <a16:creationId xmlns:a16="http://schemas.microsoft.com/office/drawing/2014/main" id="{1671E94D-5E3B-554A-9034-58DD1ACD6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39029" name="Text Box 221">
                <a:extLst>
                  <a:ext uri="{FF2B5EF4-FFF2-40B4-BE49-F238E27FC236}">
                    <a16:creationId xmlns:a16="http://schemas.microsoft.com/office/drawing/2014/main" id="{1E8400DA-42D9-9C49-9650-1C9E7267A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030" name="Group 222">
                <a:extLst>
                  <a:ext uri="{FF2B5EF4-FFF2-40B4-BE49-F238E27FC236}">
                    <a16:creationId xmlns:a16="http://schemas.microsoft.com/office/drawing/2014/main" id="{36149C90-0017-DD43-A53C-EB6E6C84F9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39052" name="Rectangle 223">
                  <a:extLst>
                    <a:ext uri="{FF2B5EF4-FFF2-40B4-BE49-F238E27FC236}">
                      <a16:creationId xmlns:a16="http://schemas.microsoft.com/office/drawing/2014/main" id="{3A9AF07E-233D-234D-B785-A8F1F5A65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053" name="Line 224">
                  <a:extLst>
                    <a:ext uri="{FF2B5EF4-FFF2-40B4-BE49-F238E27FC236}">
                      <a16:creationId xmlns:a16="http://schemas.microsoft.com/office/drawing/2014/main" id="{D3426A92-04C7-FE48-9698-2AE35064C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54" name="Line 225">
                  <a:extLst>
                    <a:ext uri="{FF2B5EF4-FFF2-40B4-BE49-F238E27FC236}">
                      <a16:creationId xmlns:a16="http://schemas.microsoft.com/office/drawing/2014/main" id="{77DFC308-D4D8-7A4F-832D-833EC11871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9031" name="Group 226">
                <a:extLst>
                  <a:ext uri="{FF2B5EF4-FFF2-40B4-BE49-F238E27FC236}">
                    <a16:creationId xmlns:a16="http://schemas.microsoft.com/office/drawing/2014/main" id="{AFD68325-8216-1543-A2A5-FA844D5EAF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39049" name="Rectangle 227">
                  <a:extLst>
                    <a:ext uri="{FF2B5EF4-FFF2-40B4-BE49-F238E27FC236}">
                      <a16:creationId xmlns:a16="http://schemas.microsoft.com/office/drawing/2014/main" id="{0497D529-34CC-3742-9E63-1B036E652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050" name="Line 228">
                  <a:extLst>
                    <a:ext uri="{FF2B5EF4-FFF2-40B4-BE49-F238E27FC236}">
                      <a16:creationId xmlns:a16="http://schemas.microsoft.com/office/drawing/2014/main" id="{0C4EBE87-9646-FF49-9BC8-2E4620FC2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51" name="Line 229">
                  <a:extLst>
                    <a:ext uri="{FF2B5EF4-FFF2-40B4-BE49-F238E27FC236}">
                      <a16:creationId xmlns:a16="http://schemas.microsoft.com/office/drawing/2014/main" id="{F279EE4D-B692-7241-B4B3-79CDF8C6E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032" name="Rectangle 230">
                <a:extLst>
                  <a:ext uri="{FF2B5EF4-FFF2-40B4-BE49-F238E27FC236}">
                    <a16:creationId xmlns:a16="http://schemas.microsoft.com/office/drawing/2014/main" id="{31F43E25-E94E-DE45-9AD7-883703BA3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33" name="Rectangle 231">
                <a:extLst>
                  <a:ext uri="{FF2B5EF4-FFF2-40B4-BE49-F238E27FC236}">
                    <a16:creationId xmlns:a16="http://schemas.microsoft.com/office/drawing/2014/main" id="{3936335B-4467-9343-92BF-880F6728D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34" name="Text Box 232">
                <a:extLst>
                  <a:ext uri="{FF2B5EF4-FFF2-40B4-BE49-F238E27FC236}">
                    <a16:creationId xmlns:a16="http://schemas.microsoft.com/office/drawing/2014/main" id="{2D064574-928F-7C41-8F6A-65EF119F4F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035" name="Text Box 233">
                <a:extLst>
                  <a:ext uri="{FF2B5EF4-FFF2-40B4-BE49-F238E27FC236}">
                    <a16:creationId xmlns:a16="http://schemas.microsoft.com/office/drawing/2014/main" id="{FAE87BCB-80ED-154C-856E-E92A22EB05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036" name="Text Box 234">
                <a:extLst>
                  <a:ext uri="{FF2B5EF4-FFF2-40B4-BE49-F238E27FC236}">
                    <a16:creationId xmlns:a16="http://schemas.microsoft.com/office/drawing/2014/main" id="{88B2C805-9202-6A4C-AB67-BCCD05FC65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037" name="Group 235">
                <a:extLst>
                  <a:ext uri="{FF2B5EF4-FFF2-40B4-BE49-F238E27FC236}">
                    <a16:creationId xmlns:a16="http://schemas.microsoft.com/office/drawing/2014/main" id="{BA155E97-CC00-AB41-84E3-749E526C2E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39047" name="Text Box 236">
                  <a:extLst>
                    <a:ext uri="{FF2B5EF4-FFF2-40B4-BE49-F238E27FC236}">
                      <a16:creationId xmlns:a16="http://schemas.microsoft.com/office/drawing/2014/main" id="{87234E1D-44D5-6F41-91D6-09F98693D2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48" name="Text Box 237">
                  <a:extLst>
                    <a:ext uri="{FF2B5EF4-FFF2-40B4-BE49-F238E27FC236}">
                      <a16:creationId xmlns:a16="http://schemas.microsoft.com/office/drawing/2014/main" id="{E1169037-6702-914C-B961-46A6A456F0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38" name="Group 238">
                <a:extLst>
                  <a:ext uri="{FF2B5EF4-FFF2-40B4-BE49-F238E27FC236}">
                    <a16:creationId xmlns:a16="http://schemas.microsoft.com/office/drawing/2014/main" id="{B846AFBD-DC9D-A448-8C7F-77103D488C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39045" name="Text Box 239">
                  <a:extLst>
                    <a:ext uri="{FF2B5EF4-FFF2-40B4-BE49-F238E27FC236}">
                      <a16:creationId xmlns:a16="http://schemas.microsoft.com/office/drawing/2014/main" id="{EDD810EC-F847-8141-B6F9-4460E27D13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46" name="Text Box 240">
                  <a:extLst>
                    <a:ext uri="{FF2B5EF4-FFF2-40B4-BE49-F238E27FC236}">
                      <a16:creationId xmlns:a16="http://schemas.microsoft.com/office/drawing/2014/main" id="{26F9B7D2-34BD-F744-AC19-85A03289C6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39" name="Group 241">
                <a:extLst>
                  <a:ext uri="{FF2B5EF4-FFF2-40B4-BE49-F238E27FC236}">
                    <a16:creationId xmlns:a16="http://schemas.microsoft.com/office/drawing/2014/main" id="{F1E91404-4029-1244-8C3F-8EDD91CE9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39043" name="Text Box 242">
                  <a:extLst>
                    <a:ext uri="{FF2B5EF4-FFF2-40B4-BE49-F238E27FC236}">
                      <a16:creationId xmlns:a16="http://schemas.microsoft.com/office/drawing/2014/main" id="{ECD9D38D-663B-B742-A2D6-E398DBED59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44" name="Text Box 243">
                  <a:extLst>
                    <a:ext uri="{FF2B5EF4-FFF2-40B4-BE49-F238E27FC236}">
                      <a16:creationId xmlns:a16="http://schemas.microsoft.com/office/drawing/2014/main" id="{B74F749C-720F-B04C-8BB7-C6DB5C5D13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40" name="Group 244">
                <a:extLst>
                  <a:ext uri="{FF2B5EF4-FFF2-40B4-BE49-F238E27FC236}">
                    <a16:creationId xmlns:a16="http://schemas.microsoft.com/office/drawing/2014/main" id="{88C93F28-A094-1847-8688-733D4C41E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39041" name="Text Box 245">
                  <a:extLst>
                    <a:ext uri="{FF2B5EF4-FFF2-40B4-BE49-F238E27FC236}">
                      <a16:creationId xmlns:a16="http://schemas.microsoft.com/office/drawing/2014/main" id="{3B5C00E1-F4E2-8646-B6B1-F73E1DD4CD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42" name="Text Box 246">
                  <a:extLst>
                    <a:ext uri="{FF2B5EF4-FFF2-40B4-BE49-F238E27FC236}">
                      <a16:creationId xmlns:a16="http://schemas.microsoft.com/office/drawing/2014/main" id="{74D778E2-6E3E-BB47-88B7-CC2C304E2E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312" name="Group 297">
            <a:extLst>
              <a:ext uri="{FF2B5EF4-FFF2-40B4-BE49-F238E27FC236}">
                <a16:creationId xmlns:a16="http://schemas.microsoft.com/office/drawing/2014/main" id="{79629B74-F936-2043-85D6-11843093AB32}"/>
              </a:ext>
            </a:extLst>
          </p:cNvPr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38968" name="Group 159">
              <a:extLst>
                <a:ext uri="{FF2B5EF4-FFF2-40B4-BE49-F238E27FC236}">
                  <a16:creationId xmlns:a16="http://schemas.microsoft.com/office/drawing/2014/main" id="{B970000D-976E-B249-B2B2-2866B8D33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39001" name="Text Box 160">
                <a:extLst>
                  <a:ext uri="{FF2B5EF4-FFF2-40B4-BE49-F238E27FC236}">
                    <a16:creationId xmlns:a16="http://schemas.microsoft.com/office/drawing/2014/main" id="{3B399D2D-BCC3-7C43-9E75-A15D507E7F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002" name="Group 161">
                <a:extLst>
                  <a:ext uri="{FF2B5EF4-FFF2-40B4-BE49-F238E27FC236}">
                    <a16:creationId xmlns:a16="http://schemas.microsoft.com/office/drawing/2014/main" id="{F0306BA6-BC7F-7846-8A87-81CF5582B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39024" name="Rectangle 162">
                  <a:extLst>
                    <a:ext uri="{FF2B5EF4-FFF2-40B4-BE49-F238E27FC236}">
                      <a16:creationId xmlns:a16="http://schemas.microsoft.com/office/drawing/2014/main" id="{0205B04B-DB07-C54E-B9E8-A3CC95870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025" name="Line 163">
                  <a:extLst>
                    <a:ext uri="{FF2B5EF4-FFF2-40B4-BE49-F238E27FC236}">
                      <a16:creationId xmlns:a16="http://schemas.microsoft.com/office/drawing/2014/main" id="{BD0C6039-A70C-3345-A630-CDDD92ACDF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6" name="Line 164">
                  <a:extLst>
                    <a:ext uri="{FF2B5EF4-FFF2-40B4-BE49-F238E27FC236}">
                      <a16:creationId xmlns:a16="http://schemas.microsoft.com/office/drawing/2014/main" id="{21745186-C569-6B41-92CD-6F6DBDCB6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9003" name="Group 165">
                <a:extLst>
                  <a:ext uri="{FF2B5EF4-FFF2-40B4-BE49-F238E27FC236}">
                    <a16:creationId xmlns:a16="http://schemas.microsoft.com/office/drawing/2014/main" id="{24BBF516-B943-204E-9C22-6C2C430524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39021" name="Rectangle 166">
                  <a:extLst>
                    <a:ext uri="{FF2B5EF4-FFF2-40B4-BE49-F238E27FC236}">
                      <a16:creationId xmlns:a16="http://schemas.microsoft.com/office/drawing/2014/main" id="{5675DDA1-C359-A948-B84D-17BA3737B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022" name="Line 167">
                  <a:extLst>
                    <a:ext uri="{FF2B5EF4-FFF2-40B4-BE49-F238E27FC236}">
                      <a16:creationId xmlns:a16="http://schemas.microsoft.com/office/drawing/2014/main" id="{A8B27BDA-3FF8-B546-9404-EA54AFC3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3" name="Line 168">
                  <a:extLst>
                    <a:ext uri="{FF2B5EF4-FFF2-40B4-BE49-F238E27FC236}">
                      <a16:creationId xmlns:a16="http://schemas.microsoft.com/office/drawing/2014/main" id="{74B896D0-6A6C-D84D-86BA-1916AA335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004" name="Rectangle 169">
                <a:extLst>
                  <a:ext uri="{FF2B5EF4-FFF2-40B4-BE49-F238E27FC236}">
                    <a16:creationId xmlns:a16="http://schemas.microsoft.com/office/drawing/2014/main" id="{453C39E2-7A4C-EB40-B9DA-31D790CED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05" name="Rectangle 170">
                <a:extLst>
                  <a:ext uri="{FF2B5EF4-FFF2-40B4-BE49-F238E27FC236}">
                    <a16:creationId xmlns:a16="http://schemas.microsoft.com/office/drawing/2014/main" id="{7755D00A-6B47-8D41-8787-D5F02D237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06" name="Text Box 171">
                <a:extLst>
                  <a:ext uri="{FF2B5EF4-FFF2-40B4-BE49-F238E27FC236}">
                    <a16:creationId xmlns:a16="http://schemas.microsoft.com/office/drawing/2014/main" id="{321A58CB-DD09-6142-A4EB-C4734F025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007" name="Text Box 172">
                <a:extLst>
                  <a:ext uri="{FF2B5EF4-FFF2-40B4-BE49-F238E27FC236}">
                    <a16:creationId xmlns:a16="http://schemas.microsoft.com/office/drawing/2014/main" id="{90E74944-12D3-4F4D-ACDC-07E68A4E1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008" name="Text Box 173">
                <a:extLst>
                  <a:ext uri="{FF2B5EF4-FFF2-40B4-BE49-F238E27FC236}">
                    <a16:creationId xmlns:a16="http://schemas.microsoft.com/office/drawing/2014/main" id="{BE1CB99D-7650-CB4B-83F7-A283D0A46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39009" name="Group 174">
                <a:extLst>
                  <a:ext uri="{FF2B5EF4-FFF2-40B4-BE49-F238E27FC236}">
                    <a16:creationId xmlns:a16="http://schemas.microsoft.com/office/drawing/2014/main" id="{35FACADC-ECB4-AD44-8B11-69BFE0C8E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39019" name="Text Box 175">
                  <a:extLst>
                    <a:ext uri="{FF2B5EF4-FFF2-40B4-BE49-F238E27FC236}">
                      <a16:creationId xmlns:a16="http://schemas.microsoft.com/office/drawing/2014/main" id="{376103A0-ECB9-8546-8648-3542E2FD80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20" name="Text Box 176">
                  <a:extLst>
                    <a:ext uri="{FF2B5EF4-FFF2-40B4-BE49-F238E27FC236}">
                      <a16:creationId xmlns:a16="http://schemas.microsoft.com/office/drawing/2014/main" id="{F4061F26-606B-DE4E-B8D5-1F53DCAF94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10" name="Group 177">
                <a:extLst>
                  <a:ext uri="{FF2B5EF4-FFF2-40B4-BE49-F238E27FC236}">
                    <a16:creationId xmlns:a16="http://schemas.microsoft.com/office/drawing/2014/main" id="{6593B9AB-48B6-9B46-9655-9CD2C2721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39017" name="Text Box 178">
                  <a:extLst>
                    <a:ext uri="{FF2B5EF4-FFF2-40B4-BE49-F238E27FC236}">
                      <a16:creationId xmlns:a16="http://schemas.microsoft.com/office/drawing/2014/main" id="{799D7B08-FEC0-CE43-ACC1-74A4041DA8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18" name="Text Box 179">
                  <a:extLst>
                    <a:ext uri="{FF2B5EF4-FFF2-40B4-BE49-F238E27FC236}">
                      <a16:creationId xmlns:a16="http://schemas.microsoft.com/office/drawing/2014/main" id="{BFC7C6A7-C028-1941-AB55-C6C21B02A3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11" name="Group 180">
                <a:extLst>
                  <a:ext uri="{FF2B5EF4-FFF2-40B4-BE49-F238E27FC236}">
                    <a16:creationId xmlns:a16="http://schemas.microsoft.com/office/drawing/2014/main" id="{501E68B7-780E-A048-83D6-0809A52A88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39015" name="Text Box 181">
                  <a:extLst>
                    <a:ext uri="{FF2B5EF4-FFF2-40B4-BE49-F238E27FC236}">
                      <a16:creationId xmlns:a16="http://schemas.microsoft.com/office/drawing/2014/main" id="{2A1CC2FC-1053-FB4A-94A6-E0F68E77CC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16" name="Text Box 182">
                  <a:extLst>
                    <a:ext uri="{FF2B5EF4-FFF2-40B4-BE49-F238E27FC236}">
                      <a16:creationId xmlns:a16="http://schemas.microsoft.com/office/drawing/2014/main" id="{341F98E6-66E0-584F-B63D-0AED742A59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39012" name="Group 183">
                <a:extLst>
                  <a:ext uri="{FF2B5EF4-FFF2-40B4-BE49-F238E27FC236}">
                    <a16:creationId xmlns:a16="http://schemas.microsoft.com/office/drawing/2014/main" id="{B2178234-D29C-2246-8748-58F01B383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39013" name="Text Box 184">
                  <a:extLst>
                    <a:ext uri="{FF2B5EF4-FFF2-40B4-BE49-F238E27FC236}">
                      <a16:creationId xmlns:a16="http://schemas.microsoft.com/office/drawing/2014/main" id="{14D52F79-7ADD-4545-A7B4-9A6263E0B1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9014" name="Text Box 185">
                  <a:extLst>
                    <a:ext uri="{FF2B5EF4-FFF2-40B4-BE49-F238E27FC236}">
                      <a16:creationId xmlns:a16="http://schemas.microsoft.com/office/drawing/2014/main" id="{FA5E2E5F-80F6-9C4A-9AA7-07A16C01C4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</p:grpSp>
        <p:grpSp>
          <p:nvGrpSpPr>
            <p:cNvPr id="38969" name="Group 247">
              <a:extLst>
                <a:ext uri="{FF2B5EF4-FFF2-40B4-BE49-F238E27FC236}">
                  <a16:creationId xmlns:a16="http://schemas.microsoft.com/office/drawing/2014/main" id="{7C4546C9-12EF-6E44-BFD0-E792F5127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38970" name="Group 248">
                <a:extLst>
                  <a:ext uri="{FF2B5EF4-FFF2-40B4-BE49-F238E27FC236}">
                    <a16:creationId xmlns:a16="http://schemas.microsoft.com/office/drawing/2014/main" id="{A1F28BE8-011C-F84A-94AB-EE5E97F27D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38994" name="Text Box 249">
                  <a:extLst>
                    <a:ext uri="{FF2B5EF4-FFF2-40B4-BE49-F238E27FC236}">
                      <a16:creationId xmlns:a16="http://schemas.microsoft.com/office/drawing/2014/main" id="{D0958559-1A42-6D43-B622-030076ADCB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38995" name="Group 250">
                  <a:extLst>
                    <a:ext uri="{FF2B5EF4-FFF2-40B4-BE49-F238E27FC236}">
                      <a16:creationId xmlns:a16="http://schemas.microsoft.com/office/drawing/2014/main" id="{5C4FBEAB-1EA8-7C49-8ABF-BF32E8BDA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38998" name="Rectangle 251">
                    <a:extLst>
                      <a:ext uri="{FF2B5EF4-FFF2-40B4-BE49-F238E27FC236}">
                        <a16:creationId xmlns:a16="http://schemas.microsoft.com/office/drawing/2014/main" id="{E15512C4-40EA-A54A-B7B9-D3BFB17BC9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8999" name="Line 252">
                    <a:extLst>
                      <a:ext uri="{FF2B5EF4-FFF2-40B4-BE49-F238E27FC236}">
                        <a16:creationId xmlns:a16="http://schemas.microsoft.com/office/drawing/2014/main" id="{D3BEE9A6-5B20-1949-869A-617AA89D12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9000" name="Line 253">
                    <a:extLst>
                      <a:ext uri="{FF2B5EF4-FFF2-40B4-BE49-F238E27FC236}">
                        <a16:creationId xmlns:a16="http://schemas.microsoft.com/office/drawing/2014/main" id="{81864665-0785-334E-97DF-2949AD47F9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96" name="Text Box 254">
                  <a:extLst>
                    <a:ext uri="{FF2B5EF4-FFF2-40B4-BE49-F238E27FC236}">
                      <a16:creationId xmlns:a16="http://schemas.microsoft.com/office/drawing/2014/main" id="{39B73B0C-5E24-EA40-9FE1-19CEF66BDF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8997" name="Text Box 255">
                  <a:extLst>
                    <a:ext uri="{FF2B5EF4-FFF2-40B4-BE49-F238E27FC236}">
                      <a16:creationId xmlns:a16="http://schemas.microsoft.com/office/drawing/2014/main" id="{9922E731-22B8-8843-9C93-07DEDDFA84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0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38971" name="Group 256">
                <a:extLst>
                  <a:ext uri="{FF2B5EF4-FFF2-40B4-BE49-F238E27FC236}">
                    <a16:creationId xmlns:a16="http://schemas.microsoft.com/office/drawing/2014/main" id="{BF8AE7BC-7513-8543-B58D-255800097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38972" name="Group 257">
                  <a:extLst>
                    <a:ext uri="{FF2B5EF4-FFF2-40B4-BE49-F238E27FC236}">
                      <a16:creationId xmlns:a16="http://schemas.microsoft.com/office/drawing/2014/main" id="{2390A699-54F0-854A-9F5B-2ED6F3FC53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38992" name="Rectangle 258">
                    <a:extLst>
                      <a:ext uri="{FF2B5EF4-FFF2-40B4-BE49-F238E27FC236}">
                        <a16:creationId xmlns:a16="http://schemas.microsoft.com/office/drawing/2014/main" id="{C9F4A57D-6F7A-B343-A8A3-899EAAAF3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8993" name="Text Box 259">
                    <a:extLst>
                      <a:ext uri="{FF2B5EF4-FFF2-40B4-BE49-F238E27FC236}">
                        <a16:creationId xmlns:a16="http://schemas.microsoft.com/office/drawing/2014/main" id="{C8C8EA66-703D-5F40-BFE2-61068DDADD3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38973" name="Group 260">
                  <a:extLst>
                    <a:ext uri="{FF2B5EF4-FFF2-40B4-BE49-F238E27FC236}">
                      <a16:creationId xmlns:a16="http://schemas.microsoft.com/office/drawing/2014/main" id="{978127BA-44A0-9447-9373-CD2C02F0D0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38988" name="Rectangle 261">
                    <a:extLst>
                      <a:ext uri="{FF2B5EF4-FFF2-40B4-BE49-F238E27FC236}">
                        <a16:creationId xmlns:a16="http://schemas.microsoft.com/office/drawing/2014/main" id="{2F6CFA5F-1EAA-0647-9C3F-AE431CDF16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grpSp>
                <p:nvGrpSpPr>
                  <p:cNvPr id="38989" name="Group 262">
                    <a:extLst>
                      <a:ext uri="{FF2B5EF4-FFF2-40B4-BE49-F238E27FC236}">
                        <a16:creationId xmlns:a16="http://schemas.microsoft.com/office/drawing/2014/main" id="{9F2C8498-2117-B046-8601-8BB4E7AFE8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38990" name="Text Box 263">
                      <a:extLst>
                        <a:ext uri="{FF2B5EF4-FFF2-40B4-BE49-F238E27FC236}">
                          <a16:creationId xmlns:a16="http://schemas.microsoft.com/office/drawing/2014/main" id="{8464C8C5-0540-0544-8C11-43122CCAC3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8991" name="Text Box 264">
                      <a:extLst>
                        <a:ext uri="{FF2B5EF4-FFF2-40B4-BE49-F238E27FC236}">
                          <a16:creationId xmlns:a16="http://schemas.microsoft.com/office/drawing/2014/main" id="{3790A60A-8FF7-A544-8D1D-D48D3A432F7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38974" name="Group 265">
                  <a:extLst>
                    <a:ext uri="{FF2B5EF4-FFF2-40B4-BE49-F238E27FC236}">
                      <a16:creationId xmlns:a16="http://schemas.microsoft.com/office/drawing/2014/main" id="{436166AE-1D30-F245-9309-8FC16B6DD3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38975" name="Group 266">
                    <a:extLst>
                      <a:ext uri="{FF2B5EF4-FFF2-40B4-BE49-F238E27FC236}">
                        <a16:creationId xmlns:a16="http://schemas.microsoft.com/office/drawing/2014/main" id="{F65861A8-D828-2D43-A456-75E9FE8521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38985" name="Rectangle 267">
                      <a:extLst>
                        <a:ext uri="{FF2B5EF4-FFF2-40B4-BE49-F238E27FC236}">
                          <a16:creationId xmlns:a16="http://schemas.microsoft.com/office/drawing/2014/main" id="{62CA5F39-CF0B-FA4C-B78C-952F7CA132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8986" name="Line 268">
                      <a:extLst>
                        <a:ext uri="{FF2B5EF4-FFF2-40B4-BE49-F238E27FC236}">
                          <a16:creationId xmlns:a16="http://schemas.microsoft.com/office/drawing/2014/main" id="{9FB6A566-4D41-9749-AAFE-62CEF97199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87" name="Line 269">
                      <a:extLst>
                        <a:ext uri="{FF2B5EF4-FFF2-40B4-BE49-F238E27FC236}">
                          <a16:creationId xmlns:a16="http://schemas.microsoft.com/office/drawing/2014/main" id="{E268637E-F960-D245-8AB0-8D3289273B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976" name="Group 270">
                    <a:extLst>
                      <a:ext uri="{FF2B5EF4-FFF2-40B4-BE49-F238E27FC236}">
                        <a16:creationId xmlns:a16="http://schemas.microsoft.com/office/drawing/2014/main" id="{B8CD074A-08A3-C745-9E62-86C67E84EF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38983" name="Text Box 271">
                      <a:extLst>
                        <a:ext uri="{FF2B5EF4-FFF2-40B4-BE49-F238E27FC236}">
                          <a16:creationId xmlns:a16="http://schemas.microsoft.com/office/drawing/2014/main" id="{CD4FA712-369E-A24F-A486-0E6590A3D6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8984" name="Text Box 272">
                      <a:extLst>
                        <a:ext uri="{FF2B5EF4-FFF2-40B4-BE49-F238E27FC236}">
                          <a16:creationId xmlns:a16="http://schemas.microsoft.com/office/drawing/2014/main" id="{4A1BF1E1-EB35-8140-84FF-0788CED85B5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38977" name="Group 273">
                    <a:extLst>
                      <a:ext uri="{FF2B5EF4-FFF2-40B4-BE49-F238E27FC236}">
                        <a16:creationId xmlns:a16="http://schemas.microsoft.com/office/drawing/2014/main" id="{BCB3227E-A58B-8143-A3AA-D4001B76AC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38981" name="Text Box 274">
                      <a:extLst>
                        <a:ext uri="{FF2B5EF4-FFF2-40B4-BE49-F238E27FC236}">
                          <a16:creationId xmlns:a16="http://schemas.microsoft.com/office/drawing/2014/main" id="{D55A7A81-9409-D440-8684-86B73531754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8982" name="Text Box 275">
                      <a:extLst>
                        <a:ext uri="{FF2B5EF4-FFF2-40B4-BE49-F238E27FC236}">
                          <a16:creationId xmlns:a16="http://schemas.microsoft.com/office/drawing/2014/main" id="{13ACF103-04D9-5C48-93D6-90F59CD36A5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38978" name="Group 276">
                    <a:extLst>
                      <a:ext uri="{FF2B5EF4-FFF2-40B4-BE49-F238E27FC236}">
                        <a16:creationId xmlns:a16="http://schemas.microsoft.com/office/drawing/2014/main" id="{FAEB6E2B-AB1D-5A46-AF61-3B274F9F92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38979" name="Text Box 277">
                      <a:extLst>
                        <a:ext uri="{FF2B5EF4-FFF2-40B4-BE49-F238E27FC236}">
                          <a16:creationId xmlns:a16="http://schemas.microsoft.com/office/drawing/2014/main" id="{D61B08D9-842E-E348-9AF1-ACAE5B89738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8980" name="Text Box 278">
                      <a:extLst>
                        <a:ext uri="{FF2B5EF4-FFF2-40B4-BE49-F238E27FC236}">
                          <a16:creationId xmlns:a16="http://schemas.microsoft.com/office/drawing/2014/main" id="{479A49C3-4446-5F41-8BDB-2A666131BB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38950" name="Text Box 279">
            <a:extLst>
              <a:ext uri="{FF2B5EF4-FFF2-40B4-BE49-F238E27FC236}">
                <a16:creationId xmlns:a16="http://schemas.microsoft.com/office/drawing/2014/main" id="{C3239821-17B7-0849-AF27-BAAA9B63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4922838"/>
            <a:ext cx="895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Arial" panose="020B0604020202020204" pitchFamily="34" charset="0"/>
              </a:rPr>
              <a:t>slot 0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channel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38951" name="Text Box 280">
            <a:extLst>
              <a:ext uri="{FF2B5EF4-FFF2-40B4-BE49-F238E27FC236}">
                <a16:creationId xmlns:a16="http://schemas.microsoft.com/office/drawing/2014/main" id="{2C03E717-DAFD-C341-907A-25FE0110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941888"/>
            <a:ext cx="895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Arial" panose="020B0604020202020204" pitchFamily="34" charset="0"/>
              </a:rPr>
              <a:t>slot 1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channel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38952" name="Line 281">
            <a:extLst>
              <a:ext uri="{FF2B5EF4-FFF2-40B4-BE49-F238E27FC236}">
                <a16:creationId xmlns:a16="http://schemas.microsoft.com/office/drawing/2014/main" id="{A70FD66E-613B-9E45-A9BC-A6484EF8C9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3" name="Line 282">
            <a:extLst>
              <a:ext uri="{FF2B5EF4-FFF2-40B4-BE49-F238E27FC236}">
                <a16:creationId xmlns:a16="http://schemas.microsoft.com/office/drawing/2014/main" id="{084D3085-9D05-C54D-B33A-58F06C718E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4" name="Line 283">
            <a:extLst>
              <a:ext uri="{FF2B5EF4-FFF2-40B4-BE49-F238E27FC236}">
                <a16:creationId xmlns:a16="http://schemas.microsoft.com/office/drawing/2014/main" id="{B8960BE3-8FA9-F44D-A866-F0B9249E9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5" name="Text Box 285">
            <a:extLst>
              <a:ext uri="{FF2B5EF4-FFF2-40B4-BE49-F238E27FC236}">
                <a16:creationId xmlns:a16="http://schemas.microsoft.com/office/drawing/2014/main" id="{6B385458-C8DA-0B42-86E0-AEFCAF688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54467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38956" name="Text Box 286">
            <a:extLst>
              <a:ext uri="{FF2B5EF4-FFF2-40B4-BE49-F238E27FC236}">
                <a16:creationId xmlns:a16="http://schemas.microsoft.com/office/drawing/2014/main" id="{E1EB89FA-B4AE-3C4F-B0FB-33258693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code</a:t>
            </a:r>
          </a:p>
        </p:txBody>
      </p:sp>
      <p:sp>
        <p:nvSpPr>
          <p:cNvPr id="38957" name="Text Box 287">
            <a:extLst>
              <a:ext uri="{FF2B5EF4-FFF2-40B4-BE49-F238E27FC236}">
                <a16:creationId xmlns:a16="http://schemas.microsoft.com/office/drawing/2014/main" id="{B8E84B39-820D-CE42-82DC-868AFA5FC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received</a:t>
            </a:r>
          </a:p>
          <a:p>
            <a:r>
              <a:rPr lang="en-US" altLang="en-US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38958" name="Line 288">
            <a:extLst>
              <a:ext uri="{FF2B5EF4-FFF2-40B4-BE49-F238E27FC236}">
                <a16:creationId xmlns:a16="http://schemas.microsoft.com/office/drawing/2014/main" id="{A62D472E-4C4F-444B-9740-2DE7D5FEC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959" name="Group 294">
            <a:extLst>
              <a:ext uri="{FF2B5EF4-FFF2-40B4-BE49-F238E27FC236}">
                <a16:creationId xmlns:a16="http://schemas.microsoft.com/office/drawing/2014/main" id="{53839F14-159F-984B-B163-5739025EEDF1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530600"/>
            <a:ext cx="1516063" cy="977900"/>
            <a:chOff x="4239" y="2007"/>
            <a:chExt cx="955" cy="616"/>
          </a:xfrm>
        </p:grpSpPr>
        <p:sp>
          <p:nvSpPr>
            <p:cNvPr id="38963" name="Text Box 187">
              <a:extLst>
                <a:ext uri="{FF2B5EF4-FFF2-40B4-BE49-F238E27FC236}">
                  <a16:creationId xmlns:a16="http://schemas.microsoft.com/office/drawing/2014/main" id="{5C603AAB-F248-6D4A-8FAB-040997689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" y="2047"/>
              <a:ext cx="9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D</a:t>
              </a:r>
              <a:r>
                <a:rPr lang="en-US" altLang="en-US" baseline="-25000">
                  <a:latin typeface="Arial" panose="020B0604020202020204" pitchFamily="34" charset="0"/>
                </a:rPr>
                <a:t>i </a:t>
              </a:r>
              <a:r>
                <a:rPr lang="en-US" altLang="en-US">
                  <a:latin typeface="Arial" panose="020B0604020202020204" pitchFamily="34" charset="0"/>
                </a:rPr>
                <a:t>= </a:t>
              </a:r>
              <a:r>
                <a:rPr lang="en-US" altLang="en-US" sz="2800">
                  <a:latin typeface="Symbol" pitchFamily="2" charset="2"/>
                </a:rPr>
                <a:t>S</a:t>
              </a:r>
              <a:r>
                <a:rPr lang="en-US" altLang="en-US" baseline="-25000">
                  <a:latin typeface="Arial" panose="020B0604020202020204" pitchFamily="34" charset="0"/>
                </a:rPr>
                <a:t> </a:t>
              </a:r>
              <a:r>
                <a:rPr lang="en-US" altLang="en-US">
                  <a:latin typeface="Arial" panose="020B0604020202020204" pitchFamily="34" charset="0"/>
                </a:rPr>
                <a:t>Z</a:t>
              </a:r>
              <a:r>
                <a:rPr lang="en-US" altLang="en-US" baseline="-25000">
                  <a:latin typeface="Arial" panose="020B0604020202020204" pitchFamily="34" charset="0"/>
                </a:rPr>
                <a:t>i,m</a:t>
              </a:r>
              <a:r>
                <a:rPr lang="en-US" altLang="en-US" sz="2400" baseline="30000">
                  <a:latin typeface="Arial" panose="020B0604020202020204" pitchFamily="34" charset="0"/>
                </a:rPr>
                <a:t>.</a:t>
              </a:r>
              <a:r>
                <a:rPr lang="en-US" altLang="en-US">
                  <a:latin typeface="Arial" panose="020B0604020202020204" pitchFamily="34" charset="0"/>
                </a:rPr>
                <a:t>c</a:t>
              </a:r>
              <a:r>
                <a:rPr lang="en-US" altLang="en-US" baseline="-250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38964" name="Text Box 289">
              <a:extLst>
                <a:ext uri="{FF2B5EF4-FFF2-40B4-BE49-F238E27FC236}">
                  <a16:creationId xmlns:a16="http://schemas.microsoft.com/office/drawing/2014/main" id="{0E25481D-E8E8-7644-B6E9-84623F20A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</a:rPr>
                <a:t>m=1</a:t>
              </a:r>
            </a:p>
          </p:txBody>
        </p:sp>
        <p:sp>
          <p:nvSpPr>
            <p:cNvPr id="38965" name="Text Box 290">
              <a:extLst>
                <a:ext uri="{FF2B5EF4-FFF2-40B4-BE49-F238E27FC236}">
                  <a16:creationId xmlns:a16="http://schemas.microsoft.com/office/drawing/2014/main" id="{BB2E4CE7-D9E6-2A44-A01A-5E1D5B208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38966" name="Text Box 291">
              <a:extLst>
                <a:ext uri="{FF2B5EF4-FFF2-40B4-BE49-F238E27FC236}">
                  <a16:creationId xmlns:a16="http://schemas.microsoft.com/office/drawing/2014/main" id="{10701AB4-6DAD-6749-8FBA-0EE8D2140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38967" name="Line 293">
              <a:extLst>
                <a:ext uri="{FF2B5EF4-FFF2-40B4-BE49-F238E27FC236}">
                  <a16:creationId xmlns:a16="http://schemas.microsoft.com/office/drawing/2014/main" id="{614D0FDE-729F-D249-A83B-E1315D26E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4780" name="Freeform 300">
            <a:extLst>
              <a:ext uri="{FF2B5EF4-FFF2-40B4-BE49-F238E27FC236}">
                <a16:creationId xmlns:a16="http://schemas.microsoft.com/office/drawing/2014/main" id="{47C993D5-7AE4-DE48-BB50-4635142BA429}"/>
              </a:ext>
            </a:extLst>
          </p:cNvPr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341312 w 215"/>
              <a:gd name="T3" fmla="*/ 0 h 819"/>
              <a:gd name="T4" fmla="*/ 341312 w 215"/>
              <a:gd name="T5" fmla="*/ 1376363 h 819"/>
              <a:gd name="T6" fmla="*/ 0 60000 65536"/>
              <a:gd name="T7" fmla="*/ 0 60000 65536"/>
              <a:gd name="T8" fmla="*/ 0 60000 65536"/>
              <a:gd name="T9" fmla="*/ 0 w 215"/>
              <a:gd name="T10" fmla="*/ 0 h 819"/>
              <a:gd name="T11" fmla="*/ 215 w 215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4782" name="Line 302">
            <a:extLst>
              <a:ext uri="{FF2B5EF4-FFF2-40B4-BE49-F238E27FC236}">
                <a16:creationId xmlns:a16="http://schemas.microsoft.com/office/drawing/2014/main" id="{E1912B79-1C57-0D41-9990-4951BE5B28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4783" name="Freeform 303">
            <a:extLst>
              <a:ext uri="{FF2B5EF4-FFF2-40B4-BE49-F238E27FC236}">
                <a16:creationId xmlns:a16="http://schemas.microsoft.com/office/drawing/2014/main" id="{84BCF8D2-D009-794B-AD48-AFE231816786}"/>
              </a:ext>
            </a:extLst>
          </p:cNvPr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1157287 h 729"/>
              <a:gd name="T4" fmla="*/ 396875 w 250"/>
              <a:gd name="T5" fmla="*/ 1157287 h 729"/>
              <a:gd name="T6" fmla="*/ 0 60000 65536"/>
              <a:gd name="T7" fmla="*/ 0 60000 65536"/>
              <a:gd name="T8" fmla="*/ 0 60000 65536"/>
              <a:gd name="T9" fmla="*/ 0 w 250"/>
              <a:gd name="T10" fmla="*/ 0 h 729"/>
              <a:gd name="T11" fmla="*/ 250 w 250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3">
            <a:extLst>
              <a:ext uri="{FF2B5EF4-FFF2-40B4-BE49-F238E27FC236}">
                <a16:creationId xmlns:a16="http://schemas.microsoft.com/office/drawing/2014/main" id="{32372087-32BB-AD4F-B3C0-5B81522D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B258B325-747F-EF45-A084-A997FF02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7BC07396-5401-514B-9A05-67A95A32FF52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908CABC-198E-1748-824A-1586C92E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CDMA: two-sender interference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64" name="Picture 3" descr="5">
            <a:extLst>
              <a:ext uri="{FF2B5EF4-FFF2-40B4-BE49-F238E27FC236}">
                <a16:creationId xmlns:a16="http://schemas.microsoft.com/office/drawing/2014/main" id="{8A7C9805-8D8E-6849-8691-1DC4F699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5">
            <a:extLst>
              <a:ext uri="{FF2B5EF4-FFF2-40B4-BE49-F238E27FC236}">
                <a16:creationId xmlns:a16="http://schemas.microsoft.com/office/drawing/2014/main" id="{50F7A343-F109-5B4B-8B88-0BFDFAC3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BC7A887C-905E-D842-B3B5-3320D41A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E658248A-6951-BA42-8A87-A004E3E228E7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F58D575-EAB0-0942-B6A1-355736C81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6 outline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D007972-932E-D34A-8175-77A3FBB139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6.1</a:t>
            </a:r>
            <a:r>
              <a:rPr lang="en-US" altLang="en-US" sz="2400">
                <a:ea typeface="ＭＳ Ｐゴシック" panose="020B0600070205080204" pitchFamily="34" charset="-128"/>
              </a:rPr>
              <a:t> Introduction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6.2 </a:t>
            </a:r>
            <a:r>
              <a:rPr lang="en-US" altLang="en-US" sz="2400">
                <a:ea typeface="ＭＳ Ｐゴシック" panose="020B0600070205080204" pitchFamily="34" charset="-128"/>
              </a:rPr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CDMA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6.3 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6.4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standards (e.g., GSM)</a:t>
            </a:r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27C405B6-5D27-D040-9209-520C3555820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6.5</a:t>
            </a:r>
            <a:r>
              <a:rPr lang="en-US" altLang="en-US" sz="2400">
                <a:ea typeface="ＭＳ Ｐゴシック" panose="020B0600070205080204" pitchFamily="34" charset="-128"/>
              </a:rPr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6.6</a:t>
            </a:r>
            <a:r>
              <a:rPr lang="en-US" altLang="en-US" sz="2400">
                <a:ea typeface="ＭＳ Ｐゴシック" panose="020B0600070205080204" pitchFamily="34" charset="-128"/>
              </a:rPr>
              <a:t> Mobile IP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6.7</a:t>
            </a:r>
            <a:r>
              <a:rPr lang="en-US" altLang="en-US" sz="2400">
                <a:ea typeface="ＭＳ Ｐゴシック" panose="020B0600070205080204" pitchFamily="34" charset="-128"/>
              </a:rPr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6.8</a:t>
            </a:r>
            <a:r>
              <a:rPr lang="en-US" altLang="en-US" sz="2400">
                <a:ea typeface="ＭＳ Ｐゴシック" panose="020B0600070205080204" pitchFamily="34" charset="-128"/>
              </a:rPr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6.9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5">
            <a:extLst>
              <a:ext uri="{FF2B5EF4-FFF2-40B4-BE49-F238E27FC236}">
                <a16:creationId xmlns:a16="http://schemas.microsoft.com/office/drawing/2014/main" id="{1FFBDA1A-A3B8-5048-A88E-5F010C6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7F4399E2-06AB-1842-865A-DBE857A5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9561DC1E-FC39-CD4B-A406-1BCAD205FCE7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D9EDA5B-6155-944C-8736-16D91D276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IEEE 802.11 Wireless LAN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EB11A87-72BB-EE4E-8745-13124D1DF6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802.11b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2.4-5 GHz unlicensed radio spectrum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up to 11 Mbps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direct sequence spread spectrum (DSSS) in physical layer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all hosts use same chipping code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widely deployed, using base stations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357F3BE9-4A30-9042-9220-B7C0916C74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4733925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802.11a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5-6 GHz range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up to 54 Mbps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802.11g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2.4-5 GHz range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up to 54 Mbps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All use CSMA/CA for multiple access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All have base-station and ad-hoc network versions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4">
            <a:extLst>
              <a:ext uri="{FF2B5EF4-FFF2-40B4-BE49-F238E27FC236}">
                <a16:creationId xmlns:a16="http://schemas.microsoft.com/office/drawing/2014/main" id="{0E47C01C-6488-5A44-A458-63C29F7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06A27551-BB0B-4B4A-BE57-CCD4873D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612F53DD-E0A9-C746-BCFC-9F37FB7E80D8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270A8BE-526D-C848-B8A7-6B95A17D2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198438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802.11 LAN architecture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0DA52639-A895-1248-82F6-04567CF2D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wireless host communicates with base station</a:t>
            </a:r>
          </a:p>
          <a:p>
            <a:pPr lvl="1"/>
            <a:r>
              <a:rPr lang="en-US" altLang="en-US" sz="2000">
                <a:solidFill>
                  <a:srgbClr val="FF0000"/>
                </a:solidFill>
              </a:rPr>
              <a:t>base station = access point (AP)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Basic Service Set (BSS)</a:t>
            </a:r>
            <a:r>
              <a:rPr lang="en-US" altLang="en-US" sz="2000"/>
              <a:t> (aka “cell”) in infrastructure mode contains:</a:t>
            </a:r>
          </a:p>
          <a:p>
            <a:pPr lvl="1"/>
            <a:r>
              <a:rPr lang="en-US" altLang="en-US" sz="2000"/>
              <a:t>wireless hosts</a:t>
            </a:r>
          </a:p>
          <a:p>
            <a:pPr lvl="1"/>
            <a:r>
              <a:rPr lang="en-US" altLang="en-US" sz="2000"/>
              <a:t>access point (AP): base station</a:t>
            </a:r>
          </a:p>
          <a:p>
            <a:pPr lvl="1"/>
            <a:r>
              <a:rPr lang="en-US" altLang="en-US" sz="2000"/>
              <a:t>ad hoc mode: hosts only</a:t>
            </a:r>
            <a:endParaRPr lang="en-US" altLang="en-US" sz="1800"/>
          </a:p>
        </p:txBody>
      </p:sp>
      <p:sp>
        <p:nvSpPr>
          <p:cNvPr id="47109" name="Oval 5">
            <a:extLst>
              <a:ext uri="{FF2B5EF4-FFF2-40B4-BE49-F238E27FC236}">
                <a16:creationId xmlns:a16="http://schemas.microsoft.com/office/drawing/2014/main" id="{65E07CE9-81B5-C34C-8F31-AE2D0680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10" name="Oval 6">
            <a:extLst>
              <a:ext uri="{FF2B5EF4-FFF2-40B4-BE49-F238E27FC236}">
                <a16:creationId xmlns:a16="http://schemas.microsoft.com/office/drawing/2014/main" id="{FE9B4924-84DA-EA4B-A56F-6E2DF3E7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7111" name="Group 7">
            <a:extLst>
              <a:ext uri="{FF2B5EF4-FFF2-40B4-BE49-F238E27FC236}">
                <a16:creationId xmlns:a16="http://schemas.microsoft.com/office/drawing/2014/main" id="{1DFBD28D-6302-5040-B411-F9E619DB6D4B}"/>
              </a:ext>
            </a:extLst>
          </p:cNvPr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47184" name="Oval 8">
              <a:extLst>
                <a:ext uri="{FF2B5EF4-FFF2-40B4-BE49-F238E27FC236}">
                  <a16:creationId xmlns:a16="http://schemas.microsoft.com/office/drawing/2014/main" id="{62BD6128-350A-BB4A-8755-8193AEAD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85" name="Line 9">
              <a:extLst>
                <a:ext uri="{FF2B5EF4-FFF2-40B4-BE49-F238E27FC236}">
                  <a16:creationId xmlns:a16="http://schemas.microsoft.com/office/drawing/2014/main" id="{94223308-C127-FD48-BEE6-9EF074245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6" name="Line 10">
              <a:extLst>
                <a:ext uri="{FF2B5EF4-FFF2-40B4-BE49-F238E27FC236}">
                  <a16:creationId xmlns:a16="http://schemas.microsoft.com/office/drawing/2014/main" id="{DE1529A2-13C7-CA4A-A30D-447184680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7" name="Rectangle 11">
              <a:extLst>
                <a:ext uri="{FF2B5EF4-FFF2-40B4-BE49-F238E27FC236}">
                  <a16:creationId xmlns:a16="http://schemas.microsoft.com/office/drawing/2014/main" id="{752074AA-4B04-0E44-AEC9-A4D179745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7188" name="Oval 12">
              <a:extLst>
                <a:ext uri="{FF2B5EF4-FFF2-40B4-BE49-F238E27FC236}">
                  <a16:creationId xmlns:a16="http://schemas.microsoft.com/office/drawing/2014/main" id="{26FACA7C-E7F8-C944-9F10-01DBBD7FE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7189" name="Group 13">
              <a:extLst>
                <a:ext uri="{FF2B5EF4-FFF2-40B4-BE49-F238E27FC236}">
                  <a16:creationId xmlns:a16="http://schemas.microsoft.com/office/drawing/2014/main" id="{191BED63-10C4-3F4C-BF38-86F270DB2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7194" name="Line 14">
                <a:extLst>
                  <a:ext uri="{FF2B5EF4-FFF2-40B4-BE49-F238E27FC236}">
                    <a16:creationId xmlns:a16="http://schemas.microsoft.com/office/drawing/2014/main" id="{AB04654C-0AB0-284E-95F8-36AC5AACD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5" name="Line 15">
                <a:extLst>
                  <a:ext uri="{FF2B5EF4-FFF2-40B4-BE49-F238E27FC236}">
                    <a16:creationId xmlns:a16="http://schemas.microsoft.com/office/drawing/2014/main" id="{FAEE5E19-779A-9B4A-8860-30F5BBC0B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6" name="Line 16">
                <a:extLst>
                  <a:ext uri="{FF2B5EF4-FFF2-40B4-BE49-F238E27FC236}">
                    <a16:creationId xmlns:a16="http://schemas.microsoft.com/office/drawing/2014/main" id="{DFE4F223-B70E-6C47-B26D-DFFD52DF5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90" name="Group 17">
              <a:extLst>
                <a:ext uri="{FF2B5EF4-FFF2-40B4-BE49-F238E27FC236}">
                  <a16:creationId xmlns:a16="http://schemas.microsoft.com/office/drawing/2014/main" id="{23E0E89F-5197-FA43-BC63-3F0C47B6300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7191" name="Line 18">
                <a:extLst>
                  <a:ext uri="{FF2B5EF4-FFF2-40B4-BE49-F238E27FC236}">
                    <a16:creationId xmlns:a16="http://schemas.microsoft.com/office/drawing/2014/main" id="{07922571-FD0B-5F48-9641-347E119FD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2" name="Line 19">
                <a:extLst>
                  <a:ext uri="{FF2B5EF4-FFF2-40B4-BE49-F238E27FC236}">
                    <a16:creationId xmlns:a16="http://schemas.microsoft.com/office/drawing/2014/main" id="{6D37BDFA-4919-904B-9EF0-9D6376E62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3" name="Line 20">
                <a:extLst>
                  <a:ext uri="{FF2B5EF4-FFF2-40B4-BE49-F238E27FC236}">
                    <a16:creationId xmlns:a16="http://schemas.microsoft.com/office/drawing/2014/main" id="{02251504-625A-A84A-B285-1600B942D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7112" name="Group 21">
            <a:extLst>
              <a:ext uri="{FF2B5EF4-FFF2-40B4-BE49-F238E27FC236}">
                <a16:creationId xmlns:a16="http://schemas.microsoft.com/office/drawing/2014/main" id="{09F8E5AD-1CCD-C94B-83D9-984F9610FD5D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47182" name="Object 14">
              <a:extLst>
                <a:ext uri="{FF2B5EF4-FFF2-40B4-BE49-F238E27FC236}">
                  <a16:creationId xmlns:a16="http://schemas.microsoft.com/office/drawing/2014/main" id="{7EDB9900-5388-DE44-8399-3C2E566D85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1" name="Clip" r:id="rId4" imgW="7740650" imgH="7867650" progId="MS_ClipArt_Gallery.2">
                    <p:embed/>
                  </p:oleObj>
                </mc:Choice>
                <mc:Fallback>
                  <p:oleObj name="Clip" r:id="rId4" imgW="7740650" imgH="786765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83" name="Object 15">
              <a:extLst>
                <a:ext uri="{FF2B5EF4-FFF2-40B4-BE49-F238E27FC236}">
                  <a16:creationId xmlns:a16="http://schemas.microsoft.com/office/drawing/2014/main" id="{5EFF977F-FAE6-AC4F-B460-473B3D998E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2" name="Clip" r:id="rId6" imgW="11817350" imgH="11176000" progId="MS_ClipArt_Gallery.2">
                    <p:embed/>
                  </p:oleObj>
                </mc:Choice>
                <mc:Fallback>
                  <p:oleObj name="Clip" r:id="rId6" imgW="11817350" imgH="111760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13" name="Text Box 24">
            <a:extLst>
              <a:ext uri="{FF2B5EF4-FFF2-40B4-BE49-F238E27FC236}">
                <a16:creationId xmlns:a16="http://schemas.microsoft.com/office/drawing/2014/main" id="{820020E9-42C1-3E49-B9A6-FA3B7559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440848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BSS 1</a:t>
            </a:r>
          </a:p>
        </p:txBody>
      </p:sp>
      <p:sp>
        <p:nvSpPr>
          <p:cNvPr id="47114" name="Line 25">
            <a:extLst>
              <a:ext uri="{FF2B5EF4-FFF2-40B4-BE49-F238E27FC236}">
                <a16:creationId xmlns:a16="http://schemas.microsoft.com/office/drawing/2014/main" id="{893DEEE7-5107-994A-A165-3D72038A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26">
            <a:extLst>
              <a:ext uri="{FF2B5EF4-FFF2-40B4-BE49-F238E27FC236}">
                <a16:creationId xmlns:a16="http://schemas.microsoft.com/office/drawing/2014/main" id="{91689AD9-1FC7-B44D-A235-2E0F253E5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Text Box 27">
            <a:extLst>
              <a:ext uri="{FF2B5EF4-FFF2-40B4-BE49-F238E27FC236}">
                <a16:creationId xmlns:a16="http://schemas.microsoft.com/office/drawing/2014/main" id="{4509F9E8-3BE2-B24C-8E5C-296F58853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188075"/>
            <a:ext cx="852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BSS 2</a:t>
            </a:r>
          </a:p>
        </p:txBody>
      </p:sp>
      <p:sp>
        <p:nvSpPr>
          <p:cNvPr id="47117" name="Line 28">
            <a:extLst>
              <a:ext uri="{FF2B5EF4-FFF2-40B4-BE49-F238E27FC236}">
                <a16:creationId xmlns:a16="http://schemas.microsoft.com/office/drawing/2014/main" id="{2456AD63-BE3F-A742-873B-073934B37E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8" name="Group 29">
            <a:extLst>
              <a:ext uri="{FF2B5EF4-FFF2-40B4-BE49-F238E27FC236}">
                <a16:creationId xmlns:a16="http://schemas.microsoft.com/office/drawing/2014/main" id="{9DFB6A2A-1966-904F-BE69-D6CC1020D625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47180" name="Freeform 30">
              <a:extLst>
                <a:ext uri="{FF2B5EF4-FFF2-40B4-BE49-F238E27FC236}">
                  <a16:creationId xmlns:a16="http://schemas.microsoft.com/office/drawing/2014/main" id="{B276CD17-C6A6-C741-9934-A505219F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9 w 2135"/>
                <a:gd name="T1" fmla="*/ 435 h 1662"/>
                <a:gd name="T2" fmla="*/ 73 w 2135"/>
                <a:gd name="T3" fmla="*/ 51 h 1662"/>
                <a:gd name="T4" fmla="*/ 458 w 2135"/>
                <a:gd name="T5" fmla="*/ 131 h 1662"/>
                <a:gd name="T6" fmla="*/ 843 w 2135"/>
                <a:gd name="T7" fmla="*/ 67 h 1662"/>
                <a:gd name="T8" fmla="*/ 1395 w 2135"/>
                <a:gd name="T9" fmla="*/ 271 h 1662"/>
                <a:gd name="T10" fmla="*/ 1403 w 2135"/>
                <a:gd name="T11" fmla="*/ 764 h 1662"/>
                <a:gd name="T12" fmla="*/ 1102 w 2135"/>
                <a:gd name="T13" fmla="*/ 1069 h 1662"/>
                <a:gd name="T14" fmla="*/ 567 w 2135"/>
                <a:gd name="T15" fmla="*/ 1012 h 1662"/>
                <a:gd name="T16" fmla="*/ 349 w 2135"/>
                <a:gd name="T17" fmla="*/ 848 h 1662"/>
                <a:gd name="T18" fmla="*/ 128 w 2135"/>
                <a:gd name="T19" fmla="*/ 712 h 1662"/>
                <a:gd name="T20" fmla="*/ 19 w 2135"/>
                <a:gd name="T21" fmla="*/ 43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1" name="Text Box 31">
              <a:extLst>
                <a:ext uri="{FF2B5EF4-FFF2-40B4-BE49-F238E27FC236}">
                  <a16:creationId xmlns:a16="http://schemas.microsoft.com/office/drawing/2014/main" id="{C6C2E3F0-40D4-FF4A-9FE4-DBBBD0A0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Internet</a:t>
              </a:r>
            </a:p>
          </p:txBody>
        </p:sp>
      </p:grpSp>
      <p:sp>
        <p:nvSpPr>
          <p:cNvPr id="47119" name="Text Box 32">
            <a:extLst>
              <a:ext uri="{FF2B5EF4-FFF2-40B4-BE49-F238E27FC236}">
                <a16:creationId xmlns:a16="http://schemas.microsoft.com/office/drawing/2014/main" id="{3472E219-2882-F140-A766-F449A3142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hub, switch</a:t>
            </a:r>
          </a:p>
          <a:p>
            <a:pPr eaLnBrk="1" hangingPunct="1"/>
            <a:r>
              <a:rPr lang="en-US" altLang="en-US"/>
              <a:t>or router</a:t>
            </a:r>
          </a:p>
        </p:txBody>
      </p:sp>
      <p:grpSp>
        <p:nvGrpSpPr>
          <p:cNvPr id="47120" name="Group 33">
            <a:extLst>
              <a:ext uri="{FF2B5EF4-FFF2-40B4-BE49-F238E27FC236}">
                <a16:creationId xmlns:a16="http://schemas.microsoft.com/office/drawing/2014/main" id="{A35CC978-587F-B84D-A25F-5E69E709F0C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263900"/>
            <a:ext cx="782638" cy="917575"/>
            <a:chOff x="1952" y="1032"/>
            <a:chExt cx="589" cy="706"/>
          </a:xfrm>
        </p:grpSpPr>
        <p:sp>
          <p:nvSpPr>
            <p:cNvPr id="47160" name="Text Box 34">
              <a:extLst>
                <a:ext uri="{FF2B5EF4-FFF2-40B4-BE49-F238E27FC236}">
                  <a16:creationId xmlns:a16="http://schemas.microsoft.com/office/drawing/2014/main" id="{2864CD9D-9979-FA4D-AEEC-80390D8CD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AP</a:t>
              </a:r>
            </a:p>
          </p:txBody>
        </p:sp>
        <p:grpSp>
          <p:nvGrpSpPr>
            <p:cNvPr id="47161" name="Group 35">
              <a:extLst>
                <a:ext uri="{FF2B5EF4-FFF2-40B4-BE49-F238E27FC236}">
                  <a16:creationId xmlns:a16="http://schemas.microsoft.com/office/drawing/2014/main" id="{D0258A7C-281C-D148-8044-DA9EB8659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7162" name="Picture 36" descr="31u_bnrz[1]">
                <a:extLst>
                  <a:ext uri="{FF2B5EF4-FFF2-40B4-BE49-F238E27FC236}">
                    <a16:creationId xmlns:a16="http://schemas.microsoft.com/office/drawing/2014/main" id="{49E6731B-F670-5D4E-B6E1-E9EE423ACC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63" name="AutoShape 37">
                <a:extLst>
                  <a:ext uri="{FF2B5EF4-FFF2-40B4-BE49-F238E27FC236}">
                    <a16:creationId xmlns:a16="http://schemas.microsoft.com/office/drawing/2014/main" id="{509F7348-29C7-E748-9965-CC479768F3E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4" name="Freeform 38">
                <a:extLst>
                  <a:ext uri="{FF2B5EF4-FFF2-40B4-BE49-F238E27FC236}">
                    <a16:creationId xmlns:a16="http://schemas.microsoft.com/office/drawing/2014/main" id="{B4FFC64C-8E85-D040-B692-C312B525F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29 w 247"/>
                  <a:gd name="T1" fmla="*/ 13 h 203"/>
                  <a:gd name="T2" fmla="*/ 23 w 247"/>
                  <a:gd name="T3" fmla="*/ 17 h 203"/>
                  <a:gd name="T4" fmla="*/ 17 w 247"/>
                  <a:gd name="T5" fmla="*/ 22 h 203"/>
                  <a:gd name="T6" fmla="*/ 13 w 247"/>
                  <a:gd name="T7" fmla="*/ 28 h 203"/>
                  <a:gd name="T8" fmla="*/ 8 w 247"/>
                  <a:gd name="T9" fmla="*/ 34 h 203"/>
                  <a:gd name="T10" fmla="*/ 5 w 247"/>
                  <a:gd name="T11" fmla="*/ 40 h 203"/>
                  <a:gd name="T12" fmla="*/ 2 w 247"/>
                  <a:gd name="T13" fmla="*/ 47 h 203"/>
                  <a:gd name="T14" fmla="*/ 1 w 247"/>
                  <a:gd name="T15" fmla="*/ 55 h 203"/>
                  <a:gd name="T16" fmla="*/ 0 w 247"/>
                  <a:gd name="T17" fmla="*/ 62 h 203"/>
                  <a:gd name="T18" fmla="*/ 1 w 247"/>
                  <a:gd name="T19" fmla="*/ 73 h 203"/>
                  <a:gd name="T20" fmla="*/ 5 w 247"/>
                  <a:gd name="T21" fmla="*/ 82 h 203"/>
                  <a:gd name="T22" fmla="*/ 11 w 247"/>
                  <a:gd name="T23" fmla="*/ 89 h 203"/>
                  <a:gd name="T24" fmla="*/ 18 w 247"/>
                  <a:gd name="T25" fmla="*/ 95 h 203"/>
                  <a:gd name="T26" fmla="*/ 27 w 247"/>
                  <a:gd name="T27" fmla="*/ 99 h 203"/>
                  <a:gd name="T28" fmla="*/ 37 w 247"/>
                  <a:gd name="T29" fmla="*/ 101 h 203"/>
                  <a:gd name="T30" fmla="*/ 46 w 247"/>
                  <a:gd name="T31" fmla="*/ 102 h 203"/>
                  <a:gd name="T32" fmla="*/ 55 w 247"/>
                  <a:gd name="T33" fmla="*/ 100 h 203"/>
                  <a:gd name="T34" fmla="*/ 57 w 247"/>
                  <a:gd name="T35" fmla="*/ 100 h 203"/>
                  <a:gd name="T36" fmla="*/ 59 w 247"/>
                  <a:gd name="T37" fmla="*/ 99 h 203"/>
                  <a:gd name="T38" fmla="*/ 61 w 247"/>
                  <a:gd name="T39" fmla="*/ 98 h 203"/>
                  <a:gd name="T40" fmla="*/ 61 w 247"/>
                  <a:gd name="T41" fmla="*/ 96 h 203"/>
                  <a:gd name="T42" fmla="*/ 60 w 247"/>
                  <a:gd name="T43" fmla="*/ 93 h 203"/>
                  <a:gd name="T44" fmla="*/ 58 w 247"/>
                  <a:gd name="T45" fmla="*/ 91 h 203"/>
                  <a:gd name="T46" fmla="*/ 56 w 247"/>
                  <a:gd name="T47" fmla="*/ 89 h 203"/>
                  <a:gd name="T48" fmla="*/ 54 w 247"/>
                  <a:gd name="T49" fmla="*/ 88 h 203"/>
                  <a:gd name="T50" fmla="*/ 49 w 247"/>
                  <a:gd name="T51" fmla="*/ 87 h 203"/>
                  <a:gd name="T52" fmla="*/ 44 w 247"/>
                  <a:gd name="T53" fmla="*/ 86 h 203"/>
                  <a:gd name="T54" fmla="*/ 39 w 247"/>
                  <a:gd name="T55" fmla="*/ 85 h 203"/>
                  <a:gd name="T56" fmla="*/ 35 w 247"/>
                  <a:gd name="T57" fmla="*/ 84 h 203"/>
                  <a:gd name="T58" fmla="*/ 30 w 247"/>
                  <a:gd name="T59" fmla="*/ 82 h 203"/>
                  <a:gd name="T60" fmla="*/ 26 w 247"/>
                  <a:gd name="T61" fmla="*/ 80 h 203"/>
                  <a:gd name="T62" fmla="*/ 22 w 247"/>
                  <a:gd name="T63" fmla="*/ 77 h 203"/>
                  <a:gd name="T64" fmla="*/ 18 w 247"/>
                  <a:gd name="T65" fmla="*/ 73 h 203"/>
                  <a:gd name="T66" fmla="*/ 16 w 247"/>
                  <a:gd name="T67" fmla="*/ 56 h 203"/>
                  <a:gd name="T68" fmla="*/ 20 w 247"/>
                  <a:gd name="T69" fmla="*/ 42 h 203"/>
                  <a:gd name="T70" fmla="*/ 28 w 247"/>
                  <a:gd name="T71" fmla="*/ 31 h 203"/>
                  <a:gd name="T72" fmla="*/ 39 w 247"/>
                  <a:gd name="T73" fmla="*/ 22 h 203"/>
                  <a:gd name="T74" fmla="*/ 51 w 247"/>
                  <a:gd name="T75" fmla="*/ 15 h 203"/>
                  <a:gd name="T76" fmla="*/ 63 w 247"/>
                  <a:gd name="T77" fmla="*/ 10 h 203"/>
                  <a:gd name="T78" fmla="*/ 74 w 247"/>
                  <a:gd name="T79" fmla="*/ 6 h 203"/>
                  <a:gd name="T80" fmla="*/ 83 w 247"/>
                  <a:gd name="T81" fmla="*/ 2 h 203"/>
                  <a:gd name="T82" fmla="*/ 78 w 247"/>
                  <a:gd name="T83" fmla="*/ 1 h 203"/>
                  <a:gd name="T84" fmla="*/ 72 w 247"/>
                  <a:gd name="T85" fmla="*/ 0 h 203"/>
                  <a:gd name="T86" fmla="*/ 65 w 247"/>
                  <a:gd name="T87" fmla="*/ 1 h 203"/>
                  <a:gd name="T88" fmla="*/ 57 w 247"/>
                  <a:gd name="T89" fmla="*/ 2 h 203"/>
                  <a:gd name="T90" fmla="*/ 50 w 247"/>
                  <a:gd name="T91" fmla="*/ 5 h 203"/>
                  <a:gd name="T92" fmla="*/ 43 w 247"/>
                  <a:gd name="T93" fmla="*/ 7 h 203"/>
                  <a:gd name="T94" fmla="*/ 36 w 247"/>
                  <a:gd name="T95" fmla="*/ 10 h 203"/>
                  <a:gd name="T96" fmla="*/ 29 w 247"/>
                  <a:gd name="T97" fmla="*/ 13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5" name="Freeform 39">
                <a:extLst>
                  <a:ext uri="{FF2B5EF4-FFF2-40B4-BE49-F238E27FC236}">
                    <a16:creationId xmlns:a16="http://schemas.microsoft.com/office/drawing/2014/main" id="{B00C8526-7BDE-DB45-9756-57924E7C5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44 w 158"/>
                  <a:gd name="T1" fmla="*/ 26 h 158"/>
                  <a:gd name="T2" fmla="*/ 46 w 158"/>
                  <a:gd name="T3" fmla="*/ 34 h 158"/>
                  <a:gd name="T4" fmla="*/ 45 w 158"/>
                  <a:gd name="T5" fmla="*/ 42 h 158"/>
                  <a:gd name="T6" fmla="*/ 42 w 158"/>
                  <a:gd name="T7" fmla="*/ 48 h 158"/>
                  <a:gd name="T8" fmla="*/ 37 w 158"/>
                  <a:gd name="T9" fmla="*/ 53 h 158"/>
                  <a:gd name="T10" fmla="*/ 31 w 158"/>
                  <a:gd name="T11" fmla="*/ 58 h 158"/>
                  <a:gd name="T12" fmla="*/ 25 w 158"/>
                  <a:gd name="T13" fmla="*/ 63 h 158"/>
                  <a:gd name="T14" fmla="*/ 18 w 158"/>
                  <a:gd name="T15" fmla="*/ 68 h 158"/>
                  <a:gd name="T16" fmla="*/ 12 w 158"/>
                  <a:gd name="T17" fmla="*/ 72 h 158"/>
                  <a:gd name="T18" fmla="*/ 11 w 158"/>
                  <a:gd name="T19" fmla="*/ 74 h 158"/>
                  <a:gd name="T20" fmla="*/ 11 w 158"/>
                  <a:gd name="T21" fmla="*/ 75 h 158"/>
                  <a:gd name="T22" fmla="*/ 11 w 158"/>
                  <a:gd name="T23" fmla="*/ 76 h 158"/>
                  <a:gd name="T24" fmla="*/ 11 w 158"/>
                  <a:gd name="T25" fmla="*/ 78 h 158"/>
                  <a:gd name="T26" fmla="*/ 13 w 158"/>
                  <a:gd name="T27" fmla="*/ 79 h 158"/>
                  <a:gd name="T28" fmla="*/ 14 w 158"/>
                  <a:gd name="T29" fmla="*/ 79 h 158"/>
                  <a:gd name="T30" fmla="*/ 15 w 158"/>
                  <a:gd name="T31" fmla="*/ 79 h 158"/>
                  <a:gd name="T32" fmla="*/ 16 w 158"/>
                  <a:gd name="T33" fmla="*/ 79 h 158"/>
                  <a:gd name="T34" fmla="*/ 24 w 158"/>
                  <a:gd name="T35" fmla="*/ 74 h 158"/>
                  <a:gd name="T36" fmla="*/ 31 w 158"/>
                  <a:gd name="T37" fmla="*/ 69 h 158"/>
                  <a:gd name="T38" fmla="*/ 38 w 158"/>
                  <a:gd name="T39" fmla="*/ 64 h 158"/>
                  <a:gd name="T40" fmla="*/ 44 w 158"/>
                  <a:gd name="T41" fmla="*/ 57 h 158"/>
                  <a:gd name="T42" fmla="*/ 49 w 158"/>
                  <a:gd name="T43" fmla="*/ 50 h 158"/>
                  <a:gd name="T44" fmla="*/ 51 w 158"/>
                  <a:gd name="T45" fmla="*/ 42 h 158"/>
                  <a:gd name="T46" fmla="*/ 52 w 158"/>
                  <a:gd name="T47" fmla="*/ 34 h 158"/>
                  <a:gd name="T48" fmla="*/ 50 w 158"/>
                  <a:gd name="T49" fmla="*/ 25 h 158"/>
                  <a:gd name="T50" fmla="*/ 46 w 158"/>
                  <a:gd name="T51" fmla="*/ 18 h 158"/>
                  <a:gd name="T52" fmla="*/ 39 w 158"/>
                  <a:gd name="T53" fmla="*/ 12 h 158"/>
                  <a:gd name="T54" fmla="*/ 32 w 158"/>
                  <a:gd name="T55" fmla="*/ 7 h 158"/>
                  <a:gd name="T56" fmla="*/ 23 w 158"/>
                  <a:gd name="T57" fmla="*/ 4 h 158"/>
                  <a:gd name="T58" fmla="*/ 15 w 158"/>
                  <a:gd name="T59" fmla="*/ 1 h 158"/>
                  <a:gd name="T60" fmla="*/ 8 w 158"/>
                  <a:gd name="T61" fmla="*/ 0 h 158"/>
                  <a:gd name="T62" fmla="*/ 2 w 158"/>
                  <a:gd name="T63" fmla="*/ 0 h 158"/>
                  <a:gd name="T64" fmla="*/ 0 w 158"/>
                  <a:gd name="T65" fmla="*/ 2 h 158"/>
                  <a:gd name="T66" fmla="*/ 6 w 158"/>
                  <a:gd name="T67" fmla="*/ 5 h 158"/>
                  <a:gd name="T68" fmla="*/ 12 w 158"/>
                  <a:gd name="T69" fmla="*/ 7 h 158"/>
                  <a:gd name="T70" fmla="*/ 18 w 158"/>
                  <a:gd name="T71" fmla="*/ 9 h 158"/>
                  <a:gd name="T72" fmla="*/ 25 w 158"/>
                  <a:gd name="T73" fmla="*/ 11 h 158"/>
                  <a:gd name="T74" fmla="*/ 31 w 158"/>
                  <a:gd name="T75" fmla="*/ 13 h 158"/>
                  <a:gd name="T76" fmla="*/ 36 w 158"/>
                  <a:gd name="T77" fmla="*/ 17 h 158"/>
                  <a:gd name="T78" fmla="*/ 40 w 158"/>
                  <a:gd name="T79" fmla="*/ 21 h 158"/>
                  <a:gd name="T80" fmla="*/ 44 w 158"/>
                  <a:gd name="T81" fmla="*/ 26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Freeform 40">
                <a:extLst>
                  <a:ext uri="{FF2B5EF4-FFF2-40B4-BE49-F238E27FC236}">
                    <a16:creationId xmlns:a16="http://schemas.microsoft.com/office/drawing/2014/main" id="{9CF7C5D3-44F1-0347-824C-2AAC5545B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41 w 399"/>
                  <a:gd name="T1" fmla="*/ 31 h 331"/>
                  <a:gd name="T2" fmla="*/ 22 w 399"/>
                  <a:gd name="T3" fmla="*/ 51 h 331"/>
                  <a:gd name="T4" fmla="*/ 7 w 399"/>
                  <a:gd name="T5" fmla="*/ 73 h 331"/>
                  <a:gd name="T6" fmla="*/ 0 w 399"/>
                  <a:gd name="T7" fmla="*/ 100 h 331"/>
                  <a:gd name="T8" fmla="*/ 1 w 399"/>
                  <a:gd name="T9" fmla="*/ 117 h 331"/>
                  <a:gd name="T10" fmla="*/ 4 w 399"/>
                  <a:gd name="T11" fmla="*/ 124 h 331"/>
                  <a:gd name="T12" fmla="*/ 8 w 399"/>
                  <a:gd name="T13" fmla="*/ 131 h 331"/>
                  <a:gd name="T14" fmla="*/ 13 w 399"/>
                  <a:gd name="T15" fmla="*/ 136 h 331"/>
                  <a:gd name="T16" fmla="*/ 23 w 399"/>
                  <a:gd name="T17" fmla="*/ 142 h 331"/>
                  <a:gd name="T18" fmla="*/ 36 w 399"/>
                  <a:gd name="T19" fmla="*/ 149 h 331"/>
                  <a:gd name="T20" fmla="*/ 49 w 399"/>
                  <a:gd name="T21" fmla="*/ 154 h 331"/>
                  <a:gd name="T22" fmla="*/ 63 w 399"/>
                  <a:gd name="T23" fmla="*/ 158 h 331"/>
                  <a:gd name="T24" fmla="*/ 77 w 399"/>
                  <a:gd name="T25" fmla="*/ 161 h 331"/>
                  <a:gd name="T26" fmla="*/ 91 w 399"/>
                  <a:gd name="T27" fmla="*/ 163 h 331"/>
                  <a:gd name="T28" fmla="*/ 105 w 399"/>
                  <a:gd name="T29" fmla="*/ 164 h 331"/>
                  <a:gd name="T30" fmla="*/ 119 w 399"/>
                  <a:gd name="T31" fmla="*/ 165 h 331"/>
                  <a:gd name="T32" fmla="*/ 129 w 399"/>
                  <a:gd name="T33" fmla="*/ 166 h 331"/>
                  <a:gd name="T34" fmla="*/ 132 w 399"/>
                  <a:gd name="T35" fmla="*/ 163 h 331"/>
                  <a:gd name="T36" fmla="*/ 133 w 399"/>
                  <a:gd name="T37" fmla="*/ 158 h 331"/>
                  <a:gd name="T38" fmla="*/ 130 w 399"/>
                  <a:gd name="T39" fmla="*/ 155 h 331"/>
                  <a:gd name="T40" fmla="*/ 121 w 399"/>
                  <a:gd name="T41" fmla="*/ 152 h 331"/>
                  <a:gd name="T42" fmla="*/ 109 w 399"/>
                  <a:gd name="T43" fmla="*/ 150 h 331"/>
                  <a:gd name="T44" fmla="*/ 96 w 399"/>
                  <a:gd name="T45" fmla="*/ 148 h 331"/>
                  <a:gd name="T46" fmla="*/ 83 w 399"/>
                  <a:gd name="T47" fmla="*/ 146 h 331"/>
                  <a:gd name="T48" fmla="*/ 70 w 399"/>
                  <a:gd name="T49" fmla="*/ 143 h 331"/>
                  <a:gd name="T50" fmla="*/ 57 w 399"/>
                  <a:gd name="T51" fmla="*/ 140 h 331"/>
                  <a:gd name="T52" fmla="*/ 45 w 399"/>
                  <a:gd name="T53" fmla="*/ 136 h 331"/>
                  <a:gd name="T54" fmla="*/ 33 w 399"/>
                  <a:gd name="T55" fmla="*/ 131 h 331"/>
                  <a:gd name="T56" fmla="*/ 23 w 399"/>
                  <a:gd name="T57" fmla="*/ 124 h 331"/>
                  <a:gd name="T58" fmla="*/ 16 w 399"/>
                  <a:gd name="T59" fmla="*/ 114 h 331"/>
                  <a:gd name="T60" fmla="*/ 14 w 399"/>
                  <a:gd name="T61" fmla="*/ 102 h 331"/>
                  <a:gd name="T62" fmla="*/ 16 w 399"/>
                  <a:gd name="T63" fmla="*/ 88 h 331"/>
                  <a:gd name="T64" fmla="*/ 21 w 399"/>
                  <a:gd name="T65" fmla="*/ 75 h 331"/>
                  <a:gd name="T66" fmla="*/ 29 w 399"/>
                  <a:gd name="T67" fmla="*/ 61 h 331"/>
                  <a:gd name="T68" fmla="*/ 39 w 399"/>
                  <a:gd name="T69" fmla="*/ 49 h 331"/>
                  <a:gd name="T70" fmla="*/ 51 w 399"/>
                  <a:gd name="T71" fmla="*/ 37 h 331"/>
                  <a:gd name="T72" fmla="*/ 63 w 399"/>
                  <a:gd name="T73" fmla="*/ 26 h 331"/>
                  <a:gd name="T74" fmla="*/ 81 w 399"/>
                  <a:gd name="T75" fmla="*/ 17 h 331"/>
                  <a:gd name="T76" fmla="*/ 98 w 399"/>
                  <a:gd name="T77" fmla="*/ 9 h 331"/>
                  <a:gd name="T78" fmla="*/ 109 w 399"/>
                  <a:gd name="T79" fmla="*/ 3 h 331"/>
                  <a:gd name="T80" fmla="*/ 106 w 399"/>
                  <a:gd name="T81" fmla="*/ 0 h 331"/>
                  <a:gd name="T82" fmla="*/ 91 w 399"/>
                  <a:gd name="T83" fmla="*/ 2 h 331"/>
                  <a:gd name="T84" fmla="*/ 74 w 399"/>
                  <a:gd name="T85" fmla="*/ 8 h 331"/>
                  <a:gd name="T86" fmla="*/ 58 w 399"/>
                  <a:gd name="T87" fmla="*/ 17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7" name="Freeform 41">
                <a:extLst>
                  <a:ext uri="{FF2B5EF4-FFF2-40B4-BE49-F238E27FC236}">
                    <a16:creationId xmlns:a16="http://schemas.microsoft.com/office/drawing/2014/main" id="{D5456048-7979-8143-8C78-76297DFBE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96 w 350"/>
                  <a:gd name="T1" fmla="*/ 34 h 221"/>
                  <a:gd name="T2" fmla="*/ 101 w 350"/>
                  <a:gd name="T3" fmla="*/ 40 h 221"/>
                  <a:gd name="T4" fmla="*/ 105 w 350"/>
                  <a:gd name="T5" fmla="*/ 47 h 221"/>
                  <a:gd name="T6" fmla="*/ 106 w 350"/>
                  <a:gd name="T7" fmla="*/ 54 h 221"/>
                  <a:gd name="T8" fmla="*/ 106 w 350"/>
                  <a:gd name="T9" fmla="*/ 62 h 221"/>
                  <a:gd name="T10" fmla="*/ 105 w 350"/>
                  <a:gd name="T11" fmla="*/ 69 h 221"/>
                  <a:gd name="T12" fmla="*/ 103 w 350"/>
                  <a:gd name="T13" fmla="*/ 74 h 221"/>
                  <a:gd name="T14" fmla="*/ 100 w 350"/>
                  <a:gd name="T15" fmla="*/ 80 h 221"/>
                  <a:gd name="T16" fmla="*/ 97 w 350"/>
                  <a:gd name="T17" fmla="*/ 84 h 221"/>
                  <a:gd name="T18" fmla="*/ 92 w 350"/>
                  <a:gd name="T19" fmla="*/ 89 h 221"/>
                  <a:gd name="T20" fmla="*/ 88 w 350"/>
                  <a:gd name="T21" fmla="*/ 93 h 221"/>
                  <a:gd name="T22" fmla="*/ 84 w 350"/>
                  <a:gd name="T23" fmla="*/ 98 h 221"/>
                  <a:gd name="T24" fmla="*/ 80 w 350"/>
                  <a:gd name="T25" fmla="*/ 102 h 221"/>
                  <a:gd name="T26" fmla="*/ 79 w 350"/>
                  <a:gd name="T27" fmla="*/ 104 h 221"/>
                  <a:gd name="T28" fmla="*/ 79 w 350"/>
                  <a:gd name="T29" fmla="*/ 106 h 221"/>
                  <a:gd name="T30" fmla="*/ 79 w 350"/>
                  <a:gd name="T31" fmla="*/ 107 h 221"/>
                  <a:gd name="T32" fmla="*/ 80 w 350"/>
                  <a:gd name="T33" fmla="*/ 109 h 221"/>
                  <a:gd name="T34" fmla="*/ 81 w 350"/>
                  <a:gd name="T35" fmla="*/ 110 h 221"/>
                  <a:gd name="T36" fmla="*/ 83 w 350"/>
                  <a:gd name="T37" fmla="*/ 110 h 221"/>
                  <a:gd name="T38" fmla="*/ 84 w 350"/>
                  <a:gd name="T39" fmla="*/ 110 h 221"/>
                  <a:gd name="T40" fmla="*/ 86 w 350"/>
                  <a:gd name="T41" fmla="*/ 109 h 221"/>
                  <a:gd name="T42" fmla="*/ 95 w 350"/>
                  <a:gd name="T43" fmla="*/ 102 h 221"/>
                  <a:gd name="T44" fmla="*/ 103 w 350"/>
                  <a:gd name="T45" fmla="*/ 93 h 221"/>
                  <a:gd name="T46" fmla="*/ 110 w 350"/>
                  <a:gd name="T47" fmla="*/ 84 h 221"/>
                  <a:gd name="T48" fmla="*/ 114 w 350"/>
                  <a:gd name="T49" fmla="*/ 73 h 221"/>
                  <a:gd name="T50" fmla="*/ 116 w 350"/>
                  <a:gd name="T51" fmla="*/ 62 h 221"/>
                  <a:gd name="T52" fmla="*/ 115 w 350"/>
                  <a:gd name="T53" fmla="*/ 50 h 221"/>
                  <a:gd name="T54" fmla="*/ 111 w 350"/>
                  <a:gd name="T55" fmla="*/ 40 h 221"/>
                  <a:gd name="T56" fmla="*/ 103 w 350"/>
                  <a:gd name="T57" fmla="*/ 30 h 221"/>
                  <a:gd name="T58" fmla="*/ 98 w 350"/>
                  <a:gd name="T59" fmla="*/ 25 h 221"/>
                  <a:gd name="T60" fmla="*/ 91 w 350"/>
                  <a:gd name="T61" fmla="*/ 21 h 221"/>
                  <a:gd name="T62" fmla="*/ 84 w 350"/>
                  <a:gd name="T63" fmla="*/ 17 h 221"/>
                  <a:gd name="T64" fmla="*/ 76 w 350"/>
                  <a:gd name="T65" fmla="*/ 13 h 221"/>
                  <a:gd name="T66" fmla="*/ 67 w 350"/>
                  <a:gd name="T67" fmla="*/ 10 h 221"/>
                  <a:gd name="T68" fmla="*/ 59 w 350"/>
                  <a:gd name="T69" fmla="*/ 7 h 221"/>
                  <a:gd name="T70" fmla="*/ 50 w 350"/>
                  <a:gd name="T71" fmla="*/ 5 h 221"/>
                  <a:gd name="T72" fmla="*/ 42 w 350"/>
                  <a:gd name="T73" fmla="*/ 3 h 221"/>
                  <a:gd name="T74" fmla="*/ 34 w 350"/>
                  <a:gd name="T75" fmla="*/ 2 h 221"/>
                  <a:gd name="T76" fmla="*/ 27 w 350"/>
                  <a:gd name="T77" fmla="*/ 1 h 221"/>
                  <a:gd name="T78" fmla="*/ 20 w 350"/>
                  <a:gd name="T79" fmla="*/ 0 h 221"/>
                  <a:gd name="T80" fmla="*/ 14 w 350"/>
                  <a:gd name="T81" fmla="*/ 0 h 221"/>
                  <a:gd name="T82" fmla="*/ 9 w 350"/>
                  <a:gd name="T83" fmla="*/ 0 h 221"/>
                  <a:gd name="T84" fmla="*/ 4 w 350"/>
                  <a:gd name="T85" fmla="*/ 0 h 221"/>
                  <a:gd name="T86" fmla="*/ 1 w 350"/>
                  <a:gd name="T87" fmla="*/ 1 h 221"/>
                  <a:gd name="T88" fmla="*/ 0 w 350"/>
                  <a:gd name="T89" fmla="*/ 2 h 221"/>
                  <a:gd name="T90" fmla="*/ 5 w 350"/>
                  <a:gd name="T91" fmla="*/ 3 h 221"/>
                  <a:gd name="T92" fmla="*/ 10 w 350"/>
                  <a:gd name="T93" fmla="*/ 3 h 221"/>
                  <a:gd name="T94" fmla="*/ 16 w 350"/>
                  <a:gd name="T95" fmla="*/ 4 h 221"/>
                  <a:gd name="T96" fmla="*/ 21 w 350"/>
                  <a:gd name="T97" fmla="*/ 5 h 221"/>
                  <a:gd name="T98" fmla="*/ 27 w 350"/>
                  <a:gd name="T99" fmla="*/ 7 h 221"/>
                  <a:gd name="T100" fmla="*/ 34 w 350"/>
                  <a:gd name="T101" fmla="*/ 8 h 221"/>
                  <a:gd name="T102" fmla="*/ 40 w 350"/>
                  <a:gd name="T103" fmla="*/ 9 h 221"/>
                  <a:gd name="T104" fmla="*/ 47 w 350"/>
                  <a:gd name="T105" fmla="*/ 11 h 221"/>
                  <a:gd name="T106" fmla="*/ 53 w 350"/>
                  <a:gd name="T107" fmla="*/ 13 h 221"/>
                  <a:gd name="T108" fmla="*/ 60 w 350"/>
                  <a:gd name="T109" fmla="*/ 15 h 221"/>
                  <a:gd name="T110" fmla="*/ 66 w 350"/>
                  <a:gd name="T111" fmla="*/ 17 h 221"/>
                  <a:gd name="T112" fmla="*/ 73 w 350"/>
                  <a:gd name="T113" fmla="*/ 19 h 221"/>
                  <a:gd name="T114" fmla="*/ 79 w 350"/>
                  <a:gd name="T115" fmla="*/ 22 h 221"/>
                  <a:gd name="T116" fmla="*/ 85 w 350"/>
                  <a:gd name="T117" fmla="*/ 26 h 221"/>
                  <a:gd name="T118" fmla="*/ 91 w 350"/>
                  <a:gd name="T119" fmla="*/ 30 h 221"/>
                  <a:gd name="T120" fmla="*/ 96 w 350"/>
                  <a:gd name="T121" fmla="*/ 34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8" name="Freeform 42">
                <a:extLst>
                  <a:ext uri="{FF2B5EF4-FFF2-40B4-BE49-F238E27FC236}">
                    <a16:creationId xmlns:a16="http://schemas.microsoft.com/office/drawing/2014/main" id="{E8281E44-24FA-CA46-B3E0-7C26B4C3B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58 h 208"/>
                  <a:gd name="T2" fmla="*/ 0 w 142"/>
                  <a:gd name="T3" fmla="*/ 66 h 208"/>
                  <a:gd name="T4" fmla="*/ 2 w 142"/>
                  <a:gd name="T5" fmla="*/ 74 h 208"/>
                  <a:gd name="T6" fmla="*/ 5 w 142"/>
                  <a:gd name="T7" fmla="*/ 82 h 208"/>
                  <a:gd name="T8" fmla="*/ 10 w 142"/>
                  <a:gd name="T9" fmla="*/ 88 h 208"/>
                  <a:gd name="T10" fmla="*/ 16 w 142"/>
                  <a:gd name="T11" fmla="*/ 94 h 208"/>
                  <a:gd name="T12" fmla="*/ 23 w 142"/>
                  <a:gd name="T13" fmla="*/ 99 h 208"/>
                  <a:gd name="T14" fmla="*/ 31 w 142"/>
                  <a:gd name="T15" fmla="*/ 102 h 208"/>
                  <a:gd name="T16" fmla="*/ 39 w 142"/>
                  <a:gd name="T17" fmla="*/ 104 h 208"/>
                  <a:gd name="T18" fmla="*/ 41 w 142"/>
                  <a:gd name="T19" fmla="*/ 105 h 208"/>
                  <a:gd name="T20" fmla="*/ 44 w 142"/>
                  <a:gd name="T21" fmla="*/ 104 h 208"/>
                  <a:gd name="T22" fmla="*/ 46 w 142"/>
                  <a:gd name="T23" fmla="*/ 102 h 208"/>
                  <a:gd name="T24" fmla="*/ 47 w 142"/>
                  <a:gd name="T25" fmla="*/ 100 h 208"/>
                  <a:gd name="T26" fmla="*/ 47 w 142"/>
                  <a:gd name="T27" fmla="*/ 98 h 208"/>
                  <a:gd name="T28" fmla="*/ 46 w 142"/>
                  <a:gd name="T29" fmla="*/ 95 h 208"/>
                  <a:gd name="T30" fmla="*/ 45 w 142"/>
                  <a:gd name="T31" fmla="*/ 93 h 208"/>
                  <a:gd name="T32" fmla="*/ 42 w 142"/>
                  <a:gd name="T33" fmla="*/ 92 h 208"/>
                  <a:gd name="T34" fmla="*/ 34 w 142"/>
                  <a:gd name="T35" fmla="*/ 89 h 208"/>
                  <a:gd name="T36" fmla="*/ 27 w 142"/>
                  <a:gd name="T37" fmla="*/ 85 h 208"/>
                  <a:gd name="T38" fmla="*/ 21 w 142"/>
                  <a:gd name="T39" fmla="*/ 80 h 208"/>
                  <a:gd name="T40" fmla="*/ 17 w 142"/>
                  <a:gd name="T41" fmla="*/ 74 h 208"/>
                  <a:gd name="T42" fmla="*/ 14 w 142"/>
                  <a:gd name="T43" fmla="*/ 66 h 208"/>
                  <a:gd name="T44" fmla="*/ 12 w 142"/>
                  <a:gd name="T45" fmla="*/ 58 h 208"/>
                  <a:gd name="T46" fmla="*/ 12 w 142"/>
                  <a:gd name="T47" fmla="*/ 49 h 208"/>
                  <a:gd name="T48" fmla="*/ 15 w 142"/>
                  <a:gd name="T49" fmla="*/ 40 h 208"/>
                  <a:gd name="T50" fmla="*/ 18 w 142"/>
                  <a:gd name="T51" fmla="*/ 33 h 208"/>
                  <a:gd name="T52" fmla="*/ 22 w 142"/>
                  <a:gd name="T53" fmla="*/ 27 h 208"/>
                  <a:gd name="T54" fmla="*/ 26 w 142"/>
                  <a:gd name="T55" fmla="*/ 22 h 208"/>
                  <a:gd name="T56" fmla="*/ 31 w 142"/>
                  <a:gd name="T57" fmla="*/ 17 h 208"/>
                  <a:gd name="T58" fmla="*/ 35 w 142"/>
                  <a:gd name="T59" fmla="*/ 12 h 208"/>
                  <a:gd name="T60" fmla="*/ 40 w 142"/>
                  <a:gd name="T61" fmla="*/ 8 h 208"/>
                  <a:gd name="T62" fmla="*/ 45 w 142"/>
                  <a:gd name="T63" fmla="*/ 4 h 208"/>
                  <a:gd name="T64" fmla="*/ 48 w 142"/>
                  <a:gd name="T65" fmla="*/ 1 h 208"/>
                  <a:gd name="T66" fmla="*/ 45 w 142"/>
                  <a:gd name="T67" fmla="*/ 0 h 208"/>
                  <a:gd name="T68" fmla="*/ 39 w 142"/>
                  <a:gd name="T69" fmla="*/ 3 h 208"/>
                  <a:gd name="T70" fmla="*/ 32 w 142"/>
                  <a:gd name="T71" fmla="*/ 8 h 208"/>
                  <a:gd name="T72" fmla="*/ 23 w 142"/>
                  <a:gd name="T73" fmla="*/ 16 h 208"/>
                  <a:gd name="T74" fmla="*/ 16 w 142"/>
                  <a:gd name="T75" fmla="*/ 25 h 208"/>
                  <a:gd name="T76" fmla="*/ 8 w 142"/>
                  <a:gd name="T77" fmla="*/ 35 h 208"/>
                  <a:gd name="T78" fmla="*/ 3 w 142"/>
                  <a:gd name="T79" fmla="*/ 46 h 208"/>
                  <a:gd name="T80" fmla="*/ 0 w 142"/>
                  <a:gd name="T81" fmla="*/ 58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9" name="Freeform 43">
                <a:extLst>
                  <a:ext uri="{FF2B5EF4-FFF2-40B4-BE49-F238E27FC236}">
                    <a16:creationId xmlns:a16="http://schemas.microsoft.com/office/drawing/2014/main" id="{294D055F-F51E-5746-87C3-1401BB506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85 w 304"/>
                  <a:gd name="T1" fmla="*/ 55 h 272"/>
                  <a:gd name="T2" fmla="*/ 90 w 304"/>
                  <a:gd name="T3" fmla="*/ 63 h 272"/>
                  <a:gd name="T4" fmla="*/ 92 w 304"/>
                  <a:gd name="T5" fmla="*/ 72 h 272"/>
                  <a:gd name="T6" fmla="*/ 91 w 304"/>
                  <a:gd name="T7" fmla="*/ 82 h 272"/>
                  <a:gd name="T8" fmla="*/ 86 w 304"/>
                  <a:gd name="T9" fmla="*/ 92 h 272"/>
                  <a:gd name="T10" fmla="*/ 77 w 304"/>
                  <a:gd name="T11" fmla="*/ 100 h 272"/>
                  <a:gd name="T12" fmla="*/ 68 w 304"/>
                  <a:gd name="T13" fmla="*/ 108 h 272"/>
                  <a:gd name="T14" fmla="*/ 59 w 304"/>
                  <a:gd name="T15" fmla="*/ 116 h 272"/>
                  <a:gd name="T16" fmla="*/ 53 w 304"/>
                  <a:gd name="T17" fmla="*/ 122 h 272"/>
                  <a:gd name="T18" fmla="*/ 51 w 304"/>
                  <a:gd name="T19" fmla="*/ 126 h 272"/>
                  <a:gd name="T20" fmla="*/ 50 w 304"/>
                  <a:gd name="T21" fmla="*/ 130 h 272"/>
                  <a:gd name="T22" fmla="*/ 50 w 304"/>
                  <a:gd name="T23" fmla="*/ 134 h 272"/>
                  <a:gd name="T24" fmla="*/ 53 w 304"/>
                  <a:gd name="T25" fmla="*/ 136 h 272"/>
                  <a:gd name="T26" fmla="*/ 57 w 304"/>
                  <a:gd name="T27" fmla="*/ 136 h 272"/>
                  <a:gd name="T28" fmla="*/ 63 w 304"/>
                  <a:gd name="T29" fmla="*/ 129 h 272"/>
                  <a:gd name="T30" fmla="*/ 74 w 304"/>
                  <a:gd name="T31" fmla="*/ 118 h 272"/>
                  <a:gd name="T32" fmla="*/ 85 w 304"/>
                  <a:gd name="T33" fmla="*/ 108 h 272"/>
                  <a:gd name="T34" fmla="*/ 95 w 304"/>
                  <a:gd name="T35" fmla="*/ 96 h 272"/>
                  <a:gd name="T36" fmla="*/ 101 w 304"/>
                  <a:gd name="T37" fmla="*/ 82 h 272"/>
                  <a:gd name="T38" fmla="*/ 100 w 304"/>
                  <a:gd name="T39" fmla="*/ 67 h 272"/>
                  <a:gd name="T40" fmla="*/ 93 w 304"/>
                  <a:gd name="T41" fmla="*/ 53 h 272"/>
                  <a:gd name="T42" fmla="*/ 83 w 304"/>
                  <a:gd name="T43" fmla="*/ 42 h 272"/>
                  <a:gd name="T44" fmla="*/ 73 w 304"/>
                  <a:gd name="T45" fmla="*/ 33 h 272"/>
                  <a:gd name="T46" fmla="*/ 62 w 304"/>
                  <a:gd name="T47" fmla="*/ 26 h 272"/>
                  <a:gd name="T48" fmla="*/ 52 w 304"/>
                  <a:gd name="T49" fmla="*/ 19 h 272"/>
                  <a:gd name="T50" fmla="*/ 41 w 304"/>
                  <a:gd name="T51" fmla="*/ 13 h 272"/>
                  <a:gd name="T52" fmla="*/ 30 w 304"/>
                  <a:gd name="T53" fmla="*/ 7 h 272"/>
                  <a:gd name="T54" fmla="*/ 19 w 304"/>
                  <a:gd name="T55" fmla="*/ 3 h 272"/>
                  <a:gd name="T56" fmla="*/ 10 w 304"/>
                  <a:gd name="T57" fmla="*/ 1 h 272"/>
                  <a:gd name="T58" fmla="*/ 3 w 304"/>
                  <a:gd name="T59" fmla="*/ 1 h 272"/>
                  <a:gd name="T60" fmla="*/ 3 w 304"/>
                  <a:gd name="T61" fmla="*/ 3 h 272"/>
                  <a:gd name="T62" fmla="*/ 12 w 304"/>
                  <a:gd name="T63" fmla="*/ 6 h 272"/>
                  <a:gd name="T64" fmla="*/ 21 w 304"/>
                  <a:gd name="T65" fmla="*/ 11 h 272"/>
                  <a:gd name="T66" fmla="*/ 32 w 304"/>
                  <a:gd name="T67" fmla="*/ 16 h 272"/>
                  <a:gd name="T68" fmla="*/ 44 w 304"/>
                  <a:gd name="T69" fmla="*/ 23 h 272"/>
                  <a:gd name="T70" fmla="*/ 55 w 304"/>
                  <a:gd name="T71" fmla="*/ 30 h 272"/>
                  <a:gd name="T72" fmla="*/ 67 w 304"/>
                  <a:gd name="T73" fmla="*/ 39 h 272"/>
                  <a:gd name="T74" fmla="*/ 77 w 304"/>
                  <a:gd name="T75" fmla="*/ 47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0" name="Freeform 44">
                <a:extLst>
                  <a:ext uri="{FF2B5EF4-FFF2-40B4-BE49-F238E27FC236}">
                    <a16:creationId xmlns:a16="http://schemas.microsoft.com/office/drawing/2014/main" id="{AB6F6395-2D32-6C4A-8C1F-FDD61477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13 w 103"/>
                  <a:gd name="T1" fmla="*/ 6 h 164"/>
                  <a:gd name="T2" fmla="*/ 12 w 103"/>
                  <a:gd name="T3" fmla="*/ 4 h 164"/>
                  <a:gd name="T4" fmla="*/ 11 w 103"/>
                  <a:gd name="T5" fmla="*/ 2 h 164"/>
                  <a:gd name="T6" fmla="*/ 8 w 103"/>
                  <a:gd name="T7" fmla="*/ 1 h 164"/>
                  <a:gd name="T8" fmla="*/ 6 w 103"/>
                  <a:gd name="T9" fmla="*/ 0 h 164"/>
                  <a:gd name="T10" fmla="*/ 3 w 103"/>
                  <a:gd name="T11" fmla="*/ 1 h 164"/>
                  <a:gd name="T12" fmla="*/ 2 w 103"/>
                  <a:gd name="T13" fmla="*/ 3 h 164"/>
                  <a:gd name="T14" fmla="*/ 0 w 103"/>
                  <a:gd name="T15" fmla="*/ 5 h 164"/>
                  <a:gd name="T16" fmla="*/ 0 w 103"/>
                  <a:gd name="T17" fmla="*/ 8 h 164"/>
                  <a:gd name="T18" fmla="*/ 3 w 103"/>
                  <a:gd name="T19" fmla="*/ 19 h 164"/>
                  <a:gd name="T20" fmla="*/ 6 w 103"/>
                  <a:gd name="T21" fmla="*/ 32 h 164"/>
                  <a:gd name="T22" fmla="*/ 11 w 103"/>
                  <a:gd name="T23" fmla="*/ 44 h 164"/>
                  <a:gd name="T24" fmla="*/ 17 w 103"/>
                  <a:gd name="T25" fmla="*/ 56 h 164"/>
                  <a:gd name="T26" fmla="*/ 22 w 103"/>
                  <a:gd name="T27" fmla="*/ 67 h 164"/>
                  <a:gd name="T28" fmla="*/ 28 w 103"/>
                  <a:gd name="T29" fmla="*/ 75 h 164"/>
                  <a:gd name="T30" fmla="*/ 32 w 103"/>
                  <a:gd name="T31" fmla="*/ 81 h 164"/>
                  <a:gd name="T32" fmla="*/ 34 w 103"/>
                  <a:gd name="T33" fmla="*/ 82 h 164"/>
                  <a:gd name="T34" fmla="*/ 33 w 103"/>
                  <a:gd name="T35" fmla="*/ 77 h 164"/>
                  <a:gd name="T36" fmla="*/ 31 w 103"/>
                  <a:gd name="T37" fmla="*/ 70 h 164"/>
                  <a:gd name="T38" fmla="*/ 28 w 103"/>
                  <a:gd name="T39" fmla="*/ 61 h 164"/>
                  <a:gd name="T40" fmla="*/ 24 w 103"/>
                  <a:gd name="T41" fmla="*/ 50 h 164"/>
                  <a:gd name="T42" fmla="*/ 21 w 103"/>
                  <a:gd name="T43" fmla="*/ 39 h 164"/>
                  <a:gd name="T44" fmla="*/ 18 w 103"/>
                  <a:gd name="T45" fmla="*/ 28 h 164"/>
                  <a:gd name="T46" fmla="*/ 15 w 103"/>
                  <a:gd name="T47" fmla="*/ 17 h 164"/>
                  <a:gd name="T48" fmla="*/ 13 w 103"/>
                  <a:gd name="T49" fmla="*/ 6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Freeform 45">
                <a:extLst>
                  <a:ext uri="{FF2B5EF4-FFF2-40B4-BE49-F238E27FC236}">
                    <a16:creationId xmlns:a16="http://schemas.microsoft.com/office/drawing/2014/main" id="{7ACD4744-8131-8E42-BBE5-A00736F04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9 w 54"/>
                  <a:gd name="T1" fmla="*/ 5 h 82"/>
                  <a:gd name="T2" fmla="*/ 9 w 54"/>
                  <a:gd name="T3" fmla="*/ 3 h 82"/>
                  <a:gd name="T4" fmla="*/ 7 w 54"/>
                  <a:gd name="T5" fmla="*/ 1 h 82"/>
                  <a:gd name="T6" fmla="*/ 6 w 54"/>
                  <a:gd name="T7" fmla="*/ 0 h 82"/>
                  <a:gd name="T8" fmla="*/ 4 w 54"/>
                  <a:gd name="T9" fmla="*/ 0 h 82"/>
                  <a:gd name="T10" fmla="*/ 3 w 54"/>
                  <a:gd name="T11" fmla="*/ 1 h 82"/>
                  <a:gd name="T12" fmla="*/ 1 w 54"/>
                  <a:gd name="T13" fmla="*/ 2 h 82"/>
                  <a:gd name="T14" fmla="*/ 0 w 54"/>
                  <a:gd name="T15" fmla="*/ 3 h 82"/>
                  <a:gd name="T16" fmla="*/ 0 w 54"/>
                  <a:gd name="T17" fmla="*/ 5 h 82"/>
                  <a:gd name="T18" fmla="*/ 0 w 54"/>
                  <a:gd name="T19" fmla="*/ 11 h 82"/>
                  <a:gd name="T20" fmla="*/ 2 w 54"/>
                  <a:gd name="T21" fmla="*/ 17 h 82"/>
                  <a:gd name="T22" fmla="*/ 3 w 54"/>
                  <a:gd name="T23" fmla="*/ 23 h 82"/>
                  <a:gd name="T24" fmla="*/ 6 w 54"/>
                  <a:gd name="T25" fmla="*/ 29 h 82"/>
                  <a:gd name="T26" fmla="*/ 9 w 54"/>
                  <a:gd name="T27" fmla="*/ 35 h 82"/>
                  <a:gd name="T28" fmla="*/ 12 w 54"/>
                  <a:gd name="T29" fmla="*/ 39 h 82"/>
                  <a:gd name="T30" fmla="*/ 15 w 54"/>
                  <a:gd name="T31" fmla="*/ 41 h 82"/>
                  <a:gd name="T32" fmla="*/ 18 w 54"/>
                  <a:gd name="T33" fmla="*/ 42 h 82"/>
                  <a:gd name="T34" fmla="*/ 18 w 54"/>
                  <a:gd name="T35" fmla="*/ 34 h 82"/>
                  <a:gd name="T36" fmla="*/ 16 w 54"/>
                  <a:gd name="T37" fmla="*/ 24 h 82"/>
                  <a:gd name="T38" fmla="*/ 13 w 54"/>
                  <a:gd name="T39" fmla="*/ 14 h 82"/>
                  <a:gd name="T40" fmla="*/ 9 w 54"/>
                  <a:gd name="T41" fmla="*/ 5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Freeform 46">
                <a:extLst>
                  <a:ext uri="{FF2B5EF4-FFF2-40B4-BE49-F238E27FC236}">
                    <a16:creationId xmlns:a16="http://schemas.microsoft.com/office/drawing/2014/main" id="{9BDC8E92-5B7E-9548-A20F-563663071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8 w 46"/>
                  <a:gd name="T1" fmla="*/ 3 h 47"/>
                  <a:gd name="T2" fmla="*/ 8 w 46"/>
                  <a:gd name="T3" fmla="*/ 4 h 47"/>
                  <a:gd name="T4" fmla="*/ 8 w 46"/>
                  <a:gd name="T5" fmla="*/ 4 h 47"/>
                  <a:gd name="T6" fmla="*/ 8 w 46"/>
                  <a:gd name="T7" fmla="*/ 4 h 47"/>
                  <a:gd name="T8" fmla="*/ 8 w 46"/>
                  <a:gd name="T9" fmla="*/ 4 h 47"/>
                  <a:gd name="T10" fmla="*/ 8 w 46"/>
                  <a:gd name="T11" fmla="*/ 2 h 47"/>
                  <a:gd name="T12" fmla="*/ 7 w 46"/>
                  <a:gd name="T13" fmla="*/ 1 h 47"/>
                  <a:gd name="T14" fmla="*/ 5 w 46"/>
                  <a:gd name="T15" fmla="*/ 0 h 47"/>
                  <a:gd name="T16" fmla="*/ 3 w 46"/>
                  <a:gd name="T17" fmla="*/ 0 h 47"/>
                  <a:gd name="T18" fmla="*/ 1 w 46"/>
                  <a:gd name="T19" fmla="*/ 1 h 47"/>
                  <a:gd name="T20" fmla="*/ 0 w 46"/>
                  <a:gd name="T21" fmla="*/ 2 h 47"/>
                  <a:gd name="T22" fmla="*/ 0 w 46"/>
                  <a:gd name="T23" fmla="*/ 4 h 47"/>
                  <a:gd name="T24" fmla="*/ 0 w 46"/>
                  <a:gd name="T25" fmla="*/ 5 h 47"/>
                  <a:gd name="T26" fmla="*/ 0 w 46"/>
                  <a:gd name="T27" fmla="*/ 8 h 47"/>
                  <a:gd name="T28" fmla="*/ 1 w 46"/>
                  <a:gd name="T29" fmla="*/ 11 h 47"/>
                  <a:gd name="T30" fmla="*/ 3 w 46"/>
                  <a:gd name="T31" fmla="*/ 14 h 47"/>
                  <a:gd name="T32" fmla="*/ 6 w 46"/>
                  <a:gd name="T33" fmla="*/ 17 h 47"/>
                  <a:gd name="T34" fmla="*/ 8 w 46"/>
                  <a:gd name="T35" fmla="*/ 20 h 47"/>
                  <a:gd name="T36" fmla="*/ 11 w 46"/>
                  <a:gd name="T37" fmla="*/ 22 h 47"/>
                  <a:gd name="T38" fmla="*/ 14 w 46"/>
                  <a:gd name="T39" fmla="*/ 24 h 47"/>
                  <a:gd name="T40" fmla="*/ 16 w 46"/>
                  <a:gd name="T41" fmla="*/ 24 h 47"/>
                  <a:gd name="T42" fmla="*/ 16 w 46"/>
                  <a:gd name="T43" fmla="*/ 19 h 47"/>
                  <a:gd name="T44" fmla="*/ 14 w 46"/>
                  <a:gd name="T45" fmla="*/ 13 h 47"/>
                  <a:gd name="T46" fmla="*/ 10 w 46"/>
                  <a:gd name="T47" fmla="*/ 7 h 47"/>
                  <a:gd name="T48" fmla="*/ 8 w 46"/>
                  <a:gd name="T49" fmla="*/ 3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3" name="Freeform 47">
                <a:extLst>
                  <a:ext uri="{FF2B5EF4-FFF2-40B4-BE49-F238E27FC236}">
                    <a16:creationId xmlns:a16="http://schemas.microsoft.com/office/drawing/2014/main" id="{6418DA96-9832-D649-832B-F7CBB49C5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17 w 63"/>
                  <a:gd name="T1" fmla="*/ 12 h 31"/>
                  <a:gd name="T2" fmla="*/ 19 w 63"/>
                  <a:gd name="T3" fmla="*/ 11 h 31"/>
                  <a:gd name="T4" fmla="*/ 21 w 63"/>
                  <a:gd name="T5" fmla="*/ 9 h 31"/>
                  <a:gd name="T6" fmla="*/ 21 w 63"/>
                  <a:gd name="T7" fmla="*/ 7 h 31"/>
                  <a:gd name="T8" fmla="*/ 21 w 63"/>
                  <a:gd name="T9" fmla="*/ 5 h 31"/>
                  <a:gd name="T10" fmla="*/ 20 w 63"/>
                  <a:gd name="T11" fmla="*/ 3 h 31"/>
                  <a:gd name="T12" fmla="*/ 19 w 63"/>
                  <a:gd name="T13" fmla="*/ 1 h 31"/>
                  <a:gd name="T14" fmla="*/ 17 w 63"/>
                  <a:gd name="T15" fmla="*/ 0 h 31"/>
                  <a:gd name="T16" fmla="*/ 14 w 63"/>
                  <a:gd name="T17" fmla="*/ 0 h 31"/>
                  <a:gd name="T18" fmla="*/ 13 w 63"/>
                  <a:gd name="T19" fmla="*/ 0 h 31"/>
                  <a:gd name="T20" fmla="*/ 11 w 63"/>
                  <a:gd name="T21" fmla="*/ 1 h 31"/>
                  <a:gd name="T22" fmla="*/ 9 w 63"/>
                  <a:gd name="T23" fmla="*/ 2 h 31"/>
                  <a:gd name="T24" fmla="*/ 5 w 63"/>
                  <a:gd name="T25" fmla="*/ 4 h 31"/>
                  <a:gd name="T26" fmla="*/ 2 w 63"/>
                  <a:gd name="T27" fmla="*/ 7 h 31"/>
                  <a:gd name="T28" fmla="*/ 1 w 63"/>
                  <a:gd name="T29" fmla="*/ 10 h 31"/>
                  <a:gd name="T30" fmla="*/ 0 w 63"/>
                  <a:gd name="T31" fmla="*/ 13 h 31"/>
                  <a:gd name="T32" fmla="*/ 0 w 63"/>
                  <a:gd name="T33" fmla="*/ 14 h 31"/>
                  <a:gd name="T34" fmla="*/ 1 w 63"/>
                  <a:gd name="T35" fmla="*/ 15 h 31"/>
                  <a:gd name="T36" fmla="*/ 3 w 63"/>
                  <a:gd name="T37" fmla="*/ 16 h 31"/>
                  <a:gd name="T38" fmla="*/ 5 w 63"/>
                  <a:gd name="T39" fmla="*/ 16 h 31"/>
                  <a:gd name="T40" fmla="*/ 7 w 63"/>
                  <a:gd name="T41" fmla="*/ 16 h 31"/>
                  <a:gd name="T42" fmla="*/ 10 w 63"/>
                  <a:gd name="T43" fmla="*/ 15 h 31"/>
                  <a:gd name="T44" fmla="*/ 12 w 63"/>
                  <a:gd name="T45" fmla="*/ 14 h 31"/>
                  <a:gd name="T46" fmla="*/ 14 w 63"/>
                  <a:gd name="T47" fmla="*/ 13 h 31"/>
                  <a:gd name="T48" fmla="*/ 17 w 63"/>
                  <a:gd name="T49" fmla="*/ 12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Freeform 48">
                <a:extLst>
                  <a:ext uri="{FF2B5EF4-FFF2-40B4-BE49-F238E27FC236}">
                    <a16:creationId xmlns:a16="http://schemas.microsoft.com/office/drawing/2014/main" id="{5B28DFDE-D7C7-5B40-BA71-1044E428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30 w 245"/>
                  <a:gd name="T1" fmla="*/ 16 h 206"/>
                  <a:gd name="T2" fmla="*/ 24 w 245"/>
                  <a:gd name="T3" fmla="*/ 20 h 206"/>
                  <a:gd name="T4" fmla="*/ 19 w 245"/>
                  <a:gd name="T5" fmla="*/ 25 h 206"/>
                  <a:gd name="T6" fmla="*/ 13 w 245"/>
                  <a:gd name="T7" fmla="*/ 31 h 206"/>
                  <a:gd name="T8" fmla="*/ 9 w 245"/>
                  <a:gd name="T9" fmla="*/ 37 h 206"/>
                  <a:gd name="T10" fmla="*/ 6 w 245"/>
                  <a:gd name="T11" fmla="*/ 44 h 206"/>
                  <a:gd name="T12" fmla="*/ 3 w 245"/>
                  <a:gd name="T13" fmla="*/ 50 h 206"/>
                  <a:gd name="T14" fmla="*/ 1 w 245"/>
                  <a:gd name="T15" fmla="*/ 57 h 206"/>
                  <a:gd name="T16" fmla="*/ 0 w 245"/>
                  <a:gd name="T17" fmla="*/ 64 h 206"/>
                  <a:gd name="T18" fmla="*/ 1 w 245"/>
                  <a:gd name="T19" fmla="*/ 75 h 206"/>
                  <a:gd name="T20" fmla="*/ 5 w 245"/>
                  <a:gd name="T21" fmla="*/ 83 h 206"/>
                  <a:gd name="T22" fmla="*/ 11 w 245"/>
                  <a:gd name="T23" fmla="*/ 91 h 206"/>
                  <a:gd name="T24" fmla="*/ 18 w 245"/>
                  <a:gd name="T25" fmla="*/ 96 h 206"/>
                  <a:gd name="T26" fmla="*/ 26 w 245"/>
                  <a:gd name="T27" fmla="*/ 100 h 206"/>
                  <a:gd name="T28" fmla="*/ 36 w 245"/>
                  <a:gd name="T29" fmla="*/ 103 h 206"/>
                  <a:gd name="T30" fmla="*/ 45 w 245"/>
                  <a:gd name="T31" fmla="*/ 103 h 206"/>
                  <a:gd name="T32" fmla="*/ 54 w 245"/>
                  <a:gd name="T33" fmla="*/ 102 h 206"/>
                  <a:gd name="T34" fmla="*/ 56 w 245"/>
                  <a:gd name="T35" fmla="*/ 102 h 206"/>
                  <a:gd name="T36" fmla="*/ 58 w 245"/>
                  <a:gd name="T37" fmla="*/ 101 h 206"/>
                  <a:gd name="T38" fmla="*/ 60 w 245"/>
                  <a:gd name="T39" fmla="*/ 99 h 206"/>
                  <a:gd name="T40" fmla="*/ 60 w 245"/>
                  <a:gd name="T41" fmla="*/ 97 h 206"/>
                  <a:gd name="T42" fmla="*/ 60 w 245"/>
                  <a:gd name="T43" fmla="*/ 96 h 206"/>
                  <a:gd name="T44" fmla="*/ 58 w 245"/>
                  <a:gd name="T45" fmla="*/ 96 h 206"/>
                  <a:gd name="T46" fmla="*/ 56 w 245"/>
                  <a:gd name="T47" fmla="*/ 95 h 206"/>
                  <a:gd name="T48" fmla="*/ 54 w 245"/>
                  <a:gd name="T49" fmla="*/ 95 h 206"/>
                  <a:gd name="T50" fmla="*/ 51 w 245"/>
                  <a:gd name="T51" fmla="*/ 95 h 206"/>
                  <a:gd name="T52" fmla="*/ 48 w 245"/>
                  <a:gd name="T53" fmla="*/ 95 h 206"/>
                  <a:gd name="T54" fmla="*/ 46 w 245"/>
                  <a:gd name="T55" fmla="*/ 95 h 206"/>
                  <a:gd name="T56" fmla="*/ 45 w 245"/>
                  <a:gd name="T57" fmla="*/ 95 h 206"/>
                  <a:gd name="T58" fmla="*/ 40 w 245"/>
                  <a:gd name="T59" fmla="*/ 95 h 206"/>
                  <a:gd name="T60" fmla="*/ 35 w 245"/>
                  <a:gd name="T61" fmla="*/ 94 h 206"/>
                  <a:gd name="T62" fmla="*/ 31 w 245"/>
                  <a:gd name="T63" fmla="*/ 94 h 206"/>
                  <a:gd name="T64" fmla="*/ 26 w 245"/>
                  <a:gd name="T65" fmla="*/ 92 h 206"/>
                  <a:gd name="T66" fmla="*/ 21 w 245"/>
                  <a:gd name="T67" fmla="*/ 91 h 206"/>
                  <a:gd name="T68" fmla="*/ 16 w 245"/>
                  <a:gd name="T69" fmla="*/ 87 h 206"/>
                  <a:gd name="T70" fmla="*/ 12 w 245"/>
                  <a:gd name="T71" fmla="*/ 83 h 206"/>
                  <a:gd name="T72" fmla="*/ 7 w 245"/>
                  <a:gd name="T73" fmla="*/ 76 h 206"/>
                  <a:gd name="T74" fmla="*/ 6 w 245"/>
                  <a:gd name="T75" fmla="*/ 68 h 206"/>
                  <a:gd name="T76" fmla="*/ 7 w 245"/>
                  <a:gd name="T77" fmla="*/ 61 h 206"/>
                  <a:gd name="T78" fmla="*/ 9 w 245"/>
                  <a:gd name="T79" fmla="*/ 54 h 206"/>
                  <a:gd name="T80" fmla="*/ 12 w 245"/>
                  <a:gd name="T81" fmla="*/ 48 h 206"/>
                  <a:gd name="T82" fmla="*/ 16 w 245"/>
                  <a:gd name="T83" fmla="*/ 42 h 206"/>
                  <a:gd name="T84" fmla="*/ 20 w 245"/>
                  <a:gd name="T85" fmla="*/ 36 h 206"/>
                  <a:gd name="T86" fmla="*/ 26 w 245"/>
                  <a:gd name="T87" fmla="*/ 31 h 206"/>
                  <a:gd name="T88" fmla="*/ 32 w 245"/>
                  <a:gd name="T89" fmla="*/ 26 h 206"/>
                  <a:gd name="T90" fmla="*/ 38 w 245"/>
                  <a:gd name="T91" fmla="*/ 21 h 206"/>
                  <a:gd name="T92" fmla="*/ 45 w 245"/>
                  <a:gd name="T93" fmla="*/ 17 h 206"/>
                  <a:gd name="T94" fmla="*/ 52 w 245"/>
                  <a:gd name="T95" fmla="*/ 14 h 206"/>
                  <a:gd name="T96" fmla="*/ 58 w 245"/>
                  <a:gd name="T97" fmla="*/ 11 h 206"/>
                  <a:gd name="T98" fmla="*/ 65 w 245"/>
                  <a:gd name="T99" fmla="*/ 8 h 206"/>
                  <a:gd name="T100" fmla="*/ 70 w 245"/>
                  <a:gd name="T101" fmla="*/ 6 h 206"/>
                  <a:gd name="T102" fmla="*/ 76 w 245"/>
                  <a:gd name="T103" fmla="*/ 4 h 206"/>
                  <a:gd name="T104" fmla="*/ 81 w 245"/>
                  <a:gd name="T105" fmla="*/ 3 h 206"/>
                  <a:gd name="T106" fmla="*/ 78 w 245"/>
                  <a:gd name="T107" fmla="*/ 1 h 206"/>
                  <a:gd name="T108" fmla="*/ 72 w 245"/>
                  <a:gd name="T109" fmla="*/ 0 h 206"/>
                  <a:gd name="T110" fmla="*/ 66 w 245"/>
                  <a:gd name="T111" fmla="*/ 1 h 206"/>
                  <a:gd name="T112" fmla="*/ 59 w 245"/>
                  <a:gd name="T113" fmla="*/ 3 h 206"/>
                  <a:gd name="T114" fmla="*/ 51 w 245"/>
                  <a:gd name="T115" fmla="*/ 5 h 206"/>
                  <a:gd name="T116" fmla="*/ 43 w 245"/>
                  <a:gd name="T117" fmla="*/ 8 h 206"/>
                  <a:gd name="T118" fmla="*/ 36 w 245"/>
                  <a:gd name="T119" fmla="*/ 12 h 206"/>
                  <a:gd name="T120" fmla="*/ 30 w 245"/>
                  <a:gd name="T121" fmla="*/ 16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Freeform 49">
                <a:extLst>
                  <a:ext uri="{FF2B5EF4-FFF2-40B4-BE49-F238E27FC236}">
                    <a16:creationId xmlns:a16="http://schemas.microsoft.com/office/drawing/2014/main" id="{B5C43A82-704B-C74D-967D-5D8BF1FAD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45 w 159"/>
                  <a:gd name="T1" fmla="*/ 27 h 160"/>
                  <a:gd name="T2" fmla="*/ 46 w 159"/>
                  <a:gd name="T3" fmla="*/ 35 h 160"/>
                  <a:gd name="T4" fmla="*/ 45 w 159"/>
                  <a:gd name="T5" fmla="*/ 42 h 160"/>
                  <a:gd name="T6" fmla="*/ 42 w 159"/>
                  <a:gd name="T7" fmla="*/ 48 h 160"/>
                  <a:gd name="T8" fmla="*/ 37 w 159"/>
                  <a:gd name="T9" fmla="*/ 54 h 160"/>
                  <a:gd name="T10" fmla="*/ 31 w 159"/>
                  <a:gd name="T11" fmla="*/ 59 h 160"/>
                  <a:gd name="T12" fmla="*/ 25 w 159"/>
                  <a:gd name="T13" fmla="*/ 63 h 160"/>
                  <a:gd name="T14" fmla="*/ 18 w 159"/>
                  <a:gd name="T15" fmla="*/ 68 h 160"/>
                  <a:gd name="T16" fmla="*/ 12 w 159"/>
                  <a:gd name="T17" fmla="*/ 73 h 160"/>
                  <a:gd name="T18" fmla="*/ 11 w 159"/>
                  <a:gd name="T19" fmla="*/ 75 h 160"/>
                  <a:gd name="T20" fmla="*/ 11 w 159"/>
                  <a:gd name="T21" fmla="*/ 76 h 160"/>
                  <a:gd name="T22" fmla="*/ 11 w 159"/>
                  <a:gd name="T23" fmla="*/ 77 h 160"/>
                  <a:gd name="T24" fmla="*/ 12 w 159"/>
                  <a:gd name="T25" fmla="*/ 79 h 160"/>
                  <a:gd name="T26" fmla="*/ 13 w 159"/>
                  <a:gd name="T27" fmla="*/ 80 h 160"/>
                  <a:gd name="T28" fmla="*/ 14 w 159"/>
                  <a:gd name="T29" fmla="*/ 80 h 160"/>
                  <a:gd name="T30" fmla="*/ 16 w 159"/>
                  <a:gd name="T31" fmla="*/ 80 h 160"/>
                  <a:gd name="T32" fmla="*/ 17 w 159"/>
                  <a:gd name="T33" fmla="*/ 80 h 160"/>
                  <a:gd name="T34" fmla="*/ 24 w 159"/>
                  <a:gd name="T35" fmla="*/ 75 h 160"/>
                  <a:gd name="T36" fmla="*/ 32 w 159"/>
                  <a:gd name="T37" fmla="*/ 70 h 160"/>
                  <a:gd name="T38" fmla="*/ 38 w 159"/>
                  <a:gd name="T39" fmla="*/ 64 h 160"/>
                  <a:gd name="T40" fmla="*/ 45 w 159"/>
                  <a:gd name="T41" fmla="*/ 58 h 160"/>
                  <a:gd name="T42" fmla="*/ 49 w 159"/>
                  <a:gd name="T43" fmla="*/ 51 h 160"/>
                  <a:gd name="T44" fmla="*/ 52 w 159"/>
                  <a:gd name="T45" fmla="*/ 43 h 160"/>
                  <a:gd name="T46" fmla="*/ 53 w 159"/>
                  <a:gd name="T47" fmla="*/ 34 h 160"/>
                  <a:gd name="T48" fmla="*/ 51 w 159"/>
                  <a:gd name="T49" fmla="*/ 25 h 160"/>
                  <a:gd name="T50" fmla="*/ 47 w 159"/>
                  <a:gd name="T51" fmla="*/ 18 h 160"/>
                  <a:gd name="T52" fmla="*/ 41 w 159"/>
                  <a:gd name="T53" fmla="*/ 12 h 160"/>
                  <a:gd name="T54" fmla="*/ 33 w 159"/>
                  <a:gd name="T55" fmla="*/ 7 h 160"/>
                  <a:gd name="T56" fmla="*/ 25 w 159"/>
                  <a:gd name="T57" fmla="*/ 4 h 160"/>
                  <a:gd name="T58" fmla="*/ 17 w 159"/>
                  <a:gd name="T59" fmla="*/ 1 h 160"/>
                  <a:gd name="T60" fmla="*/ 10 w 159"/>
                  <a:gd name="T61" fmla="*/ 0 h 160"/>
                  <a:gd name="T62" fmla="*/ 4 w 159"/>
                  <a:gd name="T63" fmla="*/ 1 h 160"/>
                  <a:gd name="T64" fmla="*/ 0 w 159"/>
                  <a:gd name="T65" fmla="*/ 3 h 160"/>
                  <a:gd name="T66" fmla="*/ 7 w 159"/>
                  <a:gd name="T67" fmla="*/ 5 h 160"/>
                  <a:gd name="T68" fmla="*/ 14 w 159"/>
                  <a:gd name="T69" fmla="*/ 6 h 160"/>
                  <a:gd name="T70" fmla="*/ 20 w 159"/>
                  <a:gd name="T71" fmla="*/ 8 h 160"/>
                  <a:gd name="T72" fmla="*/ 26 w 159"/>
                  <a:gd name="T73" fmla="*/ 10 h 160"/>
                  <a:gd name="T74" fmla="*/ 32 w 159"/>
                  <a:gd name="T75" fmla="*/ 12 h 160"/>
                  <a:gd name="T76" fmla="*/ 37 w 159"/>
                  <a:gd name="T77" fmla="*/ 16 h 160"/>
                  <a:gd name="T78" fmla="*/ 42 w 159"/>
                  <a:gd name="T79" fmla="*/ 20 h 160"/>
                  <a:gd name="T80" fmla="*/ 45 w 159"/>
                  <a:gd name="T81" fmla="*/ 27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6" name="Freeform 50">
                <a:extLst>
                  <a:ext uri="{FF2B5EF4-FFF2-40B4-BE49-F238E27FC236}">
                    <a16:creationId xmlns:a16="http://schemas.microsoft.com/office/drawing/2014/main" id="{CED26170-87D6-A847-A0D5-A7492FE2D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42 w 399"/>
                  <a:gd name="T1" fmla="*/ 31 h 332"/>
                  <a:gd name="T2" fmla="*/ 22 w 399"/>
                  <a:gd name="T3" fmla="*/ 51 h 332"/>
                  <a:gd name="T4" fmla="*/ 7 w 399"/>
                  <a:gd name="T5" fmla="*/ 74 h 332"/>
                  <a:gd name="T6" fmla="*/ 0 w 399"/>
                  <a:gd name="T7" fmla="*/ 100 h 332"/>
                  <a:gd name="T8" fmla="*/ 1 w 399"/>
                  <a:gd name="T9" fmla="*/ 118 h 332"/>
                  <a:gd name="T10" fmla="*/ 4 w 399"/>
                  <a:gd name="T11" fmla="*/ 125 h 332"/>
                  <a:gd name="T12" fmla="*/ 9 w 399"/>
                  <a:gd name="T13" fmla="*/ 131 h 332"/>
                  <a:gd name="T14" fmla="*/ 14 w 399"/>
                  <a:gd name="T15" fmla="*/ 137 h 332"/>
                  <a:gd name="T16" fmla="*/ 23 w 399"/>
                  <a:gd name="T17" fmla="*/ 143 h 332"/>
                  <a:gd name="T18" fmla="*/ 36 w 399"/>
                  <a:gd name="T19" fmla="*/ 149 h 332"/>
                  <a:gd name="T20" fmla="*/ 49 w 399"/>
                  <a:gd name="T21" fmla="*/ 154 h 332"/>
                  <a:gd name="T22" fmla="*/ 63 w 399"/>
                  <a:gd name="T23" fmla="*/ 158 h 332"/>
                  <a:gd name="T24" fmla="*/ 77 w 399"/>
                  <a:gd name="T25" fmla="*/ 161 h 332"/>
                  <a:gd name="T26" fmla="*/ 91 w 399"/>
                  <a:gd name="T27" fmla="*/ 163 h 332"/>
                  <a:gd name="T28" fmla="*/ 105 w 399"/>
                  <a:gd name="T29" fmla="*/ 165 h 332"/>
                  <a:gd name="T30" fmla="*/ 119 w 399"/>
                  <a:gd name="T31" fmla="*/ 166 h 332"/>
                  <a:gd name="T32" fmla="*/ 129 w 399"/>
                  <a:gd name="T33" fmla="*/ 166 h 332"/>
                  <a:gd name="T34" fmla="*/ 132 w 399"/>
                  <a:gd name="T35" fmla="*/ 163 h 332"/>
                  <a:gd name="T36" fmla="*/ 133 w 399"/>
                  <a:gd name="T37" fmla="*/ 158 h 332"/>
                  <a:gd name="T38" fmla="*/ 130 w 399"/>
                  <a:gd name="T39" fmla="*/ 155 h 332"/>
                  <a:gd name="T40" fmla="*/ 121 w 399"/>
                  <a:gd name="T41" fmla="*/ 154 h 332"/>
                  <a:gd name="T42" fmla="*/ 108 w 399"/>
                  <a:gd name="T43" fmla="*/ 154 h 332"/>
                  <a:gd name="T44" fmla="*/ 95 w 399"/>
                  <a:gd name="T45" fmla="*/ 153 h 332"/>
                  <a:gd name="T46" fmla="*/ 82 w 399"/>
                  <a:gd name="T47" fmla="*/ 151 h 332"/>
                  <a:gd name="T48" fmla="*/ 69 w 399"/>
                  <a:gd name="T49" fmla="*/ 148 h 332"/>
                  <a:gd name="T50" fmla="*/ 56 w 399"/>
                  <a:gd name="T51" fmla="*/ 145 h 332"/>
                  <a:gd name="T52" fmla="*/ 44 w 399"/>
                  <a:gd name="T53" fmla="*/ 141 h 332"/>
                  <a:gd name="T54" fmla="*/ 31 w 399"/>
                  <a:gd name="T55" fmla="*/ 135 h 332"/>
                  <a:gd name="T56" fmla="*/ 21 w 399"/>
                  <a:gd name="T57" fmla="*/ 128 h 332"/>
                  <a:gd name="T58" fmla="*/ 15 w 399"/>
                  <a:gd name="T59" fmla="*/ 118 h 332"/>
                  <a:gd name="T60" fmla="*/ 13 w 399"/>
                  <a:gd name="T61" fmla="*/ 105 h 332"/>
                  <a:gd name="T62" fmla="*/ 15 w 399"/>
                  <a:gd name="T63" fmla="*/ 87 h 332"/>
                  <a:gd name="T64" fmla="*/ 21 w 399"/>
                  <a:gd name="T65" fmla="*/ 73 h 332"/>
                  <a:gd name="T66" fmla="*/ 28 w 399"/>
                  <a:gd name="T67" fmla="*/ 60 h 332"/>
                  <a:gd name="T68" fmla="*/ 37 w 399"/>
                  <a:gd name="T69" fmla="*/ 49 h 332"/>
                  <a:gd name="T70" fmla="*/ 47 w 399"/>
                  <a:gd name="T71" fmla="*/ 39 h 332"/>
                  <a:gd name="T72" fmla="*/ 60 w 399"/>
                  <a:gd name="T73" fmla="*/ 29 h 332"/>
                  <a:gd name="T74" fmla="*/ 74 w 399"/>
                  <a:gd name="T75" fmla="*/ 19 h 332"/>
                  <a:gd name="T76" fmla="*/ 90 w 399"/>
                  <a:gd name="T77" fmla="*/ 10 h 332"/>
                  <a:gd name="T78" fmla="*/ 104 w 399"/>
                  <a:gd name="T79" fmla="*/ 3 h 332"/>
                  <a:gd name="T80" fmla="*/ 105 w 399"/>
                  <a:gd name="T81" fmla="*/ 0 h 332"/>
                  <a:gd name="T82" fmla="*/ 91 w 399"/>
                  <a:gd name="T83" fmla="*/ 3 h 332"/>
                  <a:gd name="T84" fmla="*/ 74 w 399"/>
                  <a:gd name="T85" fmla="*/ 9 h 332"/>
                  <a:gd name="T86" fmla="*/ 59 w 399"/>
                  <a:gd name="T87" fmla="*/ 18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7" name="Freeform 51">
                <a:extLst>
                  <a:ext uri="{FF2B5EF4-FFF2-40B4-BE49-F238E27FC236}">
                    <a16:creationId xmlns:a16="http://schemas.microsoft.com/office/drawing/2014/main" id="{5F1DFE94-407B-7A48-ADA9-28C6B0DA5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97 w 348"/>
                  <a:gd name="T1" fmla="*/ 34 h 222"/>
                  <a:gd name="T2" fmla="*/ 102 w 348"/>
                  <a:gd name="T3" fmla="*/ 40 h 222"/>
                  <a:gd name="T4" fmla="*/ 105 w 348"/>
                  <a:gd name="T5" fmla="*/ 47 h 222"/>
                  <a:gd name="T6" fmla="*/ 107 w 348"/>
                  <a:gd name="T7" fmla="*/ 55 h 222"/>
                  <a:gd name="T8" fmla="*/ 107 w 348"/>
                  <a:gd name="T9" fmla="*/ 62 h 222"/>
                  <a:gd name="T10" fmla="*/ 106 w 348"/>
                  <a:gd name="T11" fmla="*/ 69 h 222"/>
                  <a:gd name="T12" fmla="*/ 104 w 348"/>
                  <a:gd name="T13" fmla="*/ 74 h 222"/>
                  <a:gd name="T14" fmla="*/ 101 w 348"/>
                  <a:gd name="T15" fmla="*/ 80 h 222"/>
                  <a:gd name="T16" fmla="*/ 97 w 348"/>
                  <a:gd name="T17" fmla="*/ 84 h 222"/>
                  <a:gd name="T18" fmla="*/ 93 w 348"/>
                  <a:gd name="T19" fmla="*/ 89 h 222"/>
                  <a:gd name="T20" fmla="*/ 88 w 348"/>
                  <a:gd name="T21" fmla="*/ 93 h 222"/>
                  <a:gd name="T22" fmla="*/ 84 w 348"/>
                  <a:gd name="T23" fmla="*/ 98 h 222"/>
                  <a:gd name="T24" fmla="*/ 80 w 348"/>
                  <a:gd name="T25" fmla="*/ 103 h 222"/>
                  <a:gd name="T26" fmla="*/ 79 w 348"/>
                  <a:gd name="T27" fmla="*/ 104 h 222"/>
                  <a:gd name="T28" fmla="*/ 78 w 348"/>
                  <a:gd name="T29" fmla="*/ 106 h 222"/>
                  <a:gd name="T30" fmla="*/ 79 w 348"/>
                  <a:gd name="T31" fmla="*/ 107 h 222"/>
                  <a:gd name="T32" fmla="*/ 80 w 348"/>
                  <a:gd name="T33" fmla="*/ 109 h 222"/>
                  <a:gd name="T34" fmla="*/ 81 w 348"/>
                  <a:gd name="T35" fmla="*/ 110 h 222"/>
                  <a:gd name="T36" fmla="*/ 83 w 348"/>
                  <a:gd name="T37" fmla="*/ 110 h 222"/>
                  <a:gd name="T38" fmla="*/ 85 w 348"/>
                  <a:gd name="T39" fmla="*/ 110 h 222"/>
                  <a:gd name="T40" fmla="*/ 86 w 348"/>
                  <a:gd name="T41" fmla="*/ 109 h 222"/>
                  <a:gd name="T42" fmla="*/ 96 w 348"/>
                  <a:gd name="T43" fmla="*/ 102 h 222"/>
                  <a:gd name="T44" fmla="*/ 103 w 348"/>
                  <a:gd name="T45" fmla="*/ 93 h 222"/>
                  <a:gd name="T46" fmla="*/ 110 w 348"/>
                  <a:gd name="T47" fmla="*/ 83 h 222"/>
                  <a:gd name="T48" fmla="*/ 115 w 348"/>
                  <a:gd name="T49" fmla="*/ 73 h 222"/>
                  <a:gd name="T50" fmla="*/ 116 w 348"/>
                  <a:gd name="T51" fmla="*/ 61 h 222"/>
                  <a:gd name="T52" fmla="*/ 115 w 348"/>
                  <a:gd name="T53" fmla="*/ 51 h 222"/>
                  <a:gd name="T54" fmla="*/ 111 w 348"/>
                  <a:gd name="T55" fmla="*/ 40 h 222"/>
                  <a:gd name="T56" fmla="*/ 103 w 348"/>
                  <a:gd name="T57" fmla="*/ 31 h 222"/>
                  <a:gd name="T58" fmla="*/ 98 w 348"/>
                  <a:gd name="T59" fmla="*/ 26 h 222"/>
                  <a:gd name="T60" fmla="*/ 91 w 348"/>
                  <a:gd name="T61" fmla="*/ 21 h 222"/>
                  <a:gd name="T62" fmla="*/ 83 w 348"/>
                  <a:gd name="T63" fmla="*/ 17 h 222"/>
                  <a:gd name="T64" fmla="*/ 75 w 348"/>
                  <a:gd name="T65" fmla="*/ 13 h 222"/>
                  <a:gd name="T66" fmla="*/ 67 w 348"/>
                  <a:gd name="T67" fmla="*/ 10 h 222"/>
                  <a:gd name="T68" fmla="*/ 59 w 348"/>
                  <a:gd name="T69" fmla="*/ 8 h 222"/>
                  <a:gd name="T70" fmla="*/ 50 w 348"/>
                  <a:gd name="T71" fmla="*/ 5 h 222"/>
                  <a:gd name="T72" fmla="*/ 42 w 348"/>
                  <a:gd name="T73" fmla="*/ 3 h 222"/>
                  <a:gd name="T74" fmla="*/ 34 w 348"/>
                  <a:gd name="T75" fmla="*/ 2 h 222"/>
                  <a:gd name="T76" fmla="*/ 26 w 348"/>
                  <a:gd name="T77" fmla="*/ 1 h 222"/>
                  <a:gd name="T78" fmla="*/ 19 w 348"/>
                  <a:gd name="T79" fmla="*/ 0 h 222"/>
                  <a:gd name="T80" fmla="*/ 13 w 348"/>
                  <a:gd name="T81" fmla="*/ 0 h 222"/>
                  <a:gd name="T82" fmla="*/ 8 w 348"/>
                  <a:gd name="T83" fmla="*/ 0 h 222"/>
                  <a:gd name="T84" fmla="*/ 4 w 348"/>
                  <a:gd name="T85" fmla="*/ 0 h 222"/>
                  <a:gd name="T86" fmla="*/ 1 w 348"/>
                  <a:gd name="T87" fmla="*/ 1 h 222"/>
                  <a:gd name="T88" fmla="*/ 0 w 348"/>
                  <a:gd name="T89" fmla="*/ 2 h 222"/>
                  <a:gd name="T90" fmla="*/ 5 w 348"/>
                  <a:gd name="T91" fmla="*/ 3 h 222"/>
                  <a:gd name="T92" fmla="*/ 10 w 348"/>
                  <a:gd name="T93" fmla="*/ 4 h 222"/>
                  <a:gd name="T94" fmla="*/ 15 w 348"/>
                  <a:gd name="T95" fmla="*/ 5 h 222"/>
                  <a:gd name="T96" fmla="*/ 21 w 348"/>
                  <a:gd name="T97" fmla="*/ 6 h 222"/>
                  <a:gd name="T98" fmla="*/ 28 w 348"/>
                  <a:gd name="T99" fmla="*/ 7 h 222"/>
                  <a:gd name="T100" fmla="*/ 34 w 348"/>
                  <a:gd name="T101" fmla="*/ 8 h 222"/>
                  <a:gd name="T102" fmla="*/ 40 w 348"/>
                  <a:gd name="T103" fmla="*/ 9 h 222"/>
                  <a:gd name="T104" fmla="*/ 47 w 348"/>
                  <a:gd name="T105" fmla="*/ 11 h 222"/>
                  <a:gd name="T106" fmla="*/ 53 w 348"/>
                  <a:gd name="T107" fmla="*/ 13 h 222"/>
                  <a:gd name="T108" fmla="*/ 60 w 348"/>
                  <a:gd name="T109" fmla="*/ 15 h 222"/>
                  <a:gd name="T110" fmla="*/ 67 w 348"/>
                  <a:gd name="T111" fmla="*/ 17 h 222"/>
                  <a:gd name="T112" fmla="*/ 73 w 348"/>
                  <a:gd name="T113" fmla="*/ 20 h 222"/>
                  <a:gd name="T114" fmla="*/ 79 w 348"/>
                  <a:gd name="T115" fmla="*/ 23 h 222"/>
                  <a:gd name="T116" fmla="*/ 86 w 348"/>
                  <a:gd name="T117" fmla="*/ 26 h 222"/>
                  <a:gd name="T118" fmla="*/ 91 w 348"/>
                  <a:gd name="T119" fmla="*/ 30 h 222"/>
                  <a:gd name="T120" fmla="*/ 97 w 348"/>
                  <a:gd name="T121" fmla="*/ 34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8" name="Freeform 52">
                <a:extLst>
                  <a:ext uri="{FF2B5EF4-FFF2-40B4-BE49-F238E27FC236}">
                    <a16:creationId xmlns:a16="http://schemas.microsoft.com/office/drawing/2014/main" id="{AD35C244-001A-FB4D-8F31-08F465AAE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56 h 207"/>
                  <a:gd name="T2" fmla="*/ 0 w 142"/>
                  <a:gd name="T3" fmla="*/ 65 h 207"/>
                  <a:gd name="T4" fmla="*/ 2 w 142"/>
                  <a:gd name="T5" fmla="*/ 73 h 207"/>
                  <a:gd name="T6" fmla="*/ 5 w 142"/>
                  <a:gd name="T7" fmla="*/ 80 h 207"/>
                  <a:gd name="T8" fmla="*/ 10 w 142"/>
                  <a:gd name="T9" fmla="*/ 87 h 207"/>
                  <a:gd name="T10" fmla="*/ 16 w 142"/>
                  <a:gd name="T11" fmla="*/ 92 h 207"/>
                  <a:gd name="T12" fmla="*/ 23 w 142"/>
                  <a:gd name="T13" fmla="*/ 97 h 207"/>
                  <a:gd name="T14" fmla="*/ 31 w 142"/>
                  <a:gd name="T15" fmla="*/ 101 h 207"/>
                  <a:gd name="T16" fmla="*/ 39 w 142"/>
                  <a:gd name="T17" fmla="*/ 103 h 207"/>
                  <a:gd name="T18" fmla="*/ 41 w 142"/>
                  <a:gd name="T19" fmla="*/ 103 h 207"/>
                  <a:gd name="T20" fmla="*/ 44 w 142"/>
                  <a:gd name="T21" fmla="*/ 102 h 207"/>
                  <a:gd name="T22" fmla="*/ 46 w 142"/>
                  <a:gd name="T23" fmla="*/ 101 h 207"/>
                  <a:gd name="T24" fmla="*/ 47 w 142"/>
                  <a:gd name="T25" fmla="*/ 99 h 207"/>
                  <a:gd name="T26" fmla="*/ 47 w 142"/>
                  <a:gd name="T27" fmla="*/ 96 h 207"/>
                  <a:gd name="T28" fmla="*/ 46 w 142"/>
                  <a:gd name="T29" fmla="*/ 94 h 207"/>
                  <a:gd name="T30" fmla="*/ 45 w 142"/>
                  <a:gd name="T31" fmla="*/ 92 h 207"/>
                  <a:gd name="T32" fmla="*/ 42 w 142"/>
                  <a:gd name="T33" fmla="*/ 91 h 207"/>
                  <a:gd name="T34" fmla="*/ 34 w 142"/>
                  <a:gd name="T35" fmla="*/ 88 h 207"/>
                  <a:gd name="T36" fmla="*/ 27 w 142"/>
                  <a:gd name="T37" fmla="*/ 84 h 207"/>
                  <a:gd name="T38" fmla="*/ 21 w 142"/>
                  <a:gd name="T39" fmla="*/ 78 h 207"/>
                  <a:gd name="T40" fmla="*/ 17 w 142"/>
                  <a:gd name="T41" fmla="*/ 72 h 207"/>
                  <a:gd name="T42" fmla="*/ 14 w 142"/>
                  <a:gd name="T43" fmla="*/ 65 h 207"/>
                  <a:gd name="T44" fmla="*/ 13 w 142"/>
                  <a:gd name="T45" fmla="*/ 57 h 207"/>
                  <a:gd name="T46" fmla="*/ 13 w 142"/>
                  <a:gd name="T47" fmla="*/ 48 h 207"/>
                  <a:gd name="T48" fmla="*/ 15 w 142"/>
                  <a:gd name="T49" fmla="*/ 39 h 207"/>
                  <a:gd name="T50" fmla="*/ 18 w 142"/>
                  <a:gd name="T51" fmla="*/ 32 h 207"/>
                  <a:gd name="T52" fmla="*/ 24 w 142"/>
                  <a:gd name="T53" fmla="*/ 26 h 207"/>
                  <a:gd name="T54" fmla="*/ 29 w 142"/>
                  <a:gd name="T55" fmla="*/ 20 h 207"/>
                  <a:gd name="T56" fmla="*/ 36 w 142"/>
                  <a:gd name="T57" fmla="*/ 14 h 207"/>
                  <a:gd name="T58" fmla="*/ 41 w 142"/>
                  <a:gd name="T59" fmla="*/ 10 h 207"/>
                  <a:gd name="T60" fmla="*/ 46 w 142"/>
                  <a:gd name="T61" fmla="*/ 5 h 207"/>
                  <a:gd name="T62" fmla="*/ 48 w 142"/>
                  <a:gd name="T63" fmla="*/ 2 h 207"/>
                  <a:gd name="T64" fmla="*/ 48 w 142"/>
                  <a:gd name="T65" fmla="*/ 0 h 207"/>
                  <a:gd name="T66" fmla="*/ 43 w 142"/>
                  <a:gd name="T67" fmla="*/ 2 h 207"/>
                  <a:gd name="T68" fmla="*/ 36 w 142"/>
                  <a:gd name="T69" fmla="*/ 5 h 207"/>
                  <a:gd name="T70" fmla="*/ 28 w 142"/>
                  <a:gd name="T71" fmla="*/ 11 h 207"/>
                  <a:gd name="T72" fmla="*/ 21 w 142"/>
                  <a:gd name="T73" fmla="*/ 18 h 207"/>
                  <a:gd name="T74" fmla="*/ 13 w 142"/>
                  <a:gd name="T75" fmla="*/ 26 h 207"/>
                  <a:gd name="T76" fmla="*/ 7 w 142"/>
                  <a:gd name="T77" fmla="*/ 36 h 207"/>
                  <a:gd name="T78" fmla="*/ 3 w 142"/>
                  <a:gd name="T79" fmla="*/ 46 h 207"/>
                  <a:gd name="T80" fmla="*/ 0 w 142"/>
                  <a:gd name="T81" fmla="*/ 56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9" name="Freeform 53">
                <a:extLst>
                  <a:ext uri="{FF2B5EF4-FFF2-40B4-BE49-F238E27FC236}">
                    <a16:creationId xmlns:a16="http://schemas.microsoft.com/office/drawing/2014/main" id="{2E70B694-7020-7440-A97F-BD20B628C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85 w 303"/>
                  <a:gd name="T1" fmla="*/ 54 h 272"/>
                  <a:gd name="T2" fmla="*/ 90 w 303"/>
                  <a:gd name="T3" fmla="*/ 63 h 272"/>
                  <a:gd name="T4" fmla="*/ 93 w 303"/>
                  <a:gd name="T5" fmla="*/ 71 h 272"/>
                  <a:gd name="T6" fmla="*/ 91 w 303"/>
                  <a:gd name="T7" fmla="*/ 81 h 272"/>
                  <a:gd name="T8" fmla="*/ 85 w 303"/>
                  <a:gd name="T9" fmla="*/ 91 h 272"/>
                  <a:gd name="T10" fmla="*/ 77 w 303"/>
                  <a:gd name="T11" fmla="*/ 99 h 272"/>
                  <a:gd name="T12" fmla="*/ 68 w 303"/>
                  <a:gd name="T13" fmla="*/ 107 h 272"/>
                  <a:gd name="T14" fmla="*/ 58 w 303"/>
                  <a:gd name="T15" fmla="*/ 115 h 272"/>
                  <a:gd name="T16" fmla="*/ 53 w 303"/>
                  <a:gd name="T17" fmla="*/ 121 h 272"/>
                  <a:gd name="T18" fmla="*/ 51 w 303"/>
                  <a:gd name="T19" fmla="*/ 125 h 272"/>
                  <a:gd name="T20" fmla="*/ 49 w 303"/>
                  <a:gd name="T21" fmla="*/ 129 h 272"/>
                  <a:gd name="T22" fmla="*/ 50 w 303"/>
                  <a:gd name="T23" fmla="*/ 133 h 272"/>
                  <a:gd name="T24" fmla="*/ 54 w 303"/>
                  <a:gd name="T25" fmla="*/ 135 h 272"/>
                  <a:gd name="T26" fmla="*/ 57 w 303"/>
                  <a:gd name="T27" fmla="*/ 135 h 272"/>
                  <a:gd name="T28" fmla="*/ 63 w 303"/>
                  <a:gd name="T29" fmla="*/ 127 h 272"/>
                  <a:gd name="T30" fmla="*/ 74 w 303"/>
                  <a:gd name="T31" fmla="*/ 117 h 272"/>
                  <a:gd name="T32" fmla="*/ 85 w 303"/>
                  <a:gd name="T33" fmla="*/ 107 h 272"/>
                  <a:gd name="T34" fmla="*/ 95 w 303"/>
                  <a:gd name="T35" fmla="*/ 95 h 272"/>
                  <a:gd name="T36" fmla="*/ 100 w 303"/>
                  <a:gd name="T37" fmla="*/ 81 h 272"/>
                  <a:gd name="T38" fmla="*/ 100 w 303"/>
                  <a:gd name="T39" fmla="*/ 66 h 272"/>
                  <a:gd name="T40" fmla="*/ 94 w 303"/>
                  <a:gd name="T41" fmla="*/ 52 h 272"/>
                  <a:gd name="T42" fmla="*/ 84 w 303"/>
                  <a:gd name="T43" fmla="*/ 41 h 272"/>
                  <a:gd name="T44" fmla="*/ 72 w 303"/>
                  <a:gd name="T45" fmla="*/ 33 h 272"/>
                  <a:gd name="T46" fmla="*/ 62 w 303"/>
                  <a:gd name="T47" fmla="*/ 27 h 272"/>
                  <a:gd name="T48" fmla="*/ 50 w 303"/>
                  <a:gd name="T49" fmla="*/ 20 h 272"/>
                  <a:gd name="T50" fmla="*/ 38 w 303"/>
                  <a:gd name="T51" fmla="*/ 13 h 272"/>
                  <a:gd name="T52" fmla="*/ 27 w 303"/>
                  <a:gd name="T53" fmla="*/ 8 h 272"/>
                  <a:gd name="T54" fmla="*/ 16 w 303"/>
                  <a:gd name="T55" fmla="*/ 3 h 272"/>
                  <a:gd name="T56" fmla="*/ 8 w 303"/>
                  <a:gd name="T57" fmla="*/ 0 h 272"/>
                  <a:gd name="T58" fmla="*/ 2 w 303"/>
                  <a:gd name="T59" fmla="*/ 0 h 272"/>
                  <a:gd name="T60" fmla="*/ 4 w 303"/>
                  <a:gd name="T61" fmla="*/ 3 h 272"/>
                  <a:gd name="T62" fmla="*/ 14 w 303"/>
                  <a:gd name="T63" fmla="*/ 8 h 272"/>
                  <a:gd name="T64" fmla="*/ 25 w 303"/>
                  <a:gd name="T65" fmla="*/ 13 h 272"/>
                  <a:gd name="T66" fmla="*/ 35 w 303"/>
                  <a:gd name="T67" fmla="*/ 19 h 272"/>
                  <a:gd name="T68" fmla="*/ 46 w 303"/>
                  <a:gd name="T69" fmla="*/ 25 h 272"/>
                  <a:gd name="T70" fmla="*/ 57 w 303"/>
                  <a:gd name="T71" fmla="*/ 31 h 272"/>
                  <a:gd name="T72" fmla="*/ 68 w 303"/>
                  <a:gd name="T73" fmla="*/ 39 h 272"/>
                  <a:gd name="T74" fmla="*/ 77 w 303"/>
                  <a:gd name="T75" fmla="*/ 46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121" name="Group 54">
            <a:extLst>
              <a:ext uri="{FF2B5EF4-FFF2-40B4-BE49-F238E27FC236}">
                <a16:creationId xmlns:a16="http://schemas.microsoft.com/office/drawing/2014/main" id="{69C05A46-79B9-6740-9963-E7A032EB6024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47158" name="Object 12">
              <a:extLst>
                <a:ext uri="{FF2B5EF4-FFF2-40B4-BE49-F238E27FC236}">
                  <a16:creationId xmlns:a16="http://schemas.microsoft.com/office/drawing/2014/main" id="{27339D4E-B713-F149-86A3-7BA5CB6BF1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3" name="Clip" r:id="rId9" imgW="7740650" imgH="7867650" progId="MS_ClipArt_Gallery.2">
                    <p:embed/>
                  </p:oleObj>
                </mc:Choice>
                <mc:Fallback>
                  <p:oleObj name="Clip" r:id="rId9" imgW="7740650" imgH="786765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59" name="Object 13">
              <a:extLst>
                <a:ext uri="{FF2B5EF4-FFF2-40B4-BE49-F238E27FC236}">
                  <a16:creationId xmlns:a16="http://schemas.microsoft.com/office/drawing/2014/main" id="{B731DA59-B1CB-1A47-AD85-F212ECFA93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4" name="Clip" r:id="rId10" imgW="11817350" imgH="11176000" progId="MS_ClipArt_Gallery.2">
                    <p:embed/>
                  </p:oleObj>
                </mc:Choice>
                <mc:Fallback>
                  <p:oleObj name="Clip" r:id="rId10" imgW="11817350" imgH="111760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22" name="Group 57">
            <a:extLst>
              <a:ext uri="{FF2B5EF4-FFF2-40B4-BE49-F238E27FC236}">
                <a16:creationId xmlns:a16="http://schemas.microsoft.com/office/drawing/2014/main" id="{0126469F-142C-F248-AD23-6EF3ABA6E84D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47156" name="Object 10">
              <a:extLst>
                <a:ext uri="{FF2B5EF4-FFF2-40B4-BE49-F238E27FC236}">
                  <a16:creationId xmlns:a16="http://schemas.microsoft.com/office/drawing/2014/main" id="{BA2B71D1-3904-9043-AC53-6B5E3BDB4B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5" name="Clip" r:id="rId11" imgW="7740650" imgH="7867650" progId="MS_ClipArt_Gallery.2">
                    <p:embed/>
                  </p:oleObj>
                </mc:Choice>
                <mc:Fallback>
                  <p:oleObj name="Clip" r:id="rId11" imgW="7740650" imgH="78676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57" name="Object 11">
              <a:extLst>
                <a:ext uri="{FF2B5EF4-FFF2-40B4-BE49-F238E27FC236}">
                  <a16:creationId xmlns:a16="http://schemas.microsoft.com/office/drawing/2014/main" id="{0090AF10-E4E8-B044-AF6E-2EC7426CB4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6" name="Clip" r:id="rId12" imgW="11817350" imgH="11176000" progId="MS_ClipArt_Gallery.2">
                    <p:embed/>
                  </p:oleObj>
                </mc:Choice>
                <mc:Fallback>
                  <p:oleObj name="Clip" r:id="rId12" imgW="11817350" imgH="111760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23" name="Group 60">
            <a:extLst>
              <a:ext uri="{FF2B5EF4-FFF2-40B4-BE49-F238E27FC236}">
                <a16:creationId xmlns:a16="http://schemas.microsoft.com/office/drawing/2014/main" id="{2E81E3DC-311C-1D4F-818B-244EBFD5F3FA}"/>
              </a:ext>
            </a:extLst>
          </p:cNvPr>
          <p:cNvGrpSpPr>
            <a:grpSpLocks/>
          </p:cNvGrpSpPr>
          <p:nvPr/>
        </p:nvGrpSpPr>
        <p:grpSpPr bwMode="auto">
          <a:xfrm>
            <a:off x="3076575" y="4232275"/>
            <a:ext cx="782638" cy="917575"/>
            <a:chOff x="1952" y="1032"/>
            <a:chExt cx="589" cy="706"/>
          </a:xfrm>
        </p:grpSpPr>
        <p:sp>
          <p:nvSpPr>
            <p:cNvPr id="47136" name="Text Box 61">
              <a:extLst>
                <a:ext uri="{FF2B5EF4-FFF2-40B4-BE49-F238E27FC236}">
                  <a16:creationId xmlns:a16="http://schemas.microsoft.com/office/drawing/2014/main" id="{61F7627A-1269-2B4E-BE0B-9AB35122F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AP</a:t>
              </a:r>
            </a:p>
          </p:txBody>
        </p:sp>
        <p:grpSp>
          <p:nvGrpSpPr>
            <p:cNvPr id="47137" name="Group 62">
              <a:extLst>
                <a:ext uri="{FF2B5EF4-FFF2-40B4-BE49-F238E27FC236}">
                  <a16:creationId xmlns:a16="http://schemas.microsoft.com/office/drawing/2014/main" id="{E1443EC2-FE87-234A-814F-76438F08F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7138" name="Picture 63" descr="31u_bnrz[1]">
                <a:extLst>
                  <a:ext uri="{FF2B5EF4-FFF2-40B4-BE49-F238E27FC236}">
                    <a16:creationId xmlns:a16="http://schemas.microsoft.com/office/drawing/2014/main" id="{93FFA10F-CE8D-CF47-92DE-09F52DEE04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39" name="AutoShape 64">
                <a:extLst>
                  <a:ext uri="{FF2B5EF4-FFF2-40B4-BE49-F238E27FC236}">
                    <a16:creationId xmlns:a16="http://schemas.microsoft.com/office/drawing/2014/main" id="{5AE5C178-34F0-7145-8B73-4C6360E793C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Freeform 65">
                <a:extLst>
                  <a:ext uri="{FF2B5EF4-FFF2-40B4-BE49-F238E27FC236}">
                    <a16:creationId xmlns:a16="http://schemas.microsoft.com/office/drawing/2014/main" id="{BE4FCBC1-B009-8E4C-A5C5-552769954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29 w 247"/>
                  <a:gd name="T1" fmla="*/ 13 h 203"/>
                  <a:gd name="T2" fmla="*/ 23 w 247"/>
                  <a:gd name="T3" fmla="*/ 17 h 203"/>
                  <a:gd name="T4" fmla="*/ 17 w 247"/>
                  <a:gd name="T5" fmla="*/ 22 h 203"/>
                  <a:gd name="T6" fmla="*/ 13 w 247"/>
                  <a:gd name="T7" fmla="*/ 28 h 203"/>
                  <a:gd name="T8" fmla="*/ 8 w 247"/>
                  <a:gd name="T9" fmla="*/ 34 h 203"/>
                  <a:gd name="T10" fmla="*/ 5 w 247"/>
                  <a:gd name="T11" fmla="*/ 40 h 203"/>
                  <a:gd name="T12" fmla="*/ 2 w 247"/>
                  <a:gd name="T13" fmla="*/ 47 h 203"/>
                  <a:gd name="T14" fmla="*/ 1 w 247"/>
                  <a:gd name="T15" fmla="*/ 55 h 203"/>
                  <a:gd name="T16" fmla="*/ 0 w 247"/>
                  <a:gd name="T17" fmla="*/ 62 h 203"/>
                  <a:gd name="T18" fmla="*/ 1 w 247"/>
                  <a:gd name="T19" fmla="*/ 73 h 203"/>
                  <a:gd name="T20" fmla="*/ 5 w 247"/>
                  <a:gd name="T21" fmla="*/ 82 h 203"/>
                  <a:gd name="T22" fmla="*/ 11 w 247"/>
                  <a:gd name="T23" fmla="*/ 89 h 203"/>
                  <a:gd name="T24" fmla="*/ 18 w 247"/>
                  <a:gd name="T25" fmla="*/ 95 h 203"/>
                  <a:gd name="T26" fmla="*/ 27 w 247"/>
                  <a:gd name="T27" fmla="*/ 99 h 203"/>
                  <a:gd name="T28" fmla="*/ 37 w 247"/>
                  <a:gd name="T29" fmla="*/ 101 h 203"/>
                  <a:gd name="T30" fmla="*/ 46 w 247"/>
                  <a:gd name="T31" fmla="*/ 102 h 203"/>
                  <a:gd name="T32" fmla="*/ 55 w 247"/>
                  <a:gd name="T33" fmla="*/ 100 h 203"/>
                  <a:gd name="T34" fmla="*/ 57 w 247"/>
                  <a:gd name="T35" fmla="*/ 100 h 203"/>
                  <a:gd name="T36" fmla="*/ 59 w 247"/>
                  <a:gd name="T37" fmla="*/ 99 h 203"/>
                  <a:gd name="T38" fmla="*/ 61 w 247"/>
                  <a:gd name="T39" fmla="*/ 98 h 203"/>
                  <a:gd name="T40" fmla="*/ 61 w 247"/>
                  <a:gd name="T41" fmla="*/ 96 h 203"/>
                  <a:gd name="T42" fmla="*/ 60 w 247"/>
                  <a:gd name="T43" fmla="*/ 93 h 203"/>
                  <a:gd name="T44" fmla="*/ 58 w 247"/>
                  <a:gd name="T45" fmla="*/ 91 h 203"/>
                  <a:gd name="T46" fmla="*/ 56 w 247"/>
                  <a:gd name="T47" fmla="*/ 89 h 203"/>
                  <a:gd name="T48" fmla="*/ 54 w 247"/>
                  <a:gd name="T49" fmla="*/ 88 h 203"/>
                  <a:gd name="T50" fmla="*/ 49 w 247"/>
                  <a:gd name="T51" fmla="*/ 87 h 203"/>
                  <a:gd name="T52" fmla="*/ 44 w 247"/>
                  <a:gd name="T53" fmla="*/ 86 h 203"/>
                  <a:gd name="T54" fmla="*/ 39 w 247"/>
                  <a:gd name="T55" fmla="*/ 85 h 203"/>
                  <a:gd name="T56" fmla="*/ 35 w 247"/>
                  <a:gd name="T57" fmla="*/ 84 h 203"/>
                  <a:gd name="T58" fmla="*/ 30 w 247"/>
                  <a:gd name="T59" fmla="*/ 82 h 203"/>
                  <a:gd name="T60" fmla="*/ 26 w 247"/>
                  <a:gd name="T61" fmla="*/ 80 h 203"/>
                  <a:gd name="T62" fmla="*/ 22 w 247"/>
                  <a:gd name="T63" fmla="*/ 77 h 203"/>
                  <a:gd name="T64" fmla="*/ 18 w 247"/>
                  <a:gd name="T65" fmla="*/ 73 h 203"/>
                  <a:gd name="T66" fmla="*/ 16 w 247"/>
                  <a:gd name="T67" fmla="*/ 56 h 203"/>
                  <a:gd name="T68" fmla="*/ 20 w 247"/>
                  <a:gd name="T69" fmla="*/ 42 h 203"/>
                  <a:gd name="T70" fmla="*/ 28 w 247"/>
                  <a:gd name="T71" fmla="*/ 31 h 203"/>
                  <a:gd name="T72" fmla="*/ 39 w 247"/>
                  <a:gd name="T73" fmla="*/ 22 h 203"/>
                  <a:gd name="T74" fmla="*/ 51 w 247"/>
                  <a:gd name="T75" fmla="*/ 15 h 203"/>
                  <a:gd name="T76" fmla="*/ 63 w 247"/>
                  <a:gd name="T77" fmla="*/ 10 h 203"/>
                  <a:gd name="T78" fmla="*/ 74 w 247"/>
                  <a:gd name="T79" fmla="*/ 6 h 203"/>
                  <a:gd name="T80" fmla="*/ 83 w 247"/>
                  <a:gd name="T81" fmla="*/ 2 h 203"/>
                  <a:gd name="T82" fmla="*/ 78 w 247"/>
                  <a:gd name="T83" fmla="*/ 1 h 203"/>
                  <a:gd name="T84" fmla="*/ 72 w 247"/>
                  <a:gd name="T85" fmla="*/ 0 h 203"/>
                  <a:gd name="T86" fmla="*/ 65 w 247"/>
                  <a:gd name="T87" fmla="*/ 1 h 203"/>
                  <a:gd name="T88" fmla="*/ 57 w 247"/>
                  <a:gd name="T89" fmla="*/ 2 h 203"/>
                  <a:gd name="T90" fmla="*/ 50 w 247"/>
                  <a:gd name="T91" fmla="*/ 5 h 203"/>
                  <a:gd name="T92" fmla="*/ 43 w 247"/>
                  <a:gd name="T93" fmla="*/ 7 h 203"/>
                  <a:gd name="T94" fmla="*/ 36 w 247"/>
                  <a:gd name="T95" fmla="*/ 10 h 203"/>
                  <a:gd name="T96" fmla="*/ 29 w 247"/>
                  <a:gd name="T97" fmla="*/ 13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Freeform 66">
                <a:extLst>
                  <a:ext uri="{FF2B5EF4-FFF2-40B4-BE49-F238E27FC236}">
                    <a16:creationId xmlns:a16="http://schemas.microsoft.com/office/drawing/2014/main" id="{D2353611-57E3-0B40-902C-87E5568EF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44 w 158"/>
                  <a:gd name="T1" fmla="*/ 26 h 158"/>
                  <a:gd name="T2" fmla="*/ 46 w 158"/>
                  <a:gd name="T3" fmla="*/ 34 h 158"/>
                  <a:gd name="T4" fmla="*/ 45 w 158"/>
                  <a:gd name="T5" fmla="*/ 42 h 158"/>
                  <a:gd name="T6" fmla="*/ 42 w 158"/>
                  <a:gd name="T7" fmla="*/ 48 h 158"/>
                  <a:gd name="T8" fmla="*/ 37 w 158"/>
                  <a:gd name="T9" fmla="*/ 53 h 158"/>
                  <a:gd name="T10" fmla="*/ 31 w 158"/>
                  <a:gd name="T11" fmla="*/ 58 h 158"/>
                  <a:gd name="T12" fmla="*/ 25 w 158"/>
                  <a:gd name="T13" fmla="*/ 63 h 158"/>
                  <a:gd name="T14" fmla="*/ 18 w 158"/>
                  <a:gd name="T15" fmla="*/ 68 h 158"/>
                  <a:gd name="T16" fmla="*/ 12 w 158"/>
                  <a:gd name="T17" fmla="*/ 72 h 158"/>
                  <a:gd name="T18" fmla="*/ 11 w 158"/>
                  <a:gd name="T19" fmla="*/ 74 h 158"/>
                  <a:gd name="T20" fmla="*/ 11 w 158"/>
                  <a:gd name="T21" fmla="*/ 75 h 158"/>
                  <a:gd name="T22" fmla="*/ 11 w 158"/>
                  <a:gd name="T23" fmla="*/ 76 h 158"/>
                  <a:gd name="T24" fmla="*/ 11 w 158"/>
                  <a:gd name="T25" fmla="*/ 78 h 158"/>
                  <a:gd name="T26" fmla="*/ 13 w 158"/>
                  <a:gd name="T27" fmla="*/ 79 h 158"/>
                  <a:gd name="T28" fmla="*/ 14 w 158"/>
                  <a:gd name="T29" fmla="*/ 79 h 158"/>
                  <a:gd name="T30" fmla="*/ 15 w 158"/>
                  <a:gd name="T31" fmla="*/ 79 h 158"/>
                  <a:gd name="T32" fmla="*/ 16 w 158"/>
                  <a:gd name="T33" fmla="*/ 79 h 158"/>
                  <a:gd name="T34" fmla="*/ 24 w 158"/>
                  <a:gd name="T35" fmla="*/ 74 h 158"/>
                  <a:gd name="T36" fmla="*/ 31 w 158"/>
                  <a:gd name="T37" fmla="*/ 69 h 158"/>
                  <a:gd name="T38" fmla="*/ 38 w 158"/>
                  <a:gd name="T39" fmla="*/ 64 h 158"/>
                  <a:gd name="T40" fmla="*/ 44 w 158"/>
                  <a:gd name="T41" fmla="*/ 57 h 158"/>
                  <a:gd name="T42" fmla="*/ 49 w 158"/>
                  <a:gd name="T43" fmla="*/ 50 h 158"/>
                  <a:gd name="T44" fmla="*/ 51 w 158"/>
                  <a:gd name="T45" fmla="*/ 42 h 158"/>
                  <a:gd name="T46" fmla="*/ 52 w 158"/>
                  <a:gd name="T47" fmla="*/ 34 h 158"/>
                  <a:gd name="T48" fmla="*/ 50 w 158"/>
                  <a:gd name="T49" fmla="*/ 25 h 158"/>
                  <a:gd name="T50" fmla="*/ 46 w 158"/>
                  <a:gd name="T51" fmla="*/ 18 h 158"/>
                  <a:gd name="T52" fmla="*/ 39 w 158"/>
                  <a:gd name="T53" fmla="*/ 12 h 158"/>
                  <a:gd name="T54" fmla="*/ 32 w 158"/>
                  <a:gd name="T55" fmla="*/ 7 h 158"/>
                  <a:gd name="T56" fmla="*/ 23 w 158"/>
                  <a:gd name="T57" fmla="*/ 4 h 158"/>
                  <a:gd name="T58" fmla="*/ 15 w 158"/>
                  <a:gd name="T59" fmla="*/ 1 h 158"/>
                  <a:gd name="T60" fmla="*/ 8 w 158"/>
                  <a:gd name="T61" fmla="*/ 0 h 158"/>
                  <a:gd name="T62" fmla="*/ 2 w 158"/>
                  <a:gd name="T63" fmla="*/ 0 h 158"/>
                  <a:gd name="T64" fmla="*/ 0 w 158"/>
                  <a:gd name="T65" fmla="*/ 2 h 158"/>
                  <a:gd name="T66" fmla="*/ 6 w 158"/>
                  <a:gd name="T67" fmla="*/ 5 h 158"/>
                  <a:gd name="T68" fmla="*/ 12 w 158"/>
                  <a:gd name="T69" fmla="*/ 7 h 158"/>
                  <a:gd name="T70" fmla="*/ 18 w 158"/>
                  <a:gd name="T71" fmla="*/ 9 h 158"/>
                  <a:gd name="T72" fmla="*/ 25 w 158"/>
                  <a:gd name="T73" fmla="*/ 11 h 158"/>
                  <a:gd name="T74" fmla="*/ 31 w 158"/>
                  <a:gd name="T75" fmla="*/ 13 h 158"/>
                  <a:gd name="T76" fmla="*/ 36 w 158"/>
                  <a:gd name="T77" fmla="*/ 17 h 158"/>
                  <a:gd name="T78" fmla="*/ 40 w 158"/>
                  <a:gd name="T79" fmla="*/ 21 h 158"/>
                  <a:gd name="T80" fmla="*/ 44 w 158"/>
                  <a:gd name="T81" fmla="*/ 26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2" name="Freeform 67">
                <a:extLst>
                  <a:ext uri="{FF2B5EF4-FFF2-40B4-BE49-F238E27FC236}">
                    <a16:creationId xmlns:a16="http://schemas.microsoft.com/office/drawing/2014/main" id="{A5439C6F-2408-2840-9FCC-0384FF402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41 w 399"/>
                  <a:gd name="T1" fmla="*/ 31 h 331"/>
                  <a:gd name="T2" fmla="*/ 22 w 399"/>
                  <a:gd name="T3" fmla="*/ 51 h 331"/>
                  <a:gd name="T4" fmla="*/ 7 w 399"/>
                  <a:gd name="T5" fmla="*/ 73 h 331"/>
                  <a:gd name="T6" fmla="*/ 0 w 399"/>
                  <a:gd name="T7" fmla="*/ 100 h 331"/>
                  <a:gd name="T8" fmla="*/ 1 w 399"/>
                  <a:gd name="T9" fmla="*/ 117 h 331"/>
                  <a:gd name="T10" fmla="*/ 4 w 399"/>
                  <a:gd name="T11" fmla="*/ 124 h 331"/>
                  <a:gd name="T12" fmla="*/ 8 w 399"/>
                  <a:gd name="T13" fmla="*/ 131 h 331"/>
                  <a:gd name="T14" fmla="*/ 13 w 399"/>
                  <a:gd name="T15" fmla="*/ 136 h 331"/>
                  <a:gd name="T16" fmla="*/ 23 w 399"/>
                  <a:gd name="T17" fmla="*/ 142 h 331"/>
                  <a:gd name="T18" fmla="*/ 36 w 399"/>
                  <a:gd name="T19" fmla="*/ 149 h 331"/>
                  <a:gd name="T20" fmla="*/ 49 w 399"/>
                  <a:gd name="T21" fmla="*/ 154 h 331"/>
                  <a:gd name="T22" fmla="*/ 63 w 399"/>
                  <a:gd name="T23" fmla="*/ 158 h 331"/>
                  <a:gd name="T24" fmla="*/ 77 w 399"/>
                  <a:gd name="T25" fmla="*/ 161 h 331"/>
                  <a:gd name="T26" fmla="*/ 91 w 399"/>
                  <a:gd name="T27" fmla="*/ 163 h 331"/>
                  <a:gd name="T28" fmla="*/ 105 w 399"/>
                  <a:gd name="T29" fmla="*/ 164 h 331"/>
                  <a:gd name="T30" fmla="*/ 119 w 399"/>
                  <a:gd name="T31" fmla="*/ 165 h 331"/>
                  <a:gd name="T32" fmla="*/ 129 w 399"/>
                  <a:gd name="T33" fmla="*/ 166 h 331"/>
                  <a:gd name="T34" fmla="*/ 132 w 399"/>
                  <a:gd name="T35" fmla="*/ 163 h 331"/>
                  <a:gd name="T36" fmla="*/ 133 w 399"/>
                  <a:gd name="T37" fmla="*/ 158 h 331"/>
                  <a:gd name="T38" fmla="*/ 130 w 399"/>
                  <a:gd name="T39" fmla="*/ 155 h 331"/>
                  <a:gd name="T40" fmla="*/ 121 w 399"/>
                  <a:gd name="T41" fmla="*/ 152 h 331"/>
                  <a:gd name="T42" fmla="*/ 109 w 399"/>
                  <a:gd name="T43" fmla="*/ 150 h 331"/>
                  <a:gd name="T44" fmla="*/ 96 w 399"/>
                  <a:gd name="T45" fmla="*/ 148 h 331"/>
                  <a:gd name="T46" fmla="*/ 83 w 399"/>
                  <a:gd name="T47" fmla="*/ 146 h 331"/>
                  <a:gd name="T48" fmla="*/ 70 w 399"/>
                  <a:gd name="T49" fmla="*/ 143 h 331"/>
                  <a:gd name="T50" fmla="*/ 57 w 399"/>
                  <a:gd name="T51" fmla="*/ 140 h 331"/>
                  <a:gd name="T52" fmla="*/ 45 w 399"/>
                  <a:gd name="T53" fmla="*/ 136 h 331"/>
                  <a:gd name="T54" fmla="*/ 33 w 399"/>
                  <a:gd name="T55" fmla="*/ 131 h 331"/>
                  <a:gd name="T56" fmla="*/ 23 w 399"/>
                  <a:gd name="T57" fmla="*/ 124 h 331"/>
                  <a:gd name="T58" fmla="*/ 16 w 399"/>
                  <a:gd name="T59" fmla="*/ 114 h 331"/>
                  <a:gd name="T60" fmla="*/ 14 w 399"/>
                  <a:gd name="T61" fmla="*/ 102 h 331"/>
                  <a:gd name="T62" fmla="*/ 16 w 399"/>
                  <a:gd name="T63" fmla="*/ 88 h 331"/>
                  <a:gd name="T64" fmla="*/ 21 w 399"/>
                  <a:gd name="T65" fmla="*/ 75 h 331"/>
                  <a:gd name="T66" fmla="*/ 29 w 399"/>
                  <a:gd name="T67" fmla="*/ 61 h 331"/>
                  <a:gd name="T68" fmla="*/ 39 w 399"/>
                  <a:gd name="T69" fmla="*/ 49 h 331"/>
                  <a:gd name="T70" fmla="*/ 51 w 399"/>
                  <a:gd name="T71" fmla="*/ 37 h 331"/>
                  <a:gd name="T72" fmla="*/ 63 w 399"/>
                  <a:gd name="T73" fmla="*/ 26 h 331"/>
                  <a:gd name="T74" fmla="*/ 81 w 399"/>
                  <a:gd name="T75" fmla="*/ 17 h 331"/>
                  <a:gd name="T76" fmla="*/ 98 w 399"/>
                  <a:gd name="T77" fmla="*/ 9 h 331"/>
                  <a:gd name="T78" fmla="*/ 109 w 399"/>
                  <a:gd name="T79" fmla="*/ 3 h 331"/>
                  <a:gd name="T80" fmla="*/ 106 w 399"/>
                  <a:gd name="T81" fmla="*/ 0 h 331"/>
                  <a:gd name="T82" fmla="*/ 91 w 399"/>
                  <a:gd name="T83" fmla="*/ 2 h 331"/>
                  <a:gd name="T84" fmla="*/ 74 w 399"/>
                  <a:gd name="T85" fmla="*/ 8 h 331"/>
                  <a:gd name="T86" fmla="*/ 58 w 399"/>
                  <a:gd name="T87" fmla="*/ 17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3" name="Freeform 68">
                <a:extLst>
                  <a:ext uri="{FF2B5EF4-FFF2-40B4-BE49-F238E27FC236}">
                    <a16:creationId xmlns:a16="http://schemas.microsoft.com/office/drawing/2014/main" id="{7F06EDEA-9C0C-8B40-9B6E-AAA1C21E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96 w 350"/>
                  <a:gd name="T1" fmla="*/ 34 h 221"/>
                  <a:gd name="T2" fmla="*/ 101 w 350"/>
                  <a:gd name="T3" fmla="*/ 40 h 221"/>
                  <a:gd name="T4" fmla="*/ 105 w 350"/>
                  <a:gd name="T5" fmla="*/ 47 h 221"/>
                  <a:gd name="T6" fmla="*/ 106 w 350"/>
                  <a:gd name="T7" fmla="*/ 54 h 221"/>
                  <a:gd name="T8" fmla="*/ 106 w 350"/>
                  <a:gd name="T9" fmla="*/ 62 h 221"/>
                  <a:gd name="T10" fmla="*/ 105 w 350"/>
                  <a:gd name="T11" fmla="*/ 69 h 221"/>
                  <a:gd name="T12" fmla="*/ 103 w 350"/>
                  <a:gd name="T13" fmla="*/ 74 h 221"/>
                  <a:gd name="T14" fmla="*/ 100 w 350"/>
                  <a:gd name="T15" fmla="*/ 80 h 221"/>
                  <a:gd name="T16" fmla="*/ 97 w 350"/>
                  <a:gd name="T17" fmla="*/ 84 h 221"/>
                  <a:gd name="T18" fmla="*/ 92 w 350"/>
                  <a:gd name="T19" fmla="*/ 89 h 221"/>
                  <a:gd name="T20" fmla="*/ 88 w 350"/>
                  <a:gd name="T21" fmla="*/ 93 h 221"/>
                  <a:gd name="T22" fmla="*/ 84 w 350"/>
                  <a:gd name="T23" fmla="*/ 98 h 221"/>
                  <a:gd name="T24" fmla="*/ 80 w 350"/>
                  <a:gd name="T25" fmla="*/ 102 h 221"/>
                  <a:gd name="T26" fmla="*/ 79 w 350"/>
                  <a:gd name="T27" fmla="*/ 104 h 221"/>
                  <a:gd name="T28" fmla="*/ 79 w 350"/>
                  <a:gd name="T29" fmla="*/ 106 h 221"/>
                  <a:gd name="T30" fmla="*/ 79 w 350"/>
                  <a:gd name="T31" fmla="*/ 107 h 221"/>
                  <a:gd name="T32" fmla="*/ 80 w 350"/>
                  <a:gd name="T33" fmla="*/ 109 h 221"/>
                  <a:gd name="T34" fmla="*/ 81 w 350"/>
                  <a:gd name="T35" fmla="*/ 110 h 221"/>
                  <a:gd name="T36" fmla="*/ 83 w 350"/>
                  <a:gd name="T37" fmla="*/ 110 h 221"/>
                  <a:gd name="T38" fmla="*/ 84 w 350"/>
                  <a:gd name="T39" fmla="*/ 110 h 221"/>
                  <a:gd name="T40" fmla="*/ 86 w 350"/>
                  <a:gd name="T41" fmla="*/ 109 h 221"/>
                  <a:gd name="T42" fmla="*/ 95 w 350"/>
                  <a:gd name="T43" fmla="*/ 102 h 221"/>
                  <a:gd name="T44" fmla="*/ 103 w 350"/>
                  <a:gd name="T45" fmla="*/ 93 h 221"/>
                  <a:gd name="T46" fmla="*/ 110 w 350"/>
                  <a:gd name="T47" fmla="*/ 84 h 221"/>
                  <a:gd name="T48" fmla="*/ 114 w 350"/>
                  <a:gd name="T49" fmla="*/ 73 h 221"/>
                  <a:gd name="T50" fmla="*/ 116 w 350"/>
                  <a:gd name="T51" fmla="*/ 62 h 221"/>
                  <a:gd name="T52" fmla="*/ 115 w 350"/>
                  <a:gd name="T53" fmla="*/ 50 h 221"/>
                  <a:gd name="T54" fmla="*/ 111 w 350"/>
                  <a:gd name="T55" fmla="*/ 40 h 221"/>
                  <a:gd name="T56" fmla="*/ 103 w 350"/>
                  <a:gd name="T57" fmla="*/ 30 h 221"/>
                  <a:gd name="T58" fmla="*/ 98 w 350"/>
                  <a:gd name="T59" fmla="*/ 25 h 221"/>
                  <a:gd name="T60" fmla="*/ 91 w 350"/>
                  <a:gd name="T61" fmla="*/ 21 h 221"/>
                  <a:gd name="T62" fmla="*/ 84 w 350"/>
                  <a:gd name="T63" fmla="*/ 17 h 221"/>
                  <a:gd name="T64" fmla="*/ 76 w 350"/>
                  <a:gd name="T65" fmla="*/ 13 h 221"/>
                  <a:gd name="T66" fmla="*/ 67 w 350"/>
                  <a:gd name="T67" fmla="*/ 10 h 221"/>
                  <a:gd name="T68" fmla="*/ 59 w 350"/>
                  <a:gd name="T69" fmla="*/ 7 h 221"/>
                  <a:gd name="T70" fmla="*/ 50 w 350"/>
                  <a:gd name="T71" fmla="*/ 5 h 221"/>
                  <a:gd name="T72" fmla="*/ 42 w 350"/>
                  <a:gd name="T73" fmla="*/ 3 h 221"/>
                  <a:gd name="T74" fmla="*/ 34 w 350"/>
                  <a:gd name="T75" fmla="*/ 2 h 221"/>
                  <a:gd name="T76" fmla="*/ 27 w 350"/>
                  <a:gd name="T77" fmla="*/ 1 h 221"/>
                  <a:gd name="T78" fmla="*/ 20 w 350"/>
                  <a:gd name="T79" fmla="*/ 0 h 221"/>
                  <a:gd name="T80" fmla="*/ 14 w 350"/>
                  <a:gd name="T81" fmla="*/ 0 h 221"/>
                  <a:gd name="T82" fmla="*/ 9 w 350"/>
                  <a:gd name="T83" fmla="*/ 0 h 221"/>
                  <a:gd name="T84" fmla="*/ 4 w 350"/>
                  <a:gd name="T85" fmla="*/ 0 h 221"/>
                  <a:gd name="T86" fmla="*/ 1 w 350"/>
                  <a:gd name="T87" fmla="*/ 1 h 221"/>
                  <a:gd name="T88" fmla="*/ 0 w 350"/>
                  <a:gd name="T89" fmla="*/ 2 h 221"/>
                  <a:gd name="T90" fmla="*/ 5 w 350"/>
                  <a:gd name="T91" fmla="*/ 3 h 221"/>
                  <a:gd name="T92" fmla="*/ 10 w 350"/>
                  <a:gd name="T93" fmla="*/ 3 h 221"/>
                  <a:gd name="T94" fmla="*/ 16 w 350"/>
                  <a:gd name="T95" fmla="*/ 4 h 221"/>
                  <a:gd name="T96" fmla="*/ 21 w 350"/>
                  <a:gd name="T97" fmla="*/ 5 h 221"/>
                  <a:gd name="T98" fmla="*/ 27 w 350"/>
                  <a:gd name="T99" fmla="*/ 7 h 221"/>
                  <a:gd name="T100" fmla="*/ 34 w 350"/>
                  <a:gd name="T101" fmla="*/ 8 h 221"/>
                  <a:gd name="T102" fmla="*/ 40 w 350"/>
                  <a:gd name="T103" fmla="*/ 9 h 221"/>
                  <a:gd name="T104" fmla="*/ 47 w 350"/>
                  <a:gd name="T105" fmla="*/ 11 h 221"/>
                  <a:gd name="T106" fmla="*/ 53 w 350"/>
                  <a:gd name="T107" fmla="*/ 13 h 221"/>
                  <a:gd name="T108" fmla="*/ 60 w 350"/>
                  <a:gd name="T109" fmla="*/ 15 h 221"/>
                  <a:gd name="T110" fmla="*/ 66 w 350"/>
                  <a:gd name="T111" fmla="*/ 17 h 221"/>
                  <a:gd name="T112" fmla="*/ 73 w 350"/>
                  <a:gd name="T113" fmla="*/ 19 h 221"/>
                  <a:gd name="T114" fmla="*/ 79 w 350"/>
                  <a:gd name="T115" fmla="*/ 22 h 221"/>
                  <a:gd name="T116" fmla="*/ 85 w 350"/>
                  <a:gd name="T117" fmla="*/ 26 h 221"/>
                  <a:gd name="T118" fmla="*/ 91 w 350"/>
                  <a:gd name="T119" fmla="*/ 30 h 221"/>
                  <a:gd name="T120" fmla="*/ 96 w 350"/>
                  <a:gd name="T121" fmla="*/ 34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4" name="Freeform 69">
                <a:extLst>
                  <a:ext uri="{FF2B5EF4-FFF2-40B4-BE49-F238E27FC236}">
                    <a16:creationId xmlns:a16="http://schemas.microsoft.com/office/drawing/2014/main" id="{7906AD4A-9A69-C440-BAC3-57966AB67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58 h 208"/>
                  <a:gd name="T2" fmla="*/ 0 w 142"/>
                  <a:gd name="T3" fmla="*/ 66 h 208"/>
                  <a:gd name="T4" fmla="*/ 2 w 142"/>
                  <a:gd name="T5" fmla="*/ 74 h 208"/>
                  <a:gd name="T6" fmla="*/ 5 w 142"/>
                  <a:gd name="T7" fmla="*/ 82 h 208"/>
                  <a:gd name="T8" fmla="*/ 10 w 142"/>
                  <a:gd name="T9" fmla="*/ 88 h 208"/>
                  <a:gd name="T10" fmla="*/ 16 w 142"/>
                  <a:gd name="T11" fmla="*/ 94 h 208"/>
                  <a:gd name="T12" fmla="*/ 23 w 142"/>
                  <a:gd name="T13" fmla="*/ 99 h 208"/>
                  <a:gd name="T14" fmla="*/ 31 w 142"/>
                  <a:gd name="T15" fmla="*/ 102 h 208"/>
                  <a:gd name="T16" fmla="*/ 39 w 142"/>
                  <a:gd name="T17" fmla="*/ 104 h 208"/>
                  <a:gd name="T18" fmla="*/ 41 w 142"/>
                  <a:gd name="T19" fmla="*/ 105 h 208"/>
                  <a:gd name="T20" fmla="*/ 44 w 142"/>
                  <a:gd name="T21" fmla="*/ 104 h 208"/>
                  <a:gd name="T22" fmla="*/ 46 w 142"/>
                  <a:gd name="T23" fmla="*/ 102 h 208"/>
                  <a:gd name="T24" fmla="*/ 47 w 142"/>
                  <a:gd name="T25" fmla="*/ 100 h 208"/>
                  <a:gd name="T26" fmla="*/ 47 w 142"/>
                  <a:gd name="T27" fmla="*/ 98 h 208"/>
                  <a:gd name="T28" fmla="*/ 46 w 142"/>
                  <a:gd name="T29" fmla="*/ 95 h 208"/>
                  <a:gd name="T30" fmla="*/ 45 w 142"/>
                  <a:gd name="T31" fmla="*/ 93 h 208"/>
                  <a:gd name="T32" fmla="*/ 42 w 142"/>
                  <a:gd name="T33" fmla="*/ 92 h 208"/>
                  <a:gd name="T34" fmla="*/ 34 w 142"/>
                  <a:gd name="T35" fmla="*/ 89 h 208"/>
                  <a:gd name="T36" fmla="*/ 27 w 142"/>
                  <a:gd name="T37" fmla="*/ 85 h 208"/>
                  <a:gd name="T38" fmla="*/ 21 w 142"/>
                  <a:gd name="T39" fmla="*/ 80 h 208"/>
                  <a:gd name="T40" fmla="*/ 17 w 142"/>
                  <a:gd name="T41" fmla="*/ 74 h 208"/>
                  <a:gd name="T42" fmla="*/ 14 w 142"/>
                  <a:gd name="T43" fmla="*/ 66 h 208"/>
                  <a:gd name="T44" fmla="*/ 12 w 142"/>
                  <a:gd name="T45" fmla="*/ 58 h 208"/>
                  <a:gd name="T46" fmla="*/ 12 w 142"/>
                  <a:gd name="T47" fmla="*/ 49 h 208"/>
                  <a:gd name="T48" fmla="*/ 15 w 142"/>
                  <a:gd name="T49" fmla="*/ 40 h 208"/>
                  <a:gd name="T50" fmla="*/ 18 w 142"/>
                  <a:gd name="T51" fmla="*/ 33 h 208"/>
                  <a:gd name="T52" fmla="*/ 22 w 142"/>
                  <a:gd name="T53" fmla="*/ 27 h 208"/>
                  <a:gd name="T54" fmla="*/ 26 w 142"/>
                  <a:gd name="T55" fmla="*/ 22 h 208"/>
                  <a:gd name="T56" fmla="*/ 31 w 142"/>
                  <a:gd name="T57" fmla="*/ 17 h 208"/>
                  <a:gd name="T58" fmla="*/ 35 w 142"/>
                  <a:gd name="T59" fmla="*/ 12 h 208"/>
                  <a:gd name="T60" fmla="*/ 40 w 142"/>
                  <a:gd name="T61" fmla="*/ 8 h 208"/>
                  <a:gd name="T62" fmla="*/ 45 w 142"/>
                  <a:gd name="T63" fmla="*/ 4 h 208"/>
                  <a:gd name="T64" fmla="*/ 48 w 142"/>
                  <a:gd name="T65" fmla="*/ 1 h 208"/>
                  <a:gd name="T66" fmla="*/ 45 w 142"/>
                  <a:gd name="T67" fmla="*/ 0 h 208"/>
                  <a:gd name="T68" fmla="*/ 39 w 142"/>
                  <a:gd name="T69" fmla="*/ 3 h 208"/>
                  <a:gd name="T70" fmla="*/ 32 w 142"/>
                  <a:gd name="T71" fmla="*/ 8 h 208"/>
                  <a:gd name="T72" fmla="*/ 23 w 142"/>
                  <a:gd name="T73" fmla="*/ 16 h 208"/>
                  <a:gd name="T74" fmla="*/ 16 w 142"/>
                  <a:gd name="T75" fmla="*/ 25 h 208"/>
                  <a:gd name="T76" fmla="*/ 8 w 142"/>
                  <a:gd name="T77" fmla="*/ 35 h 208"/>
                  <a:gd name="T78" fmla="*/ 3 w 142"/>
                  <a:gd name="T79" fmla="*/ 46 h 208"/>
                  <a:gd name="T80" fmla="*/ 0 w 142"/>
                  <a:gd name="T81" fmla="*/ 58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5" name="Freeform 70">
                <a:extLst>
                  <a:ext uri="{FF2B5EF4-FFF2-40B4-BE49-F238E27FC236}">
                    <a16:creationId xmlns:a16="http://schemas.microsoft.com/office/drawing/2014/main" id="{C28CD524-5834-F64C-BC8B-0616F452A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85 w 304"/>
                  <a:gd name="T1" fmla="*/ 55 h 272"/>
                  <a:gd name="T2" fmla="*/ 90 w 304"/>
                  <a:gd name="T3" fmla="*/ 63 h 272"/>
                  <a:gd name="T4" fmla="*/ 92 w 304"/>
                  <a:gd name="T5" fmla="*/ 72 h 272"/>
                  <a:gd name="T6" fmla="*/ 91 w 304"/>
                  <a:gd name="T7" fmla="*/ 82 h 272"/>
                  <a:gd name="T8" fmla="*/ 86 w 304"/>
                  <a:gd name="T9" fmla="*/ 92 h 272"/>
                  <a:gd name="T10" fmla="*/ 77 w 304"/>
                  <a:gd name="T11" fmla="*/ 100 h 272"/>
                  <a:gd name="T12" fmla="*/ 68 w 304"/>
                  <a:gd name="T13" fmla="*/ 108 h 272"/>
                  <a:gd name="T14" fmla="*/ 59 w 304"/>
                  <a:gd name="T15" fmla="*/ 116 h 272"/>
                  <a:gd name="T16" fmla="*/ 53 w 304"/>
                  <a:gd name="T17" fmla="*/ 122 h 272"/>
                  <a:gd name="T18" fmla="*/ 51 w 304"/>
                  <a:gd name="T19" fmla="*/ 126 h 272"/>
                  <a:gd name="T20" fmla="*/ 50 w 304"/>
                  <a:gd name="T21" fmla="*/ 130 h 272"/>
                  <a:gd name="T22" fmla="*/ 50 w 304"/>
                  <a:gd name="T23" fmla="*/ 134 h 272"/>
                  <a:gd name="T24" fmla="*/ 53 w 304"/>
                  <a:gd name="T25" fmla="*/ 136 h 272"/>
                  <a:gd name="T26" fmla="*/ 57 w 304"/>
                  <a:gd name="T27" fmla="*/ 136 h 272"/>
                  <a:gd name="T28" fmla="*/ 63 w 304"/>
                  <a:gd name="T29" fmla="*/ 129 h 272"/>
                  <a:gd name="T30" fmla="*/ 74 w 304"/>
                  <a:gd name="T31" fmla="*/ 118 h 272"/>
                  <a:gd name="T32" fmla="*/ 85 w 304"/>
                  <a:gd name="T33" fmla="*/ 108 h 272"/>
                  <a:gd name="T34" fmla="*/ 95 w 304"/>
                  <a:gd name="T35" fmla="*/ 96 h 272"/>
                  <a:gd name="T36" fmla="*/ 101 w 304"/>
                  <a:gd name="T37" fmla="*/ 82 h 272"/>
                  <a:gd name="T38" fmla="*/ 100 w 304"/>
                  <a:gd name="T39" fmla="*/ 67 h 272"/>
                  <a:gd name="T40" fmla="*/ 93 w 304"/>
                  <a:gd name="T41" fmla="*/ 53 h 272"/>
                  <a:gd name="T42" fmla="*/ 83 w 304"/>
                  <a:gd name="T43" fmla="*/ 42 h 272"/>
                  <a:gd name="T44" fmla="*/ 73 w 304"/>
                  <a:gd name="T45" fmla="*/ 33 h 272"/>
                  <a:gd name="T46" fmla="*/ 62 w 304"/>
                  <a:gd name="T47" fmla="*/ 26 h 272"/>
                  <a:gd name="T48" fmla="*/ 52 w 304"/>
                  <a:gd name="T49" fmla="*/ 19 h 272"/>
                  <a:gd name="T50" fmla="*/ 41 w 304"/>
                  <a:gd name="T51" fmla="*/ 13 h 272"/>
                  <a:gd name="T52" fmla="*/ 30 w 304"/>
                  <a:gd name="T53" fmla="*/ 7 h 272"/>
                  <a:gd name="T54" fmla="*/ 19 w 304"/>
                  <a:gd name="T55" fmla="*/ 3 h 272"/>
                  <a:gd name="T56" fmla="*/ 10 w 304"/>
                  <a:gd name="T57" fmla="*/ 1 h 272"/>
                  <a:gd name="T58" fmla="*/ 3 w 304"/>
                  <a:gd name="T59" fmla="*/ 1 h 272"/>
                  <a:gd name="T60" fmla="*/ 3 w 304"/>
                  <a:gd name="T61" fmla="*/ 3 h 272"/>
                  <a:gd name="T62" fmla="*/ 12 w 304"/>
                  <a:gd name="T63" fmla="*/ 6 h 272"/>
                  <a:gd name="T64" fmla="*/ 21 w 304"/>
                  <a:gd name="T65" fmla="*/ 11 h 272"/>
                  <a:gd name="T66" fmla="*/ 32 w 304"/>
                  <a:gd name="T67" fmla="*/ 16 h 272"/>
                  <a:gd name="T68" fmla="*/ 44 w 304"/>
                  <a:gd name="T69" fmla="*/ 23 h 272"/>
                  <a:gd name="T70" fmla="*/ 55 w 304"/>
                  <a:gd name="T71" fmla="*/ 30 h 272"/>
                  <a:gd name="T72" fmla="*/ 67 w 304"/>
                  <a:gd name="T73" fmla="*/ 39 h 272"/>
                  <a:gd name="T74" fmla="*/ 77 w 304"/>
                  <a:gd name="T75" fmla="*/ 47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6" name="Freeform 71">
                <a:extLst>
                  <a:ext uri="{FF2B5EF4-FFF2-40B4-BE49-F238E27FC236}">
                    <a16:creationId xmlns:a16="http://schemas.microsoft.com/office/drawing/2014/main" id="{43E06ACA-0D18-5240-AEBF-B09181B98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13 w 103"/>
                  <a:gd name="T1" fmla="*/ 6 h 164"/>
                  <a:gd name="T2" fmla="*/ 12 w 103"/>
                  <a:gd name="T3" fmla="*/ 4 h 164"/>
                  <a:gd name="T4" fmla="*/ 11 w 103"/>
                  <a:gd name="T5" fmla="*/ 2 h 164"/>
                  <a:gd name="T6" fmla="*/ 8 w 103"/>
                  <a:gd name="T7" fmla="*/ 1 h 164"/>
                  <a:gd name="T8" fmla="*/ 6 w 103"/>
                  <a:gd name="T9" fmla="*/ 0 h 164"/>
                  <a:gd name="T10" fmla="*/ 3 w 103"/>
                  <a:gd name="T11" fmla="*/ 1 h 164"/>
                  <a:gd name="T12" fmla="*/ 2 w 103"/>
                  <a:gd name="T13" fmla="*/ 3 h 164"/>
                  <a:gd name="T14" fmla="*/ 0 w 103"/>
                  <a:gd name="T15" fmla="*/ 5 h 164"/>
                  <a:gd name="T16" fmla="*/ 0 w 103"/>
                  <a:gd name="T17" fmla="*/ 8 h 164"/>
                  <a:gd name="T18" fmla="*/ 3 w 103"/>
                  <a:gd name="T19" fmla="*/ 19 h 164"/>
                  <a:gd name="T20" fmla="*/ 6 w 103"/>
                  <a:gd name="T21" fmla="*/ 32 h 164"/>
                  <a:gd name="T22" fmla="*/ 11 w 103"/>
                  <a:gd name="T23" fmla="*/ 44 h 164"/>
                  <a:gd name="T24" fmla="*/ 17 w 103"/>
                  <a:gd name="T25" fmla="*/ 56 h 164"/>
                  <a:gd name="T26" fmla="*/ 22 w 103"/>
                  <a:gd name="T27" fmla="*/ 67 h 164"/>
                  <a:gd name="T28" fmla="*/ 28 w 103"/>
                  <a:gd name="T29" fmla="*/ 75 h 164"/>
                  <a:gd name="T30" fmla="*/ 32 w 103"/>
                  <a:gd name="T31" fmla="*/ 81 h 164"/>
                  <a:gd name="T32" fmla="*/ 34 w 103"/>
                  <a:gd name="T33" fmla="*/ 82 h 164"/>
                  <a:gd name="T34" fmla="*/ 33 w 103"/>
                  <a:gd name="T35" fmla="*/ 77 h 164"/>
                  <a:gd name="T36" fmla="*/ 31 w 103"/>
                  <a:gd name="T37" fmla="*/ 70 h 164"/>
                  <a:gd name="T38" fmla="*/ 28 w 103"/>
                  <a:gd name="T39" fmla="*/ 61 h 164"/>
                  <a:gd name="T40" fmla="*/ 24 w 103"/>
                  <a:gd name="T41" fmla="*/ 50 h 164"/>
                  <a:gd name="T42" fmla="*/ 21 w 103"/>
                  <a:gd name="T43" fmla="*/ 39 h 164"/>
                  <a:gd name="T44" fmla="*/ 18 w 103"/>
                  <a:gd name="T45" fmla="*/ 28 h 164"/>
                  <a:gd name="T46" fmla="*/ 15 w 103"/>
                  <a:gd name="T47" fmla="*/ 17 h 164"/>
                  <a:gd name="T48" fmla="*/ 13 w 103"/>
                  <a:gd name="T49" fmla="*/ 6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7" name="Freeform 72">
                <a:extLst>
                  <a:ext uri="{FF2B5EF4-FFF2-40B4-BE49-F238E27FC236}">
                    <a16:creationId xmlns:a16="http://schemas.microsoft.com/office/drawing/2014/main" id="{FBE0BFDA-03A8-2845-94D0-360803748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9 w 54"/>
                  <a:gd name="T1" fmla="*/ 5 h 82"/>
                  <a:gd name="T2" fmla="*/ 9 w 54"/>
                  <a:gd name="T3" fmla="*/ 3 h 82"/>
                  <a:gd name="T4" fmla="*/ 7 w 54"/>
                  <a:gd name="T5" fmla="*/ 1 h 82"/>
                  <a:gd name="T6" fmla="*/ 6 w 54"/>
                  <a:gd name="T7" fmla="*/ 0 h 82"/>
                  <a:gd name="T8" fmla="*/ 4 w 54"/>
                  <a:gd name="T9" fmla="*/ 0 h 82"/>
                  <a:gd name="T10" fmla="*/ 3 w 54"/>
                  <a:gd name="T11" fmla="*/ 1 h 82"/>
                  <a:gd name="T12" fmla="*/ 1 w 54"/>
                  <a:gd name="T13" fmla="*/ 2 h 82"/>
                  <a:gd name="T14" fmla="*/ 0 w 54"/>
                  <a:gd name="T15" fmla="*/ 3 h 82"/>
                  <a:gd name="T16" fmla="*/ 0 w 54"/>
                  <a:gd name="T17" fmla="*/ 5 h 82"/>
                  <a:gd name="T18" fmla="*/ 0 w 54"/>
                  <a:gd name="T19" fmla="*/ 11 h 82"/>
                  <a:gd name="T20" fmla="*/ 2 w 54"/>
                  <a:gd name="T21" fmla="*/ 17 h 82"/>
                  <a:gd name="T22" fmla="*/ 3 w 54"/>
                  <a:gd name="T23" fmla="*/ 23 h 82"/>
                  <a:gd name="T24" fmla="*/ 6 w 54"/>
                  <a:gd name="T25" fmla="*/ 29 h 82"/>
                  <a:gd name="T26" fmla="*/ 9 w 54"/>
                  <a:gd name="T27" fmla="*/ 35 h 82"/>
                  <a:gd name="T28" fmla="*/ 12 w 54"/>
                  <a:gd name="T29" fmla="*/ 39 h 82"/>
                  <a:gd name="T30" fmla="*/ 15 w 54"/>
                  <a:gd name="T31" fmla="*/ 41 h 82"/>
                  <a:gd name="T32" fmla="*/ 18 w 54"/>
                  <a:gd name="T33" fmla="*/ 42 h 82"/>
                  <a:gd name="T34" fmla="*/ 18 w 54"/>
                  <a:gd name="T35" fmla="*/ 34 h 82"/>
                  <a:gd name="T36" fmla="*/ 16 w 54"/>
                  <a:gd name="T37" fmla="*/ 24 h 82"/>
                  <a:gd name="T38" fmla="*/ 13 w 54"/>
                  <a:gd name="T39" fmla="*/ 14 h 82"/>
                  <a:gd name="T40" fmla="*/ 9 w 54"/>
                  <a:gd name="T41" fmla="*/ 5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8" name="Freeform 73">
                <a:extLst>
                  <a:ext uri="{FF2B5EF4-FFF2-40B4-BE49-F238E27FC236}">
                    <a16:creationId xmlns:a16="http://schemas.microsoft.com/office/drawing/2014/main" id="{E70A0E7E-E59E-9340-8B5D-0C1B6DA6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8 w 46"/>
                  <a:gd name="T1" fmla="*/ 3 h 47"/>
                  <a:gd name="T2" fmla="*/ 8 w 46"/>
                  <a:gd name="T3" fmla="*/ 4 h 47"/>
                  <a:gd name="T4" fmla="*/ 8 w 46"/>
                  <a:gd name="T5" fmla="*/ 4 h 47"/>
                  <a:gd name="T6" fmla="*/ 8 w 46"/>
                  <a:gd name="T7" fmla="*/ 4 h 47"/>
                  <a:gd name="T8" fmla="*/ 8 w 46"/>
                  <a:gd name="T9" fmla="*/ 4 h 47"/>
                  <a:gd name="T10" fmla="*/ 8 w 46"/>
                  <a:gd name="T11" fmla="*/ 2 h 47"/>
                  <a:gd name="T12" fmla="*/ 7 w 46"/>
                  <a:gd name="T13" fmla="*/ 1 h 47"/>
                  <a:gd name="T14" fmla="*/ 5 w 46"/>
                  <a:gd name="T15" fmla="*/ 0 h 47"/>
                  <a:gd name="T16" fmla="*/ 3 w 46"/>
                  <a:gd name="T17" fmla="*/ 0 h 47"/>
                  <a:gd name="T18" fmla="*/ 1 w 46"/>
                  <a:gd name="T19" fmla="*/ 1 h 47"/>
                  <a:gd name="T20" fmla="*/ 0 w 46"/>
                  <a:gd name="T21" fmla="*/ 2 h 47"/>
                  <a:gd name="T22" fmla="*/ 0 w 46"/>
                  <a:gd name="T23" fmla="*/ 4 h 47"/>
                  <a:gd name="T24" fmla="*/ 0 w 46"/>
                  <a:gd name="T25" fmla="*/ 5 h 47"/>
                  <a:gd name="T26" fmla="*/ 0 w 46"/>
                  <a:gd name="T27" fmla="*/ 8 h 47"/>
                  <a:gd name="T28" fmla="*/ 1 w 46"/>
                  <a:gd name="T29" fmla="*/ 11 h 47"/>
                  <a:gd name="T30" fmla="*/ 3 w 46"/>
                  <a:gd name="T31" fmla="*/ 14 h 47"/>
                  <a:gd name="T32" fmla="*/ 6 w 46"/>
                  <a:gd name="T33" fmla="*/ 17 h 47"/>
                  <a:gd name="T34" fmla="*/ 8 w 46"/>
                  <a:gd name="T35" fmla="*/ 20 h 47"/>
                  <a:gd name="T36" fmla="*/ 11 w 46"/>
                  <a:gd name="T37" fmla="*/ 22 h 47"/>
                  <a:gd name="T38" fmla="*/ 14 w 46"/>
                  <a:gd name="T39" fmla="*/ 24 h 47"/>
                  <a:gd name="T40" fmla="*/ 16 w 46"/>
                  <a:gd name="T41" fmla="*/ 24 h 47"/>
                  <a:gd name="T42" fmla="*/ 16 w 46"/>
                  <a:gd name="T43" fmla="*/ 19 h 47"/>
                  <a:gd name="T44" fmla="*/ 14 w 46"/>
                  <a:gd name="T45" fmla="*/ 13 h 47"/>
                  <a:gd name="T46" fmla="*/ 10 w 46"/>
                  <a:gd name="T47" fmla="*/ 7 h 47"/>
                  <a:gd name="T48" fmla="*/ 8 w 46"/>
                  <a:gd name="T49" fmla="*/ 3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9" name="Freeform 74">
                <a:extLst>
                  <a:ext uri="{FF2B5EF4-FFF2-40B4-BE49-F238E27FC236}">
                    <a16:creationId xmlns:a16="http://schemas.microsoft.com/office/drawing/2014/main" id="{EBD2D738-8522-A74C-81B4-49D83B4CD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17 w 63"/>
                  <a:gd name="T1" fmla="*/ 12 h 31"/>
                  <a:gd name="T2" fmla="*/ 19 w 63"/>
                  <a:gd name="T3" fmla="*/ 11 h 31"/>
                  <a:gd name="T4" fmla="*/ 21 w 63"/>
                  <a:gd name="T5" fmla="*/ 9 h 31"/>
                  <a:gd name="T6" fmla="*/ 21 w 63"/>
                  <a:gd name="T7" fmla="*/ 7 h 31"/>
                  <a:gd name="T8" fmla="*/ 21 w 63"/>
                  <a:gd name="T9" fmla="*/ 5 h 31"/>
                  <a:gd name="T10" fmla="*/ 20 w 63"/>
                  <a:gd name="T11" fmla="*/ 3 h 31"/>
                  <a:gd name="T12" fmla="*/ 19 w 63"/>
                  <a:gd name="T13" fmla="*/ 1 h 31"/>
                  <a:gd name="T14" fmla="*/ 17 w 63"/>
                  <a:gd name="T15" fmla="*/ 0 h 31"/>
                  <a:gd name="T16" fmla="*/ 14 w 63"/>
                  <a:gd name="T17" fmla="*/ 0 h 31"/>
                  <a:gd name="T18" fmla="*/ 13 w 63"/>
                  <a:gd name="T19" fmla="*/ 0 h 31"/>
                  <a:gd name="T20" fmla="*/ 11 w 63"/>
                  <a:gd name="T21" fmla="*/ 1 h 31"/>
                  <a:gd name="T22" fmla="*/ 9 w 63"/>
                  <a:gd name="T23" fmla="*/ 2 h 31"/>
                  <a:gd name="T24" fmla="*/ 5 w 63"/>
                  <a:gd name="T25" fmla="*/ 4 h 31"/>
                  <a:gd name="T26" fmla="*/ 2 w 63"/>
                  <a:gd name="T27" fmla="*/ 7 h 31"/>
                  <a:gd name="T28" fmla="*/ 1 w 63"/>
                  <a:gd name="T29" fmla="*/ 10 h 31"/>
                  <a:gd name="T30" fmla="*/ 0 w 63"/>
                  <a:gd name="T31" fmla="*/ 13 h 31"/>
                  <a:gd name="T32" fmla="*/ 0 w 63"/>
                  <a:gd name="T33" fmla="*/ 14 h 31"/>
                  <a:gd name="T34" fmla="*/ 1 w 63"/>
                  <a:gd name="T35" fmla="*/ 15 h 31"/>
                  <a:gd name="T36" fmla="*/ 3 w 63"/>
                  <a:gd name="T37" fmla="*/ 16 h 31"/>
                  <a:gd name="T38" fmla="*/ 5 w 63"/>
                  <a:gd name="T39" fmla="*/ 16 h 31"/>
                  <a:gd name="T40" fmla="*/ 7 w 63"/>
                  <a:gd name="T41" fmla="*/ 16 h 31"/>
                  <a:gd name="T42" fmla="*/ 10 w 63"/>
                  <a:gd name="T43" fmla="*/ 15 h 31"/>
                  <a:gd name="T44" fmla="*/ 12 w 63"/>
                  <a:gd name="T45" fmla="*/ 14 h 31"/>
                  <a:gd name="T46" fmla="*/ 14 w 63"/>
                  <a:gd name="T47" fmla="*/ 13 h 31"/>
                  <a:gd name="T48" fmla="*/ 17 w 63"/>
                  <a:gd name="T49" fmla="*/ 12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0" name="Freeform 75">
                <a:extLst>
                  <a:ext uri="{FF2B5EF4-FFF2-40B4-BE49-F238E27FC236}">
                    <a16:creationId xmlns:a16="http://schemas.microsoft.com/office/drawing/2014/main" id="{CD54461F-A2B3-4745-A479-27B9BA4C7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30 w 245"/>
                  <a:gd name="T1" fmla="*/ 16 h 206"/>
                  <a:gd name="T2" fmla="*/ 24 w 245"/>
                  <a:gd name="T3" fmla="*/ 20 h 206"/>
                  <a:gd name="T4" fmla="*/ 19 w 245"/>
                  <a:gd name="T5" fmla="*/ 25 h 206"/>
                  <a:gd name="T6" fmla="*/ 13 w 245"/>
                  <a:gd name="T7" fmla="*/ 31 h 206"/>
                  <a:gd name="T8" fmla="*/ 9 w 245"/>
                  <a:gd name="T9" fmla="*/ 37 h 206"/>
                  <a:gd name="T10" fmla="*/ 6 w 245"/>
                  <a:gd name="T11" fmla="*/ 44 h 206"/>
                  <a:gd name="T12" fmla="*/ 3 w 245"/>
                  <a:gd name="T13" fmla="*/ 50 h 206"/>
                  <a:gd name="T14" fmla="*/ 1 w 245"/>
                  <a:gd name="T15" fmla="*/ 57 h 206"/>
                  <a:gd name="T16" fmla="*/ 0 w 245"/>
                  <a:gd name="T17" fmla="*/ 64 h 206"/>
                  <a:gd name="T18" fmla="*/ 1 w 245"/>
                  <a:gd name="T19" fmla="*/ 75 h 206"/>
                  <a:gd name="T20" fmla="*/ 5 w 245"/>
                  <a:gd name="T21" fmla="*/ 83 h 206"/>
                  <a:gd name="T22" fmla="*/ 11 w 245"/>
                  <a:gd name="T23" fmla="*/ 91 h 206"/>
                  <a:gd name="T24" fmla="*/ 18 w 245"/>
                  <a:gd name="T25" fmla="*/ 96 h 206"/>
                  <a:gd name="T26" fmla="*/ 26 w 245"/>
                  <a:gd name="T27" fmla="*/ 100 h 206"/>
                  <a:gd name="T28" fmla="*/ 36 w 245"/>
                  <a:gd name="T29" fmla="*/ 103 h 206"/>
                  <a:gd name="T30" fmla="*/ 45 w 245"/>
                  <a:gd name="T31" fmla="*/ 103 h 206"/>
                  <a:gd name="T32" fmla="*/ 54 w 245"/>
                  <a:gd name="T33" fmla="*/ 102 h 206"/>
                  <a:gd name="T34" fmla="*/ 56 w 245"/>
                  <a:gd name="T35" fmla="*/ 102 h 206"/>
                  <a:gd name="T36" fmla="*/ 58 w 245"/>
                  <a:gd name="T37" fmla="*/ 101 h 206"/>
                  <a:gd name="T38" fmla="*/ 60 w 245"/>
                  <a:gd name="T39" fmla="*/ 99 h 206"/>
                  <a:gd name="T40" fmla="*/ 60 w 245"/>
                  <a:gd name="T41" fmla="*/ 97 h 206"/>
                  <a:gd name="T42" fmla="*/ 60 w 245"/>
                  <a:gd name="T43" fmla="*/ 96 h 206"/>
                  <a:gd name="T44" fmla="*/ 58 w 245"/>
                  <a:gd name="T45" fmla="*/ 96 h 206"/>
                  <a:gd name="T46" fmla="*/ 56 w 245"/>
                  <a:gd name="T47" fmla="*/ 95 h 206"/>
                  <a:gd name="T48" fmla="*/ 54 w 245"/>
                  <a:gd name="T49" fmla="*/ 95 h 206"/>
                  <a:gd name="T50" fmla="*/ 51 w 245"/>
                  <a:gd name="T51" fmla="*/ 95 h 206"/>
                  <a:gd name="T52" fmla="*/ 48 w 245"/>
                  <a:gd name="T53" fmla="*/ 95 h 206"/>
                  <a:gd name="T54" fmla="*/ 46 w 245"/>
                  <a:gd name="T55" fmla="*/ 95 h 206"/>
                  <a:gd name="T56" fmla="*/ 45 w 245"/>
                  <a:gd name="T57" fmla="*/ 95 h 206"/>
                  <a:gd name="T58" fmla="*/ 40 w 245"/>
                  <a:gd name="T59" fmla="*/ 95 h 206"/>
                  <a:gd name="T60" fmla="*/ 35 w 245"/>
                  <a:gd name="T61" fmla="*/ 94 h 206"/>
                  <a:gd name="T62" fmla="*/ 31 w 245"/>
                  <a:gd name="T63" fmla="*/ 94 h 206"/>
                  <a:gd name="T64" fmla="*/ 26 w 245"/>
                  <a:gd name="T65" fmla="*/ 92 h 206"/>
                  <a:gd name="T66" fmla="*/ 21 w 245"/>
                  <a:gd name="T67" fmla="*/ 91 h 206"/>
                  <a:gd name="T68" fmla="*/ 16 w 245"/>
                  <a:gd name="T69" fmla="*/ 87 h 206"/>
                  <a:gd name="T70" fmla="*/ 12 w 245"/>
                  <a:gd name="T71" fmla="*/ 83 h 206"/>
                  <a:gd name="T72" fmla="*/ 7 w 245"/>
                  <a:gd name="T73" fmla="*/ 76 h 206"/>
                  <a:gd name="T74" fmla="*/ 6 w 245"/>
                  <a:gd name="T75" fmla="*/ 68 h 206"/>
                  <a:gd name="T76" fmla="*/ 7 w 245"/>
                  <a:gd name="T77" fmla="*/ 61 h 206"/>
                  <a:gd name="T78" fmla="*/ 9 w 245"/>
                  <a:gd name="T79" fmla="*/ 54 h 206"/>
                  <a:gd name="T80" fmla="*/ 12 w 245"/>
                  <a:gd name="T81" fmla="*/ 48 h 206"/>
                  <a:gd name="T82" fmla="*/ 16 w 245"/>
                  <a:gd name="T83" fmla="*/ 42 h 206"/>
                  <a:gd name="T84" fmla="*/ 20 w 245"/>
                  <a:gd name="T85" fmla="*/ 36 h 206"/>
                  <a:gd name="T86" fmla="*/ 26 w 245"/>
                  <a:gd name="T87" fmla="*/ 31 h 206"/>
                  <a:gd name="T88" fmla="*/ 32 w 245"/>
                  <a:gd name="T89" fmla="*/ 26 h 206"/>
                  <a:gd name="T90" fmla="*/ 38 w 245"/>
                  <a:gd name="T91" fmla="*/ 21 h 206"/>
                  <a:gd name="T92" fmla="*/ 45 w 245"/>
                  <a:gd name="T93" fmla="*/ 17 h 206"/>
                  <a:gd name="T94" fmla="*/ 52 w 245"/>
                  <a:gd name="T95" fmla="*/ 14 h 206"/>
                  <a:gd name="T96" fmla="*/ 58 w 245"/>
                  <a:gd name="T97" fmla="*/ 11 h 206"/>
                  <a:gd name="T98" fmla="*/ 65 w 245"/>
                  <a:gd name="T99" fmla="*/ 8 h 206"/>
                  <a:gd name="T100" fmla="*/ 70 w 245"/>
                  <a:gd name="T101" fmla="*/ 6 h 206"/>
                  <a:gd name="T102" fmla="*/ 76 w 245"/>
                  <a:gd name="T103" fmla="*/ 4 h 206"/>
                  <a:gd name="T104" fmla="*/ 81 w 245"/>
                  <a:gd name="T105" fmla="*/ 3 h 206"/>
                  <a:gd name="T106" fmla="*/ 78 w 245"/>
                  <a:gd name="T107" fmla="*/ 1 h 206"/>
                  <a:gd name="T108" fmla="*/ 72 w 245"/>
                  <a:gd name="T109" fmla="*/ 0 h 206"/>
                  <a:gd name="T110" fmla="*/ 66 w 245"/>
                  <a:gd name="T111" fmla="*/ 1 h 206"/>
                  <a:gd name="T112" fmla="*/ 59 w 245"/>
                  <a:gd name="T113" fmla="*/ 3 h 206"/>
                  <a:gd name="T114" fmla="*/ 51 w 245"/>
                  <a:gd name="T115" fmla="*/ 5 h 206"/>
                  <a:gd name="T116" fmla="*/ 43 w 245"/>
                  <a:gd name="T117" fmla="*/ 8 h 206"/>
                  <a:gd name="T118" fmla="*/ 36 w 245"/>
                  <a:gd name="T119" fmla="*/ 12 h 206"/>
                  <a:gd name="T120" fmla="*/ 30 w 245"/>
                  <a:gd name="T121" fmla="*/ 16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1" name="Freeform 76">
                <a:extLst>
                  <a:ext uri="{FF2B5EF4-FFF2-40B4-BE49-F238E27FC236}">
                    <a16:creationId xmlns:a16="http://schemas.microsoft.com/office/drawing/2014/main" id="{434C23E2-656B-2843-B78F-B82886265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45 w 159"/>
                  <a:gd name="T1" fmla="*/ 27 h 160"/>
                  <a:gd name="T2" fmla="*/ 46 w 159"/>
                  <a:gd name="T3" fmla="*/ 35 h 160"/>
                  <a:gd name="T4" fmla="*/ 45 w 159"/>
                  <a:gd name="T5" fmla="*/ 42 h 160"/>
                  <a:gd name="T6" fmla="*/ 42 w 159"/>
                  <a:gd name="T7" fmla="*/ 48 h 160"/>
                  <a:gd name="T8" fmla="*/ 37 w 159"/>
                  <a:gd name="T9" fmla="*/ 54 h 160"/>
                  <a:gd name="T10" fmla="*/ 31 w 159"/>
                  <a:gd name="T11" fmla="*/ 59 h 160"/>
                  <a:gd name="T12" fmla="*/ 25 w 159"/>
                  <a:gd name="T13" fmla="*/ 63 h 160"/>
                  <a:gd name="T14" fmla="*/ 18 w 159"/>
                  <a:gd name="T15" fmla="*/ 68 h 160"/>
                  <a:gd name="T16" fmla="*/ 12 w 159"/>
                  <a:gd name="T17" fmla="*/ 73 h 160"/>
                  <a:gd name="T18" fmla="*/ 11 w 159"/>
                  <a:gd name="T19" fmla="*/ 75 h 160"/>
                  <a:gd name="T20" fmla="*/ 11 w 159"/>
                  <a:gd name="T21" fmla="*/ 76 h 160"/>
                  <a:gd name="T22" fmla="*/ 11 w 159"/>
                  <a:gd name="T23" fmla="*/ 77 h 160"/>
                  <a:gd name="T24" fmla="*/ 12 w 159"/>
                  <a:gd name="T25" fmla="*/ 79 h 160"/>
                  <a:gd name="T26" fmla="*/ 13 w 159"/>
                  <a:gd name="T27" fmla="*/ 80 h 160"/>
                  <a:gd name="T28" fmla="*/ 14 w 159"/>
                  <a:gd name="T29" fmla="*/ 80 h 160"/>
                  <a:gd name="T30" fmla="*/ 16 w 159"/>
                  <a:gd name="T31" fmla="*/ 80 h 160"/>
                  <a:gd name="T32" fmla="*/ 17 w 159"/>
                  <a:gd name="T33" fmla="*/ 80 h 160"/>
                  <a:gd name="T34" fmla="*/ 24 w 159"/>
                  <a:gd name="T35" fmla="*/ 75 h 160"/>
                  <a:gd name="T36" fmla="*/ 32 w 159"/>
                  <a:gd name="T37" fmla="*/ 70 h 160"/>
                  <a:gd name="T38" fmla="*/ 38 w 159"/>
                  <a:gd name="T39" fmla="*/ 64 h 160"/>
                  <a:gd name="T40" fmla="*/ 45 w 159"/>
                  <a:gd name="T41" fmla="*/ 58 h 160"/>
                  <a:gd name="T42" fmla="*/ 49 w 159"/>
                  <a:gd name="T43" fmla="*/ 51 h 160"/>
                  <a:gd name="T44" fmla="*/ 52 w 159"/>
                  <a:gd name="T45" fmla="*/ 43 h 160"/>
                  <a:gd name="T46" fmla="*/ 53 w 159"/>
                  <a:gd name="T47" fmla="*/ 34 h 160"/>
                  <a:gd name="T48" fmla="*/ 51 w 159"/>
                  <a:gd name="T49" fmla="*/ 25 h 160"/>
                  <a:gd name="T50" fmla="*/ 47 w 159"/>
                  <a:gd name="T51" fmla="*/ 18 h 160"/>
                  <a:gd name="T52" fmla="*/ 41 w 159"/>
                  <a:gd name="T53" fmla="*/ 12 h 160"/>
                  <a:gd name="T54" fmla="*/ 33 w 159"/>
                  <a:gd name="T55" fmla="*/ 7 h 160"/>
                  <a:gd name="T56" fmla="*/ 25 w 159"/>
                  <a:gd name="T57" fmla="*/ 4 h 160"/>
                  <a:gd name="T58" fmla="*/ 17 w 159"/>
                  <a:gd name="T59" fmla="*/ 1 h 160"/>
                  <a:gd name="T60" fmla="*/ 10 w 159"/>
                  <a:gd name="T61" fmla="*/ 0 h 160"/>
                  <a:gd name="T62" fmla="*/ 4 w 159"/>
                  <a:gd name="T63" fmla="*/ 1 h 160"/>
                  <a:gd name="T64" fmla="*/ 0 w 159"/>
                  <a:gd name="T65" fmla="*/ 3 h 160"/>
                  <a:gd name="T66" fmla="*/ 7 w 159"/>
                  <a:gd name="T67" fmla="*/ 5 h 160"/>
                  <a:gd name="T68" fmla="*/ 14 w 159"/>
                  <a:gd name="T69" fmla="*/ 6 h 160"/>
                  <a:gd name="T70" fmla="*/ 20 w 159"/>
                  <a:gd name="T71" fmla="*/ 8 h 160"/>
                  <a:gd name="T72" fmla="*/ 26 w 159"/>
                  <a:gd name="T73" fmla="*/ 10 h 160"/>
                  <a:gd name="T74" fmla="*/ 32 w 159"/>
                  <a:gd name="T75" fmla="*/ 12 h 160"/>
                  <a:gd name="T76" fmla="*/ 37 w 159"/>
                  <a:gd name="T77" fmla="*/ 16 h 160"/>
                  <a:gd name="T78" fmla="*/ 42 w 159"/>
                  <a:gd name="T79" fmla="*/ 20 h 160"/>
                  <a:gd name="T80" fmla="*/ 45 w 159"/>
                  <a:gd name="T81" fmla="*/ 27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2" name="Freeform 77">
                <a:extLst>
                  <a:ext uri="{FF2B5EF4-FFF2-40B4-BE49-F238E27FC236}">
                    <a16:creationId xmlns:a16="http://schemas.microsoft.com/office/drawing/2014/main" id="{78FA1A3B-B6CB-0949-8009-C1EAB627A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42 w 399"/>
                  <a:gd name="T1" fmla="*/ 31 h 332"/>
                  <a:gd name="T2" fmla="*/ 22 w 399"/>
                  <a:gd name="T3" fmla="*/ 51 h 332"/>
                  <a:gd name="T4" fmla="*/ 7 w 399"/>
                  <a:gd name="T5" fmla="*/ 74 h 332"/>
                  <a:gd name="T6" fmla="*/ 0 w 399"/>
                  <a:gd name="T7" fmla="*/ 100 h 332"/>
                  <a:gd name="T8" fmla="*/ 1 w 399"/>
                  <a:gd name="T9" fmla="*/ 118 h 332"/>
                  <a:gd name="T10" fmla="*/ 4 w 399"/>
                  <a:gd name="T11" fmla="*/ 125 h 332"/>
                  <a:gd name="T12" fmla="*/ 9 w 399"/>
                  <a:gd name="T13" fmla="*/ 131 h 332"/>
                  <a:gd name="T14" fmla="*/ 14 w 399"/>
                  <a:gd name="T15" fmla="*/ 137 h 332"/>
                  <a:gd name="T16" fmla="*/ 23 w 399"/>
                  <a:gd name="T17" fmla="*/ 143 h 332"/>
                  <a:gd name="T18" fmla="*/ 36 w 399"/>
                  <a:gd name="T19" fmla="*/ 149 h 332"/>
                  <a:gd name="T20" fmla="*/ 49 w 399"/>
                  <a:gd name="T21" fmla="*/ 154 h 332"/>
                  <a:gd name="T22" fmla="*/ 63 w 399"/>
                  <a:gd name="T23" fmla="*/ 158 h 332"/>
                  <a:gd name="T24" fmla="*/ 77 w 399"/>
                  <a:gd name="T25" fmla="*/ 161 h 332"/>
                  <a:gd name="T26" fmla="*/ 91 w 399"/>
                  <a:gd name="T27" fmla="*/ 163 h 332"/>
                  <a:gd name="T28" fmla="*/ 105 w 399"/>
                  <a:gd name="T29" fmla="*/ 165 h 332"/>
                  <a:gd name="T30" fmla="*/ 119 w 399"/>
                  <a:gd name="T31" fmla="*/ 166 h 332"/>
                  <a:gd name="T32" fmla="*/ 129 w 399"/>
                  <a:gd name="T33" fmla="*/ 166 h 332"/>
                  <a:gd name="T34" fmla="*/ 132 w 399"/>
                  <a:gd name="T35" fmla="*/ 163 h 332"/>
                  <a:gd name="T36" fmla="*/ 133 w 399"/>
                  <a:gd name="T37" fmla="*/ 158 h 332"/>
                  <a:gd name="T38" fmla="*/ 130 w 399"/>
                  <a:gd name="T39" fmla="*/ 155 h 332"/>
                  <a:gd name="T40" fmla="*/ 121 w 399"/>
                  <a:gd name="T41" fmla="*/ 154 h 332"/>
                  <a:gd name="T42" fmla="*/ 108 w 399"/>
                  <a:gd name="T43" fmla="*/ 154 h 332"/>
                  <a:gd name="T44" fmla="*/ 95 w 399"/>
                  <a:gd name="T45" fmla="*/ 153 h 332"/>
                  <a:gd name="T46" fmla="*/ 82 w 399"/>
                  <a:gd name="T47" fmla="*/ 151 h 332"/>
                  <a:gd name="T48" fmla="*/ 69 w 399"/>
                  <a:gd name="T49" fmla="*/ 148 h 332"/>
                  <a:gd name="T50" fmla="*/ 56 w 399"/>
                  <a:gd name="T51" fmla="*/ 145 h 332"/>
                  <a:gd name="T52" fmla="*/ 44 w 399"/>
                  <a:gd name="T53" fmla="*/ 141 h 332"/>
                  <a:gd name="T54" fmla="*/ 31 w 399"/>
                  <a:gd name="T55" fmla="*/ 135 h 332"/>
                  <a:gd name="T56" fmla="*/ 21 w 399"/>
                  <a:gd name="T57" fmla="*/ 128 h 332"/>
                  <a:gd name="T58" fmla="*/ 15 w 399"/>
                  <a:gd name="T59" fmla="*/ 118 h 332"/>
                  <a:gd name="T60" fmla="*/ 13 w 399"/>
                  <a:gd name="T61" fmla="*/ 105 h 332"/>
                  <a:gd name="T62" fmla="*/ 15 w 399"/>
                  <a:gd name="T63" fmla="*/ 87 h 332"/>
                  <a:gd name="T64" fmla="*/ 21 w 399"/>
                  <a:gd name="T65" fmla="*/ 73 h 332"/>
                  <a:gd name="T66" fmla="*/ 28 w 399"/>
                  <a:gd name="T67" fmla="*/ 60 h 332"/>
                  <a:gd name="T68" fmla="*/ 37 w 399"/>
                  <a:gd name="T69" fmla="*/ 49 h 332"/>
                  <a:gd name="T70" fmla="*/ 47 w 399"/>
                  <a:gd name="T71" fmla="*/ 39 h 332"/>
                  <a:gd name="T72" fmla="*/ 60 w 399"/>
                  <a:gd name="T73" fmla="*/ 29 h 332"/>
                  <a:gd name="T74" fmla="*/ 74 w 399"/>
                  <a:gd name="T75" fmla="*/ 19 h 332"/>
                  <a:gd name="T76" fmla="*/ 90 w 399"/>
                  <a:gd name="T77" fmla="*/ 10 h 332"/>
                  <a:gd name="T78" fmla="*/ 104 w 399"/>
                  <a:gd name="T79" fmla="*/ 3 h 332"/>
                  <a:gd name="T80" fmla="*/ 105 w 399"/>
                  <a:gd name="T81" fmla="*/ 0 h 332"/>
                  <a:gd name="T82" fmla="*/ 91 w 399"/>
                  <a:gd name="T83" fmla="*/ 3 h 332"/>
                  <a:gd name="T84" fmla="*/ 74 w 399"/>
                  <a:gd name="T85" fmla="*/ 9 h 332"/>
                  <a:gd name="T86" fmla="*/ 59 w 399"/>
                  <a:gd name="T87" fmla="*/ 18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3" name="Freeform 78">
                <a:extLst>
                  <a:ext uri="{FF2B5EF4-FFF2-40B4-BE49-F238E27FC236}">
                    <a16:creationId xmlns:a16="http://schemas.microsoft.com/office/drawing/2014/main" id="{5A6F91A0-8602-B041-B71A-C62199F10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97 w 348"/>
                  <a:gd name="T1" fmla="*/ 34 h 222"/>
                  <a:gd name="T2" fmla="*/ 102 w 348"/>
                  <a:gd name="T3" fmla="*/ 40 h 222"/>
                  <a:gd name="T4" fmla="*/ 105 w 348"/>
                  <a:gd name="T5" fmla="*/ 47 h 222"/>
                  <a:gd name="T6" fmla="*/ 107 w 348"/>
                  <a:gd name="T7" fmla="*/ 55 h 222"/>
                  <a:gd name="T8" fmla="*/ 107 w 348"/>
                  <a:gd name="T9" fmla="*/ 62 h 222"/>
                  <a:gd name="T10" fmla="*/ 106 w 348"/>
                  <a:gd name="T11" fmla="*/ 69 h 222"/>
                  <a:gd name="T12" fmla="*/ 104 w 348"/>
                  <a:gd name="T13" fmla="*/ 74 h 222"/>
                  <a:gd name="T14" fmla="*/ 101 w 348"/>
                  <a:gd name="T15" fmla="*/ 80 h 222"/>
                  <a:gd name="T16" fmla="*/ 97 w 348"/>
                  <a:gd name="T17" fmla="*/ 84 h 222"/>
                  <a:gd name="T18" fmla="*/ 93 w 348"/>
                  <a:gd name="T19" fmla="*/ 89 h 222"/>
                  <a:gd name="T20" fmla="*/ 88 w 348"/>
                  <a:gd name="T21" fmla="*/ 93 h 222"/>
                  <a:gd name="T22" fmla="*/ 84 w 348"/>
                  <a:gd name="T23" fmla="*/ 98 h 222"/>
                  <a:gd name="T24" fmla="*/ 80 w 348"/>
                  <a:gd name="T25" fmla="*/ 103 h 222"/>
                  <a:gd name="T26" fmla="*/ 79 w 348"/>
                  <a:gd name="T27" fmla="*/ 104 h 222"/>
                  <a:gd name="T28" fmla="*/ 78 w 348"/>
                  <a:gd name="T29" fmla="*/ 106 h 222"/>
                  <a:gd name="T30" fmla="*/ 79 w 348"/>
                  <a:gd name="T31" fmla="*/ 107 h 222"/>
                  <a:gd name="T32" fmla="*/ 80 w 348"/>
                  <a:gd name="T33" fmla="*/ 109 h 222"/>
                  <a:gd name="T34" fmla="*/ 81 w 348"/>
                  <a:gd name="T35" fmla="*/ 110 h 222"/>
                  <a:gd name="T36" fmla="*/ 83 w 348"/>
                  <a:gd name="T37" fmla="*/ 110 h 222"/>
                  <a:gd name="T38" fmla="*/ 85 w 348"/>
                  <a:gd name="T39" fmla="*/ 110 h 222"/>
                  <a:gd name="T40" fmla="*/ 86 w 348"/>
                  <a:gd name="T41" fmla="*/ 109 h 222"/>
                  <a:gd name="T42" fmla="*/ 96 w 348"/>
                  <a:gd name="T43" fmla="*/ 102 h 222"/>
                  <a:gd name="T44" fmla="*/ 103 w 348"/>
                  <a:gd name="T45" fmla="*/ 93 h 222"/>
                  <a:gd name="T46" fmla="*/ 110 w 348"/>
                  <a:gd name="T47" fmla="*/ 83 h 222"/>
                  <a:gd name="T48" fmla="*/ 115 w 348"/>
                  <a:gd name="T49" fmla="*/ 73 h 222"/>
                  <a:gd name="T50" fmla="*/ 116 w 348"/>
                  <a:gd name="T51" fmla="*/ 61 h 222"/>
                  <a:gd name="T52" fmla="*/ 115 w 348"/>
                  <a:gd name="T53" fmla="*/ 51 h 222"/>
                  <a:gd name="T54" fmla="*/ 111 w 348"/>
                  <a:gd name="T55" fmla="*/ 40 h 222"/>
                  <a:gd name="T56" fmla="*/ 103 w 348"/>
                  <a:gd name="T57" fmla="*/ 31 h 222"/>
                  <a:gd name="T58" fmla="*/ 98 w 348"/>
                  <a:gd name="T59" fmla="*/ 26 h 222"/>
                  <a:gd name="T60" fmla="*/ 91 w 348"/>
                  <a:gd name="T61" fmla="*/ 21 h 222"/>
                  <a:gd name="T62" fmla="*/ 83 w 348"/>
                  <a:gd name="T63" fmla="*/ 17 h 222"/>
                  <a:gd name="T64" fmla="*/ 75 w 348"/>
                  <a:gd name="T65" fmla="*/ 13 h 222"/>
                  <a:gd name="T66" fmla="*/ 67 w 348"/>
                  <a:gd name="T67" fmla="*/ 10 h 222"/>
                  <a:gd name="T68" fmla="*/ 59 w 348"/>
                  <a:gd name="T69" fmla="*/ 8 h 222"/>
                  <a:gd name="T70" fmla="*/ 50 w 348"/>
                  <a:gd name="T71" fmla="*/ 5 h 222"/>
                  <a:gd name="T72" fmla="*/ 42 w 348"/>
                  <a:gd name="T73" fmla="*/ 3 h 222"/>
                  <a:gd name="T74" fmla="*/ 34 w 348"/>
                  <a:gd name="T75" fmla="*/ 2 h 222"/>
                  <a:gd name="T76" fmla="*/ 26 w 348"/>
                  <a:gd name="T77" fmla="*/ 1 h 222"/>
                  <a:gd name="T78" fmla="*/ 19 w 348"/>
                  <a:gd name="T79" fmla="*/ 0 h 222"/>
                  <a:gd name="T80" fmla="*/ 13 w 348"/>
                  <a:gd name="T81" fmla="*/ 0 h 222"/>
                  <a:gd name="T82" fmla="*/ 8 w 348"/>
                  <a:gd name="T83" fmla="*/ 0 h 222"/>
                  <a:gd name="T84" fmla="*/ 4 w 348"/>
                  <a:gd name="T85" fmla="*/ 0 h 222"/>
                  <a:gd name="T86" fmla="*/ 1 w 348"/>
                  <a:gd name="T87" fmla="*/ 1 h 222"/>
                  <a:gd name="T88" fmla="*/ 0 w 348"/>
                  <a:gd name="T89" fmla="*/ 2 h 222"/>
                  <a:gd name="T90" fmla="*/ 5 w 348"/>
                  <a:gd name="T91" fmla="*/ 3 h 222"/>
                  <a:gd name="T92" fmla="*/ 10 w 348"/>
                  <a:gd name="T93" fmla="*/ 4 h 222"/>
                  <a:gd name="T94" fmla="*/ 15 w 348"/>
                  <a:gd name="T95" fmla="*/ 5 h 222"/>
                  <a:gd name="T96" fmla="*/ 21 w 348"/>
                  <a:gd name="T97" fmla="*/ 6 h 222"/>
                  <a:gd name="T98" fmla="*/ 28 w 348"/>
                  <a:gd name="T99" fmla="*/ 7 h 222"/>
                  <a:gd name="T100" fmla="*/ 34 w 348"/>
                  <a:gd name="T101" fmla="*/ 8 h 222"/>
                  <a:gd name="T102" fmla="*/ 40 w 348"/>
                  <a:gd name="T103" fmla="*/ 9 h 222"/>
                  <a:gd name="T104" fmla="*/ 47 w 348"/>
                  <a:gd name="T105" fmla="*/ 11 h 222"/>
                  <a:gd name="T106" fmla="*/ 53 w 348"/>
                  <a:gd name="T107" fmla="*/ 13 h 222"/>
                  <a:gd name="T108" fmla="*/ 60 w 348"/>
                  <a:gd name="T109" fmla="*/ 15 h 222"/>
                  <a:gd name="T110" fmla="*/ 67 w 348"/>
                  <a:gd name="T111" fmla="*/ 17 h 222"/>
                  <a:gd name="T112" fmla="*/ 73 w 348"/>
                  <a:gd name="T113" fmla="*/ 20 h 222"/>
                  <a:gd name="T114" fmla="*/ 79 w 348"/>
                  <a:gd name="T115" fmla="*/ 23 h 222"/>
                  <a:gd name="T116" fmla="*/ 86 w 348"/>
                  <a:gd name="T117" fmla="*/ 26 h 222"/>
                  <a:gd name="T118" fmla="*/ 91 w 348"/>
                  <a:gd name="T119" fmla="*/ 30 h 222"/>
                  <a:gd name="T120" fmla="*/ 97 w 348"/>
                  <a:gd name="T121" fmla="*/ 34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4" name="Freeform 79">
                <a:extLst>
                  <a:ext uri="{FF2B5EF4-FFF2-40B4-BE49-F238E27FC236}">
                    <a16:creationId xmlns:a16="http://schemas.microsoft.com/office/drawing/2014/main" id="{E69CBC55-EC7F-B74C-977D-7E10749AD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56 h 207"/>
                  <a:gd name="T2" fmla="*/ 0 w 142"/>
                  <a:gd name="T3" fmla="*/ 65 h 207"/>
                  <a:gd name="T4" fmla="*/ 2 w 142"/>
                  <a:gd name="T5" fmla="*/ 73 h 207"/>
                  <a:gd name="T6" fmla="*/ 5 w 142"/>
                  <a:gd name="T7" fmla="*/ 80 h 207"/>
                  <a:gd name="T8" fmla="*/ 10 w 142"/>
                  <a:gd name="T9" fmla="*/ 87 h 207"/>
                  <a:gd name="T10" fmla="*/ 16 w 142"/>
                  <a:gd name="T11" fmla="*/ 92 h 207"/>
                  <a:gd name="T12" fmla="*/ 23 w 142"/>
                  <a:gd name="T13" fmla="*/ 97 h 207"/>
                  <a:gd name="T14" fmla="*/ 31 w 142"/>
                  <a:gd name="T15" fmla="*/ 101 h 207"/>
                  <a:gd name="T16" fmla="*/ 39 w 142"/>
                  <a:gd name="T17" fmla="*/ 103 h 207"/>
                  <a:gd name="T18" fmla="*/ 41 w 142"/>
                  <a:gd name="T19" fmla="*/ 103 h 207"/>
                  <a:gd name="T20" fmla="*/ 44 w 142"/>
                  <a:gd name="T21" fmla="*/ 102 h 207"/>
                  <a:gd name="T22" fmla="*/ 46 w 142"/>
                  <a:gd name="T23" fmla="*/ 101 h 207"/>
                  <a:gd name="T24" fmla="*/ 47 w 142"/>
                  <a:gd name="T25" fmla="*/ 99 h 207"/>
                  <a:gd name="T26" fmla="*/ 47 w 142"/>
                  <a:gd name="T27" fmla="*/ 96 h 207"/>
                  <a:gd name="T28" fmla="*/ 46 w 142"/>
                  <a:gd name="T29" fmla="*/ 94 h 207"/>
                  <a:gd name="T30" fmla="*/ 45 w 142"/>
                  <a:gd name="T31" fmla="*/ 92 h 207"/>
                  <a:gd name="T32" fmla="*/ 42 w 142"/>
                  <a:gd name="T33" fmla="*/ 91 h 207"/>
                  <a:gd name="T34" fmla="*/ 34 w 142"/>
                  <a:gd name="T35" fmla="*/ 88 h 207"/>
                  <a:gd name="T36" fmla="*/ 27 w 142"/>
                  <a:gd name="T37" fmla="*/ 84 h 207"/>
                  <a:gd name="T38" fmla="*/ 21 w 142"/>
                  <a:gd name="T39" fmla="*/ 78 h 207"/>
                  <a:gd name="T40" fmla="*/ 17 w 142"/>
                  <a:gd name="T41" fmla="*/ 72 h 207"/>
                  <a:gd name="T42" fmla="*/ 14 w 142"/>
                  <a:gd name="T43" fmla="*/ 65 h 207"/>
                  <a:gd name="T44" fmla="*/ 13 w 142"/>
                  <a:gd name="T45" fmla="*/ 57 h 207"/>
                  <a:gd name="T46" fmla="*/ 13 w 142"/>
                  <a:gd name="T47" fmla="*/ 48 h 207"/>
                  <a:gd name="T48" fmla="*/ 15 w 142"/>
                  <a:gd name="T49" fmla="*/ 39 h 207"/>
                  <a:gd name="T50" fmla="*/ 18 w 142"/>
                  <a:gd name="T51" fmla="*/ 32 h 207"/>
                  <a:gd name="T52" fmla="*/ 24 w 142"/>
                  <a:gd name="T53" fmla="*/ 26 h 207"/>
                  <a:gd name="T54" fmla="*/ 29 w 142"/>
                  <a:gd name="T55" fmla="*/ 20 h 207"/>
                  <a:gd name="T56" fmla="*/ 36 w 142"/>
                  <a:gd name="T57" fmla="*/ 14 h 207"/>
                  <a:gd name="T58" fmla="*/ 41 w 142"/>
                  <a:gd name="T59" fmla="*/ 10 h 207"/>
                  <a:gd name="T60" fmla="*/ 46 w 142"/>
                  <a:gd name="T61" fmla="*/ 5 h 207"/>
                  <a:gd name="T62" fmla="*/ 48 w 142"/>
                  <a:gd name="T63" fmla="*/ 2 h 207"/>
                  <a:gd name="T64" fmla="*/ 48 w 142"/>
                  <a:gd name="T65" fmla="*/ 0 h 207"/>
                  <a:gd name="T66" fmla="*/ 43 w 142"/>
                  <a:gd name="T67" fmla="*/ 2 h 207"/>
                  <a:gd name="T68" fmla="*/ 36 w 142"/>
                  <a:gd name="T69" fmla="*/ 5 h 207"/>
                  <a:gd name="T70" fmla="*/ 28 w 142"/>
                  <a:gd name="T71" fmla="*/ 11 h 207"/>
                  <a:gd name="T72" fmla="*/ 21 w 142"/>
                  <a:gd name="T73" fmla="*/ 18 h 207"/>
                  <a:gd name="T74" fmla="*/ 13 w 142"/>
                  <a:gd name="T75" fmla="*/ 26 h 207"/>
                  <a:gd name="T76" fmla="*/ 7 w 142"/>
                  <a:gd name="T77" fmla="*/ 36 h 207"/>
                  <a:gd name="T78" fmla="*/ 3 w 142"/>
                  <a:gd name="T79" fmla="*/ 46 h 207"/>
                  <a:gd name="T80" fmla="*/ 0 w 142"/>
                  <a:gd name="T81" fmla="*/ 56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Freeform 80">
                <a:extLst>
                  <a:ext uri="{FF2B5EF4-FFF2-40B4-BE49-F238E27FC236}">
                    <a16:creationId xmlns:a16="http://schemas.microsoft.com/office/drawing/2014/main" id="{C2EDCA6A-D33D-6C48-8DF1-30B383FA8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85 w 303"/>
                  <a:gd name="T1" fmla="*/ 54 h 272"/>
                  <a:gd name="T2" fmla="*/ 90 w 303"/>
                  <a:gd name="T3" fmla="*/ 63 h 272"/>
                  <a:gd name="T4" fmla="*/ 93 w 303"/>
                  <a:gd name="T5" fmla="*/ 71 h 272"/>
                  <a:gd name="T6" fmla="*/ 91 w 303"/>
                  <a:gd name="T7" fmla="*/ 81 h 272"/>
                  <a:gd name="T8" fmla="*/ 85 w 303"/>
                  <a:gd name="T9" fmla="*/ 91 h 272"/>
                  <a:gd name="T10" fmla="*/ 77 w 303"/>
                  <a:gd name="T11" fmla="*/ 99 h 272"/>
                  <a:gd name="T12" fmla="*/ 68 w 303"/>
                  <a:gd name="T13" fmla="*/ 107 h 272"/>
                  <a:gd name="T14" fmla="*/ 58 w 303"/>
                  <a:gd name="T15" fmla="*/ 115 h 272"/>
                  <a:gd name="T16" fmla="*/ 53 w 303"/>
                  <a:gd name="T17" fmla="*/ 121 h 272"/>
                  <a:gd name="T18" fmla="*/ 51 w 303"/>
                  <a:gd name="T19" fmla="*/ 125 h 272"/>
                  <a:gd name="T20" fmla="*/ 49 w 303"/>
                  <a:gd name="T21" fmla="*/ 129 h 272"/>
                  <a:gd name="T22" fmla="*/ 50 w 303"/>
                  <a:gd name="T23" fmla="*/ 133 h 272"/>
                  <a:gd name="T24" fmla="*/ 54 w 303"/>
                  <a:gd name="T25" fmla="*/ 135 h 272"/>
                  <a:gd name="T26" fmla="*/ 57 w 303"/>
                  <a:gd name="T27" fmla="*/ 135 h 272"/>
                  <a:gd name="T28" fmla="*/ 63 w 303"/>
                  <a:gd name="T29" fmla="*/ 127 h 272"/>
                  <a:gd name="T30" fmla="*/ 74 w 303"/>
                  <a:gd name="T31" fmla="*/ 117 h 272"/>
                  <a:gd name="T32" fmla="*/ 85 w 303"/>
                  <a:gd name="T33" fmla="*/ 107 h 272"/>
                  <a:gd name="T34" fmla="*/ 95 w 303"/>
                  <a:gd name="T35" fmla="*/ 95 h 272"/>
                  <a:gd name="T36" fmla="*/ 100 w 303"/>
                  <a:gd name="T37" fmla="*/ 81 h 272"/>
                  <a:gd name="T38" fmla="*/ 100 w 303"/>
                  <a:gd name="T39" fmla="*/ 66 h 272"/>
                  <a:gd name="T40" fmla="*/ 94 w 303"/>
                  <a:gd name="T41" fmla="*/ 52 h 272"/>
                  <a:gd name="T42" fmla="*/ 84 w 303"/>
                  <a:gd name="T43" fmla="*/ 41 h 272"/>
                  <a:gd name="T44" fmla="*/ 72 w 303"/>
                  <a:gd name="T45" fmla="*/ 33 h 272"/>
                  <a:gd name="T46" fmla="*/ 62 w 303"/>
                  <a:gd name="T47" fmla="*/ 27 h 272"/>
                  <a:gd name="T48" fmla="*/ 50 w 303"/>
                  <a:gd name="T49" fmla="*/ 20 h 272"/>
                  <a:gd name="T50" fmla="*/ 38 w 303"/>
                  <a:gd name="T51" fmla="*/ 13 h 272"/>
                  <a:gd name="T52" fmla="*/ 27 w 303"/>
                  <a:gd name="T53" fmla="*/ 8 h 272"/>
                  <a:gd name="T54" fmla="*/ 16 w 303"/>
                  <a:gd name="T55" fmla="*/ 3 h 272"/>
                  <a:gd name="T56" fmla="*/ 8 w 303"/>
                  <a:gd name="T57" fmla="*/ 0 h 272"/>
                  <a:gd name="T58" fmla="*/ 2 w 303"/>
                  <a:gd name="T59" fmla="*/ 0 h 272"/>
                  <a:gd name="T60" fmla="*/ 4 w 303"/>
                  <a:gd name="T61" fmla="*/ 3 h 272"/>
                  <a:gd name="T62" fmla="*/ 14 w 303"/>
                  <a:gd name="T63" fmla="*/ 8 h 272"/>
                  <a:gd name="T64" fmla="*/ 25 w 303"/>
                  <a:gd name="T65" fmla="*/ 13 h 272"/>
                  <a:gd name="T66" fmla="*/ 35 w 303"/>
                  <a:gd name="T67" fmla="*/ 19 h 272"/>
                  <a:gd name="T68" fmla="*/ 46 w 303"/>
                  <a:gd name="T69" fmla="*/ 25 h 272"/>
                  <a:gd name="T70" fmla="*/ 57 w 303"/>
                  <a:gd name="T71" fmla="*/ 31 h 272"/>
                  <a:gd name="T72" fmla="*/ 68 w 303"/>
                  <a:gd name="T73" fmla="*/ 39 h 272"/>
                  <a:gd name="T74" fmla="*/ 77 w 303"/>
                  <a:gd name="T75" fmla="*/ 46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124" name="Group 81">
            <a:extLst>
              <a:ext uri="{FF2B5EF4-FFF2-40B4-BE49-F238E27FC236}">
                <a16:creationId xmlns:a16="http://schemas.microsoft.com/office/drawing/2014/main" id="{47F8B943-E371-0C47-B64F-F66423572592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47134" name="Object 8">
              <a:extLst>
                <a:ext uri="{FF2B5EF4-FFF2-40B4-BE49-F238E27FC236}">
                  <a16:creationId xmlns:a16="http://schemas.microsoft.com/office/drawing/2014/main" id="{52FC50AF-DE86-EE45-AE8D-C697066088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7" name="Clip" r:id="rId13" imgW="7740650" imgH="7867650" progId="MS_ClipArt_Gallery.2">
                    <p:embed/>
                  </p:oleObj>
                </mc:Choice>
                <mc:Fallback>
                  <p:oleObj name="Clip" r:id="rId13" imgW="7740650" imgH="78676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5" name="Object 9">
              <a:extLst>
                <a:ext uri="{FF2B5EF4-FFF2-40B4-BE49-F238E27FC236}">
                  <a16:creationId xmlns:a16="http://schemas.microsoft.com/office/drawing/2014/main" id="{DD2D286C-23DA-6D49-BC62-E4F7E804AC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8" name="Clip" r:id="rId14" imgW="11817350" imgH="11176000" progId="MS_ClipArt_Gallery.2">
                    <p:embed/>
                  </p:oleObj>
                </mc:Choice>
                <mc:Fallback>
                  <p:oleObj name="Clip" r:id="rId14" imgW="11817350" imgH="111760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25" name="Group 84">
            <a:extLst>
              <a:ext uri="{FF2B5EF4-FFF2-40B4-BE49-F238E27FC236}">
                <a16:creationId xmlns:a16="http://schemas.microsoft.com/office/drawing/2014/main" id="{5E5CB793-D7FA-7546-B4E3-D1C07CA53AD5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47132" name="Object 6">
              <a:extLst>
                <a:ext uri="{FF2B5EF4-FFF2-40B4-BE49-F238E27FC236}">
                  <a16:creationId xmlns:a16="http://schemas.microsoft.com/office/drawing/2014/main" id="{1A8DE4C2-AEEC-0C4D-A369-1E86921F70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9" name="Clip" r:id="rId15" imgW="7740650" imgH="7867650" progId="MS_ClipArt_Gallery.2">
                    <p:embed/>
                  </p:oleObj>
                </mc:Choice>
                <mc:Fallback>
                  <p:oleObj name="Clip" r:id="rId15" imgW="7740650" imgH="78676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3" name="Object 7">
              <a:extLst>
                <a:ext uri="{FF2B5EF4-FFF2-40B4-BE49-F238E27FC236}">
                  <a16:creationId xmlns:a16="http://schemas.microsoft.com/office/drawing/2014/main" id="{67D9DDD8-B97F-0C48-9381-3C7A746EC4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20" name="Clip" r:id="rId16" imgW="11817350" imgH="11176000" progId="MS_ClipArt_Gallery.2">
                    <p:embed/>
                  </p:oleObj>
                </mc:Choice>
                <mc:Fallback>
                  <p:oleObj name="Clip" r:id="rId16" imgW="11817350" imgH="111760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26" name="Group 87">
            <a:extLst>
              <a:ext uri="{FF2B5EF4-FFF2-40B4-BE49-F238E27FC236}">
                <a16:creationId xmlns:a16="http://schemas.microsoft.com/office/drawing/2014/main" id="{70B7BD15-1556-3F4D-A246-D41147FB250E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47130" name="Object 4">
              <a:extLst>
                <a:ext uri="{FF2B5EF4-FFF2-40B4-BE49-F238E27FC236}">
                  <a16:creationId xmlns:a16="http://schemas.microsoft.com/office/drawing/2014/main" id="{894EBA2E-2E75-544B-B83B-34E71A560D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21" name="Clip" r:id="rId17" imgW="7740650" imgH="7867650" progId="MS_ClipArt_Gallery.2">
                    <p:embed/>
                  </p:oleObj>
                </mc:Choice>
                <mc:Fallback>
                  <p:oleObj name="Clip" r:id="rId17" imgW="7740650" imgH="78676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1" name="Object 5">
              <a:extLst>
                <a:ext uri="{FF2B5EF4-FFF2-40B4-BE49-F238E27FC236}">
                  <a16:creationId xmlns:a16="http://schemas.microsoft.com/office/drawing/2014/main" id="{43159F07-E512-4343-B4FB-62F16FE56C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22" name="Clip" r:id="rId18" imgW="11817350" imgH="11176000" progId="MS_ClipArt_Gallery.2">
                    <p:embed/>
                  </p:oleObj>
                </mc:Choice>
                <mc:Fallback>
                  <p:oleObj name="Clip" r:id="rId18" imgW="11817350" imgH="111760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27" name="Group 90">
            <a:extLst>
              <a:ext uri="{FF2B5EF4-FFF2-40B4-BE49-F238E27FC236}">
                <a16:creationId xmlns:a16="http://schemas.microsoft.com/office/drawing/2014/main" id="{D7E83921-3008-F247-B45A-9121B4C2B36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47128" name="Object 2">
              <a:extLst>
                <a:ext uri="{FF2B5EF4-FFF2-40B4-BE49-F238E27FC236}">
                  <a16:creationId xmlns:a16="http://schemas.microsoft.com/office/drawing/2014/main" id="{408B8919-D73E-D048-91A7-744306F2EF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23" name="Clip" r:id="rId19" imgW="7740650" imgH="7867650" progId="MS_ClipArt_Gallery.2">
                    <p:embed/>
                  </p:oleObj>
                </mc:Choice>
                <mc:Fallback>
                  <p:oleObj name="Clip" r:id="rId19" imgW="7740650" imgH="786765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9" name="Object 3">
              <a:extLst>
                <a:ext uri="{FF2B5EF4-FFF2-40B4-BE49-F238E27FC236}">
                  <a16:creationId xmlns:a16="http://schemas.microsoft.com/office/drawing/2014/main" id="{335A1CDA-4D6C-F74B-9069-F66A3061F0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24" name="Clip" r:id="rId20" imgW="11817350" imgH="11176000" progId="MS_ClipArt_Gallery.2">
                    <p:embed/>
                  </p:oleObj>
                </mc:Choice>
                <mc:Fallback>
                  <p:oleObj name="Clip" r:id="rId20" imgW="11817350" imgH="111760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4">
            <a:extLst>
              <a:ext uri="{FF2B5EF4-FFF2-40B4-BE49-F238E27FC236}">
                <a16:creationId xmlns:a16="http://schemas.microsoft.com/office/drawing/2014/main" id="{DD9E7A77-0F74-764D-B21E-7E85FB07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C070B7F7-2D86-D442-9E04-FDDFBD69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C2C206F1-8983-894E-A4FB-3913C0AF1D33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933F8BA-AA39-3141-8E83-292C67112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802.11: Channels, association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FE4DE37-5549-6044-95D9-C973E8663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AP admin chooses frequency for AP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host: must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associate</a:t>
            </a:r>
            <a:r>
              <a:rPr lang="en-US" altLang="en-US">
                <a:ea typeface="ＭＳ Ｐゴシック" panose="020B0600070205080204" pitchFamily="34" charset="-128"/>
              </a:rPr>
              <a:t> with an AP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scans channels, listening for </a:t>
            </a:r>
            <a:r>
              <a:rPr lang="en-US" altLang="en-US" i="1">
                <a:ea typeface="ＭＳ Ｐゴシック" panose="020B0600070205080204" pitchFamily="34" charset="-128"/>
              </a:rPr>
              <a:t>beacon frames</a:t>
            </a:r>
            <a:r>
              <a:rPr lang="en-US" altLang="en-US">
                <a:ea typeface="ＭＳ Ｐゴシック" panose="020B0600070205080204" pitchFamily="34" charset="-128"/>
              </a:rPr>
              <a:t> containing AP’s name (SSID) and MAC address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selects AP to associate with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may perform authentication [Chapter 8]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will typically run DHCP to get IP address in AP’s subnet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4">
            <a:extLst>
              <a:ext uri="{FF2B5EF4-FFF2-40B4-BE49-F238E27FC236}">
                <a16:creationId xmlns:a16="http://schemas.microsoft.com/office/drawing/2014/main" id="{CE511C08-CB42-0048-8BC2-1FE5D543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D91BE881-931C-1341-9E68-49C4379B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B6807845-DE5F-B740-8C9C-244DE5AE0450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83B2410-FCCC-924E-B5AD-051F5FF79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IEEE 802.11: multiple access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72F5759-DA16-E24A-9382-6447BA445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avoid collisions: 2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ea typeface="ＭＳ Ｐゴシック" panose="020B0600070205080204" pitchFamily="34" charset="-128"/>
              </a:rPr>
              <a:t> nodes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transmitting at same time</a:t>
            </a:r>
          </a:p>
          <a:p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802.11: CSMA - sense before transmitting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don’t collide with ongoing transmission by other node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802.11: </a:t>
            </a:r>
            <a:r>
              <a:rPr lang="en-US" altLang="en-US" sz="2400" i="1">
                <a:ea typeface="ＭＳ Ｐゴシック" panose="020B0600070205080204" pitchFamily="34" charset="-128"/>
              </a:rPr>
              <a:t>no</a:t>
            </a:r>
            <a:r>
              <a:rPr lang="en-US" altLang="en-US" sz="2400">
                <a:ea typeface="ＭＳ Ｐゴシック" panose="020B0600070205080204" pitchFamily="34" charset="-128"/>
              </a:rPr>
              <a:t> collision detection!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difficult to receive (sense collisions) when transmitting due to weak received signals (fading)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can’t sense all collisions in any case: hidden terminal, fading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goal: </a:t>
            </a:r>
            <a:r>
              <a:rPr lang="en-US" altLang="en-US" sz="2000" i="1">
                <a:solidFill>
                  <a:srgbClr val="FF0000"/>
                </a:solidFill>
                <a:ea typeface="ＭＳ Ｐゴシック" panose="020B0600070205080204" pitchFamily="34" charset="-128"/>
              </a:rPr>
              <a:t>avoid collisions:</a:t>
            </a:r>
            <a:r>
              <a:rPr lang="en-US" altLang="en-US" sz="2000">
                <a:ea typeface="ＭＳ Ｐゴシック" panose="020B0600070205080204" pitchFamily="34" charset="-128"/>
              </a:rPr>
              <a:t> CSMA/C(ollision)A(voidance)</a:t>
            </a:r>
            <a:endParaRPr lang="en-US" altLang="en-US" sz="2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1205" name="Group 45">
            <a:extLst>
              <a:ext uri="{FF2B5EF4-FFF2-40B4-BE49-F238E27FC236}">
                <a16:creationId xmlns:a16="http://schemas.microsoft.com/office/drawing/2014/main" id="{8C3D358F-8C77-AC41-849C-276F575ADB1B}"/>
              </a:ext>
            </a:extLst>
          </p:cNvPr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51206" name="Group 5">
              <a:extLst>
                <a:ext uri="{FF2B5EF4-FFF2-40B4-BE49-F238E27FC236}">
                  <a16:creationId xmlns:a16="http://schemas.microsoft.com/office/drawing/2014/main" id="{31CE348F-2B71-D647-A4CD-E1FB1FB4B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51231" name="Group 6">
                <a:extLst>
                  <a:ext uri="{FF2B5EF4-FFF2-40B4-BE49-F238E27FC236}">
                    <a16:creationId xmlns:a16="http://schemas.microsoft.com/office/drawing/2014/main" id="{41C319A7-AA3C-614A-B11D-5C66CCD36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51244" name="Object 12">
                  <a:extLst>
                    <a:ext uri="{FF2B5EF4-FFF2-40B4-BE49-F238E27FC236}">
                      <a16:creationId xmlns:a16="http://schemas.microsoft.com/office/drawing/2014/main" id="{45F24BD1-C2F1-0247-BA87-36F5A356B6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58" name="Clip" r:id="rId4" imgW="7740650" imgH="7867650" progId="MS_ClipArt_Gallery.2">
                        <p:embed/>
                      </p:oleObj>
                    </mc:Choice>
                    <mc:Fallback>
                      <p:oleObj name="Clip" r:id="rId4" imgW="7740650" imgH="7867650" progId="MS_ClipArt_Gallery.2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45" name="Object 13">
                  <a:extLst>
                    <a:ext uri="{FF2B5EF4-FFF2-40B4-BE49-F238E27FC236}">
                      <a16:creationId xmlns:a16="http://schemas.microsoft.com/office/drawing/2014/main" id="{3D578ECB-DBA3-0E41-BC71-54937657C63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59" name="Clip" r:id="rId6" imgW="11817350" imgH="11176000" progId="MS_ClipArt_Gallery.2">
                        <p:embed/>
                      </p:oleObj>
                    </mc:Choice>
                    <mc:Fallback>
                      <p:oleObj name="Clip" r:id="rId6" imgW="11817350" imgH="11176000" progId="MS_ClipArt_Gallery.2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232" name="Freeform 9">
                <a:extLst>
                  <a:ext uri="{FF2B5EF4-FFF2-40B4-BE49-F238E27FC236}">
                    <a16:creationId xmlns:a16="http://schemas.microsoft.com/office/drawing/2014/main" id="{C2BCFBB2-C5C8-6042-B6E1-D24AD3D8E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3"/>
                  <a:gd name="T31" fmla="*/ 0 h 684"/>
                  <a:gd name="T32" fmla="*/ 1273 w 1273"/>
                  <a:gd name="T33" fmla="*/ 684 h 6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1233" name="Group 10">
                <a:extLst>
                  <a:ext uri="{FF2B5EF4-FFF2-40B4-BE49-F238E27FC236}">
                    <a16:creationId xmlns:a16="http://schemas.microsoft.com/office/drawing/2014/main" id="{BCFCE536-12FB-FD4C-8E34-EF1EFDD927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42" name="Object 10">
                  <a:extLst>
                    <a:ext uri="{FF2B5EF4-FFF2-40B4-BE49-F238E27FC236}">
                      <a16:creationId xmlns:a16="http://schemas.microsoft.com/office/drawing/2014/main" id="{4F04B9FF-92BE-EC4C-BF3F-8669F516E89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60" name="Clip" r:id="rId8" imgW="7740650" imgH="7867650" progId="MS_ClipArt_Gallery.2">
                        <p:embed/>
                      </p:oleObj>
                    </mc:Choice>
                    <mc:Fallback>
                      <p:oleObj name="Clip" r:id="rId8" imgW="7740650" imgH="7867650" progId="MS_ClipArt_Gallery.2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43" name="Object 11">
                  <a:extLst>
                    <a:ext uri="{FF2B5EF4-FFF2-40B4-BE49-F238E27FC236}">
                      <a16:creationId xmlns:a16="http://schemas.microsoft.com/office/drawing/2014/main" id="{8E60F3D3-182D-C34E-87C6-3FCB9499360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61" name="Clip" r:id="rId9" imgW="11817350" imgH="11176000" progId="MS_ClipArt_Gallery.2">
                        <p:embed/>
                      </p:oleObj>
                    </mc:Choice>
                    <mc:Fallback>
                      <p:oleObj name="Clip" r:id="rId9" imgW="11817350" imgH="11176000" progId="MS_ClipArt_Gallery.2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234" name="Group 13">
                <a:extLst>
                  <a:ext uri="{FF2B5EF4-FFF2-40B4-BE49-F238E27FC236}">
                    <a16:creationId xmlns:a16="http://schemas.microsoft.com/office/drawing/2014/main" id="{1B48C3A1-9F8E-AC40-AB53-03130AB07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40" name="Object 8">
                  <a:extLst>
                    <a:ext uri="{FF2B5EF4-FFF2-40B4-BE49-F238E27FC236}">
                      <a16:creationId xmlns:a16="http://schemas.microsoft.com/office/drawing/2014/main" id="{CE6A8A08-CE06-A34A-A6CB-F59E7635886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62" name="Clip" r:id="rId10" imgW="7740650" imgH="7867650" progId="MS_ClipArt_Gallery.2">
                        <p:embed/>
                      </p:oleObj>
                    </mc:Choice>
                    <mc:Fallback>
                      <p:oleObj name="Clip" r:id="rId10" imgW="7740650" imgH="7867650" progId="MS_ClipArt_Gallery.2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41" name="Object 9">
                  <a:extLst>
                    <a:ext uri="{FF2B5EF4-FFF2-40B4-BE49-F238E27FC236}">
                      <a16:creationId xmlns:a16="http://schemas.microsoft.com/office/drawing/2014/main" id="{A4E3987E-88F8-A44E-9108-ADF06B794E7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63" name="Clip" r:id="rId11" imgW="11817350" imgH="11176000" progId="MS_ClipArt_Gallery.2">
                        <p:embed/>
                      </p:oleObj>
                    </mc:Choice>
                    <mc:Fallback>
                      <p:oleObj name="Clip" r:id="rId11" imgW="11817350" imgH="11176000" progId="MS_ClipArt_Gallery.2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235" name="Line 16">
                <a:extLst>
                  <a:ext uri="{FF2B5EF4-FFF2-40B4-BE49-F238E27FC236}">
                    <a16:creationId xmlns:a16="http://schemas.microsoft.com/office/drawing/2014/main" id="{E6F2B400-53D1-1E44-857B-258ED036B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36" name="Line 17">
                <a:extLst>
                  <a:ext uri="{FF2B5EF4-FFF2-40B4-BE49-F238E27FC236}">
                    <a16:creationId xmlns:a16="http://schemas.microsoft.com/office/drawing/2014/main" id="{A05383A6-ADBB-CA47-A0F6-D59126654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37" name="Text Box 18">
                <a:extLst>
                  <a:ext uri="{FF2B5EF4-FFF2-40B4-BE49-F238E27FC236}">
                    <a16:creationId xmlns:a16="http://schemas.microsoft.com/office/drawing/2014/main" id="{EC02E101-DC99-1840-909E-94C062B3A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/>
                  <a:t>A</a:t>
                </a:r>
              </a:p>
            </p:txBody>
          </p:sp>
          <p:sp>
            <p:nvSpPr>
              <p:cNvPr id="51238" name="Text Box 19">
                <a:extLst>
                  <a:ext uri="{FF2B5EF4-FFF2-40B4-BE49-F238E27FC236}">
                    <a16:creationId xmlns:a16="http://schemas.microsoft.com/office/drawing/2014/main" id="{BB4A4048-FB36-BE4E-A2E5-FB35A6268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51239" name="Text Box 20">
                <a:extLst>
                  <a:ext uri="{FF2B5EF4-FFF2-40B4-BE49-F238E27FC236}">
                    <a16:creationId xmlns:a16="http://schemas.microsoft.com/office/drawing/2014/main" id="{39E1DF17-5671-A545-B43A-5148A3DEE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/>
                  <a:t>C</a:t>
                </a:r>
              </a:p>
            </p:txBody>
          </p:sp>
        </p:grpSp>
        <p:grpSp>
          <p:nvGrpSpPr>
            <p:cNvPr id="51207" name="Group 21">
              <a:extLst>
                <a:ext uri="{FF2B5EF4-FFF2-40B4-BE49-F238E27FC236}">
                  <a16:creationId xmlns:a16="http://schemas.microsoft.com/office/drawing/2014/main" id="{28CB3244-5370-8848-9389-BF0628F04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51208" name="Group 22">
                <a:extLst>
                  <a:ext uri="{FF2B5EF4-FFF2-40B4-BE49-F238E27FC236}">
                    <a16:creationId xmlns:a16="http://schemas.microsoft.com/office/drawing/2014/main" id="{D36366AE-31A2-7543-A410-873D29998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698"/>
                <a:ext cx="2222" cy="455"/>
                <a:chOff x="3256" y="1911"/>
                <a:chExt cx="2222" cy="455"/>
              </a:xfrm>
            </p:grpSpPr>
            <p:grpSp>
              <p:nvGrpSpPr>
                <p:cNvPr id="51219" name="Group 23">
                  <a:extLst>
                    <a:ext uri="{FF2B5EF4-FFF2-40B4-BE49-F238E27FC236}">
                      <a16:creationId xmlns:a16="http://schemas.microsoft.com/office/drawing/2014/main" id="{7F36AE18-AE57-444B-A64C-857B23A314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51229" name="Object 6">
                    <a:extLst>
                      <a:ext uri="{FF2B5EF4-FFF2-40B4-BE49-F238E27FC236}">
                        <a16:creationId xmlns:a16="http://schemas.microsoft.com/office/drawing/2014/main" id="{EB56F4EC-B7AC-0141-BEF0-5CCC573C91C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1264" name="Clip" r:id="rId12" imgW="7740650" imgH="7867650" progId="MS_ClipArt_Gallery.2">
                          <p:embed/>
                        </p:oleObj>
                      </mc:Choice>
                      <mc:Fallback>
                        <p:oleObj name="Clip" r:id="rId12" imgW="7740650" imgH="7867650" progId="MS_ClipArt_Gallery.2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230" name="Object 7">
                    <a:extLst>
                      <a:ext uri="{FF2B5EF4-FFF2-40B4-BE49-F238E27FC236}">
                        <a16:creationId xmlns:a16="http://schemas.microsoft.com/office/drawing/2014/main" id="{7887997A-E3D5-7B45-98FA-D3C88907ACD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1265" name="Clip" r:id="rId13" imgW="11817350" imgH="11176000" progId="MS_ClipArt_Gallery.2">
                          <p:embed/>
                        </p:oleObj>
                      </mc:Choice>
                      <mc:Fallback>
                        <p:oleObj name="Clip" r:id="rId13" imgW="11817350" imgH="11176000" progId="MS_ClipArt_Gallery.2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1220" name="Group 26">
                  <a:extLst>
                    <a:ext uri="{FF2B5EF4-FFF2-40B4-BE49-F238E27FC236}">
                      <a16:creationId xmlns:a16="http://schemas.microsoft.com/office/drawing/2014/main" id="{06087A3E-10EA-FB4A-8BF6-FCCBD45D6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51227" name="Object 4">
                    <a:extLst>
                      <a:ext uri="{FF2B5EF4-FFF2-40B4-BE49-F238E27FC236}">
                        <a16:creationId xmlns:a16="http://schemas.microsoft.com/office/drawing/2014/main" id="{AD8E2613-D434-A543-8888-2527703B416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1266" name="Clip" r:id="rId14" imgW="7740650" imgH="7867650" progId="MS_ClipArt_Gallery.2">
                          <p:embed/>
                        </p:oleObj>
                      </mc:Choice>
                      <mc:Fallback>
                        <p:oleObj name="Clip" r:id="rId14" imgW="7740650" imgH="7867650" progId="MS_ClipArt_Gallery.2">
                          <p:embed/>
                          <p:pic>
                            <p:nvPicPr>
                              <p:cNvPr id="0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228" name="Object 5">
                    <a:extLst>
                      <a:ext uri="{FF2B5EF4-FFF2-40B4-BE49-F238E27FC236}">
                        <a16:creationId xmlns:a16="http://schemas.microsoft.com/office/drawing/2014/main" id="{19CF47C4-476F-A047-BEF6-A2C5BCBF2DF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1267" name="Clip" r:id="rId15" imgW="11817350" imgH="11176000" progId="MS_ClipArt_Gallery.2">
                          <p:embed/>
                        </p:oleObj>
                      </mc:Choice>
                      <mc:Fallback>
                        <p:oleObj name="Clip" r:id="rId15" imgW="11817350" imgH="11176000" progId="MS_ClipArt_Gallery.2">
                          <p:embed/>
                          <p:pic>
                            <p:nvPicPr>
                              <p:cNvPr id="0" name="Object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51221" name="Text Box 29">
                  <a:extLst>
                    <a:ext uri="{FF2B5EF4-FFF2-40B4-BE49-F238E27FC236}">
                      <a16:creationId xmlns:a16="http://schemas.microsoft.com/office/drawing/2014/main" id="{C7D70EC1-357F-2A4A-B9C0-C3AB2D978E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51222" name="Text Box 30">
                  <a:extLst>
                    <a:ext uri="{FF2B5EF4-FFF2-40B4-BE49-F238E27FC236}">
                      <a16:creationId xmlns:a16="http://schemas.microsoft.com/office/drawing/2014/main" id="{BE46FDD8-3EC6-6D40-B696-430A8F485D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51223" name="Text Box 31">
                  <a:extLst>
                    <a:ext uri="{FF2B5EF4-FFF2-40B4-BE49-F238E27FC236}">
                      <a16:creationId xmlns:a16="http://schemas.microsoft.com/office/drawing/2014/main" id="{C26EBDE1-53AB-3648-AB0E-FC02DB925A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5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/>
                    <a:t>C</a:t>
                  </a:r>
                </a:p>
              </p:txBody>
            </p:sp>
            <p:grpSp>
              <p:nvGrpSpPr>
                <p:cNvPr id="51224" name="Group 32">
                  <a:extLst>
                    <a:ext uri="{FF2B5EF4-FFF2-40B4-BE49-F238E27FC236}">
                      <a16:creationId xmlns:a16="http://schemas.microsoft.com/office/drawing/2014/main" id="{789AFBDE-0525-094D-B866-B4343CE099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51225" name="Object 2">
                    <a:extLst>
                      <a:ext uri="{FF2B5EF4-FFF2-40B4-BE49-F238E27FC236}">
                        <a16:creationId xmlns:a16="http://schemas.microsoft.com/office/drawing/2014/main" id="{D2CA4F5D-51FF-0A49-83FA-0B9F36830BC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1268" name="Clip" r:id="rId16" imgW="7740650" imgH="7867650" progId="MS_ClipArt_Gallery.2">
                          <p:embed/>
                        </p:oleObj>
                      </mc:Choice>
                      <mc:Fallback>
                        <p:oleObj name="Clip" r:id="rId16" imgW="7740650" imgH="7867650" progId="MS_ClipArt_Gallery.2">
                          <p:embed/>
                          <p:pic>
                            <p:nvPicPr>
                              <p:cNvPr id="0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226" name="Object 3">
                    <a:extLst>
                      <a:ext uri="{FF2B5EF4-FFF2-40B4-BE49-F238E27FC236}">
                        <a16:creationId xmlns:a16="http://schemas.microsoft.com/office/drawing/2014/main" id="{CB8DA725-760F-2E4E-BED8-D3AA74427DD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1269" name="Clip" r:id="rId17" imgW="11817350" imgH="11176000" progId="MS_ClipArt_Gallery.2">
                          <p:embed/>
                        </p:oleObj>
                      </mc:Choice>
                      <mc:Fallback>
                        <p:oleObj name="Clip" r:id="rId17" imgW="11817350" imgH="11176000" progId="MS_ClipArt_Gallery.2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51209" name="Text Box 35">
                <a:extLst>
                  <a:ext uri="{FF2B5EF4-FFF2-40B4-BE49-F238E27FC236}">
                    <a16:creationId xmlns:a16="http://schemas.microsoft.com/office/drawing/2014/main" id="{8BDE25A2-2528-F145-BADB-79D68A432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alt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51210" name="Line 36">
                <a:extLst>
                  <a:ext uri="{FF2B5EF4-FFF2-40B4-BE49-F238E27FC236}">
                    <a16:creationId xmlns:a16="http://schemas.microsoft.com/office/drawing/2014/main" id="{0A78E908-3DA3-7A41-865B-676593771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1" name="Line 37">
                <a:extLst>
                  <a:ext uri="{FF2B5EF4-FFF2-40B4-BE49-F238E27FC236}">
                    <a16:creationId xmlns:a16="http://schemas.microsoft.com/office/drawing/2014/main" id="{33CCDF9D-F36D-0C47-9E12-F16607065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2" name="Freeform 38">
                <a:extLst>
                  <a:ext uri="{FF2B5EF4-FFF2-40B4-BE49-F238E27FC236}">
                    <a16:creationId xmlns:a16="http://schemas.microsoft.com/office/drawing/2014/main" id="{216D3AB6-3FF7-994A-BB1F-DCFCEEB24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3" name="Text Box 39">
                <a:extLst>
                  <a:ext uri="{FF2B5EF4-FFF2-40B4-BE49-F238E27FC236}">
                    <a16:creationId xmlns:a16="http://schemas.microsoft.com/office/drawing/2014/main" id="{3971E201-E7EF-6D42-85DE-33692B168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/>
                  <a:t>space</a:t>
                </a:r>
              </a:p>
            </p:txBody>
          </p:sp>
          <p:sp>
            <p:nvSpPr>
              <p:cNvPr id="51214" name="Freeform 40">
                <a:extLst>
                  <a:ext uri="{FF2B5EF4-FFF2-40B4-BE49-F238E27FC236}">
                    <a16:creationId xmlns:a16="http://schemas.microsoft.com/office/drawing/2014/main" id="{C6A40062-1FB0-8A47-A80F-369D3721378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5" name="Text Box 41">
                <a:extLst>
                  <a:ext uri="{FF2B5EF4-FFF2-40B4-BE49-F238E27FC236}">
                    <a16:creationId xmlns:a16="http://schemas.microsoft.com/office/drawing/2014/main" id="{011490F4-A538-7E44-96E0-8F2F72DBE8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alt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51216" name="Line 42">
                <a:extLst>
                  <a:ext uri="{FF2B5EF4-FFF2-40B4-BE49-F238E27FC236}">
                    <a16:creationId xmlns:a16="http://schemas.microsoft.com/office/drawing/2014/main" id="{6E1F3D60-BBE6-7248-BBC5-7342A3282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7" name="Line 43">
                <a:extLst>
                  <a:ext uri="{FF2B5EF4-FFF2-40B4-BE49-F238E27FC236}">
                    <a16:creationId xmlns:a16="http://schemas.microsoft.com/office/drawing/2014/main" id="{CF0ABE56-2A3B-B646-84C5-586B10CF9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8" name="Line 44">
                <a:extLst>
                  <a:ext uri="{FF2B5EF4-FFF2-40B4-BE49-F238E27FC236}">
                    <a16:creationId xmlns:a16="http://schemas.microsoft.com/office/drawing/2014/main" id="{69ADDE03-A51E-E64B-924D-D33D0F36F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5">
            <a:extLst>
              <a:ext uri="{FF2B5EF4-FFF2-40B4-BE49-F238E27FC236}">
                <a16:creationId xmlns:a16="http://schemas.microsoft.com/office/drawing/2014/main" id="{82823140-BF5F-6246-86DD-CF897013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Slide Number Placeholder 6">
            <a:extLst>
              <a:ext uri="{FF2B5EF4-FFF2-40B4-BE49-F238E27FC236}">
                <a16:creationId xmlns:a16="http://schemas.microsoft.com/office/drawing/2014/main" id="{A560ED18-2470-6542-A5EA-5E618B17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8DEED47A-117F-A043-8F18-89F012C59386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2452226-CCCD-F844-B54B-F65092B3A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6 outline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1A597EE-E017-A54F-8C40-9563F5E943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6.1 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6.2 </a:t>
            </a:r>
            <a:r>
              <a:rPr lang="en-US" altLang="en-US" sz="2400">
                <a:ea typeface="ＭＳ Ｐゴシック" panose="020B0600070205080204" pitchFamily="34" charset="-128"/>
              </a:rPr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CDMA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6.3 </a:t>
            </a:r>
            <a:r>
              <a:rPr lang="en-US" altLang="en-US" sz="2400">
                <a:ea typeface="ＭＳ Ｐゴシック" panose="020B0600070205080204" pitchFamily="34" charset="-128"/>
              </a:rPr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6.4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standards (e.g., GSM)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A2B368B5-24C2-784B-8292-71970749D6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6.5</a:t>
            </a:r>
            <a:r>
              <a:rPr lang="en-US" altLang="en-US" sz="2400">
                <a:ea typeface="ＭＳ Ｐゴシック" panose="020B0600070205080204" pitchFamily="34" charset="-128"/>
              </a:rPr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6.6</a:t>
            </a:r>
            <a:r>
              <a:rPr lang="en-US" altLang="en-US" sz="2400">
                <a:ea typeface="ＭＳ Ｐゴシック" panose="020B0600070205080204" pitchFamily="34" charset="-128"/>
              </a:rPr>
              <a:t> Mobile IP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6.7</a:t>
            </a:r>
            <a:r>
              <a:rPr lang="en-US" altLang="en-US" sz="2400">
                <a:ea typeface="ＭＳ Ｐゴシック" panose="020B0600070205080204" pitchFamily="34" charset="-128"/>
              </a:rPr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6.8</a:t>
            </a:r>
            <a:r>
              <a:rPr lang="en-US" altLang="en-US" sz="2400">
                <a:ea typeface="ＭＳ Ｐゴシック" panose="020B0600070205080204" pitchFamily="34" charset="-128"/>
              </a:rPr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6.9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4">
            <a:extLst>
              <a:ext uri="{FF2B5EF4-FFF2-40B4-BE49-F238E27FC236}">
                <a16:creationId xmlns:a16="http://schemas.microsoft.com/office/drawing/2014/main" id="{B4F1FBAA-6E29-EE4B-B94D-284669B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6A8ED5F0-5C51-954F-B787-730D61E9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45DF27F7-A350-3D47-B9F1-2E21DFD8976B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B29D26D-F3CD-9441-9CDE-79FAA5679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IEEE 802.11 MAC Protocol: CSMA/CA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2846928-3348-F24B-9809-8F7C264AB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802.11 sender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1 </a:t>
            </a: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if sense channel idle</a:t>
            </a:r>
            <a:r>
              <a:rPr lang="en-US" altLang="en-US" sz="2000">
                <a:ea typeface="ＭＳ Ｐゴシック" panose="020B0600070205080204" pitchFamily="34" charset="-128"/>
              </a:rPr>
              <a:t> for </a:t>
            </a:r>
            <a:r>
              <a:rPr lang="en-US" altLang="en-US" sz="2000" b="1">
                <a:ea typeface="ＭＳ Ｐゴシック" panose="020B0600070205080204" pitchFamily="34" charset="-128"/>
              </a:rPr>
              <a:t>DIFS</a:t>
            </a:r>
            <a:r>
              <a:rPr lang="en-US" altLang="en-US" sz="2000">
                <a:ea typeface="ＭＳ Ｐゴシック" panose="020B0600070205080204" pitchFamily="34" charset="-128"/>
              </a:rPr>
              <a:t>  </a:t>
            </a: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then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transmit entire frame (no CD)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2 if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sense channel busy then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start random backoff time</a:t>
            </a:r>
          </a:p>
          <a:p>
            <a:pPr lvl="1"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timer counts down while channel idle</a:t>
            </a:r>
          </a:p>
          <a:p>
            <a:pPr lvl="1"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transmit when timer expires</a:t>
            </a:r>
          </a:p>
          <a:p>
            <a:pPr lvl="1"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if no ACK, increase random backoff interval, repeat 2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802.11 receiver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- </a:t>
            </a: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if frame received OK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sz="2000">
                <a:ea typeface="ＭＳ Ｐゴシック" panose="020B0600070205080204" pitchFamily="34" charset="-128"/>
              </a:rPr>
              <a:t>return ACK after </a:t>
            </a:r>
            <a:r>
              <a:rPr lang="en-US" altLang="en-US" sz="2000" b="1">
                <a:ea typeface="ＭＳ Ｐゴシック" panose="020B0600070205080204" pitchFamily="34" charset="-128"/>
              </a:rPr>
              <a:t>SIFS </a:t>
            </a:r>
            <a:r>
              <a:rPr lang="en-US" altLang="en-US" sz="2000">
                <a:ea typeface="ＭＳ Ｐゴシック" panose="020B0600070205080204" pitchFamily="34" charset="-128"/>
              </a:rPr>
              <a:t>(ACK needed due to hidden terminal problem) </a:t>
            </a:r>
            <a:endParaRPr lang="en-US" altLang="en-US" sz="2400" b="1">
              <a:ea typeface="ＭＳ Ｐゴシック" panose="020B0600070205080204" pitchFamily="34" charset="-128"/>
            </a:endParaRP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A7367768-0965-4549-802F-6E5B19680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7EA33CFC-A7F5-FF4D-9A3C-E69055F5C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2DF18B2B-824B-3E4D-8547-587E1A23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sender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5C19912C-238F-174B-94FA-D1241E37A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922463"/>
            <a:ext cx="97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receiver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F5637844-15C0-B647-BBE3-14FE398155F0}"/>
              </a:ext>
            </a:extLst>
          </p:cNvPr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53264" name="Group 22">
              <a:extLst>
                <a:ext uri="{FF2B5EF4-FFF2-40B4-BE49-F238E27FC236}">
                  <a16:creationId xmlns:a16="http://schemas.microsoft.com/office/drawing/2014/main" id="{21B70ACF-F558-DD4D-A44E-700856A58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53268" name="AutoShape 11">
                <a:extLst>
                  <a:ext uri="{FF2B5EF4-FFF2-40B4-BE49-F238E27FC236}">
                    <a16:creationId xmlns:a16="http://schemas.microsoft.com/office/drawing/2014/main" id="{783737D1-1577-EB47-84C2-C98365A77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69" name="Text Box 12">
                <a:extLst>
                  <a:ext uri="{FF2B5EF4-FFF2-40B4-BE49-F238E27FC236}">
                    <a16:creationId xmlns:a16="http://schemas.microsoft.com/office/drawing/2014/main" id="{161AEDD7-CB61-6E41-9454-688D6B720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/>
                  <a:t>DIFS</a:t>
                </a:r>
              </a:p>
            </p:txBody>
          </p:sp>
        </p:grpSp>
        <p:grpSp>
          <p:nvGrpSpPr>
            <p:cNvPr id="53265" name="Group 20">
              <a:extLst>
                <a:ext uri="{FF2B5EF4-FFF2-40B4-BE49-F238E27FC236}">
                  <a16:creationId xmlns:a16="http://schemas.microsoft.com/office/drawing/2014/main" id="{F29D6F16-B96C-7A45-859B-E66388739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53266" name="Freeform 13">
                <a:extLst>
                  <a:ext uri="{FF2B5EF4-FFF2-40B4-BE49-F238E27FC236}">
                    <a16:creationId xmlns:a16="http://schemas.microsoft.com/office/drawing/2014/main" id="{813942FF-12B7-D845-ACE5-E5A5B0FAC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900"/>
                  <a:gd name="T17" fmla="*/ 1212 w 1212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267" name="Text Box 18">
                <a:extLst>
                  <a:ext uri="{FF2B5EF4-FFF2-40B4-BE49-F238E27FC236}">
                    <a16:creationId xmlns:a16="http://schemas.microsoft.com/office/drawing/2014/main" id="{5248F354-7883-5B40-97BC-5F0B41F14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18207B66-D42D-914F-B3CF-B759CC461C2C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4267200"/>
            <a:ext cx="2562225" cy="923925"/>
            <a:chOff x="4044" y="2688"/>
            <a:chExt cx="1614" cy="582"/>
          </a:xfrm>
        </p:grpSpPr>
        <p:sp>
          <p:nvSpPr>
            <p:cNvPr id="53259" name="Text Box 14">
              <a:extLst>
                <a:ext uri="{FF2B5EF4-FFF2-40B4-BE49-F238E27FC236}">
                  <a16:creationId xmlns:a16="http://schemas.microsoft.com/office/drawing/2014/main" id="{79A1037A-EACF-F94B-A697-F710EB87F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/>
                <a:t>SIFS</a:t>
              </a:r>
            </a:p>
          </p:txBody>
        </p:sp>
        <p:sp>
          <p:nvSpPr>
            <p:cNvPr id="53260" name="AutoShape 15">
              <a:extLst>
                <a:ext uri="{FF2B5EF4-FFF2-40B4-BE49-F238E27FC236}">
                  <a16:creationId xmlns:a16="http://schemas.microsoft.com/office/drawing/2014/main" id="{C8466617-25EA-3A41-867B-A30AF92975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3261" name="Group 21">
              <a:extLst>
                <a:ext uri="{FF2B5EF4-FFF2-40B4-BE49-F238E27FC236}">
                  <a16:creationId xmlns:a16="http://schemas.microsoft.com/office/drawing/2014/main" id="{9E35612D-B493-F948-8FCC-21775C999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53262" name="Freeform 17">
                <a:extLst>
                  <a:ext uri="{FF2B5EF4-FFF2-40B4-BE49-F238E27FC236}">
                    <a16:creationId xmlns:a16="http://schemas.microsoft.com/office/drawing/2014/main" id="{999D4A33-3476-A349-8D49-485779BE36A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414"/>
                  <a:gd name="T17" fmla="*/ 1212 w 1212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263" name="Text Box 19">
                <a:extLst>
                  <a:ext uri="{FF2B5EF4-FFF2-40B4-BE49-F238E27FC236}">
                    <a16:creationId xmlns:a16="http://schemas.microsoft.com/office/drawing/2014/main" id="{431FCAC8-4831-9449-B222-FE9A7CDB9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>
            <a:extLst>
              <a:ext uri="{FF2B5EF4-FFF2-40B4-BE49-F238E27FC236}">
                <a16:creationId xmlns:a16="http://schemas.microsoft.com/office/drawing/2014/main" id="{2C51433A-2A84-1F42-A32E-9AD9E2DC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73B83FF2-6AB6-FA40-8E4C-35A45C09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05C26A1B-DFB9-0541-AE83-DEE0F52F0CE1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5D68A35-F6D1-A046-B6D3-834090777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Avoiding collisions (more)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B220EAB-92E2-404C-8C17-3180E78B5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1975" y="1511300"/>
            <a:ext cx="7772400" cy="36115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idea: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</a:rPr>
              <a:t> allow sender to “reserve” channel rather than random access of data frames: avoid  collisions of long  data frames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sender first transmits </a:t>
            </a:r>
            <a:r>
              <a:rPr lang="en-US" altLang="en-US" sz="2000" i="1">
                <a:ea typeface="ＭＳ Ｐゴシック" panose="020B0600070205080204" pitchFamily="34" charset="-128"/>
              </a:rPr>
              <a:t>small</a:t>
            </a:r>
            <a:r>
              <a:rPr lang="en-US" altLang="en-US" sz="2000">
                <a:ea typeface="ＭＳ Ｐゴシック" panose="020B0600070205080204" pitchFamily="34" charset="-128"/>
              </a:rPr>
              <a:t> request-to-send (RTS) packets to BS using CSMA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RTSs may still collide with each other (but they’re short)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BS broadcasts clear-to-send CTS in response to RTS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RTS heard by all nodes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sender transmits data frame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other stations defer transmissions </a:t>
            </a:r>
          </a:p>
          <a:p>
            <a:pPr lvl="1">
              <a:buFont typeface="ZapfDingbats" pitchFamily="8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7B28E9DC-45C6-004F-A3D9-7672C9C3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5030788"/>
            <a:ext cx="572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Avoid data frame collisions completely </a:t>
            </a:r>
          </a:p>
          <a:p>
            <a:pPr algn="ctr"/>
            <a:r>
              <a:rPr lang="en-US" altLang="en-US" sz="2400"/>
              <a:t>using small reservation packets!</a:t>
            </a:r>
          </a:p>
        </p:txBody>
      </p:sp>
      <p:sp>
        <p:nvSpPr>
          <p:cNvPr id="55302" name="Rectangle 5">
            <a:extLst>
              <a:ext uri="{FF2B5EF4-FFF2-40B4-BE49-F238E27FC236}">
                <a16:creationId xmlns:a16="http://schemas.microsoft.com/office/drawing/2014/main" id="{C3DB978C-B957-9648-AE92-902A6B68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4">
            <a:extLst>
              <a:ext uri="{FF2B5EF4-FFF2-40B4-BE49-F238E27FC236}">
                <a16:creationId xmlns:a16="http://schemas.microsoft.com/office/drawing/2014/main" id="{AFA5EA36-B4E3-A14C-968F-1F3C78E4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60FD489E-5A3F-EA41-AE05-F305B265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97268B24-4C7C-054D-891E-71573B138142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1207A35-DB0B-0040-BB48-EF5D1AC15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Collision Avoidance: RTS-CTS exchange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0AAD05FB-4BD1-9942-A930-29D9CE6E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57349" name="Text Box 15">
            <a:extLst>
              <a:ext uri="{FF2B5EF4-FFF2-40B4-BE49-F238E27FC236}">
                <a16:creationId xmlns:a16="http://schemas.microsoft.com/office/drawing/2014/main" id="{B939F186-BBAC-F54C-A001-CB1C772E1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AP</a:t>
            </a:r>
          </a:p>
        </p:txBody>
      </p:sp>
      <p:grpSp>
        <p:nvGrpSpPr>
          <p:cNvPr id="57350" name="Group 16">
            <a:extLst>
              <a:ext uri="{FF2B5EF4-FFF2-40B4-BE49-F238E27FC236}">
                <a16:creationId xmlns:a16="http://schemas.microsoft.com/office/drawing/2014/main" id="{D5CCDFFF-0964-4B4F-87FD-E10B91E77952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57387" name="Picture 17" descr="31u_bnrz[1]">
              <a:extLst>
                <a:ext uri="{FF2B5EF4-FFF2-40B4-BE49-F238E27FC236}">
                  <a16:creationId xmlns:a16="http://schemas.microsoft.com/office/drawing/2014/main" id="{C74B7B04-240A-1040-A14B-B2783F9F2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8" name="AutoShape 18">
              <a:extLst>
                <a:ext uri="{FF2B5EF4-FFF2-40B4-BE49-F238E27FC236}">
                  <a16:creationId xmlns:a16="http://schemas.microsoft.com/office/drawing/2014/main" id="{D5B51293-104F-2A4C-8F04-5702B44362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Freeform 19">
              <a:extLst>
                <a:ext uri="{FF2B5EF4-FFF2-40B4-BE49-F238E27FC236}">
                  <a16:creationId xmlns:a16="http://schemas.microsoft.com/office/drawing/2014/main" id="{1ED6E42B-020E-0245-9E97-F97F2552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29 w 247"/>
                <a:gd name="T1" fmla="*/ 13 h 203"/>
                <a:gd name="T2" fmla="*/ 23 w 247"/>
                <a:gd name="T3" fmla="*/ 17 h 203"/>
                <a:gd name="T4" fmla="*/ 17 w 247"/>
                <a:gd name="T5" fmla="*/ 22 h 203"/>
                <a:gd name="T6" fmla="*/ 13 w 247"/>
                <a:gd name="T7" fmla="*/ 28 h 203"/>
                <a:gd name="T8" fmla="*/ 8 w 247"/>
                <a:gd name="T9" fmla="*/ 34 h 203"/>
                <a:gd name="T10" fmla="*/ 5 w 247"/>
                <a:gd name="T11" fmla="*/ 40 h 203"/>
                <a:gd name="T12" fmla="*/ 2 w 247"/>
                <a:gd name="T13" fmla="*/ 47 h 203"/>
                <a:gd name="T14" fmla="*/ 1 w 247"/>
                <a:gd name="T15" fmla="*/ 55 h 203"/>
                <a:gd name="T16" fmla="*/ 0 w 247"/>
                <a:gd name="T17" fmla="*/ 62 h 203"/>
                <a:gd name="T18" fmla="*/ 1 w 247"/>
                <a:gd name="T19" fmla="*/ 73 h 203"/>
                <a:gd name="T20" fmla="*/ 5 w 247"/>
                <a:gd name="T21" fmla="*/ 82 h 203"/>
                <a:gd name="T22" fmla="*/ 11 w 247"/>
                <a:gd name="T23" fmla="*/ 89 h 203"/>
                <a:gd name="T24" fmla="*/ 18 w 247"/>
                <a:gd name="T25" fmla="*/ 95 h 203"/>
                <a:gd name="T26" fmla="*/ 27 w 247"/>
                <a:gd name="T27" fmla="*/ 99 h 203"/>
                <a:gd name="T28" fmla="*/ 37 w 247"/>
                <a:gd name="T29" fmla="*/ 101 h 203"/>
                <a:gd name="T30" fmla="*/ 46 w 247"/>
                <a:gd name="T31" fmla="*/ 102 h 203"/>
                <a:gd name="T32" fmla="*/ 55 w 247"/>
                <a:gd name="T33" fmla="*/ 100 h 203"/>
                <a:gd name="T34" fmla="*/ 57 w 247"/>
                <a:gd name="T35" fmla="*/ 100 h 203"/>
                <a:gd name="T36" fmla="*/ 59 w 247"/>
                <a:gd name="T37" fmla="*/ 99 h 203"/>
                <a:gd name="T38" fmla="*/ 61 w 247"/>
                <a:gd name="T39" fmla="*/ 98 h 203"/>
                <a:gd name="T40" fmla="*/ 61 w 247"/>
                <a:gd name="T41" fmla="*/ 96 h 203"/>
                <a:gd name="T42" fmla="*/ 60 w 247"/>
                <a:gd name="T43" fmla="*/ 93 h 203"/>
                <a:gd name="T44" fmla="*/ 58 w 247"/>
                <a:gd name="T45" fmla="*/ 91 h 203"/>
                <a:gd name="T46" fmla="*/ 56 w 247"/>
                <a:gd name="T47" fmla="*/ 89 h 203"/>
                <a:gd name="T48" fmla="*/ 54 w 247"/>
                <a:gd name="T49" fmla="*/ 88 h 203"/>
                <a:gd name="T50" fmla="*/ 49 w 247"/>
                <a:gd name="T51" fmla="*/ 87 h 203"/>
                <a:gd name="T52" fmla="*/ 44 w 247"/>
                <a:gd name="T53" fmla="*/ 86 h 203"/>
                <a:gd name="T54" fmla="*/ 39 w 247"/>
                <a:gd name="T55" fmla="*/ 85 h 203"/>
                <a:gd name="T56" fmla="*/ 35 w 247"/>
                <a:gd name="T57" fmla="*/ 84 h 203"/>
                <a:gd name="T58" fmla="*/ 30 w 247"/>
                <a:gd name="T59" fmla="*/ 82 h 203"/>
                <a:gd name="T60" fmla="*/ 26 w 247"/>
                <a:gd name="T61" fmla="*/ 80 h 203"/>
                <a:gd name="T62" fmla="*/ 22 w 247"/>
                <a:gd name="T63" fmla="*/ 77 h 203"/>
                <a:gd name="T64" fmla="*/ 18 w 247"/>
                <a:gd name="T65" fmla="*/ 73 h 203"/>
                <a:gd name="T66" fmla="*/ 16 w 247"/>
                <a:gd name="T67" fmla="*/ 56 h 203"/>
                <a:gd name="T68" fmla="*/ 20 w 247"/>
                <a:gd name="T69" fmla="*/ 42 h 203"/>
                <a:gd name="T70" fmla="*/ 28 w 247"/>
                <a:gd name="T71" fmla="*/ 31 h 203"/>
                <a:gd name="T72" fmla="*/ 39 w 247"/>
                <a:gd name="T73" fmla="*/ 22 h 203"/>
                <a:gd name="T74" fmla="*/ 51 w 247"/>
                <a:gd name="T75" fmla="*/ 15 h 203"/>
                <a:gd name="T76" fmla="*/ 63 w 247"/>
                <a:gd name="T77" fmla="*/ 10 h 203"/>
                <a:gd name="T78" fmla="*/ 74 w 247"/>
                <a:gd name="T79" fmla="*/ 6 h 203"/>
                <a:gd name="T80" fmla="*/ 83 w 247"/>
                <a:gd name="T81" fmla="*/ 2 h 203"/>
                <a:gd name="T82" fmla="*/ 78 w 247"/>
                <a:gd name="T83" fmla="*/ 1 h 203"/>
                <a:gd name="T84" fmla="*/ 72 w 247"/>
                <a:gd name="T85" fmla="*/ 0 h 203"/>
                <a:gd name="T86" fmla="*/ 65 w 247"/>
                <a:gd name="T87" fmla="*/ 1 h 203"/>
                <a:gd name="T88" fmla="*/ 57 w 247"/>
                <a:gd name="T89" fmla="*/ 2 h 203"/>
                <a:gd name="T90" fmla="*/ 50 w 247"/>
                <a:gd name="T91" fmla="*/ 5 h 203"/>
                <a:gd name="T92" fmla="*/ 43 w 247"/>
                <a:gd name="T93" fmla="*/ 7 h 203"/>
                <a:gd name="T94" fmla="*/ 36 w 247"/>
                <a:gd name="T95" fmla="*/ 10 h 203"/>
                <a:gd name="T96" fmla="*/ 29 w 247"/>
                <a:gd name="T97" fmla="*/ 13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Freeform 20">
              <a:extLst>
                <a:ext uri="{FF2B5EF4-FFF2-40B4-BE49-F238E27FC236}">
                  <a16:creationId xmlns:a16="http://schemas.microsoft.com/office/drawing/2014/main" id="{101F7209-2D44-CB41-9C24-B51EDBE47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44 w 158"/>
                <a:gd name="T1" fmla="*/ 26 h 158"/>
                <a:gd name="T2" fmla="*/ 46 w 158"/>
                <a:gd name="T3" fmla="*/ 34 h 158"/>
                <a:gd name="T4" fmla="*/ 45 w 158"/>
                <a:gd name="T5" fmla="*/ 42 h 158"/>
                <a:gd name="T6" fmla="*/ 42 w 158"/>
                <a:gd name="T7" fmla="*/ 48 h 158"/>
                <a:gd name="T8" fmla="*/ 37 w 158"/>
                <a:gd name="T9" fmla="*/ 53 h 158"/>
                <a:gd name="T10" fmla="*/ 31 w 158"/>
                <a:gd name="T11" fmla="*/ 58 h 158"/>
                <a:gd name="T12" fmla="*/ 25 w 158"/>
                <a:gd name="T13" fmla="*/ 63 h 158"/>
                <a:gd name="T14" fmla="*/ 18 w 158"/>
                <a:gd name="T15" fmla="*/ 68 h 158"/>
                <a:gd name="T16" fmla="*/ 12 w 158"/>
                <a:gd name="T17" fmla="*/ 72 h 158"/>
                <a:gd name="T18" fmla="*/ 11 w 158"/>
                <a:gd name="T19" fmla="*/ 74 h 158"/>
                <a:gd name="T20" fmla="*/ 11 w 158"/>
                <a:gd name="T21" fmla="*/ 75 h 158"/>
                <a:gd name="T22" fmla="*/ 11 w 158"/>
                <a:gd name="T23" fmla="*/ 76 h 158"/>
                <a:gd name="T24" fmla="*/ 11 w 158"/>
                <a:gd name="T25" fmla="*/ 78 h 158"/>
                <a:gd name="T26" fmla="*/ 13 w 158"/>
                <a:gd name="T27" fmla="*/ 79 h 158"/>
                <a:gd name="T28" fmla="*/ 14 w 158"/>
                <a:gd name="T29" fmla="*/ 79 h 158"/>
                <a:gd name="T30" fmla="*/ 15 w 158"/>
                <a:gd name="T31" fmla="*/ 79 h 158"/>
                <a:gd name="T32" fmla="*/ 16 w 158"/>
                <a:gd name="T33" fmla="*/ 79 h 158"/>
                <a:gd name="T34" fmla="*/ 24 w 158"/>
                <a:gd name="T35" fmla="*/ 74 h 158"/>
                <a:gd name="T36" fmla="*/ 31 w 158"/>
                <a:gd name="T37" fmla="*/ 69 h 158"/>
                <a:gd name="T38" fmla="*/ 38 w 158"/>
                <a:gd name="T39" fmla="*/ 64 h 158"/>
                <a:gd name="T40" fmla="*/ 44 w 158"/>
                <a:gd name="T41" fmla="*/ 57 h 158"/>
                <a:gd name="T42" fmla="*/ 49 w 158"/>
                <a:gd name="T43" fmla="*/ 50 h 158"/>
                <a:gd name="T44" fmla="*/ 51 w 158"/>
                <a:gd name="T45" fmla="*/ 42 h 158"/>
                <a:gd name="T46" fmla="*/ 52 w 158"/>
                <a:gd name="T47" fmla="*/ 34 h 158"/>
                <a:gd name="T48" fmla="*/ 50 w 158"/>
                <a:gd name="T49" fmla="*/ 25 h 158"/>
                <a:gd name="T50" fmla="*/ 46 w 158"/>
                <a:gd name="T51" fmla="*/ 18 h 158"/>
                <a:gd name="T52" fmla="*/ 39 w 158"/>
                <a:gd name="T53" fmla="*/ 12 h 158"/>
                <a:gd name="T54" fmla="*/ 32 w 158"/>
                <a:gd name="T55" fmla="*/ 7 h 158"/>
                <a:gd name="T56" fmla="*/ 23 w 158"/>
                <a:gd name="T57" fmla="*/ 4 h 158"/>
                <a:gd name="T58" fmla="*/ 15 w 158"/>
                <a:gd name="T59" fmla="*/ 1 h 158"/>
                <a:gd name="T60" fmla="*/ 8 w 158"/>
                <a:gd name="T61" fmla="*/ 0 h 158"/>
                <a:gd name="T62" fmla="*/ 2 w 158"/>
                <a:gd name="T63" fmla="*/ 0 h 158"/>
                <a:gd name="T64" fmla="*/ 0 w 158"/>
                <a:gd name="T65" fmla="*/ 2 h 158"/>
                <a:gd name="T66" fmla="*/ 6 w 158"/>
                <a:gd name="T67" fmla="*/ 5 h 158"/>
                <a:gd name="T68" fmla="*/ 12 w 158"/>
                <a:gd name="T69" fmla="*/ 7 h 158"/>
                <a:gd name="T70" fmla="*/ 18 w 158"/>
                <a:gd name="T71" fmla="*/ 9 h 158"/>
                <a:gd name="T72" fmla="*/ 25 w 158"/>
                <a:gd name="T73" fmla="*/ 11 h 158"/>
                <a:gd name="T74" fmla="*/ 31 w 158"/>
                <a:gd name="T75" fmla="*/ 13 h 158"/>
                <a:gd name="T76" fmla="*/ 36 w 158"/>
                <a:gd name="T77" fmla="*/ 17 h 158"/>
                <a:gd name="T78" fmla="*/ 40 w 158"/>
                <a:gd name="T79" fmla="*/ 21 h 158"/>
                <a:gd name="T80" fmla="*/ 44 w 158"/>
                <a:gd name="T81" fmla="*/ 26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Freeform 21">
              <a:extLst>
                <a:ext uri="{FF2B5EF4-FFF2-40B4-BE49-F238E27FC236}">
                  <a16:creationId xmlns:a16="http://schemas.microsoft.com/office/drawing/2014/main" id="{B0BD951B-1371-6442-B140-2F4C68355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41 w 399"/>
                <a:gd name="T1" fmla="*/ 31 h 331"/>
                <a:gd name="T2" fmla="*/ 22 w 399"/>
                <a:gd name="T3" fmla="*/ 51 h 331"/>
                <a:gd name="T4" fmla="*/ 7 w 399"/>
                <a:gd name="T5" fmla="*/ 73 h 331"/>
                <a:gd name="T6" fmla="*/ 0 w 399"/>
                <a:gd name="T7" fmla="*/ 100 h 331"/>
                <a:gd name="T8" fmla="*/ 1 w 399"/>
                <a:gd name="T9" fmla="*/ 117 h 331"/>
                <a:gd name="T10" fmla="*/ 4 w 399"/>
                <a:gd name="T11" fmla="*/ 124 h 331"/>
                <a:gd name="T12" fmla="*/ 8 w 399"/>
                <a:gd name="T13" fmla="*/ 131 h 331"/>
                <a:gd name="T14" fmla="*/ 13 w 399"/>
                <a:gd name="T15" fmla="*/ 136 h 331"/>
                <a:gd name="T16" fmla="*/ 23 w 399"/>
                <a:gd name="T17" fmla="*/ 142 h 331"/>
                <a:gd name="T18" fmla="*/ 36 w 399"/>
                <a:gd name="T19" fmla="*/ 149 h 331"/>
                <a:gd name="T20" fmla="*/ 49 w 399"/>
                <a:gd name="T21" fmla="*/ 154 h 331"/>
                <a:gd name="T22" fmla="*/ 63 w 399"/>
                <a:gd name="T23" fmla="*/ 158 h 331"/>
                <a:gd name="T24" fmla="*/ 77 w 399"/>
                <a:gd name="T25" fmla="*/ 161 h 331"/>
                <a:gd name="T26" fmla="*/ 91 w 399"/>
                <a:gd name="T27" fmla="*/ 163 h 331"/>
                <a:gd name="T28" fmla="*/ 105 w 399"/>
                <a:gd name="T29" fmla="*/ 164 h 331"/>
                <a:gd name="T30" fmla="*/ 119 w 399"/>
                <a:gd name="T31" fmla="*/ 165 h 331"/>
                <a:gd name="T32" fmla="*/ 129 w 399"/>
                <a:gd name="T33" fmla="*/ 166 h 331"/>
                <a:gd name="T34" fmla="*/ 132 w 399"/>
                <a:gd name="T35" fmla="*/ 163 h 331"/>
                <a:gd name="T36" fmla="*/ 133 w 399"/>
                <a:gd name="T37" fmla="*/ 158 h 331"/>
                <a:gd name="T38" fmla="*/ 130 w 399"/>
                <a:gd name="T39" fmla="*/ 155 h 331"/>
                <a:gd name="T40" fmla="*/ 121 w 399"/>
                <a:gd name="T41" fmla="*/ 152 h 331"/>
                <a:gd name="T42" fmla="*/ 109 w 399"/>
                <a:gd name="T43" fmla="*/ 150 h 331"/>
                <a:gd name="T44" fmla="*/ 96 w 399"/>
                <a:gd name="T45" fmla="*/ 148 h 331"/>
                <a:gd name="T46" fmla="*/ 83 w 399"/>
                <a:gd name="T47" fmla="*/ 146 h 331"/>
                <a:gd name="T48" fmla="*/ 70 w 399"/>
                <a:gd name="T49" fmla="*/ 143 h 331"/>
                <a:gd name="T50" fmla="*/ 57 w 399"/>
                <a:gd name="T51" fmla="*/ 140 h 331"/>
                <a:gd name="T52" fmla="*/ 45 w 399"/>
                <a:gd name="T53" fmla="*/ 136 h 331"/>
                <a:gd name="T54" fmla="*/ 33 w 399"/>
                <a:gd name="T55" fmla="*/ 131 h 331"/>
                <a:gd name="T56" fmla="*/ 23 w 399"/>
                <a:gd name="T57" fmla="*/ 124 h 331"/>
                <a:gd name="T58" fmla="*/ 16 w 399"/>
                <a:gd name="T59" fmla="*/ 114 h 331"/>
                <a:gd name="T60" fmla="*/ 14 w 399"/>
                <a:gd name="T61" fmla="*/ 102 h 331"/>
                <a:gd name="T62" fmla="*/ 16 w 399"/>
                <a:gd name="T63" fmla="*/ 88 h 331"/>
                <a:gd name="T64" fmla="*/ 21 w 399"/>
                <a:gd name="T65" fmla="*/ 75 h 331"/>
                <a:gd name="T66" fmla="*/ 29 w 399"/>
                <a:gd name="T67" fmla="*/ 61 h 331"/>
                <a:gd name="T68" fmla="*/ 39 w 399"/>
                <a:gd name="T69" fmla="*/ 49 h 331"/>
                <a:gd name="T70" fmla="*/ 51 w 399"/>
                <a:gd name="T71" fmla="*/ 37 h 331"/>
                <a:gd name="T72" fmla="*/ 63 w 399"/>
                <a:gd name="T73" fmla="*/ 26 h 331"/>
                <a:gd name="T74" fmla="*/ 81 w 399"/>
                <a:gd name="T75" fmla="*/ 17 h 331"/>
                <a:gd name="T76" fmla="*/ 98 w 399"/>
                <a:gd name="T77" fmla="*/ 9 h 331"/>
                <a:gd name="T78" fmla="*/ 109 w 399"/>
                <a:gd name="T79" fmla="*/ 3 h 331"/>
                <a:gd name="T80" fmla="*/ 106 w 399"/>
                <a:gd name="T81" fmla="*/ 0 h 331"/>
                <a:gd name="T82" fmla="*/ 91 w 399"/>
                <a:gd name="T83" fmla="*/ 2 h 331"/>
                <a:gd name="T84" fmla="*/ 74 w 399"/>
                <a:gd name="T85" fmla="*/ 8 h 331"/>
                <a:gd name="T86" fmla="*/ 58 w 399"/>
                <a:gd name="T87" fmla="*/ 17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Freeform 22">
              <a:extLst>
                <a:ext uri="{FF2B5EF4-FFF2-40B4-BE49-F238E27FC236}">
                  <a16:creationId xmlns:a16="http://schemas.microsoft.com/office/drawing/2014/main" id="{45BE3110-4F30-C74E-AEDA-51A7F0F40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96 w 350"/>
                <a:gd name="T1" fmla="*/ 34 h 221"/>
                <a:gd name="T2" fmla="*/ 101 w 350"/>
                <a:gd name="T3" fmla="*/ 40 h 221"/>
                <a:gd name="T4" fmla="*/ 105 w 350"/>
                <a:gd name="T5" fmla="*/ 47 h 221"/>
                <a:gd name="T6" fmla="*/ 106 w 350"/>
                <a:gd name="T7" fmla="*/ 54 h 221"/>
                <a:gd name="T8" fmla="*/ 106 w 350"/>
                <a:gd name="T9" fmla="*/ 62 h 221"/>
                <a:gd name="T10" fmla="*/ 105 w 350"/>
                <a:gd name="T11" fmla="*/ 69 h 221"/>
                <a:gd name="T12" fmla="*/ 103 w 350"/>
                <a:gd name="T13" fmla="*/ 74 h 221"/>
                <a:gd name="T14" fmla="*/ 100 w 350"/>
                <a:gd name="T15" fmla="*/ 80 h 221"/>
                <a:gd name="T16" fmla="*/ 97 w 350"/>
                <a:gd name="T17" fmla="*/ 84 h 221"/>
                <a:gd name="T18" fmla="*/ 92 w 350"/>
                <a:gd name="T19" fmla="*/ 89 h 221"/>
                <a:gd name="T20" fmla="*/ 88 w 350"/>
                <a:gd name="T21" fmla="*/ 93 h 221"/>
                <a:gd name="T22" fmla="*/ 84 w 350"/>
                <a:gd name="T23" fmla="*/ 98 h 221"/>
                <a:gd name="T24" fmla="*/ 80 w 350"/>
                <a:gd name="T25" fmla="*/ 102 h 221"/>
                <a:gd name="T26" fmla="*/ 79 w 350"/>
                <a:gd name="T27" fmla="*/ 104 h 221"/>
                <a:gd name="T28" fmla="*/ 79 w 350"/>
                <a:gd name="T29" fmla="*/ 106 h 221"/>
                <a:gd name="T30" fmla="*/ 79 w 350"/>
                <a:gd name="T31" fmla="*/ 107 h 221"/>
                <a:gd name="T32" fmla="*/ 80 w 350"/>
                <a:gd name="T33" fmla="*/ 109 h 221"/>
                <a:gd name="T34" fmla="*/ 81 w 350"/>
                <a:gd name="T35" fmla="*/ 110 h 221"/>
                <a:gd name="T36" fmla="*/ 83 w 350"/>
                <a:gd name="T37" fmla="*/ 110 h 221"/>
                <a:gd name="T38" fmla="*/ 84 w 350"/>
                <a:gd name="T39" fmla="*/ 110 h 221"/>
                <a:gd name="T40" fmla="*/ 86 w 350"/>
                <a:gd name="T41" fmla="*/ 109 h 221"/>
                <a:gd name="T42" fmla="*/ 95 w 350"/>
                <a:gd name="T43" fmla="*/ 102 h 221"/>
                <a:gd name="T44" fmla="*/ 103 w 350"/>
                <a:gd name="T45" fmla="*/ 93 h 221"/>
                <a:gd name="T46" fmla="*/ 110 w 350"/>
                <a:gd name="T47" fmla="*/ 84 h 221"/>
                <a:gd name="T48" fmla="*/ 114 w 350"/>
                <a:gd name="T49" fmla="*/ 73 h 221"/>
                <a:gd name="T50" fmla="*/ 116 w 350"/>
                <a:gd name="T51" fmla="*/ 62 h 221"/>
                <a:gd name="T52" fmla="*/ 115 w 350"/>
                <a:gd name="T53" fmla="*/ 50 h 221"/>
                <a:gd name="T54" fmla="*/ 111 w 350"/>
                <a:gd name="T55" fmla="*/ 40 h 221"/>
                <a:gd name="T56" fmla="*/ 103 w 350"/>
                <a:gd name="T57" fmla="*/ 30 h 221"/>
                <a:gd name="T58" fmla="*/ 98 w 350"/>
                <a:gd name="T59" fmla="*/ 25 h 221"/>
                <a:gd name="T60" fmla="*/ 91 w 350"/>
                <a:gd name="T61" fmla="*/ 21 h 221"/>
                <a:gd name="T62" fmla="*/ 84 w 350"/>
                <a:gd name="T63" fmla="*/ 17 h 221"/>
                <a:gd name="T64" fmla="*/ 76 w 350"/>
                <a:gd name="T65" fmla="*/ 13 h 221"/>
                <a:gd name="T66" fmla="*/ 67 w 350"/>
                <a:gd name="T67" fmla="*/ 10 h 221"/>
                <a:gd name="T68" fmla="*/ 59 w 350"/>
                <a:gd name="T69" fmla="*/ 7 h 221"/>
                <a:gd name="T70" fmla="*/ 50 w 350"/>
                <a:gd name="T71" fmla="*/ 5 h 221"/>
                <a:gd name="T72" fmla="*/ 42 w 350"/>
                <a:gd name="T73" fmla="*/ 3 h 221"/>
                <a:gd name="T74" fmla="*/ 34 w 350"/>
                <a:gd name="T75" fmla="*/ 2 h 221"/>
                <a:gd name="T76" fmla="*/ 27 w 350"/>
                <a:gd name="T77" fmla="*/ 1 h 221"/>
                <a:gd name="T78" fmla="*/ 20 w 350"/>
                <a:gd name="T79" fmla="*/ 0 h 221"/>
                <a:gd name="T80" fmla="*/ 14 w 350"/>
                <a:gd name="T81" fmla="*/ 0 h 221"/>
                <a:gd name="T82" fmla="*/ 9 w 350"/>
                <a:gd name="T83" fmla="*/ 0 h 221"/>
                <a:gd name="T84" fmla="*/ 4 w 350"/>
                <a:gd name="T85" fmla="*/ 0 h 221"/>
                <a:gd name="T86" fmla="*/ 1 w 350"/>
                <a:gd name="T87" fmla="*/ 1 h 221"/>
                <a:gd name="T88" fmla="*/ 0 w 350"/>
                <a:gd name="T89" fmla="*/ 2 h 221"/>
                <a:gd name="T90" fmla="*/ 5 w 350"/>
                <a:gd name="T91" fmla="*/ 3 h 221"/>
                <a:gd name="T92" fmla="*/ 10 w 350"/>
                <a:gd name="T93" fmla="*/ 3 h 221"/>
                <a:gd name="T94" fmla="*/ 16 w 350"/>
                <a:gd name="T95" fmla="*/ 4 h 221"/>
                <a:gd name="T96" fmla="*/ 21 w 350"/>
                <a:gd name="T97" fmla="*/ 5 h 221"/>
                <a:gd name="T98" fmla="*/ 27 w 350"/>
                <a:gd name="T99" fmla="*/ 7 h 221"/>
                <a:gd name="T100" fmla="*/ 34 w 350"/>
                <a:gd name="T101" fmla="*/ 8 h 221"/>
                <a:gd name="T102" fmla="*/ 40 w 350"/>
                <a:gd name="T103" fmla="*/ 9 h 221"/>
                <a:gd name="T104" fmla="*/ 47 w 350"/>
                <a:gd name="T105" fmla="*/ 11 h 221"/>
                <a:gd name="T106" fmla="*/ 53 w 350"/>
                <a:gd name="T107" fmla="*/ 13 h 221"/>
                <a:gd name="T108" fmla="*/ 60 w 350"/>
                <a:gd name="T109" fmla="*/ 15 h 221"/>
                <a:gd name="T110" fmla="*/ 66 w 350"/>
                <a:gd name="T111" fmla="*/ 17 h 221"/>
                <a:gd name="T112" fmla="*/ 73 w 350"/>
                <a:gd name="T113" fmla="*/ 19 h 221"/>
                <a:gd name="T114" fmla="*/ 79 w 350"/>
                <a:gd name="T115" fmla="*/ 22 h 221"/>
                <a:gd name="T116" fmla="*/ 85 w 350"/>
                <a:gd name="T117" fmla="*/ 26 h 221"/>
                <a:gd name="T118" fmla="*/ 91 w 350"/>
                <a:gd name="T119" fmla="*/ 30 h 221"/>
                <a:gd name="T120" fmla="*/ 96 w 350"/>
                <a:gd name="T121" fmla="*/ 3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Freeform 23">
              <a:extLst>
                <a:ext uri="{FF2B5EF4-FFF2-40B4-BE49-F238E27FC236}">
                  <a16:creationId xmlns:a16="http://schemas.microsoft.com/office/drawing/2014/main" id="{69ADF31E-7319-F84F-9224-15EED42A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58 h 208"/>
                <a:gd name="T2" fmla="*/ 0 w 142"/>
                <a:gd name="T3" fmla="*/ 66 h 208"/>
                <a:gd name="T4" fmla="*/ 2 w 142"/>
                <a:gd name="T5" fmla="*/ 74 h 208"/>
                <a:gd name="T6" fmla="*/ 5 w 142"/>
                <a:gd name="T7" fmla="*/ 82 h 208"/>
                <a:gd name="T8" fmla="*/ 10 w 142"/>
                <a:gd name="T9" fmla="*/ 88 h 208"/>
                <a:gd name="T10" fmla="*/ 16 w 142"/>
                <a:gd name="T11" fmla="*/ 94 h 208"/>
                <a:gd name="T12" fmla="*/ 23 w 142"/>
                <a:gd name="T13" fmla="*/ 99 h 208"/>
                <a:gd name="T14" fmla="*/ 31 w 142"/>
                <a:gd name="T15" fmla="*/ 102 h 208"/>
                <a:gd name="T16" fmla="*/ 39 w 142"/>
                <a:gd name="T17" fmla="*/ 104 h 208"/>
                <a:gd name="T18" fmla="*/ 41 w 142"/>
                <a:gd name="T19" fmla="*/ 105 h 208"/>
                <a:gd name="T20" fmla="*/ 44 w 142"/>
                <a:gd name="T21" fmla="*/ 104 h 208"/>
                <a:gd name="T22" fmla="*/ 46 w 142"/>
                <a:gd name="T23" fmla="*/ 102 h 208"/>
                <a:gd name="T24" fmla="*/ 47 w 142"/>
                <a:gd name="T25" fmla="*/ 100 h 208"/>
                <a:gd name="T26" fmla="*/ 47 w 142"/>
                <a:gd name="T27" fmla="*/ 98 h 208"/>
                <a:gd name="T28" fmla="*/ 46 w 142"/>
                <a:gd name="T29" fmla="*/ 95 h 208"/>
                <a:gd name="T30" fmla="*/ 45 w 142"/>
                <a:gd name="T31" fmla="*/ 93 h 208"/>
                <a:gd name="T32" fmla="*/ 42 w 142"/>
                <a:gd name="T33" fmla="*/ 92 h 208"/>
                <a:gd name="T34" fmla="*/ 34 w 142"/>
                <a:gd name="T35" fmla="*/ 89 h 208"/>
                <a:gd name="T36" fmla="*/ 27 w 142"/>
                <a:gd name="T37" fmla="*/ 85 h 208"/>
                <a:gd name="T38" fmla="*/ 21 w 142"/>
                <a:gd name="T39" fmla="*/ 80 h 208"/>
                <a:gd name="T40" fmla="*/ 17 w 142"/>
                <a:gd name="T41" fmla="*/ 74 h 208"/>
                <a:gd name="T42" fmla="*/ 14 w 142"/>
                <a:gd name="T43" fmla="*/ 66 h 208"/>
                <a:gd name="T44" fmla="*/ 12 w 142"/>
                <a:gd name="T45" fmla="*/ 58 h 208"/>
                <a:gd name="T46" fmla="*/ 12 w 142"/>
                <a:gd name="T47" fmla="*/ 49 h 208"/>
                <a:gd name="T48" fmla="*/ 15 w 142"/>
                <a:gd name="T49" fmla="*/ 40 h 208"/>
                <a:gd name="T50" fmla="*/ 18 w 142"/>
                <a:gd name="T51" fmla="*/ 33 h 208"/>
                <a:gd name="T52" fmla="*/ 22 w 142"/>
                <a:gd name="T53" fmla="*/ 27 h 208"/>
                <a:gd name="T54" fmla="*/ 26 w 142"/>
                <a:gd name="T55" fmla="*/ 22 h 208"/>
                <a:gd name="T56" fmla="*/ 31 w 142"/>
                <a:gd name="T57" fmla="*/ 17 h 208"/>
                <a:gd name="T58" fmla="*/ 35 w 142"/>
                <a:gd name="T59" fmla="*/ 12 h 208"/>
                <a:gd name="T60" fmla="*/ 40 w 142"/>
                <a:gd name="T61" fmla="*/ 8 h 208"/>
                <a:gd name="T62" fmla="*/ 45 w 142"/>
                <a:gd name="T63" fmla="*/ 4 h 208"/>
                <a:gd name="T64" fmla="*/ 48 w 142"/>
                <a:gd name="T65" fmla="*/ 1 h 208"/>
                <a:gd name="T66" fmla="*/ 45 w 142"/>
                <a:gd name="T67" fmla="*/ 0 h 208"/>
                <a:gd name="T68" fmla="*/ 39 w 142"/>
                <a:gd name="T69" fmla="*/ 3 h 208"/>
                <a:gd name="T70" fmla="*/ 32 w 142"/>
                <a:gd name="T71" fmla="*/ 8 h 208"/>
                <a:gd name="T72" fmla="*/ 23 w 142"/>
                <a:gd name="T73" fmla="*/ 16 h 208"/>
                <a:gd name="T74" fmla="*/ 16 w 142"/>
                <a:gd name="T75" fmla="*/ 25 h 208"/>
                <a:gd name="T76" fmla="*/ 8 w 142"/>
                <a:gd name="T77" fmla="*/ 35 h 208"/>
                <a:gd name="T78" fmla="*/ 3 w 142"/>
                <a:gd name="T79" fmla="*/ 46 h 208"/>
                <a:gd name="T80" fmla="*/ 0 w 142"/>
                <a:gd name="T81" fmla="*/ 5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Freeform 24">
              <a:extLst>
                <a:ext uri="{FF2B5EF4-FFF2-40B4-BE49-F238E27FC236}">
                  <a16:creationId xmlns:a16="http://schemas.microsoft.com/office/drawing/2014/main" id="{7BC107E0-8A9C-2F47-970B-0EEFB005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85 w 304"/>
                <a:gd name="T1" fmla="*/ 55 h 272"/>
                <a:gd name="T2" fmla="*/ 90 w 304"/>
                <a:gd name="T3" fmla="*/ 63 h 272"/>
                <a:gd name="T4" fmla="*/ 92 w 304"/>
                <a:gd name="T5" fmla="*/ 72 h 272"/>
                <a:gd name="T6" fmla="*/ 91 w 304"/>
                <a:gd name="T7" fmla="*/ 82 h 272"/>
                <a:gd name="T8" fmla="*/ 86 w 304"/>
                <a:gd name="T9" fmla="*/ 92 h 272"/>
                <a:gd name="T10" fmla="*/ 77 w 304"/>
                <a:gd name="T11" fmla="*/ 100 h 272"/>
                <a:gd name="T12" fmla="*/ 68 w 304"/>
                <a:gd name="T13" fmla="*/ 108 h 272"/>
                <a:gd name="T14" fmla="*/ 59 w 304"/>
                <a:gd name="T15" fmla="*/ 116 h 272"/>
                <a:gd name="T16" fmla="*/ 53 w 304"/>
                <a:gd name="T17" fmla="*/ 122 h 272"/>
                <a:gd name="T18" fmla="*/ 51 w 304"/>
                <a:gd name="T19" fmla="*/ 126 h 272"/>
                <a:gd name="T20" fmla="*/ 50 w 304"/>
                <a:gd name="T21" fmla="*/ 130 h 272"/>
                <a:gd name="T22" fmla="*/ 50 w 304"/>
                <a:gd name="T23" fmla="*/ 134 h 272"/>
                <a:gd name="T24" fmla="*/ 53 w 304"/>
                <a:gd name="T25" fmla="*/ 136 h 272"/>
                <a:gd name="T26" fmla="*/ 57 w 304"/>
                <a:gd name="T27" fmla="*/ 136 h 272"/>
                <a:gd name="T28" fmla="*/ 63 w 304"/>
                <a:gd name="T29" fmla="*/ 129 h 272"/>
                <a:gd name="T30" fmla="*/ 74 w 304"/>
                <a:gd name="T31" fmla="*/ 118 h 272"/>
                <a:gd name="T32" fmla="*/ 85 w 304"/>
                <a:gd name="T33" fmla="*/ 108 h 272"/>
                <a:gd name="T34" fmla="*/ 95 w 304"/>
                <a:gd name="T35" fmla="*/ 96 h 272"/>
                <a:gd name="T36" fmla="*/ 101 w 304"/>
                <a:gd name="T37" fmla="*/ 82 h 272"/>
                <a:gd name="T38" fmla="*/ 100 w 304"/>
                <a:gd name="T39" fmla="*/ 67 h 272"/>
                <a:gd name="T40" fmla="*/ 93 w 304"/>
                <a:gd name="T41" fmla="*/ 53 h 272"/>
                <a:gd name="T42" fmla="*/ 83 w 304"/>
                <a:gd name="T43" fmla="*/ 42 h 272"/>
                <a:gd name="T44" fmla="*/ 73 w 304"/>
                <a:gd name="T45" fmla="*/ 33 h 272"/>
                <a:gd name="T46" fmla="*/ 62 w 304"/>
                <a:gd name="T47" fmla="*/ 26 h 272"/>
                <a:gd name="T48" fmla="*/ 52 w 304"/>
                <a:gd name="T49" fmla="*/ 19 h 272"/>
                <a:gd name="T50" fmla="*/ 41 w 304"/>
                <a:gd name="T51" fmla="*/ 13 h 272"/>
                <a:gd name="T52" fmla="*/ 30 w 304"/>
                <a:gd name="T53" fmla="*/ 7 h 272"/>
                <a:gd name="T54" fmla="*/ 19 w 304"/>
                <a:gd name="T55" fmla="*/ 3 h 272"/>
                <a:gd name="T56" fmla="*/ 10 w 304"/>
                <a:gd name="T57" fmla="*/ 1 h 272"/>
                <a:gd name="T58" fmla="*/ 3 w 304"/>
                <a:gd name="T59" fmla="*/ 1 h 272"/>
                <a:gd name="T60" fmla="*/ 3 w 304"/>
                <a:gd name="T61" fmla="*/ 3 h 272"/>
                <a:gd name="T62" fmla="*/ 12 w 304"/>
                <a:gd name="T63" fmla="*/ 6 h 272"/>
                <a:gd name="T64" fmla="*/ 21 w 304"/>
                <a:gd name="T65" fmla="*/ 11 h 272"/>
                <a:gd name="T66" fmla="*/ 32 w 304"/>
                <a:gd name="T67" fmla="*/ 16 h 272"/>
                <a:gd name="T68" fmla="*/ 44 w 304"/>
                <a:gd name="T69" fmla="*/ 23 h 272"/>
                <a:gd name="T70" fmla="*/ 55 w 304"/>
                <a:gd name="T71" fmla="*/ 30 h 272"/>
                <a:gd name="T72" fmla="*/ 67 w 304"/>
                <a:gd name="T73" fmla="*/ 39 h 272"/>
                <a:gd name="T74" fmla="*/ 77 w 304"/>
                <a:gd name="T75" fmla="*/ 47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5" name="Freeform 25">
              <a:extLst>
                <a:ext uri="{FF2B5EF4-FFF2-40B4-BE49-F238E27FC236}">
                  <a16:creationId xmlns:a16="http://schemas.microsoft.com/office/drawing/2014/main" id="{45537D47-5562-2B47-B289-CC4B8F48E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13 w 103"/>
                <a:gd name="T1" fmla="*/ 6 h 164"/>
                <a:gd name="T2" fmla="*/ 12 w 103"/>
                <a:gd name="T3" fmla="*/ 4 h 164"/>
                <a:gd name="T4" fmla="*/ 11 w 103"/>
                <a:gd name="T5" fmla="*/ 2 h 164"/>
                <a:gd name="T6" fmla="*/ 8 w 103"/>
                <a:gd name="T7" fmla="*/ 1 h 164"/>
                <a:gd name="T8" fmla="*/ 6 w 103"/>
                <a:gd name="T9" fmla="*/ 0 h 164"/>
                <a:gd name="T10" fmla="*/ 3 w 103"/>
                <a:gd name="T11" fmla="*/ 1 h 164"/>
                <a:gd name="T12" fmla="*/ 2 w 103"/>
                <a:gd name="T13" fmla="*/ 3 h 164"/>
                <a:gd name="T14" fmla="*/ 0 w 103"/>
                <a:gd name="T15" fmla="*/ 5 h 164"/>
                <a:gd name="T16" fmla="*/ 0 w 103"/>
                <a:gd name="T17" fmla="*/ 8 h 164"/>
                <a:gd name="T18" fmla="*/ 3 w 103"/>
                <a:gd name="T19" fmla="*/ 19 h 164"/>
                <a:gd name="T20" fmla="*/ 6 w 103"/>
                <a:gd name="T21" fmla="*/ 32 h 164"/>
                <a:gd name="T22" fmla="*/ 11 w 103"/>
                <a:gd name="T23" fmla="*/ 44 h 164"/>
                <a:gd name="T24" fmla="*/ 17 w 103"/>
                <a:gd name="T25" fmla="*/ 56 h 164"/>
                <a:gd name="T26" fmla="*/ 22 w 103"/>
                <a:gd name="T27" fmla="*/ 67 h 164"/>
                <a:gd name="T28" fmla="*/ 28 w 103"/>
                <a:gd name="T29" fmla="*/ 75 h 164"/>
                <a:gd name="T30" fmla="*/ 32 w 103"/>
                <a:gd name="T31" fmla="*/ 81 h 164"/>
                <a:gd name="T32" fmla="*/ 34 w 103"/>
                <a:gd name="T33" fmla="*/ 82 h 164"/>
                <a:gd name="T34" fmla="*/ 33 w 103"/>
                <a:gd name="T35" fmla="*/ 77 h 164"/>
                <a:gd name="T36" fmla="*/ 31 w 103"/>
                <a:gd name="T37" fmla="*/ 70 h 164"/>
                <a:gd name="T38" fmla="*/ 28 w 103"/>
                <a:gd name="T39" fmla="*/ 61 h 164"/>
                <a:gd name="T40" fmla="*/ 24 w 103"/>
                <a:gd name="T41" fmla="*/ 50 h 164"/>
                <a:gd name="T42" fmla="*/ 21 w 103"/>
                <a:gd name="T43" fmla="*/ 39 h 164"/>
                <a:gd name="T44" fmla="*/ 18 w 103"/>
                <a:gd name="T45" fmla="*/ 28 h 164"/>
                <a:gd name="T46" fmla="*/ 15 w 103"/>
                <a:gd name="T47" fmla="*/ 17 h 164"/>
                <a:gd name="T48" fmla="*/ 13 w 103"/>
                <a:gd name="T49" fmla="*/ 6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Freeform 26">
              <a:extLst>
                <a:ext uri="{FF2B5EF4-FFF2-40B4-BE49-F238E27FC236}">
                  <a16:creationId xmlns:a16="http://schemas.microsoft.com/office/drawing/2014/main" id="{DB47E295-A846-5142-823F-F46185964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9 w 54"/>
                <a:gd name="T1" fmla="*/ 5 h 82"/>
                <a:gd name="T2" fmla="*/ 9 w 54"/>
                <a:gd name="T3" fmla="*/ 3 h 82"/>
                <a:gd name="T4" fmla="*/ 7 w 54"/>
                <a:gd name="T5" fmla="*/ 1 h 82"/>
                <a:gd name="T6" fmla="*/ 6 w 54"/>
                <a:gd name="T7" fmla="*/ 0 h 82"/>
                <a:gd name="T8" fmla="*/ 4 w 54"/>
                <a:gd name="T9" fmla="*/ 0 h 82"/>
                <a:gd name="T10" fmla="*/ 3 w 54"/>
                <a:gd name="T11" fmla="*/ 1 h 82"/>
                <a:gd name="T12" fmla="*/ 1 w 54"/>
                <a:gd name="T13" fmla="*/ 2 h 82"/>
                <a:gd name="T14" fmla="*/ 0 w 54"/>
                <a:gd name="T15" fmla="*/ 3 h 82"/>
                <a:gd name="T16" fmla="*/ 0 w 54"/>
                <a:gd name="T17" fmla="*/ 5 h 82"/>
                <a:gd name="T18" fmla="*/ 0 w 54"/>
                <a:gd name="T19" fmla="*/ 11 h 82"/>
                <a:gd name="T20" fmla="*/ 2 w 54"/>
                <a:gd name="T21" fmla="*/ 17 h 82"/>
                <a:gd name="T22" fmla="*/ 3 w 54"/>
                <a:gd name="T23" fmla="*/ 23 h 82"/>
                <a:gd name="T24" fmla="*/ 6 w 54"/>
                <a:gd name="T25" fmla="*/ 29 h 82"/>
                <a:gd name="T26" fmla="*/ 9 w 54"/>
                <a:gd name="T27" fmla="*/ 35 h 82"/>
                <a:gd name="T28" fmla="*/ 12 w 54"/>
                <a:gd name="T29" fmla="*/ 39 h 82"/>
                <a:gd name="T30" fmla="*/ 15 w 54"/>
                <a:gd name="T31" fmla="*/ 41 h 82"/>
                <a:gd name="T32" fmla="*/ 18 w 54"/>
                <a:gd name="T33" fmla="*/ 42 h 82"/>
                <a:gd name="T34" fmla="*/ 18 w 54"/>
                <a:gd name="T35" fmla="*/ 34 h 82"/>
                <a:gd name="T36" fmla="*/ 16 w 54"/>
                <a:gd name="T37" fmla="*/ 24 h 82"/>
                <a:gd name="T38" fmla="*/ 13 w 54"/>
                <a:gd name="T39" fmla="*/ 14 h 82"/>
                <a:gd name="T40" fmla="*/ 9 w 54"/>
                <a:gd name="T41" fmla="*/ 5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Freeform 27">
              <a:extLst>
                <a:ext uri="{FF2B5EF4-FFF2-40B4-BE49-F238E27FC236}">
                  <a16:creationId xmlns:a16="http://schemas.microsoft.com/office/drawing/2014/main" id="{762048D2-AA7D-1444-A52D-FC8D9403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8 w 46"/>
                <a:gd name="T1" fmla="*/ 3 h 47"/>
                <a:gd name="T2" fmla="*/ 8 w 46"/>
                <a:gd name="T3" fmla="*/ 4 h 47"/>
                <a:gd name="T4" fmla="*/ 8 w 46"/>
                <a:gd name="T5" fmla="*/ 4 h 47"/>
                <a:gd name="T6" fmla="*/ 8 w 46"/>
                <a:gd name="T7" fmla="*/ 4 h 47"/>
                <a:gd name="T8" fmla="*/ 8 w 46"/>
                <a:gd name="T9" fmla="*/ 4 h 47"/>
                <a:gd name="T10" fmla="*/ 8 w 46"/>
                <a:gd name="T11" fmla="*/ 2 h 47"/>
                <a:gd name="T12" fmla="*/ 7 w 46"/>
                <a:gd name="T13" fmla="*/ 1 h 47"/>
                <a:gd name="T14" fmla="*/ 5 w 46"/>
                <a:gd name="T15" fmla="*/ 0 h 47"/>
                <a:gd name="T16" fmla="*/ 3 w 46"/>
                <a:gd name="T17" fmla="*/ 0 h 47"/>
                <a:gd name="T18" fmla="*/ 1 w 46"/>
                <a:gd name="T19" fmla="*/ 1 h 47"/>
                <a:gd name="T20" fmla="*/ 0 w 46"/>
                <a:gd name="T21" fmla="*/ 2 h 47"/>
                <a:gd name="T22" fmla="*/ 0 w 46"/>
                <a:gd name="T23" fmla="*/ 4 h 47"/>
                <a:gd name="T24" fmla="*/ 0 w 46"/>
                <a:gd name="T25" fmla="*/ 5 h 47"/>
                <a:gd name="T26" fmla="*/ 0 w 46"/>
                <a:gd name="T27" fmla="*/ 8 h 47"/>
                <a:gd name="T28" fmla="*/ 1 w 46"/>
                <a:gd name="T29" fmla="*/ 11 h 47"/>
                <a:gd name="T30" fmla="*/ 3 w 46"/>
                <a:gd name="T31" fmla="*/ 14 h 47"/>
                <a:gd name="T32" fmla="*/ 6 w 46"/>
                <a:gd name="T33" fmla="*/ 17 h 47"/>
                <a:gd name="T34" fmla="*/ 8 w 46"/>
                <a:gd name="T35" fmla="*/ 20 h 47"/>
                <a:gd name="T36" fmla="*/ 11 w 46"/>
                <a:gd name="T37" fmla="*/ 22 h 47"/>
                <a:gd name="T38" fmla="*/ 14 w 46"/>
                <a:gd name="T39" fmla="*/ 24 h 47"/>
                <a:gd name="T40" fmla="*/ 16 w 46"/>
                <a:gd name="T41" fmla="*/ 24 h 47"/>
                <a:gd name="T42" fmla="*/ 16 w 46"/>
                <a:gd name="T43" fmla="*/ 19 h 47"/>
                <a:gd name="T44" fmla="*/ 14 w 46"/>
                <a:gd name="T45" fmla="*/ 13 h 47"/>
                <a:gd name="T46" fmla="*/ 10 w 46"/>
                <a:gd name="T47" fmla="*/ 7 h 47"/>
                <a:gd name="T48" fmla="*/ 8 w 46"/>
                <a:gd name="T49" fmla="*/ 3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Freeform 28">
              <a:extLst>
                <a:ext uri="{FF2B5EF4-FFF2-40B4-BE49-F238E27FC236}">
                  <a16:creationId xmlns:a16="http://schemas.microsoft.com/office/drawing/2014/main" id="{172C6A4C-533C-E544-BF39-FC945A2D6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7 w 63"/>
                <a:gd name="T1" fmla="*/ 12 h 31"/>
                <a:gd name="T2" fmla="*/ 19 w 63"/>
                <a:gd name="T3" fmla="*/ 11 h 31"/>
                <a:gd name="T4" fmla="*/ 21 w 63"/>
                <a:gd name="T5" fmla="*/ 9 h 31"/>
                <a:gd name="T6" fmla="*/ 21 w 63"/>
                <a:gd name="T7" fmla="*/ 7 h 31"/>
                <a:gd name="T8" fmla="*/ 21 w 63"/>
                <a:gd name="T9" fmla="*/ 5 h 31"/>
                <a:gd name="T10" fmla="*/ 20 w 63"/>
                <a:gd name="T11" fmla="*/ 3 h 31"/>
                <a:gd name="T12" fmla="*/ 19 w 63"/>
                <a:gd name="T13" fmla="*/ 1 h 31"/>
                <a:gd name="T14" fmla="*/ 17 w 63"/>
                <a:gd name="T15" fmla="*/ 0 h 31"/>
                <a:gd name="T16" fmla="*/ 14 w 63"/>
                <a:gd name="T17" fmla="*/ 0 h 31"/>
                <a:gd name="T18" fmla="*/ 13 w 63"/>
                <a:gd name="T19" fmla="*/ 0 h 31"/>
                <a:gd name="T20" fmla="*/ 11 w 63"/>
                <a:gd name="T21" fmla="*/ 1 h 31"/>
                <a:gd name="T22" fmla="*/ 9 w 63"/>
                <a:gd name="T23" fmla="*/ 2 h 31"/>
                <a:gd name="T24" fmla="*/ 5 w 63"/>
                <a:gd name="T25" fmla="*/ 4 h 31"/>
                <a:gd name="T26" fmla="*/ 2 w 63"/>
                <a:gd name="T27" fmla="*/ 7 h 31"/>
                <a:gd name="T28" fmla="*/ 1 w 63"/>
                <a:gd name="T29" fmla="*/ 10 h 31"/>
                <a:gd name="T30" fmla="*/ 0 w 63"/>
                <a:gd name="T31" fmla="*/ 13 h 31"/>
                <a:gd name="T32" fmla="*/ 0 w 63"/>
                <a:gd name="T33" fmla="*/ 14 h 31"/>
                <a:gd name="T34" fmla="*/ 1 w 63"/>
                <a:gd name="T35" fmla="*/ 15 h 31"/>
                <a:gd name="T36" fmla="*/ 3 w 63"/>
                <a:gd name="T37" fmla="*/ 16 h 31"/>
                <a:gd name="T38" fmla="*/ 5 w 63"/>
                <a:gd name="T39" fmla="*/ 16 h 31"/>
                <a:gd name="T40" fmla="*/ 7 w 63"/>
                <a:gd name="T41" fmla="*/ 16 h 31"/>
                <a:gd name="T42" fmla="*/ 10 w 63"/>
                <a:gd name="T43" fmla="*/ 15 h 31"/>
                <a:gd name="T44" fmla="*/ 12 w 63"/>
                <a:gd name="T45" fmla="*/ 14 h 31"/>
                <a:gd name="T46" fmla="*/ 14 w 63"/>
                <a:gd name="T47" fmla="*/ 13 h 31"/>
                <a:gd name="T48" fmla="*/ 17 w 63"/>
                <a:gd name="T49" fmla="*/ 1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9" name="Freeform 29">
              <a:extLst>
                <a:ext uri="{FF2B5EF4-FFF2-40B4-BE49-F238E27FC236}">
                  <a16:creationId xmlns:a16="http://schemas.microsoft.com/office/drawing/2014/main" id="{28EC231E-4340-6840-98F6-DD89C3D2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30 w 245"/>
                <a:gd name="T1" fmla="*/ 16 h 206"/>
                <a:gd name="T2" fmla="*/ 24 w 245"/>
                <a:gd name="T3" fmla="*/ 20 h 206"/>
                <a:gd name="T4" fmla="*/ 19 w 245"/>
                <a:gd name="T5" fmla="*/ 25 h 206"/>
                <a:gd name="T6" fmla="*/ 13 w 245"/>
                <a:gd name="T7" fmla="*/ 31 h 206"/>
                <a:gd name="T8" fmla="*/ 9 w 245"/>
                <a:gd name="T9" fmla="*/ 37 h 206"/>
                <a:gd name="T10" fmla="*/ 6 w 245"/>
                <a:gd name="T11" fmla="*/ 44 h 206"/>
                <a:gd name="T12" fmla="*/ 3 w 245"/>
                <a:gd name="T13" fmla="*/ 50 h 206"/>
                <a:gd name="T14" fmla="*/ 1 w 245"/>
                <a:gd name="T15" fmla="*/ 57 h 206"/>
                <a:gd name="T16" fmla="*/ 0 w 245"/>
                <a:gd name="T17" fmla="*/ 64 h 206"/>
                <a:gd name="T18" fmla="*/ 1 w 245"/>
                <a:gd name="T19" fmla="*/ 75 h 206"/>
                <a:gd name="T20" fmla="*/ 5 w 245"/>
                <a:gd name="T21" fmla="*/ 83 h 206"/>
                <a:gd name="T22" fmla="*/ 11 w 245"/>
                <a:gd name="T23" fmla="*/ 91 h 206"/>
                <a:gd name="T24" fmla="*/ 18 w 245"/>
                <a:gd name="T25" fmla="*/ 96 h 206"/>
                <a:gd name="T26" fmla="*/ 26 w 245"/>
                <a:gd name="T27" fmla="*/ 100 h 206"/>
                <a:gd name="T28" fmla="*/ 36 w 245"/>
                <a:gd name="T29" fmla="*/ 103 h 206"/>
                <a:gd name="T30" fmla="*/ 45 w 245"/>
                <a:gd name="T31" fmla="*/ 103 h 206"/>
                <a:gd name="T32" fmla="*/ 54 w 245"/>
                <a:gd name="T33" fmla="*/ 102 h 206"/>
                <a:gd name="T34" fmla="*/ 56 w 245"/>
                <a:gd name="T35" fmla="*/ 102 h 206"/>
                <a:gd name="T36" fmla="*/ 58 w 245"/>
                <a:gd name="T37" fmla="*/ 101 h 206"/>
                <a:gd name="T38" fmla="*/ 60 w 245"/>
                <a:gd name="T39" fmla="*/ 99 h 206"/>
                <a:gd name="T40" fmla="*/ 60 w 245"/>
                <a:gd name="T41" fmla="*/ 97 h 206"/>
                <a:gd name="T42" fmla="*/ 60 w 245"/>
                <a:gd name="T43" fmla="*/ 96 h 206"/>
                <a:gd name="T44" fmla="*/ 58 w 245"/>
                <a:gd name="T45" fmla="*/ 96 h 206"/>
                <a:gd name="T46" fmla="*/ 56 w 245"/>
                <a:gd name="T47" fmla="*/ 95 h 206"/>
                <a:gd name="T48" fmla="*/ 54 w 245"/>
                <a:gd name="T49" fmla="*/ 95 h 206"/>
                <a:gd name="T50" fmla="*/ 51 w 245"/>
                <a:gd name="T51" fmla="*/ 95 h 206"/>
                <a:gd name="T52" fmla="*/ 48 w 245"/>
                <a:gd name="T53" fmla="*/ 95 h 206"/>
                <a:gd name="T54" fmla="*/ 46 w 245"/>
                <a:gd name="T55" fmla="*/ 95 h 206"/>
                <a:gd name="T56" fmla="*/ 45 w 245"/>
                <a:gd name="T57" fmla="*/ 95 h 206"/>
                <a:gd name="T58" fmla="*/ 40 w 245"/>
                <a:gd name="T59" fmla="*/ 95 h 206"/>
                <a:gd name="T60" fmla="*/ 35 w 245"/>
                <a:gd name="T61" fmla="*/ 94 h 206"/>
                <a:gd name="T62" fmla="*/ 31 w 245"/>
                <a:gd name="T63" fmla="*/ 94 h 206"/>
                <a:gd name="T64" fmla="*/ 26 w 245"/>
                <a:gd name="T65" fmla="*/ 92 h 206"/>
                <a:gd name="T66" fmla="*/ 21 w 245"/>
                <a:gd name="T67" fmla="*/ 91 h 206"/>
                <a:gd name="T68" fmla="*/ 16 w 245"/>
                <a:gd name="T69" fmla="*/ 87 h 206"/>
                <a:gd name="T70" fmla="*/ 12 w 245"/>
                <a:gd name="T71" fmla="*/ 83 h 206"/>
                <a:gd name="T72" fmla="*/ 7 w 245"/>
                <a:gd name="T73" fmla="*/ 76 h 206"/>
                <a:gd name="T74" fmla="*/ 6 w 245"/>
                <a:gd name="T75" fmla="*/ 68 h 206"/>
                <a:gd name="T76" fmla="*/ 7 w 245"/>
                <a:gd name="T77" fmla="*/ 61 h 206"/>
                <a:gd name="T78" fmla="*/ 9 w 245"/>
                <a:gd name="T79" fmla="*/ 54 h 206"/>
                <a:gd name="T80" fmla="*/ 12 w 245"/>
                <a:gd name="T81" fmla="*/ 48 h 206"/>
                <a:gd name="T82" fmla="*/ 16 w 245"/>
                <a:gd name="T83" fmla="*/ 42 h 206"/>
                <a:gd name="T84" fmla="*/ 20 w 245"/>
                <a:gd name="T85" fmla="*/ 36 h 206"/>
                <a:gd name="T86" fmla="*/ 26 w 245"/>
                <a:gd name="T87" fmla="*/ 31 h 206"/>
                <a:gd name="T88" fmla="*/ 32 w 245"/>
                <a:gd name="T89" fmla="*/ 26 h 206"/>
                <a:gd name="T90" fmla="*/ 38 w 245"/>
                <a:gd name="T91" fmla="*/ 21 h 206"/>
                <a:gd name="T92" fmla="*/ 45 w 245"/>
                <a:gd name="T93" fmla="*/ 17 h 206"/>
                <a:gd name="T94" fmla="*/ 52 w 245"/>
                <a:gd name="T95" fmla="*/ 14 h 206"/>
                <a:gd name="T96" fmla="*/ 58 w 245"/>
                <a:gd name="T97" fmla="*/ 11 h 206"/>
                <a:gd name="T98" fmla="*/ 65 w 245"/>
                <a:gd name="T99" fmla="*/ 8 h 206"/>
                <a:gd name="T100" fmla="*/ 70 w 245"/>
                <a:gd name="T101" fmla="*/ 6 h 206"/>
                <a:gd name="T102" fmla="*/ 76 w 245"/>
                <a:gd name="T103" fmla="*/ 4 h 206"/>
                <a:gd name="T104" fmla="*/ 81 w 245"/>
                <a:gd name="T105" fmla="*/ 3 h 206"/>
                <a:gd name="T106" fmla="*/ 78 w 245"/>
                <a:gd name="T107" fmla="*/ 1 h 206"/>
                <a:gd name="T108" fmla="*/ 72 w 245"/>
                <a:gd name="T109" fmla="*/ 0 h 206"/>
                <a:gd name="T110" fmla="*/ 66 w 245"/>
                <a:gd name="T111" fmla="*/ 1 h 206"/>
                <a:gd name="T112" fmla="*/ 59 w 245"/>
                <a:gd name="T113" fmla="*/ 3 h 206"/>
                <a:gd name="T114" fmla="*/ 51 w 245"/>
                <a:gd name="T115" fmla="*/ 5 h 206"/>
                <a:gd name="T116" fmla="*/ 43 w 245"/>
                <a:gd name="T117" fmla="*/ 8 h 206"/>
                <a:gd name="T118" fmla="*/ 36 w 245"/>
                <a:gd name="T119" fmla="*/ 12 h 206"/>
                <a:gd name="T120" fmla="*/ 30 w 245"/>
                <a:gd name="T121" fmla="*/ 16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00" name="Freeform 30">
              <a:extLst>
                <a:ext uri="{FF2B5EF4-FFF2-40B4-BE49-F238E27FC236}">
                  <a16:creationId xmlns:a16="http://schemas.microsoft.com/office/drawing/2014/main" id="{0189CAB9-028F-0449-8F90-279ED8889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45 w 159"/>
                <a:gd name="T1" fmla="*/ 27 h 160"/>
                <a:gd name="T2" fmla="*/ 46 w 159"/>
                <a:gd name="T3" fmla="*/ 35 h 160"/>
                <a:gd name="T4" fmla="*/ 45 w 159"/>
                <a:gd name="T5" fmla="*/ 42 h 160"/>
                <a:gd name="T6" fmla="*/ 42 w 159"/>
                <a:gd name="T7" fmla="*/ 48 h 160"/>
                <a:gd name="T8" fmla="*/ 37 w 159"/>
                <a:gd name="T9" fmla="*/ 54 h 160"/>
                <a:gd name="T10" fmla="*/ 31 w 159"/>
                <a:gd name="T11" fmla="*/ 59 h 160"/>
                <a:gd name="T12" fmla="*/ 25 w 159"/>
                <a:gd name="T13" fmla="*/ 63 h 160"/>
                <a:gd name="T14" fmla="*/ 18 w 159"/>
                <a:gd name="T15" fmla="*/ 68 h 160"/>
                <a:gd name="T16" fmla="*/ 12 w 159"/>
                <a:gd name="T17" fmla="*/ 73 h 160"/>
                <a:gd name="T18" fmla="*/ 11 w 159"/>
                <a:gd name="T19" fmla="*/ 75 h 160"/>
                <a:gd name="T20" fmla="*/ 11 w 159"/>
                <a:gd name="T21" fmla="*/ 76 h 160"/>
                <a:gd name="T22" fmla="*/ 11 w 159"/>
                <a:gd name="T23" fmla="*/ 77 h 160"/>
                <a:gd name="T24" fmla="*/ 12 w 159"/>
                <a:gd name="T25" fmla="*/ 79 h 160"/>
                <a:gd name="T26" fmla="*/ 13 w 159"/>
                <a:gd name="T27" fmla="*/ 80 h 160"/>
                <a:gd name="T28" fmla="*/ 14 w 159"/>
                <a:gd name="T29" fmla="*/ 80 h 160"/>
                <a:gd name="T30" fmla="*/ 16 w 159"/>
                <a:gd name="T31" fmla="*/ 80 h 160"/>
                <a:gd name="T32" fmla="*/ 17 w 159"/>
                <a:gd name="T33" fmla="*/ 80 h 160"/>
                <a:gd name="T34" fmla="*/ 24 w 159"/>
                <a:gd name="T35" fmla="*/ 75 h 160"/>
                <a:gd name="T36" fmla="*/ 32 w 159"/>
                <a:gd name="T37" fmla="*/ 70 h 160"/>
                <a:gd name="T38" fmla="*/ 38 w 159"/>
                <a:gd name="T39" fmla="*/ 64 h 160"/>
                <a:gd name="T40" fmla="*/ 45 w 159"/>
                <a:gd name="T41" fmla="*/ 58 h 160"/>
                <a:gd name="T42" fmla="*/ 49 w 159"/>
                <a:gd name="T43" fmla="*/ 51 h 160"/>
                <a:gd name="T44" fmla="*/ 52 w 159"/>
                <a:gd name="T45" fmla="*/ 43 h 160"/>
                <a:gd name="T46" fmla="*/ 53 w 159"/>
                <a:gd name="T47" fmla="*/ 34 h 160"/>
                <a:gd name="T48" fmla="*/ 51 w 159"/>
                <a:gd name="T49" fmla="*/ 25 h 160"/>
                <a:gd name="T50" fmla="*/ 47 w 159"/>
                <a:gd name="T51" fmla="*/ 18 h 160"/>
                <a:gd name="T52" fmla="*/ 41 w 159"/>
                <a:gd name="T53" fmla="*/ 12 h 160"/>
                <a:gd name="T54" fmla="*/ 33 w 159"/>
                <a:gd name="T55" fmla="*/ 7 h 160"/>
                <a:gd name="T56" fmla="*/ 25 w 159"/>
                <a:gd name="T57" fmla="*/ 4 h 160"/>
                <a:gd name="T58" fmla="*/ 17 w 159"/>
                <a:gd name="T59" fmla="*/ 1 h 160"/>
                <a:gd name="T60" fmla="*/ 10 w 159"/>
                <a:gd name="T61" fmla="*/ 0 h 160"/>
                <a:gd name="T62" fmla="*/ 4 w 159"/>
                <a:gd name="T63" fmla="*/ 1 h 160"/>
                <a:gd name="T64" fmla="*/ 0 w 159"/>
                <a:gd name="T65" fmla="*/ 3 h 160"/>
                <a:gd name="T66" fmla="*/ 7 w 159"/>
                <a:gd name="T67" fmla="*/ 5 h 160"/>
                <a:gd name="T68" fmla="*/ 14 w 159"/>
                <a:gd name="T69" fmla="*/ 6 h 160"/>
                <a:gd name="T70" fmla="*/ 20 w 159"/>
                <a:gd name="T71" fmla="*/ 8 h 160"/>
                <a:gd name="T72" fmla="*/ 26 w 159"/>
                <a:gd name="T73" fmla="*/ 10 h 160"/>
                <a:gd name="T74" fmla="*/ 32 w 159"/>
                <a:gd name="T75" fmla="*/ 12 h 160"/>
                <a:gd name="T76" fmla="*/ 37 w 159"/>
                <a:gd name="T77" fmla="*/ 16 h 160"/>
                <a:gd name="T78" fmla="*/ 42 w 159"/>
                <a:gd name="T79" fmla="*/ 20 h 160"/>
                <a:gd name="T80" fmla="*/ 45 w 159"/>
                <a:gd name="T81" fmla="*/ 27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01" name="Freeform 31">
              <a:extLst>
                <a:ext uri="{FF2B5EF4-FFF2-40B4-BE49-F238E27FC236}">
                  <a16:creationId xmlns:a16="http://schemas.microsoft.com/office/drawing/2014/main" id="{3C43C9CC-1885-314D-B98E-64EC532C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42 w 399"/>
                <a:gd name="T1" fmla="*/ 31 h 332"/>
                <a:gd name="T2" fmla="*/ 22 w 399"/>
                <a:gd name="T3" fmla="*/ 51 h 332"/>
                <a:gd name="T4" fmla="*/ 7 w 399"/>
                <a:gd name="T5" fmla="*/ 74 h 332"/>
                <a:gd name="T6" fmla="*/ 0 w 399"/>
                <a:gd name="T7" fmla="*/ 100 h 332"/>
                <a:gd name="T8" fmla="*/ 1 w 399"/>
                <a:gd name="T9" fmla="*/ 118 h 332"/>
                <a:gd name="T10" fmla="*/ 4 w 399"/>
                <a:gd name="T11" fmla="*/ 125 h 332"/>
                <a:gd name="T12" fmla="*/ 9 w 399"/>
                <a:gd name="T13" fmla="*/ 131 h 332"/>
                <a:gd name="T14" fmla="*/ 14 w 399"/>
                <a:gd name="T15" fmla="*/ 137 h 332"/>
                <a:gd name="T16" fmla="*/ 23 w 399"/>
                <a:gd name="T17" fmla="*/ 143 h 332"/>
                <a:gd name="T18" fmla="*/ 36 w 399"/>
                <a:gd name="T19" fmla="*/ 149 h 332"/>
                <a:gd name="T20" fmla="*/ 49 w 399"/>
                <a:gd name="T21" fmla="*/ 154 h 332"/>
                <a:gd name="T22" fmla="*/ 63 w 399"/>
                <a:gd name="T23" fmla="*/ 158 h 332"/>
                <a:gd name="T24" fmla="*/ 77 w 399"/>
                <a:gd name="T25" fmla="*/ 161 h 332"/>
                <a:gd name="T26" fmla="*/ 91 w 399"/>
                <a:gd name="T27" fmla="*/ 163 h 332"/>
                <a:gd name="T28" fmla="*/ 105 w 399"/>
                <a:gd name="T29" fmla="*/ 165 h 332"/>
                <a:gd name="T30" fmla="*/ 119 w 399"/>
                <a:gd name="T31" fmla="*/ 166 h 332"/>
                <a:gd name="T32" fmla="*/ 129 w 399"/>
                <a:gd name="T33" fmla="*/ 166 h 332"/>
                <a:gd name="T34" fmla="*/ 132 w 399"/>
                <a:gd name="T35" fmla="*/ 163 h 332"/>
                <a:gd name="T36" fmla="*/ 133 w 399"/>
                <a:gd name="T37" fmla="*/ 158 h 332"/>
                <a:gd name="T38" fmla="*/ 130 w 399"/>
                <a:gd name="T39" fmla="*/ 155 h 332"/>
                <a:gd name="T40" fmla="*/ 121 w 399"/>
                <a:gd name="T41" fmla="*/ 154 h 332"/>
                <a:gd name="T42" fmla="*/ 108 w 399"/>
                <a:gd name="T43" fmla="*/ 154 h 332"/>
                <a:gd name="T44" fmla="*/ 95 w 399"/>
                <a:gd name="T45" fmla="*/ 153 h 332"/>
                <a:gd name="T46" fmla="*/ 82 w 399"/>
                <a:gd name="T47" fmla="*/ 151 h 332"/>
                <a:gd name="T48" fmla="*/ 69 w 399"/>
                <a:gd name="T49" fmla="*/ 148 h 332"/>
                <a:gd name="T50" fmla="*/ 56 w 399"/>
                <a:gd name="T51" fmla="*/ 145 h 332"/>
                <a:gd name="T52" fmla="*/ 44 w 399"/>
                <a:gd name="T53" fmla="*/ 141 h 332"/>
                <a:gd name="T54" fmla="*/ 31 w 399"/>
                <a:gd name="T55" fmla="*/ 135 h 332"/>
                <a:gd name="T56" fmla="*/ 21 w 399"/>
                <a:gd name="T57" fmla="*/ 128 h 332"/>
                <a:gd name="T58" fmla="*/ 15 w 399"/>
                <a:gd name="T59" fmla="*/ 118 h 332"/>
                <a:gd name="T60" fmla="*/ 13 w 399"/>
                <a:gd name="T61" fmla="*/ 105 h 332"/>
                <a:gd name="T62" fmla="*/ 15 w 399"/>
                <a:gd name="T63" fmla="*/ 87 h 332"/>
                <a:gd name="T64" fmla="*/ 21 w 399"/>
                <a:gd name="T65" fmla="*/ 73 h 332"/>
                <a:gd name="T66" fmla="*/ 28 w 399"/>
                <a:gd name="T67" fmla="*/ 60 h 332"/>
                <a:gd name="T68" fmla="*/ 37 w 399"/>
                <a:gd name="T69" fmla="*/ 49 h 332"/>
                <a:gd name="T70" fmla="*/ 47 w 399"/>
                <a:gd name="T71" fmla="*/ 39 h 332"/>
                <a:gd name="T72" fmla="*/ 60 w 399"/>
                <a:gd name="T73" fmla="*/ 29 h 332"/>
                <a:gd name="T74" fmla="*/ 74 w 399"/>
                <a:gd name="T75" fmla="*/ 19 h 332"/>
                <a:gd name="T76" fmla="*/ 90 w 399"/>
                <a:gd name="T77" fmla="*/ 10 h 332"/>
                <a:gd name="T78" fmla="*/ 104 w 399"/>
                <a:gd name="T79" fmla="*/ 3 h 332"/>
                <a:gd name="T80" fmla="*/ 105 w 399"/>
                <a:gd name="T81" fmla="*/ 0 h 332"/>
                <a:gd name="T82" fmla="*/ 91 w 399"/>
                <a:gd name="T83" fmla="*/ 3 h 332"/>
                <a:gd name="T84" fmla="*/ 74 w 399"/>
                <a:gd name="T85" fmla="*/ 9 h 332"/>
                <a:gd name="T86" fmla="*/ 59 w 399"/>
                <a:gd name="T87" fmla="*/ 18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02" name="Freeform 32">
              <a:extLst>
                <a:ext uri="{FF2B5EF4-FFF2-40B4-BE49-F238E27FC236}">
                  <a16:creationId xmlns:a16="http://schemas.microsoft.com/office/drawing/2014/main" id="{2F7EA28A-DE8F-804B-8DC5-BF10CE8AD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97 w 348"/>
                <a:gd name="T1" fmla="*/ 34 h 222"/>
                <a:gd name="T2" fmla="*/ 102 w 348"/>
                <a:gd name="T3" fmla="*/ 40 h 222"/>
                <a:gd name="T4" fmla="*/ 105 w 348"/>
                <a:gd name="T5" fmla="*/ 47 h 222"/>
                <a:gd name="T6" fmla="*/ 107 w 348"/>
                <a:gd name="T7" fmla="*/ 55 h 222"/>
                <a:gd name="T8" fmla="*/ 107 w 348"/>
                <a:gd name="T9" fmla="*/ 62 h 222"/>
                <a:gd name="T10" fmla="*/ 106 w 348"/>
                <a:gd name="T11" fmla="*/ 69 h 222"/>
                <a:gd name="T12" fmla="*/ 104 w 348"/>
                <a:gd name="T13" fmla="*/ 74 h 222"/>
                <a:gd name="T14" fmla="*/ 101 w 348"/>
                <a:gd name="T15" fmla="*/ 80 h 222"/>
                <a:gd name="T16" fmla="*/ 97 w 348"/>
                <a:gd name="T17" fmla="*/ 84 h 222"/>
                <a:gd name="T18" fmla="*/ 93 w 348"/>
                <a:gd name="T19" fmla="*/ 89 h 222"/>
                <a:gd name="T20" fmla="*/ 88 w 348"/>
                <a:gd name="T21" fmla="*/ 93 h 222"/>
                <a:gd name="T22" fmla="*/ 84 w 348"/>
                <a:gd name="T23" fmla="*/ 98 h 222"/>
                <a:gd name="T24" fmla="*/ 80 w 348"/>
                <a:gd name="T25" fmla="*/ 103 h 222"/>
                <a:gd name="T26" fmla="*/ 79 w 348"/>
                <a:gd name="T27" fmla="*/ 104 h 222"/>
                <a:gd name="T28" fmla="*/ 78 w 348"/>
                <a:gd name="T29" fmla="*/ 106 h 222"/>
                <a:gd name="T30" fmla="*/ 79 w 348"/>
                <a:gd name="T31" fmla="*/ 107 h 222"/>
                <a:gd name="T32" fmla="*/ 80 w 348"/>
                <a:gd name="T33" fmla="*/ 109 h 222"/>
                <a:gd name="T34" fmla="*/ 81 w 348"/>
                <a:gd name="T35" fmla="*/ 110 h 222"/>
                <a:gd name="T36" fmla="*/ 83 w 348"/>
                <a:gd name="T37" fmla="*/ 110 h 222"/>
                <a:gd name="T38" fmla="*/ 85 w 348"/>
                <a:gd name="T39" fmla="*/ 110 h 222"/>
                <a:gd name="T40" fmla="*/ 86 w 348"/>
                <a:gd name="T41" fmla="*/ 109 h 222"/>
                <a:gd name="T42" fmla="*/ 96 w 348"/>
                <a:gd name="T43" fmla="*/ 102 h 222"/>
                <a:gd name="T44" fmla="*/ 103 w 348"/>
                <a:gd name="T45" fmla="*/ 93 h 222"/>
                <a:gd name="T46" fmla="*/ 110 w 348"/>
                <a:gd name="T47" fmla="*/ 83 h 222"/>
                <a:gd name="T48" fmla="*/ 115 w 348"/>
                <a:gd name="T49" fmla="*/ 73 h 222"/>
                <a:gd name="T50" fmla="*/ 116 w 348"/>
                <a:gd name="T51" fmla="*/ 61 h 222"/>
                <a:gd name="T52" fmla="*/ 115 w 348"/>
                <a:gd name="T53" fmla="*/ 51 h 222"/>
                <a:gd name="T54" fmla="*/ 111 w 348"/>
                <a:gd name="T55" fmla="*/ 40 h 222"/>
                <a:gd name="T56" fmla="*/ 103 w 348"/>
                <a:gd name="T57" fmla="*/ 31 h 222"/>
                <a:gd name="T58" fmla="*/ 98 w 348"/>
                <a:gd name="T59" fmla="*/ 26 h 222"/>
                <a:gd name="T60" fmla="*/ 91 w 348"/>
                <a:gd name="T61" fmla="*/ 21 h 222"/>
                <a:gd name="T62" fmla="*/ 83 w 348"/>
                <a:gd name="T63" fmla="*/ 17 h 222"/>
                <a:gd name="T64" fmla="*/ 75 w 348"/>
                <a:gd name="T65" fmla="*/ 13 h 222"/>
                <a:gd name="T66" fmla="*/ 67 w 348"/>
                <a:gd name="T67" fmla="*/ 10 h 222"/>
                <a:gd name="T68" fmla="*/ 59 w 348"/>
                <a:gd name="T69" fmla="*/ 8 h 222"/>
                <a:gd name="T70" fmla="*/ 50 w 348"/>
                <a:gd name="T71" fmla="*/ 5 h 222"/>
                <a:gd name="T72" fmla="*/ 42 w 348"/>
                <a:gd name="T73" fmla="*/ 3 h 222"/>
                <a:gd name="T74" fmla="*/ 34 w 348"/>
                <a:gd name="T75" fmla="*/ 2 h 222"/>
                <a:gd name="T76" fmla="*/ 26 w 348"/>
                <a:gd name="T77" fmla="*/ 1 h 222"/>
                <a:gd name="T78" fmla="*/ 19 w 348"/>
                <a:gd name="T79" fmla="*/ 0 h 222"/>
                <a:gd name="T80" fmla="*/ 13 w 348"/>
                <a:gd name="T81" fmla="*/ 0 h 222"/>
                <a:gd name="T82" fmla="*/ 8 w 348"/>
                <a:gd name="T83" fmla="*/ 0 h 222"/>
                <a:gd name="T84" fmla="*/ 4 w 348"/>
                <a:gd name="T85" fmla="*/ 0 h 222"/>
                <a:gd name="T86" fmla="*/ 1 w 348"/>
                <a:gd name="T87" fmla="*/ 1 h 222"/>
                <a:gd name="T88" fmla="*/ 0 w 348"/>
                <a:gd name="T89" fmla="*/ 2 h 222"/>
                <a:gd name="T90" fmla="*/ 5 w 348"/>
                <a:gd name="T91" fmla="*/ 3 h 222"/>
                <a:gd name="T92" fmla="*/ 10 w 348"/>
                <a:gd name="T93" fmla="*/ 4 h 222"/>
                <a:gd name="T94" fmla="*/ 15 w 348"/>
                <a:gd name="T95" fmla="*/ 5 h 222"/>
                <a:gd name="T96" fmla="*/ 21 w 348"/>
                <a:gd name="T97" fmla="*/ 6 h 222"/>
                <a:gd name="T98" fmla="*/ 28 w 348"/>
                <a:gd name="T99" fmla="*/ 7 h 222"/>
                <a:gd name="T100" fmla="*/ 34 w 348"/>
                <a:gd name="T101" fmla="*/ 8 h 222"/>
                <a:gd name="T102" fmla="*/ 40 w 348"/>
                <a:gd name="T103" fmla="*/ 9 h 222"/>
                <a:gd name="T104" fmla="*/ 47 w 348"/>
                <a:gd name="T105" fmla="*/ 11 h 222"/>
                <a:gd name="T106" fmla="*/ 53 w 348"/>
                <a:gd name="T107" fmla="*/ 13 h 222"/>
                <a:gd name="T108" fmla="*/ 60 w 348"/>
                <a:gd name="T109" fmla="*/ 15 h 222"/>
                <a:gd name="T110" fmla="*/ 67 w 348"/>
                <a:gd name="T111" fmla="*/ 17 h 222"/>
                <a:gd name="T112" fmla="*/ 73 w 348"/>
                <a:gd name="T113" fmla="*/ 20 h 222"/>
                <a:gd name="T114" fmla="*/ 79 w 348"/>
                <a:gd name="T115" fmla="*/ 23 h 222"/>
                <a:gd name="T116" fmla="*/ 86 w 348"/>
                <a:gd name="T117" fmla="*/ 26 h 222"/>
                <a:gd name="T118" fmla="*/ 91 w 348"/>
                <a:gd name="T119" fmla="*/ 30 h 222"/>
                <a:gd name="T120" fmla="*/ 97 w 348"/>
                <a:gd name="T121" fmla="*/ 3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03" name="Freeform 33">
              <a:extLst>
                <a:ext uri="{FF2B5EF4-FFF2-40B4-BE49-F238E27FC236}">
                  <a16:creationId xmlns:a16="http://schemas.microsoft.com/office/drawing/2014/main" id="{3CF78768-B937-464B-8F7F-2EFDF8570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56 h 207"/>
                <a:gd name="T2" fmla="*/ 0 w 142"/>
                <a:gd name="T3" fmla="*/ 65 h 207"/>
                <a:gd name="T4" fmla="*/ 2 w 142"/>
                <a:gd name="T5" fmla="*/ 73 h 207"/>
                <a:gd name="T6" fmla="*/ 5 w 142"/>
                <a:gd name="T7" fmla="*/ 80 h 207"/>
                <a:gd name="T8" fmla="*/ 10 w 142"/>
                <a:gd name="T9" fmla="*/ 87 h 207"/>
                <a:gd name="T10" fmla="*/ 16 w 142"/>
                <a:gd name="T11" fmla="*/ 92 h 207"/>
                <a:gd name="T12" fmla="*/ 23 w 142"/>
                <a:gd name="T13" fmla="*/ 97 h 207"/>
                <a:gd name="T14" fmla="*/ 31 w 142"/>
                <a:gd name="T15" fmla="*/ 101 h 207"/>
                <a:gd name="T16" fmla="*/ 39 w 142"/>
                <a:gd name="T17" fmla="*/ 103 h 207"/>
                <a:gd name="T18" fmla="*/ 41 w 142"/>
                <a:gd name="T19" fmla="*/ 103 h 207"/>
                <a:gd name="T20" fmla="*/ 44 w 142"/>
                <a:gd name="T21" fmla="*/ 102 h 207"/>
                <a:gd name="T22" fmla="*/ 46 w 142"/>
                <a:gd name="T23" fmla="*/ 101 h 207"/>
                <a:gd name="T24" fmla="*/ 47 w 142"/>
                <a:gd name="T25" fmla="*/ 99 h 207"/>
                <a:gd name="T26" fmla="*/ 47 w 142"/>
                <a:gd name="T27" fmla="*/ 96 h 207"/>
                <a:gd name="T28" fmla="*/ 46 w 142"/>
                <a:gd name="T29" fmla="*/ 94 h 207"/>
                <a:gd name="T30" fmla="*/ 45 w 142"/>
                <a:gd name="T31" fmla="*/ 92 h 207"/>
                <a:gd name="T32" fmla="*/ 42 w 142"/>
                <a:gd name="T33" fmla="*/ 91 h 207"/>
                <a:gd name="T34" fmla="*/ 34 w 142"/>
                <a:gd name="T35" fmla="*/ 88 h 207"/>
                <a:gd name="T36" fmla="*/ 27 w 142"/>
                <a:gd name="T37" fmla="*/ 84 h 207"/>
                <a:gd name="T38" fmla="*/ 21 w 142"/>
                <a:gd name="T39" fmla="*/ 78 h 207"/>
                <a:gd name="T40" fmla="*/ 17 w 142"/>
                <a:gd name="T41" fmla="*/ 72 h 207"/>
                <a:gd name="T42" fmla="*/ 14 w 142"/>
                <a:gd name="T43" fmla="*/ 65 h 207"/>
                <a:gd name="T44" fmla="*/ 13 w 142"/>
                <a:gd name="T45" fmla="*/ 57 h 207"/>
                <a:gd name="T46" fmla="*/ 13 w 142"/>
                <a:gd name="T47" fmla="*/ 48 h 207"/>
                <a:gd name="T48" fmla="*/ 15 w 142"/>
                <a:gd name="T49" fmla="*/ 39 h 207"/>
                <a:gd name="T50" fmla="*/ 18 w 142"/>
                <a:gd name="T51" fmla="*/ 32 h 207"/>
                <a:gd name="T52" fmla="*/ 24 w 142"/>
                <a:gd name="T53" fmla="*/ 26 h 207"/>
                <a:gd name="T54" fmla="*/ 29 w 142"/>
                <a:gd name="T55" fmla="*/ 20 h 207"/>
                <a:gd name="T56" fmla="*/ 36 w 142"/>
                <a:gd name="T57" fmla="*/ 14 h 207"/>
                <a:gd name="T58" fmla="*/ 41 w 142"/>
                <a:gd name="T59" fmla="*/ 10 h 207"/>
                <a:gd name="T60" fmla="*/ 46 w 142"/>
                <a:gd name="T61" fmla="*/ 5 h 207"/>
                <a:gd name="T62" fmla="*/ 48 w 142"/>
                <a:gd name="T63" fmla="*/ 2 h 207"/>
                <a:gd name="T64" fmla="*/ 48 w 142"/>
                <a:gd name="T65" fmla="*/ 0 h 207"/>
                <a:gd name="T66" fmla="*/ 43 w 142"/>
                <a:gd name="T67" fmla="*/ 2 h 207"/>
                <a:gd name="T68" fmla="*/ 36 w 142"/>
                <a:gd name="T69" fmla="*/ 5 h 207"/>
                <a:gd name="T70" fmla="*/ 28 w 142"/>
                <a:gd name="T71" fmla="*/ 11 h 207"/>
                <a:gd name="T72" fmla="*/ 21 w 142"/>
                <a:gd name="T73" fmla="*/ 18 h 207"/>
                <a:gd name="T74" fmla="*/ 13 w 142"/>
                <a:gd name="T75" fmla="*/ 26 h 207"/>
                <a:gd name="T76" fmla="*/ 7 w 142"/>
                <a:gd name="T77" fmla="*/ 36 h 207"/>
                <a:gd name="T78" fmla="*/ 3 w 142"/>
                <a:gd name="T79" fmla="*/ 46 h 207"/>
                <a:gd name="T80" fmla="*/ 0 w 142"/>
                <a:gd name="T81" fmla="*/ 56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04" name="Freeform 34">
              <a:extLst>
                <a:ext uri="{FF2B5EF4-FFF2-40B4-BE49-F238E27FC236}">
                  <a16:creationId xmlns:a16="http://schemas.microsoft.com/office/drawing/2014/main" id="{2FAB2589-13AE-744B-9895-DC48CA521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85 w 303"/>
                <a:gd name="T1" fmla="*/ 54 h 272"/>
                <a:gd name="T2" fmla="*/ 90 w 303"/>
                <a:gd name="T3" fmla="*/ 63 h 272"/>
                <a:gd name="T4" fmla="*/ 93 w 303"/>
                <a:gd name="T5" fmla="*/ 71 h 272"/>
                <a:gd name="T6" fmla="*/ 91 w 303"/>
                <a:gd name="T7" fmla="*/ 81 h 272"/>
                <a:gd name="T8" fmla="*/ 85 w 303"/>
                <a:gd name="T9" fmla="*/ 91 h 272"/>
                <a:gd name="T10" fmla="*/ 77 w 303"/>
                <a:gd name="T11" fmla="*/ 99 h 272"/>
                <a:gd name="T12" fmla="*/ 68 w 303"/>
                <a:gd name="T13" fmla="*/ 107 h 272"/>
                <a:gd name="T14" fmla="*/ 58 w 303"/>
                <a:gd name="T15" fmla="*/ 115 h 272"/>
                <a:gd name="T16" fmla="*/ 53 w 303"/>
                <a:gd name="T17" fmla="*/ 121 h 272"/>
                <a:gd name="T18" fmla="*/ 51 w 303"/>
                <a:gd name="T19" fmla="*/ 125 h 272"/>
                <a:gd name="T20" fmla="*/ 49 w 303"/>
                <a:gd name="T21" fmla="*/ 129 h 272"/>
                <a:gd name="T22" fmla="*/ 50 w 303"/>
                <a:gd name="T23" fmla="*/ 133 h 272"/>
                <a:gd name="T24" fmla="*/ 54 w 303"/>
                <a:gd name="T25" fmla="*/ 135 h 272"/>
                <a:gd name="T26" fmla="*/ 57 w 303"/>
                <a:gd name="T27" fmla="*/ 135 h 272"/>
                <a:gd name="T28" fmla="*/ 63 w 303"/>
                <a:gd name="T29" fmla="*/ 127 h 272"/>
                <a:gd name="T30" fmla="*/ 74 w 303"/>
                <a:gd name="T31" fmla="*/ 117 h 272"/>
                <a:gd name="T32" fmla="*/ 85 w 303"/>
                <a:gd name="T33" fmla="*/ 107 h 272"/>
                <a:gd name="T34" fmla="*/ 95 w 303"/>
                <a:gd name="T35" fmla="*/ 95 h 272"/>
                <a:gd name="T36" fmla="*/ 100 w 303"/>
                <a:gd name="T37" fmla="*/ 81 h 272"/>
                <a:gd name="T38" fmla="*/ 100 w 303"/>
                <a:gd name="T39" fmla="*/ 66 h 272"/>
                <a:gd name="T40" fmla="*/ 94 w 303"/>
                <a:gd name="T41" fmla="*/ 52 h 272"/>
                <a:gd name="T42" fmla="*/ 84 w 303"/>
                <a:gd name="T43" fmla="*/ 41 h 272"/>
                <a:gd name="T44" fmla="*/ 72 w 303"/>
                <a:gd name="T45" fmla="*/ 33 h 272"/>
                <a:gd name="T46" fmla="*/ 62 w 303"/>
                <a:gd name="T47" fmla="*/ 27 h 272"/>
                <a:gd name="T48" fmla="*/ 50 w 303"/>
                <a:gd name="T49" fmla="*/ 20 h 272"/>
                <a:gd name="T50" fmla="*/ 38 w 303"/>
                <a:gd name="T51" fmla="*/ 13 h 272"/>
                <a:gd name="T52" fmla="*/ 27 w 303"/>
                <a:gd name="T53" fmla="*/ 8 h 272"/>
                <a:gd name="T54" fmla="*/ 16 w 303"/>
                <a:gd name="T55" fmla="*/ 3 h 272"/>
                <a:gd name="T56" fmla="*/ 8 w 303"/>
                <a:gd name="T57" fmla="*/ 0 h 272"/>
                <a:gd name="T58" fmla="*/ 2 w 303"/>
                <a:gd name="T59" fmla="*/ 0 h 272"/>
                <a:gd name="T60" fmla="*/ 4 w 303"/>
                <a:gd name="T61" fmla="*/ 3 h 272"/>
                <a:gd name="T62" fmla="*/ 14 w 303"/>
                <a:gd name="T63" fmla="*/ 8 h 272"/>
                <a:gd name="T64" fmla="*/ 25 w 303"/>
                <a:gd name="T65" fmla="*/ 13 h 272"/>
                <a:gd name="T66" fmla="*/ 35 w 303"/>
                <a:gd name="T67" fmla="*/ 19 h 272"/>
                <a:gd name="T68" fmla="*/ 46 w 303"/>
                <a:gd name="T69" fmla="*/ 25 h 272"/>
                <a:gd name="T70" fmla="*/ 57 w 303"/>
                <a:gd name="T71" fmla="*/ 31 h 272"/>
                <a:gd name="T72" fmla="*/ 68 w 303"/>
                <a:gd name="T73" fmla="*/ 39 h 272"/>
                <a:gd name="T74" fmla="*/ 77 w 303"/>
                <a:gd name="T75" fmla="*/ 46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1" name="Group 35">
            <a:extLst>
              <a:ext uri="{FF2B5EF4-FFF2-40B4-BE49-F238E27FC236}">
                <a16:creationId xmlns:a16="http://schemas.microsoft.com/office/drawing/2014/main" id="{79D4828F-5BA8-B746-94C3-D710B6C6696D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57385" name="Object 4">
              <a:extLst>
                <a:ext uri="{FF2B5EF4-FFF2-40B4-BE49-F238E27FC236}">
                  <a16:creationId xmlns:a16="http://schemas.microsoft.com/office/drawing/2014/main" id="{CA0C9BA4-A1C4-294D-85C7-256B25D6A5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9" name="Clip" r:id="rId5" imgW="7740650" imgH="7867650" progId="MS_ClipArt_Gallery.2">
                    <p:embed/>
                  </p:oleObj>
                </mc:Choice>
                <mc:Fallback>
                  <p:oleObj name="Clip" r:id="rId5" imgW="7740650" imgH="78676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86" name="Object 5">
              <a:extLst>
                <a:ext uri="{FF2B5EF4-FFF2-40B4-BE49-F238E27FC236}">
                  <a16:creationId xmlns:a16="http://schemas.microsoft.com/office/drawing/2014/main" id="{B4964790-99B8-1A40-9531-D3DA845B7A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0" name="Clip" r:id="rId7" imgW="11817350" imgH="11176000" progId="MS_ClipArt_Gallery.2">
                    <p:embed/>
                  </p:oleObj>
                </mc:Choice>
                <mc:Fallback>
                  <p:oleObj name="Clip" r:id="rId7" imgW="11817350" imgH="111760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352" name="Group 38">
            <a:extLst>
              <a:ext uri="{FF2B5EF4-FFF2-40B4-BE49-F238E27FC236}">
                <a16:creationId xmlns:a16="http://schemas.microsoft.com/office/drawing/2014/main" id="{C6454934-D2CA-994A-9EA2-CA40A5074414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57383" name="Object 2">
              <a:extLst>
                <a:ext uri="{FF2B5EF4-FFF2-40B4-BE49-F238E27FC236}">
                  <a16:creationId xmlns:a16="http://schemas.microsoft.com/office/drawing/2014/main" id="{1CAD890A-7C37-C749-A45F-F31B499DE7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1" name="Clip" r:id="rId9" imgW="7740650" imgH="7867650" progId="MS_ClipArt_Gallery.2">
                    <p:embed/>
                  </p:oleObj>
                </mc:Choice>
                <mc:Fallback>
                  <p:oleObj name="Clip" r:id="rId9" imgW="7740650" imgH="786765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84" name="Object 3">
              <a:extLst>
                <a:ext uri="{FF2B5EF4-FFF2-40B4-BE49-F238E27FC236}">
                  <a16:creationId xmlns:a16="http://schemas.microsoft.com/office/drawing/2014/main" id="{34FE4D35-06B9-BD43-AD21-0DDB86A8D1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2" name="Clip" r:id="rId10" imgW="11817350" imgH="11176000" progId="MS_ClipArt_Gallery.2">
                    <p:embed/>
                  </p:oleObj>
                </mc:Choice>
                <mc:Fallback>
                  <p:oleObj name="Clip" r:id="rId10" imgW="11817350" imgH="111760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353" name="Text Box 41">
            <a:extLst>
              <a:ext uri="{FF2B5EF4-FFF2-40B4-BE49-F238E27FC236}">
                <a16:creationId xmlns:a16="http://schemas.microsoft.com/office/drawing/2014/main" id="{394323D1-4395-464B-9061-980F177AD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57354" name="Text Box 42">
            <a:extLst>
              <a:ext uri="{FF2B5EF4-FFF2-40B4-BE49-F238E27FC236}">
                <a16:creationId xmlns:a16="http://schemas.microsoft.com/office/drawing/2014/main" id="{692EE80D-0A49-644F-A93E-D084AEA6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57355" name="Line 45">
            <a:extLst>
              <a:ext uri="{FF2B5EF4-FFF2-40B4-BE49-F238E27FC236}">
                <a16:creationId xmlns:a16="http://schemas.microsoft.com/office/drawing/2014/main" id="{689F3F9C-07D9-AF44-8DE9-179D01A1B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6" name="Text Box 46">
            <a:extLst>
              <a:ext uri="{FF2B5EF4-FFF2-40B4-BE49-F238E27FC236}">
                <a16:creationId xmlns:a16="http://schemas.microsoft.com/office/drawing/2014/main" id="{C297B025-C2BC-7841-8062-A11AD1334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57357" name="Line 44">
            <a:extLst>
              <a:ext uri="{FF2B5EF4-FFF2-40B4-BE49-F238E27FC236}">
                <a16:creationId xmlns:a16="http://schemas.microsoft.com/office/drawing/2014/main" id="{080BC966-EE8C-5A4B-8DBD-E9227186E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70">
            <a:extLst>
              <a:ext uri="{FF2B5EF4-FFF2-40B4-BE49-F238E27FC236}">
                <a16:creationId xmlns:a16="http://schemas.microsoft.com/office/drawing/2014/main" id="{38A3EB59-BFFA-6F46-95C1-BFD43B6B9E6C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1857375"/>
            <a:ext cx="6610350" cy="855663"/>
            <a:chOff x="1135" y="1170"/>
            <a:chExt cx="4164" cy="539"/>
          </a:xfrm>
        </p:grpSpPr>
        <p:grpSp>
          <p:nvGrpSpPr>
            <p:cNvPr id="57378" name="Group 9">
              <a:extLst>
                <a:ext uri="{FF2B5EF4-FFF2-40B4-BE49-F238E27FC236}">
                  <a16:creationId xmlns:a16="http://schemas.microsoft.com/office/drawing/2014/main" id="{ECEE0A49-CF97-304E-A4D4-7CF913DEC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57381" name="Freeform 7">
                <a:extLst>
                  <a:ext uri="{FF2B5EF4-FFF2-40B4-BE49-F238E27FC236}">
                    <a16:creationId xmlns:a16="http://schemas.microsoft.com/office/drawing/2014/main" id="{08D80FFF-AE00-5946-BC26-88D3D7837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3642 w 2996"/>
                  <a:gd name="T3" fmla="*/ 298 h 461"/>
                  <a:gd name="T4" fmla="*/ 3642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382" name="Freeform 8">
                <a:extLst>
                  <a:ext uri="{FF2B5EF4-FFF2-40B4-BE49-F238E27FC236}">
                    <a16:creationId xmlns:a16="http://schemas.microsoft.com/office/drawing/2014/main" id="{7F359CFF-54F1-AA4B-82E2-04D4FEAB8C0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3642 w 2996"/>
                  <a:gd name="T3" fmla="*/ 298 h 461"/>
                  <a:gd name="T4" fmla="*/ 3642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7379" name="Text Box 51">
              <a:extLst>
                <a:ext uri="{FF2B5EF4-FFF2-40B4-BE49-F238E27FC236}">
                  <a16:creationId xmlns:a16="http://schemas.microsoft.com/office/drawing/2014/main" id="{C59522E9-1635-D245-B20A-4498C48F1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RTS(A)</a:t>
              </a:r>
            </a:p>
          </p:txBody>
        </p:sp>
        <p:sp>
          <p:nvSpPr>
            <p:cNvPr id="57380" name="Text Box 52">
              <a:extLst>
                <a:ext uri="{FF2B5EF4-FFF2-40B4-BE49-F238E27FC236}">
                  <a16:creationId xmlns:a16="http://schemas.microsoft.com/office/drawing/2014/main" id="{ADD6E1CF-1301-8D4A-94DE-E63592A9E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RTS(B)</a:t>
              </a:r>
            </a:p>
          </p:txBody>
        </p:sp>
      </p:grpSp>
      <p:grpSp>
        <p:nvGrpSpPr>
          <p:cNvPr id="7" name="Group 68">
            <a:extLst>
              <a:ext uri="{FF2B5EF4-FFF2-40B4-BE49-F238E27FC236}">
                <a16:creationId xmlns:a16="http://schemas.microsoft.com/office/drawing/2014/main" id="{4CD381BC-5127-094A-BAF2-F55CC1BE56E4}"/>
              </a:ext>
            </a:extLst>
          </p:cNvPr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57372" name="Freeform 48">
              <a:extLst>
                <a:ext uri="{FF2B5EF4-FFF2-40B4-BE49-F238E27FC236}">
                  <a16:creationId xmlns:a16="http://schemas.microsoft.com/office/drawing/2014/main" id="{BBC6FF1F-B6AC-644E-A56E-4086F7E6F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3642 w 2996"/>
                <a:gd name="T3" fmla="*/ 298 h 461"/>
                <a:gd name="T4" fmla="*/ 3642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6"/>
                <a:gd name="T16" fmla="*/ 0 h 461"/>
                <a:gd name="T17" fmla="*/ 2996 w 2996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3" name="Text Box 54">
              <a:extLst>
                <a:ext uri="{FF2B5EF4-FFF2-40B4-BE49-F238E27FC236}">
                  <a16:creationId xmlns:a16="http://schemas.microsoft.com/office/drawing/2014/main" id="{E4DF0F7D-6BCF-054F-B028-349BDEC70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RTS(A)</a:t>
              </a:r>
            </a:p>
          </p:txBody>
        </p:sp>
        <p:sp>
          <p:nvSpPr>
            <p:cNvPr id="57374" name="Freeform 56">
              <a:extLst>
                <a:ext uri="{FF2B5EF4-FFF2-40B4-BE49-F238E27FC236}">
                  <a16:creationId xmlns:a16="http://schemas.microsoft.com/office/drawing/2014/main" id="{B5CF1625-4EAB-E141-B98E-FBD6021EB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5" name="Freeform 57">
              <a:extLst>
                <a:ext uri="{FF2B5EF4-FFF2-40B4-BE49-F238E27FC236}">
                  <a16:creationId xmlns:a16="http://schemas.microsoft.com/office/drawing/2014/main" id="{3ABE7349-A7D0-704A-A2FF-6A1FE27A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6" name="Text Box 58">
              <a:extLst>
                <a:ext uri="{FF2B5EF4-FFF2-40B4-BE49-F238E27FC236}">
                  <a16:creationId xmlns:a16="http://schemas.microsoft.com/office/drawing/2014/main" id="{C4231675-F6F7-4A48-98F1-DB29EC406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CTS(A)</a:t>
              </a:r>
            </a:p>
          </p:txBody>
        </p:sp>
        <p:sp>
          <p:nvSpPr>
            <p:cNvPr id="57377" name="Text Box 59">
              <a:extLst>
                <a:ext uri="{FF2B5EF4-FFF2-40B4-BE49-F238E27FC236}">
                  <a16:creationId xmlns:a16="http://schemas.microsoft.com/office/drawing/2014/main" id="{05DCE448-1E7E-C34A-A334-089F17D76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CTS(A)</a:t>
              </a:r>
            </a:p>
          </p:txBody>
        </p:sp>
      </p:grpSp>
      <p:grpSp>
        <p:nvGrpSpPr>
          <p:cNvPr id="8" name="Group 69">
            <a:extLst>
              <a:ext uri="{FF2B5EF4-FFF2-40B4-BE49-F238E27FC236}">
                <a16:creationId xmlns:a16="http://schemas.microsoft.com/office/drawing/2014/main" id="{AC5BFE65-E770-B04A-9257-BCD42E90760D}"/>
              </a:ext>
            </a:extLst>
          </p:cNvPr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57366" name="Freeform 60">
              <a:extLst>
                <a:ext uri="{FF2B5EF4-FFF2-40B4-BE49-F238E27FC236}">
                  <a16:creationId xmlns:a16="http://schemas.microsoft.com/office/drawing/2014/main" id="{4F2CB18E-BB9A-6645-98E4-5C11A1635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2"/>
                <a:gd name="T16" fmla="*/ 0 h 1134"/>
                <a:gd name="T17" fmla="*/ 3652 w 3652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7" name="Text Box 61">
              <a:extLst>
                <a:ext uri="{FF2B5EF4-FFF2-40B4-BE49-F238E27FC236}">
                  <a16:creationId xmlns:a16="http://schemas.microsoft.com/office/drawing/2014/main" id="{D2C57932-9F9F-B944-91C3-04219BA96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DATA (A)</a:t>
              </a:r>
            </a:p>
          </p:txBody>
        </p:sp>
        <p:sp>
          <p:nvSpPr>
            <p:cNvPr id="57368" name="Freeform 62">
              <a:extLst>
                <a:ext uri="{FF2B5EF4-FFF2-40B4-BE49-F238E27FC236}">
                  <a16:creationId xmlns:a16="http://schemas.microsoft.com/office/drawing/2014/main" id="{6737DD92-AC16-2148-B2B4-800B78C2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9" name="Freeform 63">
              <a:extLst>
                <a:ext uri="{FF2B5EF4-FFF2-40B4-BE49-F238E27FC236}">
                  <a16:creationId xmlns:a16="http://schemas.microsoft.com/office/drawing/2014/main" id="{4C9938C8-7F09-914D-B1DD-BCC8C8F6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0" name="Text Box 64">
              <a:extLst>
                <a:ext uri="{FF2B5EF4-FFF2-40B4-BE49-F238E27FC236}">
                  <a16:creationId xmlns:a16="http://schemas.microsoft.com/office/drawing/2014/main" id="{586067F4-A302-6249-8982-A84CC53AB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ACK(A)</a:t>
              </a:r>
            </a:p>
          </p:txBody>
        </p:sp>
        <p:sp>
          <p:nvSpPr>
            <p:cNvPr id="57371" name="Text Box 65">
              <a:extLst>
                <a:ext uri="{FF2B5EF4-FFF2-40B4-BE49-F238E27FC236}">
                  <a16:creationId xmlns:a16="http://schemas.microsoft.com/office/drawing/2014/main" id="{E085DED5-6697-6642-B005-C441F72D2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ACK(A)</a:t>
              </a:r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52B60990-0BA4-8643-84C3-4D5BF1A52606}"/>
              </a:ext>
            </a:extLst>
          </p:cNvPr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57364" name="AutoShape 10">
              <a:extLst>
                <a:ext uri="{FF2B5EF4-FFF2-40B4-BE49-F238E27FC236}">
                  <a16:creationId xmlns:a16="http://schemas.microsoft.com/office/drawing/2014/main" id="{4616FD07-467B-354C-97FF-0675A50BE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5" name="Text Box 11">
              <a:extLst>
                <a:ext uri="{FF2B5EF4-FFF2-40B4-BE49-F238E27FC236}">
                  <a16:creationId xmlns:a16="http://schemas.microsoft.com/office/drawing/2014/main" id="{CD62540A-51A4-D047-9DA8-051459F06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reservation collision</a:t>
              </a:r>
            </a:p>
          </p:txBody>
        </p:sp>
      </p:grpSp>
      <p:sp>
        <p:nvSpPr>
          <p:cNvPr id="57362" name="Line 71">
            <a:extLst>
              <a:ext uri="{FF2B5EF4-FFF2-40B4-BE49-F238E27FC236}">
                <a16:creationId xmlns:a16="http://schemas.microsoft.com/office/drawing/2014/main" id="{E8FE178E-0B52-0D4B-B7BF-C4D5C7A1A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3" name="Text Box 72">
            <a:extLst>
              <a:ext uri="{FF2B5EF4-FFF2-40B4-BE49-F238E27FC236}">
                <a16:creationId xmlns:a16="http://schemas.microsoft.com/office/drawing/2014/main" id="{A8E7A45C-CA32-DD4F-8BDB-1C37AAEA2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5">
            <a:extLst>
              <a:ext uri="{FF2B5EF4-FFF2-40B4-BE49-F238E27FC236}">
                <a16:creationId xmlns:a16="http://schemas.microsoft.com/office/drawing/2014/main" id="{240E6FA0-D444-354C-B3F2-D813C7AE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Slide Number Placeholder 6">
            <a:extLst>
              <a:ext uri="{FF2B5EF4-FFF2-40B4-BE49-F238E27FC236}">
                <a16:creationId xmlns:a16="http://schemas.microsoft.com/office/drawing/2014/main" id="{EC625787-37B6-9647-8C22-097D2A32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102E058A-07CC-D345-86E8-24E4EC2FA8C5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59395" name="Group 2">
            <a:extLst>
              <a:ext uri="{FF2B5EF4-FFF2-40B4-BE49-F238E27FC236}">
                <a16:creationId xmlns:a16="http://schemas.microsoft.com/office/drawing/2014/main" id="{7B317CEB-1E03-2D4F-A861-D85DDBB319CC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59405" name="Rectangle 3">
              <a:extLst>
                <a:ext uri="{FF2B5EF4-FFF2-40B4-BE49-F238E27FC236}">
                  <a16:creationId xmlns:a16="http://schemas.microsoft.com/office/drawing/2014/main" id="{4B1FAC26-0F89-3045-9430-C85EE276B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frame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control</a:t>
              </a:r>
            </a:p>
          </p:txBody>
        </p:sp>
        <p:sp>
          <p:nvSpPr>
            <p:cNvPr id="59406" name="Rectangle 4">
              <a:extLst>
                <a:ext uri="{FF2B5EF4-FFF2-40B4-BE49-F238E27FC236}">
                  <a16:creationId xmlns:a16="http://schemas.microsoft.com/office/drawing/2014/main" id="{673E798F-48FD-1C45-9635-774EF962F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duration</a:t>
              </a:r>
            </a:p>
          </p:txBody>
        </p:sp>
        <p:sp>
          <p:nvSpPr>
            <p:cNvPr id="59407" name="Rectangle 5">
              <a:extLst>
                <a:ext uri="{FF2B5EF4-FFF2-40B4-BE49-F238E27FC236}">
                  <a16:creationId xmlns:a16="http://schemas.microsoft.com/office/drawing/2014/main" id="{03A8262A-3AFF-E243-B1AB-B98273E0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9408" name="Rectangle 6">
              <a:extLst>
                <a:ext uri="{FF2B5EF4-FFF2-40B4-BE49-F238E27FC236}">
                  <a16:creationId xmlns:a16="http://schemas.microsoft.com/office/drawing/2014/main" id="{55D523A4-0EDB-A54B-A4B6-61B4DAB93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9409" name="Rectangle 7">
              <a:extLst>
                <a:ext uri="{FF2B5EF4-FFF2-40B4-BE49-F238E27FC236}">
                  <a16:creationId xmlns:a16="http://schemas.microsoft.com/office/drawing/2014/main" id="{C0C7032B-76CF-1344-ABA1-E33999F7A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9410" name="Rectangle 8">
              <a:extLst>
                <a:ext uri="{FF2B5EF4-FFF2-40B4-BE49-F238E27FC236}">
                  <a16:creationId xmlns:a16="http://schemas.microsoft.com/office/drawing/2014/main" id="{DBCEA98F-11F4-4344-ACA8-E8BD762CC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9411" name="Rectangle 9">
              <a:extLst>
                <a:ext uri="{FF2B5EF4-FFF2-40B4-BE49-F238E27FC236}">
                  <a16:creationId xmlns:a16="http://schemas.microsoft.com/office/drawing/2014/main" id="{BAE1EB7D-0D1E-6A42-AD65-B183C57A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59412" name="Rectangle 10">
              <a:extLst>
                <a:ext uri="{FF2B5EF4-FFF2-40B4-BE49-F238E27FC236}">
                  <a16:creationId xmlns:a16="http://schemas.microsoft.com/office/drawing/2014/main" id="{47617CC5-4ADC-4B49-B360-918E9F4B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59413" name="Rectangle 11">
              <a:extLst>
                <a:ext uri="{FF2B5EF4-FFF2-40B4-BE49-F238E27FC236}">
                  <a16:creationId xmlns:a16="http://schemas.microsoft.com/office/drawing/2014/main" id="{6E486CAE-35DE-9C44-80C5-D3462FF9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CRC</a:t>
              </a:r>
            </a:p>
          </p:txBody>
        </p:sp>
        <p:sp>
          <p:nvSpPr>
            <p:cNvPr id="59414" name="Text Box 12">
              <a:extLst>
                <a:ext uri="{FF2B5EF4-FFF2-40B4-BE49-F238E27FC236}">
                  <a16:creationId xmlns:a16="http://schemas.microsoft.com/office/drawing/2014/main" id="{89502EBD-39CF-4A43-A012-7371CB290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9415" name="Text Box 13">
              <a:extLst>
                <a:ext uri="{FF2B5EF4-FFF2-40B4-BE49-F238E27FC236}">
                  <a16:creationId xmlns:a16="http://schemas.microsoft.com/office/drawing/2014/main" id="{C49D2C63-B700-AB40-9F06-9F2F85942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9416" name="Text Box 14">
              <a:extLst>
                <a:ext uri="{FF2B5EF4-FFF2-40B4-BE49-F238E27FC236}">
                  <a16:creationId xmlns:a16="http://schemas.microsoft.com/office/drawing/2014/main" id="{8DD1DB95-D13A-DF4D-AD40-F03D50BEF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9417" name="Text Box 15">
              <a:extLst>
                <a:ext uri="{FF2B5EF4-FFF2-40B4-BE49-F238E27FC236}">
                  <a16:creationId xmlns:a16="http://schemas.microsoft.com/office/drawing/2014/main" id="{7792C40B-D9A8-5E43-B784-173108F04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9418" name="Text Box 16">
              <a:extLst>
                <a:ext uri="{FF2B5EF4-FFF2-40B4-BE49-F238E27FC236}">
                  <a16:creationId xmlns:a16="http://schemas.microsoft.com/office/drawing/2014/main" id="{D6DE9DA9-8AC3-4042-A05D-2DD6AB7B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9419" name="Text Box 17">
              <a:extLst>
                <a:ext uri="{FF2B5EF4-FFF2-40B4-BE49-F238E27FC236}">
                  <a16:creationId xmlns:a16="http://schemas.microsoft.com/office/drawing/2014/main" id="{76D09D3E-DDF6-7849-B58A-0586BCFFD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9420" name="Text Box 18">
              <a:extLst>
                <a:ext uri="{FF2B5EF4-FFF2-40B4-BE49-F238E27FC236}">
                  <a16:creationId xmlns:a16="http://schemas.microsoft.com/office/drawing/2014/main" id="{8123D327-A9DB-1949-B10C-2E2E884B8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9421" name="Text Box 19">
              <a:extLst>
                <a:ext uri="{FF2B5EF4-FFF2-40B4-BE49-F238E27FC236}">
                  <a16:creationId xmlns:a16="http://schemas.microsoft.com/office/drawing/2014/main" id="{106E92A0-1704-DB4D-A5A4-B38140B90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0 - 2312</a:t>
              </a:r>
            </a:p>
          </p:txBody>
        </p:sp>
        <p:sp>
          <p:nvSpPr>
            <p:cNvPr id="59422" name="Text Box 20">
              <a:extLst>
                <a:ext uri="{FF2B5EF4-FFF2-40B4-BE49-F238E27FC236}">
                  <a16:creationId xmlns:a16="http://schemas.microsoft.com/office/drawing/2014/main" id="{44D30B45-9510-1346-A2B2-3DCB5C676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9423" name="Text Box 21">
              <a:extLst>
                <a:ext uri="{FF2B5EF4-FFF2-40B4-BE49-F238E27FC236}">
                  <a16:creationId xmlns:a16="http://schemas.microsoft.com/office/drawing/2014/main" id="{34683E05-31CC-D745-9796-FF9DB3847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seq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control</a:t>
              </a:r>
            </a:p>
          </p:txBody>
        </p:sp>
      </p:grpSp>
      <p:sp>
        <p:nvSpPr>
          <p:cNvPr id="59396" name="Rectangle 49">
            <a:extLst>
              <a:ext uri="{FF2B5EF4-FFF2-40B4-BE49-F238E27FC236}">
                <a16:creationId xmlns:a16="http://schemas.microsoft.com/office/drawing/2014/main" id="{E2DC9E58-CDFF-2D47-8DC6-723FEF53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802.11 frame: addressing</a:t>
            </a:r>
          </a:p>
        </p:txBody>
      </p:sp>
      <p:sp>
        <p:nvSpPr>
          <p:cNvPr id="59397" name="Text Box 52">
            <a:extLst>
              <a:ext uri="{FF2B5EF4-FFF2-40B4-BE49-F238E27FC236}">
                <a16:creationId xmlns:a16="http://schemas.microsoft.com/office/drawing/2014/main" id="{854EC8EA-5C6B-C942-8058-F25273D52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4719638"/>
            <a:ext cx="28400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Address 2:</a:t>
            </a:r>
            <a:r>
              <a:rPr lang="en-US" altLang="en-US"/>
              <a:t> MAC address</a:t>
            </a:r>
          </a:p>
          <a:p>
            <a:r>
              <a:rPr lang="en-US" altLang="en-US"/>
              <a:t>of wireless host or AP </a:t>
            </a:r>
          </a:p>
          <a:p>
            <a:r>
              <a:rPr lang="en-US" altLang="en-US"/>
              <a:t>transmitting this frame</a:t>
            </a:r>
          </a:p>
        </p:txBody>
      </p:sp>
      <p:sp>
        <p:nvSpPr>
          <p:cNvPr id="59398" name="Line 53">
            <a:extLst>
              <a:ext uri="{FF2B5EF4-FFF2-40B4-BE49-F238E27FC236}">
                <a16:creationId xmlns:a16="http://schemas.microsoft.com/office/drawing/2014/main" id="{9B687889-E253-F746-95A2-89E2B51AD6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9" name="Line 54">
            <a:extLst>
              <a:ext uri="{FF2B5EF4-FFF2-40B4-BE49-F238E27FC236}">
                <a16:creationId xmlns:a16="http://schemas.microsoft.com/office/drawing/2014/main" id="{B53934F1-62F7-6E48-9192-9FA808FC13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0" name="Text Box 55">
            <a:extLst>
              <a:ext uri="{FF2B5EF4-FFF2-40B4-BE49-F238E27FC236}">
                <a16:creationId xmlns:a16="http://schemas.microsoft.com/office/drawing/2014/main" id="{5CAAFFB3-B937-C54C-B2F7-A0344034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486150"/>
            <a:ext cx="2803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Address 1:</a:t>
            </a:r>
            <a:r>
              <a:rPr lang="en-US" altLang="en-US"/>
              <a:t> MAC address</a:t>
            </a:r>
          </a:p>
          <a:p>
            <a:r>
              <a:rPr lang="en-US" altLang="en-US"/>
              <a:t>of wireless host or AP </a:t>
            </a:r>
          </a:p>
          <a:p>
            <a:r>
              <a:rPr lang="en-US" altLang="en-US"/>
              <a:t>to receive this frame</a:t>
            </a:r>
          </a:p>
        </p:txBody>
      </p:sp>
      <p:sp>
        <p:nvSpPr>
          <p:cNvPr id="59401" name="Line 56">
            <a:extLst>
              <a:ext uri="{FF2B5EF4-FFF2-40B4-BE49-F238E27FC236}">
                <a16:creationId xmlns:a16="http://schemas.microsoft.com/office/drawing/2014/main" id="{62E8A9FF-773C-4547-809A-06D1E4FBCA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2" name="Text Box 57">
            <a:extLst>
              <a:ext uri="{FF2B5EF4-FFF2-40B4-BE49-F238E27FC236}">
                <a16:creationId xmlns:a16="http://schemas.microsoft.com/office/drawing/2014/main" id="{4378F53D-2F02-E244-9CC9-223D0EDC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Address 3:</a:t>
            </a:r>
            <a:r>
              <a:rPr lang="en-US" altLang="en-US"/>
              <a:t> MAC address</a:t>
            </a:r>
          </a:p>
          <a:p>
            <a:r>
              <a:rPr lang="en-US" altLang="en-US"/>
              <a:t>of router interface to which AP is attached</a:t>
            </a:r>
          </a:p>
        </p:txBody>
      </p:sp>
      <p:sp>
        <p:nvSpPr>
          <p:cNvPr id="59403" name="Text Box 58">
            <a:extLst>
              <a:ext uri="{FF2B5EF4-FFF2-40B4-BE49-F238E27FC236}">
                <a16:creationId xmlns:a16="http://schemas.microsoft.com/office/drawing/2014/main" id="{6194D4F6-CAC3-C742-9515-FBC0A31C8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Address 4:</a:t>
            </a:r>
            <a:r>
              <a:rPr lang="en-US" altLang="en-US"/>
              <a:t> used only in ad hoc mode</a:t>
            </a:r>
          </a:p>
        </p:txBody>
      </p:sp>
      <p:sp>
        <p:nvSpPr>
          <p:cNvPr id="59404" name="Line 59">
            <a:extLst>
              <a:ext uri="{FF2B5EF4-FFF2-40B4-BE49-F238E27FC236}">
                <a16:creationId xmlns:a16="http://schemas.microsoft.com/office/drawing/2014/main" id="{53B61539-EB05-1945-8B05-FC1D3B51A9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2">
            <a:extLst>
              <a:ext uri="{FF2B5EF4-FFF2-40B4-BE49-F238E27FC236}">
                <a16:creationId xmlns:a16="http://schemas.microsoft.com/office/drawing/2014/main" id="{D43E3E31-9ED8-0040-A388-921CA397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FD841308-2613-8C47-BEDB-F87C8F3C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C52DA6A1-B2C0-EC46-BB79-9ED670D410E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Oval 3">
            <a:extLst>
              <a:ext uri="{FF2B5EF4-FFF2-40B4-BE49-F238E27FC236}">
                <a16:creationId xmlns:a16="http://schemas.microsoft.com/office/drawing/2014/main" id="{F8C506F7-C952-2A47-80FB-028FEC9EA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44" name="Line 23">
            <a:extLst>
              <a:ext uri="{FF2B5EF4-FFF2-40B4-BE49-F238E27FC236}">
                <a16:creationId xmlns:a16="http://schemas.microsoft.com/office/drawing/2014/main" id="{B52390D0-D451-454C-9B49-30C821954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Line 25">
            <a:extLst>
              <a:ext uri="{FF2B5EF4-FFF2-40B4-BE49-F238E27FC236}">
                <a16:creationId xmlns:a16="http://schemas.microsoft.com/office/drawing/2014/main" id="{DCCF9928-A7B7-AA45-9AC9-4BE208D88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6" name="Group 26">
            <a:extLst>
              <a:ext uri="{FF2B5EF4-FFF2-40B4-BE49-F238E27FC236}">
                <a16:creationId xmlns:a16="http://schemas.microsoft.com/office/drawing/2014/main" id="{2E36A726-A698-104C-9578-FDA176A0870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61551" name="Freeform 27">
              <a:extLst>
                <a:ext uri="{FF2B5EF4-FFF2-40B4-BE49-F238E27FC236}">
                  <a16:creationId xmlns:a16="http://schemas.microsoft.com/office/drawing/2014/main" id="{E55622C8-E78D-B244-9638-A1FD529A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9 w 2135"/>
                <a:gd name="T1" fmla="*/ 435 h 1662"/>
                <a:gd name="T2" fmla="*/ 73 w 2135"/>
                <a:gd name="T3" fmla="*/ 51 h 1662"/>
                <a:gd name="T4" fmla="*/ 458 w 2135"/>
                <a:gd name="T5" fmla="*/ 131 h 1662"/>
                <a:gd name="T6" fmla="*/ 843 w 2135"/>
                <a:gd name="T7" fmla="*/ 67 h 1662"/>
                <a:gd name="T8" fmla="*/ 1395 w 2135"/>
                <a:gd name="T9" fmla="*/ 271 h 1662"/>
                <a:gd name="T10" fmla="*/ 1403 w 2135"/>
                <a:gd name="T11" fmla="*/ 764 h 1662"/>
                <a:gd name="T12" fmla="*/ 1102 w 2135"/>
                <a:gd name="T13" fmla="*/ 1069 h 1662"/>
                <a:gd name="T14" fmla="*/ 567 w 2135"/>
                <a:gd name="T15" fmla="*/ 1012 h 1662"/>
                <a:gd name="T16" fmla="*/ 349 w 2135"/>
                <a:gd name="T17" fmla="*/ 848 h 1662"/>
                <a:gd name="T18" fmla="*/ 128 w 2135"/>
                <a:gd name="T19" fmla="*/ 712 h 1662"/>
                <a:gd name="T20" fmla="*/ 19 w 2135"/>
                <a:gd name="T21" fmla="*/ 43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2" name="Text Box 28">
              <a:extLst>
                <a:ext uri="{FF2B5EF4-FFF2-40B4-BE49-F238E27FC236}">
                  <a16:creationId xmlns:a16="http://schemas.microsoft.com/office/drawing/2014/main" id="{B6859640-D3BC-2943-98D9-51A49B117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Internet</a:t>
              </a:r>
            </a:p>
          </p:txBody>
        </p:sp>
      </p:grpSp>
      <p:grpSp>
        <p:nvGrpSpPr>
          <p:cNvPr id="61447" name="Group 161">
            <a:extLst>
              <a:ext uri="{FF2B5EF4-FFF2-40B4-BE49-F238E27FC236}">
                <a16:creationId xmlns:a16="http://schemas.microsoft.com/office/drawing/2014/main" id="{AF0E6CC2-B48C-EF49-B0C0-0429C06BF8E1}"/>
              </a:ext>
            </a:extLst>
          </p:cNvPr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61536" name="Group 4">
              <a:extLst>
                <a:ext uri="{FF2B5EF4-FFF2-40B4-BE49-F238E27FC236}">
                  <a16:creationId xmlns:a16="http://schemas.microsoft.com/office/drawing/2014/main" id="{E27BAB8A-A6EC-BC49-8473-C1123C7B5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61538" name="Oval 5">
                <a:extLst>
                  <a:ext uri="{FF2B5EF4-FFF2-40B4-BE49-F238E27FC236}">
                    <a16:creationId xmlns:a16="http://schemas.microsoft.com/office/drawing/2014/main" id="{31343D34-C4B5-5641-9A4C-E353378AE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39" name="Line 6">
                <a:extLst>
                  <a:ext uri="{FF2B5EF4-FFF2-40B4-BE49-F238E27FC236}">
                    <a16:creationId xmlns:a16="http://schemas.microsoft.com/office/drawing/2014/main" id="{E0952D8C-8C01-FE46-A0F4-6EF4EB822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0" name="Line 7">
                <a:extLst>
                  <a:ext uri="{FF2B5EF4-FFF2-40B4-BE49-F238E27FC236}">
                    <a16:creationId xmlns:a16="http://schemas.microsoft.com/office/drawing/2014/main" id="{8BB87481-BC43-364C-950F-9F59617FD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1" name="Rectangle 8">
                <a:extLst>
                  <a:ext uri="{FF2B5EF4-FFF2-40B4-BE49-F238E27FC236}">
                    <a16:creationId xmlns:a16="http://schemas.microsoft.com/office/drawing/2014/main" id="{C5830BA5-9829-EF4A-B918-A045A6ECC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42" name="Oval 9">
                <a:extLst>
                  <a:ext uri="{FF2B5EF4-FFF2-40B4-BE49-F238E27FC236}">
                    <a16:creationId xmlns:a16="http://schemas.microsoft.com/office/drawing/2014/main" id="{0A7DAE54-49FC-4E41-906A-479CABD91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1543" name="Group 10">
                <a:extLst>
                  <a:ext uri="{FF2B5EF4-FFF2-40B4-BE49-F238E27FC236}">
                    <a16:creationId xmlns:a16="http://schemas.microsoft.com/office/drawing/2014/main" id="{5751D1A6-BA32-B74E-AE80-64E0DE7912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1548" name="Line 11">
                  <a:extLst>
                    <a:ext uri="{FF2B5EF4-FFF2-40B4-BE49-F238E27FC236}">
                      <a16:creationId xmlns:a16="http://schemas.microsoft.com/office/drawing/2014/main" id="{B5A0AE03-E3D1-864C-984B-C966A8AEF7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9" name="Line 12">
                  <a:extLst>
                    <a:ext uri="{FF2B5EF4-FFF2-40B4-BE49-F238E27FC236}">
                      <a16:creationId xmlns:a16="http://schemas.microsoft.com/office/drawing/2014/main" id="{969EF08B-5DEA-1A49-B2A5-764FD5577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0" name="Line 13">
                  <a:extLst>
                    <a:ext uri="{FF2B5EF4-FFF2-40B4-BE49-F238E27FC236}">
                      <a16:creationId xmlns:a16="http://schemas.microsoft.com/office/drawing/2014/main" id="{83B61632-22C9-6442-A5B9-AD55B8774D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44" name="Group 14">
                <a:extLst>
                  <a:ext uri="{FF2B5EF4-FFF2-40B4-BE49-F238E27FC236}">
                    <a16:creationId xmlns:a16="http://schemas.microsoft.com/office/drawing/2014/main" id="{8DEAB102-C06E-374E-A578-AB80AFDC0D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1545" name="Line 15">
                  <a:extLst>
                    <a:ext uri="{FF2B5EF4-FFF2-40B4-BE49-F238E27FC236}">
                      <a16:creationId xmlns:a16="http://schemas.microsoft.com/office/drawing/2014/main" id="{9DC61199-A7D9-7E48-B50C-AF19BA1BD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6" name="Line 16">
                  <a:extLst>
                    <a:ext uri="{FF2B5EF4-FFF2-40B4-BE49-F238E27FC236}">
                      <a16:creationId xmlns:a16="http://schemas.microsoft.com/office/drawing/2014/main" id="{FFF334A7-2A2E-4247-AF11-13627EC26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7" name="Line 17">
                  <a:extLst>
                    <a:ext uri="{FF2B5EF4-FFF2-40B4-BE49-F238E27FC236}">
                      <a16:creationId xmlns:a16="http://schemas.microsoft.com/office/drawing/2014/main" id="{98836AB7-B38F-1F49-95C4-7BD55CDEF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1537" name="Text Box 29">
              <a:extLst>
                <a:ext uri="{FF2B5EF4-FFF2-40B4-BE49-F238E27FC236}">
                  <a16:creationId xmlns:a16="http://schemas.microsoft.com/office/drawing/2014/main" id="{053B6D91-9A7A-DC40-BE42-A2E33E0E3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router</a:t>
              </a:r>
            </a:p>
          </p:txBody>
        </p:sp>
      </p:grpSp>
      <p:grpSp>
        <p:nvGrpSpPr>
          <p:cNvPr id="61448" name="Group 30">
            <a:extLst>
              <a:ext uri="{FF2B5EF4-FFF2-40B4-BE49-F238E27FC236}">
                <a16:creationId xmlns:a16="http://schemas.microsoft.com/office/drawing/2014/main" id="{3953F2BB-ECA5-5D41-B28D-371289150F98}"/>
              </a:ext>
            </a:extLst>
          </p:cNvPr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61516" name="Text Box 31">
              <a:extLst>
                <a:ext uri="{FF2B5EF4-FFF2-40B4-BE49-F238E27FC236}">
                  <a16:creationId xmlns:a16="http://schemas.microsoft.com/office/drawing/2014/main" id="{3093D331-2B1D-AA4E-BBA6-605444301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AP</a:t>
              </a:r>
            </a:p>
          </p:txBody>
        </p:sp>
        <p:grpSp>
          <p:nvGrpSpPr>
            <p:cNvPr id="61517" name="Group 32">
              <a:extLst>
                <a:ext uri="{FF2B5EF4-FFF2-40B4-BE49-F238E27FC236}">
                  <a16:creationId xmlns:a16="http://schemas.microsoft.com/office/drawing/2014/main" id="{528AE4B5-A5FB-2A43-B284-0C1CA4A1B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61518" name="Picture 33" descr="31u_bnrz[1]">
                <a:extLst>
                  <a:ext uri="{FF2B5EF4-FFF2-40B4-BE49-F238E27FC236}">
                    <a16:creationId xmlns:a16="http://schemas.microsoft.com/office/drawing/2014/main" id="{A1F49D5A-C418-4C48-A1F5-2D5B3224F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19" name="AutoShape 34">
                <a:extLst>
                  <a:ext uri="{FF2B5EF4-FFF2-40B4-BE49-F238E27FC236}">
                    <a16:creationId xmlns:a16="http://schemas.microsoft.com/office/drawing/2014/main" id="{1C0B84D8-F4AD-C84C-88D3-E7E5AFE99EC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0" name="Freeform 35">
                <a:extLst>
                  <a:ext uri="{FF2B5EF4-FFF2-40B4-BE49-F238E27FC236}">
                    <a16:creationId xmlns:a16="http://schemas.microsoft.com/office/drawing/2014/main" id="{C4B5F17C-778D-E348-BC92-DC2CD8C62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29 w 247"/>
                  <a:gd name="T1" fmla="*/ 13 h 203"/>
                  <a:gd name="T2" fmla="*/ 23 w 247"/>
                  <a:gd name="T3" fmla="*/ 17 h 203"/>
                  <a:gd name="T4" fmla="*/ 17 w 247"/>
                  <a:gd name="T5" fmla="*/ 22 h 203"/>
                  <a:gd name="T6" fmla="*/ 13 w 247"/>
                  <a:gd name="T7" fmla="*/ 28 h 203"/>
                  <a:gd name="T8" fmla="*/ 8 w 247"/>
                  <a:gd name="T9" fmla="*/ 34 h 203"/>
                  <a:gd name="T10" fmla="*/ 5 w 247"/>
                  <a:gd name="T11" fmla="*/ 40 h 203"/>
                  <a:gd name="T12" fmla="*/ 2 w 247"/>
                  <a:gd name="T13" fmla="*/ 47 h 203"/>
                  <a:gd name="T14" fmla="*/ 1 w 247"/>
                  <a:gd name="T15" fmla="*/ 55 h 203"/>
                  <a:gd name="T16" fmla="*/ 0 w 247"/>
                  <a:gd name="T17" fmla="*/ 62 h 203"/>
                  <a:gd name="T18" fmla="*/ 1 w 247"/>
                  <a:gd name="T19" fmla="*/ 73 h 203"/>
                  <a:gd name="T20" fmla="*/ 5 w 247"/>
                  <a:gd name="T21" fmla="*/ 82 h 203"/>
                  <a:gd name="T22" fmla="*/ 11 w 247"/>
                  <a:gd name="T23" fmla="*/ 89 h 203"/>
                  <a:gd name="T24" fmla="*/ 18 w 247"/>
                  <a:gd name="T25" fmla="*/ 95 h 203"/>
                  <a:gd name="T26" fmla="*/ 27 w 247"/>
                  <a:gd name="T27" fmla="*/ 99 h 203"/>
                  <a:gd name="T28" fmla="*/ 37 w 247"/>
                  <a:gd name="T29" fmla="*/ 101 h 203"/>
                  <a:gd name="T30" fmla="*/ 46 w 247"/>
                  <a:gd name="T31" fmla="*/ 102 h 203"/>
                  <a:gd name="T32" fmla="*/ 55 w 247"/>
                  <a:gd name="T33" fmla="*/ 100 h 203"/>
                  <a:gd name="T34" fmla="*/ 57 w 247"/>
                  <a:gd name="T35" fmla="*/ 100 h 203"/>
                  <a:gd name="T36" fmla="*/ 59 w 247"/>
                  <a:gd name="T37" fmla="*/ 99 h 203"/>
                  <a:gd name="T38" fmla="*/ 61 w 247"/>
                  <a:gd name="T39" fmla="*/ 98 h 203"/>
                  <a:gd name="T40" fmla="*/ 61 w 247"/>
                  <a:gd name="T41" fmla="*/ 96 h 203"/>
                  <a:gd name="T42" fmla="*/ 60 w 247"/>
                  <a:gd name="T43" fmla="*/ 93 h 203"/>
                  <a:gd name="T44" fmla="*/ 58 w 247"/>
                  <a:gd name="T45" fmla="*/ 91 h 203"/>
                  <a:gd name="T46" fmla="*/ 56 w 247"/>
                  <a:gd name="T47" fmla="*/ 89 h 203"/>
                  <a:gd name="T48" fmla="*/ 54 w 247"/>
                  <a:gd name="T49" fmla="*/ 88 h 203"/>
                  <a:gd name="T50" fmla="*/ 49 w 247"/>
                  <a:gd name="T51" fmla="*/ 87 h 203"/>
                  <a:gd name="T52" fmla="*/ 44 w 247"/>
                  <a:gd name="T53" fmla="*/ 86 h 203"/>
                  <a:gd name="T54" fmla="*/ 39 w 247"/>
                  <a:gd name="T55" fmla="*/ 85 h 203"/>
                  <a:gd name="T56" fmla="*/ 35 w 247"/>
                  <a:gd name="T57" fmla="*/ 84 h 203"/>
                  <a:gd name="T58" fmla="*/ 30 w 247"/>
                  <a:gd name="T59" fmla="*/ 82 h 203"/>
                  <a:gd name="T60" fmla="*/ 26 w 247"/>
                  <a:gd name="T61" fmla="*/ 80 h 203"/>
                  <a:gd name="T62" fmla="*/ 22 w 247"/>
                  <a:gd name="T63" fmla="*/ 77 h 203"/>
                  <a:gd name="T64" fmla="*/ 18 w 247"/>
                  <a:gd name="T65" fmla="*/ 73 h 203"/>
                  <a:gd name="T66" fmla="*/ 16 w 247"/>
                  <a:gd name="T67" fmla="*/ 56 h 203"/>
                  <a:gd name="T68" fmla="*/ 20 w 247"/>
                  <a:gd name="T69" fmla="*/ 42 h 203"/>
                  <a:gd name="T70" fmla="*/ 28 w 247"/>
                  <a:gd name="T71" fmla="*/ 31 h 203"/>
                  <a:gd name="T72" fmla="*/ 39 w 247"/>
                  <a:gd name="T73" fmla="*/ 22 h 203"/>
                  <a:gd name="T74" fmla="*/ 51 w 247"/>
                  <a:gd name="T75" fmla="*/ 15 h 203"/>
                  <a:gd name="T76" fmla="*/ 63 w 247"/>
                  <a:gd name="T77" fmla="*/ 10 h 203"/>
                  <a:gd name="T78" fmla="*/ 74 w 247"/>
                  <a:gd name="T79" fmla="*/ 6 h 203"/>
                  <a:gd name="T80" fmla="*/ 83 w 247"/>
                  <a:gd name="T81" fmla="*/ 2 h 203"/>
                  <a:gd name="T82" fmla="*/ 78 w 247"/>
                  <a:gd name="T83" fmla="*/ 1 h 203"/>
                  <a:gd name="T84" fmla="*/ 72 w 247"/>
                  <a:gd name="T85" fmla="*/ 0 h 203"/>
                  <a:gd name="T86" fmla="*/ 65 w 247"/>
                  <a:gd name="T87" fmla="*/ 1 h 203"/>
                  <a:gd name="T88" fmla="*/ 57 w 247"/>
                  <a:gd name="T89" fmla="*/ 2 h 203"/>
                  <a:gd name="T90" fmla="*/ 50 w 247"/>
                  <a:gd name="T91" fmla="*/ 5 h 203"/>
                  <a:gd name="T92" fmla="*/ 43 w 247"/>
                  <a:gd name="T93" fmla="*/ 7 h 203"/>
                  <a:gd name="T94" fmla="*/ 36 w 247"/>
                  <a:gd name="T95" fmla="*/ 10 h 203"/>
                  <a:gd name="T96" fmla="*/ 29 w 247"/>
                  <a:gd name="T97" fmla="*/ 13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1" name="Freeform 36">
                <a:extLst>
                  <a:ext uri="{FF2B5EF4-FFF2-40B4-BE49-F238E27FC236}">
                    <a16:creationId xmlns:a16="http://schemas.microsoft.com/office/drawing/2014/main" id="{7D188E99-B38B-824B-ACF4-3925A753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44 w 158"/>
                  <a:gd name="T1" fmla="*/ 26 h 158"/>
                  <a:gd name="T2" fmla="*/ 46 w 158"/>
                  <a:gd name="T3" fmla="*/ 34 h 158"/>
                  <a:gd name="T4" fmla="*/ 45 w 158"/>
                  <a:gd name="T5" fmla="*/ 42 h 158"/>
                  <a:gd name="T6" fmla="*/ 42 w 158"/>
                  <a:gd name="T7" fmla="*/ 48 h 158"/>
                  <a:gd name="T8" fmla="*/ 37 w 158"/>
                  <a:gd name="T9" fmla="*/ 53 h 158"/>
                  <a:gd name="T10" fmla="*/ 31 w 158"/>
                  <a:gd name="T11" fmla="*/ 58 h 158"/>
                  <a:gd name="T12" fmla="*/ 25 w 158"/>
                  <a:gd name="T13" fmla="*/ 63 h 158"/>
                  <a:gd name="T14" fmla="*/ 18 w 158"/>
                  <a:gd name="T15" fmla="*/ 68 h 158"/>
                  <a:gd name="T16" fmla="*/ 12 w 158"/>
                  <a:gd name="T17" fmla="*/ 72 h 158"/>
                  <a:gd name="T18" fmla="*/ 11 w 158"/>
                  <a:gd name="T19" fmla="*/ 74 h 158"/>
                  <a:gd name="T20" fmla="*/ 11 w 158"/>
                  <a:gd name="T21" fmla="*/ 75 h 158"/>
                  <a:gd name="T22" fmla="*/ 11 w 158"/>
                  <a:gd name="T23" fmla="*/ 76 h 158"/>
                  <a:gd name="T24" fmla="*/ 11 w 158"/>
                  <a:gd name="T25" fmla="*/ 78 h 158"/>
                  <a:gd name="T26" fmla="*/ 13 w 158"/>
                  <a:gd name="T27" fmla="*/ 79 h 158"/>
                  <a:gd name="T28" fmla="*/ 14 w 158"/>
                  <a:gd name="T29" fmla="*/ 79 h 158"/>
                  <a:gd name="T30" fmla="*/ 15 w 158"/>
                  <a:gd name="T31" fmla="*/ 79 h 158"/>
                  <a:gd name="T32" fmla="*/ 16 w 158"/>
                  <a:gd name="T33" fmla="*/ 79 h 158"/>
                  <a:gd name="T34" fmla="*/ 24 w 158"/>
                  <a:gd name="T35" fmla="*/ 74 h 158"/>
                  <a:gd name="T36" fmla="*/ 31 w 158"/>
                  <a:gd name="T37" fmla="*/ 69 h 158"/>
                  <a:gd name="T38" fmla="*/ 38 w 158"/>
                  <a:gd name="T39" fmla="*/ 64 h 158"/>
                  <a:gd name="T40" fmla="*/ 44 w 158"/>
                  <a:gd name="T41" fmla="*/ 57 h 158"/>
                  <a:gd name="T42" fmla="*/ 49 w 158"/>
                  <a:gd name="T43" fmla="*/ 50 h 158"/>
                  <a:gd name="T44" fmla="*/ 51 w 158"/>
                  <a:gd name="T45" fmla="*/ 42 h 158"/>
                  <a:gd name="T46" fmla="*/ 52 w 158"/>
                  <a:gd name="T47" fmla="*/ 34 h 158"/>
                  <a:gd name="T48" fmla="*/ 50 w 158"/>
                  <a:gd name="T49" fmla="*/ 25 h 158"/>
                  <a:gd name="T50" fmla="*/ 46 w 158"/>
                  <a:gd name="T51" fmla="*/ 18 h 158"/>
                  <a:gd name="T52" fmla="*/ 39 w 158"/>
                  <a:gd name="T53" fmla="*/ 12 h 158"/>
                  <a:gd name="T54" fmla="*/ 32 w 158"/>
                  <a:gd name="T55" fmla="*/ 7 h 158"/>
                  <a:gd name="T56" fmla="*/ 23 w 158"/>
                  <a:gd name="T57" fmla="*/ 4 h 158"/>
                  <a:gd name="T58" fmla="*/ 15 w 158"/>
                  <a:gd name="T59" fmla="*/ 1 h 158"/>
                  <a:gd name="T60" fmla="*/ 8 w 158"/>
                  <a:gd name="T61" fmla="*/ 0 h 158"/>
                  <a:gd name="T62" fmla="*/ 2 w 158"/>
                  <a:gd name="T63" fmla="*/ 0 h 158"/>
                  <a:gd name="T64" fmla="*/ 0 w 158"/>
                  <a:gd name="T65" fmla="*/ 2 h 158"/>
                  <a:gd name="T66" fmla="*/ 6 w 158"/>
                  <a:gd name="T67" fmla="*/ 5 h 158"/>
                  <a:gd name="T68" fmla="*/ 12 w 158"/>
                  <a:gd name="T69" fmla="*/ 7 h 158"/>
                  <a:gd name="T70" fmla="*/ 18 w 158"/>
                  <a:gd name="T71" fmla="*/ 9 h 158"/>
                  <a:gd name="T72" fmla="*/ 25 w 158"/>
                  <a:gd name="T73" fmla="*/ 11 h 158"/>
                  <a:gd name="T74" fmla="*/ 31 w 158"/>
                  <a:gd name="T75" fmla="*/ 13 h 158"/>
                  <a:gd name="T76" fmla="*/ 36 w 158"/>
                  <a:gd name="T77" fmla="*/ 17 h 158"/>
                  <a:gd name="T78" fmla="*/ 40 w 158"/>
                  <a:gd name="T79" fmla="*/ 21 h 158"/>
                  <a:gd name="T80" fmla="*/ 44 w 158"/>
                  <a:gd name="T81" fmla="*/ 26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2" name="Freeform 37">
                <a:extLst>
                  <a:ext uri="{FF2B5EF4-FFF2-40B4-BE49-F238E27FC236}">
                    <a16:creationId xmlns:a16="http://schemas.microsoft.com/office/drawing/2014/main" id="{FF0D63A0-D67D-704A-A9C0-9DD8A10A5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41 w 399"/>
                  <a:gd name="T1" fmla="*/ 31 h 331"/>
                  <a:gd name="T2" fmla="*/ 22 w 399"/>
                  <a:gd name="T3" fmla="*/ 51 h 331"/>
                  <a:gd name="T4" fmla="*/ 7 w 399"/>
                  <a:gd name="T5" fmla="*/ 73 h 331"/>
                  <a:gd name="T6" fmla="*/ 0 w 399"/>
                  <a:gd name="T7" fmla="*/ 100 h 331"/>
                  <a:gd name="T8" fmla="*/ 1 w 399"/>
                  <a:gd name="T9" fmla="*/ 117 h 331"/>
                  <a:gd name="T10" fmla="*/ 4 w 399"/>
                  <a:gd name="T11" fmla="*/ 124 h 331"/>
                  <a:gd name="T12" fmla="*/ 8 w 399"/>
                  <a:gd name="T13" fmla="*/ 131 h 331"/>
                  <a:gd name="T14" fmla="*/ 13 w 399"/>
                  <a:gd name="T15" fmla="*/ 136 h 331"/>
                  <a:gd name="T16" fmla="*/ 23 w 399"/>
                  <a:gd name="T17" fmla="*/ 142 h 331"/>
                  <a:gd name="T18" fmla="*/ 36 w 399"/>
                  <a:gd name="T19" fmla="*/ 149 h 331"/>
                  <a:gd name="T20" fmla="*/ 49 w 399"/>
                  <a:gd name="T21" fmla="*/ 154 h 331"/>
                  <a:gd name="T22" fmla="*/ 63 w 399"/>
                  <a:gd name="T23" fmla="*/ 158 h 331"/>
                  <a:gd name="T24" fmla="*/ 77 w 399"/>
                  <a:gd name="T25" fmla="*/ 161 h 331"/>
                  <a:gd name="T26" fmla="*/ 91 w 399"/>
                  <a:gd name="T27" fmla="*/ 163 h 331"/>
                  <a:gd name="T28" fmla="*/ 105 w 399"/>
                  <a:gd name="T29" fmla="*/ 164 h 331"/>
                  <a:gd name="T30" fmla="*/ 119 w 399"/>
                  <a:gd name="T31" fmla="*/ 165 h 331"/>
                  <a:gd name="T32" fmla="*/ 129 w 399"/>
                  <a:gd name="T33" fmla="*/ 166 h 331"/>
                  <a:gd name="T34" fmla="*/ 132 w 399"/>
                  <a:gd name="T35" fmla="*/ 163 h 331"/>
                  <a:gd name="T36" fmla="*/ 133 w 399"/>
                  <a:gd name="T37" fmla="*/ 158 h 331"/>
                  <a:gd name="T38" fmla="*/ 130 w 399"/>
                  <a:gd name="T39" fmla="*/ 155 h 331"/>
                  <a:gd name="T40" fmla="*/ 121 w 399"/>
                  <a:gd name="T41" fmla="*/ 152 h 331"/>
                  <a:gd name="T42" fmla="*/ 109 w 399"/>
                  <a:gd name="T43" fmla="*/ 150 h 331"/>
                  <a:gd name="T44" fmla="*/ 96 w 399"/>
                  <a:gd name="T45" fmla="*/ 148 h 331"/>
                  <a:gd name="T46" fmla="*/ 83 w 399"/>
                  <a:gd name="T47" fmla="*/ 146 h 331"/>
                  <a:gd name="T48" fmla="*/ 70 w 399"/>
                  <a:gd name="T49" fmla="*/ 143 h 331"/>
                  <a:gd name="T50" fmla="*/ 57 w 399"/>
                  <a:gd name="T51" fmla="*/ 140 h 331"/>
                  <a:gd name="T52" fmla="*/ 45 w 399"/>
                  <a:gd name="T53" fmla="*/ 136 h 331"/>
                  <a:gd name="T54" fmla="*/ 33 w 399"/>
                  <a:gd name="T55" fmla="*/ 131 h 331"/>
                  <a:gd name="T56" fmla="*/ 23 w 399"/>
                  <a:gd name="T57" fmla="*/ 124 h 331"/>
                  <a:gd name="T58" fmla="*/ 16 w 399"/>
                  <a:gd name="T59" fmla="*/ 114 h 331"/>
                  <a:gd name="T60" fmla="*/ 14 w 399"/>
                  <a:gd name="T61" fmla="*/ 102 h 331"/>
                  <a:gd name="T62" fmla="*/ 16 w 399"/>
                  <a:gd name="T63" fmla="*/ 88 h 331"/>
                  <a:gd name="T64" fmla="*/ 21 w 399"/>
                  <a:gd name="T65" fmla="*/ 75 h 331"/>
                  <a:gd name="T66" fmla="*/ 29 w 399"/>
                  <a:gd name="T67" fmla="*/ 61 h 331"/>
                  <a:gd name="T68" fmla="*/ 39 w 399"/>
                  <a:gd name="T69" fmla="*/ 49 h 331"/>
                  <a:gd name="T70" fmla="*/ 51 w 399"/>
                  <a:gd name="T71" fmla="*/ 37 h 331"/>
                  <a:gd name="T72" fmla="*/ 63 w 399"/>
                  <a:gd name="T73" fmla="*/ 26 h 331"/>
                  <a:gd name="T74" fmla="*/ 81 w 399"/>
                  <a:gd name="T75" fmla="*/ 17 h 331"/>
                  <a:gd name="T76" fmla="*/ 98 w 399"/>
                  <a:gd name="T77" fmla="*/ 9 h 331"/>
                  <a:gd name="T78" fmla="*/ 109 w 399"/>
                  <a:gd name="T79" fmla="*/ 3 h 331"/>
                  <a:gd name="T80" fmla="*/ 106 w 399"/>
                  <a:gd name="T81" fmla="*/ 0 h 331"/>
                  <a:gd name="T82" fmla="*/ 91 w 399"/>
                  <a:gd name="T83" fmla="*/ 2 h 331"/>
                  <a:gd name="T84" fmla="*/ 74 w 399"/>
                  <a:gd name="T85" fmla="*/ 8 h 331"/>
                  <a:gd name="T86" fmla="*/ 58 w 399"/>
                  <a:gd name="T87" fmla="*/ 17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3" name="Freeform 38">
                <a:extLst>
                  <a:ext uri="{FF2B5EF4-FFF2-40B4-BE49-F238E27FC236}">
                    <a16:creationId xmlns:a16="http://schemas.microsoft.com/office/drawing/2014/main" id="{7A6E0533-E38E-1B4F-83C8-746FBF90F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96 w 350"/>
                  <a:gd name="T1" fmla="*/ 34 h 221"/>
                  <a:gd name="T2" fmla="*/ 101 w 350"/>
                  <a:gd name="T3" fmla="*/ 40 h 221"/>
                  <a:gd name="T4" fmla="*/ 105 w 350"/>
                  <a:gd name="T5" fmla="*/ 47 h 221"/>
                  <a:gd name="T6" fmla="*/ 106 w 350"/>
                  <a:gd name="T7" fmla="*/ 54 h 221"/>
                  <a:gd name="T8" fmla="*/ 106 w 350"/>
                  <a:gd name="T9" fmla="*/ 62 h 221"/>
                  <a:gd name="T10" fmla="*/ 105 w 350"/>
                  <a:gd name="T11" fmla="*/ 69 h 221"/>
                  <a:gd name="T12" fmla="*/ 103 w 350"/>
                  <a:gd name="T13" fmla="*/ 74 h 221"/>
                  <a:gd name="T14" fmla="*/ 100 w 350"/>
                  <a:gd name="T15" fmla="*/ 80 h 221"/>
                  <a:gd name="T16" fmla="*/ 97 w 350"/>
                  <a:gd name="T17" fmla="*/ 84 h 221"/>
                  <a:gd name="T18" fmla="*/ 92 w 350"/>
                  <a:gd name="T19" fmla="*/ 89 h 221"/>
                  <a:gd name="T20" fmla="*/ 88 w 350"/>
                  <a:gd name="T21" fmla="*/ 93 h 221"/>
                  <a:gd name="T22" fmla="*/ 84 w 350"/>
                  <a:gd name="T23" fmla="*/ 98 h 221"/>
                  <a:gd name="T24" fmla="*/ 80 w 350"/>
                  <a:gd name="T25" fmla="*/ 102 h 221"/>
                  <a:gd name="T26" fmla="*/ 79 w 350"/>
                  <a:gd name="T27" fmla="*/ 104 h 221"/>
                  <a:gd name="T28" fmla="*/ 79 w 350"/>
                  <a:gd name="T29" fmla="*/ 106 h 221"/>
                  <a:gd name="T30" fmla="*/ 79 w 350"/>
                  <a:gd name="T31" fmla="*/ 107 h 221"/>
                  <a:gd name="T32" fmla="*/ 80 w 350"/>
                  <a:gd name="T33" fmla="*/ 109 h 221"/>
                  <a:gd name="T34" fmla="*/ 81 w 350"/>
                  <a:gd name="T35" fmla="*/ 110 h 221"/>
                  <a:gd name="T36" fmla="*/ 83 w 350"/>
                  <a:gd name="T37" fmla="*/ 110 h 221"/>
                  <a:gd name="T38" fmla="*/ 84 w 350"/>
                  <a:gd name="T39" fmla="*/ 110 h 221"/>
                  <a:gd name="T40" fmla="*/ 86 w 350"/>
                  <a:gd name="T41" fmla="*/ 109 h 221"/>
                  <a:gd name="T42" fmla="*/ 95 w 350"/>
                  <a:gd name="T43" fmla="*/ 102 h 221"/>
                  <a:gd name="T44" fmla="*/ 103 w 350"/>
                  <a:gd name="T45" fmla="*/ 93 h 221"/>
                  <a:gd name="T46" fmla="*/ 110 w 350"/>
                  <a:gd name="T47" fmla="*/ 84 h 221"/>
                  <a:gd name="T48" fmla="*/ 114 w 350"/>
                  <a:gd name="T49" fmla="*/ 73 h 221"/>
                  <a:gd name="T50" fmla="*/ 116 w 350"/>
                  <a:gd name="T51" fmla="*/ 62 h 221"/>
                  <a:gd name="T52" fmla="*/ 115 w 350"/>
                  <a:gd name="T53" fmla="*/ 50 h 221"/>
                  <a:gd name="T54" fmla="*/ 111 w 350"/>
                  <a:gd name="T55" fmla="*/ 40 h 221"/>
                  <a:gd name="T56" fmla="*/ 103 w 350"/>
                  <a:gd name="T57" fmla="*/ 30 h 221"/>
                  <a:gd name="T58" fmla="*/ 98 w 350"/>
                  <a:gd name="T59" fmla="*/ 25 h 221"/>
                  <a:gd name="T60" fmla="*/ 91 w 350"/>
                  <a:gd name="T61" fmla="*/ 21 h 221"/>
                  <a:gd name="T62" fmla="*/ 84 w 350"/>
                  <a:gd name="T63" fmla="*/ 17 h 221"/>
                  <a:gd name="T64" fmla="*/ 76 w 350"/>
                  <a:gd name="T65" fmla="*/ 13 h 221"/>
                  <a:gd name="T66" fmla="*/ 67 w 350"/>
                  <a:gd name="T67" fmla="*/ 10 h 221"/>
                  <a:gd name="T68" fmla="*/ 59 w 350"/>
                  <a:gd name="T69" fmla="*/ 7 h 221"/>
                  <a:gd name="T70" fmla="*/ 50 w 350"/>
                  <a:gd name="T71" fmla="*/ 5 h 221"/>
                  <a:gd name="T72" fmla="*/ 42 w 350"/>
                  <a:gd name="T73" fmla="*/ 3 h 221"/>
                  <a:gd name="T74" fmla="*/ 34 w 350"/>
                  <a:gd name="T75" fmla="*/ 2 h 221"/>
                  <a:gd name="T76" fmla="*/ 27 w 350"/>
                  <a:gd name="T77" fmla="*/ 1 h 221"/>
                  <a:gd name="T78" fmla="*/ 20 w 350"/>
                  <a:gd name="T79" fmla="*/ 0 h 221"/>
                  <a:gd name="T80" fmla="*/ 14 w 350"/>
                  <a:gd name="T81" fmla="*/ 0 h 221"/>
                  <a:gd name="T82" fmla="*/ 9 w 350"/>
                  <a:gd name="T83" fmla="*/ 0 h 221"/>
                  <a:gd name="T84" fmla="*/ 4 w 350"/>
                  <a:gd name="T85" fmla="*/ 0 h 221"/>
                  <a:gd name="T86" fmla="*/ 1 w 350"/>
                  <a:gd name="T87" fmla="*/ 1 h 221"/>
                  <a:gd name="T88" fmla="*/ 0 w 350"/>
                  <a:gd name="T89" fmla="*/ 2 h 221"/>
                  <a:gd name="T90" fmla="*/ 5 w 350"/>
                  <a:gd name="T91" fmla="*/ 3 h 221"/>
                  <a:gd name="T92" fmla="*/ 10 w 350"/>
                  <a:gd name="T93" fmla="*/ 3 h 221"/>
                  <a:gd name="T94" fmla="*/ 16 w 350"/>
                  <a:gd name="T95" fmla="*/ 4 h 221"/>
                  <a:gd name="T96" fmla="*/ 21 w 350"/>
                  <a:gd name="T97" fmla="*/ 5 h 221"/>
                  <a:gd name="T98" fmla="*/ 27 w 350"/>
                  <a:gd name="T99" fmla="*/ 7 h 221"/>
                  <a:gd name="T100" fmla="*/ 34 w 350"/>
                  <a:gd name="T101" fmla="*/ 8 h 221"/>
                  <a:gd name="T102" fmla="*/ 40 w 350"/>
                  <a:gd name="T103" fmla="*/ 9 h 221"/>
                  <a:gd name="T104" fmla="*/ 47 w 350"/>
                  <a:gd name="T105" fmla="*/ 11 h 221"/>
                  <a:gd name="T106" fmla="*/ 53 w 350"/>
                  <a:gd name="T107" fmla="*/ 13 h 221"/>
                  <a:gd name="T108" fmla="*/ 60 w 350"/>
                  <a:gd name="T109" fmla="*/ 15 h 221"/>
                  <a:gd name="T110" fmla="*/ 66 w 350"/>
                  <a:gd name="T111" fmla="*/ 17 h 221"/>
                  <a:gd name="T112" fmla="*/ 73 w 350"/>
                  <a:gd name="T113" fmla="*/ 19 h 221"/>
                  <a:gd name="T114" fmla="*/ 79 w 350"/>
                  <a:gd name="T115" fmla="*/ 22 h 221"/>
                  <a:gd name="T116" fmla="*/ 85 w 350"/>
                  <a:gd name="T117" fmla="*/ 26 h 221"/>
                  <a:gd name="T118" fmla="*/ 91 w 350"/>
                  <a:gd name="T119" fmla="*/ 30 h 221"/>
                  <a:gd name="T120" fmla="*/ 96 w 350"/>
                  <a:gd name="T121" fmla="*/ 34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4" name="Freeform 39">
                <a:extLst>
                  <a:ext uri="{FF2B5EF4-FFF2-40B4-BE49-F238E27FC236}">
                    <a16:creationId xmlns:a16="http://schemas.microsoft.com/office/drawing/2014/main" id="{21C13F48-1702-7C45-B295-A77BADBCE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58 h 208"/>
                  <a:gd name="T2" fmla="*/ 0 w 142"/>
                  <a:gd name="T3" fmla="*/ 66 h 208"/>
                  <a:gd name="T4" fmla="*/ 2 w 142"/>
                  <a:gd name="T5" fmla="*/ 74 h 208"/>
                  <a:gd name="T6" fmla="*/ 5 w 142"/>
                  <a:gd name="T7" fmla="*/ 82 h 208"/>
                  <a:gd name="T8" fmla="*/ 10 w 142"/>
                  <a:gd name="T9" fmla="*/ 88 h 208"/>
                  <a:gd name="T10" fmla="*/ 16 w 142"/>
                  <a:gd name="T11" fmla="*/ 94 h 208"/>
                  <a:gd name="T12" fmla="*/ 23 w 142"/>
                  <a:gd name="T13" fmla="*/ 99 h 208"/>
                  <a:gd name="T14" fmla="*/ 31 w 142"/>
                  <a:gd name="T15" fmla="*/ 102 h 208"/>
                  <a:gd name="T16" fmla="*/ 39 w 142"/>
                  <a:gd name="T17" fmla="*/ 104 h 208"/>
                  <a:gd name="T18" fmla="*/ 41 w 142"/>
                  <a:gd name="T19" fmla="*/ 105 h 208"/>
                  <a:gd name="T20" fmla="*/ 44 w 142"/>
                  <a:gd name="T21" fmla="*/ 104 h 208"/>
                  <a:gd name="T22" fmla="*/ 46 w 142"/>
                  <a:gd name="T23" fmla="*/ 102 h 208"/>
                  <a:gd name="T24" fmla="*/ 47 w 142"/>
                  <a:gd name="T25" fmla="*/ 100 h 208"/>
                  <a:gd name="T26" fmla="*/ 47 w 142"/>
                  <a:gd name="T27" fmla="*/ 98 h 208"/>
                  <a:gd name="T28" fmla="*/ 46 w 142"/>
                  <a:gd name="T29" fmla="*/ 95 h 208"/>
                  <a:gd name="T30" fmla="*/ 45 w 142"/>
                  <a:gd name="T31" fmla="*/ 93 h 208"/>
                  <a:gd name="T32" fmla="*/ 42 w 142"/>
                  <a:gd name="T33" fmla="*/ 92 h 208"/>
                  <a:gd name="T34" fmla="*/ 34 w 142"/>
                  <a:gd name="T35" fmla="*/ 89 h 208"/>
                  <a:gd name="T36" fmla="*/ 27 w 142"/>
                  <a:gd name="T37" fmla="*/ 85 h 208"/>
                  <a:gd name="T38" fmla="*/ 21 w 142"/>
                  <a:gd name="T39" fmla="*/ 80 h 208"/>
                  <a:gd name="T40" fmla="*/ 17 w 142"/>
                  <a:gd name="T41" fmla="*/ 74 h 208"/>
                  <a:gd name="T42" fmla="*/ 14 w 142"/>
                  <a:gd name="T43" fmla="*/ 66 h 208"/>
                  <a:gd name="T44" fmla="*/ 12 w 142"/>
                  <a:gd name="T45" fmla="*/ 58 h 208"/>
                  <a:gd name="T46" fmla="*/ 12 w 142"/>
                  <a:gd name="T47" fmla="*/ 49 h 208"/>
                  <a:gd name="T48" fmla="*/ 15 w 142"/>
                  <a:gd name="T49" fmla="*/ 40 h 208"/>
                  <a:gd name="T50" fmla="*/ 18 w 142"/>
                  <a:gd name="T51" fmla="*/ 33 h 208"/>
                  <a:gd name="T52" fmla="*/ 22 w 142"/>
                  <a:gd name="T53" fmla="*/ 27 h 208"/>
                  <a:gd name="T54" fmla="*/ 26 w 142"/>
                  <a:gd name="T55" fmla="*/ 22 h 208"/>
                  <a:gd name="T56" fmla="*/ 31 w 142"/>
                  <a:gd name="T57" fmla="*/ 17 h 208"/>
                  <a:gd name="T58" fmla="*/ 35 w 142"/>
                  <a:gd name="T59" fmla="*/ 12 h 208"/>
                  <a:gd name="T60" fmla="*/ 40 w 142"/>
                  <a:gd name="T61" fmla="*/ 8 h 208"/>
                  <a:gd name="T62" fmla="*/ 45 w 142"/>
                  <a:gd name="T63" fmla="*/ 4 h 208"/>
                  <a:gd name="T64" fmla="*/ 48 w 142"/>
                  <a:gd name="T65" fmla="*/ 1 h 208"/>
                  <a:gd name="T66" fmla="*/ 45 w 142"/>
                  <a:gd name="T67" fmla="*/ 0 h 208"/>
                  <a:gd name="T68" fmla="*/ 39 w 142"/>
                  <a:gd name="T69" fmla="*/ 3 h 208"/>
                  <a:gd name="T70" fmla="*/ 32 w 142"/>
                  <a:gd name="T71" fmla="*/ 8 h 208"/>
                  <a:gd name="T72" fmla="*/ 23 w 142"/>
                  <a:gd name="T73" fmla="*/ 16 h 208"/>
                  <a:gd name="T74" fmla="*/ 16 w 142"/>
                  <a:gd name="T75" fmla="*/ 25 h 208"/>
                  <a:gd name="T76" fmla="*/ 8 w 142"/>
                  <a:gd name="T77" fmla="*/ 35 h 208"/>
                  <a:gd name="T78" fmla="*/ 3 w 142"/>
                  <a:gd name="T79" fmla="*/ 46 h 208"/>
                  <a:gd name="T80" fmla="*/ 0 w 142"/>
                  <a:gd name="T81" fmla="*/ 58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5" name="Freeform 40">
                <a:extLst>
                  <a:ext uri="{FF2B5EF4-FFF2-40B4-BE49-F238E27FC236}">
                    <a16:creationId xmlns:a16="http://schemas.microsoft.com/office/drawing/2014/main" id="{B785C4F3-76E4-AA46-BC48-6D531D47A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85 w 304"/>
                  <a:gd name="T1" fmla="*/ 55 h 272"/>
                  <a:gd name="T2" fmla="*/ 90 w 304"/>
                  <a:gd name="T3" fmla="*/ 63 h 272"/>
                  <a:gd name="T4" fmla="*/ 92 w 304"/>
                  <a:gd name="T5" fmla="*/ 72 h 272"/>
                  <a:gd name="T6" fmla="*/ 91 w 304"/>
                  <a:gd name="T7" fmla="*/ 82 h 272"/>
                  <a:gd name="T8" fmla="*/ 86 w 304"/>
                  <a:gd name="T9" fmla="*/ 92 h 272"/>
                  <a:gd name="T10" fmla="*/ 77 w 304"/>
                  <a:gd name="T11" fmla="*/ 100 h 272"/>
                  <a:gd name="T12" fmla="*/ 68 w 304"/>
                  <a:gd name="T13" fmla="*/ 108 h 272"/>
                  <a:gd name="T14" fmla="*/ 59 w 304"/>
                  <a:gd name="T15" fmla="*/ 116 h 272"/>
                  <a:gd name="T16" fmla="*/ 53 w 304"/>
                  <a:gd name="T17" fmla="*/ 122 h 272"/>
                  <a:gd name="T18" fmla="*/ 51 w 304"/>
                  <a:gd name="T19" fmla="*/ 126 h 272"/>
                  <a:gd name="T20" fmla="*/ 50 w 304"/>
                  <a:gd name="T21" fmla="*/ 130 h 272"/>
                  <a:gd name="T22" fmla="*/ 50 w 304"/>
                  <a:gd name="T23" fmla="*/ 134 h 272"/>
                  <a:gd name="T24" fmla="*/ 53 w 304"/>
                  <a:gd name="T25" fmla="*/ 136 h 272"/>
                  <a:gd name="T26" fmla="*/ 57 w 304"/>
                  <a:gd name="T27" fmla="*/ 136 h 272"/>
                  <a:gd name="T28" fmla="*/ 63 w 304"/>
                  <a:gd name="T29" fmla="*/ 129 h 272"/>
                  <a:gd name="T30" fmla="*/ 74 w 304"/>
                  <a:gd name="T31" fmla="*/ 118 h 272"/>
                  <a:gd name="T32" fmla="*/ 85 w 304"/>
                  <a:gd name="T33" fmla="*/ 108 h 272"/>
                  <a:gd name="T34" fmla="*/ 95 w 304"/>
                  <a:gd name="T35" fmla="*/ 96 h 272"/>
                  <a:gd name="T36" fmla="*/ 101 w 304"/>
                  <a:gd name="T37" fmla="*/ 82 h 272"/>
                  <a:gd name="T38" fmla="*/ 100 w 304"/>
                  <a:gd name="T39" fmla="*/ 67 h 272"/>
                  <a:gd name="T40" fmla="*/ 93 w 304"/>
                  <a:gd name="T41" fmla="*/ 53 h 272"/>
                  <a:gd name="T42" fmla="*/ 83 w 304"/>
                  <a:gd name="T43" fmla="*/ 42 h 272"/>
                  <a:gd name="T44" fmla="*/ 73 w 304"/>
                  <a:gd name="T45" fmla="*/ 33 h 272"/>
                  <a:gd name="T46" fmla="*/ 62 w 304"/>
                  <a:gd name="T47" fmla="*/ 26 h 272"/>
                  <a:gd name="T48" fmla="*/ 52 w 304"/>
                  <a:gd name="T49" fmla="*/ 19 h 272"/>
                  <a:gd name="T50" fmla="*/ 41 w 304"/>
                  <a:gd name="T51" fmla="*/ 13 h 272"/>
                  <a:gd name="T52" fmla="*/ 30 w 304"/>
                  <a:gd name="T53" fmla="*/ 7 h 272"/>
                  <a:gd name="T54" fmla="*/ 19 w 304"/>
                  <a:gd name="T55" fmla="*/ 3 h 272"/>
                  <a:gd name="T56" fmla="*/ 10 w 304"/>
                  <a:gd name="T57" fmla="*/ 1 h 272"/>
                  <a:gd name="T58" fmla="*/ 3 w 304"/>
                  <a:gd name="T59" fmla="*/ 1 h 272"/>
                  <a:gd name="T60" fmla="*/ 3 w 304"/>
                  <a:gd name="T61" fmla="*/ 3 h 272"/>
                  <a:gd name="T62" fmla="*/ 12 w 304"/>
                  <a:gd name="T63" fmla="*/ 6 h 272"/>
                  <a:gd name="T64" fmla="*/ 21 w 304"/>
                  <a:gd name="T65" fmla="*/ 11 h 272"/>
                  <a:gd name="T66" fmla="*/ 32 w 304"/>
                  <a:gd name="T67" fmla="*/ 16 h 272"/>
                  <a:gd name="T68" fmla="*/ 44 w 304"/>
                  <a:gd name="T69" fmla="*/ 23 h 272"/>
                  <a:gd name="T70" fmla="*/ 55 w 304"/>
                  <a:gd name="T71" fmla="*/ 30 h 272"/>
                  <a:gd name="T72" fmla="*/ 67 w 304"/>
                  <a:gd name="T73" fmla="*/ 39 h 272"/>
                  <a:gd name="T74" fmla="*/ 77 w 304"/>
                  <a:gd name="T75" fmla="*/ 47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6" name="Freeform 41">
                <a:extLst>
                  <a:ext uri="{FF2B5EF4-FFF2-40B4-BE49-F238E27FC236}">
                    <a16:creationId xmlns:a16="http://schemas.microsoft.com/office/drawing/2014/main" id="{0B9C3447-1125-4D49-A52F-09869AE2F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13 w 103"/>
                  <a:gd name="T1" fmla="*/ 6 h 164"/>
                  <a:gd name="T2" fmla="*/ 12 w 103"/>
                  <a:gd name="T3" fmla="*/ 4 h 164"/>
                  <a:gd name="T4" fmla="*/ 11 w 103"/>
                  <a:gd name="T5" fmla="*/ 2 h 164"/>
                  <a:gd name="T6" fmla="*/ 8 w 103"/>
                  <a:gd name="T7" fmla="*/ 1 h 164"/>
                  <a:gd name="T8" fmla="*/ 6 w 103"/>
                  <a:gd name="T9" fmla="*/ 0 h 164"/>
                  <a:gd name="T10" fmla="*/ 3 w 103"/>
                  <a:gd name="T11" fmla="*/ 1 h 164"/>
                  <a:gd name="T12" fmla="*/ 2 w 103"/>
                  <a:gd name="T13" fmla="*/ 3 h 164"/>
                  <a:gd name="T14" fmla="*/ 0 w 103"/>
                  <a:gd name="T15" fmla="*/ 5 h 164"/>
                  <a:gd name="T16" fmla="*/ 0 w 103"/>
                  <a:gd name="T17" fmla="*/ 8 h 164"/>
                  <a:gd name="T18" fmla="*/ 3 w 103"/>
                  <a:gd name="T19" fmla="*/ 19 h 164"/>
                  <a:gd name="T20" fmla="*/ 6 w 103"/>
                  <a:gd name="T21" fmla="*/ 32 h 164"/>
                  <a:gd name="T22" fmla="*/ 11 w 103"/>
                  <a:gd name="T23" fmla="*/ 44 h 164"/>
                  <a:gd name="T24" fmla="*/ 17 w 103"/>
                  <a:gd name="T25" fmla="*/ 56 h 164"/>
                  <a:gd name="T26" fmla="*/ 22 w 103"/>
                  <a:gd name="T27" fmla="*/ 67 h 164"/>
                  <a:gd name="T28" fmla="*/ 28 w 103"/>
                  <a:gd name="T29" fmla="*/ 75 h 164"/>
                  <a:gd name="T30" fmla="*/ 32 w 103"/>
                  <a:gd name="T31" fmla="*/ 81 h 164"/>
                  <a:gd name="T32" fmla="*/ 34 w 103"/>
                  <a:gd name="T33" fmla="*/ 82 h 164"/>
                  <a:gd name="T34" fmla="*/ 33 w 103"/>
                  <a:gd name="T35" fmla="*/ 77 h 164"/>
                  <a:gd name="T36" fmla="*/ 31 w 103"/>
                  <a:gd name="T37" fmla="*/ 70 h 164"/>
                  <a:gd name="T38" fmla="*/ 28 w 103"/>
                  <a:gd name="T39" fmla="*/ 61 h 164"/>
                  <a:gd name="T40" fmla="*/ 24 w 103"/>
                  <a:gd name="T41" fmla="*/ 50 h 164"/>
                  <a:gd name="T42" fmla="*/ 21 w 103"/>
                  <a:gd name="T43" fmla="*/ 39 h 164"/>
                  <a:gd name="T44" fmla="*/ 18 w 103"/>
                  <a:gd name="T45" fmla="*/ 28 h 164"/>
                  <a:gd name="T46" fmla="*/ 15 w 103"/>
                  <a:gd name="T47" fmla="*/ 17 h 164"/>
                  <a:gd name="T48" fmla="*/ 13 w 103"/>
                  <a:gd name="T49" fmla="*/ 6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7" name="Freeform 42">
                <a:extLst>
                  <a:ext uri="{FF2B5EF4-FFF2-40B4-BE49-F238E27FC236}">
                    <a16:creationId xmlns:a16="http://schemas.microsoft.com/office/drawing/2014/main" id="{AB8B259F-6B34-8F49-8A05-06D0AD597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9 w 54"/>
                  <a:gd name="T1" fmla="*/ 5 h 82"/>
                  <a:gd name="T2" fmla="*/ 9 w 54"/>
                  <a:gd name="T3" fmla="*/ 3 h 82"/>
                  <a:gd name="T4" fmla="*/ 7 w 54"/>
                  <a:gd name="T5" fmla="*/ 1 h 82"/>
                  <a:gd name="T6" fmla="*/ 6 w 54"/>
                  <a:gd name="T7" fmla="*/ 0 h 82"/>
                  <a:gd name="T8" fmla="*/ 4 w 54"/>
                  <a:gd name="T9" fmla="*/ 0 h 82"/>
                  <a:gd name="T10" fmla="*/ 3 w 54"/>
                  <a:gd name="T11" fmla="*/ 1 h 82"/>
                  <a:gd name="T12" fmla="*/ 1 w 54"/>
                  <a:gd name="T13" fmla="*/ 2 h 82"/>
                  <a:gd name="T14" fmla="*/ 0 w 54"/>
                  <a:gd name="T15" fmla="*/ 3 h 82"/>
                  <a:gd name="T16" fmla="*/ 0 w 54"/>
                  <a:gd name="T17" fmla="*/ 5 h 82"/>
                  <a:gd name="T18" fmla="*/ 0 w 54"/>
                  <a:gd name="T19" fmla="*/ 11 h 82"/>
                  <a:gd name="T20" fmla="*/ 2 w 54"/>
                  <a:gd name="T21" fmla="*/ 17 h 82"/>
                  <a:gd name="T22" fmla="*/ 3 w 54"/>
                  <a:gd name="T23" fmla="*/ 23 h 82"/>
                  <a:gd name="T24" fmla="*/ 6 w 54"/>
                  <a:gd name="T25" fmla="*/ 29 h 82"/>
                  <a:gd name="T26" fmla="*/ 9 w 54"/>
                  <a:gd name="T27" fmla="*/ 35 h 82"/>
                  <a:gd name="T28" fmla="*/ 12 w 54"/>
                  <a:gd name="T29" fmla="*/ 39 h 82"/>
                  <a:gd name="T30" fmla="*/ 15 w 54"/>
                  <a:gd name="T31" fmla="*/ 41 h 82"/>
                  <a:gd name="T32" fmla="*/ 18 w 54"/>
                  <a:gd name="T33" fmla="*/ 42 h 82"/>
                  <a:gd name="T34" fmla="*/ 18 w 54"/>
                  <a:gd name="T35" fmla="*/ 34 h 82"/>
                  <a:gd name="T36" fmla="*/ 16 w 54"/>
                  <a:gd name="T37" fmla="*/ 24 h 82"/>
                  <a:gd name="T38" fmla="*/ 13 w 54"/>
                  <a:gd name="T39" fmla="*/ 14 h 82"/>
                  <a:gd name="T40" fmla="*/ 9 w 54"/>
                  <a:gd name="T41" fmla="*/ 5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8" name="Freeform 43">
                <a:extLst>
                  <a:ext uri="{FF2B5EF4-FFF2-40B4-BE49-F238E27FC236}">
                    <a16:creationId xmlns:a16="http://schemas.microsoft.com/office/drawing/2014/main" id="{513B3ED3-3489-C94E-8691-0EDED25DA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8 w 46"/>
                  <a:gd name="T1" fmla="*/ 3 h 47"/>
                  <a:gd name="T2" fmla="*/ 8 w 46"/>
                  <a:gd name="T3" fmla="*/ 4 h 47"/>
                  <a:gd name="T4" fmla="*/ 8 w 46"/>
                  <a:gd name="T5" fmla="*/ 4 h 47"/>
                  <a:gd name="T6" fmla="*/ 8 w 46"/>
                  <a:gd name="T7" fmla="*/ 4 h 47"/>
                  <a:gd name="T8" fmla="*/ 8 w 46"/>
                  <a:gd name="T9" fmla="*/ 4 h 47"/>
                  <a:gd name="T10" fmla="*/ 8 w 46"/>
                  <a:gd name="T11" fmla="*/ 2 h 47"/>
                  <a:gd name="T12" fmla="*/ 7 w 46"/>
                  <a:gd name="T13" fmla="*/ 1 h 47"/>
                  <a:gd name="T14" fmla="*/ 5 w 46"/>
                  <a:gd name="T15" fmla="*/ 0 h 47"/>
                  <a:gd name="T16" fmla="*/ 3 w 46"/>
                  <a:gd name="T17" fmla="*/ 0 h 47"/>
                  <a:gd name="T18" fmla="*/ 1 w 46"/>
                  <a:gd name="T19" fmla="*/ 1 h 47"/>
                  <a:gd name="T20" fmla="*/ 0 w 46"/>
                  <a:gd name="T21" fmla="*/ 2 h 47"/>
                  <a:gd name="T22" fmla="*/ 0 w 46"/>
                  <a:gd name="T23" fmla="*/ 4 h 47"/>
                  <a:gd name="T24" fmla="*/ 0 w 46"/>
                  <a:gd name="T25" fmla="*/ 5 h 47"/>
                  <a:gd name="T26" fmla="*/ 0 w 46"/>
                  <a:gd name="T27" fmla="*/ 8 h 47"/>
                  <a:gd name="T28" fmla="*/ 1 w 46"/>
                  <a:gd name="T29" fmla="*/ 11 h 47"/>
                  <a:gd name="T30" fmla="*/ 3 w 46"/>
                  <a:gd name="T31" fmla="*/ 14 h 47"/>
                  <a:gd name="T32" fmla="*/ 6 w 46"/>
                  <a:gd name="T33" fmla="*/ 17 h 47"/>
                  <a:gd name="T34" fmla="*/ 8 w 46"/>
                  <a:gd name="T35" fmla="*/ 20 h 47"/>
                  <a:gd name="T36" fmla="*/ 11 w 46"/>
                  <a:gd name="T37" fmla="*/ 22 h 47"/>
                  <a:gd name="T38" fmla="*/ 14 w 46"/>
                  <a:gd name="T39" fmla="*/ 24 h 47"/>
                  <a:gd name="T40" fmla="*/ 16 w 46"/>
                  <a:gd name="T41" fmla="*/ 24 h 47"/>
                  <a:gd name="T42" fmla="*/ 16 w 46"/>
                  <a:gd name="T43" fmla="*/ 19 h 47"/>
                  <a:gd name="T44" fmla="*/ 14 w 46"/>
                  <a:gd name="T45" fmla="*/ 13 h 47"/>
                  <a:gd name="T46" fmla="*/ 10 w 46"/>
                  <a:gd name="T47" fmla="*/ 7 h 47"/>
                  <a:gd name="T48" fmla="*/ 8 w 46"/>
                  <a:gd name="T49" fmla="*/ 3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9" name="Freeform 44">
                <a:extLst>
                  <a:ext uri="{FF2B5EF4-FFF2-40B4-BE49-F238E27FC236}">
                    <a16:creationId xmlns:a16="http://schemas.microsoft.com/office/drawing/2014/main" id="{2910DD33-C8B8-D847-A864-14058E68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17 w 63"/>
                  <a:gd name="T1" fmla="*/ 12 h 31"/>
                  <a:gd name="T2" fmla="*/ 19 w 63"/>
                  <a:gd name="T3" fmla="*/ 11 h 31"/>
                  <a:gd name="T4" fmla="*/ 21 w 63"/>
                  <a:gd name="T5" fmla="*/ 9 h 31"/>
                  <a:gd name="T6" fmla="*/ 21 w 63"/>
                  <a:gd name="T7" fmla="*/ 7 h 31"/>
                  <a:gd name="T8" fmla="*/ 21 w 63"/>
                  <a:gd name="T9" fmla="*/ 5 h 31"/>
                  <a:gd name="T10" fmla="*/ 20 w 63"/>
                  <a:gd name="T11" fmla="*/ 3 h 31"/>
                  <a:gd name="T12" fmla="*/ 19 w 63"/>
                  <a:gd name="T13" fmla="*/ 1 h 31"/>
                  <a:gd name="T14" fmla="*/ 17 w 63"/>
                  <a:gd name="T15" fmla="*/ 0 h 31"/>
                  <a:gd name="T16" fmla="*/ 14 w 63"/>
                  <a:gd name="T17" fmla="*/ 0 h 31"/>
                  <a:gd name="T18" fmla="*/ 13 w 63"/>
                  <a:gd name="T19" fmla="*/ 0 h 31"/>
                  <a:gd name="T20" fmla="*/ 11 w 63"/>
                  <a:gd name="T21" fmla="*/ 1 h 31"/>
                  <a:gd name="T22" fmla="*/ 9 w 63"/>
                  <a:gd name="T23" fmla="*/ 2 h 31"/>
                  <a:gd name="T24" fmla="*/ 5 w 63"/>
                  <a:gd name="T25" fmla="*/ 4 h 31"/>
                  <a:gd name="T26" fmla="*/ 2 w 63"/>
                  <a:gd name="T27" fmla="*/ 7 h 31"/>
                  <a:gd name="T28" fmla="*/ 1 w 63"/>
                  <a:gd name="T29" fmla="*/ 10 h 31"/>
                  <a:gd name="T30" fmla="*/ 0 w 63"/>
                  <a:gd name="T31" fmla="*/ 13 h 31"/>
                  <a:gd name="T32" fmla="*/ 0 w 63"/>
                  <a:gd name="T33" fmla="*/ 14 h 31"/>
                  <a:gd name="T34" fmla="*/ 1 w 63"/>
                  <a:gd name="T35" fmla="*/ 15 h 31"/>
                  <a:gd name="T36" fmla="*/ 3 w 63"/>
                  <a:gd name="T37" fmla="*/ 16 h 31"/>
                  <a:gd name="T38" fmla="*/ 5 w 63"/>
                  <a:gd name="T39" fmla="*/ 16 h 31"/>
                  <a:gd name="T40" fmla="*/ 7 w 63"/>
                  <a:gd name="T41" fmla="*/ 16 h 31"/>
                  <a:gd name="T42" fmla="*/ 10 w 63"/>
                  <a:gd name="T43" fmla="*/ 15 h 31"/>
                  <a:gd name="T44" fmla="*/ 12 w 63"/>
                  <a:gd name="T45" fmla="*/ 14 h 31"/>
                  <a:gd name="T46" fmla="*/ 14 w 63"/>
                  <a:gd name="T47" fmla="*/ 13 h 31"/>
                  <a:gd name="T48" fmla="*/ 17 w 63"/>
                  <a:gd name="T49" fmla="*/ 12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0" name="Freeform 45">
                <a:extLst>
                  <a:ext uri="{FF2B5EF4-FFF2-40B4-BE49-F238E27FC236}">
                    <a16:creationId xmlns:a16="http://schemas.microsoft.com/office/drawing/2014/main" id="{54ECC09E-57A1-6543-AC9E-FCE37ADC4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30 w 245"/>
                  <a:gd name="T1" fmla="*/ 16 h 206"/>
                  <a:gd name="T2" fmla="*/ 24 w 245"/>
                  <a:gd name="T3" fmla="*/ 20 h 206"/>
                  <a:gd name="T4" fmla="*/ 19 w 245"/>
                  <a:gd name="T5" fmla="*/ 25 h 206"/>
                  <a:gd name="T6" fmla="*/ 13 w 245"/>
                  <a:gd name="T7" fmla="*/ 31 h 206"/>
                  <a:gd name="T8" fmla="*/ 9 w 245"/>
                  <a:gd name="T9" fmla="*/ 37 h 206"/>
                  <a:gd name="T10" fmla="*/ 6 w 245"/>
                  <a:gd name="T11" fmla="*/ 44 h 206"/>
                  <a:gd name="T12" fmla="*/ 3 w 245"/>
                  <a:gd name="T13" fmla="*/ 50 h 206"/>
                  <a:gd name="T14" fmla="*/ 1 w 245"/>
                  <a:gd name="T15" fmla="*/ 57 h 206"/>
                  <a:gd name="T16" fmla="*/ 0 w 245"/>
                  <a:gd name="T17" fmla="*/ 64 h 206"/>
                  <a:gd name="T18" fmla="*/ 1 w 245"/>
                  <a:gd name="T19" fmla="*/ 75 h 206"/>
                  <a:gd name="T20" fmla="*/ 5 w 245"/>
                  <a:gd name="T21" fmla="*/ 83 h 206"/>
                  <a:gd name="T22" fmla="*/ 11 w 245"/>
                  <a:gd name="T23" fmla="*/ 91 h 206"/>
                  <a:gd name="T24" fmla="*/ 18 w 245"/>
                  <a:gd name="T25" fmla="*/ 96 h 206"/>
                  <a:gd name="T26" fmla="*/ 26 w 245"/>
                  <a:gd name="T27" fmla="*/ 100 h 206"/>
                  <a:gd name="T28" fmla="*/ 36 w 245"/>
                  <a:gd name="T29" fmla="*/ 103 h 206"/>
                  <a:gd name="T30" fmla="*/ 45 w 245"/>
                  <a:gd name="T31" fmla="*/ 103 h 206"/>
                  <a:gd name="T32" fmla="*/ 54 w 245"/>
                  <a:gd name="T33" fmla="*/ 102 h 206"/>
                  <a:gd name="T34" fmla="*/ 56 w 245"/>
                  <a:gd name="T35" fmla="*/ 102 h 206"/>
                  <a:gd name="T36" fmla="*/ 58 w 245"/>
                  <a:gd name="T37" fmla="*/ 101 h 206"/>
                  <a:gd name="T38" fmla="*/ 60 w 245"/>
                  <a:gd name="T39" fmla="*/ 99 h 206"/>
                  <a:gd name="T40" fmla="*/ 60 w 245"/>
                  <a:gd name="T41" fmla="*/ 97 h 206"/>
                  <a:gd name="T42" fmla="*/ 60 w 245"/>
                  <a:gd name="T43" fmla="*/ 96 h 206"/>
                  <a:gd name="T44" fmla="*/ 58 w 245"/>
                  <a:gd name="T45" fmla="*/ 96 h 206"/>
                  <a:gd name="T46" fmla="*/ 56 w 245"/>
                  <a:gd name="T47" fmla="*/ 95 h 206"/>
                  <a:gd name="T48" fmla="*/ 54 w 245"/>
                  <a:gd name="T49" fmla="*/ 95 h 206"/>
                  <a:gd name="T50" fmla="*/ 51 w 245"/>
                  <a:gd name="T51" fmla="*/ 95 h 206"/>
                  <a:gd name="T52" fmla="*/ 48 w 245"/>
                  <a:gd name="T53" fmla="*/ 95 h 206"/>
                  <a:gd name="T54" fmla="*/ 46 w 245"/>
                  <a:gd name="T55" fmla="*/ 95 h 206"/>
                  <a:gd name="T56" fmla="*/ 45 w 245"/>
                  <a:gd name="T57" fmla="*/ 95 h 206"/>
                  <a:gd name="T58" fmla="*/ 40 w 245"/>
                  <a:gd name="T59" fmla="*/ 95 h 206"/>
                  <a:gd name="T60" fmla="*/ 35 w 245"/>
                  <a:gd name="T61" fmla="*/ 94 h 206"/>
                  <a:gd name="T62" fmla="*/ 31 w 245"/>
                  <a:gd name="T63" fmla="*/ 94 h 206"/>
                  <a:gd name="T64" fmla="*/ 26 w 245"/>
                  <a:gd name="T65" fmla="*/ 92 h 206"/>
                  <a:gd name="T66" fmla="*/ 21 w 245"/>
                  <a:gd name="T67" fmla="*/ 91 h 206"/>
                  <a:gd name="T68" fmla="*/ 16 w 245"/>
                  <a:gd name="T69" fmla="*/ 87 h 206"/>
                  <a:gd name="T70" fmla="*/ 12 w 245"/>
                  <a:gd name="T71" fmla="*/ 83 h 206"/>
                  <a:gd name="T72" fmla="*/ 7 w 245"/>
                  <a:gd name="T73" fmla="*/ 76 h 206"/>
                  <a:gd name="T74" fmla="*/ 6 w 245"/>
                  <a:gd name="T75" fmla="*/ 68 h 206"/>
                  <a:gd name="T76" fmla="*/ 7 w 245"/>
                  <a:gd name="T77" fmla="*/ 61 h 206"/>
                  <a:gd name="T78" fmla="*/ 9 w 245"/>
                  <a:gd name="T79" fmla="*/ 54 h 206"/>
                  <a:gd name="T80" fmla="*/ 12 w 245"/>
                  <a:gd name="T81" fmla="*/ 48 h 206"/>
                  <a:gd name="T82" fmla="*/ 16 w 245"/>
                  <a:gd name="T83" fmla="*/ 42 h 206"/>
                  <a:gd name="T84" fmla="*/ 20 w 245"/>
                  <a:gd name="T85" fmla="*/ 36 h 206"/>
                  <a:gd name="T86" fmla="*/ 26 w 245"/>
                  <a:gd name="T87" fmla="*/ 31 h 206"/>
                  <a:gd name="T88" fmla="*/ 32 w 245"/>
                  <a:gd name="T89" fmla="*/ 26 h 206"/>
                  <a:gd name="T90" fmla="*/ 38 w 245"/>
                  <a:gd name="T91" fmla="*/ 21 h 206"/>
                  <a:gd name="T92" fmla="*/ 45 w 245"/>
                  <a:gd name="T93" fmla="*/ 17 h 206"/>
                  <a:gd name="T94" fmla="*/ 52 w 245"/>
                  <a:gd name="T95" fmla="*/ 14 h 206"/>
                  <a:gd name="T96" fmla="*/ 58 w 245"/>
                  <a:gd name="T97" fmla="*/ 11 h 206"/>
                  <a:gd name="T98" fmla="*/ 65 w 245"/>
                  <a:gd name="T99" fmla="*/ 8 h 206"/>
                  <a:gd name="T100" fmla="*/ 70 w 245"/>
                  <a:gd name="T101" fmla="*/ 6 h 206"/>
                  <a:gd name="T102" fmla="*/ 76 w 245"/>
                  <a:gd name="T103" fmla="*/ 4 h 206"/>
                  <a:gd name="T104" fmla="*/ 81 w 245"/>
                  <a:gd name="T105" fmla="*/ 3 h 206"/>
                  <a:gd name="T106" fmla="*/ 78 w 245"/>
                  <a:gd name="T107" fmla="*/ 1 h 206"/>
                  <a:gd name="T108" fmla="*/ 72 w 245"/>
                  <a:gd name="T109" fmla="*/ 0 h 206"/>
                  <a:gd name="T110" fmla="*/ 66 w 245"/>
                  <a:gd name="T111" fmla="*/ 1 h 206"/>
                  <a:gd name="T112" fmla="*/ 59 w 245"/>
                  <a:gd name="T113" fmla="*/ 3 h 206"/>
                  <a:gd name="T114" fmla="*/ 51 w 245"/>
                  <a:gd name="T115" fmla="*/ 5 h 206"/>
                  <a:gd name="T116" fmla="*/ 43 w 245"/>
                  <a:gd name="T117" fmla="*/ 8 h 206"/>
                  <a:gd name="T118" fmla="*/ 36 w 245"/>
                  <a:gd name="T119" fmla="*/ 12 h 206"/>
                  <a:gd name="T120" fmla="*/ 30 w 245"/>
                  <a:gd name="T121" fmla="*/ 16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1" name="Freeform 46">
                <a:extLst>
                  <a:ext uri="{FF2B5EF4-FFF2-40B4-BE49-F238E27FC236}">
                    <a16:creationId xmlns:a16="http://schemas.microsoft.com/office/drawing/2014/main" id="{F6AD9A7F-0B27-3742-9EFB-FAB0BF44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45 w 159"/>
                  <a:gd name="T1" fmla="*/ 27 h 160"/>
                  <a:gd name="T2" fmla="*/ 46 w 159"/>
                  <a:gd name="T3" fmla="*/ 35 h 160"/>
                  <a:gd name="T4" fmla="*/ 45 w 159"/>
                  <a:gd name="T5" fmla="*/ 42 h 160"/>
                  <a:gd name="T6" fmla="*/ 42 w 159"/>
                  <a:gd name="T7" fmla="*/ 48 h 160"/>
                  <a:gd name="T8" fmla="*/ 37 w 159"/>
                  <a:gd name="T9" fmla="*/ 54 h 160"/>
                  <a:gd name="T10" fmla="*/ 31 w 159"/>
                  <a:gd name="T11" fmla="*/ 59 h 160"/>
                  <a:gd name="T12" fmla="*/ 25 w 159"/>
                  <a:gd name="T13" fmla="*/ 63 h 160"/>
                  <a:gd name="T14" fmla="*/ 18 w 159"/>
                  <a:gd name="T15" fmla="*/ 68 h 160"/>
                  <a:gd name="T16" fmla="*/ 12 w 159"/>
                  <a:gd name="T17" fmla="*/ 73 h 160"/>
                  <a:gd name="T18" fmla="*/ 11 w 159"/>
                  <a:gd name="T19" fmla="*/ 75 h 160"/>
                  <a:gd name="T20" fmla="*/ 11 w 159"/>
                  <a:gd name="T21" fmla="*/ 76 h 160"/>
                  <a:gd name="T22" fmla="*/ 11 w 159"/>
                  <a:gd name="T23" fmla="*/ 77 h 160"/>
                  <a:gd name="T24" fmla="*/ 12 w 159"/>
                  <a:gd name="T25" fmla="*/ 79 h 160"/>
                  <a:gd name="T26" fmla="*/ 13 w 159"/>
                  <a:gd name="T27" fmla="*/ 80 h 160"/>
                  <a:gd name="T28" fmla="*/ 14 w 159"/>
                  <a:gd name="T29" fmla="*/ 80 h 160"/>
                  <a:gd name="T30" fmla="*/ 16 w 159"/>
                  <a:gd name="T31" fmla="*/ 80 h 160"/>
                  <a:gd name="T32" fmla="*/ 17 w 159"/>
                  <a:gd name="T33" fmla="*/ 80 h 160"/>
                  <a:gd name="T34" fmla="*/ 24 w 159"/>
                  <a:gd name="T35" fmla="*/ 75 h 160"/>
                  <a:gd name="T36" fmla="*/ 32 w 159"/>
                  <a:gd name="T37" fmla="*/ 70 h 160"/>
                  <a:gd name="T38" fmla="*/ 38 w 159"/>
                  <a:gd name="T39" fmla="*/ 64 h 160"/>
                  <a:gd name="T40" fmla="*/ 45 w 159"/>
                  <a:gd name="T41" fmla="*/ 58 h 160"/>
                  <a:gd name="T42" fmla="*/ 49 w 159"/>
                  <a:gd name="T43" fmla="*/ 51 h 160"/>
                  <a:gd name="T44" fmla="*/ 52 w 159"/>
                  <a:gd name="T45" fmla="*/ 43 h 160"/>
                  <a:gd name="T46" fmla="*/ 53 w 159"/>
                  <a:gd name="T47" fmla="*/ 34 h 160"/>
                  <a:gd name="T48" fmla="*/ 51 w 159"/>
                  <a:gd name="T49" fmla="*/ 25 h 160"/>
                  <a:gd name="T50" fmla="*/ 47 w 159"/>
                  <a:gd name="T51" fmla="*/ 18 h 160"/>
                  <a:gd name="T52" fmla="*/ 41 w 159"/>
                  <a:gd name="T53" fmla="*/ 12 h 160"/>
                  <a:gd name="T54" fmla="*/ 33 w 159"/>
                  <a:gd name="T55" fmla="*/ 7 h 160"/>
                  <a:gd name="T56" fmla="*/ 25 w 159"/>
                  <a:gd name="T57" fmla="*/ 4 h 160"/>
                  <a:gd name="T58" fmla="*/ 17 w 159"/>
                  <a:gd name="T59" fmla="*/ 1 h 160"/>
                  <a:gd name="T60" fmla="*/ 10 w 159"/>
                  <a:gd name="T61" fmla="*/ 0 h 160"/>
                  <a:gd name="T62" fmla="*/ 4 w 159"/>
                  <a:gd name="T63" fmla="*/ 1 h 160"/>
                  <a:gd name="T64" fmla="*/ 0 w 159"/>
                  <a:gd name="T65" fmla="*/ 3 h 160"/>
                  <a:gd name="T66" fmla="*/ 7 w 159"/>
                  <a:gd name="T67" fmla="*/ 5 h 160"/>
                  <a:gd name="T68" fmla="*/ 14 w 159"/>
                  <a:gd name="T69" fmla="*/ 6 h 160"/>
                  <a:gd name="T70" fmla="*/ 20 w 159"/>
                  <a:gd name="T71" fmla="*/ 8 h 160"/>
                  <a:gd name="T72" fmla="*/ 26 w 159"/>
                  <a:gd name="T73" fmla="*/ 10 h 160"/>
                  <a:gd name="T74" fmla="*/ 32 w 159"/>
                  <a:gd name="T75" fmla="*/ 12 h 160"/>
                  <a:gd name="T76" fmla="*/ 37 w 159"/>
                  <a:gd name="T77" fmla="*/ 16 h 160"/>
                  <a:gd name="T78" fmla="*/ 42 w 159"/>
                  <a:gd name="T79" fmla="*/ 20 h 160"/>
                  <a:gd name="T80" fmla="*/ 45 w 159"/>
                  <a:gd name="T81" fmla="*/ 27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2" name="Freeform 47">
                <a:extLst>
                  <a:ext uri="{FF2B5EF4-FFF2-40B4-BE49-F238E27FC236}">
                    <a16:creationId xmlns:a16="http://schemas.microsoft.com/office/drawing/2014/main" id="{0B863CBE-0CF0-A441-BA70-E2D2E0DF2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42 w 399"/>
                  <a:gd name="T1" fmla="*/ 31 h 332"/>
                  <a:gd name="T2" fmla="*/ 22 w 399"/>
                  <a:gd name="T3" fmla="*/ 51 h 332"/>
                  <a:gd name="T4" fmla="*/ 7 w 399"/>
                  <a:gd name="T5" fmla="*/ 74 h 332"/>
                  <a:gd name="T6" fmla="*/ 0 w 399"/>
                  <a:gd name="T7" fmla="*/ 100 h 332"/>
                  <a:gd name="T8" fmla="*/ 1 w 399"/>
                  <a:gd name="T9" fmla="*/ 118 h 332"/>
                  <a:gd name="T10" fmla="*/ 4 w 399"/>
                  <a:gd name="T11" fmla="*/ 125 h 332"/>
                  <a:gd name="T12" fmla="*/ 9 w 399"/>
                  <a:gd name="T13" fmla="*/ 131 h 332"/>
                  <a:gd name="T14" fmla="*/ 14 w 399"/>
                  <a:gd name="T15" fmla="*/ 137 h 332"/>
                  <a:gd name="T16" fmla="*/ 23 w 399"/>
                  <a:gd name="T17" fmla="*/ 143 h 332"/>
                  <a:gd name="T18" fmla="*/ 36 w 399"/>
                  <a:gd name="T19" fmla="*/ 149 h 332"/>
                  <a:gd name="T20" fmla="*/ 49 w 399"/>
                  <a:gd name="T21" fmla="*/ 154 h 332"/>
                  <a:gd name="T22" fmla="*/ 63 w 399"/>
                  <a:gd name="T23" fmla="*/ 158 h 332"/>
                  <a:gd name="T24" fmla="*/ 77 w 399"/>
                  <a:gd name="T25" fmla="*/ 161 h 332"/>
                  <a:gd name="T26" fmla="*/ 91 w 399"/>
                  <a:gd name="T27" fmla="*/ 163 h 332"/>
                  <a:gd name="T28" fmla="*/ 105 w 399"/>
                  <a:gd name="T29" fmla="*/ 165 h 332"/>
                  <a:gd name="T30" fmla="*/ 119 w 399"/>
                  <a:gd name="T31" fmla="*/ 166 h 332"/>
                  <a:gd name="T32" fmla="*/ 129 w 399"/>
                  <a:gd name="T33" fmla="*/ 166 h 332"/>
                  <a:gd name="T34" fmla="*/ 132 w 399"/>
                  <a:gd name="T35" fmla="*/ 163 h 332"/>
                  <a:gd name="T36" fmla="*/ 133 w 399"/>
                  <a:gd name="T37" fmla="*/ 158 h 332"/>
                  <a:gd name="T38" fmla="*/ 130 w 399"/>
                  <a:gd name="T39" fmla="*/ 155 h 332"/>
                  <a:gd name="T40" fmla="*/ 121 w 399"/>
                  <a:gd name="T41" fmla="*/ 154 h 332"/>
                  <a:gd name="T42" fmla="*/ 108 w 399"/>
                  <a:gd name="T43" fmla="*/ 154 h 332"/>
                  <a:gd name="T44" fmla="*/ 95 w 399"/>
                  <a:gd name="T45" fmla="*/ 153 h 332"/>
                  <a:gd name="T46" fmla="*/ 82 w 399"/>
                  <a:gd name="T47" fmla="*/ 151 h 332"/>
                  <a:gd name="T48" fmla="*/ 69 w 399"/>
                  <a:gd name="T49" fmla="*/ 148 h 332"/>
                  <a:gd name="T50" fmla="*/ 56 w 399"/>
                  <a:gd name="T51" fmla="*/ 145 h 332"/>
                  <a:gd name="T52" fmla="*/ 44 w 399"/>
                  <a:gd name="T53" fmla="*/ 141 h 332"/>
                  <a:gd name="T54" fmla="*/ 31 w 399"/>
                  <a:gd name="T55" fmla="*/ 135 h 332"/>
                  <a:gd name="T56" fmla="*/ 21 w 399"/>
                  <a:gd name="T57" fmla="*/ 128 h 332"/>
                  <a:gd name="T58" fmla="*/ 15 w 399"/>
                  <a:gd name="T59" fmla="*/ 118 h 332"/>
                  <a:gd name="T60" fmla="*/ 13 w 399"/>
                  <a:gd name="T61" fmla="*/ 105 h 332"/>
                  <a:gd name="T62" fmla="*/ 15 w 399"/>
                  <a:gd name="T63" fmla="*/ 87 h 332"/>
                  <a:gd name="T64" fmla="*/ 21 w 399"/>
                  <a:gd name="T65" fmla="*/ 73 h 332"/>
                  <a:gd name="T66" fmla="*/ 28 w 399"/>
                  <a:gd name="T67" fmla="*/ 60 h 332"/>
                  <a:gd name="T68" fmla="*/ 37 w 399"/>
                  <a:gd name="T69" fmla="*/ 49 h 332"/>
                  <a:gd name="T70" fmla="*/ 47 w 399"/>
                  <a:gd name="T71" fmla="*/ 39 h 332"/>
                  <a:gd name="T72" fmla="*/ 60 w 399"/>
                  <a:gd name="T73" fmla="*/ 29 h 332"/>
                  <a:gd name="T74" fmla="*/ 74 w 399"/>
                  <a:gd name="T75" fmla="*/ 19 h 332"/>
                  <a:gd name="T76" fmla="*/ 90 w 399"/>
                  <a:gd name="T77" fmla="*/ 10 h 332"/>
                  <a:gd name="T78" fmla="*/ 104 w 399"/>
                  <a:gd name="T79" fmla="*/ 3 h 332"/>
                  <a:gd name="T80" fmla="*/ 105 w 399"/>
                  <a:gd name="T81" fmla="*/ 0 h 332"/>
                  <a:gd name="T82" fmla="*/ 91 w 399"/>
                  <a:gd name="T83" fmla="*/ 3 h 332"/>
                  <a:gd name="T84" fmla="*/ 74 w 399"/>
                  <a:gd name="T85" fmla="*/ 9 h 332"/>
                  <a:gd name="T86" fmla="*/ 59 w 399"/>
                  <a:gd name="T87" fmla="*/ 18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3" name="Freeform 48">
                <a:extLst>
                  <a:ext uri="{FF2B5EF4-FFF2-40B4-BE49-F238E27FC236}">
                    <a16:creationId xmlns:a16="http://schemas.microsoft.com/office/drawing/2014/main" id="{3CF94D75-E07C-814A-8B6C-BB67EBB7D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97 w 348"/>
                  <a:gd name="T1" fmla="*/ 34 h 222"/>
                  <a:gd name="T2" fmla="*/ 102 w 348"/>
                  <a:gd name="T3" fmla="*/ 40 h 222"/>
                  <a:gd name="T4" fmla="*/ 105 w 348"/>
                  <a:gd name="T5" fmla="*/ 47 h 222"/>
                  <a:gd name="T6" fmla="*/ 107 w 348"/>
                  <a:gd name="T7" fmla="*/ 55 h 222"/>
                  <a:gd name="T8" fmla="*/ 107 w 348"/>
                  <a:gd name="T9" fmla="*/ 62 h 222"/>
                  <a:gd name="T10" fmla="*/ 106 w 348"/>
                  <a:gd name="T11" fmla="*/ 69 h 222"/>
                  <a:gd name="T12" fmla="*/ 104 w 348"/>
                  <a:gd name="T13" fmla="*/ 74 h 222"/>
                  <a:gd name="T14" fmla="*/ 101 w 348"/>
                  <a:gd name="T15" fmla="*/ 80 h 222"/>
                  <a:gd name="T16" fmla="*/ 97 w 348"/>
                  <a:gd name="T17" fmla="*/ 84 h 222"/>
                  <a:gd name="T18" fmla="*/ 93 w 348"/>
                  <a:gd name="T19" fmla="*/ 89 h 222"/>
                  <a:gd name="T20" fmla="*/ 88 w 348"/>
                  <a:gd name="T21" fmla="*/ 93 h 222"/>
                  <a:gd name="T22" fmla="*/ 84 w 348"/>
                  <a:gd name="T23" fmla="*/ 98 h 222"/>
                  <a:gd name="T24" fmla="*/ 80 w 348"/>
                  <a:gd name="T25" fmla="*/ 103 h 222"/>
                  <a:gd name="T26" fmla="*/ 79 w 348"/>
                  <a:gd name="T27" fmla="*/ 104 h 222"/>
                  <a:gd name="T28" fmla="*/ 78 w 348"/>
                  <a:gd name="T29" fmla="*/ 106 h 222"/>
                  <a:gd name="T30" fmla="*/ 79 w 348"/>
                  <a:gd name="T31" fmla="*/ 107 h 222"/>
                  <a:gd name="T32" fmla="*/ 80 w 348"/>
                  <a:gd name="T33" fmla="*/ 109 h 222"/>
                  <a:gd name="T34" fmla="*/ 81 w 348"/>
                  <a:gd name="T35" fmla="*/ 110 h 222"/>
                  <a:gd name="T36" fmla="*/ 83 w 348"/>
                  <a:gd name="T37" fmla="*/ 110 h 222"/>
                  <a:gd name="T38" fmla="*/ 85 w 348"/>
                  <a:gd name="T39" fmla="*/ 110 h 222"/>
                  <a:gd name="T40" fmla="*/ 86 w 348"/>
                  <a:gd name="T41" fmla="*/ 109 h 222"/>
                  <a:gd name="T42" fmla="*/ 96 w 348"/>
                  <a:gd name="T43" fmla="*/ 102 h 222"/>
                  <a:gd name="T44" fmla="*/ 103 w 348"/>
                  <a:gd name="T45" fmla="*/ 93 h 222"/>
                  <a:gd name="T46" fmla="*/ 110 w 348"/>
                  <a:gd name="T47" fmla="*/ 83 h 222"/>
                  <a:gd name="T48" fmla="*/ 115 w 348"/>
                  <a:gd name="T49" fmla="*/ 73 h 222"/>
                  <a:gd name="T50" fmla="*/ 116 w 348"/>
                  <a:gd name="T51" fmla="*/ 61 h 222"/>
                  <a:gd name="T52" fmla="*/ 115 w 348"/>
                  <a:gd name="T53" fmla="*/ 51 h 222"/>
                  <a:gd name="T54" fmla="*/ 111 w 348"/>
                  <a:gd name="T55" fmla="*/ 40 h 222"/>
                  <a:gd name="T56" fmla="*/ 103 w 348"/>
                  <a:gd name="T57" fmla="*/ 31 h 222"/>
                  <a:gd name="T58" fmla="*/ 98 w 348"/>
                  <a:gd name="T59" fmla="*/ 26 h 222"/>
                  <a:gd name="T60" fmla="*/ 91 w 348"/>
                  <a:gd name="T61" fmla="*/ 21 h 222"/>
                  <a:gd name="T62" fmla="*/ 83 w 348"/>
                  <a:gd name="T63" fmla="*/ 17 h 222"/>
                  <a:gd name="T64" fmla="*/ 75 w 348"/>
                  <a:gd name="T65" fmla="*/ 13 h 222"/>
                  <a:gd name="T66" fmla="*/ 67 w 348"/>
                  <a:gd name="T67" fmla="*/ 10 h 222"/>
                  <a:gd name="T68" fmla="*/ 59 w 348"/>
                  <a:gd name="T69" fmla="*/ 8 h 222"/>
                  <a:gd name="T70" fmla="*/ 50 w 348"/>
                  <a:gd name="T71" fmla="*/ 5 h 222"/>
                  <a:gd name="T72" fmla="*/ 42 w 348"/>
                  <a:gd name="T73" fmla="*/ 3 h 222"/>
                  <a:gd name="T74" fmla="*/ 34 w 348"/>
                  <a:gd name="T75" fmla="*/ 2 h 222"/>
                  <a:gd name="T76" fmla="*/ 26 w 348"/>
                  <a:gd name="T77" fmla="*/ 1 h 222"/>
                  <a:gd name="T78" fmla="*/ 19 w 348"/>
                  <a:gd name="T79" fmla="*/ 0 h 222"/>
                  <a:gd name="T80" fmla="*/ 13 w 348"/>
                  <a:gd name="T81" fmla="*/ 0 h 222"/>
                  <a:gd name="T82" fmla="*/ 8 w 348"/>
                  <a:gd name="T83" fmla="*/ 0 h 222"/>
                  <a:gd name="T84" fmla="*/ 4 w 348"/>
                  <a:gd name="T85" fmla="*/ 0 h 222"/>
                  <a:gd name="T86" fmla="*/ 1 w 348"/>
                  <a:gd name="T87" fmla="*/ 1 h 222"/>
                  <a:gd name="T88" fmla="*/ 0 w 348"/>
                  <a:gd name="T89" fmla="*/ 2 h 222"/>
                  <a:gd name="T90" fmla="*/ 5 w 348"/>
                  <a:gd name="T91" fmla="*/ 3 h 222"/>
                  <a:gd name="T92" fmla="*/ 10 w 348"/>
                  <a:gd name="T93" fmla="*/ 4 h 222"/>
                  <a:gd name="T94" fmla="*/ 15 w 348"/>
                  <a:gd name="T95" fmla="*/ 5 h 222"/>
                  <a:gd name="T96" fmla="*/ 21 w 348"/>
                  <a:gd name="T97" fmla="*/ 6 h 222"/>
                  <a:gd name="T98" fmla="*/ 28 w 348"/>
                  <a:gd name="T99" fmla="*/ 7 h 222"/>
                  <a:gd name="T100" fmla="*/ 34 w 348"/>
                  <a:gd name="T101" fmla="*/ 8 h 222"/>
                  <a:gd name="T102" fmla="*/ 40 w 348"/>
                  <a:gd name="T103" fmla="*/ 9 h 222"/>
                  <a:gd name="T104" fmla="*/ 47 w 348"/>
                  <a:gd name="T105" fmla="*/ 11 h 222"/>
                  <a:gd name="T106" fmla="*/ 53 w 348"/>
                  <a:gd name="T107" fmla="*/ 13 h 222"/>
                  <a:gd name="T108" fmla="*/ 60 w 348"/>
                  <a:gd name="T109" fmla="*/ 15 h 222"/>
                  <a:gd name="T110" fmla="*/ 67 w 348"/>
                  <a:gd name="T111" fmla="*/ 17 h 222"/>
                  <a:gd name="T112" fmla="*/ 73 w 348"/>
                  <a:gd name="T113" fmla="*/ 20 h 222"/>
                  <a:gd name="T114" fmla="*/ 79 w 348"/>
                  <a:gd name="T115" fmla="*/ 23 h 222"/>
                  <a:gd name="T116" fmla="*/ 86 w 348"/>
                  <a:gd name="T117" fmla="*/ 26 h 222"/>
                  <a:gd name="T118" fmla="*/ 91 w 348"/>
                  <a:gd name="T119" fmla="*/ 30 h 222"/>
                  <a:gd name="T120" fmla="*/ 97 w 348"/>
                  <a:gd name="T121" fmla="*/ 34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4" name="Freeform 49">
                <a:extLst>
                  <a:ext uri="{FF2B5EF4-FFF2-40B4-BE49-F238E27FC236}">
                    <a16:creationId xmlns:a16="http://schemas.microsoft.com/office/drawing/2014/main" id="{EDDF9B23-D53B-1E40-AB5E-647BDE5CD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56 h 207"/>
                  <a:gd name="T2" fmla="*/ 0 w 142"/>
                  <a:gd name="T3" fmla="*/ 65 h 207"/>
                  <a:gd name="T4" fmla="*/ 2 w 142"/>
                  <a:gd name="T5" fmla="*/ 73 h 207"/>
                  <a:gd name="T6" fmla="*/ 5 w 142"/>
                  <a:gd name="T7" fmla="*/ 80 h 207"/>
                  <a:gd name="T8" fmla="*/ 10 w 142"/>
                  <a:gd name="T9" fmla="*/ 87 h 207"/>
                  <a:gd name="T10" fmla="*/ 16 w 142"/>
                  <a:gd name="T11" fmla="*/ 92 h 207"/>
                  <a:gd name="T12" fmla="*/ 23 w 142"/>
                  <a:gd name="T13" fmla="*/ 97 h 207"/>
                  <a:gd name="T14" fmla="*/ 31 w 142"/>
                  <a:gd name="T15" fmla="*/ 101 h 207"/>
                  <a:gd name="T16" fmla="*/ 39 w 142"/>
                  <a:gd name="T17" fmla="*/ 103 h 207"/>
                  <a:gd name="T18" fmla="*/ 41 w 142"/>
                  <a:gd name="T19" fmla="*/ 103 h 207"/>
                  <a:gd name="T20" fmla="*/ 44 w 142"/>
                  <a:gd name="T21" fmla="*/ 102 h 207"/>
                  <a:gd name="T22" fmla="*/ 46 w 142"/>
                  <a:gd name="T23" fmla="*/ 101 h 207"/>
                  <a:gd name="T24" fmla="*/ 47 w 142"/>
                  <a:gd name="T25" fmla="*/ 99 h 207"/>
                  <a:gd name="T26" fmla="*/ 47 w 142"/>
                  <a:gd name="T27" fmla="*/ 96 h 207"/>
                  <a:gd name="T28" fmla="*/ 46 w 142"/>
                  <a:gd name="T29" fmla="*/ 94 h 207"/>
                  <a:gd name="T30" fmla="*/ 45 w 142"/>
                  <a:gd name="T31" fmla="*/ 92 h 207"/>
                  <a:gd name="T32" fmla="*/ 42 w 142"/>
                  <a:gd name="T33" fmla="*/ 91 h 207"/>
                  <a:gd name="T34" fmla="*/ 34 w 142"/>
                  <a:gd name="T35" fmla="*/ 88 h 207"/>
                  <a:gd name="T36" fmla="*/ 27 w 142"/>
                  <a:gd name="T37" fmla="*/ 84 h 207"/>
                  <a:gd name="T38" fmla="*/ 21 w 142"/>
                  <a:gd name="T39" fmla="*/ 78 h 207"/>
                  <a:gd name="T40" fmla="*/ 17 w 142"/>
                  <a:gd name="T41" fmla="*/ 72 h 207"/>
                  <a:gd name="T42" fmla="*/ 14 w 142"/>
                  <a:gd name="T43" fmla="*/ 65 h 207"/>
                  <a:gd name="T44" fmla="*/ 13 w 142"/>
                  <a:gd name="T45" fmla="*/ 57 h 207"/>
                  <a:gd name="T46" fmla="*/ 13 w 142"/>
                  <a:gd name="T47" fmla="*/ 48 h 207"/>
                  <a:gd name="T48" fmla="*/ 15 w 142"/>
                  <a:gd name="T49" fmla="*/ 39 h 207"/>
                  <a:gd name="T50" fmla="*/ 18 w 142"/>
                  <a:gd name="T51" fmla="*/ 32 h 207"/>
                  <a:gd name="T52" fmla="*/ 24 w 142"/>
                  <a:gd name="T53" fmla="*/ 26 h 207"/>
                  <a:gd name="T54" fmla="*/ 29 w 142"/>
                  <a:gd name="T55" fmla="*/ 20 h 207"/>
                  <a:gd name="T56" fmla="*/ 36 w 142"/>
                  <a:gd name="T57" fmla="*/ 14 h 207"/>
                  <a:gd name="T58" fmla="*/ 41 w 142"/>
                  <a:gd name="T59" fmla="*/ 10 h 207"/>
                  <a:gd name="T60" fmla="*/ 46 w 142"/>
                  <a:gd name="T61" fmla="*/ 5 h 207"/>
                  <a:gd name="T62" fmla="*/ 48 w 142"/>
                  <a:gd name="T63" fmla="*/ 2 h 207"/>
                  <a:gd name="T64" fmla="*/ 48 w 142"/>
                  <a:gd name="T65" fmla="*/ 0 h 207"/>
                  <a:gd name="T66" fmla="*/ 43 w 142"/>
                  <a:gd name="T67" fmla="*/ 2 h 207"/>
                  <a:gd name="T68" fmla="*/ 36 w 142"/>
                  <a:gd name="T69" fmla="*/ 5 h 207"/>
                  <a:gd name="T70" fmla="*/ 28 w 142"/>
                  <a:gd name="T71" fmla="*/ 11 h 207"/>
                  <a:gd name="T72" fmla="*/ 21 w 142"/>
                  <a:gd name="T73" fmla="*/ 18 h 207"/>
                  <a:gd name="T74" fmla="*/ 13 w 142"/>
                  <a:gd name="T75" fmla="*/ 26 h 207"/>
                  <a:gd name="T76" fmla="*/ 7 w 142"/>
                  <a:gd name="T77" fmla="*/ 36 h 207"/>
                  <a:gd name="T78" fmla="*/ 3 w 142"/>
                  <a:gd name="T79" fmla="*/ 46 h 207"/>
                  <a:gd name="T80" fmla="*/ 0 w 142"/>
                  <a:gd name="T81" fmla="*/ 56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5" name="Freeform 50">
                <a:extLst>
                  <a:ext uri="{FF2B5EF4-FFF2-40B4-BE49-F238E27FC236}">
                    <a16:creationId xmlns:a16="http://schemas.microsoft.com/office/drawing/2014/main" id="{82D690E8-1A0C-794D-8D56-2C4EF9BAD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85 w 303"/>
                  <a:gd name="T1" fmla="*/ 54 h 272"/>
                  <a:gd name="T2" fmla="*/ 90 w 303"/>
                  <a:gd name="T3" fmla="*/ 63 h 272"/>
                  <a:gd name="T4" fmla="*/ 93 w 303"/>
                  <a:gd name="T5" fmla="*/ 71 h 272"/>
                  <a:gd name="T6" fmla="*/ 91 w 303"/>
                  <a:gd name="T7" fmla="*/ 81 h 272"/>
                  <a:gd name="T8" fmla="*/ 85 w 303"/>
                  <a:gd name="T9" fmla="*/ 91 h 272"/>
                  <a:gd name="T10" fmla="*/ 77 w 303"/>
                  <a:gd name="T11" fmla="*/ 99 h 272"/>
                  <a:gd name="T12" fmla="*/ 68 w 303"/>
                  <a:gd name="T13" fmla="*/ 107 h 272"/>
                  <a:gd name="T14" fmla="*/ 58 w 303"/>
                  <a:gd name="T15" fmla="*/ 115 h 272"/>
                  <a:gd name="T16" fmla="*/ 53 w 303"/>
                  <a:gd name="T17" fmla="*/ 121 h 272"/>
                  <a:gd name="T18" fmla="*/ 51 w 303"/>
                  <a:gd name="T19" fmla="*/ 125 h 272"/>
                  <a:gd name="T20" fmla="*/ 49 w 303"/>
                  <a:gd name="T21" fmla="*/ 129 h 272"/>
                  <a:gd name="T22" fmla="*/ 50 w 303"/>
                  <a:gd name="T23" fmla="*/ 133 h 272"/>
                  <a:gd name="T24" fmla="*/ 54 w 303"/>
                  <a:gd name="T25" fmla="*/ 135 h 272"/>
                  <a:gd name="T26" fmla="*/ 57 w 303"/>
                  <a:gd name="T27" fmla="*/ 135 h 272"/>
                  <a:gd name="T28" fmla="*/ 63 w 303"/>
                  <a:gd name="T29" fmla="*/ 127 h 272"/>
                  <a:gd name="T30" fmla="*/ 74 w 303"/>
                  <a:gd name="T31" fmla="*/ 117 h 272"/>
                  <a:gd name="T32" fmla="*/ 85 w 303"/>
                  <a:gd name="T33" fmla="*/ 107 h 272"/>
                  <a:gd name="T34" fmla="*/ 95 w 303"/>
                  <a:gd name="T35" fmla="*/ 95 h 272"/>
                  <a:gd name="T36" fmla="*/ 100 w 303"/>
                  <a:gd name="T37" fmla="*/ 81 h 272"/>
                  <a:gd name="T38" fmla="*/ 100 w 303"/>
                  <a:gd name="T39" fmla="*/ 66 h 272"/>
                  <a:gd name="T40" fmla="*/ 94 w 303"/>
                  <a:gd name="T41" fmla="*/ 52 h 272"/>
                  <a:gd name="T42" fmla="*/ 84 w 303"/>
                  <a:gd name="T43" fmla="*/ 41 h 272"/>
                  <a:gd name="T44" fmla="*/ 72 w 303"/>
                  <a:gd name="T45" fmla="*/ 33 h 272"/>
                  <a:gd name="T46" fmla="*/ 62 w 303"/>
                  <a:gd name="T47" fmla="*/ 27 h 272"/>
                  <a:gd name="T48" fmla="*/ 50 w 303"/>
                  <a:gd name="T49" fmla="*/ 20 h 272"/>
                  <a:gd name="T50" fmla="*/ 38 w 303"/>
                  <a:gd name="T51" fmla="*/ 13 h 272"/>
                  <a:gd name="T52" fmla="*/ 27 w 303"/>
                  <a:gd name="T53" fmla="*/ 8 h 272"/>
                  <a:gd name="T54" fmla="*/ 16 w 303"/>
                  <a:gd name="T55" fmla="*/ 3 h 272"/>
                  <a:gd name="T56" fmla="*/ 8 w 303"/>
                  <a:gd name="T57" fmla="*/ 0 h 272"/>
                  <a:gd name="T58" fmla="*/ 2 w 303"/>
                  <a:gd name="T59" fmla="*/ 0 h 272"/>
                  <a:gd name="T60" fmla="*/ 4 w 303"/>
                  <a:gd name="T61" fmla="*/ 3 h 272"/>
                  <a:gd name="T62" fmla="*/ 14 w 303"/>
                  <a:gd name="T63" fmla="*/ 8 h 272"/>
                  <a:gd name="T64" fmla="*/ 25 w 303"/>
                  <a:gd name="T65" fmla="*/ 13 h 272"/>
                  <a:gd name="T66" fmla="*/ 35 w 303"/>
                  <a:gd name="T67" fmla="*/ 19 h 272"/>
                  <a:gd name="T68" fmla="*/ 46 w 303"/>
                  <a:gd name="T69" fmla="*/ 25 h 272"/>
                  <a:gd name="T70" fmla="*/ 57 w 303"/>
                  <a:gd name="T71" fmla="*/ 31 h 272"/>
                  <a:gd name="T72" fmla="*/ 68 w 303"/>
                  <a:gd name="T73" fmla="*/ 39 h 272"/>
                  <a:gd name="T74" fmla="*/ 77 w 303"/>
                  <a:gd name="T75" fmla="*/ 46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49" name="Group 51">
            <a:extLst>
              <a:ext uri="{FF2B5EF4-FFF2-40B4-BE49-F238E27FC236}">
                <a16:creationId xmlns:a16="http://schemas.microsoft.com/office/drawing/2014/main" id="{EDA2105C-A49F-BC46-9D5F-DAA83E4D57DB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61514" name="Object 4">
              <a:extLst>
                <a:ext uri="{FF2B5EF4-FFF2-40B4-BE49-F238E27FC236}">
                  <a16:creationId xmlns:a16="http://schemas.microsoft.com/office/drawing/2014/main" id="{9105E60F-C921-304F-B342-2AFC72BEFB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7" name="Clip" r:id="rId5" imgW="7740650" imgH="7867650" progId="MS_ClipArt_Gallery.2">
                    <p:embed/>
                  </p:oleObj>
                </mc:Choice>
                <mc:Fallback>
                  <p:oleObj name="Clip" r:id="rId5" imgW="7740650" imgH="78676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5" name="Object 5">
              <a:extLst>
                <a:ext uri="{FF2B5EF4-FFF2-40B4-BE49-F238E27FC236}">
                  <a16:creationId xmlns:a16="http://schemas.microsoft.com/office/drawing/2014/main" id="{58BC4A33-A186-5647-9DB7-1FA1BE9021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8" name="Clip" r:id="rId7" imgW="11817350" imgH="11176000" progId="MS_ClipArt_Gallery.2">
                    <p:embed/>
                  </p:oleObj>
                </mc:Choice>
                <mc:Fallback>
                  <p:oleObj name="Clip" r:id="rId7" imgW="11817350" imgH="111760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50" name="Group 54">
            <a:extLst>
              <a:ext uri="{FF2B5EF4-FFF2-40B4-BE49-F238E27FC236}">
                <a16:creationId xmlns:a16="http://schemas.microsoft.com/office/drawing/2014/main" id="{302FFB54-66A5-564E-969F-C92AE7685E71}"/>
              </a:ext>
            </a:extLst>
          </p:cNvPr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61512" name="Object 2">
              <a:extLst>
                <a:ext uri="{FF2B5EF4-FFF2-40B4-BE49-F238E27FC236}">
                  <a16:creationId xmlns:a16="http://schemas.microsoft.com/office/drawing/2014/main" id="{9422C63E-7099-D142-9279-EB54C2850D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9" name="Clip" r:id="rId9" imgW="7740650" imgH="7867650" progId="MS_ClipArt_Gallery.2">
                    <p:embed/>
                  </p:oleObj>
                </mc:Choice>
                <mc:Fallback>
                  <p:oleObj name="Clip" r:id="rId9" imgW="7740650" imgH="786765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3" name="Object 3">
              <a:extLst>
                <a:ext uri="{FF2B5EF4-FFF2-40B4-BE49-F238E27FC236}">
                  <a16:creationId xmlns:a16="http://schemas.microsoft.com/office/drawing/2014/main" id="{1A28B9AC-9FB3-C74D-A5F2-6421D52BE2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0" name="Clip" r:id="rId10" imgW="11817350" imgH="11176000" progId="MS_ClipArt_Gallery.2">
                    <p:embed/>
                  </p:oleObj>
                </mc:Choice>
                <mc:Fallback>
                  <p:oleObj name="Clip" r:id="rId10" imgW="11817350" imgH="111760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51" name="Text Box 90">
            <a:extLst>
              <a:ext uri="{FF2B5EF4-FFF2-40B4-BE49-F238E27FC236}">
                <a16:creationId xmlns:a16="http://schemas.microsoft.com/office/drawing/2014/main" id="{FE180E76-C7CE-F34A-8496-65DA1535F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2347913"/>
            <a:ext cx="461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H1</a:t>
            </a:r>
          </a:p>
        </p:txBody>
      </p:sp>
      <p:sp>
        <p:nvSpPr>
          <p:cNvPr id="61452" name="Text Box 93">
            <a:extLst>
              <a:ext uri="{FF2B5EF4-FFF2-40B4-BE49-F238E27FC236}">
                <a16:creationId xmlns:a16="http://schemas.microsoft.com/office/drawing/2014/main" id="{88C6CD3F-4357-3E43-B799-F911BB61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R1</a:t>
            </a:r>
          </a:p>
        </p:txBody>
      </p:sp>
      <p:grpSp>
        <p:nvGrpSpPr>
          <p:cNvPr id="11" name="Group 157">
            <a:extLst>
              <a:ext uri="{FF2B5EF4-FFF2-40B4-BE49-F238E27FC236}">
                <a16:creationId xmlns:a16="http://schemas.microsoft.com/office/drawing/2014/main" id="{9E0C5287-AAE9-2F49-832E-9FAD51186241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392363"/>
            <a:ext cx="5384800" cy="3913187"/>
            <a:chOff x="268" y="1180"/>
            <a:chExt cx="3392" cy="2465"/>
          </a:xfrm>
        </p:grpSpPr>
        <p:sp>
          <p:nvSpPr>
            <p:cNvPr id="61483" name="Line 94">
              <a:extLst>
                <a:ext uri="{FF2B5EF4-FFF2-40B4-BE49-F238E27FC236}">
                  <a16:creationId xmlns:a16="http://schemas.microsoft.com/office/drawing/2014/main" id="{49E4385D-5F82-D346-804F-09C5A0A5B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84" name="Rectangle 98">
              <a:extLst>
                <a:ext uri="{FF2B5EF4-FFF2-40B4-BE49-F238E27FC236}">
                  <a16:creationId xmlns:a16="http://schemas.microsoft.com/office/drawing/2014/main" id="{1EC10CE9-7936-574E-A240-4F28994F3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5" name="Freeform 95">
              <a:extLst>
                <a:ext uri="{FF2B5EF4-FFF2-40B4-BE49-F238E27FC236}">
                  <a16:creationId xmlns:a16="http://schemas.microsoft.com/office/drawing/2014/main" id="{E668E8AF-120D-F243-900B-0F9A2478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4"/>
                <a:gd name="T19" fmla="*/ 0 h 1668"/>
                <a:gd name="T20" fmla="*/ 3374 w 3374"/>
                <a:gd name="T21" fmla="*/ 1668 h 1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Rectangle 96">
              <a:extLst>
                <a:ext uri="{FF2B5EF4-FFF2-40B4-BE49-F238E27FC236}">
                  <a16:creationId xmlns:a16="http://schemas.microsoft.com/office/drawing/2014/main" id="{8ED91EE4-E4F5-4E4B-A1CF-718E9C6FA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7" name="Text Box 97">
              <a:extLst>
                <a:ext uri="{FF2B5EF4-FFF2-40B4-BE49-F238E27FC236}">
                  <a16:creationId xmlns:a16="http://schemas.microsoft.com/office/drawing/2014/main" id="{298B41FA-6257-1C47-84E4-33420D1CC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" y="2923"/>
              <a:ext cx="2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AP MAC addr  H1 MAC addr R1 MAC addr</a:t>
              </a:r>
            </a:p>
          </p:txBody>
        </p:sp>
        <p:sp>
          <p:nvSpPr>
            <p:cNvPr id="61488" name="Line 99">
              <a:extLst>
                <a:ext uri="{FF2B5EF4-FFF2-40B4-BE49-F238E27FC236}">
                  <a16:creationId xmlns:a16="http://schemas.microsoft.com/office/drawing/2014/main" id="{4D798658-F494-2F42-9D69-8ECBC9649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89" name="Line 100">
              <a:extLst>
                <a:ext uri="{FF2B5EF4-FFF2-40B4-BE49-F238E27FC236}">
                  <a16:creationId xmlns:a16="http://schemas.microsoft.com/office/drawing/2014/main" id="{1AEA250C-BD82-8349-BA82-5C9463D4A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90" name="Line 101">
              <a:extLst>
                <a:ext uri="{FF2B5EF4-FFF2-40B4-BE49-F238E27FC236}">
                  <a16:creationId xmlns:a16="http://schemas.microsoft.com/office/drawing/2014/main" id="{83904C51-FBF9-D84A-ADA3-0C415B4D0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491" name="Group 106">
              <a:extLst>
                <a:ext uri="{FF2B5EF4-FFF2-40B4-BE49-F238E27FC236}">
                  <a16:creationId xmlns:a16="http://schemas.microsoft.com/office/drawing/2014/main" id="{6C235F11-9C0D-704A-8C38-1FA49D39A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61509" name="Rectangle 105">
                <a:extLst>
                  <a:ext uri="{FF2B5EF4-FFF2-40B4-BE49-F238E27FC236}">
                    <a16:creationId xmlns:a16="http://schemas.microsoft.com/office/drawing/2014/main" id="{249B6DF4-8109-B349-A86C-091D36B30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10" name="Freeform 103">
                <a:extLst>
                  <a:ext uri="{FF2B5EF4-FFF2-40B4-BE49-F238E27FC236}">
                    <a16:creationId xmlns:a16="http://schemas.microsoft.com/office/drawing/2014/main" id="{87E8DF31-7219-5C49-BA15-1251C9ACF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11" name="Freeform 104">
                <a:extLst>
                  <a:ext uri="{FF2B5EF4-FFF2-40B4-BE49-F238E27FC236}">
                    <a16:creationId xmlns:a16="http://schemas.microsoft.com/office/drawing/2014/main" id="{1F1854E8-961E-634D-8BEF-6242A0BB8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92" name="Group 107">
              <a:extLst>
                <a:ext uri="{FF2B5EF4-FFF2-40B4-BE49-F238E27FC236}">
                  <a16:creationId xmlns:a16="http://schemas.microsoft.com/office/drawing/2014/main" id="{4D9BD8FB-912A-DE46-995E-CAA7AFE86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61506" name="Rectangle 108">
                <a:extLst>
                  <a:ext uri="{FF2B5EF4-FFF2-40B4-BE49-F238E27FC236}">
                    <a16:creationId xmlns:a16="http://schemas.microsoft.com/office/drawing/2014/main" id="{D22A82E3-361E-6949-A80E-05D76376C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07" name="Freeform 109">
                <a:extLst>
                  <a:ext uri="{FF2B5EF4-FFF2-40B4-BE49-F238E27FC236}">
                    <a16:creationId xmlns:a16="http://schemas.microsoft.com/office/drawing/2014/main" id="{378E3278-AA28-334B-8102-02970866A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8" name="Freeform 110">
                <a:extLst>
                  <a:ext uri="{FF2B5EF4-FFF2-40B4-BE49-F238E27FC236}">
                    <a16:creationId xmlns:a16="http://schemas.microsoft.com/office/drawing/2014/main" id="{D0D8FD2C-B4DD-544C-927A-FBE6D2BAA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93" name="Group 111">
              <a:extLst>
                <a:ext uri="{FF2B5EF4-FFF2-40B4-BE49-F238E27FC236}">
                  <a16:creationId xmlns:a16="http://schemas.microsoft.com/office/drawing/2014/main" id="{3106072D-947B-CE4B-ACFB-F53D7DD01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61503" name="Rectangle 112">
                <a:extLst>
                  <a:ext uri="{FF2B5EF4-FFF2-40B4-BE49-F238E27FC236}">
                    <a16:creationId xmlns:a16="http://schemas.microsoft.com/office/drawing/2014/main" id="{A6298D5B-6BDA-CA43-A004-6D6902CB0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04" name="Freeform 113">
                <a:extLst>
                  <a:ext uri="{FF2B5EF4-FFF2-40B4-BE49-F238E27FC236}">
                    <a16:creationId xmlns:a16="http://schemas.microsoft.com/office/drawing/2014/main" id="{E4B03967-C69A-9241-A8A2-106D28B6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5" name="Freeform 114">
                <a:extLst>
                  <a:ext uri="{FF2B5EF4-FFF2-40B4-BE49-F238E27FC236}">
                    <a16:creationId xmlns:a16="http://schemas.microsoft.com/office/drawing/2014/main" id="{CD239F20-B651-C945-840F-928E93382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94" name="Line 115">
              <a:extLst>
                <a:ext uri="{FF2B5EF4-FFF2-40B4-BE49-F238E27FC236}">
                  <a16:creationId xmlns:a16="http://schemas.microsoft.com/office/drawing/2014/main" id="{74879ACE-CB13-2E4B-9DF0-EA01CB982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495" name="Group 116">
              <a:extLst>
                <a:ext uri="{FF2B5EF4-FFF2-40B4-BE49-F238E27FC236}">
                  <a16:creationId xmlns:a16="http://schemas.microsoft.com/office/drawing/2014/main" id="{BC943FD1-6691-444D-AF0E-BC1BCECC8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61500" name="Rectangle 117">
                <a:extLst>
                  <a:ext uri="{FF2B5EF4-FFF2-40B4-BE49-F238E27FC236}">
                    <a16:creationId xmlns:a16="http://schemas.microsoft.com/office/drawing/2014/main" id="{4029EED9-1E30-8947-B7C1-95595B14D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01" name="Freeform 118">
                <a:extLst>
                  <a:ext uri="{FF2B5EF4-FFF2-40B4-BE49-F238E27FC236}">
                    <a16:creationId xmlns:a16="http://schemas.microsoft.com/office/drawing/2014/main" id="{24712109-ACDE-B847-B4A0-30C48C05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2" name="Freeform 119">
                <a:extLst>
                  <a:ext uri="{FF2B5EF4-FFF2-40B4-BE49-F238E27FC236}">
                    <a16:creationId xmlns:a16="http://schemas.microsoft.com/office/drawing/2014/main" id="{2A532CC1-0696-2743-B9CB-03BD9915D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96" name="Text Box 120">
              <a:extLst>
                <a:ext uri="{FF2B5EF4-FFF2-40B4-BE49-F238E27FC236}">
                  <a16:creationId xmlns:a16="http://schemas.microsoft.com/office/drawing/2014/main" id="{21CDFF0F-E62F-FC49-87EE-55D40281F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3182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address 1</a:t>
              </a:r>
            </a:p>
          </p:txBody>
        </p:sp>
        <p:sp>
          <p:nvSpPr>
            <p:cNvPr id="61497" name="Text Box 121">
              <a:extLst>
                <a:ext uri="{FF2B5EF4-FFF2-40B4-BE49-F238E27FC236}">
                  <a16:creationId xmlns:a16="http://schemas.microsoft.com/office/drawing/2014/main" id="{AD73563C-2520-5046-88FA-3C69ACB78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3180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address 2</a:t>
              </a:r>
            </a:p>
          </p:txBody>
        </p:sp>
        <p:sp>
          <p:nvSpPr>
            <p:cNvPr id="61498" name="Text Box 122">
              <a:extLst>
                <a:ext uri="{FF2B5EF4-FFF2-40B4-BE49-F238E27FC236}">
                  <a16:creationId xmlns:a16="http://schemas.microsoft.com/office/drawing/2014/main" id="{CAA0A467-AD8B-7A42-83DD-1F5A8672F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3171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address 3</a:t>
              </a:r>
            </a:p>
          </p:txBody>
        </p:sp>
        <p:sp>
          <p:nvSpPr>
            <p:cNvPr id="61499" name="Text Box 123">
              <a:extLst>
                <a:ext uri="{FF2B5EF4-FFF2-40B4-BE49-F238E27FC236}">
                  <a16:creationId xmlns:a16="http://schemas.microsoft.com/office/drawing/2014/main" id="{1D532E21-4C1C-F942-9FF6-F8EEBDB46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" y="3414"/>
              <a:ext cx="10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802.</a:t>
              </a:r>
              <a:r>
                <a:rPr lang="en-US" altLang="en-US" b="1">
                  <a:solidFill>
                    <a:srgbClr val="FF0000"/>
                  </a:solidFill>
                </a:rPr>
                <a:t>11</a:t>
              </a:r>
              <a:r>
                <a:rPr lang="en-US" altLang="en-US"/>
                <a:t> frame</a:t>
              </a:r>
            </a:p>
          </p:txBody>
        </p:sp>
      </p:grpSp>
      <p:grpSp>
        <p:nvGrpSpPr>
          <p:cNvPr id="16" name="Group 160">
            <a:extLst>
              <a:ext uri="{FF2B5EF4-FFF2-40B4-BE49-F238E27FC236}">
                <a16:creationId xmlns:a16="http://schemas.microsoft.com/office/drawing/2014/main" id="{091A2018-6F51-E24F-B662-3E917B340DC0}"/>
              </a:ext>
            </a:extLst>
          </p:cNvPr>
          <p:cNvGrpSpPr>
            <a:grpSpLocks/>
          </p:cNvGrpSpPr>
          <p:nvPr/>
        </p:nvGrpSpPr>
        <p:grpSpPr bwMode="auto">
          <a:xfrm>
            <a:off x="3811588" y="2811463"/>
            <a:ext cx="4283075" cy="2152650"/>
            <a:chOff x="2401" y="1771"/>
            <a:chExt cx="2698" cy="1356"/>
          </a:xfrm>
        </p:grpSpPr>
        <p:sp>
          <p:nvSpPr>
            <p:cNvPr id="61456" name="Freeform 130">
              <a:extLst>
                <a:ext uri="{FF2B5EF4-FFF2-40B4-BE49-F238E27FC236}">
                  <a16:creationId xmlns:a16="http://schemas.microsoft.com/office/drawing/2014/main" id="{B354ECDE-5920-5047-99E6-91E86E3BF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9"/>
                <a:gd name="T16" fmla="*/ 0 h 441"/>
                <a:gd name="T17" fmla="*/ 2419 w 241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127">
              <a:extLst>
                <a:ext uri="{FF2B5EF4-FFF2-40B4-BE49-F238E27FC236}">
                  <a16:creationId xmlns:a16="http://schemas.microsoft.com/office/drawing/2014/main" id="{15D5F492-E1B0-C748-BE37-A20031312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8" name="Rectangle 129">
              <a:extLst>
                <a:ext uri="{FF2B5EF4-FFF2-40B4-BE49-F238E27FC236}">
                  <a16:creationId xmlns:a16="http://schemas.microsoft.com/office/drawing/2014/main" id="{1BBE1417-6655-4C43-B12A-40B748307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9" name="Rectangle 131">
              <a:extLst>
                <a:ext uri="{FF2B5EF4-FFF2-40B4-BE49-F238E27FC236}">
                  <a16:creationId xmlns:a16="http://schemas.microsoft.com/office/drawing/2014/main" id="{7FE14511-98C1-C341-8EDC-1BBFF8B7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0" name="Text Box 132">
              <a:extLst>
                <a:ext uri="{FF2B5EF4-FFF2-40B4-BE49-F238E27FC236}">
                  <a16:creationId xmlns:a16="http://schemas.microsoft.com/office/drawing/2014/main" id="{28D6E88D-A9EF-E041-86E1-4B305D442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24"/>
              <a:ext cx="20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R1 MAC addr  AP MAC addr </a:t>
              </a:r>
            </a:p>
          </p:txBody>
        </p:sp>
        <p:sp>
          <p:nvSpPr>
            <p:cNvPr id="61461" name="Line 133">
              <a:extLst>
                <a:ext uri="{FF2B5EF4-FFF2-40B4-BE49-F238E27FC236}">
                  <a16:creationId xmlns:a16="http://schemas.microsoft.com/office/drawing/2014/main" id="{6EA24FB0-A9A8-4F4D-89B9-C248284B4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62" name="Line 134">
              <a:extLst>
                <a:ext uri="{FF2B5EF4-FFF2-40B4-BE49-F238E27FC236}">
                  <a16:creationId xmlns:a16="http://schemas.microsoft.com/office/drawing/2014/main" id="{A9972E6D-F62D-B544-8C46-A84219C07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63" name="Line 135">
              <a:extLst>
                <a:ext uri="{FF2B5EF4-FFF2-40B4-BE49-F238E27FC236}">
                  <a16:creationId xmlns:a16="http://schemas.microsoft.com/office/drawing/2014/main" id="{83727D49-9A7D-3D4C-8D8A-382221DEC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464" name="Group 136">
              <a:extLst>
                <a:ext uri="{FF2B5EF4-FFF2-40B4-BE49-F238E27FC236}">
                  <a16:creationId xmlns:a16="http://schemas.microsoft.com/office/drawing/2014/main" id="{E41BB1F7-1287-F643-9B50-2A68C5A3F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61480" name="Rectangle 137">
                <a:extLst>
                  <a:ext uri="{FF2B5EF4-FFF2-40B4-BE49-F238E27FC236}">
                    <a16:creationId xmlns:a16="http://schemas.microsoft.com/office/drawing/2014/main" id="{4E3D6905-F040-D54A-878A-0A662D9A8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481" name="Freeform 138">
                <a:extLst>
                  <a:ext uri="{FF2B5EF4-FFF2-40B4-BE49-F238E27FC236}">
                    <a16:creationId xmlns:a16="http://schemas.microsoft.com/office/drawing/2014/main" id="{18E8987A-5303-A24E-BDE6-223E195FB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482" name="Freeform 139">
                <a:extLst>
                  <a:ext uri="{FF2B5EF4-FFF2-40B4-BE49-F238E27FC236}">
                    <a16:creationId xmlns:a16="http://schemas.microsoft.com/office/drawing/2014/main" id="{7FC42CAE-6360-FD4C-BE40-BE15B7910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65" name="Group 140">
              <a:extLst>
                <a:ext uri="{FF2B5EF4-FFF2-40B4-BE49-F238E27FC236}">
                  <a16:creationId xmlns:a16="http://schemas.microsoft.com/office/drawing/2014/main" id="{4BD004DC-E925-1A4D-B9CB-2D9EE7CAC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61477" name="Rectangle 141">
                <a:extLst>
                  <a:ext uri="{FF2B5EF4-FFF2-40B4-BE49-F238E27FC236}">
                    <a16:creationId xmlns:a16="http://schemas.microsoft.com/office/drawing/2014/main" id="{73BF27C1-D0A6-C347-875C-E9BA95222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478" name="Freeform 142">
                <a:extLst>
                  <a:ext uri="{FF2B5EF4-FFF2-40B4-BE49-F238E27FC236}">
                    <a16:creationId xmlns:a16="http://schemas.microsoft.com/office/drawing/2014/main" id="{D2B15075-ED3F-BB4D-BB08-836CEE5F2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479" name="Freeform 143">
                <a:extLst>
                  <a:ext uri="{FF2B5EF4-FFF2-40B4-BE49-F238E27FC236}">
                    <a16:creationId xmlns:a16="http://schemas.microsoft.com/office/drawing/2014/main" id="{77861D80-02F9-084E-93D9-6E60DD4E5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66" name="Group 144">
              <a:extLst>
                <a:ext uri="{FF2B5EF4-FFF2-40B4-BE49-F238E27FC236}">
                  <a16:creationId xmlns:a16="http://schemas.microsoft.com/office/drawing/2014/main" id="{70D3F09D-A4F3-C041-87A5-7A7EE407A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61474" name="Rectangle 145">
                <a:extLst>
                  <a:ext uri="{FF2B5EF4-FFF2-40B4-BE49-F238E27FC236}">
                    <a16:creationId xmlns:a16="http://schemas.microsoft.com/office/drawing/2014/main" id="{59A929B0-0AAA-2B4A-A0DC-1C27F5A1F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475" name="Freeform 146">
                <a:extLst>
                  <a:ext uri="{FF2B5EF4-FFF2-40B4-BE49-F238E27FC236}">
                    <a16:creationId xmlns:a16="http://schemas.microsoft.com/office/drawing/2014/main" id="{DE2E7DE2-326B-EB4E-8997-E2C66F2B2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476" name="Freeform 147">
                <a:extLst>
                  <a:ext uri="{FF2B5EF4-FFF2-40B4-BE49-F238E27FC236}">
                    <a16:creationId xmlns:a16="http://schemas.microsoft.com/office/drawing/2014/main" id="{EBCFC3A5-C3B3-BE42-8098-85E335B1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67" name="Group 149">
              <a:extLst>
                <a:ext uri="{FF2B5EF4-FFF2-40B4-BE49-F238E27FC236}">
                  <a16:creationId xmlns:a16="http://schemas.microsoft.com/office/drawing/2014/main" id="{8BB0695F-C65C-2642-8A1A-82B2F8E37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61471" name="Rectangle 150">
                <a:extLst>
                  <a:ext uri="{FF2B5EF4-FFF2-40B4-BE49-F238E27FC236}">
                    <a16:creationId xmlns:a16="http://schemas.microsoft.com/office/drawing/2014/main" id="{54C92020-0622-C749-BD6C-4A3B15613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472" name="Freeform 151">
                <a:extLst>
                  <a:ext uri="{FF2B5EF4-FFF2-40B4-BE49-F238E27FC236}">
                    <a16:creationId xmlns:a16="http://schemas.microsoft.com/office/drawing/2014/main" id="{07705BD1-2DCB-4842-8B87-561A3AA16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473" name="Freeform 152">
                <a:extLst>
                  <a:ext uri="{FF2B5EF4-FFF2-40B4-BE49-F238E27FC236}">
                    <a16:creationId xmlns:a16="http://schemas.microsoft.com/office/drawing/2014/main" id="{0FF74DC7-FF69-884E-9444-536730D2D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48 w 60"/>
                  <a:gd name="T1" fmla="*/ 0 h 150"/>
                  <a:gd name="T2" fmla="*/ 10 w 60"/>
                  <a:gd name="T3" fmla="*/ 36 h 150"/>
                  <a:gd name="T4" fmla="*/ 38 w 60"/>
                  <a:gd name="T5" fmla="*/ 64 h 150"/>
                  <a:gd name="T6" fmla="*/ 0 w 60"/>
                  <a:gd name="T7" fmla="*/ 114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68" name="Text Box 153">
              <a:extLst>
                <a:ext uri="{FF2B5EF4-FFF2-40B4-BE49-F238E27FC236}">
                  <a16:creationId xmlns:a16="http://schemas.microsoft.com/office/drawing/2014/main" id="{59ACAF28-370D-B44B-BA64-6EAEEA882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5" y="2683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dest. address </a:t>
              </a:r>
            </a:p>
          </p:txBody>
        </p:sp>
        <p:sp>
          <p:nvSpPr>
            <p:cNvPr id="61469" name="Text Box 154">
              <a:extLst>
                <a:ext uri="{FF2B5EF4-FFF2-40B4-BE49-F238E27FC236}">
                  <a16:creationId xmlns:a16="http://schemas.microsoft.com/office/drawing/2014/main" id="{818001A9-BD39-2042-8868-51C662133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" y="2681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source address </a:t>
              </a:r>
            </a:p>
          </p:txBody>
        </p:sp>
        <p:sp>
          <p:nvSpPr>
            <p:cNvPr id="61470" name="Text Box 156">
              <a:extLst>
                <a:ext uri="{FF2B5EF4-FFF2-40B4-BE49-F238E27FC236}">
                  <a16:creationId xmlns:a16="http://schemas.microsoft.com/office/drawing/2014/main" id="{59D0639F-6410-6141-9A00-E9E38EA41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" y="2896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802.</a:t>
              </a: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  <a:r>
                <a:rPr lang="en-US" altLang="en-US">
                  <a:solidFill>
                    <a:srgbClr val="FF0000"/>
                  </a:solidFill>
                </a:rPr>
                <a:t> </a:t>
              </a:r>
              <a:r>
                <a:rPr lang="en-US" altLang="en-US"/>
                <a:t>frame</a:t>
              </a:r>
            </a:p>
          </p:txBody>
        </p:sp>
      </p:grpSp>
      <p:sp>
        <p:nvSpPr>
          <p:cNvPr id="61455" name="Rectangle 159">
            <a:extLst>
              <a:ext uri="{FF2B5EF4-FFF2-40B4-BE49-F238E27FC236}">
                <a16:creationId xmlns:a16="http://schemas.microsoft.com/office/drawing/2014/main" id="{1855AF0E-06FC-2E49-8139-49F4C88CE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u="sng">
                <a:solidFill>
                  <a:schemeClr val="accent2"/>
                </a:solidFill>
              </a:rPr>
              <a:t>802.11 frame: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2">
            <a:extLst>
              <a:ext uri="{FF2B5EF4-FFF2-40B4-BE49-F238E27FC236}">
                <a16:creationId xmlns:a16="http://schemas.microsoft.com/office/drawing/2014/main" id="{136531A2-8A20-7942-8784-82ADC8E6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6B94356D-E6BF-4741-B30F-201150B4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0E6D0379-FCEA-8049-9A47-48F6F250D60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63491" name="Group 2">
            <a:extLst>
              <a:ext uri="{FF2B5EF4-FFF2-40B4-BE49-F238E27FC236}">
                <a16:creationId xmlns:a16="http://schemas.microsoft.com/office/drawing/2014/main" id="{4CABE792-B5EC-7440-AB34-0657F8D99C7A}"/>
              </a:ext>
            </a:extLst>
          </p:cNvPr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63523" name="Rectangle 3">
              <a:extLst>
                <a:ext uri="{FF2B5EF4-FFF2-40B4-BE49-F238E27FC236}">
                  <a16:creationId xmlns:a16="http://schemas.microsoft.com/office/drawing/2014/main" id="{1AB379A8-8871-EB43-A81E-91570E12A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frame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control</a:t>
              </a:r>
            </a:p>
          </p:txBody>
        </p:sp>
        <p:sp>
          <p:nvSpPr>
            <p:cNvPr id="63524" name="Rectangle 4">
              <a:extLst>
                <a:ext uri="{FF2B5EF4-FFF2-40B4-BE49-F238E27FC236}">
                  <a16:creationId xmlns:a16="http://schemas.microsoft.com/office/drawing/2014/main" id="{DE212F7E-92A9-A642-833C-F4B08F8D0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duration</a:t>
              </a:r>
            </a:p>
          </p:txBody>
        </p:sp>
        <p:sp>
          <p:nvSpPr>
            <p:cNvPr id="63525" name="Rectangle 5">
              <a:extLst>
                <a:ext uri="{FF2B5EF4-FFF2-40B4-BE49-F238E27FC236}">
                  <a16:creationId xmlns:a16="http://schemas.microsoft.com/office/drawing/2014/main" id="{89A2D093-BEA8-7E4B-9C07-D4EDE4C1E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26" name="Rectangle 6">
              <a:extLst>
                <a:ext uri="{FF2B5EF4-FFF2-40B4-BE49-F238E27FC236}">
                  <a16:creationId xmlns:a16="http://schemas.microsoft.com/office/drawing/2014/main" id="{5EE2020C-0FCF-7A47-A5D1-48EC634D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3527" name="Rectangle 7">
              <a:extLst>
                <a:ext uri="{FF2B5EF4-FFF2-40B4-BE49-F238E27FC236}">
                  <a16:creationId xmlns:a16="http://schemas.microsoft.com/office/drawing/2014/main" id="{C69F5FF0-F4DB-B848-88D2-AD2D156CD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3528" name="Rectangle 8">
              <a:extLst>
                <a:ext uri="{FF2B5EF4-FFF2-40B4-BE49-F238E27FC236}">
                  <a16:creationId xmlns:a16="http://schemas.microsoft.com/office/drawing/2014/main" id="{6825286D-24D8-424B-8C30-6E66C6231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3529" name="Rectangle 9">
              <a:extLst>
                <a:ext uri="{FF2B5EF4-FFF2-40B4-BE49-F238E27FC236}">
                  <a16:creationId xmlns:a16="http://schemas.microsoft.com/office/drawing/2014/main" id="{806EA4F0-F933-CE47-AA09-A6BFBB230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3530" name="Rectangle 10">
              <a:extLst>
                <a:ext uri="{FF2B5EF4-FFF2-40B4-BE49-F238E27FC236}">
                  <a16:creationId xmlns:a16="http://schemas.microsoft.com/office/drawing/2014/main" id="{38024FAF-D1D2-F249-93BE-621DFD72C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63531" name="Rectangle 11">
              <a:extLst>
                <a:ext uri="{FF2B5EF4-FFF2-40B4-BE49-F238E27FC236}">
                  <a16:creationId xmlns:a16="http://schemas.microsoft.com/office/drawing/2014/main" id="{25FDB9F7-42B1-5843-8685-F8403B6C0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CRC</a:t>
              </a:r>
            </a:p>
          </p:txBody>
        </p:sp>
        <p:sp>
          <p:nvSpPr>
            <p:cNvPr id="63532" name="Text Box 12">
              <a:extLst>
                <a:ext uri="{FF2B5EF4-FFF2-40B4-BE49-F238E27FC236}">
                  <a16:creationId xmlns:a16="http://schemas.microsoft.com/office/drawing/2014/main" id="{4D99E981-DA0A-D448-A056-975757383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3533" name="Text Box 13">
              <a:extLst>
                <a:ext uri="{FF2B5EF4-FFF2-40B4-BE49-F238E27FC236}">
                  <a16:creationId xmlns:a16="http://schemas.microsoft.com/office/drawing/2014/main" id="{843FB674-074F-2A43-A768-530C1BA4E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3534" name="Text Box 14">
              <a:extLst>
                <a:ext uri="{FF2B5EF4-FFF2-40B4-BE49-F238E27FC236}">
                  <a16:creationId xmlns:a16="http://schemas.microsoft.com/office/drawing/2014/main" id="{D4BBE0F4-2028-0947-A794-97D0A31AE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3535" name="Text Box 15">
              <a:extLst>
                <a:ext uri="{FF2B5EF4-FFF2-40B4-BE49-F238E27FC236}">
                  <a16:creationId xmlns:a16="http://schemas.microsoft.com/office/drawing/2014/main" id="{DC484BA0-FE0B-4D46-9BAF-FF32C5BCC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3536" name="Text Box 16">
              <a:extLst>
                <a:ext uri="{FF2B5EF4-FFF2-40B4-BE49-F238E27FC236}">
                  <a16:creationId xmlns:a16="http://schemas.microsoft.com/office/drawing/2014/main" id="{ACAFD06C-7A61-3D42-AFFA-011916A12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3537" name="Text Box 17">
              <a:extLst>
                <a:ext uri="{FF2B5EF4-FFF2-40B4-BE49-F238E27FC236}">
                  <a16:creationId xmlns:a16="http://schemas.microsoft.com/office/drawing/2014/main" id="{AA7B1F48-AE61-B343-B41E-8DD4053EC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3538" name="Text Box 18">
              <a:extLst>
                <a:ext uri="{FF2B5EF4-FFF2-40B4-BE49-F238E27FC236}">
                  <a16:creationId xmlns:a16="http://schemas.microsoft.com/office/drawing/2014/main" id="{6C49A3D7-8BC4-7D40-AFC5-6DCFCB549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3539" name="Text Box 19">
              <a:extLst>
                <a:ext uri="{FF2B5EF4-FFF2-40B4-BE49-F238E27FC236}">
                  <a16:creationId xmlns:a16="http://schemas.microsoft.com/office/drawing/2014/main" id="{1F634CFC-EAC8-6443-B0B7-5EC75AA8E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0 - 2312</a:t>
              </a:r>
            </a:p>
          </p:txBody>
        </p:sp>
        <p:sp>
          <p:nvSpPr>
            <p:cNvPr id="63540" name="Text Box 20">
              <a:extLst>
                <a:ext uri="{FF2B5EF4-FFF2-40B4-BE49-F238E27FC236}">
                  <a16:creationId xmlns:a16="http://schemas.microsoft.com/office/drawing/2014/main" id="{F676361B-F089-8542-8D1F-85457C95E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3541" name="Text Box 21">
              <a:extLst>
                <a:ext uri="{FF2B5EF4-FFF2-40B4-BE49-F238E27FC236}">
                  <a16:creationId xmlns:a16="http://schemas.microsoft.com/office/drawing/2014/main" id="{DD164A2D-6ECA-5547-A048-D1C82E353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seq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control</a:t>
              </a:r>
            </a:p>
          </p:txBody>
        </p:sp>
      </p:grpSp>
      <p:grpSp>
        <p:nvGrpSpPr>
          <p:cNvPr id="63492" name="Group 23">
            <a:extLst>
              <a:ext uri="{FF2B5EF4-FFF2-40B4-BE49-F238E27FC236}">
                <a16:creationId xmlns:a16="http://schemas.microsoft.com/office/drawing/2014/main" id="{51A204E4-41FF-2544-8B24-F6B37FE664C3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63501" name="Rectangle 24">
              <a:extLst>
                <a:ext uri="{FF2B5EF4-FFF2-40B4-BE49-F238E27FC236}">
                  <a16:creationId xmlns:a16="http://schemas.microsoft.com/office/drawing/2014/main" id="{F1E0A67A-76B9-374C-A0E1-5EF60C857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Type</a:t>
              </a:r>
            </a:p>
          </p:txBody>
        </p:sp>
        <p:sp>
          <p:nvSpPr>
            <p:cNvPr id="63502" name="Rectangle 25">
              <a:extLst>
                <a:ext uri="{FF2B5EF4-FFF2-40B4-BE49-F238E27FC236}">
                  <a16:creationId xmlns:a16="http://schemas.microsoft.com/office/drawing/2014/main" id="{FD0BB648-5DC4-7443-9F9B-88135CF26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From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AP</a:t>
              </a:r>
            </a:p>
          </p:txBody>
        </p:sp>
        <p:sp>
          <p:nvSpPr>
            <p:cNvPr id="63503" name="Rectangle 26">
              <a:extLst>
                <a:ext uri="{FF2B5EF4-FFF2-40B4-BE49-F238E27FC236}">
                  <a16:creationId xmlns:a16="http://schemas.microsoft.com/office/drawing/2014/main" id="{3BABE46B-1BBE-7846-8F6F-61378F513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Subtype</a:t>
              </a:r>
            </a:p>
          </p:txBody>
        </p:sp>
        <p:sp>
          <p:nvSpPr>
            <p:cNvPr id="63504" name="Rectangle 27">
              <a:extLst>
                <a:ext uri="{FF2B5EF4-FFF2-40B4-BE49-F238E27FC236}">
                  <a16:creationId xmlns:a16="http://schemas.microsoft.com/office/drawing/2014/main" id="{1325DCAF-570E-FB4F-BBCC-5F2EE17B5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To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AP</a:t>
              </a:r>
            </a:p>
          </p:txBody>
        </p:sp>
        <p:sp>
          <p:nvSpPr>
            <p:cNvPr id="63505" name="Rectangle 28">
              <a:extLst>
                <a:ext uri="{FF2B5EF4-FFF2-40B4-BE49-F238E27FC236}">
                  <a16:creationId xmlns:a16="http://schemas.microsoft.com/office/drawing/2014/main" id="{96F8A427-C4F5-F84F-AEAF-58E93D3A3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More 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frag</a:t>
              </a:r>
            </a:p>
          </p:txBody>
        </p:sp>
        <p:sp>
          <p:nvSpPr>
            <p:cNvPr id="63506" name="Rectangle 29">
              <a:extLst>
                <a:ext uri="{FF2B5EF4-FFF2-40B4-BE49-F238E27FC236}">
                  <a16:creationId xmlns:a16="http://schemas.microsoft.com/office/drawing/2014/main" id="{DFB24D7B-E371-0A48-B7B5-52CCF98B8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WEP</a:t>
              </a:r>
            </a:p>
          </p:txBody>
        </p:sp>
        <p:sp>
          <p:nvSpPr>
            <p:cNvPr id="63507" name="Rectangle 30">
              <a:extLst>
                <a:ext uri="{FF2B5EF4-FFF2-40B4-BE49-F238E27FC236}">
                  <a16:creationId xmlns:a16="http://schemas.microsoft.com/office/drawing/2014/main" id="{27461E96-1483-9647-8D02-B57AF1C0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More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63508" name="Rectangle 31">
              <a:extLst>
                <a:ext uri="{FF2B5EF4-FFF2-40B4-BE49-F238E27FC236}">
                  <a16:creationId xmlns:a16="http://schemas.microsoft.com/office/drawing/2014/main" id="{D6B9A405-BC89-D443-B054-B12AC9F22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Power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mgt</a:t>
              </a:r>
            </a:p>
          </p:txBody>
        </p:sp>
        <p:sp>
          <p:nvSpPr>
            <p:cNvPr id="63509" name="Rectangle 32">
              <a:extLst>
                <a:ext uri="{FF2B5EF4-FFF2-40B4-BE49-F238E27FC236}">
                  <a16:creationId xmlns:a16="http://schemas.microsoft.com/office/drawing/2014/main" id="{A91ECE7B-63BA-4449-907D-45058D15F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Retry</a:t>
              </a:r>
            </a:p>
          </p:txBody>
        </p:sp>
        <p:sp>
          <p:nvSpPr>
            <p:cNvPr id="63510" name="Rectangle 33">
              <a:extLst>
                <a:ext uri="{FF2B5EF4-FFF2-40B4-BE49-F238E27FC236}">
                  <a16:creationId xmlns:a16="http://schemas.microsoft.com/office/drawing/2014/main" id="{6C57C6DA-9D00-DC43-A5AF-3CF136DDF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Rsvd</a:t>
              </a:r>
            </a:p>
          </p:txBody>
        </p:sp>
        <p:sp>
          <p:nvSpPr>
            <p:cNvPr id="63511" name="Rectangle 34">
              <a:extLst>
                <a:ext uri="{FF2B5EF4-FFF2-40B4-BE49-F238E27FC236}">
                  <a16:creationId xmlns:a16="http://schemas.microsoft.com/office/drawing/2014/main" id="{8F3EF494-3D30-574B-ADB7-F49849F7B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Protocol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version</a:t>
              </a:r>
            </a:p>
          </p:txBody>
        </p:sp>
        <p:sp>
          <p:nvSpPr>
            <p:cNvPr id="63512" name="Text Box 35">
              <a:extLst>
                <a:ext uri="{FF2B5EF4-FFF2-40B4-BE49-F238E27FC236}">
                  <a16:creationId xmlns:a16="http://schemas.microsoft.com/office/drawing/2014/main" id="{9C7C9AD8-6DB3-3147-A554-6F7F3D0CE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3513" name="Text Box 36">
              <a:extLst>
                <a:ext uri="{FF2B5EF4-FFF2-40B4-BE49-F238E27FC236}">
                  <a16:creationId xmlns:a16="http://schemas.microsoft.com/office/drawing/2014/main" id="{91BE3C20-9917-0645-8978-BCF3B2834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3514" name="Text Box 37">
              <a:extLst>
                <a:ext uri="{FF2B5EF4-FFF2-40B4-BE49-F238E27FC236}">
                  <a16:creationId xmlns:a16="http://schemas.microsoft.com/office/drawing/2014/main" id="{0FDC58D6-2CC3-A54A-9981-0EF86EC3B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3515" name="Text Box 38">
              <a:extLst>
                <a:ext uri="{FF2B5EF4-FFF2-40B4-BE49-F238E27FC236}">
                  <a16:creationId xmlns:a16="http://schemas.microsoft.com/office/drawing/2014/main" id="{EA408EF7-E9A5-6241-87DB-13AD3EDB8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16" name="Text Box 39">
              <a:extLst>
                <a:ext uri="{FF2B5EF4-FFF2-40B4-BE49-F238E27FC236}">
                  <a16:creationId xmlns:a16="http://schemas.microsoft.com/office/drawing/2014/main" id="{FEA4816E-5051-364D-874C-86374894B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17" name="Text Box 40">
              <a:extLst>
                <a:ext uri="{FF2B5EF4-FFF2-40B4-BE49-F238E27FC236}">
                  <a16:creationId xmlns:a16="http://schemas.microsoft.com/office/drawing/2014/main" id="{D93ECDDE-0F06-7A48-A457-B1406A204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18" name="Text Box 41">
              <a:extLst>
                <a:ext uri="{FF2B5EF4-FFF2-40B4-BE49-F238E27FC236}">
                  <a16:creationId xmlns:a16="http://schemas.microsoft.com/office/drawing/2014/main" id="{945D14F3-220A-784A-BFAB-93781D487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19" name="Text Box 42">
              <a:extLst>
                <a:ext uri="{FF2B5EF4-FFF2-40B4-BE49-F238E27FC236}">
                  <a16:creationId xmlns:a16="http://schemas.microsoft.com/office/drawing/2014/main" id="{C6310800-8F5E-9644-B3DC-1E3BB5EF2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20" name="Text Box 43">
              <a:extLst>
                <a:ext uri="{FF2B5EF4-FFF2-40B4-BE49-F238E27FC236}">
                  <a16:creationId xmlns:a16="http://schemas.microsoft.com/office/drawing/2014/main" id="{5F143AB2-367E-454D-AC66-E1F0F841F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21" name="Text Box 44">
              <a:extLst>
                <a:ext uri="{FF2B5EF4-FFF2-40B4-BE49-F238E27FC236}">
                  <a16:creationId xmlns:a16="http://schemas.microsoft.com/office/drawing/2014/main" id="{5008EADE-E4D0-ED42-A97A-236EC298A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22" name="Text Box 45">
              <a:extLst>
                <a:ext uri="{FF2B5EF4-FFF2-40B4-BE49-F238E27FC236}">
                  <a16:creationId xmlns:a16="http://schemas.microsoft.com/office/drawing/2014/main" id="{1EBFCC03-C6AD-7F4B-9112-FF4A3342F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3493" name="Freeform 47">
            <a:extLst>
              <a:ext uri="{FF2B5EF4-FFF2-40B4-BE49-F238E27FC236}">
                <a16:creationId xmlns:a16="http://schemas.microsoft.com/office/drawing/2014/main" id="{03BBE872-FAA8-C047-9422-63DB96709C92}"/>
              </a:ext>
            </a:extLst>
          </p:cNvPr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101600 w 5489"/>
              <a:gd name="T1" fmla="*/ 0 h 672"/>
              <a:gd name="T2" fmla="*/ 0 w 5489"/>
              <a:gd name="T3" fmla="*/ 1054100 h 672"/>
              <a:gd name="T4" fmla="*/ 8559800 w 5489"/>
              <a:gd name="T5" fmla="*/ 1066800 h 672"/>
              <a:gd name="T6" fmla="*/ 927100 w 5489"/>
              <a:gd name="T7" fmla="*/ 0 h 672"/>
              <a:gd name="T8" fmla="*/ 101600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9"/>
              <a:gd name="T16" fmla="*/ 0 h 672"/>
              <a:gd name="T17" fmla="*/ 5489 w 5489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Rectangle 48">
            <a:extLst>
              <a:ext uri="{FF2B5EF4-FFF2-40B4-BE49-F238E27FC236}">
                <a16:creationId xmlns:a16="http://schemas.microsoft.com/office/drawing/2014/main" id="{97FDE709-76BD-174E-999C-CCE2D489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u="sng">
                <a:solidFill>
                  <a:schemeClr val="accent2"/>
                </a:solidFill>
              </a:rPr>
              <a:t>802.11 frame: more</a:t>
            </a:r>
          </a:p>
        </p:txBody>
      </p:sp>
      <p:sp>
        <p:nvSpPr>
          <p:cNvPr id="63495" name="Text Box 49">
            <a:extLst>
              <a:ext uri="{FF2B5EF4-FFF2-40B4-BE49-F238E27FC236}">
                <a16:creationId xmlns:a16="http://schemas.microsoft.com/office/drawing/2014/main" id="{EC455BAE-9283-104C-86DC-6739E9CB6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1335088"/>
            <a:ext cx="3322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duration of reserved </a:t>
            </a:r>
          </a:p>
          <a:p>
            <a:r>
              <a:rPr lang="en-US" altLang="en-US"/>
              <a:t>transmission time (RTS/CTS)</a:t>
            </a:r>
          </a:p>
        </p:txBody>
      </p:sp>
      <p:sp>
        <p:nvSpPr>
          <p:cNvPr id="63496" name="Line 50">
            <a:extLst>
              <a:ext uri="{FF2B5EF4-FFF2-40B4-BE49-F238E27FC236}">
                <a16:creationId xmlns:a16="http://schemas.microsoft.com/office/drawing/2014/main" id="{8AA23BD0-7C3E-F74F-AE24-284003E095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Text Box 51">
            <a:extLst>
              <a:ext uri="{FF2B5EF4-FFF2-40B4-BE49-F238E27FC236}">
                <a16:creationId xmlns:a16="http://schemas.microsoft.com/office/drawing/2014/main" id="{2F9A52B4-B203-B149-9F6F-B418746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1196975"/>
            <a:ext cx="2147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frame seq #</a:t>
            </a:r>
          </a:p>
          <a:p>
            <a:r>
              <a:rPr lang="en-US" altLang="en-US"/>
              <a:t>(for reliable ARQ)</a:t>
            </a:r>
          </a:p>
        </p:txBody>
      </p:sp>
      <p:sp>
        <p:nvSpPr>
          <p:cNvPr id="63498" name="Line 52">
            <a:extLst>
              <a:ext uri="{FF2B5EF4-FFF2-40B4-BE49-F238E27FC236}">
                <a16:creationId xmlns:a16="http://schemas.microsoft.com/office/drawing/2014/main" id="{CFC16BDD-4080-084D-9B46-831F6DA9EC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9" name="Line 53">
            <a:extLst>
              <a:ext uri="{FF2B5EF4-FFF2-40B4-BE49-F238E27FC236}">
                <a16:creationId xmlns:a16="http://schemas.microsoft.com/office/drawing/2014/main" id="{C5AEC1B6-D13F-8947-B676-171C2C23BB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0" name="Text Box 54">
            <a:extLst>
              <a:ext uri="{FF2B5EF4-FFF2-40B4-BE49-F238E27FC236}">
                <a16:creationId xmlns:a16="http://schemas.microsoft.com/office/drawing/2014/main" id="{DBD50D13-9F2D-4E4C-843E-9F9D011F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5480050"/>
            <a:ext cx="2576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frame type</a:t>
            </a:r>
          </a:p>
          <a:p>
            <a:r>
              <a:rPr lang="en-US" altLang="en-US"/>
              <a:t>(RTS, CTS, ACK, data)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5">
            <a:extLst>
              <a:ext uri="{FF2B5EF4-FFF2-40B4-BE49-F238E27FC236}">
                <a16:creationId xmlns:a16="http://schemas.microsoft.com/office/drawing/2014/main" id="{C058F86C-AB2E-3B46-9152-71F4FF3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Slide Number Placeholder 6">
            <a:extLst>
              <a:ext uri="{FF2B5EF4-FFF2-40B4-BE49-F238E27FC236}">
                <a16:creationId xmlns:a16="http://schemas.microsoft.com/office/drawing/2014/main" id="{71570894-B0A6-7341-9D96-CFA8E408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51EB7884-E287-BD48-BCE7-BD90D85EE7FB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Oval 2">
            <a:extLst>
              <a:ext uri="{FF2B5EF4-FFF2-40B4-BE49-F238E27FC236}">
                <a16:creationId xmlns:a16="http://schemas.microsoft.com/office/drawing/2014/main" id="{62402F04-9F34-114C-87FD-BF5B75C3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/>
          </a:p>
        </p:txBody>
      </p:sp>
      <p:sp>
        <p:nvSpPr>
          <p:cNvPr id="65540" name="Oval 3">
            <a:extLst>
              <a:ext uri="{FF2B5EF4-FFF2-40B4-BE49-F238E27FC236}">
                <a16:creationId xmlns:a16="http://schemas.microsoft.com/office/drawing/2014/main" id="{72A65073-250A-124A-9BEF-AD455E92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grpSp>
        <p:nvGrpSpPr>
          <p:cNvPr id="65541" name="Group 4">
            <a:extLst>
              <a:ext uri="{FF2B5EF4-FFF2-40B4-BE49-F238E27FC236}">
                <a16:creationId xmlns:a16="http://schemas.microsoft.com/office/drawing/2014/main" id="{D5CEE94A-0279-4C4A-9114-4149C1746C6A}"/>
              </a:ext>
            </a:extLst>
          </p:cNvPr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65626" name="Object 6">
              <a:extLst>
                <a:ext uri="{FF2B5EF4-FFF2-40B4-BE49-F238E27FC236}">
                  <a16:creationId xmlns:a16="http://schemas.microsoft.com/office/drawing/2014/main" id="{671773EB-185A-1A4B-BE21-96EE6DFFC5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34" name="Clip" r:id="rId4" imgW="7740650" imgH="7867650" progId="MS_ClipArt_Gallery.2">
                    <p:embed/>
                  </p:oleObj>
                </mc:Choice>
                <mc:Fallback>
                  <p:oleObj name="Clip" r:id="rId4" imgW="7740650" imgH="78676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627" name="Object 7">
              <a:extLst>
                <a:ext uri="{FF2B5EF4-FFF2-40B4-BE49-F238E27FC236}">
                  <a16:creationId xmlns:a16="http://schemas.microsoft.com/office/drawing/2014/main" id="{102F959D-01A8-894A-B337-3075F2159B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35" name="Clip" r:id="rId6" imgW="11817350" imgH="11176000" progId="MS_ClipArt_Gallery.2">
                    <p:embed/>
                  </p:oleObj>
                </mc:Choice>
                <mc:Fallback>
                  <p:oleObj name="Clip" r:id="rId6" imgW="11817350" imgH="111760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542" name="Group 7">
            <a:extLst>
              <a:ext uri="{FF2B5EF4-FFF2-40B4-BE49-F238E27FC236}">
                <a16:creationId xmlns:a16="http://schemas.microsoft.com/office/drawing/2014/main" id="{9ECDC1FA-262B-424F-AFA2-05CC15779104}"/>
              </a:ext>
            </a:extLst>
          </p:cNvPr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65624" name="Object 4">
              <a:extLst>
                <a:ext uri="{FF2B5EF4-FFF2-40B4-BE49-F238E27FC236}">
                  <a16:creationId xmlns:a16="http://schemas.microsoft.com/office/drawing/2014/main" id="{174FB0D4-1269-2946-AC68-64A7B57044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36" name="Clip" r:id="rId8" imgW="7740650" imgH="7867650" progId="MS_ClipArt_Gallery.2">
                    <p:embed/>
                  </p:oleObj>
                </mc:Choice>
                <mc:Fallback>
                  <p:oleObj name="Clip" r:id="rId8" imgW="7740650" imgH="78676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625" name="Object 5">
              <a:extLst>
                <a:ext uri="{FF2B5EF4-FFF2-40B4-BE49-F238E27FC236}">
                  <a16:creationId xmlns:a16="http://schemas.microsoft.com/office/drawing/2014/main" id="{0E8B081A-9BCE-6F44-95DD-3143D1D442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37" name="Clip" r:id="rId9" imgW="11817350" imgH="11176000" progId="MS_ClipArt_Gallery.2">
                    <p:embed/>
                  </p:oleObj>
                </mc:Choice>
                <mc:Fallback>
                  <p:oleObj name="Clip" r:id="rId9" imgW="11817350" imgH="111760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543" name="Text Box 10">
            <a:extLst>
              <a:ext uri="{FF2B5EF4-FFF2-40B4-BE49-F238E27FC236}">
                <a16:creationId xmlns:a16="http://schemas.microsoft.com/office/drawing/2014/main" id="{060C87F7-EB29-954C-B8C4-57784F141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hub or </a:t>
            </a:r>
          </a:p>
          <a:p>
            <a:pPr eaLnBrk="1" hangingPunct="1"/>
            <a:r>
              <a:rPr lang="en-US" altLang="en-US" sz="1600"/>
              <a:t>switch</a:t>
            </a:r>
          </a:p>
        </p:txBody>
      </p:sp>
      <p:sp>
        <p:nvSpPr>
          <p:cNvPr id="65544" name="Line 11">
            <a:extLst>
              <a:ext uri="{FF2B5EF4-FFF2-40B4-BE49-F238E27FC236}">
                <a16:creationId xmlns:a16="http://schemas.microsoft.com/office/drawing/2014/main" id="{2DA89DE3-7642-6E45-9ACC-46029546D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12">
            <a:extLst>
              <a:ext uri="{FF2B5EF4-FFF2-40B4-BE49-F238E27FC236}">
                <a16:creationId xmlns:a16="http://schemas.microsoft.com/office/drawing/2014/main" id="{502B4F36-5A20-0A46-9032-4BBA0E487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3">
            <a:extLst>
              <a:ext uri="{FF2B5EF4-FFF2-40B4-BE49-F238E27FC236}">
                <a16:creationId xmlns:a16="http://schemas.microsoft.com/office/drawing/2014/main" id="{5A27B534-DF8C-2D42-80E5-FF9597E891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4">
            <a:extLst>
              <a:ext uri="{FF2B5EF4-FFF2-40B4-BE49-F238E27FC236}">
                <a16:creationId xmlns:a16="http://schemas.microsoft.com/office/drawing/2014/main" id="{69F20ADE-FE64-014F-A3AB-00BD71D1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AP 2</a:t>
            </a:r>
          </a:p>
        </p:txBody>
      </p:sp>
      <p:sp>
        <p:nvSpPr>
          <p:cNvPr id="65548" name="Text Box 15">
            <a:extLst>
              <a:ext uri="{FF2B5EF4-FFF2-40B4-BE49-F238E27FC236}">
                <a16:creationId xmlns:a16="http://schemas.microsoft.com/office/drawing/2014/main" id="{D5F218D0-7B8C-8043-B426-B6F36806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65549" name="Text Box 16">
            <a:extLst>
              <a:ext uri="{FF2B5EF4-FFF2-40B4-BE49-F238E27FC236}">
                <a16:creationId xmlns:a16="http://schemas.microsoft.com/office/drawing/2014/main" id="{60ACC298-C556-C34E-AC6C-7BD0E6EEC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38306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AP 1</a:t>
            </a:r>
          </a:p>
        </p:txBody>
      </p:sp>
      <p:sp>
        <p:nvSpPr>
          <p:cNvPr id="65550" name="Text Box 18">
            <a:extLst>
              <a:ext uri="{FF2B5EF4-FFF2-40B4-BE49-F238E27FC236}">
                <a16:creationId xmlns:a16="http://schemas.microsoft.com/office/drawing/2014/main" id="{54CDDB40-909C-2440-A072-3F667733C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H1</a:t>
            </a:r>
          </a:p>
        </p:txBody>
      </p:sp>
      <p:sp>
        <p:nvSpPr>
          <p:cNvPr id="65551" name="Text Box 19">
            <a:extLst>
              <a:ext uri="{FF2B5EF4-FFF2-40B4-BE49-F238E27FC236}">
                <a16:creationId xmlns:a16="http://schemas.microsoft.com/office/drawing/2014/main" id="{1913CB8B-BB1B-4845-9A9A-5A1CB5AA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65552" name="Text Box 20">
            <a:extLst>
              <a:ext uri="{FF2B5EF4-FFF2-40B4-BE49-F238E27FC236}">
                <a16:creationId xmlns:a16="http://schemas.microsoft.com/office/drawing/2014/main" id="{90B809F5-F314-7744-964A-DC9EAB7A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BBS 2</a:t>
            </a:r>
          </a:p>
        </p:txBody>
      </p:sp>
      <p:sp>
        <p:nvSpPr>
          <p:cNvPr id="65553" name="Text Box 21">
            <a:extLst>
              <a:ext uri="{FF2B5EF4-FFF2-40B4-BE49-F238E27FC236}">
                <a16:creationId xmlns:a16="http://schemas.microsoft.com/office/drawing/2014/main" id="{EE8D87D9-D16C-4346-8A86-8659EA60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3343275"/>
            <a:ext cx="73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BBS 1</a:t>
            </a:r>
          </a:p>
        </p:txBody>
      </p:sp>
      <p:grpSp>
        <p:nvGrpSpPr>
          <p:cNvPr id="65554" name="Group 22">
            <a:extLst>
              <a:ext uri="{FF2B5EF4-FFF2-40B4-BE49-F238E27FC236}">
                <a16:creationId xmlns:a16="http://schemas.microsoft.com/office/drawing/2014/main" id="{E75C61FC-0701-9E49-8723-74555A086398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65619" name="Line 23">
              <a:extLst>
                <a:ext uri="{FF2B5EF4-FFF2-40B4-BE49-F238E27FC236}">
                  <a16:creationId xmlns:a16="http://schemas.microsoft.com/office/drawing/2014/main" id="{7B6D59ED-55E6-494B-87C4-7E0BC40E0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0" name="Rectangle 24">
              <a:extLst>
                <a:ext uri="{FF2B5EF4-FFF2-40B4-BE49-F238E27FC236}">
                  <a16:creationId xmlns:a16="http://schemas.microsoft.com/office/drawing/2014/main" id="{5D13DCA5-A5A8-CA41-BC76-7EC6B0F40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5621" name="Group 25">
              <a:extLst>
                <a:ext uri="{FF2B5EF4-FFF2-40B4-BE49-F238E27FC236}">
                  <a16:creationId xmlns:a16="http://schemas.microsoft.com/office/drawing/2014/main" id="{589F08FC-D81B-DA42-A180-D039C2E00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65622" name="Line 26">
                <a:extLst>
                  <a:ext uri="{FF2B5EF4-FFF2-40B4-BE49-F238E27FC236}">
                    <a16:creationId xmlns:a16="http://schemas.microsoft.com/office/drawing/2014/main" id="{9E191452-3938-334D-A1DB-3364608CE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3" name="Line 27">
                <a:extLst>
                  <a:ext uri="{FF2B5EF4-FFF2-40B4-BE49-F238E27FC236}">
                    <a16:creationId xmlns:a16="http://schemas.microsoft.com/office/drawing/2014/main" id="{5F4B8713-32C9-C74F-BEE3-3F9BF4161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5555" name="Group 28">
            <a:extLst>
              <a:ext uri="{FF2B5EF4-FFF2-40B4-BE49-F238E27FC236}">
                <a16:creationId xmlns:a16="http://schemas.microsoft.com/office/drawing/2014/main" id="{29CFEA7D-19A8-1C4D-9125-553964F5A5DD}"/>
              </a:ext>
            </a:extLst>
          </p:cNvPr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65601" name="Picture 29" descr="31u_bnrz[1]">
              <a:extLst>
                <a:ext uri="{FF2B5EF4-FFF2-40B4-BE49-F238E27FC236}">
                  <a16:creationId xmlns:a16="http://schemas.microsoft.com/office/drawing/2014/main" id="{10DAEB7A-F0DA-984D-8EAF-8775107BF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02" name="AutoShape 30">
              <a:extLst>
                <a:ext uri="{FF2B5EF4-FFF2-40B4-BE49-F238E27FC236}">
                  <a16:creationId xmlns:a16="http://schemas.microsoft.com/office/drawing/2014/main" id="{CF9D2272-6EB3-8E43-BC13-5AAFB2F0E6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31">
              <a:extLst>
                <a:ext uri="{FF2B5EF4-FFF2-40B4-BE49-F238E27FC236}">
                  <a16:creationId xmlns:a16="http://schemas.microsoft.com/office/drawing/2014/main" id="{518D9078-B52D-C842-8F25-D41C73E29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29 w 247"/>
                <a:gd name="T1" fmla="*/ 13 h 203"/>
                <a:gd name="T2" fmla="*/ 23 w 247"/>
                <a:gd name="T3" fmla="*/ 17 h 203"/>
                <a:gd name="T4" fmla="*/ 17 w 247"/>
                <a:gd name="T5" fmla="*/ 22 h 203"/>
                <a:gd name="T6" fmla="*/ 13 w 247"/>
                <a:gd name="T7" fmla="*/ 28 h 203"/>
                <a:gd name="T8" fmla="*/ 8 w 247"/>
                <a:gd name="T9" fmla="*/ 34 h 203"/>
                <a:gd name="T10" fmla="*/ 5 w 247"/>
                <a:gd name="T11" fmla="*/ 40 h 203"/>
                <a:gd name="T12" fmla="*/ 2 w 247"/>
                <a:gd name="T13" fmla="*/ 47 h 203"/>
                <a:gd name="T14" fmla="*/ 1 w 247"/>
                <a:gd name="T15" fmla="*/ 55 h 203"/>
                <a:gd name="T16" fmla="*/ 0 w 247"/>
                <a:gd name="T17" fmla="*/ 62 h 203"/>
                <a:gd name="T18" fmla="*/ 1 w 247"/>
                <a:gd name="T19" fmla="*/ 73 h 203"/>
                <a:gd name="T20" fmla="*/ 5 w 247"/>
                <a:gd name="T21" fmla="*/ 82 h 203"/>
                <a:gd name="T22" fmla="*/ 11 w 247"/>
                <a:gd name="T23" fmla="*/ 89 h 203"/>
                <a:gd name="T24" fmla="*/ 18 w 247"/>
                <a:gd name="T25" fmla="*/ 95 h 203"/>
                <a:gd name="T26" fmla="*/ 27 w 247"/>
                <a:gd name="T27" fmla="*/ 99 h 203"/>
                <a:gd name="T28" fmla="*/ 37 w 247"/>
                <a:gd name="T29" fmla="*/ 101 h 203"/>
                <a:gd name="T30" fmla="*/ 46 w 247"/>
                <a:gd name="T31" fmla="*/ 102 h 203"/>
                <a:gd name="T32" fmla="*/ 55 w 247"/>
                <a:gd name="T33" fmla="*/ 100 h 203"/>
                <a:gd name="T34" fmla="*/ 57 w 247"/>
                <a:gd name="T35" fmla="*/ 100 h 203"/>
                <a:gd name="T36" fmla="*/ 59 w 247"/>
                <a:gd name="T37" fmla="*/ 99 h 203"/>
                <a:gd name="T38" fmla="*/ 61 w 247"/>
                <a:gd name="T39" fmla="*/ 98 h 203"/>
                <a:gd name="T40" fmla="*/ 61 w 247"/>
                <a:gd name="T41" fmla="*/ 96 h 203"/>
                <a:gd name="T42" fmla="*/ 60 w 247"/>
                <a:gd name="T43" fmla="*/ 93 h 203"/>
                <a:gd name="T44" fmla="*/ 58 w 247"/>
                <a:gd name="T45" fmla="*/ 91 h 203"/>
                <a:gd name="T46" fmla="*/ 56 w 247"/>
                <a:gd name="T47" fmla="*/ 89 h 203"/>
                <a:gd name="T48" fmla="*/ 54 w 247"/>
                <a:gd name="T49" fmla="*/ 88 h 203"/>
                <a:gd name="T50" fmla="*/ 49 w 247"/>
                <a:gd name="T51" fmla="*/ 87 h 203"/>
                <a:gd name="T52" fmla="*/ 44 w 247"/>
                <a:gd name="T53" fmla="*/ 86 h 203"/>
                <a:gd name="T54" fmla="*/ 39 w 247"/>
                <a:gd name="T55" fmla="*/ 85 h 203"/>
                <a:gd name="T56" fmla="*/ 35 w 247"/>
                <a:gd name="T57" fmla="*/ 84 h 203"/>
                <a:gd name="T58" fmla="*/ 30 w 247"/>
                <a:gd name="T59" fmla="*/ 82 h 203"/>
                <a:gd name="T60" fmla="*/ 26 w 247"/>
                <a:gd name="T61" fmla="*/ 80 h 203"/>
                <a:gd name="T62" fmla="*/ 22 w 247"/>
                <a:gd name="T63" fmla="*/ 77 h 203"/>
                <a:gd name="T64" fmla="*/ 18 w 247"/>
                <a:gd name="T65" fmla="*/ 73 h 203"/>
                <a:gd name="T66" fmla="*/ 16 w 247"/>
                <a:gd name="T67" fmla="*/ 56 h 203"/>
                <a:gd name="T68" fmla="*/ 20 w 247"/>
                <a:gd name="T69" fmla="*/ 42 h 203"/>
                <a:gd name="T70" fmla="*/ 28 w 247"/>
                <a:gd name="T71" fmla="*/ 31 h 203"/>
                <a:gd name="T72" fmla="*/ 39 w 247"/>
                <a:gd name="T73" fmla="*/ 22 h 203"/>
                <a:gd name="T74" fmla="*/ 51 w 247"/>
                <a:gd name="T75" fmla="*/ 15 h 203"/>
                <a:gd name="T76" fmla="*/ 63 w 247"/>
                <a:gd name="T77" fmla="*/ 10 h 203"/>
                <a:gd name="T78" fmla="*/ 74 w 247"/>
                <a:gd name="T79" fmla="*/ 6 h 203"/>
                <a:gd name="T80" fmla="*/ 83 w 247"/>
                <a:gd name="T81" fmla="*/ 2 h 203"/>
                <a:gd name="T82" fmla="*/ 78 w 247"/>
                <a:gd name="T83" fmla="*/ 1 h 203"/>
                <a:gd name="T84" fmla="*/ 72 w 247"/>
                <a:gd name="T85" fmla="*/ 0 h 203"/>
                <a:gd name="T86" fmla="*/ 65 w 247"/>
                <a:gd name="T87" fmla="*/ 1 h 203"/>
                <a:gd name="T88" fmla="*/ 57 w 247"/>
                <a:gd name="T89" fmla="*/ 2 h 203"/>
                <a:gd name="T90" fmla="*/ 50 w 247"/>
                <a:gd name="T91" fmla="*/ 5 h 203"/>
                <a:gd name="T92" fmla="*/ 43 w 247"/>
                <a:gd name="T93" fmla="*/ 7 h 203"/>
                <a:gd name="T94" fmla="*/ 36 w 247"/>
                <a:gd name="T95" fmla="*/ 10 h 203"/>
                <a:gd name="T96" fmla="*/ 29 w 247"/>
                <a:gd name="T97" fmla="*/ 13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32">
              <a:extLst>
                <a:ext uri="{FF2B5EF4-FFF2-40B4-BE49-F238E27FC236}">
                  <a16:creationId xmlns:a16="http://schemas.microsoft.com/office/drawing/2014/main" id="{8E801980-CFBE-B745-B68B-1E61B7EC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44 w 158"/>
                <a:gd name="T1" fmla="*/ 26 h 158"/>
                <a:gd name="T2" fmla="*/ 46 w 158"/>
                <a:gd name="T3" fmla="*/ 34 h 158"/>
                <a:gd name="T4" fmla="*/ 45 w 158"/>
                <a:gd name="T5" fmla="*/ 42 h 158"/>
                <a:gd name="T6" fmla="*/ 42 w 158"/>
                <a:gd name="T7" fmla="*/ 48 h 158"/>
                <a:gd name="T8" fmla="*/ 37 w 158"/>
                <a:gd name="T9" fmla="*/ 53 h 158"/>
                <a:gd name="T10" fmla="*/ 31 w 158"/>
                <a:gd name="T11" fmla="*/ 58 h 158"/>
                <a:gd name="T12" fmla="*/ 25 w 158"/>
                <a:gd name="T13" fmla="*/ 63 h 158"/>
                <a:gd name="T14" fmla="*/ 18 w 158"/>
                <a:gd name="T15" fmla="*/ 68 h 158"/>
                <a:gd name="T16" fmla="*/ 12 w 158"/>
                <a:gd name="T17" fmla="*/ 72 h 158"/>
                <a:gd name="T18" fmla="*/ 11 w 158"/>
                <a:gd name="T19" fmla="*/ 74 h 158"/>
                <a:gd name="T20" fmla="*/ 11 w 158"/>
                <a:gd name="T21" fmla="*/ 75 h 158"/>
                <a:gd name="T22" fmla="*/ 11 w 158"/>
                <a:gd name="T23" fmla="*/ 76 h 158"/>
                <a:gd name="T24" fmla="*/ 11 w 158"/>
                <a:gd name="T25" fmla="*/ 78 h 158"/>
                <a:gd name="T26" fmla="*/ 13 w 158"/>
                <a:gd name="T27" fmla="*/ 79 h 158"/>
                <a:gd name="T28" fmla="*/ 14 w 158"/>
                <a:gd name="T29" fmla="*/ 79 h 158"/>
                <a:gd name="T30" fmla="*/ 15 w 158"/>
                <a:gd name="T31" fmla="*/ 79 h 158"/>
                <a:gd name="T32" fmla="*/ 16 w 158"/>
                <a:gd name="T33" fmla="*/ 79 h 158"/>
                <a:gd name="T34" fmla="*/ 24 w 158"/>
                <a:gd name="T35" fmla="*/ 74 h 158"/>
                <a:gd name="T36" fmla="*/ 31 w 158"/>
                <a:gd name="T37" fmla="*/ 69 h 158"/>
                <a:gd name="T38" fmla="*/ 38 w 158"/>
                <a:gd name="T39" fmla="*/ 64 h 158"/>
                <a:gd name="T40" fmla="*/ 44 w 158"/>
                <a:gd name="T41" fmla="*/ 57 h 158"/>
                <a:gd name="T42" fmla="*/ 49 w 158"/>
                <a:gd name="T43" fmla="*/ 50 h 158"/>
                <a:gd name="T44" fmla="*/ 51 w 158"/>
                <a:gd name="T45" fmla="*/ 42 h 158"/>
                <a:gd name="T46" fmla="*/ 52 w 158"/>
                <a:gd name="T47" fmla="*/ 34 h 158"/>
                <a:gd name="T48" fmla="*/ 50 w 158"/>
                <a:gd name="T49" fmla="*/ 25 h 158"/>
                <a:gd name="T50" fmla="*/ 46 w 158"/>
                <a:gd name="T51" fmla="*/ 18 h 158"/>
                <a:gd name="T52" fmla="*/ 39 w 158"/>
                <a:gd name="T53" fmla="*/ 12 h 158"/>
                <a:gd name="T54" fmla="*/ 32 w 158"/>
                <a:gd name="T55" fmla="*/ 7 h 158"/>
                <a:gd name="T56" fmla="*/ 23 w 158"/>
                <a:gd name="T57" fmla="*/ 4 h 158"/>
                <a:gd name="T58" fmla="*/ 15 w 158"/>
                <a:gd name="T59" fmla="*/ 1 h 158"/>
                <a:gd name="T60" fmla="*/ 8 w 158"/>
                <a:gd name="T61" fmla="*/ 0 h 158"/>
                <a:gd name="T62" fmla="*/ 2 w 158"/>
                <a:gd name="T63" fmla="*/ 0 h 158"/>
                <a:gd name="T64" fmla="*/ 0 w 158"/>
                <a:gd name="T65" fmla="*/ 2 h 158"/>
                <a:gd name="T66" fmla="*/ 6 w 158"/>
                <a:gd name="T67" fmla="*/ 5 h 158"/>
                <a:gd name="T68" fmla="*/ 12 w 158"/>
                <a:gd name="T69" fmla="*/ 7 h 158"/>
                <a:gd name="T70" fmla="*/ 18 w 158"/>
                <a:gd name="T71" fmla="*/ 9 h 158"/>
                <a:gd name="T72" fmla="*/ 25 w 158"/>
                <a:gd name="T73" fmla="*/ 11 h 158"/>
                <a:gd name="T74" fmla="*/ 31 w 158"/>
                <a:gd name="T75" fmla="*/ 13 h 158"/>
                <a:gd name="T76" fmla="*/ 36 w 158"/>
                <a:gd name="T77" fmla="*/ 17 h 158"/>
                <a:gd name="T78" fmla="*/ 40 w 158"/>
                <a:gd name="T79" fmla="*/ 21 h 158"/>
                <a:gd name="T80" fmla="*/ 44 w 158"/>
                <a:gd name="T81" fmla="*/ 26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33">
              <a:extLst>
                <a:ext uri="{FF2B5EF4-FFF2-40B4-BE49-F238E27FC236}">
                  <a16:creationId xmlns:a16="http://schemas.microsoft.com/office/drawing/2014/main" id="{DAAF7D07-696F-7347-8049-96848002A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41 w 399"/>
                <a:gd name="T1" fmla="*/ 31 h 331"/>
                <a:gd name="T2" fmla="*/ 22 w 399"/>
                <a:gd name="T3" fmla="*/ 51 h 331"/>
                <a:gd name="T4" fmla="*/ 7 w 399"/>
                <a:gd name="T5" fmla="*/ 73 h 331"/>
                <a:gd name="T6" fmla="*/ 0 w 399"/>
                <a:gd name="T7" fmla="*/ 100 h 331"/>
                <a:gd name="T8" fmla="*/ 1 w 399"/>
                <a:gd name="T9" fmla="*/ 117 h 331"/>
                <a:gd name="T10" fmla="*/ 4 w 399"/>
                <a:gd name="T11" fmla="*/ 124 h 331"/>
                <a:gd name="T12" fmla="*/ 8 w 399"/>
                <a:gd name="T13" fmla="*/ 131 h 331"/>
                <a:gd name="T14" fmla="*/ 13 w 399"/>
                <a:gd name="T15" fmla="*/ 136 h 331"/>
                <a:gd name="T16" fmla="*/ 23 w 399"/>
                <a:gd name="T17" fmla="*/ 142 h 331"/>
                <a:gd name="T18" fmla="*/ 36 w 399"/>
                <a:gd name="T19" fmla="*/ 149 h 331"/>
                <a:gd name="T20" fmla="*/ 49 w 399"/>
                <a:gd name="T21" fmla="*/ 154 h 331"/>
                <a:gd name="T22" fmla="*/ 63 w 399"/>
                <a:gd name="T23" fmla="*/ 158 h 331"/>
                <a:gd name="T24" fmla="*/ 77 w 399"/>
                <a:gd name="T25" fmla="*/ 161 h 331"/>
                <a:gd name="T26" fmla="*/ 91 w 399"/>
                <a:gd name="T27" fmla="*/ 163 h 331"/>
                <a:gd name="T28" fmla="*/ 105 w 399"/>
                <a:gd name="T29" fmla="*/ 164 h 331"/>
                <a:gd name="T30" fmla="*/ 119 w 399"/>
                <a:gd name="T31" fmla="*/ 165 h 331"/>
                <a:gd name="T32" fmla="*/ 129 w 399"/>
                <a:gd name="T33" fmla="*/ 166 h 331"/>
                <a:gd name="T34" fmla="*/ 132 w 399"/>
                <a:gd name="T35" fmla="*/ 163 h 331"/>
                <a:gd name="T36" fmla="*/ 133 w 399"/>
                <a:gd name="T37" fmla="*/ 158 h 331"/>
                <a:gd name="T38" fmla="*/ 130 w 399"/>
                <a:gd name="T39" fmla="*/ 155 h 331"/>
                <a:gd name="T40" fmla="*/ 121 w 399"/>
                <a:gd name="T41" fmla="*/ 152 h 331"/>
                <a:gd name="T42" fmla="*/ 109 w 399"/>
                <a:gd name="T43" fmla="*/ 150 h 331"/>
                <a:gd name="T44" fmla="*/ 96 w 399"/>
                <a:gd name="T45" fmla="*/ 148 h 331"/>
                <a:gd name="T46" fmla="*/ 83 w 399"/>
                <a:gd name="T47" fmla="*/ 146 h 331"/>
                <a:gd name="T48" fmla="*/ 70 w 399"/>
                <a:gd name="T49" fmla="*/ 143 h 331"/>
                <a:gd name="T50" fmla="*/ 57 w 399"/>
                <a:gd name="T51" fmla="*/ 140 h 331"/>
                <a:gd name="T52" fmla="*/ 45 w 399"/>
                <a:gd name="T53" fmla="*/ 136 h 331"/>
                <a:gd name="T54" fmla="*/ 33 w 399"/>
                <a:gd name="T55" fmla="*/ 131 h 331"/>
                <a:gd name="T56" fmla="*/ 23 w 399"/>
                <a:gd name="T57" fmla="*/ 124 h 331"/>
                <a:gd name="T58" fmla="*/ 16 w 399"/>
                <a:gd name="T59" fmla="*/ 114 h 331"/>
                <a:gd name="T60" fmla="*/ 14 w 399"/>
                <a:gd name="T61" fmla="*/ 102 h 331"/>
                <a:gd name="T62" fmla="*/ 16 w 399"/>
                <a:gd name="T63" fmla="*/ 88 h 331"/>
                <a:gd name="T64" fmla="*/ 21 w 399"/>
                <a:gd name="T65" fmla="*/ 75 h 331"/>
                <a:gd name="T66" fmla="*/ 29 w 399"/>
                <a:gd name="T67" fmla="*/ 61 h 331"/>
                <a:gd name="T68" fmla="*/ 39 w 399"/>
                <a:gd name="T69" fmla="*/ 49 h 331"/>
                <a:gd name="T70" fmla="*/ 51 w 399"/>
                <a:gd name="T71" fmla="*/ 37 h 331"/>
                <a:gd name="T72" fmla="*/ 63 w 399"/>
                <a:gd name="T73" fmla="*/ 26 h 331"/>
                <a:gd name="T74" fmla="*/ 81 w 399"/>
                <a:gd name="T75" fmla="*/ 17 h 331"/>
                <a:gd name="T76" fmla="*/ 98 w 399"/>
                <a:gd name="T77" fmla="*/ 9 h 331"/>
                <a:gd name="T78" fmla="*/ 109 w 399"/>
                <a:gd name="T79" fmla="*/ 3 h 331"/>
                <a:gd name="T80" fmla="*/ 106 w 399"/>
                <a:gd name="T81" fmla="*/ 0 h 331"/>
                <a:gd name="T82" fmla="*/ 91 w 399"/>
                <a:gd name="T83" fmla="*/ 2 h 331"/>
                <a:gd name="T84" fmla="*/ 74 w 399"/>
                <a:gd name="T85" fmla="*/ 8 h 331"/>
                <a:gd name="T86" fmla="*/ 58 w 399"/>
                <a:gd name="T87" fmla="*/ 17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6" name="Freeform 34">
              <a:extLst>
                <a:ext uri="{FF2B5EF4-FFF2-40B4-BE49-F238E27FC236}">
                  <a16:creationId xmlns:a16="http://schemas.microsoft.com/office/drawing/2014/main" id="{D1D42E73-50DF-1A48-BF5A-CBF77868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96 w 350"/>
                <a:gd name="T1" fmla="*/ 34 h 221"/>
                <a:gd name="T2" fmla="*/ 101 w 350"/>
                <a:gd name="T3" fmla="*/ 40 h 221"/>
                <a:gd name="T4" fmla="*/ 105 w 350"/>
                <a:gd name="T5" fmla="*/ 47 h 221"/>
                <a:gd name="T6" fmla="*/ 106 w 350"/>
                <a:gd name="T7" fmla="*/ 54 h 221"/>
                <a:gd name="T8" fmla="*/ 106 w 350"/>
                <a:gd name="T9" fmla="*/ 62 h 221"/>
                <a:gd name="T10" fmla="*/ 105 w 350"/>
                <a:gd name="T11" fmla="*/ 69 h 221"/>
                <a:gd name="T12" fmla="*/ 103 w 350"/>
                <a:gd name="T13" fmla="*/ 74 h 221"/>
                <a:gd name="T14" fmla="*/ 100 w 350"/>
                <a:gd name="T15" fmla="*/ 80 h 221"/>
                <a:gd name="T16" fmla="*/ 97 w 350"/>
                <a:gd name="T17" fmla="*/ 84 h 221"/>
                <a:gd name="T18" fmla="*/ 92 w 350"/>
                <a:gd name="T19" fmla="*/ 89 h 221"/>
                <a:gd name="T20" fmla="*/ 88 w 350"/>
                <a:gd name="T21" fmla="*/ 93 h 221"/>
                <a:gd name="T22" fmla="*/ 84 w 350"/>
                <a:gd name="T23" fmla="*/ 98 h 221"/>
                <a:gd name="T24" fmla="*/ 80 w 350"/>
                <a:gd name="T25" fmla="*/ 102 h 221"/>
                <a:gd name="T26" fmla="*/ 79 w 350"/>
                <a:gd name="T27" fmla="*/ 104 h 221"/>
                <a:gd name="T28" fmla="*/ 79 w 350"/>
                <a:gd name="T29" fmla="*/ 106 h 221"/>
                <a:gd name="T30" fmla="*/ 79 w 350"/>
                <a:gd name="T31" fmla="*/ 107 h 221"/>
                <a:gd name="T32" fmla="*/ 80 w 350"/>
                <a:gd name="T33" fmla="*/ 109 h 221"/>
                <a:gd name="T34" fmla="*/ 81 w 350"/>
                <a:gd name="T35" fmla="*/ 110 h 221"/>
                <a:gd name="T36" fmla="*/ 83 w 350"/>
                <a:gd name="T37" fmla="*/ 110 h 221"/>
                <a:gd name="T38" fmla="*/ 84 w 350"/>
                <a:gd name="T39" fmla="*/ 110 h 221"/>
                <a:gd name="T40" fmla="*/ 86 w 350"/>
                <a:gd name="T41" fmla="*/ 109 h 221"/>
                <a:gd name="T42" fmla="*/ 95 w 350"/>
                <a:gd name="T43" fmla="*/ 102 h 221"/>
                <a:gd name="T44" fmla="*/ 103 w 350"/>
                <a:gd name="T45" fmla="*/ 93 h 221"/>
                <a:gd name="T46" fmla="*/ 110 w 350"/>
                <a:gd name="T47" fmla="*/ 84 h 221"/>
                <a:gd name="T48" fmla="*/ 114 w 350"/>
                <a:gd name="T49" fmla="*/ 73 h 221"/>
                <a:gd name="T50" fmla="*/ 116 w 350"/>
                <a:gd name="T51" fmla="*/ 62 h 221"/>
                <a:gd name="T52" fmla="*/ 115 w 350"/>
                <a:gd name="T53" fmla="*/ 50 h 221"/>
                <a:gd name="T54" fmla="*/ 111 w 350"/>
                <a:gd name="T55" fmla="*/ 40 h 221"/>
                <a:gd name="T56" fmla="*/ 103 w 350"/>
                <a:gd name="T57" fmla="*/ 30 h 221"/>
                <a:gd name="T58" fmla="*/ 98 w 350"/>
                <a:gd name="T59" fmla="*/ 25 h 221"/>
                <a:gd name="T60" fmla="*/ 91 w 350"/>
                <a:gd name="T61" fmla="*/ 21 h 221"/>
                <a:gd name="T62" fmla="*/ 84 w 350"/>
                <a:gd name="T63" fmla="*/ 17 h 221"/>
                <a:gd name="T64" fmla="*/ 76 w 350"/>
                <a:gd name="T65" fmla="*/ 13 h 221"/>
                <a:gd name="T66" fmla="*/ 67 w 350"/>
                <a:gd name="T67" fmla="*/ 10 h 221"/>
                <a:gd name="T68" fmla="*/ 59 w 350"/>
                <a:gd name="T69" fmla="*/ 7 h 221"/>
                <a:gd name="T70" fmla="*/ 50 w 350"/>
                <a:gd name="T71" fmla="*/ 5 h 221"/>
                <a:gd name="T72" fmla="*/ 42 w 350"/>
                <a:gd name="T73" fmla="*/ 3 h 221"/>
                <a:gd name="T74" fmla="*/ 34 w 350"/>
                <a:gd name="T75" fmla="*/ 2 h 221"/>
                <a:gd name="T76" fmla="*/ 27 w 350"/>
                <a:gd name="T77" fmla="*/ 1 h 221"/>
                <a:gd name="T78" fmla="*/ 20 w 350"/>
                <a:gd name="T79" fmla="*/ 0 h 221"/>
                <a:gd name="T80" fmla="*/ 14 w 350"/>
                <a:gd name="T81" fmla="*/ 0 h 221"/>
                <a:gd name="T82" fmla="*/ 9 w 350"/>
                <a:gd name="T83" fmla="*/ 0 h 221"/>
                <a:gd name="T84" fmla="*/ 4 w 350"/>
                <a:gd name="T85" fmla="*/ 0 h 221"/>
                <a:gd name="T86" fmla="*/ 1 w 350"/>
                <a:gd name="T87" fmla="*/ 1 h 221"/>
                <a:gd name="T88" fmla="*/ 0 w 350"/>
                <a:gd name="T89" fmla="*/ 2 h 221"/>
                <a:gd name="T90" fmla="*/ 5 w 350"/>
                <a:gd name="T91" fmla="*/ 3 h 221"/>
                <a:gd name="T92" fmla="*/ 10 w 350"/>
                <a:gd name="T93" fmla="*/ 3 h 221"/>
                <a:gd name="T94" fmla="*/ 16 w 350"/>
                <a:gd name="T95" fmla="*/ 4 h 221"/>
                <a:gd name="T96" fmla="*/ 21 w 350"/>
                <a:gd name="T97" fmla="*/ 5 h 221"/>
                <a:gd name="T98" fmla="*/ 27 w 350"/>
                <a:gd name="T99" fmla="*/ 7 h 221"/>
                <a:gd name="T100" fmla="*/ 34 w 350"/>
                <a:gd name="T101" fmla="*/ 8 h 221"/>
                <a:gd name="T102" fmla="*/ 40 w 350"/>
                <a:gd name="T103" fmla="*/ 9 h 221"/>
                <a:gd name="T104" fmla="*/ 47 w 350"/>
                <a:gd name="T105" fmla="*/ 11 h 221"/>
                <a:gd name="T106" fmla="*/ 53 w 350"/>
                <a:gd name="T107" fmla="*/ 13 h 221"/>
                <a:gd name="T108" fmla="*/ 60 w 350"/>
                <a:gd name="T109" fmla="*/ 15 h 221"/>
                <a:gd name="T110" fmla="*/ 66 w 350"/>
                <a:gd name="T111" fmla="*/ 17 h 221"/>
                <a:gd name="T112" fmla="*/ 73 w 350"/>
                <a:gd name="T113" fmla="*/ 19 h 221"/>
                <a:gd name="T114" fmla="*/ 79 w 350"/>
                <a:gd name="T115" fmla="*/ 22 h 221"/>
                <a:gd name="T116" fmla="*/ 85 w 350"/>
                <a:gd name="T117" fmla="*/ 26 h 221"/>
                <a:gd name="T118" fmla="*/ 91 w 350"/>
                <a:gd name="T119" fmla="*/ 30 h 221"/>
                <a:gd name="T120" fmla="*/ 96 w 350"/>
                <a:gd name="T121" fmla="*/ 3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Freeform 35">
              <a:extLst>
                <a:ext uri="{FF2B5EF4-FFF2-40B4-BE49-F238E27FC236}">
                  <a16:creationId xmlns:a16="http://schemas.microsoft.com/office/drawing/2014/main" id="{20BECDDE-787B-E440-8567-56C384F5C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58 h 208"/>
                <a:gd name="T2" fmla="*/ 0 w 142"/>
                <a:gd name="T3" fmla="*/ 66 h 208"/>
                <a:gd name="T4" fmla="*/ 2 w 142"/>
                <a:gd name="T5" fmla="*/ 74 h 208"/>
                <a:gd name="T6" fmla="*/ 5 w 142"/>
                <a:gd name="T7" fmla="*/ 82 h 208"/>
                <a:gd name="T8" fmla="*/ 10 w 142"/>
                <a:gd name="T9" fmla="*/ 88 h 208"/>
                <a:gd name="T10" fmla="*/ 16 w 142"/>
                <a:gd name="T11" fmla="*/ 94 h 208"/>
                <a:gd name="T12" fmla="*/ 23 w 142"/>
                <a:gd name="T13" fmla="*/ 99 h 208"/>
                <a:gd name="T14" fmla="*/ 31 w 142"/>
                <a:gd name="T15" fmla="*/ 102 h 208"/>
                <a:gd name="T16" fmla="*/ 39 w 142"/>
                <a:gd name="T17" fmla="*/ 104 h 208"/>
                <a:gd name="T18" fmla="*/ 41 w 142"/>
                <a:gd name="T19" fmla="*/ 105 h 208"/>
                <a:gd name="T20" fmla="*/ 44 w 142"/>
                <a:gd name="T21" fmla="*/ 104 h 208"/>
                <a:gd name="T22" fmla="*/ 46 w 142"/>
                <a:gd name="T23" fmla="*/ 102 h 208"/>
                <a:gd name="T24" fmla="*/ 47 w 142"/>
                <a:gd name="T25" fmla="*/ 100 h 208"/>
                <a:gd name="T26" fmla="*/ 47 w 142"/>
                <a:gd name="T27" fmla="*/ 98 h 208"/>
                <a:gd name="T28" fmla="*/ 46 w 142"/>
                <a:gd name="T29" fmla="*/ 95 h 208"/>
                <a:gd name="T30" fmla="*/ 45 w 142"/>
                <a:gd name="T31" fmla="*/ 93 h 208"/>
                <a:gd name="T32" fmla="*/ 42 w 142"/>
                <a:gd name="T33" fmla="*/ 92 h 208"/>
                <a:gd name="T34" fmla="*/ 34 w 142"/>
                <a:gd name="T35" fmla="*/ 89 h 208"/>
                <a:gd name="T36" fmla="*/ 27 w 142"/>
                <a:gd name="T37" fmla="*/ 85 h 208"/>
                <a:gd name="T38" fmla="*/ 21 w 142"/>
                <a:gd name="T39" fmla="*/ 80 h 208"/>
                <a:gd name="T40" fmla="*/ 17 w 142"/>
                <a:gd name="T41" fmla="*/ 74 h 208"/>
                <a:gd name="T42" fmla="*/ 14 w 142"/>
                <a:gd name="T43" fmla="*/ 66 h 208"/>
                <a:gd name="T44" fmla="*/ 12 w 142"/>
                <a:gd name="T45" fmla="*/ 58 h 208"/>
                <a:gd name="T46" fmla="*/ 12 w 142"/>
                <a:gd name="T47" fmla="*/ 49 h 208"/>
                <a:gd name="T48" fmla="*/ 15 w 142"/>
                <a:gd name="T49" fmla="*/ 40 h 208"/>
                <a:gd name="T50" fmla="*/ 18 w 142"/>
                <a:gd name="T51" fmla="*/ 33 h 208"/>
                <a:gd name="T52" fmla="*/ 22 w 142"/>
                <a:gd name="T53" fmla="*/ 27 h 208"/>
                <a:gd name="T54" fmla="*/ 26 w 142"/>
                <a:gd name="T55" fmla="*/ 22 h 208"/>
                <a:gd name="T56" fmla="*/ 31 w 142"/>
                <a:gd name="T57" fmla="*/ 17 h 208"/>
                <a:gd name="T58" fmla="*/ 35 w 142"/>
                <a:gd name="T59" fmla="*/ 12 h 208"/>
                <a:gd name="T60" fmla="*/ 40 w 142"/>
                <a:gd name="T61" fmla="*/ 8 h 208"/>
                <a:gd name="T62" fmla="*/ 45 w 142"/>
                <a:gd name="T63" fmla="*/ 4 h 208"/>
                <a:gd name="T64" fmla="*/ 48 w 142"/>
                <a:gd name="T65" fmla="*/ 1 h 208"/>
                <a:gd name="T66" fmla="*/ 45 w 142"/>
                <a:gd name="T67" fmla="*/ 0 h 208"/>
                <a:gd name="T68" fmla="*/ 39 w 142"/>
                <a:gd name="T69" fmla="*/ 3 h 208"/>
                <a:gd name="T70" fmla="*/ 32 w 142"/>
                <a:gd name="T71" fmla="*/ 8 h 208"/>
                <a:gd name="T72" fmla="*/ 23 w 142"/>
                <a:gd name="T73" fmla="*/ 16 h 208"/>
                <a:gd name="T74" fmla="*/ 16 w 142"/>
                <a:gd name="T75" fmla="*/ 25 h 208"/>
                <a:gd name="T76" fmla="*/ 8 w 142"/>
                <a:gd name="T77" fmla="*/ 35 h 208"/>
                <a:gd name="T78" fmla="*/ 3 w 142"/>
                <a:gd name="T79" fmla="*/ 46 h 208"/>
                <a:gd name="T80" fmla="*/ 0 w 142"/>
                <a:gd name="T81" fmla="*/ 5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Freeform 36">
              <a:extLst>
                <a:ext uri="{FF2B5EF4-FFF2-40B4-BE49-F238E27FC236}">
                  <a16:creationId xmlns:a16="http://schemas.microsoft.com/office/drawing/2014/main" id="{BF4F5D89-01FC-BD4B-88AF-ED306294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85 w 304"/>
                <a:gd name="T1" fmla="*/ 55 h 272"/>
                <a:gd name="T2" fmla="*/ 90 w 304"/>
                <a:gd name="T3" fmla="*/ 63 h 272"/>
                <a:gd name="T4" fmla="*/ 92 w 304"/>
                <a:gd name="T5" fmla="*/ 72 h 272"/>
                <a:gd name="T6" fmla="*/ 91 w 304"/>
                <a:gd name="T7" fmla="*/ 82 h 272"/>
                <a:gd name="T8" fmla="*/ 86 w 304"/>
                <a:gd name="T9" fmla="*/ 92 h 272"/>
                <a:gd name="T10" fmla="*/ 77 w 304"/>
                <a:gd name="T11" fmla="*/ 100 h 272"/>
                <a:gd name="T12" fmla="*/ 68 w 304"/>
                <a:gd name="T13" fmla="*/ 108 h 272"/>
                <a:gd name="T14" fmla="*/ 59 w 304"/>
                <a:gd name="T15" fmla="*/ 116 h 272"/>
                <a:gd name="T16" fmla="*/ 53 w 304"/>
                <a:gd name="T17" fmla="*/ 122 h 272"/>
                <a:gd name="T18" fmla="*/ 51 w 304"/>
                <a:gd name="T19" fmla="*/ 126 h 272"/>
                <a:gd name="T20" fmla="*/ 50 w 304"/>
                <a:gd name="T21" fmla="*/ 130 h 272"/>
                <a:gd name="T22" fmla="*/ 50 w 304"/>
                <a:gd name="T23" fmla="*/ 134 h 272"/>
                <a:gd name="T24" fmla="*/ 53 w 304"/>
                <a:gd name="T25" fmla="*/ 136 h 272"/>
                <a:gd name="T26" fmla="*/ 57 w 304"/>
                <a:gd name="T27" fmla="*/ 136 h 272"/>
                <a:gd name="T28" fmla="*/ 63 w 304"/>
                <a:gd name="T29" fmla="*/ 129 h 272"/>
                <a:gd name="T30" fmla="*/ 74 w 304"/>
                <a:gd name="T31" fmla="*/ 118 h 272"/>
                <a:gd name="T32" fmla="*/ 85 w 304"/>
                <a:gd name="T33" fmla="*/ 108 h 272"/>
                <a:gd name="T34" fmla="*/ 95 w 304"/>
                <a:gd name="T35" fmla="*/ 96 h 272"/>
                <a:gd name="T36" fmla="*/ 101 w 304"/>
                <a:gd name="T37" fmla="*/ 82 h 272"/>
                <a:gd name="T38" fmla="*/ 100 w 304"/>
                <a:gd name="T39" fmla="*/ 67 h 272"/>
                <a:gd name="T40" fmla="*/ 93 w 304"/>
                <a:gd name="T41" fmla="*/ 53 h 272"/>
                <a:gd name="T42" fmla="*/ 83 w 304"/>
                <a:gd name="T43" fmla="*/ 42 h 272"/>
                <a:gd name="T44" fmla="*/ 73 w 304"/>
                <a:gd name="T45" fmla="*/ 33 h 272"/>
                <a:gd name="T46" fmla="*/ 62 w 304"/>
                <a:gd name="T47" fmla="*/ 26 h 272"/>
                <a:gd name="T48" fmla="*/ 52 w 304"/>
                <a:gd name="T49" fmla="*/ 19 h 272"/>
                <a:gd name="T50" fmla="*/ 41 w 304"/>
                <a:gd name="T51" fmla="*/ 13 h 272"/>
                <a:gd name="T52" fmla="*/ 30 w 304"/>
                <a:gd name="T53" fmla="*/ 7 h 272"/>
                <a:gd name="T54" fmla="*/ 19 w 304"/>
                <a:gd name="T55" fmla="*/ 3 h 272"/>
                <a:gd name="T56" fmla="*/ 10 w 304"/>
                <a:gd name="T57" fmla="*/ 1 h 272"/>
                <a:gd name="T58" fmla="*/ 3 w 304"/>
                <a:gd name="T59" fmla="*/ 1 h 272"/>
                <a:gd name="T60" fmla="*/ 3 w 304"/>
                <a:gd name="T61" fmla="*/ 3 h 272"/>
                <a:gd name="T62" fmla="*/ 12 w 304"/>
                <a:gd name="T63" fmla="*/ 6 h 272"/>
                <a:gd name="T64" fmla="*/ 21 w 304"/>
                <a:gd name="T65" fmla="*/ 11 h 272"/>
                <a:gd name="T66" fmla="*/ 32 w 304"/>
                <a:gd name="T67" fmla="*/ 16 h 272"/>
                <a:gd name="T68" fmla="*/ 44 w 304"/>
                <a:gd name="T69" fmla="*/ 23 h 272"/>
                <a:gd name="T70" fmla="*/ 55 w 304"/>
                <a:gd name="T71" fmla="*/ 30 h 272"/>
                <a:gd name="T72" fmla="*/ 67 w 304"/>
                <a:gd name="T73" fmla="*/ 39 h 272"/>
                <a:gd name="T74" fmla="*/ 77 w 304"/>
                <a:gd name="T75" fmla="*/ 47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Freeform 37">
              <a:extLst>
                <a:ext uri="{FF2B5EF4-FFF2-40B4-BE49-F238E27FC236}">
                  <a16:creationId xmlns:a16="http://schemas.microsoft.com/office/drawing/2014/main" id="{BA35041E-821E-594E-A3CF-1E455A09B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13 w 103"/>
                <a:gd name="T1" fmla="*/ 6 h 164"/>
                <a:gd name="T2" fmla="*/ 12 w 103"/>
                <a:gd name="T3" fmla="*/ 4 h 164"/>
                <a:gd name="T4" fmla="*/ 11 w 103"/>
                <a:gd name="T5" fmla="*/ 2 h 164"/>
                <a:gd name="T6" fmla="*/ 8 w 103"/>
                <a:gd name="T7" fmla="*/ 1 h 164"/>
                <a:gd name="T8" fmla="*/ 6 w 103"/>
                <a:gd name="T9" fmla="*/ 0 h 164"/>
                <a:gd name="T10" fmla="*/ 3 w 103"/>
                <a:gd name="T11" fmla="*/ 1 h 164"/>
                <a:gd name="T12" fmla="*/ 2 w 103"/>
                <a:gd name="T13" fmla="*/ 3 h 164"/>
                <a:gd name="T14" fmla="*/ 0 w 103"/>
                <a:gd name="T15" fmla="*/ 5 h 164"/>
                <a:gd name="T16" fmla="*/ 0 w 103"/>
                <a:gd name="T17" fmla="*/ 8 h 164"/>
                <a:gd name="T18" fmla="*/ 3 w 103"/>
                <a:gd name="T19" fmla="*/ 19 h 164"/>
                <a:gd name="T20" fmla="*/ 6 w 103"/>
                <a:gd name="T21" fmla="*/ 32 h 164"/>
                <a:gd name="T22" fmla="*/ 11 w 103"/>
                <a:gd name="T23" fmla="*/ 44 h 164"/>
                <a:gd name="T24" fmla="*/ 17 w 103"/>
                <a:gd name="T25" fmla="*/ 56 h 164"/>
                <a:gd name="T26" fmla="*/ 22 w 103"/>
                <a:gd name="T27" fmla="*/ 67 h 164"/>
                <a:gd name="T28" fmla="*/ 28 w 103"/>
                <a:gd name="T29" fmla="*/ 75 h 164"/>
                <a:gd name="T30" fmla="*/ 32 w 103"/>
                <a:gd name="T31" fmla="*/ 81 h 164"/>
                <a:gd name="T32" fmla="*/ 34 w 103"/>
                <a:gd name="T33" fmla="*/ 82 h 164"/>
                <a:gd name="T34" fmla="*/ 33 w 103"/>
                <a:gd name="T35" fmla="*/ 77 h 164"/>
                <a:gd name="T36" fmla="*/ 31 w 103"/>
                <a:gd name="T37" fmla="*/ 70 h 164"/>
                <a:gd name="T38" fmla="*/ 28 w 103"/>
                <a:gd name="T39" fmla="*/ 61 h 164"/>
                <a:gd name="T40" fmla="*/ 24 w 103"/>
                <a:gd name="T41" fmla="*/ 50 h 164"/>
                <a:gd name="T42" fmla="*/ 21 w 103"/>
                <a:gd name="T43" fmla="*/ 39 h 164"/>
                <a:gd name="T44" fmla="*/ 18 w 103"/>
                <a:gd name="T45" fmla="*/ 28 h 164"/>
                <a:gd name="T46" fmla="*/ 15 w 103"/>
                <a:gd name="T47" fmla="*/ 17 h 164"/>
                <a:gd name="T48" fmla="*/ 13 w 103"/>
                <a:gd name="T49" fmla="*/ 6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Freeform 38">
              <a:extLst>
                <a:ext uri="{FF2B5EF4-FFF2-40B4-BE49-F238E27FC236}">
                  <a16:creationId xmlns:a16="http://schemas.microsoft.com/office/drawing/2014/main" id="{E585DB5D-C262-8640-908C-1F7918E64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9 w 54"/>
                <a:gd name="T1" fmla="*/ 5 h 82"/>
                <a:gd name="T2" fmla="*/ 9 w 54"/>
                <a:gd name="T3" fmla="*/ 3 h 82"/>
                <a:gd name="T4" fmla="*/ 7 w 54"/>
                <a:gd name="T5" fmla="*/ 1 h 82"/>
                <a:gd name="T6" fmla="*/ 6 w 54"/>
                <a:gd name="T7" fmla="*/ 0 h 82"/>
                <a:gd name="T8" fmla="*/ 4 w 54"/>
                <a:gd name="T9" fmla="*/ 0 h 82"/>
                <a:gd name="T10" fmla="*/ 3 w 54"/>
                <a:gd name="T11" fmla="*/ 1 h 82"/>
                <a:gd name="T12" fmla="*/ 1 w 54"/>
                <a:gd name="T13" fmla="*/ 2 h 82"/>
                <a:gd name="T14" fmla="*/ 0 w 54"/>
                <a:gd name="T15" fmla="*/ 3 h 82"/>
                <a:gd name="T16" fmla="*/ 0 w 54"/>
                <a:gd name="T17" fmla="*/ 5 h 82"/>
                <a:gd name="T18" fmla="*/ 0 w 54"/>
                <a:gd name="T19" fmla="*/ 11 h 82"/>
                <a:gd name="T20" fmla="*/ 2 w 54"/>
                <a:gd name="T21" fmla="*/ 17 h 82"/>
                <a:gd name="T22" fmla="*/ 3 w 54"/>
                <a:gd name="T23" fmla="*/ 23 h 82"/>
                <a:gd name="T24" fmla="*/ 6 w 54"/>
                <a:gd name="T25" fmla="*/ 29 h 82"/>
                <a:gd name="T26" fmla="*/ 9 w 54"/>
                <a:gd name="T27" fmla="*/ 35 h 82"/>
                <a:gd name="T28" fmla="*/ 12 w 54"/>
                <a:gd name="T29" fmla="*/ 39 h 82"/>
                <a:gd name="T30" fmla="*/ 15 w 54"/>
                <a:gd name="T31" fmla="*/ 41 h 82"/>
                <a:gd name="T32" fmla="*/ 18 w 54"/>
                <a:gd name="T33" fmla="*/ 42 h 82"/>
                <a:gd name="T34" fmla="*/ 18 w 54"/>
                <a:gd name="T35" fmla="*/ 34 h 82"/>
                <a:gd name="T36" fmla="*/ 16 w 54"/>
                <a:gd name="T37" fmla="*/ 24 h 82"/>
                <a:gd name="T38" fmla="*/ 13 w 54"/>
                <a:gd name="T39" fmla="*/ 14 h 82"/>
                <a:gd name="T40" fmla="*/ 9 w 54"/>
                <a:gd name="T41" fmla="*/ 5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Freeform 39">
              <a:extLst>
                <a:ext uri="{FF2B5EF4-FFF2-40B4-BE49-F238E27FC236}">
                  <a16:creationId xmlns:a16="http://schemas.microsoft.com/office/drawing/2014/main" id="{2DB0DE20-BE83-4E44-BFC8-416E57A1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8 w 46"/>
                <a:gd name="T1" fmla="*/ 3 h 47"/>
                <a:gd name="T2" fmla="*/ 8 w 46"/>
                <a:gd name="T3" fmla="*/ 4 h 47"/>
                <a:gd name="T4" fmla="*/ 8 w 46"/>
                <a:gd name="T5" fmla="*/ 4 h 47"/>
                <a:gd name="T6" fmla="*/ 8 w 46"/>
                <a:gd name="T7" fmla="*/ 4 h 47"/>
                <a:gd name="T8" fmla="*/ 8 w 46"/>
                <a:gd name="T9" fmla="*/ 4 h 47"/>
                <a:gd name="T10" fmla="*/ 8 w 46"/>
                <a:gd name="T11" fmla="*/ 2 h 47"/>
                <a:gd name="T12" fmla="*/ 7 w 46"/>
                <a:gd name="T13" fmla="*/ 1 h 47"/>
                <a:gd name="T14" fmla="*/ 5 w 46"/>
                <a:gd name="T15" fmla="*/ 0 h 47"/>
                <a:gd name="T16" fmla="*/ 3 w 46"/>
                <a:gd name="T17" fmla="*/ 0 h 47"/>
                <a:gd name="T18" fmla="*/ 1 w 46"/>
                <a:gd name="T19" fmla="*/ 1 h 47"/>
                <a:gd name="T20" fmla="*/ 0 w 46"/>
                <a:gd name="T21" fmla="*/ 2 h 47"/>
                <a:gd name="T22" fmla="*/ 0 w 46"/>
                <a:gd name="T23" fmla="*/ 4 h 47"/>
                <a:gd name="T24" fmla="*/ 0 w 46"/>
                <a:gd name="T25" fmla="*/ 5 h 47"/>
                <a:gd name="T26" fmla="*/ 0 w 46"/>
                <a:gd name="T27" fmla="*/ 8 h 47"/>
                <a:gd name="T28" fmla="*/ 1 w 46"/>
                <a:gd name="T29" fmla="*/ 11 h 47"/>
                <a:gd name="T30" fmla="*/ 3 w 46"/>
                <a:gd name="T31" fmla="*/ 14 h 47"/>
                <a:gd name="T32" fmla="*/ 6 w 46"/>
                <a:gd name="T33" fmla="*/ 17 h 47"/>
                <a:gd name="T34" fmla="*/ 8 w 46"/>
                <a:gd name="T35" fmla="*/ 20 h 47"/>
                <a:gd name="T36" fmla="*/ 11 w 46"/>
                <a:gd name="T37" fmla="*/ 22 h 47"/>
                <a:gd name="T38" fmla="*/ 14 w 46"/>
                <a:gd name="T39" fmla="*/ 24 h 47"/>
                <a:gd name="T40" fmla="*/ 16 w 46"/>
                <a:gd name="T41" fmla="*/ 24 h 47"/>
                <a:gd name="T42" fmla="*/ 16 w 46"/>
                <a:gd name="T43" fmla="*/ 19 h 47"/>
                <a:gd name="T44" fmla="*/ 14 w 46"/>
                <a:gd name="T45" fmla="*/ 13 h 47"/>
                <a:gd name="T46" fmla="*/ 10 w 46"/>
                <a:gd name="T47" fmla="*/ 7 h 47"/>
                <a:gd name="T48" fmla="*/ 8 w 46"/>
                <a:gd name="T49" fmla="*/ 3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2" name="Freeform 40">
              <a:extLst>
                <a:ext uri="{FF2B5EF4-FFF2-40B4-BE49-F238E27FC236}">
                  <a16:creationId xmlns:a16="http://schemas.microsoft.com/office/drawing/2014/main" id="{BF1EF221-AF96-4A4B-B8B7-C8C15089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7 w 63"/>
                <a:gd name="T1" fmla="*/ 12 h 31"/>
                <a:gd name="T2" fmla="*/ 19 w 63"/>
                <a:gd name="T3" fmla="*/ 11 h 31"/>
                <a:gd name="T4" fmla="*/ 21 w 63"/>
                <a:gd name="T5" fmla="*/ 9 h 31"/>
                <a:gd name="T6" fmla="*/ 21 w 63"/>
                <a:gd name="T7" fmla="*/ 7 h 31"/>
                <a:gd name="T8" fmla="*/ 21 w 63"/>
                <a:gd name="T9" fmla="*/ 5 h 31"/>
                <a:gd name="T10" fmla="*/ 20 w 63"/>
                <a:gd name="T11" fmla="*/ 3 h 31"/>
                <a:gd name="T12" fmla="*/ 19 w 63"/>
                <a:gd name="T13" fmla="*/ 1 h 31"/>
                <a:gd name="T14" fmla="*/ 17 w 63"/>
                <a:gd name="T15" fmla="*/ 0 h 31"/>
                <a:gd name="T16" fmla="*/ 14 w 63"/>
                <a:gd name="T17" fmla="*/ 0 h 31"/>
                <a:gd name="T18" fmla="*/ 13 w 63"/>
                <a:gd name="T19" fmla="*/ 0 h 31"/>
                <a:gd name="T20" fmla="*/ 11 w 63"/>
                <a:gd name="T21" fmla="*/ 1 h 31"/>
                <a:gd name="T22" fmla="*/ 9 w 63"/>
                <a:gd name="T23" fmla="*/ 2 h 31"/>
                <a:gd name="T24" fmla="*/ 5 w 63"/>
                <a:gd name="T25" fmla="*/ 4 h 31"/>
                <a:gd name="T26" fmla="*/ 2 w 63"/>
                <a:gd name="T27" fmla="*/ 7 h 31"/>
                <a:gd name="T28" fmla="*/ 1 w 63"/>
                <a:gd name="T29" fmla="*/ 10 h 31"/>
                <a:gd name="T30" fmla="*/ 0 w 63"/>
                <a:gd name="T31" fmla="*/ 13 h 31"/>
                <a:gd name="T32" fmla="*/ 0 w 63"/>
                <a:gd name="T33" fmla="*/ 14 h 31"/>
                <a:gd name="T34" fmla="*/ 1 w 63"/>
                <a:gd name="T35" fmla="*/ 15 h 31"/>
                <a:gd name="T36" fmla="*/ 3 w 63"/>
                <a:gd name="T37" fmla="*/ 16 h 31"/>
                <a:gd name="T38" fmla="*/ 5 w 63"/>
                <a:gd name="T39" fmla="*/ 16 h 31"/>
                <a:gd name="T40" fmla="*/ 7 w 63"/>
                <a:gd name="T41" fmla="*/ 16 h 31"/>
                <a:gd name="T42" fmla="*/ 10 w 63"/>
                <a:gd name="T43" fmla="*/ 15 h 31"/>
                <a:gd name="T44" fmla="*/ 12 w 63"/>
                <a:gd name="T45" fmla="*/ 14 h 31"/>
                <a:gd name="T46" fmla="*/ 14 w 63"/>
                <a:gd name="T47" fmla="*/ 13 h 31"/>
                <a:gd name="T48" fmla="*/ 17 w 63"/>
                <a:gd name="T49" fmla="*/ 1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Freeform 41">
              <a:extLst>
                <a:ext uri="{FF2B5EF4-FFF2-40B4-BE49-F238E27FC236}">
                  <a16:creationId xmlns:a16="http://schemas.microsoft.com/office/drawing/2014/main" id="{62408AAC-F923-D542-BAAB-0712B0D20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30 w 245"/>
                <a:gd name="T1" fmla="*/ 16 h 206"/>
                <a:gd name="T2" fmla="*/ 24 w 245"/>
                <a:gd name="T3" fmla="*/ 20 h 206"/>
                <a:gd name="T4" fmla="*/ 19 w 245"/>
                <a:gd name="T5" fmla="*/ 25 h 206"/>
                <a:gd name="T6" fmla="*/ 13 w 245"/>
                <a:gd name="T7" fmla="*/ 31 h 206"/>
                <a:gd name="T8" fmla="*/ 9 w 245"/>
                <a:gd name="T9" fmla="*/ 37 h 206"/>
                <a:gd name="T10" fmla="*/ 6 w 245"/>
                <a:gd name="T11" fmla="*/ 44 h 206"/>
                <a:gd name="T12" fmla="*/ 3 w 245"/>
                <a:gd name="T13" fmla="*/ 50 h 206"/>
                <a:gd name="T14" fmla="*/ 1 w 245"/>
                <a:gd name="T15" fmla="*/ 57 h 206"/>
                <a:gd name="T16" fmla="*/ 0 w 245"/>
                <a:gd name="T17" fmla="*/ 64 h 206"/>
                <a:gd name="T18" fmla="*/ 1 w 245"/>
                <a:gd name="T19" fmla="*/ 75 h 206"/>
                <a:gd name="T20" fmla="*/ 5 w 245"/>
                <a:gd name="T21" fmla="*/ 83 h 206"/>
                <a:gd name="T22" fmla="*/ 11 w 245"/>
                <a:gd name="T23" fmla="*/ 91 h 206"/>
                <a:gd name="T24" fmla="*/ 18 w 245"/>
                <a:gd name="T25" fmla="*/ 96 h 206"/>
                <a:gd name="T26" fmla="*/ 26 w 245"/>
                <a:gd name="T27" fmla="*/ 100 h 206"/>
                <a:gd name="T28" fmla="*/ 36 w 245"/>
                <a:gd name="T29" fmla="*/ 103 h 206"/>
                <a:gd name="T30" fmla="*/ 45 w 245"/>
                <a:gd name="T31" fmla="*/ 103 h 206"/>
                <a:gd name="T32" fmla="*/ 54 w 245"/>
                <a:gd name="T33" fmla="*/ 102 h 206"/>
                <a:gd name="T34" fmla="*/ 56 w 245"/>
                <a:gd name="T35" fmla="*/ 102 h 206"/>
                <a:gd name="T36" fmla="*/ 58 w 245"/>
                <a:gd name="T37" fmla="*/ 101 h 206"/>
                <a:gd name="T38" fmla="*/ 60 w 245"/>
                <a:gd name="T39" fmla="*/ 99 h 206"/>
                <a:gd name="T40" fmla="*/ 60 w 245"/>
                <a:gd name="T41" fmla="*/ 97 h 206"/>
                <a:gd name="T42" fmla="*/ 60 w 245"/>
                <a:gd name="T43" fmla="*/ 96 h 206"/>
                <a:gd name="T44" fmla="*/ 58 w 245"/>
                <a:gd name="T45" fmla="*/ 96 h 206"/>
                <a:gd name="T46" fmla="*/ 56 w 245"/>
                <a:gd name="T47" fmla="*/ 95 h 206"/>
                <a:gd name="T48" fmla="*/ 54 w 245"/>
                <a:gd name="T49" fmla="*/ 95 h 206"/>
                <a:gd name="T50" fmla="*/ 51 w 245"/>
                <a:gd name="T51" fmla="*/ 95 h 206"/>
                <a:gd name="T52" fmla="*/ 48 w 245"/>
                <a:gd name="T53" fmla="*/ 95 h 206"/>
                <a:gd name="T54" fmla="*/ 46 w 245"/>
                <a:gd name="T55" fmla="*/ 95 h 206"/>
                <a:gd name="T56" fmla="*/ 45 w 245"/>
                <a:gd name="T57" fmla="*/ 95 h 206"/>
                <a:gd name="T58" fmla="*/ 40 w 245"/>
                <a:gd name="T59" fmla="*/ 95 h 206"/>
                <a:gd name="T60" fmla="*/ 35 w 245"/>
                <a:gd name="T61" fmla="*/ 94 h 206"/>
                <a:gd name="T62" fmla="*/ 31 w 245"/>
                <a:gd name="T63" fmla="*/ 94 h 206"/>
                <a:gd name="T64" fmla="*/ 26 w 245"/>
                <a:gd name="T65" fmla="*/ 92 h 206"/>
                <a:gd name="T66" fmla="*/ 21 w 245"/>
                <a:gd name="T67" fmla="*/ 91 h 206"/>
                <a:gd name="T68" fmla="*/ 16 w 245"/>
                <a:gd name="T69" fmla="*/ 87 h 206"/>
                <a:gd name="T70" fmla="*/ 12 w 245"/>
                <a:gd name="T71" fmla="*/ 83 h 206"/>
                <a:gd name="T72" fmla="*/ 7 w 245"/>
                <a:gd name="T73" fmla="*/ 76 h 206"/>
                <a:gd name="T74" fmla="*/ 6 w 245"/>
                <a:gd name="T75" fmla="*/ 68 h 206"/>
                <a:gd name="T76" fmla="*/ 7 w 245"/>
                <a:gd name="T77" fmla="*/ 61 h 206"/>
                <a:gd name="T78" fmla="*/ 9 w 245"/>
                <a:gd name="T79" fmla="*/ 54 h 206"/>
                <a:gd name="T80" fmla="*/ 12 w 245"/>
                <a:gd name="T81" fmla="*/ 48 h 206"/>
                <a:gd name="T82" fmla="*/ 16 w 245"/>
                <a:gd name="T83" fmla="*/ 42 h 206"/>
                <a:gd name="T84" fmla="*/ 20 w 245"/>
                <a:gd name="T85" fmla="*/ 36 h 206"/>
                <a:gd name="T86" fmla="*/ 26 w 245"/>
                <a:gd name="T87" fmla="*/ 31 h 206"/>
                <a:gd name="T88" fmla="*/ 32 w 245"/>
                <a:gd name="T89" fmla="*/ 26 h 206"/>
                <a:gd name="T90" fmla="*/ 38 w 245"/>
                <a:gd name="T91" fmla="*/ 21 h 206"/>
                <a:gd name="T92" fmla="*/ 45 w 245"/>
                <a:gd name="T93" fmla="*/ 17 h 206"/>
                <a:gd name="T94" fmla="*/ 52 w 245"/>
                <a:gd name="T95" fmla="*/ 14 h 206"/>
                <a:gd name="T96" fmla="*/ 58 w 245"/>
                <a:gd name="T97" fmla="*/ 11 h 206"/>
                <a:gd name="T98" fmla="*/ 65 w 245"/>
                <a:gd name="T99" fmla="*/ 8 h 206"/>
                <a:gd name="T100" fmla="*/ 70 w 245"/>
                <a:gd name="T101" fmla="*/ 6 h 206"/>
                <a:gd name="T102" fmla="*/ 76 w 245"/>
                <a:gd name="T103" fmla="*/ 4 h 206"/>
                <a:gd name="T104" fmla="*/ 81 w 245"/>
                <a:gd name="T105" fmla="*/ 3 h 206"/>
                <a:gd name="T106" fmla="*/ 78 w 245"/>
                <a:gd name="T107" fmla="*/ 1 h 206"/>
                <a:gd name="T108" fmla="*/ 72 w 245"/>
                <a:gd name="T109" fmla="*/ 0 h 206"/>
                <a:gd name="T110" fmla="*/ 66 w 245"/>
                <a:gd name="T111" fmla="*/ 1 h 206"/>
                <a:gd name="T112" fmla="*/ 59 w 245"/>
                <a:gd name="T113" fmla="*/ 3 h 206"/>
                <a:gd name="T114" fmla="*/ 51 w 245"/>
                <a:gd name="T115" fmla="*/ 5 h 206"/>
                <a:gd name="T116" fmla="*/ 43 w 245"/>
                <a:gd name="T117" fmla="*/ 8 h 206"/>
                <a:gd name="T118" fmla="*/ 36 w 245"/>
                <a:gd name="T119" fmla="*/ 12 h 206"/>
                <a:gd name="T120" fmla="*/ 30 w 245"/>
                <a:gd name="T121" fmla="*/ 16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4" name="Freeform 42">
              <a:extLst>
                <a:ext uri="{FF2B5EF4-FFF2-40B4-BE49-F238E27FC236}">
                  <a16:creationId xmlns:a16="http://schemas.microsoft.com/office/drawing/2014/main" id="{9E40C6BE-9197-5F40-A97D-2585910D8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45 w 159"/>
                <a:gd name="T1" fmla="*/ 27 h 160"/>
                <a:gd name="T2" fmla="*/ 46 w 159"/>
                <a:gd name="T3" fmla="*/ 35 h 160"/>
                <a:gd name="T4" fmla="*/ 45 w 159"/>
                <a:gd name="T5" fmla="*/ 42 h 160"/>
                <a:gd name="T6" fmla="*/ 42 w 159"/>
                <a:gd name="T7" fmla="*/ 48 h 160"/>
                <a:gd name="T8" fmla="*/ 37 w 159"/>
                <a:gd name="T9" fmla="*/ 54 h 160"/>
                <a:gd name="T10" fmla="*/ 31 w 159"/>
                <a:gd name="T11" fmla="*/ 59 h 160"/>
                <a:gd name="T12" fmla="*/ 25 w 159"/>
                <a:gd name="T13" fmla="*/ 63 h 160"/>
                <a:gd name="T14" fmla="*/ 18 w 159"/>
                <a:gd name="T15" fmla="*/ 68 h 160"/>
                <a:gd name="T16" fmla="*/ 12 w 159"/>
                <a:gd name="T17" fmla="*/ 73 h 160"/>
                <a:gd name="T18" fmla="*/ 11 w 159"/>
                <a:gd name="T19" fmla="*/ 75 h 160"/>
                <a:gd name="T20" fmla="*/ 11 w 159"/>
                <a:gd name="T21" fmla="*/ 76 h 160"/>
                <a:gd name="T22" fmla="*/ 11 w 159"/>
                <a:gd name="T23" fmla="*/ 77 h 160"/>
                <a:gd name="T24" fmla="*/ 12 w 159"/>
                <a:gd name="T25" fmla="*/ 79 h 160"/>
                <a:gd name="T26" fmla="*/ 13 w 159"/>
                <a:gd name="T27" fmla="*/ 80 h 160"/>
                <a:gd name="T28" fmla="*/ 14 w 159"/>
                <a:gd name="T29" fmla="*/ 80 h 160"/>
                <a:gd name="T30" fmla="*/ 16 w 159"/>
                <a:gd name="T31" fmla="*/ 80 h 160"/>
                <a:gd name="T32" fmla="*/ 17 w 159"/>
                <a:gd name="T33" fmla="*/ 80 h 160"/>
                <a:gd name="T34" fmla="*/ 24 w 159"/>
                <a:gd name="T35" fmla="*/ 75 h 160"/>
                <a:gd name="T36" fmla="*/ 32 w 159"/>
                <a:gd name="T37" fmla="*/ 70 h 160"/>
                <a:gd name="T38" fmla="*/ 38 w 159"/>
                <a:gd name="T39" fmla="*/ 64 h 160"/>
                <a:gd name="T40" fmla="*/ 45 w 159"/>
                <a:gd name="T41" fmla="*/ 58 h 160"/>
                <a:gd name="T42" fmla="*/ 49 w 159"/>
                <a:gd name="T43" fmla="*/ 51 h 160"/>
                <a:gd name="T44" fmla="*/ 52 w 159"/>
                <a:gd name="T45" fmla="*/ 43 h 160"/>
                <a:gd name="T46" fmla="*/ 53 w 159"/>
                <a:gd name="T47" fmla="*/ 34 h 160"/>
                <a:gd name="T48" fmla="*/ 51 w 159"/>
                <a:gd name="T49" fmla="*/ 25 h 160"/>
                <a:gd name="T50" fmla="*/ 47 w 159"/>
                <a:gd name="T51" fmla="*/ 18 h 160"/>
                <a:gd name="T52" fmla="*/ 41 w 159"/>
                <a:gd name="T53" fmla="*/ 12 h 160"/>
                <a:gd name="T54" fmla="*/ 33 w 159"/>
                <a:gd name="T55" fmla="*/ 7 h 160"/>
                <a:gd name="T56" fmla="*/ 25 w 159"/>
                <a:gd name="T57" fmla="*/ 4 h 160"/>
                <a:gd name="T58" fmla="*/ 17 w 159"/>
                <a:gd name="T59" fmla="*/ 1 h 160"/>
                <a:gd name="T60" fmla="*/ 10 w 159"/>
                <a:gd name="T61" fmla="*/ 0 h 160"/>
                <a:gd name="T62" fmla="*/ 4 w 159"/>
                <a:gd name="T63" fmla="*/ 1 h 160"/>
                <a:gd name="T64" fmla="*/ 0 w 159"/>
                <a:gd name="T65" fmla="*/ 3 h 160"/>
                <a:gd name="T66" fmla="*/ 7 w 159"/>
                <a:gd name="T67" fmla="*/ 5 h 160"/>
                <a:gd name="T68" fmla="*/ 14 w 159"/>
                <a:gd name="T69" fmla="*/ 6 h 160"/>
                <a:gd name="T70" fmla="*/ 20 w 159"/>
                <a:gd name="T71" fmla="*/ 8 h 160"/>
                <a:gd name="T72" fmla="*/ 26 w 159"/>
                <a:gd name="T73" fmla="*/ 10 h 160"/>
                <a:gd name="T74" fmla="*/ 32 w 159"/>
                <a:gd name="T75" fmla="*/ 12 h 160"/>
                <a:gd name="T76" fmla="*/ 37 w 159"/>
                <a:gd name="T77" fmla="*/ 16 h 160"/>
                <a:gd name="T78" fmla="*/ 42 w 159"/>
                <a:gd name="T79" fmla="*/ 20 h 160"/>
                <a:gd name="T80" fmla="*/ 45 w 159"/>
                <a:gd name="T81" fmla="*/ 27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5" name="Freeform 43">
              <a:extLst>
                <a:ext uri="{FF2B5EF4-FFF2-40B4-BE49-F238E27FC236}">
                  <a16:creationId xmlns:a16="http://schemas.microsoft.com/office/drawing/2014/main" id="{85B82B1A-F7E9-9E43-8FFD-100604ED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42 w 399"/>
                <a:gd name="T1" fmla="*/ 31 h 332"/>
                <a:gd name="T2" fmla="*/ 22 w 399"/>
                <a:gd name="T3" fmla="*/ 51 h 332"/>
                <a:gd name="T4" fmla="*/ 7 w 399"/>
                <a:gd name="T5" fmla="*/ 74 h 332"/>
                <a:gd name="T6" fmla="*/ 0 w 399"/>
                <a:gd name="T7" fmla="*/ 100 h 332"/>
                <a:gd name="T8" fmla="*/ 1 w 399"/>
                <a:gd name="T9" fmla="*/ 118 h 332"/>
                <a:gd name="T10" fmla="*/ 4 w 399"/>
                <a:gd name="T11" fmla="*/ 125 h 332"/>
                <a:gd name="T12" fmla="*/ 9 w 399"/>
                <a:gd name="T13" fmla="*/ 131 h 332"/>
                <a:gd name="T14" fmla="*/ 14 w 399"/>
                <a:gd name="T15" fmla="*/ 137 h 332"/>
                <a:gd name="T16" fmla="*/ 23 w 399"/>
                <a:gd name="T17" fmla="*/ 143 h 332"/>
                <a:gd name="T18" fmla="*/ 36 w 399"/>
                <a:gd name="T19" fmla="*/ 149 h 332"/>
                <a:gd name="T20" fmla="*/ 49 w 399"/>
                <a:gd name="T21" fmla="*/ 154 h 332"/>
                <a:gd name="T22" fmla="*/ 63 w 399"/>
                <a:gd name="T23" fmla="*/ 158 h 332"/>
                <a:gd name="T24" fmla="*/ 77 w 399"/>
                <a:gd name="T25" fmla="*/ 161 h 332"/>
                <a:gd name="T26" fmla="*/ 91 w 399"/>
                <a:gd name="T27" fmla="*/ 163 h 332"/>
                <a:gd name="T28" fmla="*/ 105 w 399"/>
                <a:gd name="T29" fmla="*/ 165 h 332"/>
                <a:gd name="T30" fmla="*/ 119 w 399"/>
                <a:gd name="T31" fmla="*/ 166 h 332"/>
                <a:gd name="T32" fmla="*/ 129 w 399"/>
                <a:gd name="T33" fmla="*/ 166 h 332"/>
                <a:gd name="T34" fmla="*/ 132 w 399"/>
                <a:gd name="T35" fmla="*/ 163 h 332"/>
                <a:gd name="T36" fmla="*/ 133 w 399"/>
                <a:gd name="T37" fmla="*/ 158 h 332"/>
                <a:gd name="T38" fmla="*/ 130 w 399"/>
                <a:gd name="T39" fmla="*/ 155 h 332"/>
                <a:gd name="T40" fmla="*/ 121 w 399"/>
                <a:gd name="T41" fmla="*/ 154 h 332"/>
                <a:gd name="T42" fmla="*/ 108 w 399"/>
                <a:gd name="T43" fmla="*/ 154 h 332"/>
                <a:gd name="T44" fmla="*/ 95 w 399"/>
                <a:gd name="T45" fmla="*/ 153 h 332"/>
                <a:gd name="T46" fmla="*/ 82 w 399"/>
                <a:gd name="T47" fmla="*/ 151 h 332"/>
                <a:gd name="T48" fmla="*/ 69 w 399"/>
                <a:gd name="T49" fmla="*/ 148 h 332"/>
                <a:gd name="T50" fmla="*/ 56 w 399"/>
                <a:gd name="T51" fmla="*/ 145 h 332"/>
                <a:gd name="T52" fmla="*/ 44 w 399"/>
                <a:gd name="T53" fmla="*/ 141 h 332"/>
                <a:gd name="T54" fmla="*/ 31 w 399"/>
                <a:gd name="T55" fmla="*/ 135 h 332"/>
                <a:gd name="T56" fmla="*/ 21 w 399"/>
                <a:gd name="T57" fmla="*/ 128 h 332"/>
                <a:gd name="T58" fmla="*/ 15 w 399"/>
                <a:gd name="T59" fmla="*/ 118 h 332"/>
                <a:gd name="T60" fmla="*/ 13 w 399"/>
                <a:gd name="T61" fmla="*/ 105 h 332"/>
                <a:gd name="T62" fmla="*/ 15 w 399"/>
                <a:gd name="T63" fmla="*/ 87 h 332"/>
                <a:gd name="T64" fmla="*/ 21 w 399"/>
                <a:gd name="T65" fmla="*/ 73 h 332"/>
                <a:gd name="T66" fmla="*/ 28 w 399"/>
                <a:gd name="T67" fmla="*/ 60 h 332"/>
                <a:gd name="T68" fmla="*/ 37 w 399"/>
                <a:gd name="T69" fmla="*/ 49 h 332"/>
                <a:gd name="T70" fmla="*/ 47 w 399"/>
                <a:gd name="T71" fmla="*/ 39 h 332"/>
                <a:gd name="T72" fmla="*/ 60 w 399"/>
                <a:gd name="T73" fmla="*/ 29 h 332"/>
                <a:gd name="T74" fmla="*/ 74 w 399"/>
                <a:gd name="T75" fmla="*/ 19 h 332"/>
                <a:gd name="T76" fmla="*/ 90 w 399"/>
                <a:gd name="T77" fmla="*/ 10 h 332"/>
                <a:gd name="T78" fmla="*/ 104 w 399"/>
                <a:gd name="T79" fmla="*/ 3 h 332"/>
                <a:gd name="T80" fmla="*/ 105 w 399"/>
                <a:gd name="T81" fmla="*/ 0 h 332"/>
                <a:gd name="T82" fmla="*/ 91 w 399"/>
                <a:gd name="T83" fmla="*/ 3 h 332"/>
                <a:gd name="T84" fmla="*/ 74 w 399"/>
                <a:gd name="T85" fmla="*/ 9 h 332"/>
                <a:gd name="T86" fmla="*/ 59 w 399"/>
                <a:gd name="T87" fmla="*/ 18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6" name="Freeform 44">
              <a:extLst>
                <a:ext uri="{FF2B5EF4-FFF2-40B4-BE49-F238E27FC236}">
                  <a16:creationId xmlns:a16="http://schemas.microsoft.com/office/drawing/2014/main" id="{95469163-2DE1-6541-B349-FCEEC64F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97 w 348"/>
                <a:gd name="T1" fmla="*/ 34 h 222"/>
                <a:gd name="T2" fmla="*/ 102 w 348"/>
                <a:gd name="T3" fmla="*/ 40 h 222"/>
                <a:gd name="T4" fmla="*/ 105 w 348"/>
                <a:gd name="T5" fmla="*/ 47 h 222"/>
                <a:gd name="T6" fmla="*/ 107 w 348"/>
                <a:gd name="T7" fmla="*/ 55 h 222"/>
                <a:gd name="T8" fmla="*/ 107 w 348"/>
                <a:gd name="T9" fmla="*/ 62 h 222"/>
                <a:gd name="T10" fmla="*/ 106 w 348"/>
                <a:gd name="T11" fmla="*/ 69 h 222"/>
                <a:gd name="T12" fmla="*/ 104 w 348"/>
                <a:gd name="T13" fmla="*/ 74 h 222"/>
                <a:gd name="T14" fmla="*/ 101 w 348"/>
                <a:gd name="T15" fmla="*/ 80 h 222"/>
                <a:gd name="T16" fmla="*/ 97 w 348"/>
                <a:gd name="T17" fmla="*/ 84 h 222"/>
                <a:gd name="T18" fmla="*/ 93 w 348"/>
                <a:gd name="T19" fmla="*/ 89 h 222"/>
                <a:gd name="T20" fmla="*/ 88 w 348"/>
                <a:gd name="T21" fmla="*/ 93 h 222"/>
                <a:gd name="T22" fmla="*/ 84 w 348"/>
                <a:gd name="T23" fmla="*/ 98 h 222"/>
                <a:gd name="T24" fmla="*/ 80 w 348"/>
                <a:gd name="T25" fmla="*/ 103 h 222"/>
                <a:gd name="T26" fmla="*/ 79 w 348"/>
                <a:gd name="T27" fmla="*/ 104 h 222"/>
                <a:gd name="T28" fmla="*/ 78 w 348"/>
                <a:gd name="T29" fmla="*/ 106 h 222"/>
                <a:gd name="T30" fmla="*/ 79 w 348"/>
                <a:gd name="T31" fmla="*/ 107 h 222"/>
                <a:gd name="T32" fmla="*/ 80 w 348"/>
                <a:gd name="T33" fmla="*/ 109 h 222"/>
                <a:gd name="T34" fmla="*/ 81 w 348"/>
                <a:gd name="T35" fmla="*/ 110 h 222"/>
                <a:gd name="T36" fmla="*/ 83 w 348"/>
                <a:gd name="T37" fmla="*/ 110 h 222"/>
                <a:gd name="T38" fmla="*/ 85 w 348"/>
                <a:gd name="T39" fmla="*/ 110 h 222"/>
                <a:gd name="T40" fmla="*/ 86 w 348"/>
                <a:gd name="T41" fmla="*/ 109 h 222"/>
                <a:gd name="T42" fmla="*/ 96 w 348"/>
                <a:gd name="T43" fmla="*/ 102 h 222"/>
                <a:gd name="T44" fmla="*/ 103 w 348"/>
                <a:gd name="T45" fmla="*/ 93 h 222"/>
                <a:gd name="T46" fmla="*/ 110 w 348"/>
                <a:gd name="T47" fmla="*/ 83 h 222"/>
                <a:gd name="T48" fmla="*/ 115 w 348"/>
                <a:gd name="T49" fmla="*/ 73 h 222"/>
                <a:gd name="T50" fmla="*/ 116 w 348"/>
                <a:gd name="T51" fmla="*/ 61 h 222"/>
                <a:gd name="T52" fmla="*/ 115 w 348"/>
                <a:gd name="T53" fmla="*/ 51 h 222"/>
                <a:gd name="T54" fmla="*/ 111 w 348"/>
                <a:gd name="T55" fmla="*/ 40 h 222"/>
                <a:gd name="T56" fmla="*/ 103 w 348"/>
                <a:gd name="T57" fmla="*/ 31 h 222"/>
                <a:gd name="T58" fmla="*/ 98 w 348"/>
                <a:gd name="T59" fmla="*/ 26 h 222"/>
                <a:gd name="T60" fmla="*/ 91 w 348"/>
                <a:gd name="T61" fmla="*/ 21 h 222"/>
                <a:gd name="T62" fmla="*/ 83 w 348"/>
                <a:gd name="T63" fmla="*/ 17 h 222"/>
                <a:gd name="T64" fmla="*/ 75 w 348"/>
                <a:gd name="T65" fmla="*/ 13 h 222"/>
                <a:gd name="T66" fmla="*/ 67 w 348"/>
                <a:gd name="T67" fmla="*/ 10 h 222"/>
                <a:gd name="T68" fmla="*/ 59 w 348"/>
                <a:gd name="T69" fmla="*/ 8 h 222"/>
                <a:gd name="T70" fmla="*/ 50 w 348"/>
                <a:gd name="T71" fmla="*/ 5 h 222"/>
                <a:gd name="T72" fmla="*/ 42 w 348"/>
                <a:gd name="T73" fmla="*/ 3 h 222"/>
                <a:gd name="T74" fmla="*/ 34 w 348"/>
                <a:gd name="T75" fmla="*/ 2 h 222"/>
                <a:gd name="T76" fmla="*/ 26 w 348"/>
                <a:gd name="T77" fmla="*/ 1 h 222"/>
                <a:gd name="T78" fmla="*/ 19 w 348"/>
                <a:gd name="T79" fmla="*/ 0 h 222"/>
                <a:gd name="T80" fmla="*/ 13 w 348"/>
                <a:gd name="T81" fmla="*/ 0 h 222"/>
                <a:gd name="T82" fmla="*/ 8 w 348"/>
                <a:gd name="T83" fmla="*/ 0 h 222"/>
                <a:gd name="T84" fmla="*/ 4 w 348"/>
                <a:gd name="T85" fmla="*/ 0 h 222"/>
                <a:gd name="T86" fmla="*/ 1 w 348"/>
                <a:gd name="T87" fmla="*/ 1 h 222"/>
                <a:gd name="T88" fmla="*/ 0 w 348"/>
                <a:gd name="T89" fmla="*/ 2 h 222"/>
                <a:gd name="T90" fmla="*/ 5 w 348"/>
                <a:gd name="T91" fmla="*/ 3 h 222"/>
                <a:gd name="T92" fmla="*/ 10 w 348"/>
                <a:gd name="T93" fmla="*/ 4 h 222"/>
                <a:gd name="T94" fmla="*/ 15 w 348"/>
                <a:gd name="T95" fmla="*/ 5 h 222"/>
                <a:gd name="T96" fmla="*/ 21 w 348"/>
                <a:gd name="T97" fmla="*/ 6 h 222"/>
                <a:gd name="T98" fmla="*/ 28 w 348"/>
                <a:gd name="T99" fmla="*/ 7 h 222"/>
                <a:gd name="T100" fmla="*/ 34 w 348"/>
                <a:gd name="T101" fmla="*/ 8 h 222"/>
                <a:gd name="T102" fmla="*/ 40 w 348"/>
                <a:gd name="T103" fmla="*/ 9 h 222"/>
                <a:gd name="T104" fmla="*/ 47 w 348"/>
                <a:gd name="T105" fmla="*/ 11 h 222"/>
                <a:gd name="T106" fmla="*/ 53 w 348"/>
                <a:gd name="T107" fmla="*/ 13 h 222"/>
                <a:gd name="T108" fmla="*/ 60 w 348"/>
                <a:gd name="T109" fmla="*/ 15 h 222"/>
                <a:gd name="T110" fmla="*/ 67 w 348"/>
                <a:gd name="T111" fmla="*/ 17 h 222"/>
                <a:gd name="T112" fmla="*/ 73 w 348"/>
                <a:gd name="T113" fmla="*/ 20 h 222"/>
                <a:gd name="T114" fmla="*/ 79 w 348"/>
                <a:gd name="T115" fmla="*/ 23 h 222"/>
                <a:gd name="T116" fmla="*/ 86 w 348"/>
                <a:gd name="T117" fmla="*/ 26 h 222"/>
                <a:gd name="T118" fmla="*/ 91 w 348"/>
                <a:gd name="T119" fmla="*/ 30 h 222"/>
                <a:gd name="T120" fmla="*/ 97 w 348"/>
                <a:gd name="T121" fmla="*/ 3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7" name="Freeform 45">
              <a:extLst>
                <a:ext uri="{FF2B5EF4-FFF2-40B4-BE49-F238E27FC236}">
                  <a16:creationId xmlns:a16="http://schemas.microsoft.com/office/drawing/2014/main" id="{8B8C048F-2849-E143-AF58-64D026C0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56 h 207"/>
                <a:gd name="T2" fmla="*/ 0 w 142"/>
                <a:gd name="T3" fmla="*/ 65 h 207"/>
                <a:gd name="T4" fmla="*/ 2 w 142"/>
                <a:gd name="T5" fmla="*/ 73 h 207"/>
                <a:gd name="T6" fmla="*/ 5 w 142"/>
                <a:gd name="T7" fmla="*/ 80 h 207"/>
                <a:gd name="T8" fmla="*/ 10 w 142"/>
                <a:gd name="T9" fmla="*/ 87 h 207"/>
                <a:gd name="T10" fmla="*/ 16 w 142"/>
                <a:gd name="T11" fmla="*/ 92 h 207"/>
                <a:gd name="T12" fmla="*/ 23 w 142"/>
                <a:gd name="T13" fmla="*/ 97 h 207"/>
                <a:gd name="T14" fmla="*/ 31 w 142"/>
                <a:gd name="T15" fmla="*/ 101 h 207"/>
                <a:gd name="T16" fmla="*/ 39 w 142"/>
                <a:gd name="T17" fmla="*/ 103 h 207"/>
                <a:gd name="T18" fmla="*/ 41 w 142"/>
                <a:gd name="T19" fmla="*/ 103 h 207"/>
                <a:gd name="T20" fmla="*/ 44 w 142"/>
                <a:gd name="T21" fmla="*/ 102 h 207"/>
                <a:gd name="T22" fmla="*/ 46 w 142"/>
                <a:gd name="T23" fmla="*/ 101 h 207"/>
                <a:gd name="T24" fmla="*/ 47 w 142"/>
                <a:gd name="T25" fmla="*/ 99 h 207"/>
                <a:gd name="T26" fmla="*/ 47 w 142"/>
                <a:gd name="T27" fmla="*/ 96 h 207"/>
                <a:gd name="T28" fmla="*/ 46 w 142"/>
                <a:gd name="T29" fmla="*/ 94 h 207"/>
                <a:gd name="T30" fmla="*/ 45 w 142"/>
                <a:gd name="T31" fmla="*/ 92 h 207"/>
                <a:gd name="T32" fmla="*/ 42 w 142"/>
                <a:gd name="T33" fmla="*/ 91 h 207"/>
                <a:gd name="T34" fmla="*/ 34 w 142"/>
                <a:gd name="T35" fmla="*/ 88 h 207"/>
                <a:gd name="T36" fmla="*/ 27 w 142"/>
                <a:gd name="T37" fmla="*/ 84 h 207"/>
                <a:gd name="T38" fmla="*/ 21 w 142"/>
                <a:gd name="T39" fmla="*/ 78 h 207"/>
                <a:gd name="T40" fmla="*/ 17 w 142"/>
                <a:gd name="T41" fmla="*/ 72 h 207"/>
                <a:gd name="T42" fmla="*/ 14 w 142"/>
                <a:gd name="T43" fmla="*/ 65 h 207"/>
                <a:gd name="T44" fmla="*/ 13 w 142"/>
                <a:gd name="T45" fmla="*/ 57 h 207"/>
                <a:gd name="T46" fmla="*/ 13 w 142"/>
                <a:gd name="T47" fmla="*/ 48 h 207"/>
                <a:gd name="T48" fmla="*/ 15 w 142"/>
                <a:gd name="T49" fmla="*/ 39 h 207"/>
                <a:gd name="T50" fmla="*/ 18 w 142"/>
                <a:gd name="T51" fmla="*/ 32 h 207"/>
                <a:gd name="T52" fmla="*/ 24 w 142"/>
                <a:gd name="T53" fmla="*/ 26 h 207"/>
                <a:gd name="T54" fmla="*/ 29 w 142"/>
                <a:gd name="T55" fmla="*/ 20 h 207"/>
                <a:gd name="T56" fmla="*/ 36 w 142"/>
                <a:gd name="T57" fmla="*/ 14 h 207"/>
                <a:gd name="T58" fmla="*/ 41 w 142"/>
                <a:gd name="T59" fmla="*/ 10 h 207"/>
                <a:gd name="T60" fmla="*/ 46 w 142"/>
                <a:gd name="T61" fmla="*/ 5 h 207"/>
                <a:gd name="T62" fmla="*/ 48 w 142"/>
                <a:gd name="T63" fmla="*/ 2 h 207"/>
                <a:gd name="T64" fmla="*/ 48 w 142"/>
                <a:gd name="T65" fmla="*/ 0 h 207"/>
                <a:gd name="T66" fmla="*/ 43 w 142"/>
                <a:gd name="T67" fmla="*/ 2 h 207"/>
                <a:gd name="T68" fmla="*/ 36 w 142"/>
                <a:gd name="T69" fmla="*/ 5 h 207"/>
                <a:gd name="T70" fmla="*/ 28 w 142"/>
                <a:gd name="T71" fmla="*/ 11 h 207"/>
                <a:gd name="T72" fmla="*/ 21 w 142"/>
                <a:gd name="T73" fmla="*/ 18 h 207"/>
                <a:gd name="T74" fmla="*/ 13 w 142"/>
                <a:gd name="T75" fmla="*/ 26 h 207"/>
                <a:gd name="T76" fmla="*/ 7 w 142"/>
                <a:gd name="T77" fmla="*/ 36 h 207"/>
                <a:gd name="T78" fmla="*/ 3 w 142"/>
                <a:gd name="T79" fmla="*/ 46 h 207"/>
                <a:gd name="T80" fmla="*/ 0 w 142"/>
                <a:gd name="T81" fmla="*/ 56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8" name="Freeform 46">
              <a:extLst>
                <a:ext uri="{FF2B5EF4-FFF2-40B4-BE49-F238E27FC236}">
                  <a16:creationId xmlns:a16="http://schemas.microsoft.com/office/drawing/2014/main" id="{8F72799B-76F2-BD47-AE1F-AFC9FD573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85 w 303"/>
                <a:gd name="T1" fmla="*/ 54 h 272"/>
                <a:gd name="T2" fmla="*/ 90 w 303"/>
                <a:gd name="T3" fmla="*/ 63 h 272"/>
                <a:gd name="T4" fmla="*/ 93 w 303"/>
                <a:gd name="T5" fmla="*/ 71 h 272"/>
                <a:gd name="T6" fmla="*/ 91 w 303"/>
                <a:gd name="T7" fmla="*/ 81 h 272"/>
                <a:gd name="T8" fmla="*/ 85 w 303"/>
                <a:gd name="T9" fmla="*/ 91 h 272"/>
                <a:gd name="T10" fmla="*/ 77 w 303"/>
                <a:gd name="T11" fmla="*/ 99 h 272"/>
                <a:gd name="T12" fmla="*/ 68 w 303"/>
                <a:gd name="T13" fmla="*/ 107 h 272"/>
                <a:gd name="T14" fmla="*/ 58 w 303"/>
                <a:gd name="T15" fmla="*/ 115 h 272"/>
                <a:gd name="T16" fmla="*/ 53 w 303"/>
                <a:gd name="T17" fmla="*/ 121 h 272"/>
                <a:gd name="T18" fmla="*/ 51 w 303"/>
                <a:gd name="T19" fmla="*/ 125 h 272"/>
                <a:gd name="T20" fmla="*/ 49 w 303"/>
                <a:gd name="T21" fmla="*/ 129 h 272"/>
                <a:gd name="T22" fmla="*/ 50 w 303"/>
                <a:gd name="T23" fmla="*/ 133 h 272"/>
                <a:gd name="T24" fmla="*/ 54 w 303"/>
                <a:gd name="T25" fmla="*/ 135 h 272"/>
                <a:gd name="T26" fmla="*/ 57 w 303"/>
                <a:gd name="T27" fmla="*/ 135 h 272"/>
                <a:gd name="T28" fmla="*/ 63 w 303"/>
                <a:gd name="T29" fmla="*/ 127 h 272"/>
                <a:gd name="T30" fmla="*/ 74 w 303"/>
                <a:gd name="T31" fmla="*/ 117 h 272"/>
                <a:gd name="T32" fmla="*/ 85 w 303"/>
                <a:gd name="T33" fmla="*/ 107 h 272"/>
                <a:gd name="T34" fmla="*/ 95 w 303"/>
                <a:gd name="T35" fmla="*/ 95 h 272"/>
                <a:gd name="T36" fmla="*/ 100 w 303"/>
                <a:gd name="T37" fmla="*/ 81 h 272"/>
                <a:gd name="T38" fmla="*/ 100 w 303"/>
                <a:gd name="T39" fmla="*/ 66 h 272"/>
                <a:gd name="T40" fmla="*/ 94 w 303"/>
                <a:gd name="T41" fmla="*/ 52 h 272"/>
                <a:gd name="T42" fmla="*/ 84 w 303"/>
                <a:gd name="T43" fmla="*/ 41 h 272"/>
                <a:gd name="T44" fmla="*/ 72 w 303"/>
                <a:gd name="T45" fmla="*/ 33 h 272"/>
                <a:gd name="T46" fmla="*/ 62 w 303"/>
                <a:gd name="T47" fmla="*/ 27 h 272"/>
                <a:gd name="T48" fmla="*/ 50 w 303"/>
                <a:gd name="T49" fmla="*/ 20 h 272"/>
                <a:gd name="T50" fmla="*/ 38 w 303"/>
                <a:gd name="T51" fmla="*/ 13 h 272"/>
                <a:gd name="T52" fmla="*/ 27 w 303"/>
                <a:gd name="T53" fmla="*/ 8 h 272"/>
                <a:gd name="T54" fmla="*/ 16 w 303"/>
                <a:gd name="T55" fmla="*/ 3 h 272"/>
                <a:gd name="T56" fmla="*/ 8 w 303"/>
                <a:gd name="T57" fmla="*/ 0 h 272"/>
                <a:gd name="T58" fmla="*/ 2 w 303"/>
                <a:gd name="T59" fmla="*/ 0 h 272"/>
                <a:gd name="T60" fmla="*/ 4 w 303"/>
                <a:gd name="T61" fmla="*/ 3 h 272"/>
                <a:gd name="T62" fmla="*/ 14 w 303"/>
                <a:gd name="T63" fmla="*/ 8 h 272"/>
                <a:gd name="T64" fmla="*/ 25 w 303"/>
                <a:gd name="T65" fmla="*/ 13 h 272"/>
                <a:gd name="T66" fmla="*/ 35 w 303"/>
                <a:gd name="T67" fmla="*/ 19 h 272"/>
                <a:gd name="T68" fmla="*/ 46 w 303"/>
                <a:gd name="T69" fmla="*/ 25 h 272"/>
                <a:gd name="T70" fmla="*/ 57 w 303"/>
                <a:gd name="T71" fmla="*/ 31 h 272"/>
                <a:gd name="T72" fmla="*/ 68 w 303"/>
                <a:gd name="T73" fmla="*/ 39 h 272"/>
                <a:gd name="T74" fmla="*/ 77 w 303"/>
                <a:gd name="T75" fmla="*/ 46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47">
            <a:extLst>
              <a:ext uri="{FF2B5EF4-FFF2-40B4-BE49-F238E27FC236}">
                <a16:creationId xmlns:a16="http://schemas.microsoft.com/office/drawing/2014/main" id="{E39A42E9-5215-494B-B479-E5D5E99539CD}"/>
              </a:ext>
            </a:extLst>
          </p:cNvPr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65583" name="Picture 48" descr="31u_bnrz[1]">
              <a:extLst>
                <a:ext uri="{FF2B5EF4-FFF2-40B4-BE49-F238E27FC236}">
                  <a16:creationId xmlns:a16="http://schemas.microsoft.com/office/drawing/2014/main" id="{F3631B61-432D-384E-A387-42D132C41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4" name="AutoShape 49">
              <a:extLst>
                <a:ext uri="{FF2B5EF4-FFF2-40B4-BE49-F238E27FC236}">
                  <a16:creationId xmlns:a16="http://schemas.microsoft.com/office/drawing/2014/main" id="{F5503F2E-AE1A-5347-B837-4C5FA511B5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Freeform 50">
              <a:extLst>
                <a:ext uri="{FF2B5EF4-FFF2-40B4-BE49-F238E27FC236}">
                  <a16:creationId xmlns:a16="http://schemas.microsoft.com/office/drawing/2014/main" id="{451A8F9C-4734-E64C-A3AE-E4AFE0A37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29 w 247"/>
                <a:gd name="T1" fmla="*/ 13 h 203"/>
                <a:gd name="T2" fmla="*/ 23 w 247"/>
                <a:gd name="T3" fmla="*/ 17 h 203"/>
                <a:gd name="T4" fmla="*/ 17 w 247"/>
                <a:gd name="T5" fmla="*/ 22 h 203"/>
                <a:gd name="T6" fmla="*/ 13 w 247"/>
                <a:gd name="T7" fmla="*/ 28 h 203"/>
                <a:gd name="T8" fmla="*/ 8 w 247"/>
                <a:gd name="T9" fmla="*/ 34 h 203"/>
                <a:gd name="T10" fmla="*/ 5 w 247"/>
                <a:gd name="T11" fmla="*/ 40 h 203"/>
                <a:gd name="T12" fmla="*/ 2 w 247"/>
                <a:gd name="T13" fmla="*/ 47 h 203"/>
                <a:gd name="T14" fmla="*/ 1 w 247"/>
                <a:gd name="T15" fmla="*/ 55 h 203"/>
                <a:gd name="T16" fmla="*/ 0 w 247"/>
                <a:gd name="T17" fmla="*/ 62 h 203"/>
                <a:gd name="T18" fmla="*/ 1 w 247"/>
                <a:gd name="T19" fmla="*/ 73 h 203"/>
                <a:gd name="T20" fmla="*/ 5 w 247"/>
                <a:gd name="T21" fmla="*/ 82 h 203"/>
                <a:gd name="T22" fmla="*/ 11 w 247"/>
                <a:gd name="T23" fmla="*/ 89 h 203"/>
                <a:gd name="T24" fmla="*/ 18 w 247"/>
                <a:gd name="T25" fmla="*/ 95 h 203"/>
                <a:gd name="T26" fmla="*/ 27 w 247"/>
                <a:gd name="T27" fmla="*/ 99 h 203"/>
                <a:gd name="T28" fmla="*/ 37 w 247"/>
                <a:gd name="T29" fmla="*/ 101 h 203"/>
                <a:gd name="T30" fmla="*/ 46 w 247"/>
                <a:gd name="T31" fmla="*/ 102 h 203"/>
                <a:gd name="T32" fmla="*/ 55 w 247"/>
                <a:gd name="T33" fmla="*/ 100 h 203"/>
                <a:gd name="T34" fmla="*/ 57 w 247"/>
                <a:gd name="T35" fmla="*/ 100 h 203"/>
                <a:gd name="T36" fmla="*/ 59 w 247"/>
                <a:gd name="T37" fmla="*/ 99 h 203"/>
                <a:gd name="T38" fmla="*/ 61 w 247"/>
                <a:gd name="T39" fmla="*/ 98 h 203"/>
                <a:gd name="T40" fmla="*/ 61 w 247"/>
                <a:gd name="T41" fmla="*/ 96 h 203"/>
                <a:gd name="T42" fmla="*/ 60 w 247"/>
                <a:gd name="T43" fmla="*/ 93 h 203"/>
                <a:gd name="T44" fmla="*/ 58 w 247"/>
                <a:gd name="T45" fmla="*/ 91 h 203"/>
                <a:gd name="T46" fmla="*/ 56 w 247"/>
                <a:gd name="T47" fmla="*/ 89 h 203"/>
                <a:gd name="T48" fmla="*/ 54 w 247"/>
                <a:gd name="T49" fmla="*/ 88 h 203"/>
                <a:gd name="T50" fmla="*/ 49 w 247"/>
                <a:gd name="T51" fmla="*/ 87 h 203"/>
                <a:gd name="T52" fmla="*/ 44 w 247"/>
                <a:gd name="T53" fmla="*/ 86 h 203"/>
                <a:gd name="T54" fmla="*/ 39 w 247"/>
                <a:gd name="T55" fmla="*/ 85 h 203"/>
                <a:gd name="T56" fmla="*/ 35 w 247"/>
                <a:gd name="T57" fmla="*/ 84 h 203"/>
                <a:gd name="T58" fmla="*/ 30 w 247"/>
                <a:gd name="T59" fmla="*/ 82 h 203"/>
                <a:gd name="T60" fmla="*/ 26 w 247"/>
                <a:gd name="T61" fmla="*/ 80 h 203"/>
                <a:gd name="T62" fmla="*/ 22 w 247"/>
                <a:gd name="T63" fmla="*/ 77 h 203"/>
                <a:gd name="T64" fmla="*/ 18 w 247"/>
                <a:gd name="T65" fmla="*/ 73 h 203"/>
                <a:gd name="T66" fmla="*/ 16 w 247"/>
                <a:gd name="T67" fmla="*/ 56 h 203"/>
                <a:gd name="T68" fmla="*/ 20 w 247"/>
                <a:gd name="T69" fmla="*/ 42 h 203"/>
                <a:gd name="T70" fmla="*/ 28 w 247"/>
                <a:gd name="T71" fmla="*/ 31 h 203"/>
                <a:gd name="T72" fmla="*/ 39 w 247"/>
                <a:gd name="T73" fmla="*/ 22 h 203"/>
                <a:gd name="T74" fmla="*/ 51 w 247"/>
                <a:gd name="T75" fmla="*/ 15 h 203"/>
                <a:gd name="T76" fmla="*/ 63 w 247"/>
                <a:gd name="T77" fmla="*/ 10 h 203"/>
                <a:gd name="T78" fmla="*/ 74 w 247"/>
                <a:gd name="T79" fmla="*/ 6 h 203"/>
                <a:gd name="T80" fmla="*/ 83 w 247"/>
                <a:gd name="T81" fmla="*/ 2 h 203"/>
                <a:gd name="T82" fmla="*/ 78 w 247"/>
                <a:gd name="T83" fmla="*/ 1 h 203"/>
                <a:gd name="T84" fmla="*/ 72 w 247"/>
                <a:gd name="T85" fmla="*/ 0 h 203"/>
                <a:gd name="T86" fmla="*/ 65 w 247"/>
                <a:gd name="T87" fmla="*/ 1 h 203"/>
                <a:gd name="T88" fmla="*/ 57 w 247"/>
                <a:gd name="T89" fmla="*/ 2 h 203"/>
                <a:gd name="T90" fmla="*/ 50 w 247"/>
                <a:gd name="T91" fmla="*/ 5 h 203"/>
                <a:gd name="T92" fmla="*/ 43 w 247"/>
                <a:gd name="T93" fmla="*/ 7 h 203"/>
                <a:gd name="T94" fmla="*/ 36 w 247"/>
                <a:gd name="T95" fmla="*/ 10 h 203"/>
                <a:gd name="T96" fmla="*/ 29 w 247"/>
                <a:gd name="T97" fmla="*/ 13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Freeform 51">
              <a:extLst>
                <a:ext uri="{FF2B5EF4-FFF2-40B4-BE49-F238E27FC236}">
                  <a16:creationId xmlns:a16="http://schemas.microsoft.com/office/drawing/2014/main" id="{98AED385-EB0C-594F-9918-495C2D8D6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44 w 158"/>
                <a:gd name="T1" fmla="*/ 26 h 158"/>
                <a:gd name="T2" fmla="*/ 46 w 158"/>
                <a:gd name="T3" fmla="*/ 34 h 158"/>
                <a:gd name="T4" fmla="*/ 45 w 158"/>
                <a:gd name="T5" fmla="*/ 42 h 158"/>
                <a:gd name="T6" fmla="*/ 42 w 158"/>
                <a:gd name="T7" fmla="*/ 48 h 158"/>
                <a:gd name="T8" fmla="*/ 37 w 158"/>
                <a:gd name="T9" fmla="*/ 53 h 158"/>
                <a:gd name="T10" fmla="*/ 31 w 158"/>
                <a:gd name="T11" fmla="*/ 58 h 158"/>
                <a:gd name="T12" fmla="*/ 25 w 158"/>
                <a:gd name="T13" fmla="*/ 63 h 158"/>
                <a:gd name="T14" fmla="*/ 18 w 158"/>
                <a:gd name="T15" fmla="*/ 68 h 158"/>
                <a:gd name="T16" fmla="*/ 12 w 158"/>
                <a:gd name="T17" fmla="*/ 72 h 158"/>
                <a:gd name="T18" fmla="*/ 11 w 158"/>
                <a:gd name="T19" fmla="*/ 74 h 158"/>
                <a:gd name="T20" fmla="*/ 11 w 158"/>
                <a:gd name="T21" fmla="*/ 75 h 158"/>
                <a:gd name="T22" fmla="*/ 11 w 158"/>
                <a:gd name="T23" fmla="*/ 76 h 158"/>
                <a:gd name="T24" fmla="*/ 11 w 158"/>
                <a:gd name="T25" fmla="*/ 78 h 158"/>
                <a:gd name="T26" fmla="*/ 13 w 158"/>
                <a:gd name="T27" fmla="*/ 79 h 158"/>
                <a:gd name="T28" fmla="*/ 14 w 158"/>
                <a:gd name="T29" fmla="*/ 79 h 158"/>
                <a:gd name="T30" fmla="*/ 15 w 158"/>
                <a:gd name="T31" fmla="*/ 79 h 158"/>
                <a:gd name="T32" fmla="*/ 16 w 158"/>
                <a:gd name="T33" fmla="*/ 79 h 158"/>
                <a:gd name="T34" fmla="*/ 24 w 158"/>
                <a:gd name="T35" fmla="*/ 74 h 158"/>
                <a:gd name="T36" fmla="*/ 31 w 158"/>
                <a:gd name="T37" fmla="*/ 69 h 158"/>
                <a:gd name="T38" fmla="*/ 38 w 158"/>
                <a:gd name="T39" fmla="*/ 64 h 158"/>
                <a:gd name="T40" fmla="*/ 44 w 158"/>
                <a:gd name="T41" fmla="*/ 57 h 158"/>
                <a:gd name="T42" fmla="*/ 49 w 158"/>
                <a:gd name="T43" fmla="*/ 50 h 158"/>
                <a:gd name="T44" fmla="*/ 51 w 158"/>
                <a:gd name="T45" fmla="*/ 42 h 158"/>
                <a:gd name="T46" fmla="*/ 52 w 158"/>
                <a:gd name="T47" fmla="*/ 34 h 158"/>
                <a:gd name="T48" fmla="*/ 50 w 158"/>
                <a:gd name="T49" fmla="*/ 25 h 158"/>
                <a:gd name="T50" fmla="*/ 46 w 158"/>
                <a:gd name="T51" fmla="*/ 18 h 158"/>
                <a:gd name="T52" fmla="*/ 39 w 158"/>
                <a:gd name="T53" fmla="*/ 12 h 158"/>
                <a:gd name="T54" fmla="*/ 32 w 158"/>
                <a:gd name="T55" fmla="*/ 7 h 158"/>
                <a:gd name="T56" fmla="*/ 23 w 158"/>
                <a:gd name="T57" fmla="*/ 4 h 158"/>
                <a:gd name="T58" fmla="*/ 15 w 158"/>
                <a:gd name="T59" fmla="*/ 1 h 158"/>
                <a:gd name="T60" fmla="*/ 8 w 158"/>
                <a:gd name="T61" fmla="*/ 0 h 158"/>
                <a:gd name="T62" fmla="*/ 2 w 158"/>
                <a:gd name="T63" fmla="*/ 0 h 158"/>
                <a:gd name="T64" fmla="*/ 0 w 158"/>
                <a:gd name="T65" fmla="*/ 2 h 158"/>
                <a:gd name="T66" fmla="*/ 6 w 158"/>
                <a:gd name="T67" fmla="*/ 5 h 158"/>
                <a:gd name="T68" fmla="*/ 12 w 158"/>
                <a:gd name="T69" fmla="*/ 7 h 158"/>
                <a:gd name="T70" fmla="*/ 18 w 158"/>
                <a:gd name="T71" fmla="*/ 9 h 158"/>
                <a:gd name="T72" fmla="*/ 25 w 158"/>
                <a:gd name="T73" fmla="*/ 11 h 158"/>
                <a:gd name="T74" fmla="*/ 31 w 158"/>
                <a:gd name="T75" fmla="*/ 13 h 158"/>
                <a:gd name="T76" fmla="*/ 36 w 158"/>
                <a:gd name="T77" fmla="*/ 17 h 158"/>
                <a:gd name="T78" fmla="*/ 40 w 158"/>
                <a:gd name="T79" fmla="*/ 21 h 158"/>
                <a:gd name="T80" fmla="*/ 44 w 158"/>
                <a:gd name="T81" fmla="*/ 26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Freeform 52">
              <a:extLst>
                <a:ext uri="{FF2B5EF4-FFF2-40B4-BE49-F238E27FC236}">
                  <a16:creationId xmlns:a16="http://schemas.microsoft.com/office/drawing/2014/main" id="{AC5850B2-04C2-B64B-9F9F-E77D35D2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41 w 399"/>
                <a:gd name="T1" fmla="*/ 31 h 331"/>
                <a:gd name="T2" fmla="*/ 22 w 399"/>
                <a:gd name="T3" fmla="*/ 51 h 331"/>
                <a:gd name="T4" fmla="*/ 7 w 399"/>
                <a:gd name="T5" fmla="*/ 73 h 331"/>
                <a:gd name="T6" fmla="*/ 0 w 399"/>
                <a:gd name="T7" fmla="*/ 100 h 331"/>
                <a:gd name="T8" fmla="*/ 1 w 399"/>
                <a:gd name="T9" fmla="*/ 117 h 331"/>
                <a:gd name="T10" fmla="*/ 4 w 399"/>
                <a:gd name="T11" fmla="*/ 124 h 331"/>
                <a:gd name="T12" fmla="*/ 8 w 399"/>
                <a:gd name="T13" fmla="*/ 131 h 331"/>
                <a:gd name="T14" fmla="*/ 13 w 399"/>
                <a:gd name="T15" fmla="*/ 136 h 331"/>
                <a:gd name="T16" fmla="*/ 23 w 399"/>
                <a:gd name="T17" fmla="*/ 142 h 331"/>
                <a:gd name="T18" fmla="*/ 36 w 399"/>
                <a:gd name="T19" fmla="*/ 149 h 331"/>
                <a:gd name="T20" fmla="*/ 49 w 399"/>
                <a:gd name="T21" fmla="*/ 154 h 331"/>
                <a:gd name="T22" fmla="*/ 63 w 399"/>
                <a:gd name="T23" fmla="*/ 158 h 331"/>
                <a:gd name="T24" fmla="*/ 77 w 399"/>
                <a:gd name="T25" fmla="*/ 161 h 331"/>
                <a:gd name="T26" fmla="*/ 91 w 399"/>
                <a:gd name="T27" fmla="*/ 163 h 331"/>
                <a:gd name="T28" fmla="*/ 105 w 399"/>
                <a:gd name="T29" fmla="*/ 164 h 331"/>
                <a:gd name="T30" fmla="*/ 119 w 399"/>
                <a:gd name="T31" fmla="*/ 165 h 331"/>
                <a:gd name="T32" fmla="*/ 129 w 399"/>
                <a:gd name="T33" fmla="*/ 166 h 331"/>
                <a:gd name="T34" fmla="*/ 132 w 399"/>
                <a:gd name="T35" fmla="*/ 163 h 331"/>
                <a:gd name="T36" fmla="*/ 133 w 399"/>
                <a:gd name="T37" fmla="*/ 158 h 331"/>
                <a:gd name="T38" fmla="*/ 130 w 399"/>
                <a:gd name="T39" fmla="*/ 155 h 331"/>
                <a:gd name="T40" fmla="*/ 121 w 399"/>
                <a:gd name="T41" fmla="*/ 152 h 331"/>
                <a:gd name="T42" fmla="*/ 109 w 399"/>
                <a:gd name="T43" fmla="*/ 150 h 331"/>
                <a:gd name="T44" fmla="*/ 96 w 399"/>
                <a:gd name="T45" fmla="*/ 148 h 331"/>
                <a:gd name="T46" fmla="*/ 83 w 399"/>
                <a:gd name="T47" fmla="*/ 146 h 331"/>
                <a:gd name="T48" fmla="*/ 70 w 399"/>
                <a:gd name="T49" fmla="*/ 143 h 331"/>
                <a:gd name="T50" fmla="*/ 57 w 399"/>
                <a:gd name="T51" fmla="*/ 140 h 331"/>
                <a:gd name="T52" fmla="*/ 45 w 399"/>
                <a:gd name="T53" fmla="*/ 136 h 331"/>
                <a:gd name="T54" fmla="*/ 33 w 399"/>
                <a:gd name="T55" fmla="*/ 131 h 331"/>
                <a:gd name="T56" fmla="*/ 23 w 399"/>
                <a:gd name="T57" fmla="*/ 124 h 331"/>
                <a:gd name="T58" fmla="*/ 16 w 399"/>
                <a:gd name="T59" fmla="*/ 114 h 331"/>
                <a:gd name="T60" fmla="*/ 14 w 399"/>
                <a:gd name="T61" fmla="*/ 102 h 331"/>
                <a:gd name="T62" fmla="*/ 16 w 399"/>
                <a:gd name="T63" fmla="*/ 88 h 331"/>
                <a:gd name="T64" fmla="*/ 21 w 399"/>
                <a:gd name="T65" fmla="*/ 75 h 331"/>
                <a:gd name="T66" fmla="*/ 29 w 399"/>
                <a:gd name="T67" fmla="*/ 61 h 331"/>
                <a:gd name="T68" fmla="*/ 39 w 399"/>
                <a:gd name="T69" fmla="*/ 49 h 331"/>
                <a:gd name="T70" fmla="*/ 51 w 399"/>
                <a:gd name="T71" fmla="*/ 37 h 331"/>
                <a:gd name="T72" fmla="*/ 63 w 399"/>
                <a:gd name="T73" fmla="*/ 26 h 331"/>
                <a:gd name="T74" fmla="*/ 81 w 399"/>
                <a:gd name="T75" fmla="*/ 17 h 331"/>
                <a:gd name="T76" fmla="*/ 98 w 399"/>
                <a:gd name="T77" fmla="*/ 9 h 331"/>
                <a:gd name="T78" fmla="*/ 109 w 399"/>
                <a:gd name="T79" fmla="*/ 3 h 331"/>
                <a:gd name="T80" fmla="*/ 106 w 399"/>
                <a:gd name="T81" fmla="*/ 0 h 331"/>
                <a:gd name="T82" fmla="*/ 91 w 399"/>
                <a:gd name="T83" fmla="*/ 2 h 331"/>
                <a:gd name="T84" fmla="*/ 74 w 399"/>
                <a:gd name="T85" fmla="*/ 8 h 331"/>
                <a:gd name="T86" fmla="*/ 58 w 399"/>
                <a:gd name="T87" fmla="*/ 17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Freeform 53">
              <a:extLst>
                <a:ext uri="{FF2B5EF4-FFF2-40B4-BE49-F238E27FC236}">
                  <a16:creationId xmlns:a16="http://schemas.microsoft.com/office/drawing/2014/main" id="{C55D409D-B694-5543-BDF2-34A3F583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96 w 350"/>
                <a:gd name="T1" fmla="*/ 34 h 221"/>
                <a:gd name="T2" fmla="*/ 101 w 350"/>
                <a:gd name="T3" fmla="*/ 40 h 221"/>
                <a:gd name="T4" fmla="*/ 105 w 350"/>
                <a:gd name="T5" fmla="*/ 47 h 221"/>
                <a:gd name="T6" fmla="*/ 106 w 350"/>
                <a:gd name="T7" fmla="*/ 54 h 221"/>
                <a:gd name="T8" fmla="*/ 106 w 350"/>
                <a:gd name="T9" fmla="*/ 62 h 221"/>
                <a:gd name="T10" fmla="*/ 105 w 350"/>
                <a:gd name="T11" fmla="*/ 69 h 221"/>
                <a:gd name="T12" fmla="*/ 103 w 350"/>
                <a:gd name="T13" fmla="*/ 74 h 221"/>
                <a:gd name="T14" fmla="*/ 100 w 350"/>
                <a:gd name="T15" fmla="*/ 80 h 221"/>
                <a:gd name="T16" fmla="*/ 97 w 350"/>
                <a:gd name="T17" fmla="*/ 84 h 221"/>
                <a:gd name="T18" fmla="*/ 92 w 350"/>
                <a:gd name="T19" fmla="*/ 89 h 221"/>
                <a:gd name="T20" fmla="*/ 88 w 350"/>
                <a:gd name="T21" fmla="*/ 93 h 221"/>
                <a:gd name="T22" fmla="*/ 84 w 350"/>
                <a:gd name="T23" fmla="*/ 98 h 221"/>
                <a:gd name="T24" fmla="*/ 80 w 350"/>
                <a:gd name="T25" fmla="*/ 102 h 221"/>
                <a:gd name="T26" fmla="*/ 79 w 350"/>
                <a:gd name="T27" fmla="*/ 104 h 221"/>
                <a:gd name="T28" fmla="*/ 79 w 350"/>
                <a:gd name="T29" fmla="*/ 106 h 221"/>
                <a:gd name="T30" fmla="*/ 79 w 350"/>
                <a:gd name="T31" fmla="*/ 107 h 221"/>
                <a:gd name="T32" fmla="*/ 80 w 350"/>
                <a:gd name="T33" fmla="*/ 109 h 221"/>
                <a:gd name="T34" fmla="*/ 81 w 350"/>
                <a:gd name="T35" fmla="*/ 110 h 221"/>
                <a:gd name="T36" fmla="*/ 83 w 350"/>
                <a:gd name="T37" fmla="*/ 110 h 221"/>
                <a:gd name="T38" fmla="*/ 84 w 350"/>
                <a:gd name="T39" fmla="*/ 110 h 221"/>
                <a:gd name="T40" fmla="*/ 86 w 350"/>
                <a:gd name="T41" fmla="*/ 109 h 221"/>
                <a:gd name="T42" fmla="*/ 95 w 350"/>
                <a:gd name="T43" fmla="*/ 102 h 221"/>
                <a:gd name="T44" fmla="*/ 103 w 350"/>
                <a:gd name="T45" fmla="*/ 93 h 221"/>
                <a:gd name="T46" fmla="*/ 110 w 350"/>
                <a:gd name="T47" fmla="*/ 84 h 221"/>
                <a:gd name="T48" fmla="*/ 114 w 350"/>
                <a:gd name="T49" fmla="*/ 73 h 221"/>
                <a:gd name="T50" fmla="*/ 116 w 350"/>
                <a:gd name="T51" fmla="*/ 62 h 221"/>
                <a:gd name="T52" fmla="*/ 115 w 350"/>
                <a:gd name="T53" fmla="*/ 50 h 221"/>
                <a:gd name="T54" fmla="*/ 111 w 350"/>
                <a:gd name="T55" fmla="*/ 40 h 221"/>
                <a:gd name="T56" fmla="*/ 103 w 350"/>
                <a:gd name="T57" fmla="*/ 30 h 221"/>
                <a:gd name="T58" fmla="*/ 98 w 350"/>
                <a:gd name="T59" fmla="*/ 25 h 221"/>
                <a:gd name="T60" fmla="*/ 91 w 350"/>
                <a:gd name="T61" fmla="*/ 21 h 221"/>
                <a:gd name="T62" fmla="*/ 84 w 350"/>
                <a:gd name="T63" fmla="*/ 17 h 221"/>
                <a:gd name="T64" fmla="*/ 76 w 350"/>
                <a:gd name="T65" fmla="*/ 13 h 221"/>
                <a:gd name="T66" fmla="*/ 67 w 350"/>
                <a:gd name="T67" fmla="*/ 10 h 221"/>
                <a:gd name="T68" fmla="*/ 59 w 350"/>
                <a:gd name="T69" fmla="*/ 7 h 221"/>
                <a:gd name="T70" fmla="*/ 50 w 350"/>
                <a:gd name="T71" fmla="*/ 5 h 221"/>
                <a:gd name="T72" fmla="*/ 42 w 350"/>
                <a:gd name="T73" fmla="*/ 3 h 221"/>
                <a:gd name="T74" fmla="*/ 34 w 350"/>
                <a:gd name="T75" fmla="*/ 2 h 221"/>
                <a:gd name="T76" fmla="*/ 27 w 350"/>
                <a:gd name="T77" fmla="*/ 1 h 221"/>
                <a:gd name="T78" fmla="*/ 20 w 350"/>
                <a:gd name="T79" fmla="*/ 0 h 221"/>
                <a:gd name="T80" fmla="*/ 14 w 350"/>
                <a:gd name="T81" fmla="*/ 0 h 221"/>
                <a:gd name="T82" fmla="*/ 9 w 350"/>
                <a:gd name="T83" fmla="*/ 0 h 221"/>
                <a:gd name="T84" fmla="*/ 4 w 350"/>
                <a:gd name="T85" fmla="*/ 0 h 221"/>
                <a:gd name="T86" fmla="*/ 1 w 350"/>
                <a:gd name="T87" fmla="*/ 1 h 221"/>
                <a:gd name="T88" fmla="*/ 0 w 350"/>
                <a:gd name="T89" fmla="*/ 2 h 221"/>
                <a:gd name="T90" fmla="*/ 5 w 350"/>
                <a:gd name="T91" fmla="*/ 3 h 221"/>
                <a:gd name="T92" fmla="*/ 10 w 350"/>
                <a:gd name="T93" fmla="*/ 3 h 221"/>
                <a:gd name="T94" fmla="*/ 16 w 350"/>
                <a:gd name="T95" fmla="*/ 4 h 221"/>
                <a:gd name="T96" fmla="*/ 21 w 350"/>
                <a:gd name="T97" fmla="*/ 5 h 221"/>
                <a:gd name="T98" fmla="*/ 27 w 350"/>
                <a:gd name="T99" fmla="*/ 7 h 221"/>
                <a:gd name="T100" fmla="*/ 34 w 350"/>
                <a:gd name="T101" fmla="*/ 8 h 221"/>
                <a:gd name="T102" fmla="*/ 40 w 350"/>
                <a:gd name="T103" fmla="*/ 9 h 221"/>
                <a:gd name="T104" fmla="*/ 47 w 350"/>
                <a:gd name="T105" fmla="*/ 11 h 221"/>
                <a:gd name="T106" fmla="*/ 53 w 350"/>
                <a:gd name="T107" fmla="*/ 13 h 221"/>
                <a:gd name="T108" fmla="*/ 60 w 350"/>
                <a:gd name="T109" fmla="*/ 15 h 221"/>
                <a:gd name="T110" fmla="*/ 66 w 350"/>
                <a:gd name="T111" fmla="*/ 17 h 221"/>
                <a:gd name="T112" fmla="*/ 73 w 350"/>
                <a:gd name="T113" fmla="*/ 19 h 221"/>
                <a:gd name="T114" fmla="*/ 79 w 350"/>
                <a:gd name="T115" fmla="*/ 22 h 221"/>
                <a:gd name="T116" fmla="*/ 85 w 350"/>
                <a:gd name="T117" fmla="*/ 26 h 221"/>
                <a:gd name="T118" fmla="*/ 91 w 350"/>
                <a:gd name="T119" fmla="*/ 30 h 221"/>
                <a:gd name="T120" fmla="*/ 96 w 350"/>
                <a:gd name="T121" fmla="*/ 3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Freeform 54">
              <a:extLst>
                <a:ext uri="{FF2B5EF4-FFF2-40B4-BE49-F238E27FC236}">
                  <a16:creationId xmlns:a16="http://schemas.microsoft.com/office/drawing/2014/main" id="{972EA0E5-7327-C84F-8012-76DBCFCB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58 h 208"/>
                <a:gd name="T2" fmla="*/ 0 w 142"/>
                <a:gd name="T3" fmla="*/ 66 h 208"/>
                <a:gd name="T4" fmla="*/ 2 w 142"/>
                <a:gd name="T5" fmla="*/ 74 h 208"/>
                <a:gd name="T6" fmla="*/ 5 w 142"/>
                <a:gd name="T7" fmla="*/ 82 h 208"/>
                <a:gd name="T8" fmla="*/ 10 w 142"/>
                <a:gd name="T9" fmla="*/ 88 h 208"/>
                <a:gd name="T10" fmla="*/ 16 w 142"/>
                <a:gd name="T11" fmla="*/ 94 h 208"/>
                <a:gd name="T12" fmla="*/ 23 w 142"/>
                <a:gd name="T13" fmla="*/ 99 h 208"/>
                <a:gd name="T14" fmla="*/ 31 w 142"/>
                <a:gd name="T15" fmla="*/ 102 h 208"/>
                <a:gd name="T16" fmla="*/ 39 w 142"/>
                <a:gd name="T17" fmla="*/ 104 h 208"/>
                <a:gd name="T18" fmla="*/ 41 w 142"/>
                <a:gd name="T19" fmla="*/ 105 h 208"/>
                <a:gd name="T20" fmla="*/ 44 w 142"/>
                <a:gd name="T21" fmla="*/ 104 h 208"/>
                <a:gd name="T22" fmla="*/ 46 w 142"/>
                <a:gd name="T23" fmla="*/ 102 h 208"/>
                <a:gd name="T24" fmla="*/ 47 w 142"/>
                <a:gd name="T25" fmla="*/ 100 h 208"/>
                <a:gd name="T26" fmla="*/ 47 w 142"/>
                <a:gd name="T27" fmla="*/ 98 h 208"/>
                <a:gd name="T28" fmla="*/ 46 w 142"/>
                <a:gd name="T29" fmla="*/ 95 h 208"/>
                <a:gd name="T30" fmla="*/ 45 w 142"/>
                <a:gd name="T31" fmla="*/ 93 h 208"/>
                <a:gd name="T32" fmla="*/ 42 w 142"/>
                <a:gd name="T33" fmla="*/ 92 h 208"/>
                <a:gd name="T34" fmla="*/ 34 w 142"/>
                <a:gd name="T35" fmla="*/ 89 h 208"/>
                <a:gd name="T36" fmla="*/ 27 w 142"/>
                <a:gd name="T37" fmla="*/ 85 h 208"/>
                <a:gd name="T38" fmla="*/ 21 w 142"/>
                <a:gd name="T39" fmla="*/ 80 h 208"/>
                <a:gd name="T40" fmla="*/ 17 w 142"/>
                <a:gd name="T41" fmla="*/ 74 h 208"/>
                <a:gd name="T42" fmla="*/ 14 w 142"/>
                <a:gd name="T43" fmla="*/ 66 h 208"/>
                <a:gd name="T44" fmla="*/ 12 w 142"/>
                <a:gd name="T45" fmla="*/ 58 h 208"/>
                <a:gd name="T46" fmla="*/ 12 w 142"/>
                <a:gd name="T47" fmla="*/ 49 h 208"/>
                <a:gd name="T48" fmla="*/ 15 w 142"/>
                <a:gd name="T49" fmla="*/ 40 h 208"/>
                <a:gd name="T50" fmla="*/ 18 w 142"/>
                <a:gd name="T51" fmla="*/ 33 h 208"/>
                <a:gd name="T52" fmla="*/ 22 w 142"/>
                <a:gd name="T53" fmla="*/ 27 h 208"/>
                <a:gd name="T54" fmla="*/ 26 w 142"/>
                <a:gd name="T55" fmla="*/ 22 h 208"/>
                <a:gd name="T56" fmla="*/ 31 w 142"/>
                <a:gd name="T57" fmla="*/ 17 h 208"/>
                <a:gd name="T58" fmla="*/ 35 w 142"/>
                <a:gd name="T59" fmla="*/ 12 h 208"/>
                <a:gd name="T60" fmla="*/ 40 w 142"/>
                <a:gd name="T61" fmla="*/ 8 h 208"/>
                <a:gd name="T62" fmla="*/ 45 w 142"/>
                <a:gd name="T63" fmla="*/ 4 h 208"/>
                <a:gd name="T64" fmla="*/ 48 w 142"/>
                <a:gd name="T65" fmla="*/ 1 h 208"/>
                <a:gd name="T66" fmla="*/ 45 w 142"/>
                <a:gd name="T67" fmla="*/ 0 h 208"/>
                <a:gd name="T68" fmla="*/ 39 w 142"/>
                <a:gd name="T69" fmla="*/ 3 h 208"/>
                <a:gd name="T70" fmla="*/ 32 w 142"/>
                <a:gd name="T71" fmla="*/ 8 h 208"/>
                <a:gd name="T72" fmla="*/ 23 w 142"/>
                <a:gd name="T73" fmla="*/ 16 h 208"/>
                <a:gd name="T74" fmla="*/ 16 w 142"/>
                <a:gd name="T75" fmla="*/ 25 h 208"/>
                <a:gd name="T76" fmla="*/ 8 w 142"/>
                <a:gd name="T77" fmla="*/ 35 h 208"/>
                <a:gd name="T78" fmla="*/ 3 w 142"/>
                <a:gd name="T79" fmla="*/ 46 h 208"/>
                <a:gd name="T80" fmla="*/ 0 w 142"/>
                <a:gd name="T81" fmla="*/ 5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Freeform 55">
              <a:extLst>
                <a:ext uri="{FF2B5EF4-FFF2-40B4-BE49-F238E27FC236}">
                  <a16:creationId xmlns:a16="http://schemas.microsoft.com/office/drawing/2014/main" id="{8F831E6B-0E2D-6E46-91DD-AD6650A2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85 w 304"/>
                <a:gd name="T1" fmla="*/ 55 h 272"/>
                <a:gd name="T2" fmla="*/ 90 w 304"/>
                <a:gd name="T3" fmla="*/ 63 h 272"/>
                <a:gd name="T4" fmla="*/ 92 w 304"/>
                <a:gd name="T5" fmla="*/ 72 h 272"/>
                <a:gd name="T6" fmla="*/ 91 w 304"/>
                <a:gd name="T7" fmla="*/ 82 h 272"/>
                <a:gd name="T8" fmla="*/ 86 w 304"/>
                <a:gd name="T9" fmla="*/ 92 h 272"/>
                <a:gd name="T10" fmla="*/ 77 w 304"/>
                <a:gd name="T11" fmla="*/ 100 h 272"/>
                <a:gd name="T12" fmla="*/ 68 w 304"/>
                <a:gd name="T13" fmla="*/ 108 h 272"/>
                <a:gd name="T14" fmla="*/ 59 w 304"/>
                <a:gd name="T15" fmla="*/ 116 h 272"/>
                <a:gd name="T16" fmla="*/ 53 w 304"/>
                <a:gd name="T17" fmla="*/ 122 h 272"/>
                <a:gd name="T18" fmla="*/ 51 w 304"/>
                <a:gd name="T19" fmla="*/ 126 h 272"/>
                <a:gd name="T20" fmla="*/ 50 w 304"/>
                <a:gd name="T21" fmla="*/ 130 h 272"/>
                <a:gd name="T22" fmla="*/ 50 w 304"/>
                <a:gd name="T23" fmla="*/ 134 h 272"/>
                <a:gd name="T24" fmla="*/ 53 w 304"/>
                <a:gd name="T25" fmla="*/ 136 h 272"/>
                <a:gd name="T26" fmla="*/ 57 w 304"/>
                <a:gd name="T27" fmla="*/ 136 h 272"/>
                <a:gd name="T28" fmla="*/ 63 w 304"/>
                <a:gd name="T29" fmla="*/ 129 h 272"/>
                <a:gd name="T30" fmla="*/ 74 w 304"/>
                <a:gd name="T31" fmla="*/ 118 h 272"/>
                <a:gd name="T32" fmla="*/ 85 w 304"/>
                <a:gd name="T33" fmla="*/ 108 h 272"/>
                <a:gd name="T34" fmla="*/ 95 w 304"/>
                <a:gd name="T35" fmla="*/ 96 h 272"/>
                <a:gd name="T36" fmla="*/ 101 w 304"/>
                <a:gd name="T37" fmla="*/ 82 h 272"/>
                <a:gd name="T38" fmla="*/ 100 w 304"/>
                <a:gd name="T39" fmla="*/ 67 h 272"/>
                <a:gd name="T40" fmla="*/ 93 w 304"/>
                <a:gd name="T41" fmla="*/ 53 h 272"/>
                <a:gd name="T42" fmla="*/ 83 w 304"/>
                <a:gd name="T43" fmla="*/ 42 h 272"/>
                <a:gd name="T44" fmla="*/ 73 w 304"/>
                <a:gd name="T45" fmla="*/ 33 h 272"/>
                <a:gd name="T46" fmla="*/ 62 w 304"/>
                <a:gd name="T47" fmla="*/ 26 h 272"/>
                <a:gd name="T48" fmla="*/ 52 w 304"/>
                <a:gd name="T49" fmla="*/ 19 h 272"/>
                <a:gd name="T50" fmla="*/ 41 w 304"/>
                <a:gd name="T51" fmla="*/ 13 h 272"/>
                <a:gd name="T52" fmla="*/ 30 w 304"/>
                <a:gd name="T53" fmla="*/ 7 h 272"/>
                <a:gd name="T54" fmla="*/ 19 w 304"/>
                <a:gd name="T55" fmla="*/ 3 h 272"/>
                <a:gd name="T56" fmla="*/ 10 w 304"/>
                <a:gd name="T57" fmla="*/ 1 h 272"/>
                <a:gd name="T58" fmla="*/ 3 w 304"/>
                <a:gd name="T59" fmla="*/ 1 h 272"/>
                <a:gd name="T60" fmla="*/ 3 w 304"/>
                <a:gd name="T61" fmla="*/ 3 h 272"/>
                <a:gd name="T62" fmla="*/ 12 w 304"/>
                <a:gd name="T63" fmla="*/ 6 h 272"/>
                <a:gd name="T64" fmla="*/ 21 w 304"/>
                <a:gd name="T65" fmla="*/ 11 h 272"/>
                <a:gd name="T66" fmla="*/ 32 w 304"/>
                <a:gd name="T67" fmla="*/ 16 h 272"/>
                <a:gd name="T68" fmla="*/ 44 w 304"/>
                <a:gd name="T69" fmla="*/ 23 h 272"/>
                <a:gd name="T70" fmla="*/ 55 w 304"/>
                <a:gd name="T71" fmla="*/ 30 h 272"/>
                <a:gd name="T72" fmla="*/ 67 w 304"/>
                <a:gd name="T73" fmla="*/ 39 h 272"/>
                <a:gd name="T74" fmla="*/ 77 w 304"/>
                <a:gd name="T75" fmla="*/ 47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Freeform 56">
              <a:extLst>
                <a:ext uri="{FF2B5EF4-FFF2-40B4-BE49-F238E27FC236}">
                  <a16:creationId xmlns:a16="http://schemas.microsoft.com/office/drawing/2014/main" id="{AEF928F4-88C1-584A-9CA6-F9CEA5BE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13 w 103"/>
                <a:gd name="T1" fmla="*/ 6 h 164"/>
                <a:gd name="T2" fmla="*/ 12 w 103"/>
                <a:gd name="T3" fmla="*/ 4 h 164"/>
                <a:gd name="T4" fmla="*/ 11 w 103"/>
                <a:gd name="T5" fmla="*/ 2 h 164"/>
                <a:gd name="T6" fmla="*/ 8 w 103"/>
                <a:gd name="T7" fmla="*/ 1 h 164"/>
                <a:gd name="T8" fmla="*/ 6 w 103"/>
                <a:gd name="T9" fmla="*/ 0 h 164"/>
                <a:gd name="T10" fmla="*/ 3 w 103"/>
                <a:gd name="T11" fmla="*/ 1 h 164"/>
                <a:gd name="T12" fmla="*/ 2 w 103"/>
                <a:gd name="T13" fmla="*/ 3 h 164"/>
                <a:gd name="T14" fmla="*/ 0 w 103"/>
                <a:gd name="T15" fmla="*/ 5 h 164"/>
                <a:gd name="T16" fmla="*/ 0 w 103"/>
                <a:gd name="T17" fmla="*/ 8 h 164"/>
                <a:gd name="T18" fmla="*/ 3 w 103"/>
                <a:gd name="T19" fmla="*/ 19 h 164"/>
                <a:gd name="T20" fmla="*/ 6 w 103"/>
                <a:gd name="T21" fmla="*/ 32 h 164"/>
                <a:gd name="T22" fmla="*/ 11 w 103"/>
                <a:gd name="T23" fmla="*/ 44 h 164"/>
                <a:gd name="T24" fmla="*/ 17 w 103"/>
                <a:gd name="T25" fmla="*/ 56 h 164"/>
                <a:gd name="T26" fmla="*/ 22 w 103"/>
                <a:gd name="T27" fmla="*/ 67 h 164"/>
                <a:gd name="T28" fmla="*/ 28 w 103"/>
                <a:gd name="T29" fmla="*/ 75 h 164"/>
                <a:gd name="T30" fmla="*/ 32 w 103"/>
                <a:gd name="T31" fmla="*/ 81 h 164"/>
                <a:gd name="T32" fmla="*/ 34 w 103"/>
                <a:gd name="T33" fmla="*/ 82 h 164"/>
                <a:gd name="T34" fmla="*/ 33 w 103"/>
                <a:gd name="T35" fmla="*/ 77 h 164"/>
                <a:gd name="T36" fmla="*/ 31 w 103"/>
                <a:gd name="T37" fmla="*/ 70 h 164"/>
                <a:gd name="T38" fmla="*/ 28 w 103"/>
                <a:gd name="T39" fmla="*/ 61 h 164"/>
                <a:gd name="T40" fmla="*/ 24 w 103"/>
                <a:gd name="T41" fmla="*/ 50 h 164"/>
                <a:gd name="T42" fmla="*/ 21 w 103"/>
                <a:gd name="T43" fmla="*/ 39 h 164"/>
                <a:gd name="T44" fmla="*/ 18 w 103"/>
                <a:gd name="T45" fmla="*/ 28 h 164"/>
                <a:gd name="T46" fmla="*/ 15 w 103"/>
                <a:gd name="T47" fmla="*/ 17 h 164"/>
                <a:gd name="T48" fmla="*/ 13 w 103"/>
                <a:gd name="T49" fmla="*/ 6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Freeform 57">
              <a:extLst>
                <a:ext uri="{FF2B5EF4-FFF2-40B4-BE49-F238E27FC236}">
                  <a16:creationId xmlns:a16="http://schemas.microsoft.com/office/drawing/2014/main" id="{ADCAC1EC-A961-8944-A6CA-F07B3896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9 w 54"/>
                <a:gd name="T1" fmla="*/ 5 h 82"/>
                <a:gd name="T2" fmla="*/ 9 w 54"/>
                <a:gd name="T3" fmla="*/ 3 h 82"/>
                <a:gd name="T4" fmla="*/ 7 w 54"/>
                <a:gd name="T5" fmla="*/ 1 h 82"/>
                <a:gd name="T6" fmla="*/ 6 w 54"/>
                <a:gd name="T7" fmla="*/ 0 h 82"/>
                <a:gd name="T8" fmla="*/ 4 w 54"/>
                <a:gd name="T9" fmla="*/ 0 h 82"/>
                <a:gd name="T10" fmla="*/ 3 w 54"/>
                <a:gd name="T11" fmla="*/ 1 h 82"/>
                <a:gd name="T12" fmla="*/ 1 w 54"/>
                <a:gd name="T13" fmla="*/ 2 h 82"/>
                <a:gd name="T14" fmla="*/ 0 w 54"/>
                <a:gd name="T15" fmla="*/ 3 h 82"/>
                <a:gd name="T16" fmla="*/ 0 w 54"/>
                <a:gd name="T17" fmla="*/ 5 h 82"/>
                <a:gd name="T18" fmla="*/ 0 w 54"/>
                <a:gd name="T19" fmla="*/ 11 h 82"/>
                <a:gd name="T20" fmla="*/ 2 w 54"/>
                <a:gd name="T21" fmla="*/ 17 h 82"/>
                <a:gd name="T22" fmla="*/ 3 w 54"/>
                <a:gd name="T23" fmla="*/ 23 h 82"/>
                <a:gd name="T24" fmla="*/ 6 w 54"/>
                <a:gd name="T25" fmla="*/ 29 h 82"/>
                <a:gd name="T26" fmla="*/ 9 w 54"/>
                <a:gd name="T27" fmla="*/ 35 h 82"/>
                <a:gd name="T28" fmla="*/ 12 w 54"/>
                <a:gd name="T29" fmla="*/ 39 h 82"/>
                <a:gd name="T30" fmla="*/ 15 w 54"/>
                <a:gd name="T31" fmla="*/ 41 h 82"/>
                <a:gd name="T32" fmla="*/ 18 w 54"/>
                <a:gd name="T33" fmla="*/ 42 h 82"/>
                <a:gd name="T34" fmla="*/ 18 w 54"/>
                <a:gd name="T35" fmla="*/ 34 h 82"/>
                <a:gd name="T36" fmla="*/ 16 w 54"/>
                <a:gd name="T37" fmla="*/ 24 h 82"/>
                <a:gd name="T38" fmla="*/ 13 w 54"/>
                <a:gd name="T39" fmla="*/ 14 h 82"/>
                <a:gd name="T40" fmla="*/ 9 w 54"/>
                <a:gd name="T41" fmla="*/ 5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Freeform 58">
              <a:extLst>
                <a:ext uri="{FF2B5EF4-FFF2-40B4-BE49-F238E27FC236}">
                  <a16:creationId xmlns:a16="http://schemas.microsoft.com/office/drawing/2014/main" id="{F19EA6B2-BBD0-A94B-A26F-C4AD2904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8 w 46"/>
                <a:gd name="T1" fmla="*/ 3 h 47"/>
                <a:gd name="T2" fmla="*/ 8 w 46"/>
                <a:gd name="T3" fmla="*/ 4 h 47"/>
                <a:gd name="T4" fmla="*/ 8 w 46"/>
                <a:gd name="T5" fmla="*/ 4 h 47"/>
                <a:gd name="T6" fmla="*/ 8 w 46"/>
                <a:gd name="T7" fmla="*/ 4 h 47"/>
                <a:gd name="T8" fmla="*/ 8 w 46"/>
                <a:gd name="T9" fmla="*/ 4 h 47"/>
                <a:gd name="T10" fmla="*/ 8 w 46"/>
                <a:gd name="T11" fmla="*/ 2 h 47"/>
                <a:gd name="T12" fmla="*/ 7 w 46"/>
                <a:gd name="T13" fmla="*/ 1 h 47"/>
                <a:gd name="T14" fmla="*/ 5 w 46"/>
                <a:gd name="T15" fmla="*/ 0 h 47"/>
                <a:gd name="T16" fmla="*/ 3 w 46"/>
                <a:gd name="T17" fmla="*/ 0 h 47"/>
                <a:gd name="T18" fmla="*/ 1 w 46"/>
                <a:gd name="T19" fmla="*/ 1 h 47"/>
                <a:gd name="T20" fmla="*/ 0 w 46"/>
                <a:gd name="T21" fmla="*/ 2 h 47"/>
                <a:gd name="T22" fmla="*/ 0 w 46"/>
                <a:gd name="T23" fmla="*/ 4 h 47"/>
                <a:gd name="T24" fmla="*/ 0 w 46"/>
                <a:gd name="T25" fmla="*/ 5 h 47"/>
                <a:gd name="T26" fmla="*/ 0 w 46"/>
                <a:gd name="T27" fmla="*/ 8 h 47"/>
                <a:gd name="T28" fmla="*/ 1 w 46"/>
                <a:gd name="T29" fmla="*/ 11 h 47"/>
                <a:gd name="T30" fmla="*/ 3 w 46"/>
                <a:gd name="T31" fmla="*/ 14 h 47"/>
                <a:gd name="T32" fmla="*/ 6 w 46"/>
                <a:gd name="T33" fmla="*/ 17 h 47"/>
                <a:gd name="T34" fmla="*/ 8 w 46"/>
                <a:gd name="T35" fmla="*/ 20 h 47"/>
                <a:gd name="T36" fmla="*/ 11 w 46"/>
                <a:gd name="T37" fmla="*/ 22 h 47"/>
                <a:gd name="T38" fmla="*/ 14 w 46"/>
                <a:gd name="T39" fmla="*/ 24 h 47"/>
                <a:gd name="T40" fmla="*/ 16 w 46"/>
                <a:gd name="T41" fmla="*/ 24 h 47"/>
                <a:gd name="T42" fmla="*/ 16 w 46"/>
                <a:gd name="T43" fmla="*/ 19 h 47"/>
                <a:gd name="T44" fmla="*/ 14 w 46"/>
                <a:gd name="T45" fmla="*/ 13 h 47"/>
                <a:gd name="T46" fmla="*/ 10 w 46"/>
                <a:gd name="T47" fmla="*/ 7 h 47"/>
                <a:gd name="T48" fmla="*/ 8 w 46"/>
                <a:gd name="T49" fmla="*/ 3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59">
              <a:extLst>
                <a:ext uri="{FF2B5EF4-FFF2-40B4-BE49-F238E27FC236}">
                  <a16:creationId xmlns:a16="http://schemas.microsoft.com/office/drawing/2014/main" id="{84AF6DCF-7D49-284F-A04A-594C8666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7 w 63"/>
                <a:gd name="T1" fmla="*/ 12 h 31"/>
                <a:gd name="T2" fmla="*/ 19 w 63"/>
                <a:gd name="T3" fmla="*/ 11 h 31"/>
                <a:gd name="T4" fmla="*/ 21 w 63"/>
                <a:gd name="T5" fmla="*/ 9 h 31"/>
                <a:gd name="T6" fmla="*/ 21 w 63"/>
                <a:gd name="T7" fmla="*/ 7 h 31"/>
                <a:gd name="T8" fmla="*/ 21 w 63"/>
                <a:gd name="T9" fmla="*/ 5 h 31"/>
                <a:gd name="T10" fmla="*/ 20 w 63"/>
                <a:gd name="T11" fmla="*/ 3 h 31"/>
                <a:gd name="T12" fmla="*/ 19 w 63"/>
                <a:gd name="T13" fmla="*/ 1 h 31"/>
                <a:gd name="T14" fmla="*/ 17 w 63"/>
                <a:gd name="T15" fmla="*/ 0 h 31"/>
                <a:gd name="T16" fmla="*/ 14 w 63"/>
                <a:gd name="T17" fmla="*/ 0 h 31"/>
                <a:gd name="T18" fmla="*/ 13 w 63"/>
                <a:gd name="T19" fmla="*/ 0 h 31"/>
                <a:gd name="T20" fmla="*/ 11 w 63"/>
                <a:gd name="T21" fmla="*/ 1 h 31"/>
                <a:gd name="T22" fmla="*/ 9 w 63"/>
                <a:gd name="T23" fmla="*/ 2 h 31"/>
                <a:gd name="T24" fmla="*/ 5 w 63"/>
                <a:gd name="T25" fmla="*/ 4 h 31"/>
                <a:gd name="T26" fmla="*/ 2 w 63"/>
                <a:gd name="T27" fmla="*/ 7 h 31"/>
                <a:gd name="T28" fmla="*/ 1 w 63"/>
                <a:gd name="T29" fmla="*/ 10 h 31"/>
                <a:gd name="T30" fmla="*/ 0 w 63"/>
                <a:gd name="T31" fmla="*/ 13 h 31"/>
                <a:gd name="T32" fmla="*/ 0 w 63"/>
                <a:gd name="T33" fmla="*/ 14 h 31"/>
                <a:gd name="T34" fmla="*/ 1 w 63"/>
                <a:gd name="T35" fmla="*/ 15 h 31"/>
                <a:gd name="T36" fmla="*/ 3 w 63"/>
                <a:gd name="T37" fmla="*/ 16 h 31"/>
                <a:gd name="T38" fmla="*/ 5 w 63"/>
                <a:gd name="T39" fmla="*/ 16 h 31"/>
                <a:gd name="T40" fmla="*/ 7 w 63"/>
                <a:gd name="T41" fmla="*/ 16 h 31"/>
                <a:gd name="T42" fmla="*/ 10 w 63"/>
                <a:gd name="T43" fmla="*/ 15 h 31"/>
                <a:gd name="T44" fmla="*/ 12 w 63"/>
                <a:gd name="T45" fmla="*/ 14 h 31"/>
                <a:gd name="T46" fmla="*/ 14 w 63"/>
                <a:gd name="T47" fmla="*/ 13 h 31"/>
                <a:gd name="T48" fmla="*/ 17 w 63"/>
                <a:gd name="T49" fmla="*/ 1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60">
              <a:extLst>
                <a:ext uri="{FF2B5EF4-FFF2-40B4-BE49-F238E27FC236}">
                  <a16:creationId xmlns:a16="http://schemas.microsoft.com/office/drawing/2014/main" id="{4B3CA11E-C831-A64C-B712-EC9DAA46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30 w 245"/>
                <a:gd name="T1" fmla="*/ 16 h 206"/>
                <a:gd name="T2" fmla="*/ 24 w 245"/>
                <a:gd name="T3" fmla="*/ 20 h 206"/>
                <a:gd name="T4" fmla="*/ 19 w 245"/>
                <a:gd name="T5" fmla="*/ 25 h 206"/>
                <a:gd name="T6" fmla="*/ 13 w 245"/>
                <a:gd name="T7" fmla="*/ 31 h 206"/>
                <a:gd name="T8" fmla="*/ 9 w 245"/>
                <a:gd name="T9" fmla="*/ 37 h 206"/>
                <a:gd name="T10" fmla="*/ 6 w 245"/>
                <a:gd name="T11" fmla="*/ 44 h 206"/>
                <a:gd name="T12" fmla="*/ 3 w 245"/>
                <a:gd name="T13" fmla="*/ 50 h 206"/>
                <a:gd name="T14" fmla="*/ 1 w 245"/>
                <a:gd name="T15" fmla="*/ 57 h 206"/>
                <a:gd name="T16" fmla="*/ 0 w 245"/>
                <a:gd name="T17" fmla="*/ 64 h 206"/>
                <a:gd name="T18" fmla="*/ 1 w 245"/>
                <a:gd name="T19" fmla="*/ 75 h 206"/>
                <a:gd name="T20" fmla="*/ 5 w 245"/>
                <a:gd name="T21" fmla="*/ 83 h 206"/>
                <a:gd name="T22" fmla="*/ 11 w 245"/>
                <a:gd name="T23" fmla="*/ 91 h 206"/>
                <a:gd name="T24" fmla="*/ 18 w 245"/>
                <a:gd name="T25" fmla="*/ 96 h 206"/>
                <a:gd name="T26" fmla="*/ 26 w 245"/>
                <a:gd name="T27" fmla="*/ 100 h 206"/>
                <a:gd name="T28" fmla="*/ 36 w 245"/>
                <a:gd name="T29" fmla="*/ 103 h 206"/>
                <a:gd name="T30" fmla="*/ 45 w 245"/>
                <a:gd name="T31" fmla="*/ 103 h 206"/>
                <a:gd name="T32" fmla="*/ 54 w 245"/>
                <a:gd name="T33" fmla="*/ 102 h 206"/>
                <a:gd name="T34" fmla="*/ 56 w 245"/>
                <a:gd name="T35" fmla="*/ 102 h 206"/>
                <a:gd name="T36" fmla="*/ 58 w 245"/>
                <a:gd name="T37" fmla="*/ 101 h 206"/>
                <a:gd name="T38" fmla="*/ 60 w 245"/>
                <a:gd name="T39" fmla="*/ 99 h 206"/>
                <a:gd name="T40" fmla="*/ 60 w 245"/>
                <a:gd name="T41" fmla="*/ 97 h 206"/>
                <a:gd name="T42" fmla="*/ 60 w 245"/>
                <a:gd name="T43" fmla="*/ 96 h 206"/>
                <a:gd name="T44" fmla="*/ 58 w 245"/>
                <a:gd name="T45" fmla="*/ 96 h 206"/>
                <a:gd name="T46" fmla="*/ 56 w 245"/>
                <a:gd name="T47" fmla="*/ 95 h 206"/>
                <a:gd name="T48" fmla="*/ 54 w 245"/>
                <a:gd name="T49" fmla="*/ 95 h 206"/>
                <a:gd name="T50" fmla="*/ 51 w 245"/>
                <a:gd name="T51" fmla="*/ 95 h 206"/>
                <a:gd name="T52" fmla="*/ 48 w 245"/>
                <a:gd name="T53" fmla="*/ 95 h 206"/>
                <a:gd name="T54" fmla="*/ 46 w 245"/>
                <a:gd name="T55" fmla="*/ 95 h 206"/>
                <a:gd name="T56" fmla="*/ 45 w 245"/>
                <a:gd name="T57" fmla="*/ 95 h 206"/>
                <a:gd name="T58" fmla="*/ 40 w 245"/>
                <a:gd name="T59" fmla="*/ 95 h 206"/>
                <a:gd name="T60" fmla="*/ 35 w 245"/>
                <a:gd name="T61" fmla="*/ 94 h 206"/>
                <a:gd name="T62" fmla="*/ 31 w 245"/>
                <a:gd name="T63" fmla="*/ 94 h 206"/>
                <a:gd name="T64" fmla="*/ 26 w 245"/>
                <a:gd name="T65" fmla="*/ 92 h 206"/>
                <a:gd name="T66" fmla="*/ 21 w 245"/>
                <a:gd name="T67" fmla="*/ 91 h 206"/>
                <a:gd name="T68" fmla="*/ 16 w 245"/>
                <a:gd name="T69" fmla="*/ 87 h 206"/>
                <a:gd name="T70" fmla="*/ 12 w 245"/>
                <a:gd name="T71" fmla="*/ 83 h 206"/>
                <a:gd name="T72" fmla="*/ 7 w 245"/>
                <a:gd name="T73" fmla="*/ 76 h 206"/>
                <a:gd name="T74" fmla="*/ 6 w 245"/>
                <a:gd name="T75" fmla="*/ 68 h 206"/>
                <a:gd name="T76" fmla="*/ 7 w 245"/>
                <a:gd name="T77" fmla="*/ 61 h 206"/>
                <a:gd name="T78" fmla="*/ 9 w 245"/>
                <a:gd name="T79" fmla="*/ 54 h 206"/>
                <a:gd name="T80" fmla="*/ 12 w 245"/>
                <a:gd name="T81" fmla="*/ 48 h 206"/>
                <a:gd name="T82" fmla="*/ 16 w 245"/>
                <a:gd name="T83" fmla="*/ 42 h 206"/>
                <a:gd name="T84" fmla="*/ 20 w 245"/>
                <a:gd name="T85" fmla="*/ 36 h 206"/>
                <a:gd name="T86" fmla="*/ 26 w 245"/>
                <a:gd name="T87" fmla="*/ 31 h 206"/>
                <a:gd name="T88" fmla="*/ 32 w 245"/>
                <a:gd name="T89" fmla="*/ 26 h 206"/>
                <a:gd name="T90" fmla="*/ 38 w 245"/>
                <a:gd name="T91" fmla="*/ 21 h 206"/>
                <a:gd name="T92" fmla="*/ 45 w 245"/>
                <a:gd name="T93" fmla="*/ 17 h 206"/>
                <a:gd name="T94" fmla="*/ 52 w 245"/>
                <a:gd name="T95" fmla="*/ 14 h 206"/>
                <a:gd name="T96" fmla="*/ 58 w 245"/>
                <a:gd name="T97" fmla="*/ 11 h 206"/>
                <a:gd name="T98" fmla="*/ 65 w 245"/>
                <a:gd name="T99" fmla="*/ 8 h 206"/>
                <a:gd name="T100" fmla="*/ 70 w 245"/>
                <a:gd name="T101" fmla="*/ 6 h 206"/>
                <a:gd name="T102" fmla="*/ 76 w 245"/>
                <a:gd name="T103" fmla="*/ 4 h 206"/>
                <a:gd name="T104" fmla="*/ 81 w 245"/>
                <a:gd name="T105" fmla="*/ 3 h 206"/>
                <a:gd name="T106" fmla="*/ 78 w 245"/>
                <a:gd name="T107" fmla="*/ 1 h 206"/>
                <a:gd name="T108" fmla="*/ 72 w 245"/>
                <a:gd name="T109" fmla="*/ 0 h 206"/>
                <a:gd name="T110" fmla="*/ 66 w 245"/>
                <a:gd name="T111" fmla="*/ 1 h 206"/>
                <a:gd name="T112" fmla="*/ 59 w 245"/>
                <a:gd name="T113" fmla="*/ 3 h 206"/>
                <a:gd name="T114" fmla="*/ 51 w 245"/>
                <a:gd name="T115" fmla="*/ 5 h 206"/>
                <a:gd name="T116" fmla="*/ 43 w 245"/>
                <a:gd name="T117" fmla="*/ 8 h 206"/>
                <a:gd name="T118" fmla="*/ 36 w 245"/>
                <a:gd name="T119" fmla="*/ 12 h 206"/>
                <a:gd name="T120" fmla="*/ 30 w 245"/>
                <a:gd name="T121" fmla="*/ 16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61">
              <a:extLst>
                <a:ext uri="{FF2B5EF4-FFF2-40B4-BE49-F238E27FC236}">
                  <a16:creationId xmlns:a16="http://schemas.microsoft.com/office/drawing/2014/main" id="{436E6E68-DF0B-BF44-B2C2-8518739E3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45 w 159"/>
                <a:gd name="T1" fmla="*/ 27 h 160"/>
                <a:gd name="T2" fmla="*/ 46 w 159"/>
                <a:gd name="T3" fmla="*/ 35 h 160"/>
                <a:gd name="T4" fmla="*/ 45 w 159"/>
                <a:gd name="T5" fmla="*/ 42 h 160"/>
                <a:gd name="T6" fmla="*/ 42 w 159"/>
                <a:gd name="T7" fmla="*/ 48 h 160"/>
                <a:gd name="T8" fmla="*/ 37 w 159"/>
                <a:gd name="T9" fmla="*/ 54 h 160"/>
                <a:gd name="T10" fmla="*/ 31 w 159"/>
                <a:gd name="T11" fmla="*/ 59 h 160"/>
                <a:gd name="T12" fmla="*/ 25 w 159"/>
                <a:gd name="T13" fmla="*/ 63 h 160"/>
                <a:gd name="T14" fmla="*/ 18 w 159"/>
                <a:gd name="T15" fmla="*/ 68 h 160"/>
                <a:gd name="T16" fmla="*/ 12 w 159"/>
                <a:gd name="T17" fmla="*/ 73 h 160"/>
                <a:gd name="T18" fmla="*/ 11 w 159"/>
                <a:gd name="T19" fmla="*/ 75 h 160"/>
                <a:gd name="T20" fmla="*/ 11 w 159"/>
                <a:gd name="T21" fmla="*/ 76 h 160"/>
                <a:gd name="T22" fmla="*/ 11 w 159"/>
                <a:gd name="T23" fmla="*/ 77 h 160"/>
                <a:gd name="T24" fmla="*/ 12 w 159"/>
                <a:gd name="T25" fmla="*/ 79 h 160"/>
                <a:gd name="T26" fmla="*/ 13 w 159"/>
                <a:gd name="T27" fmla="*/ 80 h 160"/>
                <a:gd name="T28" fmla="*/ 14 w 159"/>
                <a:gd name="T29" fmla="*/ 80 h 160"/>
                <a:gd name="T30" fmla="*/ 16 w 159"/>
                <a:gd name="T31" fmla="*/ 80 h 160"/>
                <a:gd name="T32" fmla="*/ 17 w 159"/>
                <a:gd name="T33" fmla="*/ 80 h 160"/>
                <a:gd name="T34" fmla="*/ 24 w 159"/>
                <a:gd name="T35" fmla="*/ 75 h 160"/>
                <a:gd name="T36" fmla="*/ 32 w 159"/>
                <a:gd name="T37" fmla="*/ 70 h 160"/>
                <a:gd name="T38" fmla="*/ 38 w 159"/>
                <a:gd name="T39" fmla="*/ 64 h 160"/>
                <a:gd name="T40" fmla="*/ 45 w 159"/>
                <a:gd name="T41" fmla="*/ 58 h 160"/>
                <a:gd name="T42" fmla="*/ 49 w 159"/>
                <a:gd name="T43" fmla="*/ 51 h 160"/>
                <a:gd name="T44" fmla="*/ 52 w 159"/>
                <a:gd name="T45" fmla="*/ 43 h 160"/>
                <a:gd name="T46" fmla="*/ 53 w 159"/>
                <a:gd name="T47" fmla="*/ 34 h 160"/>
                <a:gd name="T48" fmla="*/ 51 w 159"/>
                <a:gd name="T49" fmla="*/ 25 h 160"/>
                <a:gd name="T50" fmla="*/ 47 w 159"/>
                <a:gd name="T51" fmla="*/ 18 h 160"/>
                <a:gd name="T52" fmla="*/ 41 w 159"/>
                <a:gd name="T53" fmla="*/ 12 h 160"/>
                <a:gd name="T54" fmla="*/ 33 w 159"/>
                <a:gd name="T55" fmla="*/ 7 h 160"/>
                <a:gd name="T56" fmla="*/ 25 w 159"/>
                <a:gd name="T57" fmla="*/ 4 h 160"/>
                <a:gd name="T58" fmla="*/ 17 w 159"/>
                <a:gd name="T59" fmla="*/ 1 h 160"/>
                <a:gd name="T60" fmla="*/ 10 w 159"/>
                <a:gd name="T61" fmla="*/ 0 h 160"/>
                <a:gd name="T62" fmla="*/ 4 w 159"/>
                <a:gd name="T63" fmla="*/ 1 h 160"/>
                <a:gd name="T64" fmla="*/ 0 w 159"/>
                <a:gd name="T65" fmla="*/ 3 h 160"/>
                <a:gd name="T66" fmla="*/ 7 w 159"/>
                <a:gd name="T67" fmla="*/ 5 h 160"/>
                <a:gd name="T68" fmla="*/ 14 w 159"/>
                <a:gd name="T69" fmla="*/ 6 h 160"/>
                <a:gd name="T70" fmla="*/ 20 w 159"/>
                <a:gd name="T71" fmla="*/ 8 h 160"/>
                <a:gd name="T72" fmla="*/ 26 w 159"/>
                <a:gd name="T73" fmla="*/ 10 h 160"/>
                <a:gd name="T74" fmla="*/ 32 w 159"/>
                <a:gd name="T75" fmla="*/ 12 h 160"/>
                <a:gd name="T76" fmla="*/ 37 w 159"/>
                <a:gd name="T77" fmla="*/ 16 h 160"/>
                <a:gd name="T78" fmla="*/ 42 w 159"/>
                <a:gd name="T79" fmla="*/ 20 h 160"/>
                <a:gd name="T80" fmla="*/ 45 w 159"/>
                <a:gd name="T81" fmla="*/ 27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62">
              <a:extLst>
                <a:ext uri="{FF2B5EF4-FFF2-40B4-BE49-F238E27FC236}">
                  <a16:creationId xmlns:a16="http://schemas.microsoft.com/office/drawing/2014/main" id="{CFCF2F54-2E02-C943-B9FC-DCB79801B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42 w 399"/>
                <a:gd name="T1" fmla="*/ 31 h 332"/>
                <a:gd name="T2" fmla="*/ 22 w 399"/>
                <a:gd name="T3" fmla="*/ 51 h 332"/>
                <a:gd name="T4" fmla="*/ 7 w 399"/>
                <a:gd name="T5" fmla="*/ 74 h 332"/>
                <a:gd name="T6" fmla="*/ 0 w 399"/>
                <a:gd name="T7" fmla="*/ 100 h 332"/>
                <a:gd name="T8" fmla="*/ 1 w 399"/>
                <a:gd name="T9" fmla="*/ 118 h 332"/>
                <a:gd name="T10" fmla="*/ 4 w 399"/>
                <a:gd name="T11" fmla="*/ 125 h 332"/>
                <a:gd name="T12" fmla="*/ 9 w 399"/>
                <a:gd name="T13" fmla="*/ 131 h 332"/>
                <a:gd name="T14" fmla="*/ 14 w 399"/>
                <a:gd name="T15" fmla="*/ 137 h 332"/>
                <a:gd name="T16" fmla="*/ 23 w 399"/>
                <a:gd name="T17" fmla="*/ 143 h 332"/>
                <a:gd name="T18" fmla="*/ 36 w 399"/>
                <a:gd name="T19" fmla="*/ 149 h 332"/>
                <a:gd name="T20" fmla="*/ 49 w 399"/>
                <a:gd name="T21" fmla="*/ 154 h 332"/>
                <a:gd name="T22" fmla="*/ 63 w 399"/>
                <a:gd name="T23" fmla="*/ 158 h 332"/>
                <a:gd name="T24" fmla="*/ 77 w 399"/>
                <a:gd name="T25" fmla="*/ 161 h 332"/>
                <a:gd name="T26" fmla="*/ 91 w 399"/>
                <a:gd name="T27" fmla="*/ 163 h 332"/>
                <a:gd name="T28" fmla="*/ 105 w 399"/>
                <a:gd name="T29" fmla="*/ 165 h 332"/>
                <a:gd name="T30" fmla="*/ 119 w 399"/>
                <a:gd name="T31" fmla="*/ 166 h 332"/>
                <a:gd name="T32" fmla="*/ 129 w 399"/>
                <a:gd name="T33" fmla="*/ 166 h 332"/>
                <a:gd name="T34" fmla="*/ 132 w 399"/>
                <a:gd name="T35" fmla="*/ 163 h 332"/>
                <a:gd name="T36" fmla="*/ 133 w 399"/>
                <a:gd name="T37" fmla="*/ 158 h 332"/>
                <a:gd name="T38" fmla="*/ 130 w 399"/>
                <a:gd name="T39" fmla="*/ 155 h 332"/>
                <a:gd name="T40" fmla="*/ 121 w 399"/>
                <a:gd name="T41" fmla="*/ 154 h 332"/>
                <a:gd name="T42" fmla="*/ 108 w 399"/>
                <a:gd name="T43" fmla="*/ 154 h 332"/>
                <a:gd name="T44" fmla="*/ 95 w 399"/>
                <a:gd name="T45" fmla="*/ 153 h 332"/>
                <a:gd name="T46" fmla="*/ 82 w 399"/>
                <a:gd name="T47" fmla="*/ 151 h 332"/>
                <a:gd name="T48" fmla="*/ 69 w 399"/>
                <a:gd name="T49" fmla="*/ 148 h 332"/>
                <a:gd name="T50" fmla="*/ 56 w 399"/>
                <a:gd name="T51" fmla="*/ 145 h 332"/>
                <a:gd name="T52" fmla="*/ 44 w 399"/>
                <a:gd name="T53" fmla="*/ 141 h 332"/>
                <a:gd name="T54" fmla="*/ 31 w 399"/>
                <a:gd name="T55" fmla="*/ 135 h 332"/>
                <a:gd name="T56" fmla="*/ 21 w 399"/>
                <a:gd name="T57" fmla="*/ 128 h 332"/>
                <a:gd name="T58" fmla="*/ 15 w 399"/>
                <a:gd name="T59" fmla="*/ 118 h 332"/>
                <a:gd name="T60" fmla="*/ 13 w 399"/>
                <a:gd name="T61" fmla="*/ 105 h 332"/>
                <a:gd name="T62" fmla="*/ 15 w 399"/>
                <a:gd name="T63" fmla="*/ 87 h 332"/>
                <a:gd name="T64" fmla="*/ 21 w 399"/>
                <a:gd name="T65" fmla="*/ 73 h 332"/>
                <a:gd name="T66" fmla="*/ 28 w 399"/>
                <a:gd name="T67" fmla="*/ 60 h 332"/>
                <a:gd name="T68" fmla="*/ 37 w 399"/>
                <a:gd name="T69" fmla="*/ 49 h 332"/>
                <a:gd name="T70" fmla="*/ 47 w 399"/>
                <a:gd name="T71" fmla="*/ 39 h 332"/>
                <a:gd name="T72" fmla="*/ 60 w 399"/>
                <a:gd name="T73" fmla="*/ 29 h 332"/>
                <a:gd name="T74" fmla="*/ 74 w 399"/>
                <a:gd name="T75" fmla="*/ 19 h 332"/>
                <a:gd name="T76" fmla="*/ 90 w 399"/>
                <a:gd name="T77" fmla="*/ 10 h 332"/>
                <a:gd name="T78" fmla="*/ 104 w 399"/>
                <a:gd name="T79" fmla="*/ 3 h 332"/>
                <a:gd name="T80" fmla="*/ 105 w 399"/>
                <a:gd name="T81" fmla="*/ 0 h 332"/>
                <a:gd name="T82" fmla="*/ 91 w 399"/>
                <a:gd name="T83" fmla="*/ 3 h 332"/>
                <a:gd name="T84" fmla="*/ 74 w 399"/>
                <a:gd name="T85" fmla="*/ 9 h 332"/>
                <a:gd name="T86" fmla="*/ 59 w 399"/>
                <a:gd name="T87" fmla="*/ 18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63">
              <a:extLst>
                <a:ext uri="{FF2B5EF4-FFF2-40B4-BE49-F238E27FC236}">
                  <a16:creationId xmlns:a16="http://schemas.microsoft.com/office/drawing/2014/main" id="{6B0211EA-0D83-F14E-82D4-0DDF15921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97 w 348"/>
                <a:gd name="T1" fmla="*/ 34 h 222"/>
                <a:gd name="T2" fmla="*/ 102 w 348"/>
                <a:gd name="T3" fmla="*/ 40 h 222"/>
                <a:gd name="T4" fmla="*/ 105 w 348"/>
                <a:gd name="T5" fmla="*/ 47 h 222"/>
                <a:gd name="T6" fmla="*/ 107 w 348"/>
                <a:gd name="T7" fmla="*/ 55 h 222"/>
                <a:gd name="T8" fmla="*/ 107 w 348"/>
                <a:gd name="T9" fmla="*/ 62 h 222"/>
                <a:gd name="T10" fmla="*/ 106 w 348"/>
                <a:gd name="T11" fmla="*/ 69 h 222"/>
                <a:gd name="T12" fmla="*/ 104 w 348"/>
                <a:gd name="T13" fmla="*/ 74 h 222"/>
                <a:gd name="T14" fmla="*/ 101 w 348"/>
                <a:gd name="T15" fmla="*/ 80 h 222"/>
                <a:gd name="T16" fmla="*/ 97 w 348"/>
                <a:gd name="T17" fmla="*/ 84 h 222"/>
                <a:gd name="T18" fmla="*/ 93 w 348"/>
                <a:gd name="T19" fmla="*/ 89 h 222"/>
                <a:gd name="T20" fmla="*/ 88 w 348"/>
                <a:gd name="T21" fmla="*/ 93 h 222"/>
                <a:gd name="T22" fmla="*/ 84 w 348"/>
                <a:gd name="T23" fmla="*/ 98 h 222"/>
                <a:gd name="T24" fmla="*/ 80 w 348"/>
                <a:gd name="T25" fmla="*/ 103 h 222"/>
                <a:gd name="T26" fmla="*/ 79 w 348"/>
                <a:gd name="T27" fmla="*/ 104 h 222"/>
                <a:gd name="T28" fmla="*/ 78 w 348"/>
                <a:gd name="T29" fmla="*/ 106 h 222"/>
                <a:gd name="T30" fmla="*/ 79 w 348"/>
                <a:gd name="T31" fmla="*/ 107 h 222"/>
                <a:gd name="T32" fmla="*/ 80 w 348"/>
                <a:gd name="T33" fmla="*/ 109 h 222"/>
                <a:gd name="T34" fmla="*/ 81 w 348"/>
                <a:gd name="T35" fmla="*/ 110 h 222"/>
                <a:gd name="T36" fmla="*/ 83 w 348"/>
                <a:gd name="T37" fmla="*/ 110 h 222"/>
                <a:gd name="T38" fmla="*/ 85 w 348"/>
                <a:gd name="T39" fmla="*/ 110 h 222"/>
                <a:gd name="T40" fmla="*/ 86 w 348"/>
                <a:gd name="T41" fmla="*/ 109 h 222"/>
                <a:gd name="T42" fmla="*/ 96 w 348"/>
                <a:gd name="T43" fmla="*/ 102 h 222"/>
                <a:gd name="T44" fmla="*/ 103 w 348"/>
                <a:gd name="T45" fmla="*/ 93 h 222"/>
                <a:gd name="T46" fmla="*/ 110 w 348"/>
                <a:gd name="T47" fmla="*/ 83 h 222"/>
                <a:gd name="T48" fmla="*/ 115 w 348"/>
                <a:gd name="T49" fmla="*/ 73 h 222"/>
                <a:gd name="T50" fmla="*/ 116 w 348"/>
                <a:gd name="T51" fmla="*/ 61 h 222"/>
                <a:gd name="T52" fmla="*/ 115 w 348"/>
                <a:gd name="T53" fmla="*/ 51 h 222"/>
                <a:gd name="T54" fmla="*/ 111 w 348"/>
                <a:gd name="T55" fmla="*/ 40 h 222"/>
                <a:gd name="T56" fmla="*/ 103 w 348"/>
                <a:gd name="T57" fmla="*/ 31 h 222"/>
                <a:gd name="T58" fmla="*/ 98 w 348"/>
                <a:gd name="T59" fmla="*/ 26 h 222"/>
                <a:gd name="T60" fmla="*/ 91 w 348"/>
                <a:gd name="T61" fmla="*/ 21 h 222"/>
                <a:gd name="T62" fmla="*/ 83 w 348"/>
                <a:gd name="T63" fmla="*/ 17 h 222"/>
                <a:gd name="T64" fmla="*/ 75 w 348"/>
                <a:gd name="T65" fmla="*/ 13 h 222"/>
                <a:gd name="T66" fmla="*/ 67 w 348"/>
                <a:gd name="T67" fmla="*/ 10 h 222"/>
                <a:gd name="T68" fmla="*/ 59 w 348"/>
                <a:gd name="T69" fmla="*/ 8 h 222"/>
                <a:gd name="T70" fmla="*/ 50 w 348"/>
                <a:gd name="T71" fmla="*/ 5 h 222"/>
                <a:gd name="T72" fmla="*/ 42 w 348"/>
                <a:gd name="T73" fmla="*/ 3 h 222"/>
                <a:gd name="T74" fmla="*/ 34 w 348"/>
                <a:gd name="T75" fmla="*/ 2 h 222"/>
                <a:gd name="T76" fmla="*/ 26 w 348"/>
                <a:gd name="T77" fmla="*/ 1 h 222"/>
                <a:gd name="T78" fmla="*/ 19 w 348"/>
                <a:gd name="T79" fmla="*/ 0 h 222"/>
                <a:gd name="T80" fmla="*/ 13 w 348"/>
                <a:gd name="T81" fmla="*/ 0 h 222"/>
                <a:gd name="T82" fmla="*/ 8 w 348"/>
                <a:gd name="T83" fmla="*/ 0 h 222"/>
                <a:gd name="T84" fmla="*/ 4 w 348"/>
                <a:gd name="T85" fmla="*/ 0 h 222"/>
                <a:gd name="T86" fmla="*/ 1 w 348"/>
                <a:gd name="T87" fmla="*/ 1 h 222"/>
                <a:gd name="T88" fmla="*/ 0 w 348"/>
                <a:gd name="T89" fmla="*/ 2 h 222"/>
                <a:gd name="T90" fmla="*/ 5 w 348"/>
                <a:gd name="T91" fmla="*/ 3 h 222"/>
                <a:gd name="T92" fmla="*/ 10 w 348"/>
                <a:gd name="T93" fmla="*/ 4 h 222"/>
                <a:gd name="T94" fmla="*/ 15 w 348"/>
                <a:gd name="T95" fmla="*/ 5 h 222"/>
                <a:gd name="T96" fmla="*/ 21 w 348"/>
                <a:gd name="T97" fmla="*/ 6 h 222"/>
                <a:gd name="T98" fmla="*/ 28 w 348"/>
                <a:gd name="T99" fmla="*/ 7 h 222"/>
                <a:gd name="T100" fmla="*/ 34 w 348"/>
                <a:gd name="T101" fmla="*/ 8 h 222"/>
                <a:gd name="T102" fmla="*/ 40 w 348"/>
                <a:gd name="T103" fmla="*/ 9 h 222"/>
                <a:gd name="T104" fmla="*/ 47 w 348"/>
                <a:gd name="T105" fmla="*/ 11 h 222"/>
                <a:gd name="T106" fmla="*/ 53 w 348"/>
                <a:gd name="T107" fmla="*/ 13 h 222"/>
                <a:gd name="T108" fmla="*/ 60 w 348"/>
                <a:gd name="T109" fmla="*/ 15 h 222"/>
                <a:gd name="T110" fmla="*/ 67 w 348"/>
                <a:gd name="T111" fmla="*/ 17 h 222"/>
                <a:gd name="T112" fmla="*/ 73 w 348"/>
                <a:gd name="T113" fmla="*/ 20 h 222"/>
                <a:gd name="T114" fmla="*/ 79 w 348"/>
                <a:gd name="T115" fmla="*/ 23 h 222"/>
                <a:gd name="T116" fmla="*/ 86 w 348"/>
                <a:gd name="T117" fmla="*/ 26 h 222"/>
                <a:gd name="T118" fmla="*/ 91 w 348"/>
                <a:gd name="T119" fmla="*/ 30 h 222"/>
                <a:gd name="T120" fmla="*/ 97 w 348"/>
                <a:gd name="T121" fmla="*/ 3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Freeform 64">
              <a:extLst>
                <a:ext uri="{FF2B5EF4-FFF2-40B4-BE49-F238E27FC236}">
                  <a16:creationId xmlns:a16="http://schemas.microsoft.com/office/drawing/2014/main" id="{19E26FD0-E9FF-E149-86A6-90C53FF36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56 h 207"/>
                <a:gd name="T2" fmla="*/ 0 w 142"/>
                <a:gd name="T3" fmla="*/ 65 h 207"/>
                <a:gd name="T4" fmla="*/ 2 w 142"/>
                <a:gd name="T5" fmla="*/ 73 h 207"/>
                <a:gd name="T6" fmla="*/ 5 w 142"/>
                <a:gd name="T7" fmla="*/ 80 h 207"/>
                <a:gd name="T8" fmla="*/ 10 w 142"/>
                <a:gd name="T9" fmla="*/ 87 h 207"/>
                <a:gd name="T10" fmla="*/ 16 w 142"/>
                <a:gd name="T11" fmla="*/ 92 h 207"/>
                <a:gd name="T12" fmla="*/ 23 w 142"/>
                <a:gd name="T13" fmla="*/ 97 h 207"/>
                <a:gd name="T14" fmla="*/ 31 w 142"/>
                <a:gd name="T15" fmla="*/ 101 h 207"/>
                <a:gd name="T16" fmla="*/ 39 w 142"/>
                <a:gd name="T17" fmla="*/ 103 h 207"/>
                <a:gd name="T18" fmla="*/ 41 w 142"/>
                <a:gd name="T19" fmla="*/ 103 h 207"/>
                <a:gd name="T20" fmla="*/ 44 w 142"/>
                <a:gd name="T21" fmla="*/ 102 h 207"/>
                <a:gd name="T22" fmla="*/ 46 w 142"/>
                <a:gd name="T23" fmla="*/ 101 h 207"/>
                <a:gd name="T24" fmla="*/ 47 w 142"/>
                <a:gd name="T25" fmla="*/ 99 h 207"/>
                <a:gd name="T26" fmla="*/ 47 w 142"/>
                <a:gd name="T27" fmla="*/ 96 h 207"/>
                <a:gd name="T28" fmla="*/ 46 w 142"/>
                <a:gd name="T29" fmla="*/ 94 h 207"/>
                <a:gd name="T30" fmla="*/ 45 w 142"/>
                <a:gd name="T31" fmla="*/ 92 h 207"/>
                <a:gd name="T32" fmla="*/ 42 w 142"/>
                <a:gd name="T33" fmla="*/ 91 h 207"/>
                <a:gd name="T34" fmla="*/ 34 w 142"/>
                <a:gd name="T35" fmla="*/ 88 h 207"/>
                <a:gd name="T36" fmla="*/ 27 w 142"/>
                <a:gd name="T37" fmla="*/ 84 h 207"/>
                <a:gd name="T38" fmla="*/ 21 w 142"/>
                <a:gd name="T39" fmla="*/ 78 h 207"/>
                <a:gd name="T40" fmla="*/ 17 w 142"/>
                <a:gd name="T41" fmla="*/ 72 h 207"/>
                <a:gd name="T42" fmla="*/ 14 w 142"/>
                <a:gd name="T43" fmla="*/ 65 h 207"/>
                <a:gd name="T44" fmla="*/ 13 w 142"/>
                <a:gd name="T45" fmla="*/ 57 h 207"/>
                <a:gd name="T46" fmla="*/ 13 w 142"/>
                <a:gd name="T47" fmla="*/ 48 h 207"/>
                <a:gd name="T48" fmla="*/ 15 w 142"/>
                <a:gd name="T49" fmla="*/ 39 h 207"/>
                <a:gd name="T50" fmla="*/ 18 w 142"/>
                <a:gd name="T51" fmla="*/ 32 h 207"/>
                <a:gd name="T52" fmla="*/ 24 w 142"/>
                <a:gd name="T53" fmla="*/ 26 h 207"/>
                <a:gd name="T54" fmla="*/ 29 w 142"/>
                <a:gd name="T55" fmla="*/ 20 h 207"/>
                <a:gd name="T56" fmla="*/ 36 w 142"/>
                <a:gd name="T57" fmla="*/ 14 h 207"/>
                <a:gd name="T58" fmla="*/ 41 w 142"/>
                <a:gd name="T59" fmla="*/ 10 h 207"/>
                <a:gd name="T60" fmla="*/ 46 w 142"/>
                <a:gd name="T61" fmla="*/ 5 h 207"/>
                <a:gd name="T62" fmla="*/ 48 w 142"/>
                <a:gd name="T63" fmla="*/ 2 h 207"/>
                <a:gd name="T64" fmla="*/ 48 w 142"/>
                <a:gd name="T65" fmla="*/ 0 h 207"/>
                <a:gd name="T66" fmla="*/ 43 w 142"/>
                <a:gd name="T67" fmla="*/ 2 h 207"/>
                <a:gd name="T68" fmla="*/ 36 w 142"/>
                <a:gd name="T69" fmla="*/ 5 h 207"/>
                <a:gd name="T70" fmla="*/ 28 w 142"/>
                <a:gd name="T71" fmla="*/ 11 h 207"/>
                <a:gd name="T72" fmla="*/ 21 w 142"/>
                <a:gd name="T73" fmla="*/ 18 h 207"/>
                <a:gd name="T74" fmla="*/ 13 w 142"/>
                <a:gd name="T75" fmla="*/ 26 h 207"/>
                <a:gd name="T76" fmla="*/ 7 w 142"/>
                <a:gd name="T77" fmla="*/ 36 h 207"/>
                <a:gd name="T78" fmla="*/ 3 w 142"/>
                <a:gd name="T79" fmla="*/ 46 h 207"/>
                <a:gd name="T80" fmla="*/ 0 w 142"/>
                <a:gd name="T81" fmla="*/ 56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0" name="Freeform 65">
              <a:extLst>
                <a:ext uri="{FF2B5EF4-FFF2-40B4-BE49-F238E27FC236}">
                  <a16:creationId xmlns:a16="http://schemas.microsoft.com/office/drawing/2014/main" id="{8A220B1F-B875-7A46-B9E6-0A9800476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85 w 303"/>
                <a:gd name="T1" fmla="*/ 54 h 272"/>
                <a:gd name="T2" fmla="*/ 90 w 303"/>
                <a:gd name="T3" fmla="*/ 63 h 272"/>
                <a:gd name="T4" fmla="*/ 93 w 303"/>
                <a:gd name="T5" fmla="*/ 71 h 272"/>
                <a:gd name="T6" fmla="*/ 91 w 303"/>
                <a:gd name="T7" fmla="*/ 81 h 272"/>
                <a:gd name="T8" fmla="*/ 85 w 303"/>
                <a:gd name="T9" fmla="*/ 91 h 272"/>
                <a:gd name="T10" fmla="*/ 77 w 303"/>
                <a:gd name="T11" fmla="*/ 99 h 272"/>
                <a:gd name="T12" fmla="*/ 68 w 303"/>
                <a:gd name="T13" fmla="*/ 107 h 272"/>
                <a:gd name="T14" fmla="*/ 58 w 303"/>
                <a:gd name="T15" fmla="*/ 115 h 272"/>
                <a:gd name="T16" fmla="*/ 53 w 303"/>
                <a:gd name="T17" fmla="*/ 121 h 272"/>
                <a:gd name="T18" fmla="*/ 51 w 303"/>
                <a:gd name="T19" fmla="*/ 125 h 272"/>
                <a:gd name="T20" fmla="*/ 49 w 303"/>
                <a:gd name="T21" fmla="*/ 129 h 272"/>
                <a:gd name="T22" fmla="*/ 50 w 303"/>
                <a:gd name="T23" fmla="*/ 133 h 272"/>
                <a:gd name="T24" fmla="*/ 54 w 303"/>
                <a:gd name="T25" fmla="*/ 135 h 272"/>
                <a:gd name="T26" fmla="*/ 57 w 303"/>
                <a:gd name="T27" fmla="*/ 135 h 272"/>
                <a:gd name="T28" fmla="*/ 63 w 303"/>
                <a:gd name="T29" fmla="*/ 127 h 272"/>
                <a:gd name="T30" fmla="*/ 74 w 303"/>
                <a:gd name="T31" fmla="*/ 117 h 272"/>
                <a:gd name="T32" fmla="*/ 85 w 303"/>
                <a:gd name="T33" fmla="*/ 107 h 272"/>
                <a:gd name="T34" fmla="*/ 95 w 303"/>
                <a:gd name="T35" fmla="*/ 95 h 272"/>
                <a:gd name="T36" fmla="*/ 100 w 303"/>
                <a:gd name="T37" fmla="*/ 81 h 272"/>
                <a:gd name="T38" fmla="*/ 100 w 303"/>
                <a:gd name="T39" fmla="*/ 66 h 272"/>
                <a:gd name="T40" fmla="*/ 94 w 303"/>
                <a:gd name="T41" fmla="*/ 52 h 272"/>
                <a:gd name="T42" fmla="*/ 84 w 303"/>
                <a:gd name="T43" fmla="*/ 41 h 272"/>
                <a:gd name="T44" fmla="*/ 72 w 303"/>
                <a:gd name="T45" fmla="*/ 33 h 272"/>
                <a:gd name="T46" fmla="*/ 62 w 303"/>
                <a:gd name="T47" fmla="*/ 27 h 272"/>
                <a:gd name="T48" fmla="*/ 50 w 303"/>
                <a:gd name="T49" fmla="*/ 20 h 272"/>
                <a:gd name="T50" fmla="*/ 38 w 303"/>
                <a:gd name="T51" fmla="*/ 13 h 272"/>
                <a:gd name="T52" fmla="*/ 27 w 303"/>
                <a:gd name="T53" fmla="*/ 8 h 272"/>
                <a:gd name="T54" fmla="*/ 16 w 303"/>
                <a:gd name="T55" fmla="*/ 3 h 272"/>
                <a:gd name="T56" fmla="*/ 8 w 303"/>
                <a:gd name="T57" fmla="*/ 0 h 272"/>
                <a:gd name="T58" fmla="*/ 2 w 303"/>
                <a:gd name="T59" fmla="*/ 0 h 272"/>
                <a:gd name="T60" fmla="*/ 4 w 303"/>
                <a:gd name="T61" fmla="*/ 3 h 272"/>
                <a:gd name="T62" fmla="*/ 14 w 303"/>
                <a:gd name="T63" fmla="*/ 8 h 272"/>
                <a:gd name="T64" fmla="*/ 25 w 303"/>
                <a:gd name="T65" fmla="*/ 13 h 272"/>
                <a:gd name="T66" fmla="*/ 35 w 303"/>
                <a:gd name="T67" fmla="*/ 19 h 272"/>
                <a:gd name="T68" fmla="*/ 46 w 303"/>
                <a:gd name="T69" fmla="*/ 25 h 272"/>
                <a:gd name="T70" fmla="*/ 57 w 303"/>
                <a:gd name="T71" fmla="*/ 31 h 272"/>
                <a:gd name="T72" fmla="*/ 68 w 303"/>
                <a:gd name="T73" fmla="*/ 39 h 272"/>
                <a:gd name="T74" fmla="*/ 77 w 303"/>
                <a:gd name="T75" fmla="*/ 46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7" name="Group 66">
            <a:extLst>
              <a:ext uri="{FF2B5EF4-FFF2-40B4-BE49-F238E27FC236}">
                <a16:creationId xmlns:a16="http://schemas.microsoft.com/office/drawing/2014/main" id="{298EE44A-5695-AB4E-B807-370E6B4C0CA7}"/>
              </a:ext>
            </a:extLst>
          </p:cNvPr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65576" name="Group 67">
              <a:extLst>
                <a:ext uri="{FF2B5EF4-FFF2-40B4-BE49-F238E27FC236}">
                  <a16:creationId xmlns:a16="http://schemas.microsoft.com/office/drawing/2014/main" id="{7173F0BE-32B7-1D4A-98E3-5E2FA84E1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65581" name="Object 2">
                <a:extLst>
                  <a:ext uri="{FF2B5EF4-FFF2-40B4-BE49-F238E27FC236}">
                    <a16:creationId xmlns:a16="http://schemas.microsoft.com/office/drawing/2014/main" id="{B2B8A9BD-315D-8D49-A478-630D2CD8E5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38" name="Clip" r:id="rId11" imgW="7740650" imgH="7867650" progId="MS_ClipArt_Gallery.2">
                      <p:embed/>
                    </p:oleObj>
                  </mc:Choice>
                  <mc:Fallback>
                    <p:oleObj name="Clip" r:id="rId11" imgW="7740650" imgH="786765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582" name="Object 3">
                <a:extLst>
                  <a:ext uri="{FF2B5EF4-FFF2-40B4-BE49-F238E27FC236}">
                    <a16:creationId xmlns:a16="http://schemas.microsoft.com/office/drawing/2014/main" id="{C6F6480C-F4E5-8843-A4C7-DC0AC3F6717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39" name="Clip" r:id="rId12" imgW="11817350" imgH="11176000" progId="MS_ClipArt_Gallery.2">
                      <p:embed/>
                    </p:oleObj>
                  </mc:Choice>
                  <mc:Fallback>
                    <p:oleObj name="Clip" r:id="rId12" imgW="11817350" imgH="111760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577" name="Line 70">
              <a:extLst>
                <a:ext uri="{FF2B5EF4-FFF2-40B4-BE49-F238E27FC236}">
                  <a16:creationId xmlns:a16="http://schemas.microsoft.com/office/drawing/2014/main" id="{EFC3FEAD-7F5E-C24D-B45D-32F0F406D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Line 71">
              <a:extLst>
                <a:ext uri="{FF2B5EF4-FFF2-40B4-BE49-F238E27FC236}">
                  <a16:creationId xmlns:a16="http://schemas.microsoft.com/office/drawing/2014/main" id="{5AC3E22A-7BCF-784C-BA9B-16F72B7C8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Line 72">
              <a:extLst>
                <a:ext uri="{FF2B5EF4-FFF2-40B4-BE49-F238E27FC236}">
                  <a16:creationId xmlns:a16="http://schemas.microsoft.com/office/drawing/2014/main" id="{1F3C654D-3262-AF47-A85E-4E2B7558B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Line 73">
              <a:extLst>
                <a:ext uri="{FF2B5EF4-FFF2-40B4-BE49-F238E27FC236}">
                  <a16:creationId xmlns:a16="http://schemas.microsoft.com/office/drawing/2014/main" id="{3DE3B399-A94C-0541-B69D-EEA78D0B8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58" name="Rectangle 74">
            <a:extLst>
              <a:ext uri="{FF2B5EF4-FFF2-40B4-BE49-F238E27FC236}">
                <a16:creationId xmlns:a16="http://schemas.microsoft.com/office/drawing/2014/main" id="{6BB47452-F367-D244-AC21-E8CC5B72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u="sng">
                <a:solidFill>
                  <a:schemeClr val="accent2"/>
                </a:solidFill>
              </a:rPr>
              <a:t>802.11: mobility within same subnet</a:t>
            </a:r>
          </a:p>
        </p:txBody>
      </p:sp>
      <p:grpSp>
        <p:nvGrpSpPr>
          <p:cNvPr id="65559" name="Group 77">
            <a:extLst>
              <a:ext uri="{FF2B5EF4-FFF2-40B4-BE49-F238E27FC236}">
                <a16:creationId xmlns:a16="http://schemas.microsoft.com/office/drawing/2014/main" id="{A9C84945-7DC9-3341-AA4C-7A50DA776948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65561" name="Group 78">
              <a:extLst>
                <a:ext uri="{FF2B5EF4-FFF2-40B4-BE49-F238E27FC236}">
                  <a16:creationId xmlns:a16="http://schemas.microsoft.com/office/drawing/2014/main" id="{5AB48E1B-8E53-8649-AB2A-93660A5678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65563" name="Oval 79">
                <a:extLst>
                  <a:ext uri="{FF2B5EF4-FFF2-40B4-BE49-F238E27FC236}">
                    <a16:creationId xmlns:a16="http://schemas.microsoft.com/office/drawing/2014/main" id="{6E63C1A7-68E8-0940-BABA-4DDB1B095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564" name="Line 80">
                <a:extLst>
                  <a:ext uri="{FF2B5EF4-FFF2-40B4-BE49-F238E27FC236}">
                    <a16:creationId xmlns:a16="http://schemas.microsoft.com/office/drawing/2014/main" id="{792A8932-4B5B-764B-B37F-11D27FD24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5" name="Line 81">
                <a:extLst>
                  <a:ext uri="{FF2B5EF4-FFF2-40B4-BE49-F238E27FC236}">
                    <a16:creationId xmlns:a16="http://schemas.microsoft.com/office/drawing/2014/main" id="{06F72800-7F49-DC48-A8B4-ADA6D0C1A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6" name="Rectangle 82">
                <a:extLst>
                  <a:ext uri="{FF2B5EF4-FFF2-40B4-BE49-F238E27FC236}">
                    <a16:creationId xmlns:a16="http://schemas.microsoft.com/office/drawing/2014/main" id="{7A47E212-37EB-5D47-8A71-FC4F0006E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67" name="Oval 83">
                <a:extLst>
                  <a:ext uri="{FF2B5EF4-FFF2-40B4-BE49-F238E27FC236}">
                    <a16:creationId xmlns:a16="http://schemas.microsoft.com/office/drawing/2014/main" id="{D13733C6-268F-AF42-ADB1-3B1B98CE8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5568" name="Group 84">
                <a:extLst>
                  <a:ext uri="{FF2B5EF4-FFF2-40B4-BE49-F238E27FC236}">
                    <a16:creationId xmlns:a16="http://schemas.microsoft.com/office/drawing/2014/main" id="{B3D97BA0-01E5-6A48-AA5C-34392CFC12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573" name="Line 85">
                  <a:extLst>
                    <a:ext uri="{FF2B5EF4-FFF2-40B4-BE49-F238E27FC236}">
                      <a16:creationId xmlns:a16="http://schemas.microsoft.com/office/drawing/2014/main" id="{AEF82DE1-744B-B54E-AF15-729BB4CBF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74" name="Line 86">
                  <a:extLst>
                    <a:ext uri="{FF2B5EF4-FFF2-40B4-BE49-F238E27FC236}">
                      <a16:creationId xmlns:a16="http://schemas.microsoft.com/office/drawing/2014/main" id="{07AAF01F-AA81-2549-A342-5EDDAD385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75" name="Line 87">
                  <a:extLst>
                    <a:ext uri="{FF2B5EF4-FFF2-40B4-BE49-F238E27FC236}">
                      <a16:creationId xmlns:a16="http://schemas.microsoft.com/office/drawing/2014/main" id="{FB6EE0B0-FC14-504A-B883-85C5AFD3E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569" name="Group 88">
                <a:extLst>
                  <a:ext uri="{FF2B5EF4-FFF2-40B4-BE49-F238E27FC236}">
                    <a16:creationId xmlns:a16="http://schemas.microsoft.com/office/drawing/2014/main" id="{97FA53B4-C5C6-B04F-BCD6-77DEB9C014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570" name="Line 89">
                  <a:extLst>
                    <a:ext uri="{FF2B5EF4-FFF2-40B4-BE49-F238E27FC236}">
                      <a16:creationId xmlns:a16="http://schemas.microsoft.com/office/drawing/2014/main" id="{7CA1F733-6F6E-DC44-A9F9-87D3565DCE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71" name="Line 90">
                  <a:extLst>
                    <a:ext uri="{FF2B5EF4-FFF2-40B4-BE49-F238E27FC236}">
                      <a16:creationId xmlns:a16="http://schemas.microsoft.com/office/drawing/2014/main" id="{4D52F101-6B27-9B46-A138-C59542DCB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72" name="Line 91">
                  <a:extLst>
                    <a:ext uri="{FF2B5EF4-FFF2-40B4-BE49-F238E27FC236}">
                      <a16:creationId xmlns:a16="http://schemas.microsoft.com/office/drawing/2014/main" id="{4A49C1E3-6264-5D4F-9006-B8DFC0FCE1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562" name="Text Box 92">
              <a:extLst>
                <a:ext uri="{FF2B5EF4-FFF2-40B4-BE49-F238E27FC236}">
                  <a16:creationId xmlns:a16="http://schemas.microsoft.com/office/drawing/2014/main" id="{02D7E4A4-67CE-1E49-8605-EB31226CA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router</a:t>
              </a:r>
            </a:p>
          </p:txBody>
        </p:sp>
      </p:grpSp>
      <p:sp>
        <p:nvSpPr>
          <p:cNvPr id="65560" name="Rectangle 94">
            <a:extLst>
              <a:ext uri="{FF2B5EF4-FFF2-40B4-BE49-F238E27FC236}">
                <a16:creationId xmlns:a16="http://schemas.microsoft.com/office/drawing/2014/main" id="{D10E4B43-599C-1944-BEFD-BCD3FE9E1B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43313" cy="464820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H1 remains in same IP subnet: IP address can remain same</a:t>
            </a:r>
          </a:p>
          <a:p>
            <a:pPr>
              <a:tabLst>
                <a:tab pos="746125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switch: which AP is associated with H1?</a:t>
            </a:r>
          </a:p>
          <a:p>
            <a:pPr marL="685800" lvl="1" indent="-228600">
              <a:tabLst>
                <a:tab pos="7461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self-learning (Ch. 5): switch will see frame from H1 and “remember” which switch port can be used to reach H1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>
            <a:extLst>
              <a:ext uri="{FF2B5EF4-FFF2-40B4-BE49-F238E27FC236}">
                <a16:creationId xmlns:a16="http://schemas.microsoft.com/office/drawing/2014/main" id="{3BB1875B-4BCE-B648-9597-86732D3B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FEC422F6-2552-CE4B-BB94-BA308195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0354EC8C-2865-CE47-BF1F-42CD42AF9AC9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Oval 2">
            <a:extLst>
              <a:ext uri="{FF2B5EF4-FFF2-40B4-BE49-F238E27FC236}">
                <a16:creationId xmlns:a16="http://schemas.microsoft.com/office/drawing/2014/main" id="{10F25255-CD94-1F47-B630-6FEF4FA6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grpSp>
        <p:nvGrpSpPr>
          <p:cNvPr id="67588" name="Group 4">
            <a:extLst>
              <a:ext uri="{FF2B5EF4-FFF2-40B4-BE49-F238E27FC236}">
                <a16:creationId xmlns:a16="http://schemas.microsoft.com/office/drawing/2014/main" id="{BE661AC5-EC22-8F41-8891-A492A19C2084}"/>
              </a:ext>
            </a:extLst>
          </p:cNvPr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67626" name="Oval 5">
              <a:extLst>
                <a:ext uri="{FF2B5EF4-FFF2-40B4-BE49-F238E27FC236}">
                  <a16:creationId xmlns:a16="http://schemas.microsoft.com/office/drawing/2014/main" id="{E1959349-D28F-0E43-9A84-4F4A77EA8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27" name="Text Box 6">
              <a:extLst>
                <a:ext uri="{FF2B5EF4-FFF2-40B4-BE49-F238E27FC236}">
                  <a16:creationId xmlns:a16="http://schemas.microsoft.com/office/drawing/2014/main" id="{025F7AEE-EC4B-C649-A118-3D76C7F58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67589" name="Line 7">
            <a:extLst>
              <a:ext uri="{FF2B5EF4-FFF2-40B4-BE49-F238E27FC236}">
                <a16:creationId xmlns:a16="http://schemas.microsoft.com/office/drawing/2014/main" id="{7AFB7C17-9214-7C48-B00F-82012CF53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Line 8">
            <a:extLst>
              <a:ext uri="{FF2B5EF4-FFF2-40B4-BE49-F238E27FC236}">
                <a16:creationId xmlns:a16="http://schemas.microsoft.com/office/drawing/2014/main" id="{A22EAAC2-4189-E440-8E7A-384272A26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Text Box 9">
            <a:extLst>
              <a:ext uri="{FF2B5EF4-FFF2-40B4-BE49-F238E27FC236}">
                <a16:creationId xmlns:a16="http://schemas.microsoft.com/office/drawing/2014/main" id="{444C8416-ADD4-7446-A823-A210BFE51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2736850"/>
            <a:ext cx="1020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radius of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coverage</a:t>
            </a:r>
          </a:p>
        </p:txBody>
      </p:sp>
      <p:grpSp>
        <p:nvGrpSpPr>
          <p:cNvPr id="67592" name="Group 10">
            <a:extLst>
              <a:ext uri="{FF2B5EF4-FFF2-40B4-BE49-F238E27FC236}">
                <a16:creationId xmlns:a16="http://schemas.microsoft.com/office/drawing/2014/main" id="{7F7820F2-EFA8-C84A-900C-22D6719371CA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67624" name="Oval 11">
              <a:extLst>
                <a:ext uri="{FF2B5EF4-FFF2-40B4-BE49-F238E27FC236}">
                  <a16:creationId xmlns:a16="http://schemas.microsoft.com/office/drawing/2014/main" id="{13FE9EFF-9549-6148-864F-EA2F5F3D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25" name="Text Box 12">
              <a:extLst>
                <a:ext uri="{FF2B5EF4-FFF2-40B4-BE49-F238E27FC236}">
                  <a16:creationId xmlns:a16="http://schemas.microsoft.com/office/drawing/2014/main" id="{C4A5C83B-AFCD-734F-B2B3-E2EB51C8D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67593" name="Group 13">
            <a:extLst>
              <a:ext uri="{FF2B5EF4-FFF2-40B4-BE49-F238E27FC236}">
                <a16:creationId xmlns:a16="http://schemas.microsoft.com/office/drawing/2014/main" id="{A4291F04-649B-2D48-B87D-F2EE6C6DF91E}"/>
              </a:ext>
            </a:extLst>
          </p:cNvPr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67622" name="Oval 14">
              <a:extLst>
                <a:ext uri="{FF2B5EF4-FFF2-40B4-BE49-F238E27FC236}">
                  <a16:creationId xmlns:a16="http://schemas.microsoft.com/office/drawing/2014/main" id="{FD2B098F-01CF-714F-B1F7-8CC5F34AA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23" name="Text Box 15">
              <a:extLst>
                <a:ext uri="{FF2B5EF4-FFF2-40B4-BE49-F238E27FC236}">
                  <a16:creationId xmlns:a16="http://schemas.microsoft.com/office/drawing/2014/main" id="{3FA5F578-B8A3-244F-952C-554C2045C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67594" name="Group 16">
            <a:extLst>
              <a:ext uri="{FF2B5EF4-FFF2-40B4-BE49-F238E27FC236}">
                <a16:creationId xmlns:a16="http://schemas.microsoft.com/office/drawing/2014/main" id="{F1854616-BB58-CB4D-AC18-C1F396FD0CEA}"/>
              </a:ext>
            </a:extLst>
          </p:cNvPr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67620" name="Oval 17">
              <a:extLst>
                <a:ext uri="{FF2B5EF4-FFF2-40B4-BE49-F238E27FC236}">
                  <a16:creationId xmlns:a16="http://schemas.microsoft.com/office/drawing/2014/main" id="{93AAF716-5A01-9A40-AB0D-CC206B5C5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21" name="Text Box 18">
              <a:extLst>
                <a:ext uri="{FF2B5EF4-FFF2-40B4-BE49-F238E27FC236}">
                  <a16:creationId xmlns:a16="http://schemas.microsoft.com/office/drawing/2014/main" id="{532579AD-CA32-124E-92CF-8E9A7084A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67595" name="Group 19">
            <a:extLst>
              <a:ext uri="{FF2B5EF4-FFF2-40B4-BE49-F238E27FC236}">
                <a16:creationId xmlns:a16="http://schemas.microsoft.com/office/drawing/2014/main" id="{13FA4B57-CF80-E541-BE95-457F876C1EE8}"/>
              </a:ext>
            </a:extLst>
          </p:cNvPr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67618" name="Oval 20">
              <a:extLst>
                <a:ext uri="{FF2B5EF4-FFF2-40B4-BE49-F238E27FC236}">
                  <a16:creationId xmlns:a16="http://schemas.microsoft.com/office/drawing/2014/main" id="{B6E8D024-0F5B-5046-B8C9-5AA2434D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 b="1"/>
            </a:p>
          </p:txBody>
        </p:sp>
        <p:sp>
          <p:nvSpPr>
            <p:cNvPr id="67619" name="Text Box 21">
              <a:extLst>
                <a:ext uri="{FF2B5EF4-FFF2-40B4-BE49-F238E27FC236}">
                  <a16:creationId xmlns:a16="http://schemas.microsoft.com/office/drawing/2014/main" id="{4544B513-A174-E945-8C88-613E2EE2D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969696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67596" name="Group 22">
            <a:extLst>
              <a:ext uri="{FF2B5EF4-FFF2-40B4-BE49-F238E27FC236}">
                <a16:creationId xmlns:a16="http://schemas.microsoft.com/office/drawing/2014/main" id="{02C972E6-B4F9-B548-89BA-C33D35BE9035}"/>
              </a:ext>
            </a:extLst>
          </p:cNvPr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67616" name="Oval 23">
              <a:extLst>
                <a:ext uri="{FF2B5EF4-FFF2-40B4-BE49-F238E27FC236}">
                  <a16:creationId xmlns:a16="http://schemas.microsoft.com/office/drawing/2014/main" id="{68FDA0AA-4CA9-FF44-961A-463BB5AE4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 b="1"/>
            </a:p>
          </p:txBody>
        </p:sp>
        <p:sp>
          <p:nvSpPr>
            <p:cNvPr id="67617" name="Text Box 24">
              <a:extLst>
                <a:ext uri="{FF2B5EF4-FFF2-40B4-BE49-F238E27FC236}">
                  <a16:creationId xmlns:a16="http://schemas.microsoft.com/office/drawing/2014/main" id="{7156426B-2B4E-E24C-990B-7E332C54D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969696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67597" name="Group 25">
            <a:extLst>
              <a:ext uri="{FF2B5EF4-FFF2-40B4-BE49-F238E27FC236}">
                <a16:creationId xmlns:a16="http://schemas.microsoft.com/office/drawing/2014/main" id="{8A3C4104-E102-AC46-A9A3-429B9BD08918}"/>
              </a:ext>
            </a:extLst>
          </p:cNvPr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67614" name="Oval 26">
              <a:extLst>
                <a:ext uri="{FF2B5EF4-FFF2-40B4-BE49-F238E27FC236}">
                  <a16:creationId xmlns:a16="http://schemas.microsoft.com/office/drawing/2014/main" id="{43A1B618-C285-0748-8BEE-39A5F20ED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 b="1"/>
            </a:p>
          </p:txBody>
        </p:sp>
        <p:sp>
          <p:nvSpPr>
            <p:cNvPr id="67615" name="Text Box 27">
              <a:extLst>
                <a:ext uri="{FF2B5EF4-FFF2-40B4-BE49-F238E27FC236}">
                  <a16:creationId xmlns:a16="http://schemas.microsoft.com/office/drawing/2014/main" id="{6C3AF13F-7BAC-2847-93AF-536F05811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969696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67598" name="Group 28">
            <a:extLst>
              <a:ext uri="{FF2B5EF4-FFF2-40B4-BE49-F238E27FC236}">
                <a16:creationId xmlns:a16="http://schemas.microsoft.com/office/drawing/2014/main" id="{4279FC44-3EC0-0241-855B-9E4D0FC7F2ED}"/>
              </a:ext>
            </a:extLst>
          </p:cNvPr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67612" name="Oval 29">
              <a:extLst>
                <a:ext uri="{FF2B5EF4-FFF2-40B4-BE49-F238E27FC236}">
                  <a16:creationId xmlns:a16="http://schemas.microsoft.com/office/drawing/2014/main" id="{2409CC9D-BDC4-9C42-84D5-AC4EE6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 b="1"/>
            </a:p>
          </p:txBody>
        </p:sp>
        <p:sp>
          <p:nvSpPr>
            <p:cNvPr id="67613" name="Text Box 30">
              <a:extLst>
                <a:ext uri="{FF2B5EF4-FFF2-40B4-BE49-F238E27FC236}">
                  <a16:creationId xmlns:a16="http://schemas.microsoft.com/office/drawing/2014/main" id="{B3A72B7C-B27D-ED44-B261-1F043B0D4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969696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67599" name="Group 31">
            <a:extLst>
              <a:ext uri="{FF2B5EF4-FFF2-40B4-BE49-F238E27FC236}">
                <a16:creationId xmlns:a16="http://schemas.microsoft.com/office/drawing/2014/main" id="{4AD5535B-0390-DD41-BFEC-5F74E3DBFBB7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4741863"/>
            <a:ext cx="2928938" cy="1330325"/>
            <a:chOff x="4270" y="2809"/>
            <a:chExt cx="1845" cy="838"/>
          </a:xfrm>
        </p:grpSpPr>
        <p:grpSp>
          <p:nvGrpSpPr>
            <p:cNvPr id="67602" name="Group 32">
              <a:extLst>
                <a:ext uri="{FF2B5EF4-FFF2-40B4-BE49-F238E27FC236}">
                  <a16:creationId xmlns:a16="http://schemas.microsoft.com/office/drawing/2014/main" id="{BA170733-4392-C641-8FD0-169F4513B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67610" name="Oval 33">
                <a:extLst>
                  <a:ext uri="{FF2B5EF4-FFF2-40B4-BE49-F238E27FC236}">
                    <a16:creationId xmlns:a16="http://schemas.microsoft.com/office/drawing/2014/main" id="{63E46970-799B-3B4E-A35A-1D94C853B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11" name="Text Box 34">
                <a:extLst>
                  <a:ext uri="{FF2B5EF4-FFF2-40B4-BE49-F238E27FC236}">
                    <a16:creationId xmlns:a16="http://schemas.microsoft.com/office/drawing/2014/main" id="{B6C91E2F-0DF1-5140-986A-C13326CD8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M</a:t>
                </a:r>
              </a:p>
            </p:txBody>
          </p:sp>
        </p:grpSp>
        <p:grpSp>
          <p:nvGrpSpPr>
            <p:cNvPr id="67603" name="Group 35">
              <a:extLst>
                <a:ext uri="{FF2B5EF4-FFF2-40B4-BE49-F238E27FC236}">
                  <a16:creationId xmlns:a16="http://schemas.microsoft.com/office/drawing/2014/main" id="{9A9002D4-8C8C-4542-A18F-26117B7D2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67608" name="Oval 36">
                <a:extLst>
                  <a:ext uri="{FF2B5EF4-FFF2-40B4-BE49-F238E27FC236}">
                    <a16:creationId xmlns:a16="http://schemas.microsoft.com/office/drawing/2014/main" id="{C7964569-E9DD-0E42-A3CF-584A1674C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09" name="Text Box 37">
                <a:extLst>
                  <a:ext uri="{FF2B5EF4-FFF2-40B4-BE49-F238E27FC236}">
                    <a16:creationId xmlns:a16="http://schemas.microsoft.com/office/drawing/2014/main" id="{0CC2DDC6-FE7F-1D48-A98B-0A409E705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S</a:t>
                </a:r>
              </a:p>
            </p:txBody>
          </p:sp>
        </p:grpSp>
        <p:sp>
          <p:nvSpPr>
            <p:cNvPr id="67604" name="Text Box 38">
              <a:extLst>
                <a:ext uri="{FF2B5EF4-FFF2-40B4-BE49-F238E27FC236}">
                  <a16:creationId xmlns:a16="http://schemas.microsoft.com/office/drawing/2014/main" id="{D8544B20-5229-CD4F-B5DC-B3671FBB2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" y="2809"/>
              <a:ext cx="1653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Parked device (inactive)</a:t>
              </a:r>
            </a:p>
          </p:txBody>
        </p:sp>
        <p:grpSp>
          <p:nvGrpSpPr>
            <p:cNvPr id="67605" name="Group 39">
              <a:extLst>
                <a:ext uri="{FF2B5EF4-FFF2-40B4-BE49-F238E27FC236}">
                  <a16:creationId xmlns:a16="http://schemas.microsoft.com/office/drawing/2014/main" id="{5CCCB8D2-4253-0A48-81A7-E0AEC3404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67606" name="Oval 40">
                <a:extLst>
                  <a:ext uri="{FF2B5EF4-FFF2-40B4-BE49-F238E27FC236}">
                    <a16:creationId xmlns:a16="http://schemas.microsoft.com/office/drawing/2014/main" id="{C625D995-5A79-C14C-B04C-8606EA3EA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1"/>
              </a:p>
            </p:txBody>
          </p:sp>
          <p:sp>
            <p:nvSpPr>
              <p:cNvPr id="67607" name="Text Box 41">
                <a:extLst>
                  <a:ext uri="{FF2B5EF4-FFF2-40B4-BE49-F238E27FC236}">
                    <a16:creationId xmlns:a16="http://schemas.microsoft.com/office/drawing/2014/main" id="{1351B644-3C10-DD49-97B0-7326BA6C0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969696"/>
                    </a:solidFill>
                    <a:latin typeface="Arial" panose="020B0604020202020204" pitchFamily="34" charset="0"/>
                  </a:rPr>
                  <a:t>P</a:t>
                </a:r>
              </a:p>
            </p:txBody>
          </p:sp>
        </p:grpSp>
      </p:grpSp>
      <p:sp>
        <p:nvSpPr>
          <p:cNvPr id="67600" name="Rectangle 42">
            <a:extLst>
              <a:ext uri="{FF2B5EF4-FFF2-40B4-BE49-F238E27FC236}">
                <a16:creationId xmlns:a16="http://schemas.microsoft.com/office/drawing/2014/main" id="{12B93824-E162-F542-AE1A-FBDF0418D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u="sng">
                <a:solidFill>
                  <a:schemeClr val="accent2"/>
                </a:solidFill>
              </a:rPr>
              <a:t>802.15: personal area network</a:t>
            </a:r>
          </a:p>
        </p:txBody>
      </p:sp>
      <p:sp>
        <p:nvSpPr>
          <p:cNvPr id="67601" name="Rectangle 44">
            <a:extLst>
              <a:ext uri="{FF2B5EF4-FFF2-40B4-BE49-F238E27FC236}">
                <a16:creationId xmlns:a16="http://schemas.microsoft.com/office/drawing/2014/main" id="{F55113DE-7CAC-EA47-B189-54E6DD03A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less than 10 m diameter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replacement for cables (mouse, keyboard, headphones)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ad hoc: no infrastructure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master/slaves: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slaves request permission to send (to master)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master grants requests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802.15: evolved from Bluetooth specification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2.4-2.5 GHz radio band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up to 721 kbps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5">
            <a:extLst>
              <a:ext uri="{FF2B5EF4-FFF2-40B4-BE49-F238E27FC236}">
                <a16:creationId xmlns:a16="http://schemas.microsoft.com/office/drawing/2014/main" id="{08D9865E-584A-334D-9B52-12D5A5B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7FD89FC3-9A64-D244-B80F-7314652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745E7428-2B5E-4641-AF5C-C7ED8DBB5D10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91E5C3A-3DA3-A842-A0EF-969DCED8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6 outline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7682F0C-FE5A-584F-AA44-DE2C980E84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6.1 </a:t>
            </a:r>
            <a:r>
              <a:rPr lang="en-US" altLang="en-US" sz="2400" dirty="0">
                <a:ea typeface="ＭＳ Ｐゴシック" panose="020B0600070205080204" pitchFamily="34" charset="-128"/>
              </a:rPr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6.2 </a:t>
            </a:r>
            <a:r>
              <a:rPr lang="en-US" altLang="en-US" sz="2400" dirty="0">
                <a:ea typeface="ＭＳ Ｐゴシック" panose="020B0600070205080204" pitchFamily="34" charset="-128"/>
              </a:rPr>
              <a:t>Wireless links, characteristics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6.3 </a:t>
            </a:r>
            <a:r>
              <a:rPr lang="en-US" altLang="en-US" sz="2400" dirty="0">
                <a:ea typeface="ＭＳ Ｐゴシック" panose="020B0600070205080204" pitchFamily="34" charset="-128"/>
              </a:rPr>
              <a:t>IEEE 802.11 wireless LANs (“wi-fi”)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6.4 Cellular Internet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standards (e.g., GSM)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895A9F92-D37B-B94D-8C55-E11293A270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6.5</a:t>
            </a:r>
            <a:r>
              <a:rPr lang="en-US" altLang="en-US" sz="2400">
                <a:ea typeface="ＭＳ Ｐゴシック" panose="020B0600070205080204" pitchFamily="34" charset="-128"/>
              </a:rPr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6.6</a:t>
            </a:r>
            <a:r>
              <a:rPr lang="en-US" altLang="en-US" sz="2400">
                <a:ea typeface="ＭＳ Ｐゴシック" panose="020B0600070205080204" pitchFamily="34" charset="-128"/>
              </a:rPr>
              <a:t> Mobile IP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6.7</a:t>
            </a:r>
            <a:r>
              <a:rPr lang="en-US" altLang="en-US" sz="2400">
                <a:ea typeface="ＭＳ Ｐゴシック" panose="020B0600070205080204" pitchFamily="34" charset="-128"/>
              </a:rPr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6.8</a:t>
            </a:r>
            <a:r>
              <a:rPr lang="en-US" altLang="en-US" sz="2400">
                <a:ea typeface="ＭＳ Ｐゴシック" panose="020B0600070205080204" pitchFamily="34" charset="-128"/>
              </a:rPr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6.9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2">
            <a:extLst>
              <a:ext uri="{FF2B5EF4-FFF2-40B4-BE49-F238E27FC236}">
                <a16:creationId xmlns:a16="http://schemas.microsoft.com/office/drawing/2014/main" id="{E1B008B2-CBE1-F84D-85CB-EFAD81D0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68B55AB2-2703-BB49-B2ED-B8D9EE13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B047F9AB-00CE-884E-B1EE-C39AF61CB293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71683" name="Group 372">
            <a:extLst>
              <a:ext uri="{FF2B5EF4-FFF2-40B4-BE49-F238E27FC236}">
                <a16:creationId xmlns:a16="http://schemas.microsoft.com/office/drawing/2014/main" id="{D716E118-A270-A849-8853-BC18FF2A474C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635250"/>
            <a:ext cx="5370513" cy="3657600"/>
            <a:chOff x="1820" y="1536"/>
            <a:chExt cx="3383" cy="2304"/>
          </a:xfrm>
        </p:grpSpPr>
        <p:sp>
          <p:nvSpPr>
            <p:cNvPr id="71702" name="AutoShape 2">
              <a:extLst>
                <a:ext uri="{FF2B5EF4-FFF2-40B4-BE49-F238E27FC236}">
                  <a16:creationId xmlns:a16="http://schemas.microsoft.com/office/drawing/2014/main" id="{5ADB1CD2-0FB6-314D-AB0A-025B5DDD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3" name="AutoShape 4">
              <a:extLst>
                <a:ext uri="{FF2B5EF4-FFF2-40B4-BE49-F238E27FC236}">
                  <a16:creationId xmlns:a16="http://schemas.microsoft.com/office/drawing/2014/main" id="{566FE86E-F201-3C4B-8B61-46E5CFAAE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4" name="AutoShape 5">
              <a:extLst>
                <a:ext uri="{FF2B5EF4-FFF2-40B4-BE49-F238E27FC236}">
                  <a16:creationId xmlns:a16="http://schemas.microsoft.com/office/drawing/2014/main" id="{75A2F5F1-EAC7-0E42-9EB8-EAE6DC0C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5" name="AutoShape 7">
              <a:extLst>
                <a:ext uri="{FF2B5EF4-FFF2-40B4-BE49-F238E27FC236}">
                  <a16:creationId xmlns:a16="http://schemas.microsoft.com/office/drawing/2014/main" id="{4F0F9229-F1C2-F34F-B510-9C59CDE24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6" name="AutoShape 8">
              <a:extLst>
                <a:ext uri="{FF2B5EF4-FFF2-40B4-BE49-F238E27FC236}">
                  <a16:creationId xmlns:a16="http://schemas.microsoft.com/office/drawing/2014/main" id="{4BC79D55-25DB-A442-8199-EB66EE3D3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7" name="AutoShape 9">
              <a:extLst>
                <a:ext uri="{FF2B5EF4-FFF2-40B4-BE49-F238E27FC236}">
                  <a16:creationId xmlns:a16="http://schemas.microsoft.com/office/drawing/2014/main" id="{880B9C5F-B7B0-BD4F-8EEF-A434455AA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8" name="AutoShape 10">
              <a:extLst>
                <a:ext uri="{FF2B5EF4-FFF2-40B4-BE49-F238E27FC236}">
                  <a16:creationId xmlns:a16="http://schemas.microsoft.com/office/drawing/2014/main" id="{94F9F44B-65CF-4B46-B1EA-9E038B573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1709" name="Group 11">
              <a:extLst>
                <a:ext uri="{FF2B5EF4-FFF2-40B4-BE49-F238E27FC236}">
                  <a16:creationId xmlns:a16="http://schemas.microsoft.com/office/drawing/2014/main" id="{60362350-A16A-CE4C-A52D-9A0670D09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71927" name="Line 12">
                <a:extLst>
                  <a:ext uri="{FF2B5EF4-FFF2-40B4-BE49-F238E27FC236}">
                    <a16:creationId xmlns:a16="http://schemas.microsoft.com/office/drawing/2014/main" id="{7C8473E3-F8FB-B140-BCCD-96762EB01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28" name="Line 13">
                <a:extLst>
                  <a:ext uri="{FF2B5EF4-FFF2-40B4-BE49-F238E27FC236}">
                    <a16:creationId xmlns:a16="http://schemas.microsoft.com/office/drawing/2014/main" id="{171F55DA-9736-764F-B883-A16DD4381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29" name="Line 14">
                <a:extLst>
                  <a:ext uri="{FF2B5EF4-FFF2-40B4-BE49-F238E27FC236}">
                    <a16:creationId xmlns:a16="http://schemas.microsoft.com/office/drawing/2014/main" id="{8776A561-398A-F044-86D5-E55D0AFF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0" name="Line 15">
                <a:extLst>
                  <a:ext uri="{FF2B5EF4-FFF2-40B4-BE49-F238E27FC236}">
                    <a16:creationId xmlns:a16="http://schemas.microsoft.com/office/drawing/2014/main" id="{8E8DDA4E-2298-164E-B328-8C8E5F104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1" name="Line 16">
                <a:extLst>
                  <a:ext uri="{FF2B5EF4-FFF2-40B4-BE49-F238E27FC236}">
                    <a16:creationId xmlns:a16="http://schemas.microsoft.com/office/drawing/2014/main" id="{93702C81-8317-9A45-9554-791529257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2" name="Line 17">
                <a:extLst>
                  <a:ext uri="{FF2B5EF4-FFF2-40B4-BE49-F238E27FC236}">
                    <a16:creationId xmlns:a16="http://schemas.microsoft.com/office/drawing/2014/main" id="{B9CDA1B5-604B-0F4E-A306-DE6F44A7E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3" name="Line 18">
                <a:extLst>
                  <a:ext uri="{FF2B5EF4-FFF2-40B4-BE49-F238E27FC236}">
                    <a16:creationId xmlns:a16="http://schemas.microsoft.com/office/drawing/2014/main" id="{644AD1F6-96FA-A443-961E-80CF0BE1F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4" name="Line 19">
                <a:extLst>
                  <a:ext uri="{FF2B5EF4-FFF2-40B4-BE49-F238E27FC236}">
                    <a16:creationId xmlns:a16="http://schemas.microsoft.com/office/drawing/2014/main" id="{C1AF243F-2EC5-D24D-97EE-C50A085F3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5" name="Line 20">
                <a:extLst>
                  <a:ext uri="{FF2B5EF4-FFF2-40B4-BE49-F238E27FC236}">
                    <a16:creationId xmlns:a16="http://schemas.microsoft.com/office/drawing/2014/main" id="{FF1E5448-4B1A-AE43-99BA-18008689C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6" name="Line 21">
                <a:extLst>
                  <a:ext uri="{FF2B5EF4-FFF2-40B4-BE49-F238E27FC236}">
                    <a16:creationId xmlns:a16="http://schemas.microsoft.com/office/drawing/2014/main" id="{F4A566FD-5C40-EF42-BBD0-9F6C9DDEF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7" name="Line 22">
                <a:extLst>
                  <a:ext uri="{FF2B5EF4-FFF2-40B4-BE49-F238E27FC236}">
                    <a16:creationId xmlns:a16="http://schemas.microsoft.com/office/drawing/2014/main" id="{C7A4D340-C7E0-444B-B83C-81791B15E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8" name="Line 23">
                <a:extLst>
                  <a:ext uri="{FF2B5EF4-FFF2-40B4-BE49-F238E27FC236}">
                    <a16:creationId xmlns:a16="http://schemas.microsoft.com/office/drawing/2014/main" id="{43CA4CCB-5C3B-1A4F-8578-1DBC449C1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9" name="Line 24">
                <a:extLst>
                  <a:ext uri="{FF2B5EF4-FFF2-40B4-BE49-F238E27FC236}">
                    <a16:creationId xmlns:a16="http://schemas.microsoft.com/office/drawing/2014/main" id="{842AFC3A-D7A5-CE45-A4EC-D936C887C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40" name="Line 25">
                <a:extLst>
                  <a:ext uri="{FF2B5EF4-FFF2-40B4-BE49-F238E27FC236}">
                    <a16:creationId xmlns:a16="http://schemas.microsoft.com/office/drawing/2014/main" id="{89CB8D82-A67C-CD4D-B4D5-185B97063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41" name="Line 26">
                <a:extLst>
                  <a:ext uri="{FF2B5EF4-FFF2-40B4-BE49-F238E27FC236}">
                    <a16:creationId xmlns:a16="http://schemas.microsoft.com/office/drawing/2014/main" id="{C878FAC7-739D-7644-9F95-1F133D2B3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1942" name="Group 27">
                <a:extLst>
                  <a:ext uri="{FF2B5EF4-FFF2-40B4-BE49-F238E27FC236}">
                    <a16:creationId xmlns:a16="http://schemas.microsoft.com/office/drawing/2014/main" id="{6B22DB5D-652B-A74E-9440-36954E508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953" name="Line 28">
                  <a:extLst>
                    <a:ext uri="{FF2B5EF4-FFF2-40B4-BE49-F238E27FC236}">
                      <a16:creationId xmlns:a16="http://schemas.microsoft.com/office/drawing/2014/main" id="{87B4C7E1-AAB4-2347-8E67-D18FB327F6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54" name="Line 29">
                  <a:extLst>
                    <a:ext uri="{FF2B5EF4-FFF2-40B4-BE49-F238E27FC236}">
                      <a16:creationId xmlns:a16="http://schemas.microsoft.com/office/drawing/2014/main" id="{7C676E42-497B-4144-9C3E-209595704D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55" name="Line 30">
                  <a:extLst>
                    <a:ext uri="{FF2B5EF4-FFF2-40B4-BE49-F238E27FC236}">
                      <a16:creationId xmlns:a16="http://schemas.microsoft.com/office/drawing/2014/main" id="{D32F1001-19F1-9549-9DF1-27F5E9534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56" name="Line 31">
                  <a:extLst>
                    <a:ext uri="{FF2B5EF4-FFF2-40B4-BE49-F238E27FC236}">
                      <a16:creationId xmlns:a16="http://schemas.microsoft.com/office/drawing/2014/main" id="{FA6971A4-3E02-D743-B6D4-AD047118A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943" name="Group 32">
                <a:extLst>
                  <a:ext uri="{FF2B5EF4-FFF2-40B4-BE49-F238E27FC236}">
                    <a16:creationId xmlns:a16="http://schemas.microsoft.com/office/drawing/2014/main" id="{1B5EF9E9-C1E8-A74C-88B6-33F0DE56BB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949" name="Line 33">
                  <a:extLst>
                    <a:ext uri="{FF2B5EF4-FFF2-40B4-BE49-F238E27FC236}">
                      <a16:creationId xmlns:a16="http://schemas.microsoft.com/office/drawing/2014/main" id="{07315DF7-ED1F-294D-8531-E17CE0F18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50" name="Line 34">
                  <a:extLst>
                    <a:ext uri="{FF2B5EF4-FFF2-40B4-BE49-F238E27FC236}">
                      <a16:creationId xmlns:a16="http://schemas.microsoft.com/office/drawing/2014/main" id="{ADBF3435-4FD4-1A4D-BF9F-49D7C1728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51" name="Line 35">
                  <a:extLst>
                    <a:ext uri="{FF2B5EF4-FFF2-40B4-BE49-F238E27FC236}">
                      <a16:creationId xmlns:a16="http://schemas.microsoft.com/office/drawing/2014/main" id="{63ED4945-D88F-D244-BE1C-14C2CA6A8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52" name="Line 36">
                  <a:extLst>
                    <a:ext uri="{FF2B5EF4-FFF2-40B4-BE49-F238E27FC236}">
                      <a16:creationId xmlns:a16="http://schemas.microsoft.com/office/drawing/2014/main" id="{06A0DEC9-ECEA-0241-87DB-E90E382C6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944" name="Group 37">
                <a:extLst>
                  <a:ext uri="{FF2B5EF4-FFF2-40B4-BE49-F238E27FC236}">
                    <a16:creationId xmlns:a16="http://schemas.microsoft.com/office/drawing/2014/main" id="{ED9E49FC-79EA-5E4D-AC27-AF03C7263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945" name="Line 38">
                  <a:extLst>
                    <a:ext uri="{FF2B5EF4-FFF2-40B4-BE49-F238E27FC236}">
                      <a16:creationId xmlns:a16="http://schemas.microsoft.com/office/drawing/2014/main" id="{73D1A7FA-3774-834A-9104-1F752F856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46" name="Line 39">
                  <a:extLst>
                    <a:ext uri="{FF2B5EF4-FFF2-40B4-BE49-F238E27FC236}">
                      <a16:creationId xmlns:a16="http://schemas.microsoft.com/office/drawing/2014/main" id="{FBF94BA7-3263-2F49-95C3-F39D7E302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47" name="Line 40">
                  <a:extLst>
                    <a:ext uri="{FF2B5EF4-FFF2-40B4-BE49-F238E27FC236}">
                      <a16:creationId xmlns:a16="http://schemas.microsoft.com/office/drawing/2014/main" id="{8868C044-0991-5E44-9261-B6B1D3828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48" name="Line 41">
                  <a:extLst>
                    <a:ext uri="{FF2B5EF4-FFF2-40B4-BE49-F238E27FC236}">
                      <a16:creationId xmlns:a16="http://schemas.microsoft.com/office/drawing/2014/main" id="{A2717322-B277-7C48-90B0-2C7B5C717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710" name="Group 42">
              <a:extLst>
                <a:ext uri="{FF2B5EF4-FFF2-40B4-BE49-F238E27FC236}">
                  <a16:creationId xmlns:a16="http://schemas.microsoft.com/office/drawing/2014/main" id="{7C2EA758-D0EB-AE42-981D-C353D3B1A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71897" name="Line 43">
                <a:extLst>
                  <a:ext uri="{FF2B5EF4-FFF2-40B4-BE49-F238E27FC236}">
                    <a16:creationId xmlns:a16="http://schemas.microsoft.com/office/drawing/2014/main" id="{42A76F23-8F85-E943-9301-52921ECAF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8" name="Line 44">
                <a:extLst>
                  <a:ext uri="{FF2B5EF4-FFF2-40B4-BE49-F238E27FC236}">
                    <a16:creationId xmlns:a16="http://schemas.microsoft.com/office/drawing/2014/main" id="{9044AFE5-03DD-9544-BCFA-C7E0B70AF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9" name="Line 45">
                <a:extLst>
                  <a:ext uri="{FF2B5EF4-FFF2-40B4-BE49-F238E27FC236}">
                    <a16:creationId xmlns:a16="http://schemas.microsoft.com/office/drawing/2014/main" id="{6615E082-59C0-1640-B458-5F7043D5D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0" name="Line 46">
                <a:extLst>
                  <a:ext uri="{FF2B5EF4-FFF2-40B4-BE49-F238E27FC236}">
                    <a16:creationId xmlns:a16="http://schemas.microsoft.com/office/drawing/2014/main" id="{35320655-315B-D84F-A0D7-AEBA2C18A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1" name="Line 47">
                <a:extLst>
                  <a:ext uri="{FF2B5EF4-FFF2-40B4-BE49-F238E27FC236}">
                    <a16:creationId xmlns:a16="http://schemas.microsoft.com/office/drawing/2014/main" id="{25A4E258-6C3D-7D43-BCCA-BCA9A8E06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2" name="Line 48">
                <a:extLst>
                  <a:ext uri="{FF2B5EF4-FFF2-40B4-BE49-F238E27FC236}">
                    <a16:creationId xmlns:a16="http://schemas.microsoft.com/office/drawing/2014/main" id="{0E5A806C-B48E-5948-9815-9114181F4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3" name="Line 49">
                <a:extLst>
                  <a:ext uri="{FF2B5EF4-FFF2-40B4-BE49-F238E27FC236}">
                    <a16:creationId xmlns:a16="http://schemas.microsoft.com/office/drawing/2014/main" id="{13CB8997-60A3-FE4A-93B8-17EF25956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4" name="Line 50">
                <a:extLst>
                  <a:ext uri="{FF2B5EF4-FFF2-40B4-BE49-F238E27FC236}">
                    <a16:creationId xmlns:a16="http://schemas.microsoft.com/office/drawing/2014/main" id="{7DC05F88-E421-5845-91A3-04A886735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5" name="Line 51">
                <a:extLst>
                  <a:ext uri="{FF2B5EF4-FFF2-40B4-BE49-F238E27FC236}">
                    <a16:creationId xmlns:a16="http://schemas.microsoft.com/office/drawing/2014/main" id="{43A96D9E-C961-C845-A2E9-A7AF6ACAF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6" name="Line 52">
                <a:extLst>
                  <a:ext uri="{FF2B5EF4-FFF2-40B4-BE49-F238E27FC236}">
                    <a16:creationId xmlns:a16="http://schemas.microsoft.com/office/drawing/2014/main" id="{C11D0B73-7FC3-3541-AA8F-B2DF93DEB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7" name="Line 53">
                <a:extLst>
                  <a:ext uri="{FF2B5EF4-FFF2-40B4-BE49-F238E27FC236}">
                    <a16:creationId xmlns:a16="http://schemas.microsoft.com/office/drawing/2014/main" id="{75EE674F-1811-C24F-8420-814C74474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8" name="Line 54">
                <a:extLst>
                  <a:ext uri="{FF2B5EF4-FFF2-40B4-BE49-F238E27FC236}">
                    <a16:creationId xmlns:a16="http://schemas.microsoft.com/office/drawing/2014/main" id="{0777FCC5-F0C4-FD46-B4BF-A5BDB604A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9" name="Line 55">
                <a:extLst>
                  <a:ext uri="{FF2B5EF4-FFF2-40B4-BE49-F238E27FC236}">
                    <a16:creationId xmlns:a16="http://schemas.microsoft.com/office/drawing/2014/main" id="{254279BA-7C7C-F147-A30A-5A1DA6DEF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10" name="Line 56">
                <a:extLst>
                  <a:ext uri="{FF2B5EF4-FFF2-40B4-BE49-F238E27FC236}">
                    <a16:creationId xmlns:a16="http://schemas.microsoft.com/office/drawing/2014/main" id="{478D8EBC-B53D-554A-B6F2-1AB9E4F3F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11" name="Line 57">
                <a:extLst>
                  <a:ext uri="{FF2B5EF4-FFF2-40B4-BE49-F238E27FC236}">
                    <a16:creationId xmlns:a16="http://schemas.microsoft.com/office/drawing/2014/main" id="{F346EB78-9D3A-8D44-B736-E67229E9E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1912" name="Group 58">
                <a:extLst>
                  <a:ext uri="{FF2B5EF4-FFF2-40B4-BE49-F238E27FC236}">
                    <a16:creationId xmlns:a16="http://schemas.microsoft.com/office/drawing/2014/main" id="{6AF5E5BD-1E10-9F41-8893-961102B483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923" name="Line 59">
                  <a:extLst>
                    <a:ext uri="{FF2B5EF4-FFF2-40B4-BE49-F238E27FC236}">
                      <a16:creationId xmlns:a16="http://schemas.microsoft.com/office/drawing/2014/main" id="{A1AA150C-0B6A-5042-A157-B6BA9D5FD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24" name="Line 60">
                  <a:extLst>
                    <a:ext uri="{FF2B5EF4-FFF2-40B4-BE49-F238E27FC236}">
                      <a16:creationId xmlns:a16="http://schemas.microsoft.com/office/drawing/2014/main" id="{37A43CBF-0888-2F43-AD2B-00B0A19824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25" name="Line 61">
                  <a:extLst>
                    <a:ext uri="{FF2B5EF4-FFF2-40B4-BE49-F238E27FC236}">
                      <a16:creationId xmlns:a16="http://schemas.microsoft.com/office/drawing/2014/main" id="{336F5A89-E318-4B41-A185-DF8F959FD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26" name="Line 62">
                  <a:extLst>
                    <a:ext uri="{FF2B5EF4-FFF2-40B4-BE49-F238E27FC236}">
                      <a16:creationId xmlns:a16="http://schemas.microsoft.com/office/drawing/2014/main" id="{698628B4-A8F5-7741-B2D1-CE703875C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913" name="Group 63">
                <a:extLst>
                  <a:ext uri="{FF2B5EF4-FFF2-40B4-BE49-F238E27FC236}">
                    <a16:creationId xmlns:a16="http://schemas.microsoft.com/office/drawing/2014/main" id="{2785B840-7B9E-5D45-88E2-99DC25DF60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919" name="Line 64">
                  <a:extLst>
                    <a:ext uri="{FF2B5EF4-FFF2-40B4-BE49-F238E27FC236}">
                      <a16:creationId xmlns:a16="http://schemas.microsoft.com/office/drawing/2014/main" id="{DE1CFBD2-9942-E441-BB78-0FA12EF62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20" name="Line 65">
                  <a:extLst>
                    <a:ext uri="{FF2B5EF4-FFF2-40B4-BE49-F238E27FC236}">
                      <a16:creationId xmlns:a16="http://schemas.microsoft.com/office/drawing/2014/main" id="{A5966391-A2D3-4B49-9F56-930BAAA38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21" name="Line 66">
                  <a:extLst>
                    <a:ext uri="{FF2B5EF4-FFF2-40B4-BE49-F238E27FC236}">
                      <a16:creationId xmlns:a16="http://schemas.microsoft.com/office/drawing/2014/main" id="{976F9731-2621-2C4E-8F26-724BDF557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22" name="Line 67">
                  <a:extLst>
                    <a:ext uri="{FF2B5EF4-FFF2-40B4-BE49-F238E27FC236}">
                      <a16:creationId xmlns:a16="http://schemas.microsoft.com/office/drawing/2014/main" id="{4C21AA25-A16B-7F4F-B435-D2BDCED35F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914" name="Group 68">
                <a:extLst>
                  <a:ext uri="{FF2B5EF4-FFF2-40B4-BE49-F238E27FC236}">
                    <a16:creationId xmlns:a16="http://schemas.microsoft.com/office/drawing/2014/main" id="{895CDA56-CA1C-914F-8D30-FAB34F279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915" name="Line 69">
                  <a:extLst>
                    <a:ext uri="{FF2B5EF4-FFF2-40B4-BE49-F238E27FC236}">
                      <a16:creationId xmlns:a16="http://schemas.microsoft.com/office/drawing/2014/main" id="{CF1D2F31-848D-AA47-B065-229FEAC88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16" name="Line 70">
                  <a:extLst>
                    <a:ext uri="{FF2B5EF4-FFF2-40B4-BE49-F238E27FC236}">
                      <a16:creationId xmlns:a16="http://schemas.microsoft.com/office/drawing/2014/main" id="{E83F7829-EEFE-E44E-B03E-0901CFCB5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17" name="Line 71">
                  <a:extLst>
                    <a:ext uri="{FF2B5EF4-FFF2-40B4-BE49-F238E27FC236}">
                      <a16:creationId xmlns:a16="http://schemas.microsoft.com/office/drawing/2014/main" id="{25CF088F-DA67-5B44-9144-498A31297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918" name="Line 72">
                  <a:extLst>
                    <a:ext uri="{FF2B5EF4-FFF2-40B4-BE49-F238E27FC236}">
                      <a16:creationId xmlns:a16="http://schemas.microsoft.com/office/drawing/2014/main" id="{691D2CC3-58AC-3449-AAF4-3FBF092D9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711" name="Group 73">
              <a:extLst>
                <a:ext uri="{FF2B5EF4-FFF2-40B4-BE49-F238E27FC236}">
                  <a16:creationId xmlns:a16="http://schemas.microsoft.com/office/drawing/2014/main" id="{03A86714-9612-754F-991C-639F3409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71867" name="Line 74">
                <a:extLst>
                  <a:ext uri="{FF2B5EF4-FFF2-40B4-BE49-F238E27FC236}">
                    <a16:creationId xmlns:a16="http://schemas.microsoft.com/office/drawing/2014/main" id="{53240BF6-574D-4A4B-B2A3-7FE132427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68" name="Line 75">
                <a:extLst>
                  <a:ext uri="{FF2B5EF4-FFF2-40B4-BE49-F238E27FC236}">
                    <a16:creationId xmlns:a16="http://schemas.microsoft.com/office/drawing/2014/main" id="{B030ECF6-F4DF-9248-83EB-2622B11E0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69" name="Line 76">
                <a:extLst>
                  <a:ext uri="{FF2B5EF4-FFF2-40B4-BE49-F238E27FC236}">
                    <a16:creationId xmlns:a16="http://schemas.microsoft.com/office/drawing/2014/main" id="{90E0D28F-E997-1846-B20A-6A488ADA3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0" name="Line 77">
                <a:extLst>
                  <a:ext uri="{FF2B5EF4-FFF2-40B4-BE49-F238E27FC236}">
                    <a16:creationId xmlns:a16="http://schemas.microsoft.com/office/drawing/2014/main" id="{097BEE88-8505-1648-91D8-56FCCBE54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1" name="Line 78">
                <a:extLst>
                  <a:ext uri="{FF2B5EF4-FFF2-40B4-BE49-F238E27FC236}">
                    <a16:creationId xmlns:a16="http://schemas.microsoft.com/office/drawing/2014/main" id="{EE6CBB7A-281D-9043-B23D-5DF9517A4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2" name="Line 79">
                <a:extLst>
                  <a:ext uri="{FF2B5EF4-FFF2-40B4-BE49-F238E27FC236}">
                    <a16:creationId xmlns:a16="http://schemas.microsoft.com/office/drawing/2014/main" id="{ADCBC8C2-A1BA-9B44-B232-88B72F32B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3" name="Line 80">
                <a:extLst>
                  <a:ext uri="{FF2B5EF4-FFF2-40B4-BE49-F238E27FC236}">
                    <a16:creationId xmlns:a16="http://schemas.microsoft.com/office/drawing/2014/main" id="{84AAF863-C86E-4849-9CBE-AA8803D65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4" name="Line 81">
                <a:extLst>
                  <a:ext uri="{FF2B5EF4-FFF2-40B4-BE49-F238E27FC236}">
                    <a16:creationId xmlns:a16="http://schemas.microsoft.com/office/drawing/2014/main" id="{CB2D3AE0-308E-8448-BA6F-AB7801634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5" name="Line 82">
                <a:extLst>
                  <a:ext uri="{FF2B5EF4-FFF2-40B4-BE49-F238E27FC236}">
                    <a16:creationId xmlns:a16="http://schemas.microsoft.com/office/drawing/2014/main" id="{014ABBAE-8F6B-2949-A89A-2B571916B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6" name="Line 83">
                <a:extLst>
                  <a:ext uri="{FF2B5EF4-FFF2-40B4-BE49-F238E27FC236}">
                    <a16:creationId xmlns:a16="http://schemas.microsoft.com/office/drawing/2014/main" id="{C555D793-8B9E-EB4D-BE7B-2E4DE7124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7" name="Line 84">
                <a:extLst>
                  <a:ext uri="{FF2B5EF4-FFF2-40B4-BE49-F238E27FC236}">
                    <a16:creationId xmlns:a16="http://schemas.microsoft.com/office/drawing/2014/main" id="{D2CE180F-5689-4D41-A980-38519BEF9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8" name="Line 85">
                <a:extLst>
                  <a:ext uri="{FF2B5EF4-FFF2-40B4-BE49-F238E27FC236}">
                    <a16:creationId xmlns:a16="http://schemas.microsoft.com/office/drawing/2014/main" id="{4C3C8502-A0F0-1C4A-BE03-19CC90B07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79" name="Line 86">
                <a:extLst>
                  <a:ext uri="{FF2B5EF4-FFF2-40B4-BE49-F238E27FC236}">
                    <a16:creationId xmlns:a16="http://schemas.microsoft.com/office/drawing/2014/main" id="{2BDA3299-9CA3-6742-A020-9A40884C7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80" name="Line 87">
                <a:extLst>
                  <a:ext uri="{FF2B5EF4-FFF2-40B4-BE49-F238E27FC236}">
                    <a16:creationId xmlns:a16="http://schemas.microsoft.com/office/drawing/2014/main" id="{77CC2C00-52F6-9346-9F8E-E8948DB85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81" name="Line 88">
                <a:extLst>
                  <a:ext uri="{FF2B5EF4-FFF2-40B4-BE49-F238E27FC236}">
                    <a16:creationId xmlns:a16="http://schemas.microsoft.com/office/drawing/2014/main" id="{21F87A0D-4A37-024D-BF89-D17A0AE04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1882" name="Group 89">
                <a:extLst>
                  <a:ext uri="{FF2B5EF4-FFF2-40B4-BE49-F238E27FC236}">
                    <a16:creationId xmlns:a16="http://schemas.microsoft.com/office/drawing/2014/main" id="{3D9B001D-A40A-EB4C-B6CD-C81B07763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893" name="Line 90">
                  <a:extLst>
                    <a:ext uri="{FF2B5EF4-FFF2-40B4-BE49-F238E27FC236}">
                      <a16:creationId xmlns:a16="http://schemas.microsoft.com/office/drawing/2014/main" id="{CE313B41-4F90-124C-8D0F-CBF6E003ED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94" name="Line 91">
                  <a:extLst>
                    <a:ext uri="{FF2B5EF4-FFF2-40B4-BE49-F238E27FC236}">
                      <a16:creationId xmlns:a16="http://schemas.microsoft.com/office/drawing/2014/main" id="{40235194-D58C-D848-98A9-5E3FBB0EE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95" name="Line 92">
                  <a:extLst>
                    <a:ext uri="{FF2B5EF4-FFF2-40B4-BE49-F238E27FC236}">
                      <a16:creationId xmlns:a16="http://schemas.microsoft.com/office/drawing/2014/main" id="{B68045FA-C31C-8A47-B258-49A283031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96" name="Line 93">
                  <a:extLst>
                    <a:ext uri="{FF2B5EF4-FFF2-40B4-BE49-F238E27FC236}">
                      <a16:creationId xmlns:a16="http://schemas.microsoft.com/office/drawing/2014/main" id="{3A77D0CE-9DE6-5045-9C29-818D619C2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883" name="Group 94">
                <a:extLst>
                  <a:ext uri="{FF2B5EF4-FFF2-40B4-BE49-F238E27FC236}">
                    <a16:creationId xmlns:a16="http://schemas.microsoft.com/office/drawing/2014/main" id="{260FD9D3-9C76-4145-AF08-330F3A6FD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889" name="Line 95">
                  <a:extLst>
                    <a:ext uri="{FF2B5EF4-FFF2-40B4-BE49-F238E27FC236}">
                      <a16:creationId xmlns:a16="http://schemas.microsoft.com/office/drawing/2014/main" id="{0544CF11-31D2-3542-ABAA-EBA6E474B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90" name="Line 96">
                  <a:extLst>
                    <a:ext uri="{FF2B5EF4-FFF2-40B4-BE49-F238E27FC236}">
                      <a16:creationId xmlns:a16="http://schemas.microsoft.com/office/drawing/2014/main" id="{3D72DC3F-953A-4B46-9F60-4A412FE42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91" name="Line 97">
                  <a:extLst>
                    <a:ext uri="{FF2B5EF4-FFF2-40B4-BE49-F238E27FC236}">
                      <a16:creationId xmlns:a16="http://schemas.microsoft.com/office/drawing/2014/main" id="{47457799-3468-6043-8B79-3B2F336B8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92" name="Line 98">
                  <a:extLst>
                    <a:ext uri="{FF2B5EF4-FFF2-40B4-BE49-F238E27FC236}">
                      <a16:creationId xmlns:a16="http://schemas.microsoft.com/office/drawing/2014/main" id="{D450EC8D-ABF3-FA4F-9E69-E05DE6F9B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884" name="Group 99">
                <a:extLst>
                  <a:ext uri="{FF2B5EF4-FFF2-40B4-BE49-F238E27FC236}">
                    <a16:creationId xmlns:a16="http://schemas.microsoft.com/office/drawing/2014/main" id="{F6B6C7DB-4BDE-C74A-A873-195C47B766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885" name="Line 100">
                  <a:extLst>
                    <a:ext uri="{FF2B5EF4-FFF2-40B4-BE49-F238E27FC236}">
                      <a16:creationId xmlns:a16="http://schemas.microsoft.com/office/drawing/2014/main" id="{0BAE7D1D-9CD6-004F-8029-363FC8F7B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86" name="Line 101">
                  <a:extLst>
                    <a:ext uri="{FF2B5EF4-FFF2-40B4-BE49-F238E27FC236}">
                      <a16:creationId xmlns:a16="http://schemas.microsoft.com/office/drawing/2014/main" id="{331A6372-0CE4-5C45-9E48-20BCACE15C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87" name="Line 102">
                  <a:extLst>
                    <a:ext uri="{FF2B5EF4-FFF2-40B4-BE49-F238E27FC236}">
                      <a16:creationId xmlns:a16="http://schemas.microsoft.com/office/drawing/2014/main" id="{58E4DCBC-5EB8-8A4A-827A-EC3F41EE9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88" name="Line 103">
                  <a:extLst>
                    <a:ext uri="{FF2B5EF4-FFF2-40B4-BE49-F238E27FC236}">
                      <a16:creationId xmlns:a16="http://schemas.microsoft.com/office/drawing/2014/main" id="{467AA31A-A530-1F45-9BFB-50E200DAB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712" name="Group 135">
              <a:extLst>
                <a:ext uri="{FF2B5EF4-FFF2-40B4-BE49-F238E27FC236}">
                  <a16:creationId xmlns:a16="http://schemas.microsoft.com/office/drawing/2014/main" id="{EFCCFA84-C60E-584E-80F8-31A9AAB0B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71837" name="Line 136">
                <a:extLst>
                  <a:ext uri="{FF2B5EF4-FFF2-40B4-BE49-F238E27FC236}">
                    <a16:creationId xmlns:a16="http://schemas.microsoft.com/office/drawing/2014/main" id="{E4C862F1-C4A0-DD4A-B2AB-312D983E0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38" name="Line 137">
                <a:extLst>
                  <a:ext uri="{FF2B5EF4-FFF2-40B4-BE49-F238E27FC236}">
                    <a16:creationId xmlns:a16="http://schemas.microsoft.com/office/drawing/2014/main" id="{F35CB923-F284-0943-ABA0-7FE12A82F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39" name="Line 138">
                <a:extLst>
                  <a:ext uri="{FF2B5EF4-FFF2-40B4-BE49-F238E27FC236}">
                    <a16:creationId xmlns:a16="http://schemas.microsoft.com/office/drawing/2014/main" id="{6EC178AF-EB13-BB40-9DBC-77D40F0B7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0" name="Line 139">
                <a:extLst>
                  <a:ext uri="{FF2B5EF4-FFF2-40B4-BE49-F238E27FC236}">
                    <a16:creationId xmlns:a16="http://schemas.microsoft.com/office/drawing/2014/main" id="{28C28681-A411-5241-A795-264F20BF0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1" name="Line 140">
                <a:extLst>
                  <a:ext uri="{FF2B5EF4-FFF2-40B4-BE49-F238E27FC236}">
                    <a16:creationId xmlns:a16="http://schemas.microsoft.com/office/drawing/2014/main" id="{004E8C22-FAE1-7C46-98F3-ED3B8AAE7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2" name="Line 141">
                <a:extLst>
                  <a:ext uri="{FF2B5EF4-FFF2-40B4-BE49-F238E27FC236}">
                    <a16:creationId xmlns:a16="http://schemas.microsoft.com/office/drawing/2014/main" id="{6AB99ED8-CB51-7946-B048-0A64570AA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3" name="Line 142">
                <a:extLst>
                  <a:ext uri="{FF2B5EF4-FFF2-40B4-BE49-F238E27FC236}">
                    <a16:creationId xmlns:a16="http://schemas.microsoft.com/office/drawing/2014/main" id="{1C47497B-1400-244B-96EB-EAF5FCBD3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4" name="Line 143">
                <a:extLst>
                  <a:ext uri="{FF2B5EF4-FFF2-40B4-BE49-F238E27FC236}">
                    <a16:creationId xmlns:a16="http://schemas.microsoft.com/office/drawing/2014/main" id="{AAE31A1B-2979-1642-993F-D93C76FA7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5" name="Line 144">
                <a:extLst>
                  <a:ext uri="{FF2B5EF4-FFF2-40B4-BE49-F238E27FC236}">
                    <a16:creationId xmlns:a16="http://schemas.microsoft.com/office/drawing/2014/main" id="{12CDD54D-5A8B-1240-B52E-CC37EB978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6" name="Line 145">
                <a:extLst>
                  <a:ext uri="{FF2B5EF4-FFF2-40B4-BE49-F238E27FC236}">
                    <a16:creationId xmlns:a16="http://schemas.microsoft.com/office/drawing/2014/main" id="{BDF36620-60BA-254F-809A-77805187B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7" name="Line 146">
                <a:extLst>
                  <a:ext uri="{FF2B5EF4-FFF2-40B4-BE49-F238E27FC236}">
                    <a16:creationId xmlns:a16="http://schemas.microsoft.com/office/drawing/2014/main" id="{381A2BD1-A2E7-5E4D-9F4F-A559D68B1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8" name="Line 147">
                <a:extLst>
                  <a:ext uri="{FF2B5EF4-FFF2-40B4-BE49-F238E27FC236}">
                    <a16:creationId xmlns:a16="http://schemas.microsoft.com/office/drawing/2014/main" id="{46625571-1B52-1249-B0E7-36F5614F3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9" name="Line 148">
                <a:extLst>
                  <a:ext uri="{FF2B5EF4-FFF2-40B4-BE49-F238E27FC236}">
                    <a16:creationId xmlns:a16="http://schemas.microsoft.com/office/drawing/2014/main" id="{5EF71CCC-D486-2849-B5EC-EA79CE489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50" name="Line 149">
                <a:extLst>
                  <a:ext uri="{FF2B5EF4-FFF2-40B4-BE49-F238E27FC236}">
                    <a16:creationId xmlns:a16="http://schemas.microsoft.com/office/drawing/2014/main" id="{A8E43536-B9B4-2646-8E62-9F32203F9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51" name="Line 150">
                <a:extLst>
                  <a:ext uri="{FF2B5EF4-FFF2-40B4-BE49-F238E27FC236}">
                    <a16:creationId xmlns:a16="http://schemas.microsoft.com/office/drawing/2014/main" id="{B563BF1E-7B76-2C49-920A-F90E3B3B7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1852" name="Group 151">
                <a:extLst>
                  <a:ext uri="{FF2B5EF4-FFF2-40B4-BE49-F238E27FC236}">
                    <a16:creationId xmlns:a16="http://schemas.microsoft.com/office/drawing/2014/main" id="{776A5AFF-1703-3F4B-9C07-F823E80C8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863" name="Line 152">
                  <a:extLst>
                    <a:ext uri="{FF2B5EF4-FFF2-40B4-BE49-F238E27FC236}">
                      <a16:creationId xmlns:a16="http://schemas.microsoft.com/office/drawing/2014/main" id="{B17E9283-44C8-4941-BBAA-B2F54026F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64" name="Line 153">
                  <a:extLst>
                    <a:ext uri="{FF2B5EF4-FFF2-40B4-BE49-F238E27FC236}">
                      <a16:creationId xmlns:a16="http://schemas.microsoft.com/office/drawing/2014/main" id="{E7339420-C702-334E-BB57-EC725BC4C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65" name="Line 154">
                  <a:extLst>
                    <a:ext uri="{FF2B5EF4-FFF2-40B4-BE49-F238E27FC236}">
                      <a16:creationId xmlns:a16="http://schemas.microsoft.com/office/drawing/2014/main" id="{B857175B-FA34-2C42-823C-1688D13AA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66" name="Line 155">
                  <a:extLst>
                    <a:ext uri="{FF2B5EF4-FFF2-40B4-BE49-F238E27FC236}">
                      <a16:creationId xmlns:a16="http://schemas.microsoft.com/office/drawing/2014/main" id="{58FB63B3-FDF7-4643-B96B-0A59EC68F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853" name="Group 156">
                <a:extLst>
                  <a:ext uri="{FF2B5EF4-FFF2-40B4-BE49-F238E27FC236}">
                    <a16:creationId xmlns:a16="http://schemas.microsoft.com/office/drawing/2014/main" id="{D437DED5-B892-A449-A1EE-607940A7C7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859" name="Line 157">
                  <a:extLst>
                    <a:ext uri="{FF2B5EF4-FFF2-40B4-BE49-F238E27FC236}">
                      <a16:creationId xmlns:a16="http://schemas.microsoft.com/office/drawing/2014/main" id="{0C98EF25-D8C0-A247-8AB1-DF8BE86AD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60" name="Line 158">
                  <a:extLst>
                    <a:ext uri="{FF2B5EF4-FFF2-40B4-BE49-F238E27FC236}">
                      <a16:creationId xmlns:a16="http://schemas.microsoft.com/office/drawing/2014/main" id="{6C635BB8-AC21-704E-A1C7-E7C3F3A812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61" name="Line 159">
                  <a:extLst>
                    <a:ext uri="{FF2B5EF4-FFF2-40B4-BE49-F238E27FC236}">
                      <a16:creationId xmlns:a16="http://schemas.microsoft.com/office/drawing/2014/main" id="{C11A4E91-EDF6-944A-9B45-2F945904B9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62" name="Line 160">
                  <a:extLst>
                    <a:ext uri="{FF2B5EF4-FFF2-40B4-BE49-F238E27FC236}">
                      <a16:creationId xmlns:a16="http://schemas.microsoft.com/office/drawing/2014/main" id="{1E446AE2-CCFF-3248-AAEC-0A24AFF7D0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854" name="Group 161">
                <a:extLst>
                  <a:ext uri="{FF2B5EF4-FFF2-40B4-BE49-F238E27FC236}">
                    <a16:creationId xmlns:a16="http://schemas.microsoft.com/office/drawing/2014/main" id="{47A321C3-00C8-B84D-8CD3-A178087B5F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855" name="Line 162">
                  <a:extLst>
                    <a:ext uri="{FF2B5EF4-FFF2-40B4-BE49-F238E27FC236}">
                      <a16:creationId xmlns:a16="http://schemas.microsoft.com/office/drawing/2014/main" id="{B34E6ED4-BFF5-7049-BC93-87D81F3B8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56" name="Line 163">
                  <a:extLst>
                    <a:ext uri="{FF2B5EF4-FFF2-40B4-BE49-F238E27FC236}">
                      <a16:creationId xmlns:a16="http://schemas.microsoft.com/office/drawing/2014/main" id="{4E5C7FD1-C50B-964E-BA8E-CC8C301CB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57" name="Line 164">
                  <a:extLst>
                    <a:ext uri="{FF2B5EF4-FFF2-40B4-BE49-F238E27FC236}">
                      <a16:creationId xmlns:a16="http://schemas.microsoft.com/office/drawing/2014/main" id="{EC2DCA95-7103-D049-8DAA-B25A3F584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58" name="Line 165">
                  <a:extLst>
                    <a:ext uri="{FF2B5EF4-FFF2-40B4-BE49-F238E27FC236}">
                      <a16:creationId xmlns:a16="http://schemas.microsoft.com/office/drawing/2014/main" id="{384BD045-28B3-B640-AAD2-ED47158A6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713" name="Group 197">
              <a:extLst>
                <a:ext uri="{FF2B5EF4-FFF2-40B4-BE49-F238E27FC236}">
                  <a16:creationId xmlns:a16="http://schemas.microsoft.com/office/drawing/2014/main" id="{EAA0D6BC-1729-2645-BE3B-D553E39E4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71807" name="Line 198">
                <a:extLst>
                  <a:ext uri="{FF2B5EF4-FFF2-40B4-BE49-F238E27FC236}">
                    <a16:creationId xmlns:a16="http://schemas.microsoft.com/office/drawing/2014/main" id="{B32023B1-411E-C843-937E-0F919C1BE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08" name="Line 199">
                <a:extLst>
                  <a:ext uri="{FF2B5EF4-FFF2-40B4-BE49-F238E27FC236}">
                    <a16:creationId xmlns:a16="http://schemas.microsoft.com/office/drawing/2014/main" id="{E55595FA-B67B-474A-8043-DEF51AF7D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09" name="Line 200">
                <a:extLst>
                  <a:ext uri="{FF2B5EF4-FFF2-40B4-BE49-F238E27FC236}">
                    <a16:creationId xmlns:a16="http://schemas.microsoft.com/office/drawing/2014/main" id="{5EF735D7-2CA3-814E-B851-E56C8FAC0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0" name="Line 201">
                <a:extLst>
                  <a:ext uri="{FF2B5EF4-FFF2-40B4-BE49-F238E27FC236}">
                    <a16:creationId xmlns:a16="http://schemas.microsoft.com/office/drawing/2014/main" id="{0238AF98-72A6-4B4B-90FD-DAD3BC542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1" name="Line 202">
                <a:extLst>
                  <a:ext uri="{FF2B5EF4-FFF2-40B4-BE49-F238E27FC236}">
                    <a16:creationId xmlns:a16="http://schemas.microsoft.com/office/drawing/2014/main" id="{ED88E86C-F944-944C-AAAB-03CE52ED3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2" name="Line 203">
                <a:extLst>
                  <a:ext uri="{FF2B5EF4-FFF2-40B4-BE49-F238E27FC236}">
                    <a16:creationId xmlns:a16="http://schemas.microsoft.com/office/drawing/2014/main" id="{C0EAD2A0-CC85-1347-BDF5-92B70F08C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3" name="Line 204">
                <a:extLst>
                  <a:ext uri="{FF2B5EF4-FFF2-40B4-BE49-F238E27FC236}">
                    <a16:creationId xmlns:a16="http://schemas.microsoft.com/office/drawing/2014/main" id="{FEA4CCC6-23A1-F74F-A923-6C1642E28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4" name="Line 205">
                <a:extLst>
                  <a:ext uri="{FF2B5EF4-FFF2-40B4-BE49-F238E27FC236}">
                    <a16:creationId xmlns:a16="http://schemas.microsoft.com/office/drawing/2014/main" id="{F78E8C15-F7B0-724F-A133-5B6DD74F1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5" name="Line 206">
                <a:extLst>
                  <a:ext uri="{FF2B5EF4-FFF2-40B4-BE49-F238E27FC236}">
                    <a16:creationId xmlns:a16="http://schemas.microsoft.com/office/drawing/2014/main" id="{CB019A64-D6B8-3741-B83D-B36D50315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6" name="Line 207">
                <a:extLst>
                  <a:ext uri="{FF2B5EF4-FFF2-40B4-BE49-F238E27FC236}">
                    <a16:creationId xmlns:a16="http://schemas.microsoft.com/office/drawing/2014/main" id="{A8FD1BDC-1D28-A340-84DB-F66C1DEE9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7" name="Line 208">
                <a:extLst>
                  <a:ext uri="{FF2B5EF4-FFF2-40B4-BE49-F238E27FC236}">
                    <a16:creationId xmlns:a16="http://schemas.microsoft.com/office/drawing/2014/main" id="{F6F76ABB-768B-C643-9EFC-3244FD199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8" name="Line 209">
                <a:extLst>
                  <a:ext uri="{FF2B5EF4-FFF2-40B4-BE49-F238E27FC236}">
                    <a16:creationId xmlns:a16="http://schemas.microsoft.com/office/drawing/2014/main" id="{88BCB326-ED5B-0743-ABC4-54819F156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19" name="Line 210">
                <a:extLst>
                  <a:ext uri="{FF2B5EF4-FFF2-40B4-BE49-F238E27FC236}">
                    <a16:creationId xmlns:a16="http://schemas.microsoft.com/office/drawing/2014/main" id="{49D273C8-B4A2-AB47-B762-EB81E9A0E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20" name="Line 211">
                <a:extLst>
                  <a:ext uri="{FF2B5EF4-FFF2-40B4-BE49-F238E27FC236}">
                    <a16:creationId xmlns:a16="http://schemas.microsoft.com/office/drawing/2014/main" id="{6E938FF6-9CC4-6E40-921E-4E4F8C010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21" name="Line 212">
                <a:extLst>
                  <a:ext uri="{FF2B5EF4-FFF2-40B4-BE49-F238E27FC236}">
                    <a16:creationId xmlns:a16="http://schemas.microsoft.com/office/drawing/2014/main" id="{AD4A6765-6650-6645-8C48-83796546F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1822" name="Group 213">
                <a:extLst>
                  <a:ext uri="{FF2B5EF4-FFF2-40B4-BE49-F238E27FC236}">
                    <a16:creationId xmlns:a16="http://schemas.microsoft.com/office/drawing/2014/main" id="{F79C7C79-81F5-F241-80B2-362EA7004D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833" name="Line 214">
                  <a:extLst>
                    <a:ext uri="{FF2B5EF4-FFF2-40B4-BE49-F238E27FC236}">
                      <a16:creationId xmlns:a16="http://schemas.microsoft.com/office/drawing/2014/main" id="{639453B8-37D2-3549-9DCE-84D39333F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34" name="Line 215">
                  <a:extLst>
                    <a:ext uri="{FF2B5EF4-FFF2-40B4-BE49-F238E27FC236}">
                      <a16:creationId xmlns:a16="http://schemas.microsoft.com/office/drawing/2014/main" id="{28760624-4669-FF40-B2C7-5CBAE6D103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35" name="Line 216">
                  <a:extLst>
                    <a:ext uri="{FF2B5EF4-FFF2-40B4-BE49-F238E27FC236}">
                      <a16:creationId xmlns:a16="http://schemas.microsoft.com/office/drawing/2014/main" id="{AEF95B0B-A147-354B-9FE9-2F2763744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36" name="Line 217">
                  <a:extLst>
                    <a:ext uri="{FF2B5EF4-FFF2-40B4-BE49-F238E27FC236}">
                      <a16:creationId xmlns:a16="http://schemas.microsoft.com/office/drawing/2014/main" id="{094098B9-D555-114F-8562-52CA04CE8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823" name="Group 218">
                <a:extLst>
                  <a:ext uri="{FF2B5EF4-FFF2-40B4-BE49-F238E27FC236}">
                    <a16:creationId xmlns:a16="http://schemas.microsoft.com/office/drawing/2014/main" id="{5810FFC6-BA49-6A4F-BB20-BA741C383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829" name="Line 219">
                  <a:extLst>
                    <a:ext uri="{FF2B5EF4-FFF2-40B4-BE49-F238E27FC236}">
                      <a16:creationId xmlns:a16="http://schemas.microsoft.com/office/drawing/2014/main" id="{4D83A889-2DA5-B74E-A6FC-28604F7FD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30" name="Line 220">
                  <a:extLst>
                    <a:ext uri="{FF2B5EF4-FFF2-40B4-BE49-F238E27FC236}">
                      <a16:creationId xmlns:a16="http://schemas.microsoft.com/office/drawing/2014/main" id="{2D10907C-C57D-C74D-8976-C92A94AD9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31" name="Line 221">
                  <a:extLst>
                    <a:ext uri="{FF2B5EF4-FFF2-40B4-BE49-F238E27FC236}">
                      <a16:creationId xmlns:a16="http://schemas.microsoft.com/office/drawing/2014/main" id="{F1788A08-CC10-FB4F-9751-E4DA5FF85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32" name="Line 222">
                  <a:extLst>
                    <a:ext uri="{FF2B5EF4-FFF2-40B4-BE49-F238E27FC236}">
                      <a16:creationId xmlns:a16="http://schemas.microsoft.com/office/drawing/2014/main" id="{C6B41D51-CF2C-0A4C-86D1-45863E13AF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824" name="Group 223">
                <a:extLst>
                  <a:ext uri="{FF2B5EF4-FFF2-40B4-BE49-F238E27FC236}">
                    <a16:creationId xmlns:a16="http://schemas.microsoft.com/office/drawing/2014/main" id="{7132EDD2-B7DC-2748-B5F4-2476D97F5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825" name="Line 224">
                  <a:extLst>
                    <a:ext uri="{FF2B5EF4-FFF2-40B4-BE49-F238E27FC236}">
                      <a16:creationId xmlns:a16="http://schemas.microsoft.com/office/drawing/2014/main" id="{F9C3B82D-63EC-7443-9A14-BBB82A216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26" name="Line 225">
                  <a:extLst>
                    <a:ext uri="{FF2B5EF4-FFF2-40B4-BE49-F238E27FC236}">
                      <a16:creationId xmlns:a16="http://schemas.microsoft.com/office/drawing/2014/main" id="{86C4BF2B-1540-0B4A-A690-16A211E1B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27" name="Line 226">
                  <a:extLst>
                    <a:ext uri="{FF2B5EF4-FFF2-40B4-BE49-F238E27FC236}">
                      <a16:creationId xmlns:a16="http://schemas.microsoft.com/office/drawing/2014/main" id="{E78A40E0-5F94-1841-B672-6F553BF2D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28" name="Line 227">
                  <a:extLst>
                    <a:ext uri="{FF2B5EF4-FFF2-40B4-BE49-F238E27FC236}">
                      <a16:creationId xmlns:a16="http://schemas.microsoft.com/office/drawing/2014/main" id="{B94D9FAF-A752-9A4F-AC24-BD1C2E44B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714" name="Group 228">
              <a:extLst>
                <a:ext uri="{FF2B5EF4-FFF2-40B4-BE49-F238E27FC236}">
                  <a16:creationId xmlns:a16="http://schemas.microsoft.com/office/drawing/2014/main" id="{B711FD1D-254C-F54E-A4A7-0205A0F3A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71777" name="Line 229">
                <a:extLst>
                  <a:ext uri="{FF2B5EF4-FFF2-40B4-BE49-F238E27FC236}">
                    <a16:creationId xmlns:a16="http://schemas.microsoft.com/office/drawing/2014/main" id="{432AA642-7492-F540-9EE3-DF1BC90B7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78" name="Line 230">
                <a:extLst>
                  <a:ext uri="{FF2B5EF4-FFF2-40B4-BE49-F238E27FC236}">
                    <a16:creationId xmlns:a16="http://schemas.microsoft.com/office/drawing/2014/main" id="{1DD35DEE-399B-5A4C-B3D4-6885A0127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79" name="Line 231">
                <a:extLst>
                  <a:ext uri="{FF2B5EF4-FFF2-40B4-BE49-F238E27FC236}">
                    <a16:creationId xmlns:a16="http://schemas.microsoft.com/office/drawing/2014/main" id="{D77F665D-AAED-5A4F-94D7-5C7E33E7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0" name="Line 232">
                <a:extLst>
                  <a:ext uri="{FF2B5EF4-FFF2-40B4-BE49-F238E27FC236}">
                    <a16:creationId xmlns:a16="http://schemas.microsoft.com/office/drawing/2014/main" id="{1460C8D9-F126-8542-B415-4F0D62F63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1" name="Line 233">
                <a:extLst>
                  <a:ext uri="{FF2B5EF4-FFF2-40B4-BE49-F238E27FC236}">
                    <a16:creationId xmlns:a16="http://schemas.microsoft.com/office/drawing/2014/main" id="{CA030255-E066-AF40-A4B9-4C9B083F7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2" name="Line 234">
                <a:extLst>
                  <a:ext uri="{FF2B5EF4-FFF2-40B4-BE49-F238E27FC236}">
                    <a16:creationId xmlns:a16="http://schemas.microsoft.com/office/drawing/2014/main" id="{63066996-69EE-C146-8024-2F2C5A5A9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3" name="Line 235">
                <a:extLst>
                  <a:ext uri="{FF2B5EF4-FFF2-40B4-BE49-F238E27FC236}">
                    <a16:creationId xmlns:a16="http://schemas.microsoft.com/office/drawing/2014/main" id="{C108D2D4-A2CA-9C44-9CCE-4FBFECDC5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4" name="Line 236">
                <a:extLst>
                  <a:ext uri="{FF2B5EF4-FFF2-40B4-BE49-F238E27FC236}">
                    <a16:creationId xmlns:a16="http://schemas.microsoft.com/office/drawing/2014/main" id="{13E58E55-4B4D-444C-B962-54305F732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5" name="Line 237">
                <a:extLst>
                  <a:ext uri="{FF2B5EF4-FFF2-40B4-BE49-F238E27FC236}">
                    <a16:creationId xmlns:a16="http://schemas.microsoft.com/office/drawing/2014/main" id="{FB5F9D3B-8CB9-D94E-BAEF-BB0967BAB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6" name="Line 238">
                <a:extLst>
                  <a:ext uri="{FF2B5EF4-FFF2-40B4-BE49-F238E27FC236}">
                    <a16:creationId xmlns:a16="http://schemas.microsoft.com/office/drawing/2014/main" id="{F572676E-BB11-F34A-9D29-3D33BF9E9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7" name="Line 239">
                <a:extLst>
                  <a:ext uri="{FF2B5EF4-FFF2-40B4-BE49-F238E27FC236}">
                    <a16:creationId xmlns:a16="http://schemas.microsoft.com/office/drawing/2014/main" id="{C1D893D7-1B64-7A41-A59C-E929A8E73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8" name="Line 240">
                <a:extLst>
                  <a:ext uri="{FF2B5EF4-FFF2-40B4-BE49-F238E27FC236}">
                    <a16:creationId xmlns:a16="http://schemas.microsoft.com/office/drawing/2014/main" id="{FA05372D-BACD-4843-A5E2-DADEF346A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89" name="Line 241">
                <a:extLst>
                  <a:ext uri="{FF2B5EF4-FFF2-40B4-BE49-F238E27FC236}">
                    <a16:creationId xmlns:a16="http://schemas.microsoft.com/office/drawing/2014/main" id="{5B1E099F-62C6-7744-94C3-C8A9B9230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90" name="Line 242">
                <a:extLst>
                  <a:ext uri="{FF2B5EF4-FFF2-40B4-BE49-F238E27FC236}">
                    <a16:creationId xmlns:a16="http://schemas.microsoft.com/office/drawing/2014/main" id="{E2160AFF-695E-B045-880B-771488EE3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91" name="Line 243">
                <a:extLst>
                  <a:ext uri="{FF2B5EF4-FFF2-40B4-BE49-F238E27FC236}">
                    <a16:creationId xmlns:a16="http://schemas.microsoft.com/office/drawing/2014/main" id="{9FEF68F5-2D2F-294B-89BC-AF5D6A342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1792" name="Group 244">
                <a:extLst>
                  <a:ext uri="{FF2B5EF4-FFF2-40B4-BE49-F238E27FC236}">
                    <a16:creationId xmlns:a16="http://schemas.microsoft.com/office/drawing/2014/main" id="{6EFE424A-A2C2-5B48-827A-4D10ED5651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803" name="Line 245">
                  <a:extLst>
                    <a:ext uri="{FF2B5EF4-FFF2-40B4-BE49-F238E27FC236}">
                      <a16:creationId xmlns:a16="http://schemas.microsoft.com/office/drawing/2014/main" id="{D82CCD46-D5FD-3546-A69D-F297D855BB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04" name="Line 246">
                  <a:extLst>
                    <a:ext uri="{FF2B5EF4-FFF2-40B4-BE49-F238E27FC236}">
                      <a16:creationId xmlns:a16="http://schemas.microsoft.com/office/drawing/2014/main" id="{587DD1B6-6634-704E-AC50-B9BB505C5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05" name="Line 247">
                  <a:extLst>
                    <a:ext uri="{FF2B5EF4-FFF2-40B4-BE49-F238E27FC236}">
                      <a16:creationId xmlns:a16="http://schemas.microsoft.com/office/drawing/2014/main" id="{893593A4-83CD-6C43-9F0C-748DAF7FA9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06" name="Line 248">
                  <a:extLst>
                    <a:ext uri="{FF2B5EF4-FFF2-40B4-BE49-F238E27FC236}">
                      <a16:creationId xmlns:a16="http://schemas.microsoft.com/office/drawing/2014/main" id="{D8BB3133-9EEB-6F42-81CA-EDD307EBAF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793" name="Group 249">
                <a:extLst>
                  <a:ext uri="{FF2B5EF4-FFF2-40B4-BE49-F238E27FC236}">
                    <a16:creationId xmlns:a16="http://schemas.microsoft.com/office/drawing/2014/main" id="{05305DAE-788F-E740-A1A0-985F958057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799" name="Line 250">
                  <a:extLst>
                    <a:ext uri="{FF2B5EF4-FFF2-40B4-BE49-F238E27FC236}">
                      <a16:creationId xmlns:a16="http://schemas.microsoft.com/office/drawing/2014/main" id="{24D907F6-8992-414C-BA6B-7212C67A1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00" name="Line 251">
                  <a:extLst>
                    <a:ext uri="{FF2B5EF4-FFF2-40B4-BE49-F238E27FC236}">
                      <a16:creationId xmlns:a16="http://schemas.microsoft.com/office/drawing/2014/main" id="{B044101C-53E5-6845-BA2F-9065BE66C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01" name="Line 252">
                  <a:extLst>
                    <a:ext uri="{FF2B5EF4-FFF2-40B4-BE49-F238E27FC236}">
                      <a16:creationId xmlns:a16="http://schemas.microsoft.com/office/drawing/2014/main" id="{59CEC833-315B-F14F-B034-4B7E26389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802" name="Line 253">
                  <a:extLst>
                    <a:ext uri="{FF2B5EF4-FFF2-40B4-BE49-F238E27FC236}">
                      <a16:creationId xmlns:a16="http://schemas.microsoft.com/office/drawing/2014/main" id="{6630A445-2904-AF43-A9D4-6B0302701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794" name="Group 254">
                <a:extLst>
                  <a:ext uri="{FF2B5EF4-FFF2-40B4-BE49-F238E27FC236}">
                    <a16:creationId xmlns:a16="http://schemas.microsoft.com/office/drawing/2014/main" id="{3A296D5C-03FB-7D40-999B-13961F41E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795" name="Line 255">
                  <a:extLst>
                    <a:ext uri="{FF2B5EF4-FFF2-40B4-BE49-F238E27FC236}">
                      <a16:creationId xmlns:a16="http://schemas.microsoft.com/office/drawing/2014/main" id="{111A8D64-FD2E-064D-B043-D9010875A9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96" name="Line 256">
                  <a:extLst>
                    <a:ext uri="{FF2B5EF4-FFF2-40B4-BE49-F238E27FC236}">
                      <a16:creationId xmlns:a16="http://schemas.microsoft.com/office/drawing/2014/main" id="{EC338F85-A822-5645-BE37-0DF230F6C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97" name="Line 257">
                  <a:extLst>
                    <a:ext uri="{FF2B5EF4-FFF2-40B4-BE49-F238E27FC236}">
                      <a16:creationId xmlns:a16="http://schemas.microsoft.com/office/drawing/2014/main" id="{7F653074-BF49-794F-B29F-E237841803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98" name="Line 258">
                  <a:extLst>
                    <a:ext uri="{FF2B5EF4-FFF2-40B4-BE49-F238E27FC236}">
                      <a16:creationId xmlns:a16="http://schemas.microsoft.com/office/drawing/2014/main" id="{DF17F46B-F48D-9D40-B1E1-70B90A1C0A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715" name="Group 259">
              <a:extLst>
                <a:ext uri="{FF2B5EF4-FFF2-40B4-BE49-F238E27FC236}">
                  <a16:creationId xmlns:a16="http://schemas.microsoft.com/office/drawing/2014/main" id="{8A80110F-0478-D34D-A4C7-607F7514D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71747" name="Line 260">
                <a:extLst>
                  <a:ext uri="{FF2B5EF4-FFF2-40B4-BE49-F238E27FC236}">
                    <a16:creationId xmlns:a16="http://schemas.microsoft.com/office/drawing/2014/main" id="{33FDAA6E-AA98-654E-A2A1-0A52BD102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48" name="Line 261">
                <a:extLst>
                  <a:ext uri="{FF2B5EF4-FFF2-40B4-BE49-F238E27FC236}">
                    <a16:creationId xmlns:a16="http://schemas.microsoft.com/office/drawing/2014/main" id="{448AD909-F5AD-984A-9836-AB1C0477F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49" name="Line 262">
                <a:extLst>
                  <a:ext uri="{FF2B5EF4-FFF2-40B4-BE49-F238E27FC236}">
                    <a16:creationId xmlns:a16="http://schemas.microsoft.com/office/drawing/2014/main" id="{ADFF7FFA-D23C-CB42-8C99-63E8FC612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0" name="Line 263">
                <a:extLst>
                  <a:ext uri="{FF2B5EF4-FFF2-40B4-BE49-F238E27FC236}">
                    <a16:creationId xmlns:a16="http://schemas.microsoft.com/office/drawing/2014/main" id="{6BD56A73-4173-5E47-ACF9-E7810BB0B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1" name="Line 264">
                <a:extLst>
                  <a:ext uri="{FF2B5EF4-FFF2-40B4-BE49-F238E27FC236}">
                    <a16:creationId xmlns:a16="http://schemas.microsoft.com/office/drawing/2014/main" id="{E949E93F-4C44-1848-88CD-7488F708E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2" name="Line 265">
                <a:extLst>
                  <a:ext uri="{FF2B5EF4-FFF2-40B4-BE49-F238E27FC236}">
                    <a16:creationId xmlns:a16="http://schemas.microsoft.com/office/drawing/2014/main" id="{2E4DAA75-E331-5847-8336-71F6BBD26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3" name="Line 266">
                <a:extLst>
                  <a:ext uri="{FF2B5EF4-FFF2-40B4-BE49-F238E27FC236}">
                    <a16:creationId xmlns:a16="http://schemas.microsoft.com/office/drawing/2014/main" id="{609A0315-DBD1-C54F-A36D-1A1DC2304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4" name="Line 267">
                <a:extLst>
                  <a:ext uri="{FF2B5EF4-FFF2-40B4-BE49-F238E27FC236}">
                    <a16:creationId xmlns:a16="http://schemas.microsoft.com/office/drawing/2014/main" id="{E07BB21E-4578-5444-B91A-4E27CA39F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5" name="Line 268">
                <a:extLst>
                  <a:ext uri="{FF2B5EF4-FFF2-40B4-BE49-F238E27FC236}">
                    <a16:creationId xmlns:a16="http://schemas.microsoft.com/office/drawing/2014/main" id="{0BE66966-D611-2640-BA0B-253378D23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6" name="Line 269">
                <a:extLst>
                  <a:ext uri="{FF2B5EF4-FFF2-40B4-BE49-F238E27FC236}">
                    <a16:creationId xmlns:a16="http://schemas.microsoft.com/office/drawing/2014/main" id="{3EB6A849-2ECD-BB46-8ECD-5A0CCB432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7" name="Line 270">
                <a:extLst>
                  <a:ext uri="{FF2B5EF4-FFF2-40B4-BE49-F238E27FC236}">
                    <a16:creationId xmlns:a16="http://schemas.microsoft.com/office/drawing/2014/main" id="{1F6D0CD7-56BA-1146-9C73-09B32A41E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8" name="Line 271">
                <a:extLst>
                  <a:ext uri="{FF2B5EF4-FFF2-40B4-BE49-F238E27FC236}">
                    <a16:creationId xmlns:a16="http://schemas.microsoft.com/office/drawing/2014/main" id="{0A562B6E-DA81-CE48-9848-E2C3707C3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59" name="Line 272">
                <a:extLst>
                  <a:ext uri="{FF2B5EF4-FFF2-40B4-BE49-F238E27FC236}">
                    <a16:creationId xmlns:a16="http://schemas.microsoft.com/office/drawing/2014/main" id="{DF8D5923-4857-AC4C-BE07-A7D1F217D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60" name="Line 273">
                <a:extLst>
                  <a:ext uri="{FF2B5EF4-FFF2-40B4-BE49-F238E27FC236}">
                    <a16:creationId xmlns:a16="http://schemas.microsoft.com/office/drawing/2014/main" id="{7EC54790-1ACD-5B4E-95D7-752DDE14F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61" name="Line 274">
                <a:extLst>
                  <a:ext uri="{FF2B5EF4-FFF2-40B4-BE49-F238E27FC236}">
                    <a16:creationId xmlns:a16="http://schemas.microsoft.com/office/drawing/2014/main" id="{9BFE4886-A840-DD46-A592-542583084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1762" name="Group 275">
                <a:extLst>
                  <a:ext uri="{FF2B5EF4-FFF2-40B4-BE49-F238E27FC236}">
                    <a16:creationId xmlns:a16="http://schemas.microsoft.com/office/drawing/2014/main" id="{0687B7C1-EE0B-A74B-A8EF-368DC82EC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773" name="Line 276">
                  <a:extLst>
                    <a:ext uri="{FF2B5EF4-FFF2-40B4-BE49-F238E27FC236}">
                      <a16:creationId xmlns:a16="http://schemas.microsoft.com/office/drawing/2014/main" id="{EB97F999-482B-F24E-A632-D20689FE9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74" name="Line 277">
                  <a:extLst>
                    <a:ext uri="{FF2B5EF4-FFF2-40B4-BE49-F238E27FC236}">
                      <a16:creationId xmlns:a16="http://schemas.microsoft.com/office/drawing/2014/main" id="{0F9249E1-7558-6240-B567-D8E2F74ED4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75" name="Line 278">
                  <a:extLst>
                    <a:ext uri="{FF2B5EF4-FFF2-40B4-BE49-F238E27FC236}">
                      <a16:creationId xmlns:a16="http://schemas.microsoft.com/office/drawing/2014/main" id="{D1D3DC37-15B3-A840-9C26-CB47920FE4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76" name="Line 279">
                  <a:extLst>
                    <a:ext uri="{FF2B5EF4-FFF2-40B4-BE49-F238E27FC236}">
                      <a16:creationId xmlns:a16="http://schemas.microsoft.com/office/drawing/2014/main" id="{CD18E087-3B70-6F40-8319-24742202FD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763" name="Group 280">
                <a:extLst>
                  <a:ext uri="{FF2B5EF4-FFF2-40B4-BE49-F238E27FC236}">
                    <a16:creationId xmlns:a16="http://schemas.microsoft.com/office/drawing/2014/main" id="{5B06FF45-A638-4841-AE8A-29E2DF3D1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769" name="Line 281">
                  <a:extLst>
                    <a:ext uri="{FF2B5EF4-FFF2-40B4-BE49-F238E27FC236}">
                      <a16:creationId xmlns:a16="http://schemas.microsoft.com/office/drawing/2014/main" id="{8AA21D71-5998-E740-89BF-14D5F01DBF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70" name="Line 282">
                  <a:extLst>
                    <a:ext uri="{FF2B5EF4-FFF2-40B4-BE49-F238E27FC236}">
                      <a16:creationId xmlns:a16="http://schemas.microsoft.com/office/drawing/2014/main" id="{FDCEE5EC-9299-AF4D-A66D-B8EB17AA8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71" name="Line 283">
                  <a:extLst>
                    <a:ext uri="{FF2B5EF4-FFF2-40B4-BE49-F238E27FC236}">
                      <a16:creationId xmlns:a16="http://schemas.microsoft.com/office/drawing/2014/main" id="{0FE81AF9-9224-DB4F-B29E-68ADB60AC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72" name="Line 284">
                  <a:extLst>
                    <a:ext uri="{FF2B5EF4-FFF2-40B4-BE49-F238E27FC236}">
                      <a16:creationId xmlns:a16="http://schemas.microsoft.com/office/drawing/2014/main" id="{42BB4AAB-5543-B94B-941D-CC1C473BE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764" name="Group 285">
                <a:extLst>
                  <a:ext uri="{FF2B5EF4-FFF2-40B4-BE49-F238E27FC236}">
                    <a16:creationId xmlns:a16="http://schemas.microsoft.com/office/drawing/2014/main" id="{AB7BF0DD-9BE0-0846-9822-AFA73981C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765" name="Line 286">
                  <a:extLst>
                    <a:ext uri="{FF2B5EF4-FFF2-40B4-BE49-F238E27FC236}">
                      <a16:creationId xmlns:a16="http://schemas.microsoft.com/office/drawing/2014/main" id="{9AA4C797-3202-EA42-9C0E-972F144F07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66" name="Line 287">
                  <a:extLst>
                    <a:ext uri="{FF2B5EF4-FFF2-40B4-BE49-F238E27FC236}">
                      <a16:creationId xmlns:a16="http://schemas.microsoft.com/office/drawing/2014/main" id="{87164CEA-8396-FB4F-9A62-BB4ADA983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67" name="Line 288">
                  <a:extLst>
                    <a:ext uri="{FF2B5EF4-FFF2-40B4-BE49-F238E27FC236}">
                      <a16:creationId xmlns:a16="http://schemas.microsoft.com/office/drawing/2014/main" id="{16B051CC-33FB-8346-88CE-4D9FF75F5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768" name="Line 289">
                  <a:extLst>
                    <a:ext uri="{FF2B5EF4-FFF2-40B4-BE49-F238E27FC236}">
                      <a16:creationId xmlns:a16="http://schemas.microsoft.com/office/drawing/2014/main" id="{4FBBD374-B87D-3548-AEA3-3638EDEA8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71716" name="Line 290">
              <a:extLst>
                <a:ext uri="{FF2B5EF4-FFF2-40B4-BE49-F238E27FC236}">
                  <a16:creationId xmlns:a16="http://schemas.microsoft.com/office/drawing/2014/main" id="{24EE8635-D729-7D4D-B8BE-7FE407D16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Line 292">
              <a:extLst>
                <a:ext uri="{FF2B5EF4-FFF2-40B4-BE49-F238E27FC236}">
                  <a16:creationId xmlns:a16="http://schemas.microsoft.com/office/drawing/2014/main" id="{6E98D210-99AE-274F-9719-93A69AEE3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Line 293">
              <a:extLst>
                <a:ext uri="{FF2B5EF4-FFF2-40B4-BE49-F238E27FC236}">
                  <a16:creationId xmlns:a16="http://schemas.microsoft.com/office/drawing/2014/main" id="{B9161F6B-308C-B348-9AC2-484101128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9" name="Line 294">
              <a:extLst>
                <a:ext uri="{FF2B5EF4-FFF2-40B4-BE49-F238E27FC236}">
                  <a16:creationId xmlns:a16="http://schemas.microsoft.com/office/drawing/2014/main" id="{C81EBE32-59EF-5348-8844-28F68F792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0" name="Line 295">
              <a:extLst>
                <a:ext uri="{FF2B5EF4-FFF2-40B4-BE49-F238E27FC236}">
                  <a16:creationId xmlns:a16="http://schemas.microsoft.com/office/drawing/2014/main" id="{3C9B46CB-7317-1946-9298-055AD3F5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1" name="Line 296">
              <a:extLst>
                <a:ext uri="{FF2B5EF4-FFF2-40B4-BE49-F238E27FC236}">
                  <a16:creationId xmlns:a16="http://schemas.microsoft.com/office/drawing/2014/main" id="{23F47A85-514F-A64F-9045-8324E91E7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2" name="Line 297">
              <a:extLst>
                <a:ext uri="{FF2B5EF4-FFF2-40B4-BE49-F238E27FC236}">
                  <a16:creationId xmlns:a16="http://schemas.microsoft.com/office/drawing/2014/main" id="{0E587519-E001-E74A-84B6-6C5714661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23" name="Group 299">
              <a:extLst>
                <a:ext uri="{FF2B5EF4-FFF2-40B4-BE49-F238E27FC236}">
                  <a16:creationId xmlns:a16="http://schemas.microsoft.com/office/drawing/2014/main" id="{D609B1D7-DC52-764C-832D-882A26F12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71743" name="Group 300">
                <a:extLst>
                  <a:ext uri="{FF2B5EF4-FFF2-40B4-BE49-F238E27FC236}">
                    <a16:creationId xmlns:a16="http://schemas.microsoft.com/office/drawing/2014/main" id="{5E340502-517B-DB41-8505-7230817F8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71745" name="Rectangle 301">
                  <a:extLst>
                    <a:ext uri="{FF2B5EF4-FFF2-40B4-BE49-F238E27FC236}">
                      <a16:creationId xmlns:a16="http://schemas.microsoft.com/office/drawing/2014/main" id="{A6C8A6A5-949D-DF47-A121-9FD88E66B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1746" name="Text Box 302">
                  <a:extLst>
                    <a:ext uri="{FF2B5EF4-FFF2-40B4-BE49-F238E27FC236}">
                      <a16:creationId xmlns:a16="http://schemas.microsoft.com/office/drawing/2014/main" id="{B53B386B-2E65-354A-B189-B9CF0A723D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1744" name="Text Box 303">
                <a:extLst>
                  <a:ext uri="{FF2B5EF4-FFF2-40B4-BE49-F238E27FC236}">
                    <a16:creationId xmlns:a16="http://schemas.microsoft.com/office/drawing/2014/main" id="{70E92D59-7395-9045-BF4A-845CCDA92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Mobile </a:t>
                </a:r>
              </a:p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Switching </a:t>
                </a:r>
              </a:p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Center</a:t>
                </a:r>
              </a:p>
            </p:txBody>
          </p:sp>
        </p:grpSp>
        <p:sp>
          <p:nvSpPr>
            <p:cNvPr id="71724" name="Freeform 304">
              <a:extLst>
                <a:ext uri="{FF2B5EF4-FFF2-40B4-BE49-F238E27FC236}">
                  <a16:creationId xmlns:a16="http://schemas.microsoft.com/office/drawing/2014/main" id="{4801021A-FAC2-2344-AA40-F61CD08CC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199 w 1292"/>
                <a:gd name="T1" fmla="*/ 8 h 1255"/>
                <a:gd name="T2" fmla="*/ 29 w 1292"/>
                <a:gd name="T3" fmla="*/ 179 h 1255"/>
                <a:gd name="T4" fmla="*/ 24 w 1292"/>
                <a:gd name="T5" fmla="*/ 596 h 1255"/>
                <a:gd name="T6" fmla="*/ 44 w 1292"/>
                <a:gd name="T7" fmla="*/ 945 h 1255"/>
                <a:gd name="T8" fmla="*/ 204 w 1292"/>
                <a:gd name="T9" fmla="*/ 992 h 1255"/>
                <a:gd name="T10" fmla="*/ 540 w 1292"/>
                <a:gd name="T11" fmla="*/ 1286 h 1255"/>
                <a:gd name="T12" fmla="*/ 830 w 1292"/>
                <a:gd name="T13" fmla="*/ 1409 h 1255"/>
                <a:gd name="T14" fmla="*/ 1000 w 1292"/>
                <a:gd name="T15" fmla="*/ 1163 h 1255"/>
                <a:gd name="T16" fmla="*/ 1060 w 1292"/>
                <a:gd name="T17" fmla="*/ 507 h 1255"/>
                <a:gd name="T18" fmla="*/ 1005 w 1292"/>
                <a:gd name="T19" fmla="*/ 240 h 1255"/>
                <a:gd name="T20" fmla="*/ 625 w 1292"/>
                <a:gd name="T21" fmla="*/ 131 h 1255"/>
                <a:gd name="T22" fmla="*/ 199 w 1292"/>
                <a:gd name="T23" fmla="*/ 8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5" name="Text Box 305">
              <a:extLst>
                <a:ext uri="{FF2B5EF4-FFF2-40B4-BE49-F238E27FC236}">
                  <a16:creationId xmlns:a16="http://schemas.microsoft.com/office/drawing/2014/main" id="{F279D70A-27A7-A740-83EA-2FF866FC1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2100"/>
              <a:ext cx="108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Public telephone</a:t>
              </a:r>
            </a:p>
            <a:p>
              <a:pPr eaLnBrk="1" hangingPunct="1"/>
              <a:r>
                <a:rPr lang="en-US" altLang="en-US" sz="1600"/>
                <a:t>network, and</a:t>
              </a:r>
            </a:p>
            <a:p>
              <a:pPr eaLnBrk="1" hangingPunct="1"/>
              <a:r>
                <a:rPr lang="en-US" altLang="en-US" sz="1600"/>
                <a:t>Internet</a:t>
              </a:r>
            </a:p>
          </p:txBody>
        </p:sp>
        <p:pic>
          <p:nvPicPr>
            <p:cNvPr id="71726" name="Picture 309" descr="imgyjavg[1]">
              <a:extLst>
                <a:ext uri="{FF2B5EF4-FFF2-40B4-BE49-F238E27FC236}">
                  <a16:creationId xmlns:a16="http://schemas.microsoft.com/office/drawing/2014/main" id="{4ED529C5-8EB6-C047-AF17-320DB594B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7" name="Picture 310" descr="imgyjavg[1]">
              <a:extLst>
                <a:ext uri="{FF2B5EF4-FFF2-40B4-BE49-F238E27FC236}">
                  <a16:creationId xmlns:a16="http://schemas.microsoft.com/office/drawing/2014/main" id="{84D03626-A1ED-F04F-8606-EC1BDDAFB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8" name="Picture 311" descr="imgyjavg[1]">
              <a:extLst>
                <a:ext uri="{FF2B5EF4-FFF2-40B4-BE49-F238E27FC236}">
                  <a16:creationId xmlns:a16="http://schemas.microsoft.com/office/drawing/2014/main" id="{4BE89835-C5D0-AC41-9FC6-E5E29836C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9" name="Picture 312" descr="imgyjavg[1]">
              <a:extLst>
                <a:ext uri="{FF2B5EF4-FFF2-40B4-BE49-F238E27FC236}">
                  <a16:creationId xmlns:a16="http://schemas.microsoft.com/office/drawing/2014/main" id="{252AD6D6-DE22-274C-A62F-47507C261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0" name="Picture 313" descr="imgyjavg[1]">
              <a:extLst>
                <a:ext uri="{FF2B5EF4-FFF2-40B4-BE49-F238E27FC236}">
                  <a16:creationId xmlns:a16="http://schemas.microsoft.com/office/drawing/2014/main" id="{F841E5DB-1D8E-1547-9503-4819A3B75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1" name="Picture 316" descr="imgyjavg[1]">
              <a:extLst>
                <a:ext uri="{FF2B5EF4-FFF2-40B4-BE49-F238E27FC236}">
                  <a16:creationId xmlns:a16="http://schemas.microsoft.com/office/drawing/2014/main" id="{8D0887DC-5992-FF40-ACA8-07864F778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32" name="Group 317">
              <a:extLst>
                <a:ext uri="{FF2B5EF4-FFF2-40B4-BE49-F238E27FC236}">
                  <a16:creationId xmlns:a16="http://schemas.microsoft.com/office/drawing/2014/main" id="{CDEF8A01-9D67-A843-8B15-2B10A5A5F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71740" name="Picture 318" descr="lgv_fqmg[1]">
                <a:extLst>
                  <a:ext uri="{FF2B5EF4-FFF2-40B4-BE49-F238E27FC236}">
                    <a16:creationId xmlns:a16="http://schemas.microsoft.com/office/drawing/2014/main" id="{3011555F-9371-414E-8E4C-260FA94B1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41" name="Line 319">
                <a:extLst>
                  <a:ext uri="{FF2B5EF4-FFF2-40B4-BE49-F238E27FC236}">
                    <a16:creationId xmlns:a16="http://schemas.microsoft.com/office/drawing/2014/main" id="{F7CEC5D5-54BB-F04A-B207-EDEB123C5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2" name="Line 320">
                <a:extLst>
                  <a:ext uri="{FF2B5EF4-FFF2-40B4-BE49-F238E27FC236}">
                    <a16:creationId xmlns:a16="http://schemas.microsoft.com/office/drawing/2014/main" id="{743F027D-9468-CF42-8FEB-793FCEC37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33" name="Group 321">
              <a:extLst>
                <a:ext uri="{FF2B5EF4-FFF2-40B4-BE49-F238E27FC236}">
                  <a16:creationId xmlns:a16="http://schemas.microsoft.com/office/drawing/2014/main" id="{6AB91E52-409E-E14B-A849-AB7C06218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71736" name="Group 322">
                <a:extLst>
                  <a:ext uri="{FF2B5EF4-FFF2-40B4-BE49-F238E27FC236}">
                    <a16:creationId xmlns:a16="http://schemas.microsoft.com/office/drawing/2014/main" id="{EF8CEA64-C67A-4843-8000-B6740D6079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71738" name="Rectangle 323">
                  <a:extLst>
                    <a:ext uri="{FF2B5EF4-FFF2-40B4-BE49-F238E27FC236}">
                      <a16:creationId xmlns:a16="http://schemas.microsoft.com/office/drawing/2014/main" id="{B9B48094-4A19-7C42-B963-DE66DCA3D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1739" name="Text Box 324">
                  <a:extLst>
                    <a:ext uri="{FF2B5EF4-FFF2-40B4-BE49-F238E27FC236}">
                      <a16:creationId xmlns:a16="http://schemas.microsoft.com/office/drawing/2014/main" id="{ED2DE47C-7F5A-3C4A-8DD2-51FD9C7FFC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1737" name="Text Box 325">
                <a:extLst>
                  <a:ext uri="{FF2B5EF4-FFF2-40B4-BE49-F238E27FC236}">
                    <a16:creationId xmlns:a16="http://schemas.microsoft.com/office/drawing/2014/main" id="{299A56A6-CB8E-8B4D-90B6-013557A7D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Mobile </a:t>
                </a:r>
              </a:p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Switching </a:t>
                </a:r>
              </a:p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Center</a:t>
                </a:r>
              </a:p>
            </p:txBody>
          </p:sp>
        </p:grpSp>
        <p:sp>
          <p:nvSpPr>
            <p:cNvPr id="71734" name="Line 326">
              <a:extLst>
                <a:ext uri="{FF2B5EF4-FFF2-40B4-BE49-F238E27FC236}">
                  <a16:creationId xmlns:a16="http://schemas.microsoft.com/office/drawing/2014/main" id="{9B954B32-3869-254E-926B-23B4949BB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Line 327">
              <a:extLst>
                <a:ext uri="{FF2B5EF4-FFF2-40B4-BE49-F238E27FC236}">
                  <a16:creationId xmlns:a16="http://schemas.microsoft.com/office/drawing/2014/main" id="{C9464BCB-0CB3-5549-8B5D-E3F389AF2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4" name="Rectangle 364">
            <a:extLst>
              <a:ext uri="{FF2B5EF4-FFF2-40B4-BE49-F238E27FC236}">
                <a16:creationId xmlns:a16="http://schemas.microsoft.com/office/drawing/2014/main" id="{18B21E67-8E17-F644-BEBE-13CA0D95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306388"/>
            <a:ext cx="8650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grpSp>
        <p:nvGrpSpPr>
          <p:cNvPr id="418827" name="Group 381">
            <a:extLst>
              <a:ext uri="{FF2B5EF4-FFF2-40B4-BE49-F238E27FC236}">
                <a16:creationId xmlns:a16="http://schemas.microsoft.com/office/drawing/2014/main" id="{A12C07D3-832A-AA47-8E4B-11EE0F7D7978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71696" name="Text Box 366">
              <a:extLst>
                <a:ext uri="{FF2B5EF4-FFF2-40B4-BE49-F238E27FC236}">
                  <a16:creationId xmlns:a16="http://schemas.microsoft.com/office/drawing/2014/main" id="{77A22D62-CB13-6E4C-96FB-D81B10368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7" y="843"/>
              <a:ext cx="23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/>
                <a:t> connects cells to wide area 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/>
                <a:t> manages call setup (more later!)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/>
                <a:t> handles mobility (more later!)</a:t>
              </a:r>
            </a:p>
          </p:txBody>
        </p:sp>
        <p:sp>
          <p:nvSpPr>
            <p:cNvPr id="71697" name="Rectangle 368">
              <a:extLst>
                <a:ext uri="{FF2B5EF4-FFF2-40B4-BE49-F238E27FC236}">
                  <a16:creationId xmlns:a16="http://schemas.microsoft.com/office/drawing/2014/main" id="{6B488D62-DF94-AF45-A2DA-BD8DB7E44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1698" name="Group 371">
              <a:extLst>
                <a:ext uri="{FF2B5EF4-FFF2-40B4-BE49-F238E27FC236}">
                  <a16:creationId xmlns:a16="http://schemas.microsoft.com/office/drawing/2014/main" id="{89712BDD-C55D-CE45-9E43-AC07B930C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634"/>
              <a:ext cx="547" cy="288"/>
              <a:chOff x="442" y="3293"/>
              <a:chExt cx="547" cy="288"/>
            </a:xfrm>
          </p:grpSpPr>
          <p:sp>
            <p:nvSpPr>
              <p:cNvPr id="71700" name="Rectangle 370">
                <a:extLst>
                  <a:ext uri="{FF2B5EF4-FFF2-40B4-BE49-F238E27FC236}">
                    <a16:creationId xmlns:a16="http://schemas.microsoft.com/office/drawing/2014/main" id="{3A47ACC2-B57D-AE4A-B3B6-8AB081B20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701" name="Text Box 369">
                <a:extLst>
                  <a:ext uri="{FF2B5EF4-FFF2-40B4-BE49-F238E27FC236}">
                    <a16:creationId xmlns:a16="http://schemas.microsoft.com/office/drawing/2014/main" id="{17DFB7A6-9781-434C-9FB3-C11C63C4D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solidFill>
                      <a:srgbClr val="FF0000"/>
                    </a:solidFill>
                  </a:rPr>
                  <a:t>MSC</a:t>
                </a:r>
              </a:p>
            </p:txBody>
          </p:sp>
        </p:grpSp>
        <p:sp>
          <p:nvSpPr>
            <p:cNvPr id="71699" name="Line 374">
              <a:extLst>
                <a:ext uri="{FF2B5EF4-FFF2-40B4-BE49-F238E27FC236}">
                  <a16:creationId xmlns:a16="http://schemas.microsoft.com/office/drawing/2014/main" id="{562013D2-BDC7-0A43-8B2C-A50F2A53E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48" name="Group 383">
            <a:extLst>
              <a:ext uri="{FF2B5EF4-FFF2-40B4-BE49-F238E27FC236}">
                <a16:creationId xmlns:a16="http://schemas.microsoft.com/office/drawing/2014/main" id="{D4E7AD9D-66C0-E540-AB2A-109077CCD891}"/>
              </a:ext>
            </a:extLst>
          </p:cNvPr>
          <p:cNvGrpSpPr>
            <a:grpSpLocks/>
          </p:cNvGrpSpPr>
          <p:nvPr/>
        </p:nvGrpSpPr>
        <p:grpSpPr bwMode="auto">
          <a:xfrm>
            <a:off x="274638" y="2071688"/>
            <a:ext cx="3170237" cy="3243262"/>
            <a:chOff x="173" y="1305"/>
            <a:chExt cx="1997" cy="2043"/>
          </a:xfrm>
        </p:grpSpPr>
        <p:sp>
          <p:nvSpPr>
            <p:cNvPr id="71690" name="Text Box 376">
              <a:extLst>
                <a:ext uri="{FF2B5EF4-FFF2-40B4-BE49-F238E27FC236}">
                  <a16:creationId xmlns:a16="http://schemas.microsoft.com/office/drawing/2014/main" id="{3B0A62DA-FE0E-2749-901B-E4FA8085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/>
                <a:t> covers geographical region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/>
                <a:t> </a:t>
              </a:r>
              <a:r>
                <a:rPr lang="en-US" altLang="en-US" i="1">
                  <a:solidFill>
                    <a:srgbClr val="FF0000"/>
                  </a:solidFill>
                </a:rPr>
                <a:t>base station</a:t>
              </a:r>
              <a:r>
                <a:rPr lang="en-US" altLang="en-US"/>
                <a:t> (BS) analogous to 802.11 AP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/>
                <a:t> </a:t>
              </a:r>
              <a:r>
                <a:rPr lang="en-US" altLang="en-US" i="1">
                  <a:solidFill>
                    <a:srgbClr val="FF0000"/>
                  </a:solidFill>
                </a:rPr>
                <a:t>mobile users</a:t>
              </a:r>
              <a:r>
                <a:rPr lang="en-US" altLang="en-US"/>
                <a:t> attach to network through BS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/>
                <a:t> </a:t>
              </a:r>
              <a:r>
                <a:rPr lang="en-US" altLang="en-US" i="1">
                  <a:solidFill>
                    <a:srgbClr val="FF0000"/>
                  </a:solidFill>
                </a:rPr>
                <a:t>air-interface:</a:t>
              </a:r>
              <a:r>
                <a:rPr lang="en-US" altLang="en-US"/>
                <a:t> physical and link layer protocol between mobile and BS</a:t>
              </a:r>
            </a:p>
          </p:txBody>
        </p:sp>
        <p:sp>
          <p:nvSpPr>
            <p:cNvPr id="71691" name="Rectangle 377">
              <a:extLst>
                <a:ext uri="{FF2B5EF4-FFF2-40B4-BE49-F238E27FC236}">
                  <a16:creationId xmlns:a16="http://schemas.microsoft.com/office/drawing/2014/main" id="{8BFF9790-1675-DE44-B777-0AAE5D5D5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1692" name="Group 378">
              <a:extLst>
                <a:ext uri="{FF2B5EF4-FFF2-40B4-BE49-F238E27FC236}">
                  <a16:creationId xmlns:a16="http://schemas.microsoft.com/office/drawing/2014/main" id="{25044C11-3278-AA43-9CAB-486CF0A34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" y="1305"/>
              <a:ext cx="547" cy="288"/>
              <a:chOff x="442" y="3293"/>
              <a:chExt cx="547" cy="288"/>
            </a:xfrm>
          </p:grpSpPr>
          <p:sp>
            <p:nvSpPr>
              <p:cNvPr id="71694" name="Rectangle 379">
                <a:extLst>
                  <a:ext uri="{FF2B5EF4-FFF2-40B4-BE49-F238E27FC236}">
                    <a16:creationId xmlns:a16="http://schemas.microsoft.com/office/drawing/2014/main" id="{3189A957-5167-8D4D-AA8F-E719E3D88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695" name="Text Box 380">
                <a:extLst>
                  <a:ext uri="{FF2B5EF4-FFF2-40B4-BE49-F238E27FC236}">
                    <a16:creationId xmlns:a16="http://schemas.microsoft.com/office/drawing/2014/main" id="{3BCF4969-883B-F345-BF8B-4743185A2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solidFill>
                      <a:srgbClr val="FF0000"/>
                    </a:solidFill>
                  </a:rPr>
                  <a:t>cell</a:t>
                </a:r>
              </a:p>
            </p:txBody>
          </p:sp>
        </p:grpSp>
        <p:sp>
          <p:nvSpPr>
            <p:cNvPr id="71693" name="Line 382">
              <a:extLst>
                <a:ext uri="{FF2B5EF4-FFF2-40B4-BE49-F238E27FC236}">
                  <a16:creationId xmlns:a16="http://schemas.microsoft.com/office/drawing/2014/main" id="{CA7C24D8-6BB7-BA44-AF08-3C38019FF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1" y="1622"/>
              <a:ext cx="279" cy="1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58" name="Group 386">
            <a:extLst>
              <a:ext uri="{FF2B5EF4-FFF2-40B4-BE49-F238E27FC236}">
                <a16:creationId xmlns:a16="http://schemas.microsoft.com/office/drawing/2014/main" id="{540AA3CC-FFBC-EC45-AAEF-0C335343F82F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4556125"/>
            <a:ext cx="2211387" cy="1401763"/>
            <a:chOff x="4137" y="2870"/>
            <a:chExt cx="1393" cy="883"/>
          </a:xfrm>
        </p:grpSpPr>
        <p:sp>
          <p:nvSpPr>
            <p:cNvPr id="71688" name="Text Box 384">
              <a:extLst>
                <a:ext uri="{FF2B5EF4-FFF2-40B4-BE49-F238E27FC236}">
                  <a16:creationId xmlns:a16="http://schemas.microsoft.com/office/drawing/2014/main" id="{F390D747-77EA-2145-95E0-405CF47FD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" y="3465"/>
              <a:ext cx="1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</a:rPr>
                <a:t>wired network</a:t>
              </a:r>
            </a:p>
          </p:txBody>
        </p:sp>
        <p:sp>
          <p:nvSpPr>
            <p:cNvPr id="71689" name="Line 385">
              <a:extLst>
                <a:ext uri="{FF2B5EF4-FFF2-40B4-BE49-F238E27FC236}">
                  <a16:creationId xmlns:a16="http://schemas.microsoft.com/office/drawing/2014/main" id="{997F75C4-6540-C847-B008-30702D07A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3">
            <a:extLst>
              <a:ext uri="{FF2B5EF4-FFF2-40B4-BE49-F238E27FC236}">
                <a16:creationId xmlns:a16="http://schemas.microsoft.com/office/drawing/2014/main" id="{358C5522-3253-614B-9618-4FFC1926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0BE2C55F-2CD4-C04D-A0EB-6B5E7581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CAF47A93-2F2F-4048-8BC8-9BC4A69FCCC6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B514500E-F955-B24D-8A2E-17BA6F2F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Elements of a wireless network</a:t>
            </a:r>
          </a:p>
        </p:txBody>
      </p:sp>
      <p:sp>
        <p:nvSpPr>
          <p:cNvPr id="20484" name="Oval 5">
            <a:extLst>
              <a:ext uri="{FF2B5EF4-FFF2-40B4-BE49-F238E27FC236}">
                <a16:creationId xmlns:a16="http://schemas.microsoft.com/office/drawing/2014/main" id="{CB62B3A7-5465-FD49-AE91-65B238CA3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0485" name="Group 6">
            <a:extLst>
              <a:ext uri="{FF2B5EF4-FFF2-40B4-BE49-F238E27FC236}">
                <a16:creationId xmlns:a16="http://schemas.microsoft.com/office/drawing/2014/main" id="{DF95064D-95D9-F04D-AC70-4E7A54B7E57C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20551" name="Freeform 7">
              <a:extLst>
                <a:ext uri="{FF2B5EF4-FFF2-40B4-BE49-F238E27FC236}">
                  <a16:creationId xmlns:a16="http://schemas.microsoft.com/office/drawing/2014/main" id="{86827420-3868-0F41-B92E-C58821086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9 w 2135"/>
                <a:gd name="T1" fmla="*/ 435 h 1662"/>
                <a:gd name="T2" fmla="*/ 73 w 2135"/>
                <a:gd name="T3" fmla="*/ 51 h 1662"/>
                <a:gd name="T4" fmla="*/ 458 w 2135"/>
                <a:gd name="T5" fmla="*/ 131 h 1662"/>
                <a:gd name="T6" fmla="*/ 843 w 2135"/>
                <a:gd name="T7" fmla="*/ 67 h 1662"/>
                <a:gd name="T8" fmla="*/ 1395 w 2135"/>
                <a:gd name="T9" fmla="*/ 271 h 1662"/>
                <a:gd name="T10" fmla="*/ 1403 w 2135"/>
                <a:gd name="T11" fmla="*/ 764 h 1662"/>
                <a:gd name="T12" fmla="*/ 1102 w 2135"/>
                <a:gd name="T13" fmla="*/ 1069 h 1662"/>
                <a:gd name="T14" fmla="*/ 567 w 2135"/>
                <a:gd name="T15" fmla="*/ 1012 h 1662"/>
                <a:gd name="T16" fmla="*/ 349 w 2135"/>
                <a:gd name="T17" fmla="*/ 848 h 1662"/>
                <a:gd name="T18" fmla="*/ 128 w 2135"/>
                <a:gd name="T19" fmla="*/ 712 h 1662"/>
                <a:gd name="T20" fmla="*/ 19 w 2135"/>
                <a:gd name="T21" fmla="*/ 43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Text Box 8">
              <a:extLst>
                <a:ext uri="{FF2B5EF4-FFF2-40B4-BE49-F238E27FC236}">
                  <a16:creationId xmlns:a16="http://schemas.microsoft.com/office/drawing/2014/main" id="{189FBB00-C354-6140-967A-C0C57D105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network </a:t>
              </a:r>
            </a:p>
            <a:p>
              <a:pPr algn="ctr" eaLnBrk="1" hangingPunct="1"/>
              <a:r>
                <a:rPr lang="en-US" altLang="en-US"/>
                <a:t>infrastructure</a:t>
              </a:r>
            </a:p>
          </p:txBody>
        </p:sp>
      </p:grpSp>
      <p:pic>
        <p:nvPicPr>
          <p:cNvPr id="20486" name="Picture 9" descr="31u_bnrz[1]">
            <a:extLst>
              <a:ext uri="{FF2B5EF4-FFF2-40B4-BE49-F238E27FC236}">
                <a16:creationId xmlns:a16="http://schemas.microsoft.com/office/drawing/2014/main" id="{F65012CA-13E4-4F49-BC67-4FE4048C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up 10">
            <a:extLst>
              <a:ext uri="{FF2B5EF4-FFF2-40B4-BE49-F238E27FC236}">
                <a16:creationId xmlns:a16="http://schemas.microsoft.com/office/drawing/2014/main" id="{A9F2891B-ED6F-9344-B659-27DC36B072EF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20540" name="Oval 11">
              <a:extLst>
                <a:ext uri="{FF2B5EF4-FFF2-40B4-BE49-F238E27FC236}">
                  <a16:creationId xmlns:a16="http://schemas.microsoft.com/office/drawing/2014/main" id="{C2E385E0-A740-E647-A794-1C5FC2BF5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0541" name="Picture 12" descr="31u_bnrz[1]">
              <a:extLst>
                <a:ext uri="{FF2B5EF4-FFF2-40B4-BE49-F238E27FC236}">
                  <a16:creationId xmlns:a16="http://schemas.microsoft.com/office/drawing/2014/main" id="{CE50A137-ABB4-F84E-BE27-E89009A49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42" name="Group 13">
              <a:extLst>
                <a:ext uri="{FF2B5EF4-FFF2-40B4-BE49-F238E27FC236}">
                  <a16:creationId xmlns:a16="http://schemas.microsoft.com/office/drawing/2014/main" id="{A498ABA0-D7E8-7C42-B0E7-1504AB3B2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0549" name="Object 28">
                <a:extLst>
                  <a:ext uri="{FF2B5EF4-FFF2-40B4-BE49-F238E27FC236}">
                    <a16:creationId xmlns:a16="http://schemas.microsoft.com/office/drawing/2014/main" id="{90D3BAF1-CDFA-F14A-B55A-A19621E6861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1" name="Clip" r:id="rId6" imgW="7740650" imgH="7867650" progId="MS_ClipArt_Gallery.2">
                      <p:embed/>
                    </p:oleObj>
                  </mc:Choice>
                  <mc:Fallback>
                    <p:oleObj name="Clip" r:id="rId6" imgW="7740650" imgH="7867650" progId="MS_ClipArt_Gallery.2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50" name="Object 29">
                <a:extLst>
                  <a:ext uri="{FF2B5EF4-FFF2-40B4-BE49-F238E27FC236}">
                    <a16:creationId xmlns:a16="http://schemas.microsoft.com/office/drawing/2014/main" id="{3D2CE186-CE88-1B4E-82A3-D3F3D540C2A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2" name="Clip" r:id="rId8" imgW="11817350" imgH="11176000" progId="MS_ClipArt_Gallery.2">
                      <p:embed/>
                    </p:oleObj>
                  </mc:Choice>
                  <mc:Fallback>
                    <p:oleObj name="Clip" r:id="rId8" imgW="11817350" imgH="11176000" progId="MS_ClipArt_Gallery.2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543" name="Group 16">
              <a:extLst>
                <a:ext uri="{FF2B5EF4-FFF2-40B4-BE49-F238E27FC236}">
                  <a16:creationId xmlns:a16="http://schemas.microsoft.com/office/drawing/2014/main" id="{B4538E05-A062-4545-B23C-B32FE6D8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20547" name="Object 26">
                <a:extLst>
                  <a:ext uri="{FF2B5EF4-FFF2-40B4-BE49-F238E27FC236}">
                    <a16:creationId xmlns:a16="http://schemas.microsoft.com/office/drawing/2014/main" id="{C4CADF34-8F42-9D4E-BF64-2290AC9D385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3" name="Clip" r:id="rId10" imgW="7740650" imgH="7867650" progId="MS_ClipArt_Gallery.2">
                      <p:embed/>
                    </p:oleObj>
                  </mc:Choice>
                  <mc:Fallback>
                    <p:oleObj name="Clip" r:id="rId10" imgW="7740650" imgH="786765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48" name="Object 27">
                <a:extLst>
                  <a:ext uri="{FF2B5EF4-FFF2-40B4-BE49-F238E27FC236}">
                    <a16:creationId xmlns:a16="http://schemas.microsoft.com/office/drawing/2014/main" id="{14244576-7445-F540-B64F-F1075014E2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4" name="Clip" r:id="rId11" imgW="11817350" imgH="11176000" progId="MS_ClipArt_Gallery.2">
                      <p:embed/>
                    </p:oleObj>
                  </mc:Choice>
                  <mc:Fallback>
                    <p:oleObj name="Clip" r:id="rId11" imgW="11817350" imgH="111760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544" name="Group 19">
              <a:extLst>
                <a:ext uri="{FF2B5EF4-FFF2-40B4-BE49-F238E27FC236}">
                  <a16:creationId xmlns:a16="http://schemas.microsoft.com/office/drawing/2014/main" id="{116645B2-BE1D-704A-87F7-59EB9487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20545" name="Object 24">
                <a:extLst>
                  <a:ext uri="{FF2B5EF4-FFF2-40B4-BE49-F238E27FC236}">
                    <a16:creationId xmlns:a16="http://schemas.microsoft.com/office/drawing/2014/main" id="{269DACD6-7B46-2D4A-BEA4-6809D1402A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5" name="Clip" r:id="rId12" imgW="7740650" imgH="7867650" progId="MS_ClipArt_Gallery.2">
                      <p:embed/>
                    </p:oleObj>
                  </mc:Choice>
                  <mc:Fallback>
                    <p:oleObj name="Clip" r:id="rId12" imgW="7740650" imgH="786765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46" name="Object 25">
                <a:extLst>
                  <a:ext uri="{FF2B5EF4-FFF2-40B4-BE49-F238E27FC236}">
                    <a16:creationId xmlns:a16="http://schemas.microsoft.com/office/drawing/2014/main" id="{C673A1DE-3292-1543-9B97-13895E7CE4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6" name="Clip" r:id="rId13" imgW="11817350" imgH="11176000" progId="MS_ClipArt_Gallery.2">
                      <p:embed/>
                    </p:oleObj>
                  </mc:Choice>
                  <mc:Fallback>
                    <p:oleObj name="Clip" r:id="rId13" imgW="11817350" imgH="111760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488" name="Line 22">
            <a:extLst>
              <a:ext uri="{FF2B5EF4-FFF2-40B4-BE49-F238E27FC236}">
                <a16:creationId xmlns:a16="http://schemas.microsoft.com/office/drawing/2014/main" id="{E9D3B78C-2F42-FE40-A932-B27BCF651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Oval 23">
            <a:extLst>
              <a:ext uri="{FF2B5EF4-FFF2-40B4-BE49-F238E27FC236}">
                <a16:creationId xmlns:a16="http://schemas.microsoft.com/office/drawing/2014/main" id="{A08E8E79-B775-8B40-9B56-6724B3F4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0490" name="Picture 24" descr="31u_bnrz[1]">
            <a:extLst>
              <a:ext uri="{FF2B5EF4-FFF2-40B4-BE49-F238E27FC236}">
                <a16:creationId xmlns:a16="http://schemas.microsoft.com/office/drawing/2014/main" id="{6AF7A4F7-F97E-F94E-9968-49B5363E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Group 25">
            <a:extLst>
              <a:ext uri="{FF2B5EF4-FFF2-40B4-BE49-F238E27FC236}">
                <a16:creationId xmlns:a16="http://schemas.microsoft.com/office/drawing/2014/main" id="{95CC692A-AFEF-F04D-B49C-381F6DD62D6B}"/>
              </a:ext>
            </a:extLst>
          </p:cNvPr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20538" name="Object 22">
              <a:extLst>
                <a:ext uri="{FF2B5EF4-FFF2-40B4-BE49-F238E27FC236}">
                  <a16:creationId xmlns:a16="http://schemas.microsoft.com/office/drawing/2014/main" id="{14B5C031-BEF5-E645-BB2A-12AB7EC860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7" name="Clip" r:id="rId14" imgW="7740650" imgH="7867650" progId="MS_ClipArt_Gallery.2">
                    <p:embed/>
                  </p:oleObj>
                </mc:Choice>
                <mc:Fallback>
                  <p:oleObj name="Clip" r:id="rId14" imgW="7740650" imgH="7867650" progId="MS_ClipArt_Gallery.2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9" name="Object 23">
              <a:extLst>
                <a:ext uri="{FF2B5EF4-FFF2-40B4-BE49-F238E27FC236}">
                  <a16:creationId xmlns:a16="http://schemas.microsoft.com/office/drawing/2014/main" id="{B531F367-164A-FA46-9278-CF11D412E0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8" name="Clip" r:id="rId15" imgW="11817350" imgH="11176000" progId="MS_ClipArt_Gallery.2">
                    <p:embed/>
                  </p:oleObj>
                </mc:Choice>
                <mc:Fallback>
                  <p:oleObj name="Clip" r:id="rId15" imgW="11817350" imgH="11176000" progId="MS_ClipArt_Gallery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Group 28">
            <a:extLst>
              <a:ext uri="{FF2B5EF4-FFF2-40B4-BE49-F238E27FC236}">
                <a16:creationId xmlns:a16="http://schemas.microsoft.com/office/drawing/2014/main" id="{9B3FAA0F-1D39-484F-BF78-84AE6A4159E0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20536" name="Object 20">
              <a:extLst>
                <a:ext uri="{FF2B5EF4-FFF2-40B4-BE49-F238E27FC236}">
                  <a16:creationId xmlns:a16="http://schemas.microsoft.com/office/drawing/2014/main" id="{7AC516C6-4B13-1A4E-A9E5-8B84AD2CB1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9" name="Clip" r:id="rId16" imgW="7740650" imgH="7867650" progId="MS_ClipArt_Gallery.2">
                    <p:embed/>
                  </p:oleObj>
                </mc:Choice>
                <mc:Fallback>
                  <p:oleObj name="Clip" r:id="rId16" imgW="7740650" imgH="786765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7" name="Object 21">
              <a:extLst>
                <a:ext uri="{FF2B5EF4-FFF2-40B4-BE49-F238E27FC236}">
                  <a16:creationId xmlns:a16="http://schemas.microsoft.com/office/drawing/2014/main" id="{04FCB474-D479-9B49-B116-589B98592E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0" name="Clip" r:id="rId17" imgW="11817350" imgH="11176000" progId="MS_ClipArt_Gallery.2">
                    <p:embed/>
                  </p:oleObj>
                </mc:Choice>
                <mc:Fallback>
                  <p:oleObj name="Clip" r:id="rId17" imgW="11817350" imgH="111760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3" name="Group 31">
            <a:extLst>
              <a:ext uri="{FF2B5EF4-FFF2-40B4-BE49-F238E27FC236}">
                <a16:creationId xmlns:a16="http://schemas.microsoft.com/office/drawing/2014/main" id="{036E041E-CB30-B742-894C-7550BC1F3F9E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20534" name="Object 18">
              <a:extLst>
                <a:ext uri="{FF2B5EF4-FFF2-40B4-BE49-F238E27FC236}">
                  <a16:creationId xmlns:a16="http://schemas.microsoft.com/office/drawing/2014/main" id="{7F121CD7-D3BA-E945-8D69-1918347855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1" name="Clip" r:id="rId18" imgW="7740650" imgH="7867650" progId="MS_ClipArt_Gallery.2">
                    <p:embed/>
                  </p:oleObj>
                </mc:Choice>
                <mc:Fallback>
                  <p:oleObj name="Clip" r:id="rId18" imgW="7740650" imgH="786765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5" name="Object 19">
              <a:extLst>
                <a:ext uri="{FF2B5EF4-FFF2-40B4-BE49-F238E27FC236}">
                  <a16:creationId xmlns:a16="http://schemas.microsoft.com/office/drawing/2014/main" id="{68415F56-1255-2642-BC16-AE75165FB6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2" name="Clip" r:id="rId19" imgW="11817350" imgH="11176000" progId="MS_ClipArt_Gallery.2">
                    <p:embed/>
                  </p:oleObj>
                </mc:Choice>
                <mc:Fallback>
                  <p:oleObj name="Clip" r:id="rId19" imgW="11817350" imgH="111760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4" name="Line 34">
            <a:extLst>
              <a:ext uri="{FF2B5EF4-FFF2-40B4-BE49-F238E27FC236}">
                <a16:creationId xmlns:a16="http://schemas.microsoft.com/office/drawing/2014/main" id="{4C40D8E3-30F9-0945-A30B-50524869AC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5" name="Group 35">
            <a:extLst>
              <a:ext uri="{FF2B5EF4-FFF2-40B4-BE49-F238E27FC236}">
                <a16:creationId xmlns:a16="http://schemas.microsoft.com/office/drawing/2014/main" id="{5FC6EF81-36D2-204F-BDD2-E977B0EBBDE3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20532" name="Object 16">
              <a:extLst>
                <a:ext uri="{FF2B5EF4-FFF2-40B4-BE49-F238E27FC236}">
                  <a16:creationId xmlns:a16="http://schemas.microsoft.com/office/drawing/2014/main" id="{4A4F1A99-E7CD-604B-AA54-F2DBA8512E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3" name="Clip" r:id="rId20" imgW="7740650" imgH="7867650" progId="MS_ClipArt_Gallery.2">
                    <p:embed/>
                  </p:oleObj>
                </mc:Choice>
                <mc:Fallback>
                  <p:oleObj name="Clip" r:id="rId20" imgW="7740650" imgH="786765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3" name="Object 17">
              <a:extLst>
                <a:ext uri="{FF2B5EF4-FFF2-40B4-BE49-F238E27FC236}">
                  <a16:creationId xmlns:a16="http://schemas.microsoft.com/office/drawing/2014/main" id="{B3445295-E569-874E-A4E5-FA4DE7C746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4" name="Clip" r:id="rId21" imgW="11817350" imgH="11176000" progId="MS_ClipArt_Gallery.2">
                    <p:embed/>
                  </p:oleObj>
                </mc:Choice>
                <mc:Fallback>
                  <p:oleObj name="Clip" r:id="rId21" imgW="11817350" imgH="111760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6" name="Oval 38">
            <a:extLst>
              <a:ext uri="{FF2B5EF4-FFF2-40B4-BE49-F238E27FC236}">
                <a16:creationId xmlns:a16="http://schemas.microsoft.com/office/drawing/2014/main" id="{69990258-4C02-014B-AE46-647B26669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0497" name="Picture 39" descr="31u_bnrz[1]">
            <a:extLst>
              <a:ext uri="{FF2B5EF4-FFF2-40B4-BE49-F238E27FC236}">
                <a16:creationId xmlns:a16="http://schemas.microsoft.com/office/drawing/2014/main" id="{5FB2CC76-7CC8-D74E-8E3E-6E269666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8" name="Group 40">
            <a:extLst>
              <a:ext uri="{FF2B5EF4-FFF2-40B4-BE49-F238E27FC236}">
                <a16:creationId xmlns:a16="http://schemas.microsoft.com/office/drawing/2014/main" id="{C9AD71B7-87CB-AD4E-ADEE-807F96FC69B0}"/>
              </a:ext>
            </a:extLst>
          </p:cNvPr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20530" name="Object 14">
              <a:extLst>
                <a:ext uri="{FF2B5EF4-FFF2-40B4-BE49-F238E27FC236}">
                  <a16:creationId xmlns:a16="http://schemas.microsoft.com/office/drawing/2014/main" id="{DD6958CD-1EC0-5148-95E3-5F6A957EF0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5" name="Clip" r:id="rId22" imgW="7740650" imgH="7867650" progId="MS_ClipArt_Gallery.2">
                    <p:embed/>
                  </p:oleObj>
                </mc:Choice>
                <mc:Fallback>
                  <p:oleObj name="Clip" r:id="rId22" imgW="7740650" imgH="786765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1" name="Object 15">
              <a:extLst>
                <a:ext uri="{FF2B5EF4-FFF2-40B4-BE49-F238E27FC236}">
                  <a16:creationId xmlns:a16="http://schemas.microsoft.com/office/drawing/2014/main" id="{557A6A1C-E0CF-D647-8F13-863815D3A7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" name="Clip" r:id="rId23" imgW="11817350" imgH="11176000" progId="MS_ClipArt_Gallery.2">
                    <p:embed/>
                  </p:oleObj>
                </mc:Choice>
                <mc:Fallback>
                  <p:oleObj name="Clip" r:id="rId23" imgW="11817350" imgH="111760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9" name="Group 43">
            <a:extLst>
              <a:ext uri="{FF2B5EF4-FFF2-40B4-BE49-F238E27FC236}">
                <a16:creationId xmlns:a16="http://schemas.microsoft.com/office/drawing/2014/main" id="{FE423430-A1B4-7342-916A-11E319B9F9E4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20528" name="Object 12">
              <a:extLst>
                <a:ext uri="{FF2B5EF4-FFF2-40B4-BE49-F238E27FC236}">
                  <a16:creationId xmlns:a16="http://schemas.microsoft.com/office/drawing/2014/main" id="{90E1897E-C6E0-7643-8368-5E8A8B93E6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" name="Clip" r:id="rId24" imgW="7740650" imgH="7867650" progId="MS_ClipArt_Gallery.2">
                    <p:embed/>
                  </p:oleObj>
                </mc:Choice>
                <mc:Fallback>
                  <p:oleObj name="Clip" r:id="rId24" imgW="7740650" imgH="786765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9" name="Object 13">
              <a:extLst>
                <a:ext uri="{FF2B5EF4-FFF2-40B4-BE49-F238E27FC236}">
                  <a16:creationId xmlns:a16="http://schemas.microsoft.com/office/drawing/2014/main" id="{83C15FF8-2C47-BC42-BA27-D4692DF132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8" name="Clip" r:id="rId25" imgW="11817350" imgH="11176000" progId="MS_ClipArt_Gallery.2">
                    <p:embed/>
                  </p:oleObj>
                </mc:Choice>
                <mc:Fallback>
                  <p:oleObj name="Clip" r:id="rId25" imgW="11817350" imgH="111760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0" name="Group 46">
            <a:extLst>
              <a:ext uri="{FF2B5EF4-FFF2-40B4-BE49-F238E27FC236}">
                <a16:creationId xmlns:a16="http://schemas.microsoft.com/office/drawing/2014/main" id="{CD0B48E9-076B-FA49-9AB0-DD8A11CC5FCD}"/>
              </a:ext>
            </a:extLst>
          </p:cNvPr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20526" name="Object 10">
              <a:extLst>
                <a:ext uri="{FF2B5EF4-FFF2-40B4-BE49-F238E27FC236}">
                  <a16:creationId xmlns:a16="http://schemas.microsoft.com/office/drawing/2014/main" id="{C651137A-1490-B542-A2CF-C72C96A6FD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9" name="Clip" r:id="rId26" imgW="7740650" imgH="7867650" progId="MS_ClipArt_Gallery.2">
                    <p:embed/>
                  </p:oleObj>
                </mc:Choice>
                <mc:Fallback>
                  <p:oleObj name="Clip" r:id="rId26" imgW="7740650" imgH="78676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7" name="Object 11">
              <a:extLst>
                <a:ext uri="{FF2B5EF4-FFF2-40B4-BE49-F238E27FC236}">
                  <a16:creationId xmlns:a16="http://schemas.microsoft.com/office/drawing/2014/main" id="{B9C30D77-DD5A-A84D-8CD6-237DE887EC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0" name="Clip" r:id="rId27" imgW="11817350" imgH="11176000" progId="MS_ClipArt_Gallery.2">
                    <p:embed/>
                  </p:oleObj>
                </mc:Choice>
                <mc:Fallback>
                  <p:oleObj name="Clip" r:id="rId27" imgW="11817350" imgH="111760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1" name="Group 49">
            <a:extLst>
              <a:ext uri="{FF2B5EF4-FFF2-40B4-BE49-F238E27FC236}">
                <a16:creationId xmlns:a16="http://schemas.microsoft.com/office/drawing/2014/main" id="{E5199B56-4431-CB42-9105-008555A104AE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20524" name="Object 8">
              <a:extLst>
                <a:ext uri="{FF2B5EF4-FFF2-40B4-BE49-F238E27FC236}">
                  <a16:creationId xmlns:a16="http://schemas.microsoft.com/office/drawing/2014/main" id="{7EBC2247-4B0B-1347-A6FC-323D17A4AF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1" name="Clip" r:id="rId28" imgW="7740650" imgH="7867650" progId="MS_ClipArt_Gallery.2">
                    <p:embed/>
                  </p:oleObj>
                </mc:Choice>
                <mc:Fallback>
                  <p:oleObj name="Clip" r:id="rId28" imgW="7740650" imgH="78676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5" name="Object 9">
              <a:extLst>
                <a:ext uri="{FF2B5EF4-FFF2-40B4-BE49-F238E27FC236}">
                  <a16:creationId xmlns:a16="http://schemas.microsoft.com/office/drawing/2014/main" id="{CDBC19B9-5024-2B44-B2A4-AA98E56DC0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2" name="Clip" r:id="rId29" imgW="11817350" imgH="11176000" progId="MS_ClipArt_Gallery.2">
                    <p:embed/>
                  </p:oleObj>
                </mc:Choice>
                <mc:Fallback>
                  <p:oleObj name="Clip" r:id="rId29" imgW="11817350" imgH="111760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2" name="Group 52">
            <a:extLst>
              <a:ext uri="{FF2B5EF4-FFF2-40B4-BE49-F238E27FC236}">
                <a16:creationId xmlns:a16="http://schemas.microsoft.com/office/drawing/2014/main" id="{68364600-87B6-8C41-B688-B198229502D6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20522" name="Object 6">
              <a:extLst>
                <a:ext uri="{FF2B5EF4-FFF2-40B4-BE49-F238E27FC236}">
                  <a16:creationId xmlns:a16="http://schemas.microsoft.com/office/drawing/2014/main" id="{B0D78D27-181F-884B-888D-4A83BED10E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3" name="Clip" r:id="rId30" imgW="7740650" imgH="7867650" progId="MS_ClipArt_Gallery.2">
                    <p:embed/>
                  </p:oleObj>
                </mc:Choice>
                <mc:Fallback>
                  <p:oleObj name="Clip" r:id="rId30" imgW="7740650" imgH="78676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3" name="Object 7">
              <a:extLst>
                <a:ext uri="{FF2B5EF4-FFF2-40B4-BE49-F238E27FC236}">
                  <a16:creationId xmlns:a16="http://schemas.microsoft.com/office/drawing/2014/main" id="{CAF4940E-1D10-CD4F-89F8-9F4629F55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4" name="Clip" r:id="rId31" imgW="11817350" imgH="11176000" progId="MS_ClipArt_Gallery.2">
                    <p:embed/>
                  </p:oleObj>
                </mc:Choice>
                <mc:Fallback>
                  <p:oleObj name="Clip" r:id="rId31" imgW="11817350" imgH="111760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3" name="Group 55">
            <a:extLst>
              <a:ext uri="{FF2B5EF4-FFF2-40B4-BE49-F238E27FC236}">
                <a16:creationId xmlns:a16="http://schemas.microsoft.com/office/drawing/2014/main" id="{796C9C40-0837-6F48-B52A-030DBA485589}"/>
              </a:ext>
            </a:extLst>
          </p:cNvPr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20515" name="Group 56">
              <a:extLst>
                <a:ext uri="{FF2B5EF4-FFF2-40B4-BE49-F238E27FC236}">
                  <a16:creationId xmlns:a16="http://schemas.microsoft.com/office/drawing/2014/main" id="{990A84CA-DD4D-5543-9704-B1E68DFD5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20520" name="Object 4">
                <a:extLst>
                  <a:ext uri="{FF2B5EF4-FFF2-40B4-BE49-F238E27FC236}">
                    <a16:creationId xmlns:a16="http://schemas.microsoft.com/office/drawing/2014/main" id="{B6C93E4A-EFA9-FB4F-AA46-F0AE8B3578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5" name="Clip" r:id="rId32" imgW="7740650" imgH="7867650" progId="MS_ClipArt_Gallery.2">
                      <p:embed/>
                    </p:oleObj>
                  </mc:Choice>
                  <mc:Fallback>
                    <p:oleObj name="Clip" r:id="rId32" imgW="7740650" imgH="786765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1" name="Object 5">
                <a:extLst>
                  <a:ext uri="{FF2B5EF4-FFF2-40B4-BE49-F238E27FC236}">
                    <a16:creationId xmlns:a16="http://schemas.microsoft.com/office/drawing/2014/main" id="{61F85CAE-8B42-2147-B651-1F2EACB4372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6" name="Clip" r:id="rId33" imgW="11817350" imgH="11176000" progId="MS_ClipArt_Gallery.2">
                      <p:embed/>
                    </p:oleObj>
                  </mc:Choice>
                  <mc:Fallback>
                    <p:oleObj name="Clip" r:id="rId33" imgW="11817350" imgH="1117600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516" name="Line 59">
              <a:extLst>
                <a:ext uri="{FF2B5EF4-FFF2-40B4-BE49-F238E27FC236}">
                  <a16:creationId xmlns:a16="http://schemas.microsoft.com/office/drawing/2014/main" id="{A923C7F9-6B5F-0C4E-B561-F588ABFBA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60">
              <a:extLst>
                <a:ext uri="{FF2B5EF4-FFF2-40B4-BE49-F238E27FC236}">
                  <a16:creationId xmlns:a16="http://schemas.microsoft.com/office/drawing/2014/main" id="{FF9E80E8-7622-854E-BFD3-0D8E87D96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61">
              <a:extLst>
                <a:ext uri="{FF2B5EF4-FFF2-40B4-BE49-F238E27FC236}">
                  <a16:creationId xmlns:a16="http://schemas.microsoft.com/office/drawing/2014/main" id="{C57D10EE-0536-8B42-9930-F539D2613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62">
              <a:extLst>
                <a:ext uri="{FF2B5EF4-FFF2-40B4-BE49-F238E27FC236}">
                  <a16:creationId xmlns:a16="http://schemas.microsoft.com/office/drawing/2014/main" id="{07416C33-9E11-CB4E-A01B-C6F4AD388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4" name="Line 63">
            <a:extLst>
              <a:ext uri="{FF2B5EF4-FFF2-40B4-BE49-F238E27FC236}">
                <a16:creationId xmlns:a16="http://schemas.microsoft.com/office/drawing/2014/main" id="{AAB4D292-A349-7044-A38E-80E8702246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64">
            <a:extLst>
              <a:ext uri="{FF2B5EF4-FFF2-40B4-BE49-F238E27FC236}">
                <a16:creationId xmlns:a16="http://schemas.microsoft.com/office/drawing/2014/main" id="{DA190B6F-16C8-C749-9074-392CAD10EF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88">
            <a:extLst>
              <a:ext uri="{FF2B5EF4-FFF2-40B4-BE49-F238E27FC236}">
                <a16:creationId xmlns:a16="http://schemas.microsoft.com/office/drawing/2014/main" id="{6590467B-3826-484C-857F-5A2637780B8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20507" name="Rectangle 84">
              <a:extLst>
                <a:ext uri="{FF2B5EF4-FFF2-40B4-BE49-F238E27FC236}">
                  <a16:creationId xmlns:a16="http://schemas.microsoft.com/office/drawing/2014/main" id="{97F2DCD9-DD0D-5044-9E6E-5241CDC4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Rectangle 85">
              <a:extLst>
                <a:ext uri="{FF2B5EF4-FFF2-40B4-BE49-F238E27FC236}">
                  <a16:creationId xmlns:a16="http://schemas.microsoft.com/office/drawing/2014/main" id="{9FB086D4-3BBC-7743-86BB-31A0B7DA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Rectangle 83">
              <a:extLst>
                <a:ext uri="{FF2B5EF4-FFF2-40B4-BE49-F238E27FC236}">
                  <a16:creationId xmlns:a16="http://schemas.microsoft.com/office/drawing/2014/main" id="{F6279354-D9AA-AD49-8641-3865315A6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buFont typeface="ZapfDingbats" pitchFamily="82" charset="2"/>
                <a:buNone/>
              </a:pPr>
              <a:r>
                <a:rPr lang="en-US" altLang="en-US" sz="2000"/>
                <a:t>wireless hosts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/>
                <a:t>laptop, PDA, IP phone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/>
                <a:t>run applications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/>
                <a:t>may be stationary (non-mobile) or mobile</a:t>
              </a:r>
            </a:p>
            <a:p>
              <a:pPr lvl="1">
                <a:lnSpc>
                  <a:spcPct val="90000"/>
                </a:lnSpc>
              </a:pPr>
              <a:r>
                <a:rPr lang="en-US" altLang="en-US" sz="1800"/>
                <a:t>wireless does </a:t>
              </a:r>
              <a:r>
                <a:rPr lang="en-US" altLang="en-US" sz="1800" i="1"/>
                <a:t>not</a:t>
              </a:r>
              <a:r>
                <a:rPr lang="en-US" altLang="en-US" sz="1800"/>
                <a:t> always mean mobility</a:t>
              </a:r>
            </a:p>
          </p:txBody>
        </p:sp>
        <p:grpSp>
          <p:nvGrpSpPr>
            <p:cNvPr id="20510" name="Group 70">
              <a:extLst>
                <a:ext uri="{FF2B5EF4-FFF2-40B4-BE49-F238E27FC236}">
                  <a16:creationId xmlns:a16="http://schemas.microsoft.com/office/drawing/2014/main" id="{30BAC55C-07DF-0942-BEAF-0DAF441BA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20513" name="Object 2">
                <a:extLst>
                  <a:ext uri="{FF2B5EF4-FFF2-40B4-BE49-F238E27FC236}">
                    <a16:creationId xmlns:a16="http://schemas.microsoft.com/office/drawing/2014/main" id="{D1603B8C-C498-974F-BA75-3DA4A84A90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7" name="Clip" r:id="rId34" imgW="7740650" imgH="7867650" progId="MS_ClipArt_Gallery.2">
                      <p:embed/>
                    </p:oleObj>
                  </mc:Choice>
                  <mc:Fallback>
                    <p:oleObj name="Clip" r:id="rId34" imgW="7740650" imgH="786765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4" name="Object 3">
                <a:extLst>
                  <a:ext uri="{FF2B5EF4-FFF2-40B4-BE49-F238E27FC236}">
                    <a16:creationId xmlns:a16="http://schemas.microsoft.com/office/drawing/2014/main" id="{62ABB829-8E02-D741-9769-BB45C2F151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8" name="Clip" r:id="rId35" imgW="11817350" imgH="11176000" progId="MS_ClipArt_Gallery.2">
                      <p:embed/>
                    </p:oleObj>
                  </mc:Choice>
                  <mc:Fallback>
                    <p:oleObj name="Clip" r:id="rId35" imgW="11817350" imgH="111760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511" name="Line 86">
              <a:extLst>
                <a:ext uri="{FF2B5EF4-FFF2-40B4-BE49-F238E27FC236}">
                  <a16:creationId xmlns:a16="http://schemas.microsoft.com/office/drawing/2014/main" id="{37CA944F-3382-BE49-9D81-D16D9F685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2" name="Line 87">
              <a:extLst>
                <a:ext uri="{FF2B5EF4-FFF2-40B4-BE49-F238E27FC236}">
                  <a16:creationId xmlns:a16="http://schemas.microsoft.com/office/drawing/2014/main" id="{CC80C81A-13FE-5A44-82CA-0E2876CEB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>
            <a:extLst>
              <a:ext uri="{FF2B5EF4-FFF2-40B4-BE49-F238E27FC236}">
                <a16:creationId xmlns:a16="http://schemas.microsoft.com/office/drawing/2014/main" id="{FE5DE4A2-DC32-5747-8026-0BA99F7D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328F096A-7331-E148-9F86-D87D31F3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BD49EAF2-4D7B-3A42-88FF-F5B3FE65D985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3C2A841-7CDD-F548-8797-E80A12B08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Cellular networks: the first hop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CB1E7D7-F4B7-6E48-8C27-AE07836EB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Two techniques for sharing mobile-to-BS radio spectrum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combined FDMA/TDMA:</a:t>
            </a:r>
            <a:r>
              <a:rPr lang="en-US" altLang="en-US" sz="2400">
                <a:ea typeface="ＭＳ Ｐゴシック" panose="020B0600070205080204" pitchFamily="34" charset="-128"/>
              </a:rPr>
              <a:t> divide spectrum in frequency channels, divide each channel into time slots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CDMA:</a:t>
            </a:r>
            <a:r>
              <a:rPr lang="en-US" altLang="en-US" sz="2400">
                <a:ea typeface="ＭＳ Ｐゴシック" panose="020B0600070205080204" pitchFamily="34" charset="-128"/>
              </a:rPr>
              <a:t> code division multiple access</a:t>
            </a:r>
          </a:p>
        </p:txBody>
      </p:sp>
      <p:grpSp>
        <p:nvGrpSpPr>
          <p:cNvPr id="73733" name="Group 306">
            <a:extLst>
              <a:ext uri="{FF2B5EF4-FFF2-40B4-BE49-F238E27FC236}">
                <a16:creationId xmlns:a16="http://schemas.microsoft.com/office/drawing/2014/main" id="{8DEF7E14-4BA5-184C-9F7F-66FD7781500B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1484313"/>
            <a:ext cx="1849437" cy="1477962"/>
            <a:chOff x="3375" y="1055"/>
            <a:chExt cx="1165" cy="931"/>
          </a:xfrm>
        </p:grpSpPr>
        <p:sp>
          <p:nvSpPr>
            <p:cNvPr id="73776" name="AutoShape 5">
              <a:extLst>
                <a:ext uri="{FF2B5EF4-FFF2-40B4-BE49-F238E27FC236}">
                  <a16:creationId xmlns:a16="http://schemas.microsoft.com/office/drawing/2014/main" id="{A8BA5B49-6415-CB41-AC86-3310B4E4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055"/>
              <a:ext cx="1165" cy="931"/>
            </a:xfrm>
            <a:prstGeom prst="hexagon">
              <a:avLst>
                <a:gd name="adj" fmla="val 31284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3777" name="Group 105">
              <a:extLst>
                <a:ext uri="{FF2B5EF4-FFF2-40B4-BE49-F238E27FC236}">
                  <a16:creationId xmlns:a16="http://schemas.microsoft.com/office/drawing/2014/main" id="{971BBFD7-56F6-C24D-96D1-36F78B090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0" y="1159"/>
              <a:ext cx="268" cy="495"/>
              <a:chOff x="3796" y="1043"/>
              <a:chExt cx="865" cy="1237"/>
            </a:xfrm>
          </p:grpSpPr>
          <p:sp>
            <p:nvSpPr>
              <p:cNvPr id="73784" name="Line 106">
                <a:extLst>
                  <a:ext uri="{FF2B5EF4-FFF2-40B4-BE49-F238E27FC236}">
                    <a16:creationId xmlns:a16="http://schemas.microsoft.com/office/drawing/2014/main" id="{B378267F-9180-1749-9DE6-EC3BACD55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85" name="Line 107">
                <a:extLst>
                  <a:ext uri="{FF2B5EF4-FFF2-40B4-BE49-F238E27FC236}">
                    <a16:creationId xmlns:a16="http://schemas.microsoft.com/office/drawing/2014/main" id="{2C908D3B-81E9-1A42-83F1-8636D2CBE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86" name="Line 108">
                <a:extLst>
                  <a:ext uri="{FF2B5EF4-FFF2-40B4-BE49-F238E27FC236}">
                    <a16:creationId xmlns:a16="http://schemas.microsoft.com/office/drawing/2014/main" id="{046CE5FF-D6B2-7741-A588-3BEAB0359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87" name="Line 109">
                <a:extLst>
                  <a:ext uri="{FF2B5EF4-FFF2-40B4-BE49-F238E27FC236}">
                    <a16:creationId xmlns:a16="http://schemas.microsoft.com/office/drawing/2014/main" id="{4ADF4DCB-90C5-D148-9F43-D4CF66AB8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88" name="Line 110">
                <a:extLst>
                  <a:ext uri="{FF2B5EF4-FFF2-40B4-BE49-F238E27FC236}">
                    <a16:creationId xmlns:a16="http://schemas.microsoft.com/office/drawing/2014/main" id="{2F986140-20E4-B24C-AFB6-93BC8C956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89" name="Line 111">
                <a:extLst>
                  <a:ext uri="{FF2B5EF4-FFF2-40B4-BE49-F238E27FC236}">
                    <a16:creationId xmlns:a16="http://schemas.microsoft.com/office/drawing/2014/main" id="{F4EF9324-83F2-7242-A004-15DD0E7A8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0" name="Line 112">
                <a:extLst>
                  <a:ext uri="{FF2B5EF4-FFF2-40B4-BE49-F238E27FC236}">
                    <a16:creationId xmlns:a16="http://schemas.microsoft.com/office/drawing/2014/main" id="{38D52BEF-8F51-224F-9921-927B2EF49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1" name="Line 113">
                <a:extLst>
                  <a:ext uri="{FF2B5EF4-FFF2-40B4-BE49-F238E27FC236}">
                    <a16:creationId xmlns:a16="http://schemas.microsoft.com/office/drawing/2014/main" id="{8C368631-7844-054E-9789-D77397234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2" name="Line 114">
                <a:extLst>
                  <a:ext uri="{FF2B5EF4-FFF2-40B4-BE49-F238E27FC236}">
                    <a16:creationId xmlns:a16="http://schemas.microsoft.com/office/drawing/2014/main" id="{6C78D830-B146-3C4C-9B0E-13101D69A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3" name="Line 115">
                <a:extLst>
                  <a:ext uri="{FF2B5EF4-FFF2-40B4-BE49-F238E27FC236}">
                    <a16:creationId xmlns:a16="http://schemas.microsoft.com/office/drawing/2014/main" id="{5A34371F-63BC-694A-9F01-3B638A03D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4" name="Line 116">
                <a:extLst>
                  <a:ext uri="{FF2B5EF4-FFF2-40B4-BE49-F238E27FC236}">
                    <a16:creationId xmlns:a16="http://schemas.microsoft.com/office/drawing/2014/main" id="{562CF67A-8F95-5C45-879D-5B67E756A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5" name="Line 117">
                <a:extLst>
                  <a:ext uri="{FF2B5EF4-FFF2-40B4-BE49-F238E27FC236}">
                    <a16:creationId xmlns:a16="http://schemas.microsoft.com/office/drawing/2014/main" id="{A7FB4674-1A2C-2A44-9735-232C31831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6" name="Line 118">
                <a:extLst>
                  <a:ext uri="{FF2B5EF4-FFF2-40B4-BE49-F238E27FC236}">
                    <a16:creationId xmlns:a16="http://schemas.microsoft.com/office/drawing/2014/main" id="{48C463D6-7A55-6440-B503-AB0C9AC20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7" name="Line 119">
                <a:extLst>
                  <a:ext uri="{FF2B5EF4-FFF2-40B4-BE49-F238E27FC236}">
                    <a16:creationId xmlns:a16="http://schemas.microsoft.com/office/drawing/2014/main" id="{1870A5C6-3711-4644-9539-761C35255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98" name="Line 120">
                <a:extLst>
                  <a:ext uri="{FF2B5EF4-FFF2-40B4-BE49-F238E27FC236}">
                    <a16:creationId xmlns:a16="http://schemas.microsoft.com/office/drawing/2014/main" id="{AF828120-966C-624A-9F7A-B2023449A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3799" name="Group 121">
                <a:extLst>
                  <a:ext uri="{FF2B5EF4-FFF2-40B4-BE49-F238E27FC236}">
                    <a16:creationId xmlns:a16="http://schemas.microsoft.com/office/drawing/2014/main" id="{C4EE6404-2240-DA40-90E9-DD0664F79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3810" name="Line 122">
                  <a:extLst>
                    <a:ext uri="{FF2B5EF4-FFF2-40B4-BE49-F238E27FC236}">
                      <a16:creationId xmlns:a16="http://schemas.microsoft.com/office/drawing/2014/main" id="{160B2D05-CF94-DE4D-891E-0D2E429C4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11" name="Line 123">
                  <a:extLst>
                    <a:ext uri="{FF2B5EF4-FFF2-40B4-BE49-F238E27FC236}">
                      <a16:creationId xmlns:a16="http://schemas.microsoft.com/office/drawing/2014/main" id="{75E4778B-A765-744B-9AF0-CCF188D91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12" name="Line 124">
                  <a:extLst>
                    <a:ext uri="{FF2B5EF4-FFF2-40B4-BE49-F238E27FC236}">
                      <a16:creationId xmlns:a16="http://schemas.microsoft.com/office/drawing/2014/main" id="{0414B7AC-FAEA-7446-829F-C760C33A42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13" name="Line 125">
                  <a:extLst>
                    <a:ext uri="{FF2B5EF4-FFF2-40B4-BE49-F238E27FC236}">
                      <a16:creationId xmlns:a16="http://schemas.microsoft.com/office/drawing/2014/main" id="{CF8BA300-8219-A741-A971-95CFB198A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800" name="Group 126">
                <a:extLst>
                  <a:ext uri="{FF2B5EF4-FFF2-40B4-BE49-F238E27FC236}">
                    <a16:creationId xmlns:a16="http://schemas.microsoft.com/office/drawing/2014/main" id="{516BCE70-1894-FE49-95BC-F9225ECB3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3806" name="Line 127">
                  <a:extLst>
                    <a:ext uri="{FF2B5EF4-FFF2-40B4-BE49-F238E27FC236}">
                      <a16:creationId xmlns:a16="http://schemas.microsoft.com/office/drawing/2014/main" id="{4E2C877A-B521-6744-9BF6-773AFFB32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07" name="Line 128">
                  <a:extLst>
                    <a:ext uri="{FF2B5EF4-FFF2-40B4-BE49-F238E27FC236}">
                      <a16:creationId xmlns:a16="http://schemas.microsoft.com/office/drawing/2014/main" id="{61ABB5C3-2A50-6247-9DAB-7797B76B1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08" name="Line 129">
                  <a:extLst>
                    <a:ext uri="{FF2B5EF4-FFF2-40B4-BE49-F238E27FC236}">
                      <a16:creationId xmlns:a16="http://schemas.microsoft.com/office/drawing/2014/main" id="{376BAD43-4237-D941-90C6-CA930B3A4E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09" name="Line 130">
                  <a:extLst>
                    <a:ext uri="{FF2B5EF4-FFF2-40B4-BE49-F238E27FC236}">
                      <a16:creationId xmlns:a16="http://schemas.microsoft.com/office/drawing/2014/main" id="{18F54ACD-3906-E946-BF4A-64D19A55A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801" name="Group 131">
                <a:extLst>
                  <a:ext uri="{FF2B5EF4-FFF2-40B4-BE49-F238E27FC236}">
                    <a16:creationId xmlns:a16="http://schemas.microsoft.com/office/drawing/2014/main" id="{1B113DCA-520C-2042-9757-3F7993EC82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3802" name="Line 132">
                  <a:extLst>
                    <a:ext uri="{FF2B5EF4-FFF2-40B4-BE49-F238E27FC236}">
                      <a16:creationId xmlns:a16="http://schemas.microsoft.com/office/drawing/2014/main" id="{514D8723-43D6-9845-A23C-32F70C5121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03" name="Line 133">
                  <a:extLst>
                    <a:ext uri="{FF2B5EF4-FFF2-40B4-BE49-F238E27FC236}">
                      <a16:creationId xmlns:a16="http://schemas.microsoft.com/office/drawing/2014/main" id="{70F77BCA-19B3-B146-8A82-68D0266CA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04" name="Line 134">
                  <a:extLst>
                    <a:ext uri="{FF2B5EF4-FFF2-40B4-BE49-F238E27FC236}">
                      <a16:creationId xmlns:a16="http://schemas.microsoft.com/office/drawing/2014/main" id="{5D79E606-2C43-7B47-A2A9-C2D28F5C2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805" name="Line 135">
                  <a:extLst>
                    <a:ext uri="{FF2B5EF4-FFF2-40B4-BE49-F238E27FC236}">
                      <a16:creationId xmlns:a16="http://schemas.microsoft.com/office/drawing/2014/main" id="{09AB7825-594E-5840-B45D-005DEAB27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73778" name="Picture 244" descr="imgyjavg[1]">
              <a:extLst>
                <a:ext uri="{FF2B5EF4-FFF2-40B4-BE49-F238E27FC236}">
                  <a16:creationId xmlns:a16="http://schemas.microsoft.com/office/drawing/2014/main" id="{3C8A2F9B-341F-3B4D-A915-86A1CBB12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" y="1275"/>
              <a:ext cx="27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779" name="Group 249">
              <a:extLst>
                <a:ext uri="{FF2B5EF4-FFF2-40B4-BE49-F238E27FC236}">
                  <a16:creationId xmlns:a16="http://schemas.microsoft.com/office/drawing/2014/main" id="{096B2A54-D5DC-8647-BAEF-AA6F0E13C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5" y="1749"/>
              <a:ext cx="524" cy="114"/>
              <a:chOff x="3072" y="739"/>
              <a:chExt cx="652" cy="146"/>
            </a:xfrm>
          </p:grpSpPr>
          <p:pic>
            <p:nvPicPr>
              <p:cNvPr id="73781" name="Picture 250" descr="lgv_fqmg[1]">
                <a:extLst>
                  <a:ext uri="{FF2B5EF4-FFF2-40B4-BE49-F238E27FC236}">
                    <a16:creationId xmlns:a16="http://schemas.microsoft.com/office/drawing/2014/main" id="{5F5142CC-BED7-AA43-9116-592CEF4BD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782" name="Line 251">
                <a:extLst>
                  <a:ext uri="{FF2B5EF4-FFF2-40B4-BE49-F238E27FC236}">
                    <a16:creationId xmlns:a16="http://schemas.microsoft.com/office/drawing/2014/main" id="{E787704D-C0A8-7549-AC97-EE1932F53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" name="Line 252">
                <a:extLst>
                  <a:ext uri="{FF2B5EF4-FFF2-40B4-BE49-F238E27FC236}">
                    <a16:creationId xmlns:a16="http://schemas.microsoft.com/office/drawing/2014/main" id="{83E370F7-561A-5440-BE4C-9D819C265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3780" name="Picture 260" descr="imgyjavg[1]">
              <a:extLst>
                <a:ext uri="{FF2B5EF4-FFF2-40B4-BE49-F238E27FC236}">
                  <a16:creationId xmlns:a16="http://schemas.microsoft.com/office/drawing/2014/main" id="{22FF3186-D36B-C44C-BA15-404059E4D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1553"/>
              <a:ext cx="27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34" name="Group 307">
            <a:extLst>
              <a:ext uri="{FF2B5EF4-FFF2-40B4-BE49-F238E27FC236}">
                <a16:creationId xmlns:a16="http://schemas.microsoft.com/office/drawing/2014/main" id="{0AC3AAE6-1318-A545-8C17-EFF2282606AF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73735" name="Group 295">
              <a:extLst>
                <a:ext uri="{FF2B5EF4-FFF2-40B4-BE49-F238E27FC236}">
                  <a16:creationId xmlns:a16="http://schemas.microsoft.com/office/drawing/2014/main" id="{1ACC0974-A319-7949-B597-58F468892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73771" name="Rectangle 261">
                <a:extLst>
                  <a:ext uri="{FF2B5EF4-FFF2-40B4-BE49-F238E27FC236}">
                    <a16:creationId xmlns:a16="http://schemas.microsoft.com/office/drawing/2014/main" id="{4F7C99DD-CE6A-A445-91DC-583AB15DC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772" name="Rectangle 262">
                <a:extLst>
                  <a:ext uri="{FF2B5EF4-FFF2-40B4-BE49-F238E27FC236}">
                    <a16:creationId xmlns:a16="http://schemas.microsoft.com/office/drawing/2014/main" id="{8FDE4EAD-9DE8-B343-B813-BF2DD674C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773" name="Rectangle 263">
                <a:extLst>
                  <a:ext uri="{FF2B5EF4-FFF2-40B4-BE49-F238E27FC236}">
                    <a16:creationId xmlns:a16="http://schemas.microsoft.com/office/drawing/2014/main" id="{E8345816-EBC6-C549-B56A-3D3B0F76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774" name="Rectangle 264">
                <a:extLst>
                  <a:ext uri="{FF2B5EF4-FFF2-40B4-BE49-F238E27FC236}">
                    <a16:creationId xmlns:a16="http://schemas.microsoft.com/office/drawing/2014/main" id="{0BDF166F-6A4A-AC47-94C6-74A589C46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775" name="Rectangle 265">
                <a:extLst>
                  <a:ext uri="{FF2B5EF4-FFF2-40B4-BE49-F238E27FC236}">
                    <a16:creationId xmlns:a16="http://schemas.microsoft.com/office/drawing/2014/main" id="{7F3050B4-853F-A448-8E72-5413D40B4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3736" name="Line 268">
              <a:extLst>
                <a:ext uri="{FF2B5EF4-FFF2-40B4-BE49-F238E27FC236}">
                  <a16:creationId xmlns:a16="http://schemas.microsoft.com/office/drawing/2014/main" id="{3BA3E1ED-00F7-9B43-B150-D94927959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37" name="Line 269">
              <a:extLst>
                <a:ext uri="{FF2B5EF4-FFF2-40B4-BE49-F238E27FC236}">
                  <a16:creationId xmlns:a16="http://schemas.microsoft.com/office/drawing/2014/main" id="{A4579923-3B48-4E41-BE3F-5BAFB52EC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38" name="Line 270">
              <a:extLst>
                <a:ext uri="{FF2B5EF4-FFF2-40B4-BE49-F238E27FC236}">
                  <a16:creationId xmlns:a16="http://schemas.microsoft.com/office/drawing/2014/main" id="{D5E36988-91C3-674D-B541-90EE778ED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39" name="Line 271">
              <a:extLst>
                <a:ext uri="{FF2B5EF4-FFF2-40B4-BE49-F238E27FC236}">
                  <a16:creationId xmlns:a16="http://schemas.microsoft.com/office/drawing/2014/main" id="{66819554-BBCE-5340-8088-32E82E5EB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0" name="Line 272">
              <a:extLst>
                <a:ext uri="{FF2B5EF4-FFF2-40B4-BE49-F238E27FC236}">
                  <a16:creationId xmlns:a16="http://schemas.microsoft.com/office/drawing/2014/main" id="{7B2F1488-8365-304B-9808-54DD4A969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1" name="Line 273">
              <a:extLst>
                <a:ext uri="{FF2B5EF4-FFF2-40B4-BE49-F238E27FC236}">
                  <a16:creationId xmlns:a16="http://schemas.microsoft.com/office/drawing/2014/main" id="{71B8779D-4B0B-FF42-B754-CE0383E89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2" name="Line 274">
              <a:extLst>
                <a:ext uri="{FF2B5EF4-FFF2-40B4-BE49-F238E27FC236}">
                  <a16:creationId xmlns:a16="http://schemas.microsoft.com/office/drawing/2014/main" id="{1CF932F6-0CBD-154E-A745-9AF9D0C10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3" name="Line 275">
              <a:extLst>
                <a:ext uri="{FF2B5EF4-FFF2-40B4-BE49-F238E27FC236}">
                  <a16:creationId xmlns:a16="http://schemas.microsoft.com/office/drawing/2014/main" id="{C4BA059A-B1E3-3943-B6AD-5FA0C313B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4" name="Line 276">
              <a:extLst>
                <a:ext uri="{FF2B5EF4-FFF2-40B4-BE49-F238E27FC236}">
                  <a16:creationId xmlns:a16="http://schemas.microsoft.com/office/drawing/2014/main" id="{C54BD2CB-D637-4E48-BC3B-215510F9E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5" name="Line 277">
              <a:extLst>
                <a:ext uri="{FF2B5EF4-FFF2-40B4-BE49-F238E27FC236}">
                  <a16:creationId xmlns:a16="http://schemas.microsoft.com/office/drawing/2014/main" id="{124F9DEE-9EFC-B045-A1BF-521F71C07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6" name="Line 278">
              <a:extLst>
                <a:ext uri="{FF2B5EF4-FFF2-40B4-BE49-F238E27FC236}">
                  <a16:creationId xmlns:a16="http://schemas.microsoft.com/office/drawing/2014/main" id="{A96A8CB1-F8E4-704A-AF64-DA597CC26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7" name="Line 279">
              <a:extLst>
                <a:ext uri="{FF2B5EF4-FFF2-40B4-BE49-F238E27FC236}">
                  <a16:creationId xmlns:a16="http://schemas.microsoft.com/office/drawing/2014/main" id="{CD1BD94C-8F1A-5C49-A5EF-7071DD12F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8" name="Line 280">
              <a:extLst>
                <a:ext uri="{FF2B5EF4-FFF2-40B4-BE49-F238E27FC236}">
                  <a16:creationId xmlns:a16="http://schemas.microsoft.com/office/drawing/2014/main" id="{4D5A501F-DCED-F54A-9ED6-AF722D6C0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9" name="Line 281">
              <a:extLst>
                <a:ext uri="{FF2B5EF4-FFF2-40B4-BE49-F238E27FC236}">
                  <a16:creationId xmlns:a16="http://schemas.microsoft.com/office/drawing/2014/main" id="{9DA814BE-5B92-F94F-9FDC-512A05F30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0" name="Line 282">
              <a:extLst>
                <a:ext uri="{FF2B5EF4-FFF2-40B4-BE49-F238E27FC236}">
                  <a16:creationId xmlns:a16="http://schemas.microsoft.com/office/drawing/2014/main" id="{AC8E35D8-7EF0-4D43-9BEA-F2E089BA1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1" name="Line 283">
              <a:extLst>
                <a:ext uri="{FF2B5EF4-FFF2-40B4-BE49-F238E27FC236}">
                  <a16:creationId xmlns:a16="http://schemas.microsoft.com/office/drawing/2014/main" id="{31F28127-4AA6-634F-8520-60F96EC97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2" name="Line 284">
              <a:extLst>
                <a:ext uri="{FF2B5EF4-FFF2-40B4-BE49-F238E27FC236}">
                  <a16:creationId xmlns:a16="http://schemas.microsoft.com/office/drawing/2014/main" id="{57792261-E5F5-354B-A0F4-3C3A9DAB0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3" name="Line 285">
              <a:extLst>
                <a:ext uri="{FF2B5EF4-FFF2-40B4-BE49-F238E27FC236}">
                  <a16:creationId xmlns:a16="http://schemas.microsoft.com/office/drawing/2014/main" id="{70FDF9ED-9A2B-4443-9178-CCA271B2A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4" name="Line 286">
              <a:extLst>
                <a:ext uri="{FF2B5EF4-FFF2-40B4-BE49-F238E27FC236}">
                  <a16:creationId xmlns:a16="http://schemas.microsoft.com/office/drawing/2014/main" id="{32E58633-3235-BD43-BFF3-20B6E8950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5" name="Line 287">
              <a:extLst>
                <a:ext uri="{FF2B5EF4-FFF2-40B4-BE49-F238E27FC236}">
                  <a16:creationId xmlns:a16="http://schemas.microsoft.com/office/drawing/2014/main" id="{9CBB6AFE-5FEC-D549-9BB5-F3925FD23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6" name="Line 288">
              <a:extLst>
                <a:ext uri="{FF2B5EF4-FFF2-40B4-BE49-F238E27FC236}">
                  <a16:creationId xmlns:a16="http://schemas.microsoft.com/office/drawing/2014/main" id="{F8845E9E-EE4F-4C49-8DBA-05A8F2E98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7" name="Line 289">
              <a:extLst>
                <a:ext uri="{FF2B5EF4-FFF2-40B4-BE49-F238E27FC236}">
                  <a16:creationId xmlns:a16="http://schemas.microsoft.com/office/drawing/2014/main" id="{FB2972C7-BD1C-8A4D-8438-CC227693B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8" name="Line 290">
              <a:extLst>
                <a:ext uri="{FF2B5EF4-FFF2-40B4-BE49-F238E27FC236}">
                  <a16:creationId xmlns:a16="http://schemas.microsoft.com/office/drawing/2014/main" id="{C5B15EEF-7FB9-384B-9C0D-B5EBB7220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59" name="Line 291">
              <a:extLst>
                <a:ext uri="{FF2B5EF4-FFF2-40B4-BE49-F238E27FC236}">
                  <a16:creationId xmlns:a16="http://schemas.microsoft.com/office/drawing/2014/main" id="{1AEACE13-98FD-214C-AB49-0684AE7C5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60" name="Line 292">
              <a:extLst>
                <a:ext uri="{FF2B5EF4-FFF2-40B4-BE49-F238E27FC236}">
                  <a16:creationId xmlns:a16="http://schemas.microsoft.com/office/drawing/2014/main" id="{8014BB1C-F46C-E443-8AE4-B32BD5A2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61" name="Line 293">
              <a:extLst>
                <a:ext uri="{FF2B5EF4-FFF2-40B4-BE49-F238E27FC236}">
                  <a16:creationId xmlns:a16="http://schemas.microsoft.com/office/drawing/2014/main" id="{70EB6813-874D-2143-968E-909AD9F36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62" name="Line 294">
              <a:extLst>
                <a:ext uri="{FF2B5EF4-FFF2-40B4-BE49-F238E27FC236}">
                  <a16:creationId xmlns:a16="http://schemas.microsoft.com/office/drawing/2014/main" id="{F19D1055-77B2-3A40-A751-BDFB14A3C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63" name="Rectangle 298">
              <a:extLst>
                <a:ext uri="{FF2B5EF4-FFF2-40B4-BE49-F238E27FC236}">
                  <a16:creationId xmlns:a16="http://schemas.microsoft.com/office/drawing/2014/main" id="{F01C5210-0E89-2C45-BF26-CDF014FFA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64" name="Rectangle 299">
              <a:extLst>
                <a:ext uri="{FF2B5EF4-FFF2-40B4-BE49-F238E27FC236}">
                  <a16:creationId xmlns:a16="http://schemas.microsoft.com/office/drawing/2014/main" id="{22B41A5E-9380-E242-B4B0-4C4BCED29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65" name="Rectangle 300">
              <a:extLst>
                <a:ext uri="{FF2B5EF4-FFF2-40B4-BE49-F238E27FC236}">
                  <a16:creationId xmlns:a16="http://schemas.microsoft.com/office/drawing/2014/main" id="{30F3D5F2-0B0D-9A43-B5A2-F215F169D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66" name="Rectangle 301">
              <a:extLst>
                <a:ext uri="{FF2B5EF4-FFF2-40B4-BE49-F238E27FC236}">
                  <a16:creationId xmlns:a16="http://schemas.microsoft.com/office/drawing/2014/main" id="{00C4B581-C5C7-144D-B273-3B553FA0A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67" name="AutoShape 302">
              <a:extLst>
                <a:ext uri="{FF2B5EF4-FFF2-40B4-BE49-F238E27FC236}">
                  <a16:creationId xmlns:a16="http://schemas.microsoft.com/office/drawing/2014/main" id="{62CB73B0-8CFC-F74C-96CD-4AC6EAADB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68" name="AutoShape 303">
              <a:extLst>
                <a:ext uri="{FF2B5EF4-FFF2-40B4-BE49-F238E27FC236}">
                  <a16:creationId xmlns:a16="http://schemas.microsoft.com/office/drawing/2014/main" id="{91624C1A-D496-AE40-8D1B-EFE4B19DA1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69" name="Text Box 304">
              <a:extLst>
                <a:ext uri="{FF2B5EF4-FFF2-40B4-BE49-F238E27FC236}">
                  <a16:creationId xmlns:a16="http://schemas.microsoft.com/office/drawing/2014/main" id="{8A47E7FA-88BE-A641-9049-DD131222C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Arial" panose="020B0604020202020204" pitchFamily="34" charset="0"/>
                </a:rPr>
                <a:t>frequency</a:t>
              </a:r>
            </a:p>
            <a:p>
              <a:pPr algn="ctr"/>
              <a:r>
                <a:rPr lang="en-US" altLang="en-US" sz="1600">
                  <a:latin typeface="Arial" panose="020B0604020202020204" pitchFamily="34" charset="0"/>
                </a:rPr>
                <a:t>bands</a:t>
              </a:r>
            </a:p>
          </p:txBody>
        </p:sp>
        <p:sp>
          <p:nvSpPr>
            <p:cNvPr id="73770" name="Text Box 305">
              <a:extLst>
                <a:ext uri="{FF2B5EF4-FFF2-40B4-BE49-F238E27FC236}">
                  <a16:creationId xmlns:a16="http://schemas.microsoft.com/office/drawing/2014/main" id="{0A14472B-DAE2-9642-BEE3-46527B349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Arial" panose="020B0604020202020204" pitchFamily="34" charset="0"/>
                </a:rPr>
                <a:t>time slots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>
            <a:extLst>
              <a:ext uri="{FF2B5EF4-FFF2-40B4-BE49-F238E27FC236}">
                <a16:creationId xmlns:a16="http://schemas.microsoft.com/office/drawing/2014/main" id="{5EB85D2A-3753-164F-A85E-2CD823B6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12069208-B692-B849-A530-500A19CE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D51FB56B-04D7-344C-AA83-13DBC1682D76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4DF0AB2-BF30-CA48-961B-5AF7CFA80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Cellular standards: brief survey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4203BF8-22DC-CA4A-BBFF-9AFD323FE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2G systems:</a:t>
            </a:r>
            <a:r>
              <a:rPr lang="en-US" altLang="en-US">
                <a:ea typeface="ＭＳ Ｐゴシック" panose="020B0600070205080204" pitchFamily="34" charset="-128"/>
              </a:rPr>
              <a:t> voice channels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IS-136 TDMA: combined FDMA/TDMA (north america)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GSM (global system for mobile communications): combined FDMA/TDMA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most widely deployed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IS-95 CDMA: code division multiple access</a:t>
            </a:r>
          </a:p>
        </p:txBody>
      </p:sp>
      <p:grpSp>
        <p:nvGrpSpPr>
          <p:cNvPr id="75781" name="Group 8">
            <a:extLst>
              <a:ext uri="{FF2B5EF4-FFF2-40B4-BE49-F238E27FC236}">
                <a16:creationId xmlns:a16="http://schemas.microsoft.com/office/drawing/2014/main" id="{450D3518-0095-E944-97FE-28F363AD52B2}"/>
              </a:ext>
            </a:extLst>
          </p:cNvPr>
          <p:cNvGrpSpPr>
            <a:grpSpLocks/>
          </p:cNvGrpSpPr>
          <p:nvPr/>
        </p:nvGrpSpPr>
        <p:grpSpPr bwMode="auto">
          <a:xfrm>
            <a:off x="1341438" y="5200650"/>
            <a:ext cx="3160712" cy="879475"/>
            <a:chOff x="1862" y="3427"/>
            <a:chExt cx="1471" cy="554"/>
          </a:xfrm>
        </p:grpSpPr>
        <p:sp>
          <p:nvSpPr>
            <p:cNvPr id="75791" name="Freeform 6">
              <a:extLst>
                <a:ext uri="{FF2B5EF4-FFF2-40B4-BE49-F238E27FC236}">
                  <a16:creationId xmlns:a16="http://schemas.microsoft.com/office/drawing/2014/main" id="{1DDF0346-5231-2840-BAD8-07E446C5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3612"/>
              <a:ext cx="1467" cy="369"/>
            </a:xfrm>
            <a:custGeom>
              <a:avLst/>
              <a:gdLst>
                <a:gd name="T0" fmla="*/ 0 w 1467"/>
                <a:gd name="T1" fmla="*/ 6 h 369"/>
                <a:gd name="T2" fmla="*/ 396 w 1467"/>
                <a:gd name="T3" fmla="*/ 318 h 369"/>
                <a:gd name="T4" fmla="*/ 1129 w 1467"/>
                <a:gd name="T5" fmla="*/ 314 h 369"/>
                <a:gd name="T6" fmla="*/ 1467 w 1467"/>
                <a:gd name="T7" fmla="*/ 0 h 369"/>
                <a:gd name="T8" fmla="*/ 0 w 1467"/>
                <a:gd name="T9" fmla="*/ 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7"/>
                <a:gd name="T16" fmla="*/ 0 h 369"/>
                <a:gd name="T17" fmla="*/ 1467 w 1467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7" h="369">
                  <a:moveTo>
                    <a:pt x="0" y="6"/>
                  </a:moveTo>
                  <a:lnTo>
                    <a:pt x="396" y="318"/>
                  </a:lnTo>
                  <a:cubicBezTo>
                    <a:pt x="584" y="369"/>
                    <a:pt x="951" y="367"/>
                    <a:pt x="1129" y="314"/>
                  </a:cubicBezTo>
                  <a:lnTo>
                    <a:pt x="146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792" name="Oval 4">
              <a:extLst>
                <a:ext uri="{FF2B5EF4-FFF2-40B4-BE49-F238E27FC236}">
                  <a16:creationId xmlns:a16="http://schemas.microsoft.com/office/drawing/2014/main" id="{0F84C83C-0783-C84D-A8B8-009B129E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3427"/>
              <a:ext cx="1469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75793" name="Oval 7">
              <a:extLst>
                <a:ext uri="{FF2B5EF4-FFF2-40B4-BE49-F238E27FC236}">
                  <a16:creationId xmlns:a16="http://schemas.microsoft.com/office/drawing/2014/main" id="{9149DCDE-1F66-424D-AB55-91CD6224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3466"/>
              <a:ext cx="1268" cy="2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75782" name="Text Box 9">
            <a:extLst>
              <a:ext uri="{FF2B5EF4-FFF2-40B4-BE49-F238E27FC236}">
                <a16:creationId xmlns:a16="http://schemas.microsoft.com/office/drawing/2014/main" id="{BB407555-8F15-DD4D-8D51-68E409A6FA81}"/>
              </a:ext>
            </a:extLst>
          </p:cNvPr>
          <p:cNvSpPr txBox="1">
            <a:spLocks noChangeArrowheads="1"/>
          </p:cNvSpPr>
          <p:nvPr/>
        </p:nvSpPr>
        <p:spPr bwMode="auto">
          <a:xfrm rot="535086">
            <a:off x="1824038" y="5370513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IS-136</a:t>
            </a:r>
          </a:p>
        </p:txBody>
      </p:sp>
      <p:sp>
        <p:nvSpPr>
          <p:cNvPr id="75783" name="Text Box 10">
            <a:extLst>
              <a:ext uri="{FF2B5EF4-FFF2-40B4-BE49-F238E27FC236}">
                <a16:creationId xmlns:a16="http://schemas.microsoft.com/office/drawing/2014/main" id="{1682FC16-327A-A94E-9F28-E7DACD018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54308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GSM</a:t>
            </a:r>
          </a:p>
        </p:txBody>
      </p:sp>
      <p:sp>
        <p:nvSpPr>
          <p:cNvPr id="75784" name="Text Box 11">
            <a:extLst>
              <a:ext uri="{FF2B5EF4-FFF2-40B4-BE49-F238E27FC236}">
                <a16:creationId xmlns:a16="http://schemas.microsoft.com/office/drawing/2014/main" id="{1E362D6C-5E18-514C-B508-F6E12BECF994}"/>
              </a:ext>
            </a:extLst>
          </p:cNvPr>
          <p:cNvSpPr txBox="1">
            <a:spLocks noChangeArrowheads="1"/>
          </p:cNvSpPr>
          <p:nvPr/>
        </p:nvSpPr>
        <p:spPr bwMode="auto">
          <a:xfrm rot="-226692">
            <a:off x="3209925" y="535940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IS-95</a:t>
            </a:r>
          </a:p>
        </p:txBody>
      </p:sp>
      <p:sp>
        <p:nvSpPr>
          <p:cNvPr id="75785" name="Text Box 12">
            <a:extLst>
              <a:ext uri="{FF2B5EF4-FFF2-40B4-BE49-F238E27FC236}">
                <a16:creationId xmlns:a16="http://schemas.microsoft.com/office/drawing/2014/main" id="{E82C6FC7-5BED-A34D-98A1-B50E6D83E0FB}"/>
              </a:ext>
            </a:extLst>
          </p:cNvPr>
          <p:cNvSpPr txBox="1">
            <a:spLocks noChangeArrowheads="1"/>
          </p:cNvSpPr>
          <p:nvPr/>
        </p:nvSpPr>
        <p:spPr bwMode="auto">
          <a:xfrm rot="194335">
            <a:off x="2079625" y="5191125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GPRS</a:t>
            </a:r>
          </a:p>
        </p:txBody>
      </p:sp>
      <p:sp>
        <p:nvSpPr>
          <p:cNvPr id="75786" name="Text Box 13">
            <a:extLst>
              <a:ext uri="{FF2B5EF4-FFF2-40B4-BE49-F238E27FC236}">
                <a16:creationId xmlns:a16="http://schemas.microsoft.com/office/drawing/2014/main" id="{F247FD40-08AF-FC4E-A8DA-449134C5B48F}"/>
              </a:ext>
            </a:extLst>
          </p:cNvPr>
          <p:cNvSpPr txBox="1">
            <a:spLocks noChangeArrowheads="1"/>
          </p:cNvSpPr>
          <p:nvPr/>
        </p:nvSpPr>
        <p:spPr bwMode="auto">
          <a:xfrm rot="-293470">
            <a:off x="2930525" y="5165725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EDGE</a:t>
            </a:r>
          </a:p>
        </p:txBody>
      </p:sp>
      <p:sp>
        <p:nvSpPr>
          <p:cNvPr id="75787" name="Text Box 14">
            <a:extLst>
              <a:ext uri="{FF2B5EF4-FFF2-40B4-BE49-F238E27FC236}">
                <a16:creationId xmlns:a16="http://schemas.microsoft.com/office/drawing/2014/main" id="{AB48368B-3BFD-5848-9532-67D5B9102BC3}"/>
              </a:ext>
            </a:extLst>
          </p:cNvPr>
          <p:cNvSpPr txBox="1">
            <a:spLocks noChangeArrowheads="1"/>
          </p:cNvSpPr>
          <p:nvPr/>
        </p:nvSpPr>
        <p:spPr bwMode="auto">
          <a:xfrm rot="-328813">
            <a:off x="1344613" y="4992688"/>
            <a:ext cx="1301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CDMA-2000</a:t>
            </a:r>
          </a:p>
        </p:txBody>
      </p:sp>
      <p:sp>
        <p:nvSpPr>
          <p:cNvPr id="75788" name="Text Box 15">
            <a:extLst>
              <a:ext uri="{FF2B5EF4-FFF2-40B4-BE49-F238E27FC236}">
                <a16:creationId xmlns:a16="http://schemas.microsoft.com/office/drawing/2014/main" id="{E63922C1-EE87-5047-AC0B-0C943A0F685D}"/>
              </a:ext>
            </a:extLst>
          </p:cNvPr>
          <p:cNvSpPr txBox="1">
            <a:spLocks noChangeArrowheads="1"/>
          </p:cNvSpPr>
          <p:nvPr/>
        </p:nvSpPr>
        <p:spPr bwMode="auto">
          <a:xfrm rot="697246">
            <a:off x="3724275" y="5249863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UMTS</a:t>
            </a:r>
          </a:p>
        </p:txBody>
      </p:sp>
      <p:sp>
        <p:nvSpPr>
          <p:cNvPr id="75789" name="Text Box 17">
            <a:extLst>
              <a:ext uri="{FF2B5EF4-FFF2-40B4-BE49-F238E27FC236}">
                <a16:creationId xmlns:a16="http://schemas.microsoft.com/office/drawing/2014/main" id="{91B01DD4-11A6-BF41-AF8B-48AEF9F64C6D}"/>
              </a:ext>
            </a:extLst>
          </p:cNvPr>
          <p:cNvSpPr txBox="1">
            <a:spLocks noChangeArrowheads="1"/>
          </p:cNvSpPr>
          <p:nvPr/>
        </p:nvSpPr>
        <p:spPr bwMode="auto">
          <a:xfrm rot="258206">
            <a:off x="2994025" y="4943475"/>
            <a:ext cx="1392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TDMA/FDMA</a:t>
            </a:r>
          </a:p>
        </p:txBody>
      </p:sp>
      <p:sp>
        <p:nvSpPr>
          <p:cNvPr id="75790" name="Text Box 18">
            <a:extLst>
              <a:ext uri="{FF2B5EF4-FFF2-40B4-BE49-F238E27FC236}">
                <a16:creationId xmlns:a16="http://schemas.microsoft.com/office/drawing/2014/main" id="{C9D2D018-FE2E-4B44-8EDF-776C0E65A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5256213"/>
            <a:ext cx="2127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Don’t drown in a bowl</a:t>
            </a:r>
          </a:p>
          <a:p>
            <a:r>
              <a:rPr lang="en-US" altLang="en-US" sz="1600">
                <a:latin typeface="Arial" panose="020B0604020202020204" pitchFamily="34" charset="0"/>
              </a:rPr>
              <a:t>of alphabet soup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>
            <a:extLst>
              <a:ext uri="{FF2B5EF4-FFF2-40B4-BE49-F238E27FC236}">
                <a16:creationId xmlns:a16="http://schemas.microsoft.com/office/drawing/2014/main" id="{44152C8D-86E8-0E40-BBEC-9044D04F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E0EE1882-A883-264A-A111-8D6B7980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E6783467-7890-A343-8BC6-E1BB778A34F5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F955BDA-808B-1B44-8F69-408238F3A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Cellular standards: brief survey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17C8D6B-9AB7-EB4A-A6E8-C34817F1D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2.5 G systems:</a:t>
            </a:r>
            <a:r>
              <a:rPr lang="en-US" altLang="en-US">
                <a:ea typeface="ＭＳ Ｐゴシック" panose="020B0600070205080204" pitchFamily="34" charset="-128"/>
              </a:rPr>
              <a:t> voice and data channels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for those who can’t wait for 3G service: 2G extensions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general packet radio service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(GPRS)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evolved from GSM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data sent on multiple channels (if available)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enhanced data rates for global evolution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(EDGE)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also evolved from GSM, using enhanced modulation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Date rates up to 384K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CDMA-2000</a:t>
            </a:r>
            <a:r>
              <a:rPr lang="en-US" altLang="en-US" sz="2400">
                <a:ea typeface="ＭＳ Ｐゴシック" panose="020B0600070205080204" pitchFamily="34" charset="-128"/>
              </a:rPr>
              <a:t> (phase 1)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data rates up to 144K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evolved from IS-95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>
            <a:extLst>
              <a:ext uri="{FF2B5EF4-FFF2-40B4-BE49-F238E27FC236}">
                <a16:creationId xmlns:a16="http://schemas.microsoft.com/office/drawing/2014/main" id="{6EA105C6-C6BA-754B-97EB-EEF0A71F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34A07DF1-47A7-C845-B61F-5F867BA8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2F334B43-13E9-1441-89B0-3675EB19166E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8F099C5-4780-824C-9357-5F83CC58E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Cellular standards: brief survey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D3A1D68-82C7-7842-BB1E-187910567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3G systems:</a:t>
            </a:r>
            <a:r>
              <a:rPr lang="en-US" altLang="en-US">
                <a:ea typeface="ＭＳ Ｐゴシック" panose="020B0600070205080204" pitchFamily="34" charset="-128"/>
              </a:rPr>
              <a:t> voice/data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Universal Mobile Telecommunications Service (UMTS)</a:t>
            </a:r>
          </a:p>
          <a:p>
            <a:pPr lvl="1"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CDMA-2000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….. more (and more interesting) cellular topics due to mobility (stay tuned for details)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7219CA-A2B4-A946-B5FB-87DD6844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08" y="0"/>
            <a:ext cx="8248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7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5">
            <a:extLst>
              <a:ext uri="{FF2B5EF4-FFF2-40B4-BE49-F238E27FC236}">
                <a16:creationId xmlns:a16="http://schemas.microsoft.com/office/drawing/2014/main" id="{48C2B5FB-E5E7-2E4B-AB09-F6AB35C3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Slide Number Placeholder 6">
            <a:extLst>
              <a:ext uri="{FF2B5EF4-FFF2-40B4-BE49-F238E27FC236}">
                <a16:creationId xmlns:a16="http://schemas.microsoft.com/office/drawing/2014/main" id="{0458571F-00FC-A249-AA03-36555595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371108FF-4CD2-3546-90A7-B7C8E02151D2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B6EAC252-BE2A-4F44-A743-C025AD252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6 outline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D029722-7586-2A46-9F93-48C6E5C76E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6.1 </a:t>
            </a:r>
            <a:r>
              <a:rPr lang="en-US" altLang="en-US" sz="2400">
                <a:ea typeface="ＭＳ Ｐゴシック" panose="020B0600070205080204" pitchFamily="34" charset="-128"/>
              </a:rPr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6.2 </a:t>
            </a:r>
            <a:r>
              <a:rPr lang="en-US" altLang="en-US" sz="2400">
                <a:ea typeface="ＭＳ Ｐゴシック" panose="020B0600070205080204" pitchFamily="34" charset="-128"/>
              </a:rPr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CDMA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6.3 </a:t>
            </a:r>
            <a:r>
              <a:rPr lang="en-US" altLang="en-US" sz="2400">
                <a:ea typeface="ＭＳ Ｐゴシック" panose="020B0600070205080204" pitchFamily="34" charset="-128"/>
              </a:rPr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6.4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standards (e.g., GSM)</a:t>
            </a:r>
          </a:p>
        </p:txBody>
      </p:sp>
      <p:sp>
        <p:nvSpPr>
          <p:cNvPr id="81925" name="Rectangle 4">
            <a:extLst>
              <a:ext uri="{FF2B5EF4-FFF2-40B4-BE49-F238E27FC236}">
                <a16:creationId xmlns:a16="http://schemas.microsoft.com/office/drawing/2014/main" id="{936C5058-9A10-9647-8DC0-59D37C6FAD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6.5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6.6</a:t>
            </a:r>
            <a:r>
              <a:rPr lang="en-US" altLang="en-US" sz="2400">
                <a:ea typeface="ＭＳ Ｐゴシック" panose="020B0600070205080204" pitchFamily="34" charset="-128"/>
              </a:rPr>
              <a:t> Mobile IP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6.7</a:t>
            </a:r>
            <a:r>
              <a:rPr lang="en-US" altLang="en-US" sz="2400">
                <a:ea typeface="ＭＳ Ｐゴシック" panose="020B0600070205080204" pitchFamily="34" charset="-128"/>
              </a:rPr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6.8</a:t>
            </a:r>
            <a:r>
              <a:rPr lang="en-US" altLang="en-US" sz="2400">
                <a:ea typeface="ＭＳ Ｐゴシック" panose="020B0600070205080204" pitchFamily="34" charset="-128"/>
              </a:rPr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6.9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>
            <a:extLst>
              <a:ext uri="{FF2B5EF4-FFF2-40B4-BE49-F238E27FC236}">
                <a16:creationId xmlns:a16="http://schemas.microsoft.com/office/drawing/2014/main" id="{8BC42DDB-5114-0746-B8A0-09744D92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919F5A16-0104-1746-A870-C37FB218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246808DE-0755-5749-A2DE-6A793E9D1B55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36EB88B3-BB2B-C14A-9506-D5A79263B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mobility?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E3AC1B1A-A883-5A46-9B0B-5DFD40171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spectrum of mobility, from the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network</a:t>
            </a:r>
            <a:r>
              <a:rPr lang="en-US" altLang="en-US" sz="2400">
                <a:ea typeface="ＭＳ Ｐゴシック" panose="020B0600070205080204" pitchFamily="34" charset="-128"/>
              </a:rPr>
              <a:t> perspective:</a:t>
            </a:r>
          </a:p>
        </p:txBody>
      </p:sp>
      <p:grpSp>
        <p:nvGrpSpPr>
          <p:cNvPr id="83973" name="Group 4">
            <a:extLst>
              <a:ext uri="{FF2B5EF4-FFF2-40B4-BE49-F238E27FC236}">
                <a16:creationId xmlns:a16="http://schemas.microsoft.com/office/drawing/2014/main" id="{AB3C8161-9E3F-234B-8652-9CDFD5453CD2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2657475"/>
            <a:ext cx="7673975" cy="771525"/>
            <a:chOff x="390" y="890"/>
            <a:chExt cx="4834" cy="486"/>
          </a:xfrm>
        </p:grpSpPr>
        <p:sp>
          <p:nvSpPr>
            <p:cNvPr id="83980" name="Rectangle 5">
              <a:extLst>
                <a:ext uri="{FF2B5EF4-FFF2-40B4-BE49-F238E27FC236}">
                  <a16:creationId xmlns:a16="http://schemas.microsoft.com/office/drawing/2014/main" id="{9B8BF20C-07AA-B649-97C2-96BBC4147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3981" name="Text Box 6">
              <a:extLst>
                <a:ext uri="{FF2B5EF4-FFF2-40B4-BE49-F238E27FC236}">
                  <a16:creationId xmlns:a16="http://schemas.microsoft.com/office/drawing/2014/main" id="{221E48F9-592F-6F49-BDFB-431ACF826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" y="890"/>
              <a:ext cx="8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mobility</a:t>
              </a:r>
            </a:p>
          </p:txBody>
        </p:sp>
        <p:sp>
          <p:nvSpPr>
            <p:cNvPr id="83982" name="Text Box 7">
              <a:extLst>
                <a:ext uri="{FF2B5EF4-FFF2-40B4-BE49-F238E27FC236}">
                  <a16:creationId xmlns:a16="http://schemas.microsoft.com/office/drawing/2014/main" id="{DB03A965-89F0-CA4B-8DD3-ECC6CE1DA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898"/>
              <a:ext cx="9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high mobility</a:t>
              </a:r>
            </a:p>
          </p:txBody>
        </p:sp>
      </p:grpSp>
      <p:sp>
        <p:nvSpPr>
          <p:cNvPr id="83974" name="Text Box 8">
            <a:extLst>
              <a:ext uri="{FF2B5EF4-FFF2-40B4-BE49-F238E27FC236}">
                <a16:creationId xmlns:a16="http://schemas.microsoft.com/office/drawing/2014/main" id="{90C38EDF-0ABF-8A48-A13D-DB7A4FA1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81463"/>
            <a:ext cx="2722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mobile wireless user, </a:t>
            </a:r>
          </a:p>
          <a:p>
            <a:r>
              <a:rPr lang="en-US" altLang="en-US" sz="2000"/>
              <a:t>using same access </a:t>
            </a:r>
          </a:p>
          <a:p>
            <a:r>
              <a:rPr lang="en-US" altLang="en-US" sz="2000"/>
              <a:t>point</a:t>
            </a:r>
          </a:p>
        </p:txBody>
      </p:sp>
      <p:sp>
        <p:nvSpPr>
          <p:cNvPr id="83975" name="Text Box 9">
            <a:extLst>
              <a:ext uri="{FF2B5EF4-FFF2-40B4-BE49-F238E27FC236}">
                <a16:creationId xmlns:a16="http://schemas.microsoft.com/office/drawing/2014/main" id="{C2CA8178-74C3-FF48-8F38-5396835D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mobile user, passing through multiple access point while maintaining ongoing connections (</a:t>
            </a:r>
            <a:r>
              <a:rPr lang="en-US" altLang="en-US"/>
              <a:t>like cell phone)</a:t>
            </a:r>
          </a:p>
        </p:txBody>
      </p:sp>
      <p:sp>
        <p:nvSpPr>
          <p:cNvPr id="83976" name="Text Box 10">
            <a:extLst>
              <a:ext uri="{FF2B5EF4-FFF2-40B4-BE49-F238E27FC236}">
                <a16:creationId xmlns:a16="http://schemas.microsoft.com/office/drawing/2014/main" id="{FD54A956-4376-944C-96F6-F39A5BFD7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mobile user, connecting/ disconnecting from network using DHCP.  </a:t>
            </a:r>
          </a:p>
        </p:txBody>
      </p:sp>
      <p:sp>
        <p:nvSpPr>
          <p:cNvPr id="83977" name="Line 11">
            <a:extLst>
              <a:ext uri="{FF2B5EF4-FFF2-40B4-BE49-F238E27FC236}">
                <a16:creationId xmlns:a16="http://schemas.microsoft.com/office/drawing/2014/main" id="{D4DAB534-1D35-0444-A56A-7B21682BA6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78" name="Line 12">
            <a:extLst>
              <a:ext uri="{FF2B5EF4-FFF2-40B4-BE49-F238E27FC236}">
                <a16:creationId xmlns:a16="http://schemas.microsoft.com/office/drawing/2014/main" id="{175310CD-55F2-B044-8124-9D6B23E230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1100" y="32639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79" name="Line 13">
            <a:extLst>
              <a:ext uri="{FF2B5EF4-FFF2-40B4-BE49-F238E27FC236}">
                <a16:creationId xmlns:a16="http://schemas.microsoft.com/office/drawing/2014/main" id="{5B2B0303-B46F-474E-AB90-2997AF618A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263900"/>
            <a:ext cx="25400" cy="85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>
            <a:extLst>
              <a:ext uri="{FF2B5EF4-FFF2-40B4-BE49-F238E27FC236}">
                <a16:creationId xmlns:a16="http://schemas.microsoft.com/office/drawing/2014/main" id="{10E5D0BD-AA8D-6E46-BCAA-ED6A15A9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3951A21B-A742-2448-BBCD-F14DB13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D0EA97B0-656E-2142-8BB0-7064924C5876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Freeform 2">
            <a:extLst>
              <a:ext uri="{FF2B5EF4-FFF2-40B4-BE49-F238E27FC236}">
                <a16:creationId xmlns:a16="http://schemas.microsoft.com/office/drawing/2014/main" id="{0A8E9DFE-FA2D-9444-BC69-D5A9B93BD4EE}"/>
              </a:ext>
            </a:extLst>
          </p:cNvPr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766265 w 1340"/>
              <a:gd name="T1" fmla="*/ 56038 h 1191"/>
              <a:gd name="T2" fmla="*/ 114243 w 1340"/>
              <a:gd name="T3" fmla="*/ 80055 h 1191"/>
              <a:gd name="T4" fmla="*/ 80806 w 1340"/>
              <a:gd name="T5" fmla="*/ 536367 h 1191"/>
              <a:gd name="T6" fmla="*/ 39010 w 1340"/>
              <a:gd name="T7" fmla="*/ 960658 h 1191"/>
              <a:gd name="T8" fmla="*/ 156039 w 1340"/>
              <a:gd name="T9" fmla="*/ 1160795 h 1191"/>
              <a:gd name="T10" fmla="*/ 749546 w 1340"/>
              <a:gd name="T11" fmla="*/ 1168800 h 1191"/>
              <a:gd name="T12" fmla="*/ 891654 w 1340"/>
              <a:gd name="T13" fmla="*/ 1505030 h 1191"/>
              <a:gd name="T14" fmla="*/ 1719220 w 1340"/>
              <a:gd name="T15" fmla="*/ 1465003 h 1191"/>
              <a:gd name="T16" fmla="*/ 1777735 w 1340"/>
              <a:gd name="T17" fmla="*/ 760521 h 1191"/>
              <a:gd name="T18" fmla="*/ 1677424 w 1340"/>
              <a:gd name="T19" fmla="*/ 456312 h 1191"/>
              <a:gd name="T20" fmla="*/ 1058839 w 1340"/>
              <a:gd name="T21" fmla="*/ 384263 h 1191"/>
              <a:gd name="T22" fmla="*/ 766265 w 1340"/>
              <a:gd name="T23" fmla="*/ 5603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20" name="Group 3">
            <a:extLst>
              <a:ext uri="{FF2B5EF4-FFF2-40B4-BE49-F238E27FC236}">
                <a16:creationId xmlns:a16="http://schemas.microsoft.com/office/drawing/2014/main" id="{6C6FB945-638B-9947-810C-0C0D1BA3C7B6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86131" name="Oval 4">
              <a:extLst>
                <a:ext uri="{FF2B5EF4-FFF2-40B4-BE49-F238E27FC236}">
                  <a16:creationId xmlns:a16="http://schemas.microsoft.com/office/drawing/2014/main" id="{DE765D93-D8C6-154B-995B-B0F3E783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132" name="Line 5">
              <a:extLst>
                <a:ext uri="{FF2B5EF4-FFF2-40B4-BE49-F238E27FC236}">
                  <a16:creationId xmlns:a16="http://schemas.microsoft.com/office/drawing/2014/main" id="{4D4BD4A0-CFCD-FA4C-9CC6-E6C981FE9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3" name="Line 6">
              <a:extLst>
                <a:ext uri="{FF2B5EF4-FFF2-40B4-BE49-F238E27FC236}">
                  <a16:creationId xmlns:a16="http://schemas.microsoft.com/office/drawing/2014/main" id="{C7ABEBC9-440A-5F4C-B12C-5C9C1FDAD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34" name="Rectangle 7">
              <a:extLst>
                <a:ext uri="{FF2B5EF4-FFF2-40B4-BE49-F238E27FC236}">
                  <a16:creationId xmlns:a16="http://schemas.microsoft.com/office/drawing/2014/main" id="{0AF209C0-78DE-DE43-9150-A012CD081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6135" name="Oval 8">
              <a:extLst>
                <a:ext uri="{FF2B5EF4-FFF2-40B4-BE49-F238E27FC236}">
                  <a16:creationId xmlns:a16="http://schemas.microsoft.com/office/drawing/2014/main" id="{189C2617-281C-6042-A32F-7A2E7654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6136" name="Group 9">
              <a:extLst>
                <a:ext uri="{FF2B5EF4-FFF2-40B4-BE49-F238E27FC236}">
                  <a16:creationId xmlns:a16="http://schemas.microsoft.com/office/drawing/2014/main" id="{3E3A7FD7-DBA8-6944-999C-7688EC89C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6141" name="Line 10">
                <a:extLst>
                  <a:ext uri="{FF2B5EF4-FFF2-40B4-BE49-F238E27FC236}">
                    <a16:creationId xmlns:a16="http://schemas.microsoft.com/office/drawing/2014/main" id="{049C4AE6-73DA-DE4C-92BF-EFC0F2FE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2" name="Line 11">
                <a:extLst>
                  <a:ext uri="{FF2B5EF4-FFF2-40B4-BE49-F238E27FC236}">
                    <a16:creationId xmlns:a16="http://schemas.microsoft.com/office/drawing/2014/main" id="{C313ECA4-2F11-F24E-9392-34A707F6A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3" name="Line 12">
                <a:extLst>
                  <a:ext uri="{FF2B5EF4-FFF2-40B4-BE49-F238E27FC236}">
                    <a16:creationId xmlns:a16="http://schemas.microsoft.com/office/drawing/2014/main" id="{5E01654B-BCD2-7C41-94C6-C779D3CD7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137" name="Group 13">
              <a:extLst>
                <a:ext uri="{FF2B5EF4-FFF2-40B4-BE49-F238E27FC236}">
                  <a16:creationId xmlns:a16="http://schemas.microsoft.com/office/drawing/2014/main" id="{DA2CF7BD-1613-5044-8B80-701E6BED7F3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6138" name="Line 14">
                <a:extLst>
                  <a:ext uri="{FF2B5EF4-FFF2-40B4-BE49-F238E27FC236}">
                    <a16:creationId xmlns:a16="http://schemas.microsoft.com/office/drawing/2014/main" id="{0EA02833-774B-734B-9184-4C7CFD8D6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9" name="Line 15">
                <a:extLst>
                  <a:ext uri="{FF2B5EF4-FFF2-40B4-BE49-F238E27FC236}">
                    <a16:creationId xmlns:a16="http://schemas.microsoft.com/office/drawing/2014/main" id="{56AE5F8D-27C6-D041-A7C6-FD81C776A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0" name="Line 16">
                <a:extLst>
                  <a:ext uri="{FF2B5EF4-FFF2-40B4-BE49-F238E27FC236}">
                    <a16:creationId xmlns:a16="http://schemas.microsoft.com/office/drawing/2014/main" id="{388A0D4C-4166-4040-BE6A-05AAE4FBD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6021" name="Group 17">
            <a:extLst>
              <a:ext uri="{FF2B5EF4-FFF2-40B4-BE49-F238E27FC236}">
                <a16:creationId xmlns:a16="http://schemas.microsoft.com/office/drawing/2014/main" id="{CA6F6AD4-DEFD-EA40-A42C-A5927D471B35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86128" name="Line 18">
              <a:extLst>
                <a:ext uri="{FF2B5EF4-FFF2-40B4-BE49-F238E27FC236}">
                  <a16:creationId xmlns:a16="http://schemas.microsoft.com/office/drawing/2014/main" id="{6A692A3C-D4F4-D84C-BD79-B4EBC910A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9" name="Line 19">
              <a:extLst>
                <a:ext uri="{FF2B5EF4-FFF2-40B4-BE49-F238E27FC236}">
                  <a16:creationId xmlns:a16="http://schemas.microsoft.com/office/drawing/2014/main" id="{B61C6144-9BEE-3041-AC23-60FD7C5F4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30" name="Line 20">
              <a:extLst>
                <a:ext uri="{FF2B5EF4-FFF2-40B4-BE49-F238E27FC236}">
                  <a16:creationId xmlns:a16="http://schemas.microsoft.com/office/drawing/2014/main" id="{4D134E68-A2F1-934A-B35F-E345911D0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2" name="Rectangle 21">
            <a:extLst>
              <a:ext uri="{FF2B5EF4-FFF2-40B4-BE49-F238E27FC236}">
                <a16:creationId xmlns:a16="http://schemas.microsoft.com/office/drawing/2014/main" id="{D4BB5BAA-F23E-F04D-8074-1CF60839F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Mobility: Vocabulary</a:t>
            </a:r>
          </a:p>
        </p:txBody>
      </p:sp>
      <p:sp>
        <p:nvSpPr>
          <p:cNvPr id="86023" name="Text Box 22">
            <a:extLst>
              <a:ext uri="{FF2B5EF4-FFF2-40B4-BE49-F238E27FC236}">
                <a16:creationId xmlns:a16="http://schemas.microsoft.com/office/drawing/2014/main" id="{CE71D671-7B5A-7C46-857B-229DEBBB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home network:</a:t>
            </a:r>
            <a:r>
              <a:rPr lang="en-US" altLang="en-US" sz="2000"/>
              <a:t> permanent “home” of mobile</a:t>
            </a:r>
          </a:p>
          <a:p>
            <a:r>
              <a:rPr lang="en-US" altLang="en-US" sz="1600"/>
              <a:t>(e.g., 128.119.40/24)</a:t>
            </a:r>
          </a:p>
        </p:txBody>
      </p:sp>
      <p:sp>
        <p:nvSpPr>
          <p:cNvPr id="86024" name="Text Box 23">
            <a:extLst>
              <a:ext uri="{FF2B5EF4-FFF2-40B4-BE49-F238E27FC236}">
                <a16:creationId xmlns:a16="http://schemas.microsoft.com/office/drawing/2014/main" id="{BEFFCFBC-9DDA-704D-9AAF-6D9E69F9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Permanent address:</a:t>
            </a:r>
            <a:r>
              <a:rPr lang="en-US" altLang="en-US" sz="2000"/>
              <a:t> address in home network, </a:t>
            </a:r>
            <a:r>
              <a:rPr lang="en-US" altLang="en-US" sz="2000" i="1"/>
              <a:t>can always</a:t>
            </a:r>
            <a:r>
              <a:rPr lang="en-US" altLang="en-US" sz="2000"/>
              <a:t> be used to reach mobile</a:t>
            </a:r>
          </a:p>
          <a:p>
            <a:r>
              <a:rPr lang="en-US" altLang="en-US" sz="1600"/>
              <a:t>e.g., 128.119.40.186</a:t>
            </a:r>
          </a:p>
        </p:txBody>
      </p:sp>
      <p:sp>
        <p:nvSpPr>
          <p:cNvPr id="86025" name="Text Box 24">
            <a:extLst>
              <a:ext uri="{FF2B5EF4-FFF2-40B4-BE49-F238E27FC236}">
                <a16:creationId xmlns:a16="http://schemas.microsoft.com/office/drawing/2014/main" id="{FA213CC3-1252-6E4D-8EAB-C3CFEFD95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home agent: </a:t>
            </a:r>
            <a:r>
              <a:rPr lang="en-US" altLang="en-US" sz="2000" i="1"/>
              <a:t>entity that will perform mobility functions on behalf of mobile, when mobile is remote</a:t>
            </a:r>
            <a:endParaRPr lang="en-US" altLang="en-US" sz="2000"/>
          </a:p>
        </p:txBody>
      </p:sp>
      <p:grpSp>
        <p:nvGrpSpPr>
          <p:cNvPr id="86026" name="Group 25">
            <a:extLst>
              <a:ext uri="{FF2B5EF4-FFF2-40B4-BE49-F238E27FC236}">
                <a16:creationId xmlns:a16="http://schemas.microsoft.com/office/drawing/2014/main" id="{A3196528-2069-0D4B-8AFC-C49E38E01BE2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86058" name="Oval 26">
              <a:extLst>
                <a:ext uri="{FF2B5EF4-FFF2-40B4-BE49-F238E27FC236}">
                  <a16:creationId xmlns:a16="http://schemas.microsoft.com/office/drawing/2014/main" id="{51A0E530-30F9-1E49-8669-8EBEFD8EF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6059" name="Group 27">
              <a:extLst>
                <a:ext uri="{FF2B5EF4-FFF2-40B4-BE49-F238E27FC236}">
                  <a16:creationId xmlns:a16="http://schemas.microsoft.com/office/drawing/2014/main" id="{D83D21A1-1727-4943-BB53-A14FFFD0CA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86060" name="Freeform 28">
                <a:extLst>
                  <a:ext uri="{FF2B5EF4-FFF2-40B4-BE49-F238E27FC236}">
                    <a16:creationId xmlns:a16="http://schemas.microsoft.com/office/drawing/2014/main" id="{23B2612E-1018-9440-8921-EC20A0926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99 w 788"/>
                  <a:gd name="T1" fmla="*/ 0 h 1138"/>
                  <a:gd name="T2" fmla="*/ 88 w 788"/>
                  <a:gd name="T3" fmla="*/ 0 h 1138"/>
                  <a:gd name="T4" fmla="*/ 73 w 788"/>
                  <a:gd name="T5" fmla="*/ 1 h 1138"/>
                  <a:gd name="T6" fmla="*/ 56 w 788"/>
                  <a:gd name="T7" fmla="*/ 4 h 1138"/>
                  <a:gd name="T8" fmla="*/ 39 w 788"/>
                  <a:gd name="T9" fmla="*/ 8 h 1138"/>
                  <a:gd name="T10" fmla="*/ 22 w 788"/>
                  <a:gd name="T11" fmla="*/ 15 h 1138"/>
                  <a:gd name="T12" fmla="*/ 10 w 788"/>
                  <a:gd name="T13" fmla="*/ 24 h 1138"/>
                  <a:gd name="T14" fmla="*/ 2 w 788"/>
                  <a:gd name="T15" fmla="*/ 36 h 1138"/>
                  <a:gd name="T16" fmla="*/ 0 w 788"/>
                  <a:gd name="T17" fmla="*/ 46 h 1138"/>
                  <a:gd name="T18" fmla="*/ 1 w 788"/>
                  <a:gd name="T19" fmla="*/ 51 h 1138"/>
                  <a:gd name="T20" fmla="*/ 4 w 788"/>
                  <a:gd name="T21" fmla="*/ 66 h 1138"/>
                  <a:gd name="T22" fmla="*/ 13 w 788"/>
                  <a:gd name="T23" fmla="*/ 97 h 1138"/>
                  <a:gd name="T24" fmla="*/ 25 w 788"/>
                  <a:gd name="T25" fmla="*/ 137 h 1138"/>
                  <a:gd name="T26" fmla="*/ 41 w 788"/>
                  <a:gd name="T27" fmla="*/ 181 h 1138"/>
                  <a:gd name="T28" fmla="*/ 59 w 788"/>
                  <a:gd name="T29" fmla="*/ 228 h 1138"/>
                  <a:gd name="T30" fmla="*/ 78 w 788"/>
                  <a:gd name="T31" fmla="*/ 274 h 1138"/>
                  <a:gd name="T32" fmla="*/ 98 w 788"/>
                  <a:gd name="T33" fmla="*/ 317 h 1138"/>
                  <a:gd name="T34" fmla="*/ 117 w 788"/>
                  <a:gd name="T35" fmla="*/ 352 h 1138"/>
                  <a:gd name="T36" fmla="*/ 130 w 788"/>
                  <a:gd name="T37" fmla="*/ 370 h 1138"/>
                  <a:gd name="T38" fmla="*/ 136 w 788"/>
                  <a:gd name="T39" fmla="*/ 377 h 1138"/>
                  <a:gd name="T40" fmla="*/ 146 w 788"/>
                  <a:gd name="T41" fmla="*/ 377 h 1138"/>
                  <a:gd name="T42" fmla="*/ 163 w 788"/>
                  <a:gd name="T43" fmla="*/ 371 h 1138"/>
                  <a:gd name="T44" fmla="*/ 183 w 788"/>
                  <a:gd name="T45" fmla="*/ 363 h 1138"/>
                  <a:gd name="T46" fmla="*/ 203 w 788"/>
                  <a:gd name="T47" fmla="*/ 355 h 1138"/>
                  <a:gd name="T48" fmla="*/ 223 w 788"/>
                  <a:gd name="T49" fmla="*/ 346 h 1138"/>
                  <a:gd name="T50" fmla="*/ 241 w 788"/>
                  <a:gd name="T51" fmla="*/ 338 h 1138"/>
                  <a:gd name="T52" fmla="*/ 254 w 788"/>
                  <a:gd name="T53" fmla="*/ 330 h 1138"/>
                  <a:gd name="T54" fmla="*/ 262 w 788"/>
                  <a:gd name="T55" fmla="*/ 323 h 1138"/>
                  <a:gd name="T56" fmla="*/ 252 w 788"/>
                  <a:gd name="T57" fmla="*/ 306 h 1138"/>
                  <a:gd name="T58" fmla="*/ 229 w 788"/>
                  <a:gd name="T59" fmla="*/ 271 h 1138"/>
                  <a:gd name="T60" fmla="*/ 204 w 788"/>
                  <a:gd name="T61" fmla="*/ 231 h 1138"/>
                  <a:gd name="T62" fmla="*/ 179 w 788"/>
                  <a:gd name="T63" fmla="*/ 187 h 1138"/>
                  <a:gd name="T64" fmla="*/ 156 w 788"/>
                  <a:gd name="T65" fmla="*/ 141 h 1138"/>
                  <a:gd name="T66" fmla="*/ 135 w 788"/>
                  <a:gd name="T67" fmla="*/ 96 h 1138"/>
                  <a:gd name="T68" fmla="*/ 117 w 788"/>
                  <a:gd name="T69" fmla="*/ 54 h 1138"/>
                  <a:gd name="T70" fmla="*/ 106 w 788"/>
                  <a:gd name="T71" fmla="*/ 16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1" name="Freeform 29">
                <a:extLst>
                  <a:ext uri="{FF2B5EF4-FFF2-40B4-BE49-F238E27FC236}">
                    <a16:creationId xmlns:a16="http://schemas.microsoft.com/office/drawing/2014/main" id="{57C420C6-78C4-6D47-94F4-8D6B06533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16 w 425"/>
                  <a:gd name="T1" fmla="*/ 0 h 936"/>
                  <a:gd name="T2" fmla="*/ 16 w 425"/>
                  <a:gd name="T3" fmla="*/ 1 h 936"/>
                  <a:gd name="T4" fmla="*/ 16 w 425"/>
                  <a:gd name="T5" fmla="*/ 2 h 936"/>
                  <a:gd name="T6" fmla="*/ 16 w 425"/>
                  <a:gd name="T7" fmla="*/ 4 h 936"/>
                  <a:gd name="T8" fmla="*/ 15 w 425"/>
                  <a:gd name="T9" fmla="*/ 6 h 936"/>
                  <a:gd name="T10" fmla="*/ 13 w 425"/>
                  <a:gd name="T11" fmla="*/ 12 h 936"/>
                  <a:gd name="T12" fmla="*/ 11 w 425"/>
                  <a:gd name="T13" fmla="*/ 18 h 936"/>
                  <a:gd name="T14" fmla="*/ 7 w 425"/>
                  <a:gd name="T15" fmla="*/ 27 h 936"/>
                  <a:gd name="T16" fmla="*/ 2 w 425"/>
                  <a:gd name="T17" fmla="*/ 39 h 936"/>
                  <a:gd name="T18" fmla="*/ 0 w 425"/>
                  <a:gd name="T19" fmla="*/ 47 h 936"/>
                  <a:gd name="T20" fmla="*/ 0 w 425"/>
                  <a:gd name="T21" fmla="*/ 59 h 936"/>
                  <a:gd name="T22" fmla="*/ 1 w 425"/>
                  <a:gd name="T23" fmla="*/ 73 h 936"/>
                  <a:gd name="T24" fmla="*/ 4 w 425"/>
                  <a:gd name="T25" fmla="*/ 90 h 936"/>
                  <a:gd name="T26" fmla="*/ 9 w 425"/>
                  <a:gd name="T27" fmla="*/ 108 h 936"/>
                  <a:gd name="T28" fmla="*/ 14 w 425"/>
                  <a:gd name="T29" fmla="*/ 129 h 936"/>
                  <a:gd name="T30" fmla="*/ 19 w 425"/>
                  <a:gd name="T31" fmla="*/ 149 h 936"/>
                  <a:gd name="T32" fmla="*/ 26 w 425"/>
                  <a:gd name="T33" fmla="*/ 170 h 936"/>
                  <a:gd name="T34" fmla="*/ 33 w 425"/>
                  <a:gd name="T35" fmla="*/ 190 h 936"/>
                  <a:gd name="T36" fmla="*/ 40 w 425"/>
                  <a:gd name="T37" fmla="*/ 209 h 936"/>
                  <a:gd name="T38" fmla="*/ 46 w 425"/>
                  <a:gd name="T39" fmla="*/ 228 h 936"/>
                  <a:gd name="T40" fmla="*/ 52 w 425"/>
                  <a:gd name="T41" fmla="*/ 244 h 936"/>
                  <a:gd name="T42" fmla="*/ 58 w 425"/>
                  <a:gd name="T43" fmla="*/ 258 h 936"/>
                  <a:gd name="T44" fmla="*/ 63 w 425"/>
                  <a:gd name="T45" fmla="*/ 269 h 936"/>
                  <a:gd name="T46" fmla="*/ 67 w 425"/>
                  <a:gd name="T47" fmla="*/ 277 h 936"/>
                  <a:gd name="T48" fmla="*/ 70 w 425"/>
                  <a:gd name="T49" fmla="*/ 281 h 936"/>
                  <a:gd name="T50" fmla="*/ 75 w 425"/>
                  <a:gd name="T51" fmla="*/ 284 h 936"/>
                  <a:gd name="T52" fmla="*/ 80 w 425"/>
                  <a:gd name="T53" fmla="*/ 287 h 936"/>
                  <a:gd name="T54" fmla="*/ 86 w 425"/>
                  <a:gd name="T55" fmla="*/ 291 h 936"/>
                  <a:gd name="T56" fmla="*/ 94 w 425"/>
                  <a:gd name="T57" fmla="*/ 294 h 936"/>
                  <a:gd name="T58" fmla="*/ 104 w 425"/>
                  <a:gd name="T59" fmla="*/ 299 h 936"/>
                  <a:gd name="T60" fmla="*/ 114 w 425"/>
                  <a:gd name="T61" fmla="*/ 302 h 936"/>
                  <a:gd name="T62" fmla="*/ 127 w 425"/>
                  <a:gd name="T63" fmla="*/ 307 h 936"/>
                  <a:gd name="T64" fmla="*/ 142 w 425"/>
                  <a:gd name="T65" fmla="*/ 312 h 936"/>
                  <a:gd name="T66" fmla="*/ 132 w 425"/>
                  <a:gd name="T67" fmla="*/ 298 h 936"/>
                  <a:gd name="T68" fmla="*/ 123 w 425"/>
                  <a:gd name="T69" fmla="*/ 281 h 936"/>
                  <a:gd name="T70" fmla="*/ 113 w 425"/>
                  <a:gd name="T71" fmla="*/ 262 h 936"/>
                  <a:gd name="T72" fmla="*/ 103 w 425"/>
                  <a:gd name="T73" fmla="*/ 242 h 936"/>
                  <a:gd name="T74" fmla="*/ 93 w 425"/>
                  <a:gd name="T75" fmla="*/ 220 h 936"/>
                  <a:gd name="T76" fmla="*/ 83 w 425"/>
                  <a:gd name="T77" fmla="*/ 197 h 936"/>
                  <a:gd name="T78" fmla="*/ 74 w 425"/>
                  <a:gd name="T79" fmla="*/ 174 h 936"/>
                  <a:gd name="T80" fmla="*/ 65 w 425"/>
                  <a:gd name="T81" fmla="*/ 150 h 936"/>
                  <a:gd name="T82" fmla="*/ 56 w 425"/>
                  <a:gd name="T83" fmla="*/ 127 h 936"/>
                  <a:gd name="T84" fmla="*/ 48 w 425"/>
                  <a:gd name="T85" fmla="*/ 104 h 936"/>
                  <a:gd name="T86" fmla="*/ 40 w 425"/>
                  <a:gd name="T87" fmla="*/ 83 h 936"/>
                  <a:gd name="T88" fmla="*/ 34 w 425"/>
                  <a:gd name="T89" fmla="*/ 62 h 936"/>
                  <a:gd name="T90" fmla="*/ 28 w 425"/>
                  <a:gd name="T91" fmla="*/ 43 h 936"/>
                  <a:gd name="T92" fmla="*/ 23 w 425"/>
                  <a:gd name="T93" fmla="*/ 26 h 936"/>
                  <a:gd name="T94" fmla="*/ 19 w 425"/>
                  <a:gd name="T95" fmla="*/ 12 h 936"/>
                  <a:gd name="T96" fmla="*/ 16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2" name="Freeform 30">
                <a:extLst>
                  <a:ext uri="{FF2B5EF4-FFF2-40B4-BE49-F238E27FC236}">
                    <a16:creationId xmlns:a16="http://schemas.microsoft.com/office/drawing/2014/main" id="{47990275-DD4F-EA4B-8647-3631EA23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9 w 192"/>
                  <a:gd name="T1" fmla="*/ 4 h 208"/>
                  <a:gd name="T2" fmla="*/ 4 w 192"/>
                  <a:gd name="T3" fmla="*/ 8 h 208"/>
                  <a:gd name="T4" fmla="*/ 1 w 192"/>
                  <a:gd name="T5" fmla="*/ 14 h 208"/>
                  <a:gd name="T6" fmla="*/ 0 w 192"/>
                  <a:gd name="T7" fmla="*/ 22 h 208"/>
                  <a:gd name="T8" fmla="*/ 0 w 192"/>
                  <a:gd name="T9" fmla="*/ 31 h 208"/>
                  <a:gd name="T10" fmla="*/ 1 w 192"/>
                  <a:gd name="T11" fmla="*/ 40 h 208"/>
                  <a:gd name="T12" fmla="*/ 3 w 192"/>
                  <a:gd name="T13" fmla="*/ 49 h 208"/>
                  <a:gd name="T14" fmla="*/ 7 w 192"/>
                  <a:gd name="T15" fmla="*/ 57 h 208"/>
                  <a:gd name="T16" fmla="*/ 12 w 192"/>
                  <a:gd name="T17" fmla="*/ 63 h 208"/>
                  <a:gd name="T18" fmla="*/ 17 w 192"/>
                  <a:gd name="T19" fmla="*/ 67 h 208"/>
                  <a:gd name="T20" fmla="*/ 23 w 192"/>
                  <a:gd name="T21" fmla="*/ 68 h 208"/>
                  <a:gd name="T22" fmla="*/ 30 w 192"/>
                  <a:gd name="T23" fmla="*/ 69 h 208"/>
                  <a:gd name="T24" fmla="*/ 37 w 192"/>
                  <a:gd name="T25" fmla="*/ 68 h 208"/>
                  <a:gd name="T26" fmla="*/ 43 w 192"/>
                  <a:gd name="T27" fmla="*/ 65 h 208"/>
                  <a:gd name="T28" fmla="*/ 49 w 192"/>
                  <a:gd name="T29" fmla="*/ 62 h 208"/>
                  <a:gd name="T30" fmla="*/ 54 w 192"/>
                  <a:gd name="T31" fmla="*/ 58 h 208"/>
                  <a:gd name="T32" fmla="*/ 58 w 192"/>
                  <a:gd name="T33" fmla="*/ 54 h 208"/>
                  <a:gd name="T34" fmla="*/ 63 w 192"/>
                  <a:gd name="T35" fmla="*/ 43 h 208"/>
                  <a:gd name="T36" fmla="*/ 64 w 192"/>
                  <a:gd name="T37" fmla="*/ 30 h 208"/>
                  <a:gd name="T38" fmla="*/ 62 w 192"/>
                  <a:gd name="T39" fmla="*/ 17 h 208"/>
                  <a:gd name="T40" fmla="*/ 55 w 192"/>
                  <a:gd name="T41" fmla="*/ 9 h 208"/>
                  <a:gd name="T42" fmla="*/ 51 w 192"/>
                  <a:gd name="T43" fmla="*/ 7 h 208"/>
                  <a:gd name="T44" fmla="*/ 46 w 192"/>
                  <a:gd name="T45" fmla="*/ 5 h 208"/>
                  <a:gd name="T46" fmla="*/ 41 w 192"/>
                  <a:gd name="T47" fmla="*/ 3 h 208"/>
                  <a:gd name="T48" fmla="*/ 35 w 192"/>
                  <a:gd name="T49" fmla="*/ 1 h 208"/>
                  <a:gd name="T50" fmla="*/ 28 w 192"/>
                  <a:gd name="T51" fmla="*/ 0 h 208"/>
                  <a:gd name="T52" fmla="*/ 22 w 192"/>
                  <a:gd name="T53" fmla="*/ 0 h 208"/>
                  <a:gd name="T54" fmla="*/ 16 w 192"/>
                  <a:gd name="T55" fmla="*/ 1 h 208"/>
                  <a:gd name="T56" fmla="*/ 9 w 192"/>
                  <a:gd name="T57" fmla="*/ 4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3" name="Freeform 31">
                <a:extLst>
                  <a:ext uri="{FF2B5EF4-FFF2-40B4-BE49-F238E27FC236}">
                    <a16:creationId xmlns:a16="http://schemas.microsoft.com/office/drawing/2014/main" id="{768061BD-4CE1-6345-AE42-9D08224C7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11 w 247"/>
                  <a:gd name="T1" fmla="*/ 10 h 251"/>
                  <a:gd name="T2" fmla="*/ 7 w 247"/>
                  <a:gd name="T3" fmla="*/ 15 h 251"/>
                  <a:gd name="T4" fmla="*/ 4 w 247"/>
                  <a:gd name="T5" fmla="*/ 20 h 251"/>
                  <a:gd name="T6" fmla="*/ 2 w 247"/>
                  <a:gd name="T7" fmla="*/ 26 h 251"/>
                  <a:gd name="T8" fmla="*/ 0 w 247"/>
                  <a:gd name="T9" fmla="*/ 32 h 251"/>
                  <a:gd name="T10" fmla="*/ 0 w 247"/>
                  <a:gd name="T11" fmla="*/ 39 h 251"/>
                  <a:gd name="T12" fmla="*/ 2 w 247"/>
                  <a:gd name="T13" fmla="*/ 45 h 251"/>
                  <a:gd name="T14" fmla="*/ 4 w 247"/>
                  <a:gd name="T15" fmla="*/ 51 h 251"/>
                  <a:gd name="T16" fmla="*/ 8 w 247"/>
                  <a:gd name="T17" fmla="*/ 57 h 251"/>
                  <a:gd name="T18" fmla="*/ 14 w 247"/>
                  <a:gd name="T19" fmla="*/ 63 h 251"/>
                  <a:gd name="T20" fmla="*/ 19 w 247"/>
                  <a:gd name="T21" fmla="*/ 68 h 251"/>
                  <a:gd name="T22" fmla="*/ 26 w 247"/>
                  <a:gd name="T23" fmla="*/ 74 h 251"/>
                  <a:gd name="T24" fmla="*/ 32 w 247"/>
                  <a:gd name="T25" fmla="*/ 78 h 251"/>
                  <a:gd name="T26" fmla="*/ 38 w 247"/>
                  <a:gd name="T27" fmla="*/ 82 h 251"/>
                  <a:gd name="T28" fmla="*/ 44 w 247"/>
                  <a:gd name="T29" fmla="*/ 84 h 251"/>
                  <a:gd name="T30" fmla="*/ 49 w 247"/>
                  <a:gd name="T31" fmla="*/ 84 h 251"/>
                  <a:gd name="T32" fmla="*/ 55 w 247"/>
                  <a:gd name="T33" fmla="*/ 82 h 251"/>
                  <a:gd name="T34" fmla="*/ 60 w 247"/>
                  <a:gd name="T35" fmla="*/ 79 h 251"/>
                  <a:gd name="T36" fmla="*/ 65 w 247"/>
                  <a:gd name="T37" fmla="*/ 76 h 251"/>
                  <a:gd name="T38" fmla="*/ 69 w 247"/>
                  <a:gd name="T39" fmla="*/ 74 h 251"/>
                  <a:gd name="T40" fmla="*/ 74 w 247"/>
                  <a:gd name="T41" fmla="*/ 71 h 251"/>
                  <a:gd name="T42" fmla="*/ 77 w 247"/>
                  <a:gd name="T43" fmla="*/ 68 h 251"/>
                  <a:gd name="T44" fmla="*/ 80 w 247"/>
                  <a:gd name="T45" fmla="*/ 64 h 251"/>
                  <a:gd name="T46" fmla="*/ 82 w 247"/>
                  <a:gd name="T47" fmla="*/ 60 h 251"/>
                  <a:gd name="T48" fmla="*/ 82 w 247"/>
                  <a:gd name="T49" fmla="*/ 54 h 251"/>
                  <a:gd name="T50" fmla="*/ 81 w 247"/>
                  <a:gd name="T51" fmla="*/ 48 h 251"/>
                  <a:gd name="T52" fmla="*/ 79 w 247"/>
                  <a:gd name="T53" fmla="*/ 40 h 251"/>
                  <a:gd name="T54" fmla="*/ 76 w 247"/>
                  <a:gd name="T55" fmla="*/ 32 h 251"/>
                  <a:gd name="T56" fmla="*/ 71 w 247"/>
                  <a:gd name="T57" fmla="*/ 24 h 251"/>
                  <a:gd name="T58" fmla="*/ 66 w 247"/>
                  <a:gd name="T59" fmla="*/ 17 h 251"/>
                  <a:gd name="T60" fmla="*/ 61 w 247"/>
                  <a:gd name="T61" fmla="*/ 10 h 251"/>
                  <a:gd name="T62" fmla="*/ 55 w 247"/>
                  <a:gd name="T63" fmla="*/ 5 h 251"/>
                  <a:gd name="T64" fmla="*/ 49 w 247"/>
                  <a:gd name="T65" fmla="*/ 2 h 251"/>
                  <a:gd name="T66" fmla="*/ 43 w 247"/>
                  <a:gd name="T67" fmla="*/ 1 h 251"/>
                  <a:gd name="T68" fmla="*/ 37 w 247"/>
                  <a:gd name="T69" fmla="*/ 0 h 251"/>
                  <a:gd name="T70" fmla="*/ 31 w 247"/>
                  <a:gd name="T71" fmla="*/ 0 h 251"/>
                  <a:gd name="T72" fmla="*/ 27 w 247"/>
                  <a:gd name="T73" fmla="*/ 1 h 251"/>
                  <a:gd name="T74" fmla="*/ 22 w 247"/>
                  <a:gd name="T75" fmla="*/ 2 h 251"/>
                  <a:gd name="T76" fmla="*/ 17 w 247"/>
                  <a:gd name="T77" fmla="*/ 4 h 251"/>
                  <a:gd name="T78" fmla="*/ 14 w 247"/>
                  <a:gd name="T79" fmla="*/ 7 h 251"/>
                  <a:gd name="T80" fmla="*/ 11 w 247"/>
                  <a:gd name="T81" fmla="*/ 1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4" name="Freeform 32">
                <a:extLst>
                  <a:ext uri="{FF2B5EF4-FFF2-40B4-BE49-F238E27FC236}">
                    <a16:creationId xmlns:a16="http://schemas.microsoft.com/office/drawing/2014/main" id="{81AB1974-C9D8-0F45-9CDB-4CE6AA4FE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38 w 226"/>
                  <a:gd name="T1" fmla="*/ 1 h 240"/>
                  <a:gd name="T2" fmla="*/ 31 w 226"/>
                  <a:gd name="T3" fmla="*/ 0 h 240"/>
                  <a:gd name="T4" fmla="*/ 22 w 226"/>
                  <a:gd name="T5" fmla="*/ 1 h 240"/>
                  <a:gd name="T6" fmla="*/ 14 w 226"/>
                  <a:gd name="T7" fmla="*/ 4 h 240"/>
                  <a:gd name="T8" fmla="*/ 5 w 226"/>
                  <a:gd name="T9" fmla="*/ 12 h 240"/>
                  <a:gd name="T10" fmla="*/ 0 w 226"/>
                  <a:gd name="T11" fmla="*/ 26 h 240"/>
                  <a:gd name="T12" fmla="*/ 1 w 226"/>
                  <a:gd name="T13" fmla="*/ 41 h 240"/>
                  <a:gd name="T14" fmla="*/ 5 w 226"/>
                  <a:gd name="T15" fmla="*/ 56 h 240"/>
                  <a:gd name="T16" fmla="*/ 11 w 226"/>
                  <a:gd name="T17" fmla="*/ 67 h 240"/>
                  <a:gd name="T18" fmla="*/ 19 w 226"/>
                  <a:gd name="T19" fmla="*/ 74 h 240"/>
                  <a:gd name="T20" fmla="*/ 28 w 226"/>
                  <a:gd name="T21" fmla="*/ 79 h 240"/>
                  <a:gd name="T22" fmla="*/ 38 w 226"/>
                  <a:gd name="T23" fmla="*/ 80 h 240"/>
                  <a:gd name="T24" fmla="*/ 50 w 226"/>
                  <a:gd name="T25" fmla="*/ 76 h 240"/>
                  <a:gd name="T26" fmla="*/ 63 w 226"/>
                  <a:gd name="T27" fmla="*/ 68 h 240"/>
                  <a:gd name="T28" fmla="*/ 72 w 226"/>
                  <a:gd name="T29" fmla="*/ 57 h 240"/>
                  <a:gd name="T30" fmla="*/ 75 w 226"/>
                  <a:gd name="T31" fmla="*/ 44 h 240"/>
                  <a:gd name="T32" fmla="*/ 74 w 226"/>
                  <a:gd name="T33" fmla="*/ 35 h 240"/>
                  <a:gd name="T34" fmla="*/ 71 w 226"/>
                  <a:gd name="T35" fmla="*/ 32 h 240"/>
                  <a:gd name="T36" fmla="*/ 67 w 226"/>
                  <a:gd name="T37" fmla="*/ 32 h 240"/>
                  <a:gd name="T38" fmla="*/ 64 w 226"/>
                  <a:gd name="T39" fmla="*/ 35 h 240"/>
                  <a:gd name="T40" fmla="*/ 63 w 226"/>
                  <a:gd name="T41" fmla="*/ 42 h 240"/>
                  <a:gd name="T42" fmla="*/ 60 w 226"/>
                  <a:gd name="T43" fmla="*/ 53 h 240"/>
                  <a:gd name="T44" fmla="*/ 54 w 226"/>
                  <a:gd name="T45" fmla="*/ 61 h 240"/>
                  <a:gd name="T46" fmla="*/ 43 w 226"/>
                  <a:gd name="T47" fmla="*/ 66 h 240"/>
                  <a:gd name="T48" fmla="*/ 30 w 226"/>
                  <a:gd name="T49" fmla="*/ 66 h 240"/>
                  <a:gd name="T50" fmla="*/ 20 w 226"/>
                  <a:gd name="T51" fmla="*/ 59 h 240"/>
                  <a:gd name="T52" fmla="*/ 15 w 226"/>
                  <a:gd name="T53" fmla="*/ 48 h 240"/>
                  <a:gd name="T54" fmla="*/ 11 w 226"/>
                  <a:gd name="T55" fmla="*/ 35 h 240"/>
                  <a:gd name="T56" fmla="*/ 11 w 226"/>
                  <a:gd name="T57" fmla="*/ 25 h 240"/>
                  <a:gd name="T58" fmla="*/ 14 w 226"/>
                  <a:gd name="T59" fmla="*/ 19 h 240"/>
                  <a:gd name="T60" fmla="*/ 18 w 226"/>
                  <a:gd name="T61" fmla="*/ 13 h 240"/>
                  <a:gd name="T62" fmla="*/ 25 w 226"/>
                  <a:gd name="T63" fmla="*/ 9 h 240"/>
                  <a:gd name="T64" fmla="*/ 29 w 226"/>
                  <a:gd name="T65" fmla="*/ 8 h 240"/>
                  <a:gd name="T66" fmla="*/ 35 w 226"/>
                  <a:gd name="T67" fmla="*/ 8 h 240"/>
                  <a:gd name="T68" fmla="*/ 42 w 226"/>
                  <a:gd name="T69" fmla="*/ 8 h 240"/>
                  <a:gd name="T70" fmla="*/ 43 w 226"/>
                  <a:gd name="T71" fmla="*/ 4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5" name="Freeform 33">
                <a:extLst>
                  <a:ext uri="{FF2B5EF4-FFF2-40B4-BE49-F238E27FC236}">
                    <a16:creationId xmlns:a16="http://schemas.microsoft.com/office/drawing/2014/main" id="{6E473BFE-2B9D-234E-8E64-2F11CB365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20 w 279"/>
                  <a:gd name="T1" fmla="*/ 3 h 270"/>
                  <a:gd name="T2" fmla="*/ 11 w 279"/>
                  <a:gd name="T3" fmla="*/ 9 h 270"/>
                  <a:gd name="T4" fmla="*/ 5 w 279"/>
                  <a:gd name="T5" fmla="*/ 17 h 270"/>
                  <a:gd name="T6" fmla="*/ 1 w 279"/>
                  <a:gd name="T7" fmla="*/ 27 h 270"/>
                  <a:gd name="T8" fmla="*/ 0 w 279"/>
                  <a:gd name="T9" fmla="*/ 37 h 270"/>
                  <a:gd name="T10" fmla="*/ 2 w 279"/>
                  <a:gd name="T11" fmla="*/ 48 h 270"/>
                  <a:gd name="T12" fmla="*/ 6 w 279"/>
                  <a:gd name="T13" fmla="*/ 58 h 270"/>
                  <a:gd name="T14" fmla="*/ 12 w 279"/>
                  <a:gd name="T15" fmla="*/ 68 h 270"/>
                  <a:gd name="T16" fmla="*/ 22 w 279"/>
                  <a:gd name="T17" fmla="*/ 77 h 270"/>
                  <a:gd name="T18" fmla="*/ 34 w 279"/>
                  <a:gd name="T19" fmla="*/ 86 h 270"/>
                  <a:gd name="T20" fmla="*/ 47 w 279"/>
                  <a:gd name="T21" fmla="*/ 90 h 270"/>
                  <a:gd name="T22" fmla="*/ 62 w 279"/>
                  <a:gd name="T23" fmla="*/ 88 h 270"/>
                  <a:gd name="T24" fmla="*/ 73 w 279"/>
                  <a:gd name="T25" fmla="*/ 80 h 270"/>
                  <a:gd name="T26" fmla="*/ 81 w 279"/>
                  <a:gd name="T27" fmla="*/ 72 h 270"/>
                  <a:gd name="T28" fmla="*/ 88 w 279"/>
                  <a:gd name="T29" fmla="*/ 63 h 270"/>
                  <a:gd name="T30" fmla="*/ 92 w 279"/>
                  <a:gd name="T31" fmla="*/ 53 h 270"/>
                  <a:gd name="T32" fmla="*/ 93 w 279"/>
                  <a:gd name="T33" fmla="*/ 44 h 270"/>
                  <a:gd name="T34" fmla="*/ 91 w 279"/>
                  <a:gd name="T35" fmla="*/ 40 h 270"/>
                  <a:gd name="T36" fmla="*/ 86 w 279"/>
                  <a:gd name="T37" fmla="*/ 39 h 270"/>
                  <a:gd name="T38" fmla="*/ 82 w 279"/>
                  <a:gd name="T39" fmla="*/ 41 h 270"/>
                  <a:gd name="T40" fmla="*/ 80 w 279"/>
                  <a:gd name="T41" fmla="*/ 44 h 270"/>
                  <a:gd name="T42" fmla="*/ 78 w 279"/>
                  <a:gd name="T43" fmla="*/ 50 h 270"/>
                  <a:gd name="T44" fmla="*/ 73 w 279"/>
                  <a:gd name="T45" fmla="*/ 59 h 270"/>
                  <a:gd name="T46" fmla="*/ 66 w 279"/>
                  <a:gd name="T47" fmla="*/ 67 h 270"/>
                  <a:gd name="T48" fmla="*/ 51 w 279"/>
                  <a:gd name="T49" fmla="*/ 70 h 270"/>
                  <a:gd name="T50" fmla="*/ 33 w 279"/>
                  <a:gd name="T51" fmla="*/ 66 h 270"/>
                  <a:gd name="T52" fmla="*/ 20 w 279"/>
                  <a:gd name="T53" fmla="*/ 54 h 270"/>
                  <a:gd name="T54" fmla="*/ 13 w 279"/>
                  <a:gd name="T55" fmla="*/ 38 h 270"/>
                  <a:gd name="T56" fmla="*/ 15 w 279"/>
                  <a:gd name="T57" fmla="*/ 24 h 270"/>
                  <a:gd name="T58" fmla="*/ 20 w 279"/>
                  <a:gd name="T59" fmla="*/ 17 h 270"/>
                  <a:gd name="T60" fmla="*/ 27 w 279"/>
                  <a:gd name="T61" fmla="*/ 10 h 270"/>
                  <a:gd name="T62" fmla="*/ 34 w 279"/>
                  <a:gd name="T63" fmla="*/ 5 h 270"/>
                  <a:gd name="T64" fmla="*/ 36 w 279"/>
                  <a:gd name="T65" fmla="*/ 1 h 270"/>
                  <a:gd name="T66" fmla="*/ 29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6" name="Freeform 34">
                <a:extLst>
                  <a:ext uri="{FF2B5EF4-FFF2-40B4-BE49-F238E27FC236}">
                    <a16:creationId xmlns:a16="http://schemas.microsoft.com/office/drawing/2014/main" id="{412DA91F-92FC-8340-958C-FF6D69CD1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2 w 72"/>
                  <a:gd name="T1" fmla="*/ 22 h 75"/>
                  <a:gd name="T2" fmla="*/ 5 w 72"/>
                  <a:gd name="T3" fmla="*/ 24 h 75"/>
                  <a:gd name="T4" fmla="*/ 8 w 72"/>
                  <a:gd name="T5" fmla="*/ 25 h 75"/>
                  <a:gd name="T6" fmla="*/ 11 w 72"/>
                  <a:gd name="T7" fmla="*/ 25 h 75"/>
                  <a:gd name="T8" fmla="*/ 12 w 72"/>
                  <a:gd name="T9" fmla="*/ 24 h 75"/>
                  <a:gd name="T10" fmla="*/ 13 w 72"/>
                  <a:gd name="T11" fmla="*/ 24 h 75"/>
                  <a:gd name="T12" fmla="*/ 16 w 72"/>
                  <a:gd name="T13" fmla="*/ 24 h 75"/>
                  <a:gd name="T14" fmla="*/ 19 w 72"/>
                  <a:gd name="T15" fmla="*/ 22 h 75"/>
                  <a:gd name="T16" fmla="*/ 21 w 72"/>
                  <a:gd name="T17" fmla="*/ 20 h 75"/>
                  <a:gd name="T18" fmla="*/ 23 w 72"/>
                  <a:gd name="T19" fmla="*/ 19 h 75"/>
                  <a:gd name="T20" fmla="*/ 24 w 72"/>
                  <a:gd name="T21" fmla="*/ 17 h 75"/>
                  <a:gd name="T22" fmla="*/ 24 w 72"/>
                  <a:gd name="T23" fmla="*/ 16 h 75"/>
                  <a:gd name="T24" fmla="*/ 23 w 72"/>
                  <a:gd name="T25" fmla="*/ 15 h 75"/>
                  <a:gd name="T26" fmla="*/ 22 w 72"/>
                  <a:gd name="T27" fmla="*/ 13 h 75"/>
                  <a:gd name="T28" fmla="*/ 21 w 72"/>
                  <a:gd name="T29" fmla="*/ 13 h 75"/>
                  <a:gd name="T30" fmla="*/ 20 w 72"/>
                  <a:gd name="T31" fmla="*/ 13 h 75"/>
                  <a:gd name="T32" fmla="*/ 18 w 72"/>
                  <a:gd name="T33" fmla="*/ 13 h 75"/>
                  <a:gd name="T34" fmla="*/ 16 w 72"/>
                  <a:gd name="T35" fmla="*/ 14 h 75"/>
                  <a:gd name="T36" fmla="*/ 13 w 72"/>
                  <a:gd name="T37" fmla="*/ 15 h 75"/>
                  <a:gd name="T38" fmla="*/ 11 w 72"/>
                  <a:gd name="T39" fmla="*/ 17 h 75"/>
                  <a:gd name="T40" fmla="*/ 10 w 72"/>
                  <a:gd name="T41" fmla="*/ 17 h 75"/>
                  <a:gd name="T42" fmla="*/ 9 w 72"/>
                  <a:gd name="T43" fmla="*/ 14 h 75"/>
                  <a:gd name="T44" fmla="*/ 7 w 72"/>
                  <a:gd name="T45" fmla="*/ 8 h 75"/>
                  <a:gd name="T46" fmla="*/ 4 w 72"/>
                  <a:gd name="T47" fmla="*/ 2 h 75"/>
                  <a:gd name="T48" fmla="*/ 0 w 72"/>
                  <a:gd name="T49" fmla="*/ 0 h 75"/>
                  <a:gd name="T50" fmla="*/ 0 w 72"/>
                  <a:gd name="T51" fmla="*/ 6 h 75"/>
                  <a:gd name="T52" fmla="*/ 1 w 72"/>
                  <a:gd name="T53" fmla="*/ 13 h 75"/>
                  <a:gd name="T54" fmla="*/ 2 w 72"/>
                  <a:gd name="T55" fmla="*/ 19 h 75"/>
                  <a:gd name="T56" fmla="*/ 2 w 72"/>
                  <a:gd name="T57" fmla="*/ 22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7" name="Freeform 35">
                <a:extLst>
                  <a:ext uri="{FF2B5EF4-FFF2-40B4-BE49-F238E27FC236}">
                    <a16:creationId xmlns:a16="http://schemas.microsoft.com/office/drawing/2014/main" id="{A5DB41A4-DAEC-C44D-A5E3-982B84842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5 w 70"/>
                  <a:gd name="T1" fmla="*/ 18 h 59"/>
                  <a:gd name="T2" fmla="*/ 5 w 70"/>
                  <a:gd name="T3" fmla="*/ 19 h 59"/>
                  <a:gd name="T4" fmla="*/ 7 w 70"/>
                  <a:gd name="T5" fmla="*/ 19 h 59"/>
                  <a:gd name="T6" fmla="*/ 8 w 70"/>
                  <a:gd name="T7" fmla="*/ 20 h 59"/>
                  <a:gd name="T8" fmla="*/ 9 w 70"/>
                  <a:gd name="T9" fmla="*/ 20 h 59"/>
                  <a:gd name="T10" fmla="*/ 12 w 70"/>
                  <a:gd name="T11" fmla="*/ 20 h 59"/>
                  <a:gd name="T12" fmla="*/ 15 w 70"/>
                  <a:gd name="T13" fmla="*/ 19 h 59"/>
                  <a:gd name="T14" fmla="*/ 18 w 70"/>
                  <a:gd name="T15" fmla="*/ 19 h 59"/>
                  <a:gd name="T16" fmla="*/ 21 w 70"/>
                  <a:gd name="T17" fmla="*/ 17 h 59"/>
                  <a:gd name="T18" fmla="*/ 22 w 70"/>
                  <a:gd name="T19" fmla="*/ 16 h 59"/>
                  <a:gd name="T20" fmla="*/ 23 w 70"/>
                  <a:gd name="T21" fmla="*/ 15 h 59"/>
                  <a:gd name="T22" fmla="*/ 23 w 70"/>
                  <a:gd name="T23" fmla="*/ 14 h 59"/>
                  <a:gd name="T24" fmla="*/ 23 w 70"/>
                  <a:gd name="T25" fmla="*/ 13 h 59"/>
                  <a:gd name="T26" fmla="*/ 18 w 70"/>
                  <a:gd name="T27" fmla="*/ 11 h 59"/>
                  <a:gd name="T28" fmla="*/ 14 w 70"/>
                  <a:gd name="T29" fmla="*/ 11 h 59"/>
                  <a:gd name="T30" fmla="*/ 11 w 70"/>
                  <a:gd name="T31" fmla="*/ 13 h 59"/>
                  <a:gd name="T32" fmla="*/ 9 w 70"/>
                  <a:gd name="T33" fmla="*/ 14 h 59"/>
                  <a:gd name="T34" fmla="*/ 7 w 70"/>
                  <a:gd name="T35" fmla="*/ 10 h 59"/>
                  <a:gd name="T36" fmla="*/ 5 w 70"/>
                  <a:gd name="T37" fmla="*/ 5 h 59"/>
                  <a:gd name="T38" fmla="*/ 3 w 70"/>
                  <a:gd name="T39" fmla="*/ 1 h 59"/>
                  <a:gd name="T40" fmla="*/ 1 w 70"/>
                  <a:gd name="T41" fmla="*/ 0 h 59"/>
                  <a:gd name="T42" fmla="*/ 0 w 70"/>
                  <a:gd name="T43" fmla="*/ 6 h 59"/>
                  <a:gd name="T44" fmla="*/ 1 w 70"/>
                  <a:gd name="T45" fmla="*/ 12 h 59"/>
                  <a:gd name="T46" fmla="*/ 4 w 70"/>
                  <a:gd name="T47" fmla="*/ 17 h 59"/>
                  <a:gd name="T48" fmla="*/ 5 w 70"/>
                  <a:gd name="T49" fmla="*/ 18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8" name="Freeform 36">
                <a:extLst>
                  <a:ext uri="{FF2B5EF4-FFF2-40B4-BE49-F238E27FC236}">
                    <a16:creationId xmlns:a16="http://schemas.microsoft.com/office/drawing/2014/main" id="{0B191BC8-1EAD-AC4F-A104-854A39A9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1 w 65"/>
                  <a:gd name="T1" fmla="*/ 15 h 60"/>
                  <a:gd name="T2" fmla="*/ 3 w 65"/>
                  <a:gd name="T3" fmla="*/ 19 h 60"/>
                  <a:gd name="T4" fmla="*/ 7 w 65"/>
                  <a:gd name="T5" fmla="*/ 20 h 60"/>
                  <a:gd name="T6" fmla="*/ 10 w 65"/>
                  <a:gd name="T7" fmla="*/ 20 h 60"/>
                  <a:gd name="T8" fmla="*/ 12 w 65"/>
                  <a:gd name="T9" fmla="*/ 20 h 60"/>
                  <a:gd name="T10" fmla="*/ 15 w 65"/>
                  <a:gd name="T11" fmla="*/ 19 h 60"/>
                  <a:gd name="T12" fmla="*/ 18 w 65"/>
                  <a:gd name="T13" fmla="*/ 17 h 60"/>
                  <a:gd name="T14" fmla="*/ 21 w 65"/>
                  <a:gd name="T15" fmla="*/ 15 h 60"/>
                  <a:gd name="T16" fmla="*/ 22 w 65"/>
                  <a:gd name="T17" fmla="*/ 13 h 60"/>
                  <a:gd name="T18" fmla="*/ 21 w 65"/>
                  <a:gd name="T19" fmla="*/ 12 h 60"/>
                  <a:gd name="T20" fmla="*/ 20 w 65"/>
                  <a:gd name="T21" fmla="*/ 11 h 60"/>
                  <a:gd name="T22" fmla="*/ 19 w 65"/>
                  <a:gd name="T23" fmla="*/ 11 h 60"/>
                  <a:gd name="T24" fmla="*/ 17 w 65"/>
                  <a:gd name="T25" fmla="*/ 11 h 60"/>
                  <a:gd name="T26" fmla="*/ 9 w 65"/>
                  <a:gd name="T27" fmla="*/ 12 h 60"/>
                  <a:gd name="T28" fmla="*/ 8 w 65"/>
                  <a:gd name="T29" fmla="*/ 10 h 60"/>
                  <a:gd name="T30" fmla="*/ 6 w 65"/>
                  <a:gd name="T31" fmla="*/ 5 h 60"/>
                  <a:gd name="T32" fmla="*/ 3 w 65"/>
                  <a:gd name="T33" fmla="*/ 1 h 60"/>
                  <a:gd name="T34" fmla="*/ 0 w 65"/>
                  <a:gd name="T35" fmla="*/ 0 h 60"/>
                  <a:gd name="T36" fmla="*/ 0 w 65"/>
                  <a:gd name="T37" fmla="*/ 5 h 60"/>
                  <a:gd name="T38" fmla="*/ 1 w 65"/>
                  <a:gd name="T39" fmla="*/ 10 h 60"/>
                  <a:gd name="T40" fmla="*/ 1 w 65"/>
                  <a:gd name="T41" fmla="*/ 14 h 60"/>
                  <a:gd name="T42" fmla="*/ 1 w 65"/>
                  <a:gd name="T43" fmla="*/ 15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9" name="Freeform 37">
                <a:extLst>
                  <a:ext uri="{FF2B5EF4-FFF2-40B4-BE49-F238E27FC236}">
                    <a16:creationId xmlns:a16="http://schemas.microsoft.com/office/drawing/2014/main" id="{9A0B7D92-0DF7-FC42-A096-925145246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3 w 69"/>
                  <a:gd name="T1" fmla="*/ 16 h 47"/>
                  <a:gd name="T2" fmla="*/ 4 w 69"/>
                  <a:gd name="T3" fmla="*/ 16 h 47"/>
                  <a:gd name="T4" fmla="*/ 5 w 69"/>
                  <a:gd name="T5" fmla="*/ 16 h 47"/>
                  <a:gd name="T6" fmla="*/ 7 w 69"/>
                  <a:gd name="T7" fmla="*/ 16 h 47"/>
                  <a:gd name="T8" fmla="*/ 8 w 69"/>
                  <a:gd name="T9" fmla="*/ 16 h 47"/>
                  <a:gd name="T10" fmla="*/ 10 w 69"/>
                  <a:gd name="T11" fmla="*/ 16 h 47"/>
                  <a:gd name="T12" fmla="*/ 13 w 69"/>
                  <a:gd name="T13" fmla="*/ 15 h 47"/>
                  <a:gd name="T14" fmla="*/ 16 w 69"/>
                  <a:gd name="T15" fmla="*/ 14 h 47"/>
                  <a:gd name="T16" fmla="*/ 19 w 69"/>
                  <a:gd name="T17" fmla="*/ 13 h 47"/>
                  <a:gd name="T18" fmla="*/ 21 w 69"/>
                  <a:gd name="T19" fmla="*/ 12 h 47"/>
                  <a:gd name="T20" fmla="*/ 22 w 69"/>
                  <a:gd name="T21" fmla="*/ 10 h 47"/>
                  <a:gd name="T22" fmla="*/ 23 w 69"/>
                  <a:gd name="T23" fmla="*/ 9 h 47"/>
                  <a:gd name="T24" fmla="*/ 22 w 69"/>
                  <a:gd name="T25" fmla="*/ 7 h 47"/>
                  <a:gd name="T26" fmla="*/ 21 w 69"/>
                  <a:gd name="T27" fmla="*/ 6 h 47"/>
                  <a:gd name="T28" fmla="*/ 19 w 69"/>
                  <a:gd name="T29" fmla="*/ 6 h 47"/>
                  <a:gd name="T30" fmla="*/ 16 w 69"/>
                  <a:gd name="T31" fmla="*/ 6 h 47"/>
                  <a:gd name="T32" fmla="*/ 13 w 69"/>
                  <a:gd name="T33" fmla="*/ 6 h 47"/>
                  <a:gd name="T34" fmla="*/ 11 w 69"/>
                  <a:gd name="T35" fmla="*/ 7 h 47"/>
                  <a:gd name="T36" fmla="*/ 9 w 69"/>
                  <a:gd name="T37" fmla="*/ 8 h 47"/>
                  <a:gd name="T38" fmla="*/ 7 w 69"/>
                  <a:gd name="T39" fmla="*/ 9 h 47"/>
                  <a:gd name="T40" fmla="*/ 7 w 69"/>
                  <a:gd name="T41" fmla="*/ 9 h 47"/>
                  <a:gd name="T42" fmla="*/ 6 w 69"/>
                  <a:gd name="T43" fmla="*/ 7 h 47"/>
                  <a:gd name="T44" fmla="*/ 5 w 69"/>
                  <a:gd name="T45" fmla="*/ 5 h 47"/>
                  <a:gd name="T46" fmla="*/ 4 w 69"/>
                  <a:gd name="T47" fmla="*/ 2 h 47"/>
                  <a:gd name="T48" fmla="*/ 3 w 69"/>
                  <a:gd name="T49" fmla="*/ 1 h 47"/>
                  <a:gd name="T50" fmla="*/ 2 w 69"/>
                  <a:gd name="T51" fmla="*/ 0 h 47"/>
                  <a:gd name="T52" fmla="*/ 2 w 69"/>
                  <a:gd name="T53" fmla="*/ 0 h 47"/>
                  <a:gd name="T54" fmla="*/ 1 w 69"/>
                  <a:gd name="T55" fmla="*/ 0 h 47"/>
                  <a:gd name="T56" fmla="*/ 0 w 69"/>
                  <a:gd name="T57" fmla="*/ 1 h 47"/>
                  <a:gd name="T58" fmla="*/ 0 w 69"/>
                  <a:gd name="T59" fmla="*/ 4 h 47"/>
                  <a:gd name="T60" fmla="*/ 1 w 69"/>
                  <a:gd name="T61" fmla="*/ 9 h 47"/>
                  <a:gd name="T62" fmla="*/ 2 w 69"/>
                  <a:gd name="T63" fmla="*/ 14 h 47"/>
                  <a:gd name="T64" fmla="*/ 3 w 69"/>
                  <a:gd name="T65" fmla="*/ 1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0" name="Freeform 38">
                <a:extLst>
                  <a:ext uri="{FF2B5EF4-FFF2-40B4-BE49-F238E27FC236}">
                    <a16:creationId xmlns:a16="http://schemas.microsoft.com/office/drawing/2014/main" id="{FDE45EFE-9183-7B4B-B5CA-8E44343B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4 w 60"/>
                  <a:gd name="T1" fmla="*/ 18 h 58"/>
                  <a:gd name="T2" fmla="*/ 7 w 60"/>
                  <a:gd name="T3" fmla="*/ 19 h 58"/>
                  <a:gd name="T4" fmla="*/ 11 w 60"/>
                  <a:gd name="T5" fmla="*/ 20 h 58"/>
                  <a:gd name="T6" fmla="*/ 15 w 60"/>
                  <a:gd name="T7" fmla="*/ 19 h 58"/>
                  <a:gd name="T8" fmla="*/ 18 w 60"/>
                  <a:gd name="T9" fmla="*/ 17 h 58"/>
                  <a:gd name="T10" fmla="*/ 19 w 60"/>
                  <a:gd name="T11" fmla="*/ 17 h 58"/>
                  <a:gd name="T12" fmla="*/ 20 w 60"/>
                  <a:gd name="T13" fmla="*/ 16 h 58"/>
                  <a:gd name="T14" fmla="*/ 20 w 60"/>
                  <a:gd name="T15" fmla="*/ 14 h 58"/>
                  <a:gd name="T16" fmla="*/ 20 w 60"/>
                  <a:gd name="T17" fmla="*/ 13 h 58"/>
                  <a:gd name="T18" fmla="*/ 19 w 60"/>
                  <a:gd name="T19" fmla="*/ 12 h 58"/>
                  <a:gd name="T20" fmla="*/ 18 w 60"/>
                  <a:gd name="T21" fmla="*/ 11 h 58"/>
                  <a:gd name="T22" fmla="*/ 16 w 60"/>
                  <a:gd name="T23" fmla="*/ 11 h 58"/>
                  <a:gd name="T24" fmla="*/ 15 w 60"/>
                  <a:gd name="T25" fmla="*/ 11 h 58"/>
                  <a:gd name="T26" fmla="*/ 12 w 60"/>
                  <a:gd name="T27" fmla="*/ 12 h 58"/>
                  <a:gd name="T28" fmla="*/ 9 w 60"/>
                  <a:gd name="T29" fmla="*/ 12 h 58"/>
                  <a:gd name="T30" fmla="*/ 7 w 60"/>
                  <a:gd name="T31" fmla="*/ 12 h 58"/>
                  <a:gd name="T32" fmla="*/ 6 w 60"/>
                  <a:gd name="T33" fmla="*/ 12 h 58"/>
                  <a:gd name="T34" fmla="*/ 6 w 60"/>
                  <a:gd name="T35" fmla="*/ 10 h 58"/>
                  <a:gd name="T36" fmla="*/ 6 w 60"/>
                  <a:gd name="T37" fmla="*/ 6 h 58"/>
                  <a:gd name="T38" fmla="*/ 5 w 60"/>
                  <a:gd name="T39" fmla="*/ 1 h 58"/>
                  <a:gd name="T40" fmla="*/ 2 w 60"/>
                  <a:gd name="T41" fmla="*/ 0 h 58"/>
                  <a:gd name="T42" fmla="*/ 0 w 60"/>
                  <a:gd name="T43" fmla="*/ 4 h 58"/>
                  <a:gd name="T44" fmla="*/ 0 w 60"/>
                  <a:gd name="T45" fmla="*/ 9 h 58"/>
                  <a:gd name="T46" fmla="*/ 1 w 60"/>
                  <a:gd name="T47" fmla="*/ 14 h 58"/>
                  <a:gd name="T48" fmla="*/ 4 w 60"/>
                  <a:gd name="T49" fmla="*/ 1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1" name="Freeform 39">
                <a:extLst>
                  <a:ext uri="{FF2B5EF4-FFF2-40B4-BE49-F238E27FC236}">
                    <a16:creationId xmlns:a16="http://schemas.microsoft.com/office/drawing/2014/main" id="{DAC49211-8FFF-F046-B05E-D83E8D9A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6 w 59"/>
                  <a:gd name="T1" fmla="*/ 17 h 55"/>
                  <a:gd name="T2" fmla="*/ 11 w 59"/>
                  <a:gd name="T3" fmla="*/ 18 h 55"/>
                  <a:gd name="T4" fmla="*/ 15 w 59"/>
                  <a:gd name="T5" fmla="*/ 18 h 55"/>
                  <a:gd name="T6" fmla="*/ 18 w 59"/>
                  <a:gd name="T7" fmla="*/ 15 h 55"/>
                  <a:gd name="T8" fmla="*/ 20 w 59"/>
                  <a:gd name="T9" fmla="*/ 11 h 55"/>
                  <a:gd name="T10" fmla="*/ 19 w 59"/>
                  <a:gd name="T11" fmla="*/ 10 h 55"/>
                  <a:gd name="T12" fmla="*/ 18 w 59"/>
                  <a:gd name="T13" fmla="*/ 9 h 55"/>
                  <a:gd name="T14" fmla="*/ 17 w 59"/>
                  <a:gd name="T15" fmla="*/ 9 h 55"/>
                  <a:gd name="T16" fmla="*/ 15 w 59"/>
                  <a:gd name="T17" fmla="*/ 9 h 55"/>
                  <a:gd name="T18" fmla="*/ 14 w 59"/>
                  <a:gd name="T19" fmla="*/ 10 h 55"/>
                  <a:gd name="T20" fmla="*/ 13 w 59"/>
                  <a:gd name="T21" fmla="*/ 11 h 55"/>
                  <a:gd name="T22" fmla="*/ 12 w 59"/>
                  <a:gd name="T23" fmla="*/ 12 h 55"/>
                  <a:gd name="T24" fmla="*/ 11 w 59"/>
                  <a:gd name="T25" fmla="*/ 13 h 55"/>
                  <a:gd name="T26" fmla="*/ 9 w 59"/>
                  <a:gd name="T27" fmla="*/ 10 h 55"/>
                  <a:gd name="T28" fmla="*/ 7 w 59"/>
                  <a:gd name="T29" fmla="*/ 6 h 55"/>
                  <a:gd name="T30" fmla="*/ 3 w 59"/>
                  <a:gd name="T31" fmla="*/ 2 h 55"/>
                  <a:gd name="T32" fmla="*/ 0 w 59"/>
                  <a:gd name="T33" fmla="*/ 0 h 55"/>
                  <a:gd name="T34" fmla="*/ 1 w 59"/>
                  <a:gd name="T35" fmla="*/ 6 h 55"/>
                  <a:gd name="T36" fmla="*/ 3 w 59"/>
                  <a:gd name="T37" fmla="*/ 11 h 55"/>
                  <a:gd name="T38" fmla="*/ 5 w 59"/>
                  <a:gd name="T39" fmla="*/ 15 h 55"/>
                  <a:gd name="T40" fmla="*/ 6 w 59"/>
                  <a:gd name="T41" fmla="*/ 1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2" name="Freeform 40">
                <a:extLst>
                  <a:ext uri="{FF2B5EF4-FFF2-40B4-BE49-F238E27FC236}">
                    <a16:creationId xmlns:a16="http://schemas.microsoft.com/office/drawing/2014/main" id="{4D68F63D-609C-234B-B36D-4122F4069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11 w 82"/>
                  <a:gd name="T1" fmla="*/ 25 h 76"/>
                  <a:gd name="T2" fmla="*/ 13 w 82"/>
                  <a:gd name="T3" fmla="*/ 25 h 76"/>
                  <a:gd name="T4" fmla="*/ 14 w 82"/>
                  <a:gd name="T5" fmla="*/ 25 h 76"/>
                  <a:gd name="T6" fmla="*/ 16 w 82"/>
                  <a:gd name="T7" fmla="*/ 25 h 76"/>
                  <a:gd name="T8" fmla="*/ 19 w 82"/>
                  <a:gd name="T9" fmla="*/ 25 h 76"/>
                  <a:gd name="T10" fmla="*/ 20 w 82"/>
                  <a:gd name="T11" fmla="*/ 24 h 76"/>
                  <a:gd name="T12" fmla="*/ 22 w 82"/>
                  <a:gd name="T13" fmla="*/ 22 h 76"/>
                  <a:gd name="T14" fmla="*/ 24 w 82"/>
                  <a:gd name="T15" fmla="*/ 21 h 76"/>
                  <a:gd name="T16" fmla="*/ 25 w 82"/>
                  <a:gd name="T17" fmla="*/ 19 h 76"/>
                  <a:gd name="T18" fmla="*/ 26 w 82"/>
                  <a:gd name="T19" fmla="*/ 18 h 76"/>
                  <a:gd name="T20" fmla="*/ 27 w 82"/>
                  <a:gd name="T21" fmla="*/ 17 h 76"/>
                  <a:gd name="T22" fmla="*/ 27 w 82"/>
                  <a:gd name="T23" fmla="*/ 15 h 76"/>
                  <a:gd name="T24" fmla="*/ 26 w 82"/>
                  <a:gd name="T25" fmla="*/ 14 h 76"/>
                  <a:gd name="T26" fmla="*/ 23 w 82"/>
                  <a:gd name="T27" fmla="*/ 13 h 76"/>
                  <a:gd name="T28" fmla="*/ 21 w 82"/>
                  <a:gd name="T29" fmla="*/ 12 h 76"/>
                  <a:gd name="T30" fmla="*/ 18 w 82"/>
                  <a:gd name="T31" fmla="*/ 13 h 76"/>
                  <a:gd name="T32" fmla="*/ 15 w 82"/>
                  <a:gd name="T33" fmla="*/ 13 h 76"/>
                  <a:gd name="T34" fmla="*/ 13 w 82"/>
                  <a:gd name="T35" fmla="*/ 14 h 76"/>
                  <a:gd name="T36" fmla="*/ 12 w 82"/>
                  <a:gd name="T37" fmla="*/ 16 h 76"/>
                  <a:gd name="T38" fmla="*/ 11 w 82"/>
                  <a:gd name="T39" fmla="*/ 16 h 76"/>
                  <a:gd name="T40" fmla="*/ 10 w 82"/>
                  <a:gd name="T41" fmla="*/ 17 h 76"/>
                  <a:gd name="T42" fmla="*/ 10 w 82"/>
                  <a:gd name="T43" fmla="*/ 14 h 76"/>
                  <a:gd name="T44" fmla="*/ 8 w 82"/>
                  <a:gd name="T45" fmla="*/ 8 h 76"/>
                  <a:gd name="T46" fmla="*/ 5 w 82"/>
                  <a:gd name="T47" fmla="*/ 2 h 76"/>
                  <a:gd name="T48" fmla="*/ 1 w 82"/>
                  <a:gd name="T49" fmla="*/ 0 h 76"/>
                  <a:gd name="T50" fmla="*/ 0 w 82"/>
                  <a:gd name="T51" fmla="*/ 6 h 76"/>
                  <a:gd name="T52" fmla="*/ 0 w 82"/>
                  <a:gd name="T53" fmla="*/ 10 h 76"/>
                  <a:gd name="T54" fmla="*/ 1 w 82"/>
                  <a:gd name="T55" fmla="*/ 14 h 76"/>
                  <a:gd name="T56" fmla="*/ 4 w 82"/>
                  <a:gd name="T57" fmla="*/ 18 h 76"/>
                  <a:gd name="T58" fmla="*/ 6 w 82"/>
                  <a:gd name="T59" fmla="*/ 21 h 76"/>
                  <a:gd name="T60" fmla="*/ 8 w 82"/>
                  <a:gd name="T61" fmla="*/ 23 h 76"/>
                  <a:gd name="T62" fmla="*/ 10 w 82"/>
                  <a:gd name="T63" fmla="*/ 24 h 76"/>
                  <a:gd name="T64" fmla="*/ 11 w 82"/>
                  <a:gd name="T65" fmla="*/ 2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3" name="Freeform 41">
                <a:extLst>
                  <a:ext uri="{FF2B5EF4-FFF2-40B4-BE49-F238E27FC236}">
                    <a16:creationId xmlns:a16="http://schemas.microsoft.com/office/drawing/2014/main" id="{763AFBD6-4DA9-DA48-AE94-8EAA72A0E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4 w 75"/>
                  <a:gd name="T1" fmla="*/ 18 h 66"/>
                  <a:gd name="T2" fmla="*/ 5 w 75"/>
                  <a:gd name="T3" fmla="*/ 19 h 66"/>
                  <a:gd name="T4" fmla="*/ 6 w 75"/>
                  <a:gd name="T5" fmla="*/ 20 h 66"/>
                  <a:gd name="T6" fmla="*/ 8 w 75"/>
                  <a:gd name="T7" fmla="*/ 21 h 66"/>
                  <a:gd name="T8" fmla="*/ 9 w 75"/>
                  <a:gd name="T9" fmla="*/ 21 h 66"/>
                  <a:gd name="T10" fmla="*/ 11 w 75"/>
                  <a:gd name="T11" fmla="*/ 22 h 66"/>
                  <a:gd name="T12" fmla="*/ 13 w 75"/>
                  <a:gd name="T13" fmla="*/ 22 h 66"/>
                  <a:gd name="T14" fmla="*/ 16 w 75"/>
                  <a:gd name="T15" fmla="*/ 22 h 66"/>
                  <a:gd name="T16" fmla="*/ 19 w 75"/>
                  <a:gd name="T17" fmla="*/ 22 h 66"/>
                  <a:gd name="T18" fmla="*/ 22 w 75"/>
                  <a:gd name="T19" fmla="*/ 21 h 66"/>
                  <a:gd name="T20" fmla="*/ 24 w 75"/>
                  <a:gd name="T21" fmla="*/ 20 h 66"/>
                  <a:gd name="T22" fmla="*/ 25 w 75"/>
                  <a:gd name="T23" fmla="*/ 18 h 66"/>
                  <a:gd name="T24" fmla="*/ 25 w 75"/>
                  <a:gd name="T25" fmla="*/ 15 h 66"/>
                  <a:gd name="T26" fmla="*/ 24 w 75"/>
                  <a:gd name="T27" fmla="*/ 13 h 66"/>
                  <a:gd name="T28" fmla="*/ 22 w 75"/>
                  <a:gd name="T29" fmla="*/ 12 h 66"/>
                  <a:gd name="T30" fmla="*/ 20 w 75"/>
                  <a:gd name="T31" fmla="*/ 11 h 66"/>
                  <a:gd name="T32" fmla="*/ 17 w 75"/>
                  <a:gd name="T33" fmla="*/ 11 h 66"/>
                  <a:gd name="T34" fmla="*/ 14 w 75"/>
                  <a:gd name="T35" fmla="*/ 12 h 66"/>
                  <a:gd name="T36" fmla="*/ 11 w 75"/>
                  <a:gd name="T37" fmla="*/ 12 h 66"/>
                  <a:gd name="T38" fmla="*/ 9 w 75"/>
                  <a:gd name="T39" fmla="*/ 13 h 66"/>
                  <a:gd name="T40" fmla="*/ 9 w 75"/>
                  <a:gd name="T41" fmla="*/ 13 h 66"/>
                  <a:gd name="T42" fmla="*/ 8 w 75"/>
                  <a:gd name="T43" fmla="*/ 11 h 66"/>
                  <a:gd name="T44" fmla="*/ 6 w 75"/>
                  <a:gd name="T45" fmla="*/ 5 h 66"/>
                  <a:gd name="T46" fmla="*/ 3 w 75"/>
                  <a:gd name="T47" fmla="*/ 1 h 66"/>
                  <a:gd name="T48" fmla="*/ 0 w 75"/>
                  <a:gd name="T49" fmla="*/ 0 h 66"/>
                  <a:gd name="T50" fmla="*/ 0 w 75"/>
                  <a:gd name="T51" fmla="*/ 7 h 66"/>
                  <a:gd name="T52" fmla="*/ 2 w 75"/>
                  <a:gd name="T53" fmla="*/ 13 h 66"/>
                  <a:gd name="T54" fmla="*/ 3 w 75"/>
                  <a:gd name="T55" fmla="*/ 16 h 66"/>
                  <a:gd name="T56" fmla="*/ 4 w 75"/>
                  <a:gd name="T57" fmla="*/ 1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4" name="Freeform 42">
                <a:extLst>
                  <a:ext uri="{FF2B5EF4-FFF2-40B4-BE49-F238E27FC236}">
                    <a16:creationId xmlns:a16="http://schemas.microsoft.com/office/drawing/2014/main" id="{47AE61E8-AFE8-9A4E-A381-BCF62591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1 w 75"/>
                  <a:gd name="T1" fmla="*/ 14 h 63"/>
                  <a:gd name="T2" fmla="*/ 1 w 75"/>
                  <a:gd name="T3" fmla="*/ 15 h 63"/>
                  <a:gd name="T4" fmla="*/ 3 w 75"/>
                  <a:gd name="T5" fmla="*/ 17 h 63"/>
                  <a:gd name="T6" fmla="*/ 5 w 75"/>
                  <a:gd name="T7" fmla="*/ 19 h 63"/>
                  <a:gd name="T8" fmla="*/ 5 w 75"/>
                  <a:gd name="T9" fmla="*/ 19 h 63"/>
                  <a:gd name="T10" fmla="*/ 8 w 75"/>
                  <a:gd name="T11" fmla="*/ 20 h 63"/>
                  <a:gd name="T12" fmla="*/ 11 w 75"/>
                  <a:gd name="T13" fmla="*/ 21 h 63"/>
                  <a:gd name="T14" fmla="*/ 14 w 75"/>
                  <a:gd name="T15" fmla="*/ 21 h 63"/>
                  <a:gd name="T16" fmla="*/ 18 w 75"/>
                  <a:gd name="T17" fmla="*/ 20 h 63"/>
                  <a:gd name="T18" fmla="*/ 21 w 75"/>
                  <a:gd name="T19" fmla="*/ 19 h 63"/>
                  <a:gd name="T20" fmla="*/ 24 w 75"/>
                  <a:gd name="T21" fmla="*/ 18 h 63"/>
                  <a:gd name="T22" fmla="*/ 25 w 75"/>
                  <a:gd name="T23" fmla="*/ 16 h 63"/>
                  <a:gd name="T24" fmla="*/ 24 w 75"/>
                  <a:gd name="T25" fmla="*/ 13 h 63"/>
                  <a:gd name="T26" fmla="*/ 22 w 75"/>
                  <a:gd name="T27" fmla="*/ 11 h 63"/>
                  <a:gd name="T28" fmla="*/ 20 w 75"/>
                  <a:gd name="T29" fmla="*/ 10 h 63"/>
                  <a:gd name="T30" fmla="*/ 18 w 75"/>
                  <a:gd name="T31" fmla="*/ 9 h 63"/>
                  <a:gd name="T32" fmla="*/ 15 w 75"/>
                  <a:gd name="T33" fmla="*/ 10 h 63"/>
                  <a:gd name="T34" fmla="*/ 12 w 75"/>
                  <a:gd name="T35" fmla="*/ 10 h 63"/>
                  <a:gd name="T36" fmla="*/ 10 w 75"/>
                  <a:gd name="T37" fmla="*/ 11 h 63"/>
                  <a:gd name="T38" fmla="*/ 9 w 75"/>
                  <a:gd name="T39" fmla="*/ 12 h 63"/>
                  <a:gd name="T40" fmla="*/ 8 w 75"/>
                  <a:gd name="T41" fmla="*/ 12 h 63"/>
                  <a:gd name="T42" fmla="*/ 8 w 75"/>
                  <a:gd name="T43" fmla="*/ 10 h 63"/>
                  <a:gd name="T44" fmla="*/ 6 w 75"/>
                  <a:gd name="T45" fmla="*/ 5 h 63"/>
                  <a:gd name="T46" fmla="*/ 3 w 75"/>
                  <a:gd name="T47" fmla="*/ 1 h 63"/>
                  <a:gd name="T48" fmla="*/ 0 w 75"/>
                  <a:gd name="T49" fmla="*/ 0 h 63"/>
                  <a:gd name="T50" fmla="*/ 0 w 75"/>
                  <a:gd name="T51" fmla="*/ 5 h 63"/>
                  <a:gd name="T52" fmla="*/ 0 w 75"/>
                  <a:gd name="T53" fmla="*/ 9 h 63"/>
                  <a:gd name="T54" fmla="*/ 1 w 75"/>
                  <a:gd name="T55" fmla="*/ 13 h 63"/>
                  <a:gd name="T56" fmla="*/ 1 w 75"/>
                  <a:gd name="T57" fmla="*/ 1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5" name="Freeform 43">
                <a:extLst>
                  <a:ext uri="{FF2B5EF4-FFF2-40B4-BE49-F238E27FC236}">
                    <a16:creationId xmlns:a16="http://schemas.microsoft.com/office/drawing/2014/main" id="{529DFDE6-3304-2845-BE7A-6EE4A33B2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29 w 250"/>
                  <a:gd name="T1" fmla="*/ 12 h 290"/>
                  <a:gd name="T2" fmla="*/ 23 w 250"/>
                  <a:gd name="T3" fmla="*/ 16 h 290"/>
                  <a:gd name="T4" fmla="*/ 18 w 250"/>
                  <a:gd name="T5" fmla="*/ 21 h 290"/>
                  <a:gd name="T6" fmla="*/ 13 w 250"/>
                  <a:gd name="T7" fmla="*/ 26 h 290"/>
                  <a:gd name="T8" fmla="*/ 8 w 250"/>
                  <a:gd name="T9" fmla="*/ 32 h 290"/>
                  <a:gd name="T10" fmla="*/ 5 w 250"/>
                  <a:gd name="T11" fmla="*/ 38 h 290"/>
                  <a:gd name="T12" fmla="*/ 3 w 250"/>
                  <a:gd name="T13" fmla="*/ 45 h 290"/>
                  <a:gd name="T14" fmla="*/ 1 w 250"/>
                  <a:gd name="T15" fmla="*/ 53 h 290"/>
                  <a:gd name="T16" fmla="*/ 0 w 250"/>
                  <a:gd name="T17" fmla="*/ 60 h 290"/>
                  <a:gd name="T18" fmla="*/ 1 w 250"/>
                  <a:gd name="T19" fmla="*/ 70 h 290"/>
                  <a:gd name="T20" fmla="*/ 5 w 250"/>
                  <a:gd name="T21" fmla="*/ 78 h 290"/>
                  <a:gd name="T22" fmla="*/ 11 w 250"/>
                  <a:gd name="T23" fmla="*/ 85 h 290"/>
                  <a:gd name="T24" fmla="*/ 19 w 250"/>
                  <a:gd name="T25" fmla="*/ 90 h 290"/>
                  <a:gd name="T26" fmla="*/ 28 w 250"/>
                  <a:gd name="T27" fmla="*/ 95 h 290"/>
                  <a:gd name="T28" fmla="*/ 37 w 250"/>
                  <a:gd name="T29" fmla="*/ 97 h 290"/>
                  <a:gd name="T30" fmla="*/ 46 w 250"/>
                  <a:gd name="T31" fmla="*/ 97 h 290"/>
                  <a:gd name="T32" fmla="*/ 56 w 250"/>
                  <a:gd name="T33" fmla="*/ 96 h 290"/>
                  <a:gd name="T34" fmla="*/ 58 w 250"/>
                  <a:gd name="T35" fmla="*/ 96 h 290"/>
                  <a:gd name="T36" fmla="*/ 59 w 250"/>
                  <a:gd name="T37" fmla="*/ 95 h 290"/>
                  <a:gd name="T38" fmla="*/ 61 w 250"/>
                  <a:gd name="T39" fmla="*/ 93 h 290"/>
                  <a:gd name="T40" fmla="*/ 61 w 250"/>
                  <a:gd name="T41" fmla="*/ 91 h 290"/>
                  <a:gd name="T42" fmla="*/ 60 w 250"/>
                  <a:gd name="T43" fmla="*/ 89 h 290"/>
                  <a:gd name="T44" fmla="*/ 58 w 250"/>
                  <a:gd name="T45" fmla="*/ 87 h 290"/>
                  <a:gd name="T46" fmla="*/ 56 w 250"/>
                  <a:gd name="T47" fmla="*/ 85 h 290"/>
                  <a:gd name="T48" fmla="*/ 54 w 250"/>
                  <a:gd name="T49" fmla="*/ 84 h 290"/>
                  <a:gd name="T50" fmla="*/ 49 w 250"/>
                  <a:gd name="T51" fmla="*/ 83 h 290"/>
                  <a:gd name="T52" fmla="*/ 44 w 250"/>
                  <a:gd name="T53" fmla="*/ 82 h 290"/>
                  <a:gd name="T54" fmla="*/ 39 w 250"/>
                  <a:gd name="T55" fmla="*/ 81 h 290"/>
                  <a:gd name="T56" fmla="*/ 35 w 250"/>
                  <a:gd name="T57" fmla="*/ 80 h 290"/>
                  <a:gd name="T58" fmla="*/ 30 w 250"/>
                  <a:gd name="T59" fmla="*/ 78 h 290"/>
                  <a:gd name="T60" fmla="*/ 26 w 250"/>
                  <a:gd name="T61" fmla="*/ 77 h 290"/>
                  <a:gd name="T62" fmla="*/ 22 w 250"/>
                  <a:gd name="T63" fmla="*/ 74 h 290"/>
                  <a:gd name="T64" fmla="*/ 18 w 250"/>
                  <a:gd name="T65" fmla="*/ 70 h 290"/>
                  <a:gd name="T66" fmla="*/ 17 w 250"/>
                  <a:gd name="T67" fmla="*/ 54 h 290"/>
                  <a:gd name="T68" fmla="*/ 21 w 250"/>
                  <a:gd name="T69" fmla="*/ 40 h 290"/>
                  <a:gd name="T70" fmla="*/ 28 w 250"/>
                  <a:gd name="T71" fmla="*/ 30 h 290"/>
                  <a:gd name="T72" fmla="*/ 39 w 250"/>
                  <a:gd name="T73" fmla="*/ 21 h 290"/>
                  <a:gd name="T74" fmla="*/ 51 w 250"/>
                  <a:gd name="T75" fmla="*/ 14 h 290"/>
                  <a:gd name="T76" fmla="*/ 63 w 250"/>
                  <a:gd name="T77" fmla="*/ 9 h 290"/>
                  <a:gd name="T78" fmla="*/ 74 w 250"/>
                  <a:gd name="T79" fmla="*/ 5 h 290"/>
                  <a:gd name="T80" fmla="*/ 83 w 250"/>
                  <a:gd name="T81" fmla="*/ 2 h 290"/>
                  <a:gd name="T82" fmla="*/ 78 w 250"/>
                  <a:gd name="T83" fmla="*/ 1 h 290"/>
                  <a:gd name="T84" fmla="*/ 72 w 250"/>
                  <a:gd name="T85" fmla="*/ 0 h 290"/>
                  <a:gd name="T86" fmla="*/ 65 w 250"/>
                  <a:gd name="T87" fmla="*/ 1 h 290"/>
                  <a:gd name="T88" fmla="*/ 58 w 250"/>
                  <a:gd name="T89" fmla="*/ 2 h 290"/>
                  <a:gd name="T90" fmla="*/ 50 w 250"/>
                  <a:gd name="T91" fmla="*/ 4 h 290"/>
                  <a:gd name="T92" fmla="*/ 43 w 250"/>
                  <a:gd name="T93" fmla="*/ 7 h 290"/>
                  <a:gd name="T94" fmla="*/ 36 w 250"/>
                  <a:gd name="T95" fmla="*/ 10 h 290"/>
                  <a:gd name="T96" fmla="*/ 29 w 250"/>
                  <a:gd name="T97" fmla="*/ 12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6" name="Freeform 44">
                <a:extLst>
                  <a:ext uri="{FF2B5EF4-FFF2-40B4-BE49-F238E27FC236}">
                    <a16:creationId xmlns:a16="http://schemas.microsoft.com/office/drawing/2014/main" id="{8763B8E0-85D0-204A-89E5-0295D441F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45 w 160"/>
                  <a:gd name="T1" fmla="*/ 24 h 225"/>
                  <a:gd name="T2" fmla="*/ 47 w 160"/>
                  <a:gd name="T3" fmla="*/ 32 h 225"/>
                  <a:gd name="T4" fmla="*/ 46 w 160"/>
                  <a:gd name="T5" fmla="*/ 39 h 225"/>
                  <a:gd name="T6" fmla="*/ 43 w 160"/>
                  <a:gd name="T7" fmla="*/ 45 h 225"/>
                  <a:gd name="T8" fmla="*/ 38 w 160"/>
                  <a:gd name="T9" fmla="*/ 50 h 225"/>
                  <a:gd name="T10" fmla="*/ 32 w 160"/>
                  <a:gd name="T11" fmla="*/ 55 h 225"/>
                  <a:gd name="T12" fmla="*/ 25 w 160"/>
                  <a:gd name="T13" fmla="*/ 60 h 225"/>
                  <a:gd name="T14" fmla="*/ 19 w 160"/>
                  <a:gd name="T15" fmla="*/ 64 h 225"/>
                  <a:gd name="T16" fmla="*/ 13 w 160"/>
                  <a:gd name="T17" fmla="*/ 68 h 225"/>
                  <a:gd name="T18" fmla="*/ 12 w 160"/>
                  <a:gd name="T19" fmla="*/ 70 h 225"/>
                  <a:gd name="T20" fmla="*/ 11 w 160"/>
                  <a:gd name="T21" fmla="*/ 71 h 225"/>
                  <a:gd name="T22" fmla="*/ 11 w 160"/>
                  <a:gd name="T23" fmla="*/ 72 h 225"/>
                  <a:gd name="T24" fmla="*/ 12 w 160"/>
                  <a:gd name="T25" fmla="*/ 74 h 225"/>
                  <a:gd name="T26" fmla="*/ 13 w 160"/>
                  <a:gd name="T27" fmla="*/ 75 h 225"/>
                  <a:gd name="T28" fmla="*/ 15 w 160"/>
                  <a:gd name="T29" fmla="*/ 75 h 225"/>
                  <a:gd name="T30" fmla="*/ 16 w 160"/>
                  <a:gd name="T31" fmla="*/ 75 h 225"/>
                  <a:gd name="T32" fmla="*/ 17 w 160"/>
                  <a:gd name="T33" fmla="*/ 75 h 225"/>
                  <a:gd name="T34" fmla="*/ 25 w 160"/>
                  <a:gd name="T35" fmla="*/ 70 h 225"/>
                  <a:gd name="T36" fmla="*/ 32 w 160"/>
                  <a:gd name="T37" fmla="*/ 66 h 225"/>
                  <a:gd name="T38" fmla="*/ 39 w 160"/>
                  <a:gd name="T39" fmla="*/ 60 h 225"/>
                  <a:gd name="T40" fmla="*/ 45 w 160"/>
                  <a:gd name="T41" fmla="*/ 54 h 225"/>
                  <a:gd name="T42" fmla="*/ 50 w 160"/>
                  <a:gd name="T43" fmla="*/ 47 h 225"/>
                  <a:gd name="T44" fmla="*/ 53 w 160"/>
                  <a:gd name="T45" fmla="*/ 40 h 225"/>
                  <a:gd name="T46" fmla="*/ 53 w 160"/>
                  <a:gd name="T47" fmla="*/ 32 h 225"/>
                  <a:gd name="T48" fmla="*/ 51 w 160"/>
                  <a:gd name="T49" fmla="*/ 23 h 225"/>
                  <a:gd name="T50" fmla="*/ 47 w 160"/>
                  <a:gd name="T51" fmla="*/ 16 h 225"/>
                  <a:gd name="T52" fmla="*/ 40 w 160"/>
                  <a:gd name="T53" fmla="*/ 10 h 225"/>
                  <a:gd name="T54" fmla="*/ 32 w 160"/>
                  <a:gd name="T55" fmla="*/ 6 h 225"/>
                  <a:gd name="T56" fmla="*/ 24 w 160"/>
                  <a:gd name="T57" fmla="*/ 3 h 225"/>
                  <a:gd name="T58" fmla="*/ 15 w 160"/>
                  <a:gd name="T59" fmla="*/ 1 h 225"/>
                  <a:gd name="T60" fmla="*/ 8 w 160"/>
                  <a:gd name="T61" fmla="*/ 0 h 225"/>
                  <a:gd name="T62" fmla="*/ 2 w 160"/>
                  <a:gd name="T63" fmla="*/ 0 h 225"/>
                  <a:gd name="T64" fmla="*/ 0 w 160"/>
                  <a:gd name="T65" fmla="*/ 1 h 225"/>
                  <a:gd name="T66" fmla="*/ 6 w 160"/>
                  <a:gd name="T67" fmla="*/ 4 h 225"/>
                  <a:gd name="T68" fmla="*/ 12 w 160"/>
                  <a:gd name="T69" fmla="*/ 6 h 225"/>
                  <a:gd name="T70" fmla="*/ 19 w 160"/>
                  <a:gd name="T71" fmla="*/ 8 h 225"/>
                  <a:gd name="T72" fmla="*/ 25 w 160"/>
                  <a:gd name="T73" fmla="*/ 10 h 225"/>
                  <a:gd name="T74" fmla="*/ 31 w 160"/>
                  <a:gd name="T75" fmla="*/ 12 h 225"/>
                  <a:gd name="T76" fmla="*/ 37 w 160"/>
                  <a:gd name="T77" fmla="*/ 15 h 225"/>
                  <a:gd name="T78" fmla="*/ 41 w 160"/>
                  <a:gd name="T79" fmla="*/ 19 h 225"/>
                  <a:gd name="T80" fmla="*/ 45 w 160"/>
                  <a:gd name="T81" fmla="*/ 24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7" name="Freeform 45">
                <a:extLst>
                  <a:ext uri="{FF2B5EF4-FFF2-40B4-BE49-F238E27FC236}">
                    <a16:creationId xmlns:a16="http://schemas.microsoft.com/office/drawing/2014/main" id="{8083D1A3-3A93-314F-88DE-EACDC2087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42 w 404"/>
                  <a:gd name="T1" fmla="*/ 29 h 472"/>
                  <a:gd name="T2" fmla="*/ 23 w 404"/>
                  <a:gd name="T3" fmla="*/ 48 h 472"/>
                  <a:gd name="T4" fmla="*/ 7 w 404"/>
                  <a:gd name="T5" fmla="*/ 70 h 472"/>
                  <a:gd name="T6" fmla="*/ 0 w 404"/>
                  <a:gd name="T7" fmla="*/ 95 h 472"/>
                  <a:gd name="T8" fmla="*/ 2 w 404"/>
                  <a:gd name="T9" fmla="*/ 111 h 472"/>
                  <a:gd name="T10" fmla="*/ 4 w 404"/>
                  <a:gd name="T11" fmla="*/ 118 h 472"/>
                  <a:gd name="T12" fmla="*/ 8 w 404"/>
                  <a:gd name="T13" fmla="*/ 125 h 472"/>
                  <a:gd name="T14" fmla="*/ 14 w 404"/>
                  <a:gd name="T15" fmla="*/ 130 h 472"/>
                  <a:gd name="T16" fmla="*/ 24 w 404"/>
                  <a:gd name="T17" fmla="*/ 136 h 472"/>
                  <a:gd name="T18" fmla="*/ 36 w 404"/>
                  <a:gd name="T19" fmla="*/ 142 h 472"/>
                  <a:gd name="T20" fmla="*/ 50 w 404"/>
                  <a:gd name="T21" fmla="*/ 147 h 472"/>
                  <a:gd name="T22" fmla="*/ 64 w 404"/>
                  <a:gd name="T23" fmla="*/ 150 h 472"/>
                  <a:gd name="T24" fmla="*/ 78 w 404"/>
                  <a:gd name="T25" fmla="*/ 153 h 472"/>
                  <a:gd name="T26" fmla="*/ 92 w 404"/>
                  <a:gd name="T27" fmla="*/ 155 h 472"/>
                  <a:gd name="T28" fmla="*/ 107 w 404"/>
                  <a:gd name="T29" fmla="*/ 157 h 472"/>
                  <a:gd name="T30" fmla="*/ 121 w 404"/>
                  <a:gd name="T31" fmla="*/ 158 h 472"/>
                  <a:gd name="T32" fmla="*/ 131 w 404"/>
                  <a:gd name="T33" fmla="*/ 158 h 472"/>
                  <a:gd name="T34" fmla="*/ 134 w 404"/>
                  <a:gd name="T35" fmla="*/ 155 h 472"/>
                  <a:gd name="T36" fmla="*/ 135 w 404"/>
                  <a:gd name="T37" fmla="*/ 151 h 472"/>
                  <a:gd name="T38" fmla="*/ 132 w 404"/>
                  <a:gd name="T39" fmla="*/ 148 h 472"/>
                  <a:gd name="T40" fmla="*/ 123 w 404"/>
                  <a:gd name="T41" fmla="*/ 145 h 472"/>
                  <a:gd name="T42" fmla="*/ 111 w 404"/>
                  <a:gd name="T43" fmla="*/ 143 h 472"/>
                  <a:gd name="T44" fmla="*/ 97 w 404"/>
                  <a:gd name="T45" fmla="*/ 141 h 472"/>
                  <a:gd name="T46" fmla="*/ 84 w 404"/>
                  <a:gd name="T47" fmla="*/ 139 h 472"/>
                  <a:gd name="T48" fmla="*/ 71 w 404"/>
                  <a:gd name="T49" fmla="*/ 137 h 472"/>
                  <a:gd name="T50" fmla="*/ 58 w 404"/>
                  <a:gd name="T51" fmla="*/ 133 h 472"/>
                  <a:gd name="T52" fmla="*/ 46 w 404"/>
                  <a:gd name="T53" fmla="*/ 129 h 472"/>
                  <a:gd name="T54" fmla="*/ 34 w 404"/>
                  <a:gd name="T55" fmla="*/ 125 h 472"/>
                  <a:gd name="T56" fmla="*/ 23 w 404"/>
                  <a:gd name="T57" fmla="*/ 118 h 472"/>
                  <a:gd name="T58" fmla="*/ 16 w 404"/>
                  <a:gd name="T59" fmla="*/ 108 h 472"/>
                  <a:gd name="T60" fmla="*/ 14 w 404"/>
                  <a:gd name="T61" fmla="*/ 97 h 472"/>
                  <a:gd name="T62" fmla="*/ 16 w 404"/>
                  <a:gd name="T63" fmla="*/ 84 h 472"/>
                  <a:gd name="T64" fmla="*/ 22 w 404"/>
                  <a:gd name="T65" fmla="*/ 71 h 472"/>
                  <a:gd name="T66" fmla="*/ 30 w 404"/>
                  <a:gd name="T67" fmla="*/ 58 h 472"/>
                  <a:gd name="T68" fmla="*/ 40 w 404"/>
                  <a:gd name="T69" fmla="*/ 46 h 472"/>
                  <a:gd name="T70" fmla="*/ 51 w 404"/>
                  <a:gd name="T71" fmla="*/ 34 h 472"/>
                  <a:gd name="T72" fmla="*/ 64 w 404"/>
                  <a:gd name="T73" fmla="*/ 24 h 472"/>
                  <a:gd name="T74" fmla="*/ 82 w 404"/>
                  <a:gd name="T75" fmla="*/ 16 h 472"/>
                  <a:gd name="T76" fmla="*/ 100 w 404"/>
                  <a:gd name="T77" fmla="*/ 8 h 472"/>
                  <a:gd name="T78" fmla="*/ 111 w 404"/>
                  <a:gd name="T79" fmla="*/ 3 h 472"/>
                  <a:gd name="T80" fmla="*/ 108 w 404"/>
                  <a:gd name="T81" fmla="*/ 0 h 472"/>
                  <a:gd name="T82" fmla="*/ 93 w 404"/>
                  <a:gd name="T83" fmla="*/ 2 h 472"/>
                  <a:gd name="T84" fmla="*/ 76 w 404"/>
                  <a:gd name="T85" fmla="*/ 8 h 472"/>
                  <a:gd name="T86" fmla="*/ 59 w 404"/>
                  <a:gd name="T87" fmla="*/ 16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8" name="Freeform 46">
                <a:extLst>
                  <a:ext uri="{FF2B5EF4-FFF2-40B4-BE49-F238E27FC236}">
                    <a16:creationId xmlns:a16="http://schemas.microsoft.com/office/drawing/2014/main" id="{CBD0AC51-C78D-1C4F-A8F1-423DAC841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98 w 354"/>
                  <a:gd name="T1" fmla="*/ 32 h 315"/>
                  <a:gd name="T2" fmla="*/ 103 w 354"/>
                  <a:gd name="T3" fmla="*/ 38 h 315"/>
                  <a:gd name="T4" fmla="*/ 107 w 354"/>
                  <a:gd name="T5" fmla="*/ 44 h 315"/>
                  <a:gd name="T6" fmla="*/ 108 w 354"/>
                  <a:gd name="T7" fmla="*/ 52 h 315"/>
                  <a:gd name="T8" fmla="*/ 108 w 354"/>
                  <a:gd name="T9" fmla="*/ 59 h 315"/>
                  <a:gd name="T10" fmla="*/ 107 w 354"/>
                  <a:gd name="T11" fmla="*/ 66 h 315"/>
                  <a:gd name="T12" fmla="*/ 105 w 354"/>
                  <a:gd name="T13" fmla="*/ 71 h 315"/>
                  <a:gd name="T14" fmla="*/ 102 w 354"/>
                  <a:gd name="T15" fmla="*/ 76 h 315"/>
                  <a:gd name="T16" fmla="*/ 98 w 354"/>
                  <a:gd name="T17" fmla="*/ 80 h 315"/>
                  <a:gd name="T18" fmla="*/ 94 w 354"/>
                  <a:gd name="T19" fmla="*/ 85 h 315"/>
                  <a:gd name="T20" fmla="*/ 90 w 354"/>
                  <a:gd name="T21" fmla="*/ 89 h 315"/>
                  <a:gd name="T22" fmla="*/ 85 w 354"/>
                  <a:gd name="T23" fmla="*/ 93 h 315"/>
                  <a:gd name="T24" fmla="*/ 81 w 354"/>
                  <a:gd name="T25" fmla="*/ 98 h 315"/>
                  <a:gd name="T26" fmla="*/ 80 w 354"/>
                  <a:gd name="T27" fmla="*/ 99 h 315"/>
                  <a:gd name="T28" fmla="*/ 80 w 354"/>
                  <a:gd name="T29" fmla="*/ 101 h 315"/>
                  <a:gd name="T30" fmla="*/ 80 w 354"/>
                  <a:gd name="T31" fmla="*/ 102 h 315"/>
                  <a:gd name="T32" fmla="*/ 81 w 354"/>
                  <a:gd name="T33" fmla="*/ 103 h 315"/>
                  <a:gd name="T34" fmla="*/ 82 w 354"/>
                  <a:gd name="T35" fmla="*/ 104 h 315"/>
                  <a:gd name="T36" fmla="*/ 84 w 354"/>
                  <a:gd name="T37" fmla="*/ 105 h 315"/>
                  <a:gd name="T38" fmla="*/ 86 w 354"/>
                  <a:gd name="T39" fmla="*/ 104 h 315"/>
                  <a:gd name="T40" fmla="*/ 87 w 354"/>
                  <a:gd name="T41" fmla="*/ 103 h 315"/>
                  <a:gd name="T42" fmla="*/ 97 w 354"/>
                  <a:gd name="T43" fmla="*/ 97 h 315"/>
                  <a:gd name="T44" fmla="*/ 105 w 354"/>
                  <a:gd name="T45" fmla="*/ 89 h 315"/>
                  <a:gd name="T46" fmla="*/ 112 w 354"/>
                  <a:gd name="T47" fmla="*/ 80 h 315"/>
                  <a:gd name="T48" fmla="*/ 116 w 354"/>
                  <a:gd name="T49" fmla="*/ 69 h 315"/>
                  <a:gd name="T50" fmla="*/ 118 w 354"/>
                  <a:gd name="T51" fmla="*/ 59 h 315"/>
                  <a:gd name="T52" fmla="*/ 117 w 354"/>
                  <a:gd name="T53" fmla="*/ 48 h 315"/>
                  <a:gd name="T54" fmla="*/ 113 w 354"/>
                  <a:gd name="T55" fmla="*/ 38 h 315"/>
                  <a:gd name="T56" fmla="*/ 105 w 354"/>
                  <a:gd name="T57" fmla="*/ 29 h 315"/>
                  <a:gd name="T58" fmla="*/ 99 w 354"/>
                  <a:gd name="T59" fmla="*/ 24 h 315"/>
                  <a:gd name="T60" fmla="*/ 93 w 354"/>
                  <a:gd name="T61" fmla="*/ 20 h 315"/>
                  <a:gd name="T62" fmla="*/ 85 w 354"/>
                  <a:gd name="T63" fmla="*/ 16 h 315"/>
                  <a:gd name="T64" fmla="*/ 77 w 354"/>
                  <a:gd name="T65" fmla="*/ 13 h 315"/>
                  <a:gd name="T66" fmla="*/ 69 w 354"/>
                  <a:gd name="T67" fmla="*/ 10 h 315"/>
                  <a:gd name="T68" fmla="*/ 60 w 354"/>
                  <a:gd name="T69" fmla="*/ 7 h 315"/>
                  <a:gd name="T70" fmla="*/ 52 w 354"/>
                  <a:gd name="T71" fmla="*/ 5 h 315"/>
                  <a:gd name="T72" fmla="*/ 43 w 354"/>
                  <a:gd name="T73" fmla="*/ 3 h 315"/>
                  <a:gd name="T74" fmla="*/ 35 w 354"/>
                  <a:gd name="T75" fmla="*/ 2 h 315"/>
                  <a:gd name="T76" fmla="*/ 28 w 354"/>
                  <a:gd name="T77" fmla="*/ 1 h 315"/>
                  <a:gd name="T78" fmla="*/ 20 w 354"/>
                  <a:gd name="T79" fmla="*/ 0 h 315"/>
                  <a:gd name="T80" fmla="*/ 14 w 354"/>
                  <a:gd name="T81" fmla="*/ 0 h 315"/>
                  <a:gd name="T82" fmla="*/ 9 w 354"/>
                  <a:gd name="T83" fmla="*/ 0 h 315"/>
                  <a:gd name="T84" fmla="*/ 5 w 354"/>
                  <a:gd name="T85" fmla="*/ 0 h 315"/>
                  <a:gd name="T86" fmla="*/ 2 w 354"/>
                  <a:gd name="T87" fmla="*/ 1 h 315"/>
                  <a:gd name="T88" fmla="*/ 0 w 354"/>
                  <a:gd name="T89" fmla="*/ 2 h 315"/>
                  <a:gd name="T90" fmla="*/ 5 w 354"/>
                  <a:gd name="T91" fmla="*/ 3 h 315"/>
                  <a:gd name="T92" fmla="*/ 10 w 354"/>
                  <a:gd name="T93" fmla="*/ 3 h 315"/>
                  <a:gd name="T94" fmla="*/ 16 w 354"/>
                  <a:gd name="T95" fmla="*/ 4 h 315"/>
                  <a:gd name="T96" fmla="*/ 22 w 354"/>
                  <a:gd name="T97" fmla="*/ 5 h 315"/>
                  <a:gd name="T98" fmla="*/ 28 w 354"/>
                  <a:gd name="T99" fmla="*/ 7 h 315"/>
                  <a:gd name="T100" fmla="*/ 34 w 354"/>
                  <a:gd name="T101" fmla="*/ 8 h 315"/>
                  <a:gd name="T102" fmla="*/ 41 w 354"/>
                  <a:gd name="T103" fmla="*/ 9 h 315"/>
                  <a:gd name="T104" fmla="*/ 48 w 354"/>
                  <a:gd name="T105" fmla="*/ 10 h 315"/>
                  <a:gd name="T106" fmla="*/ 54 w 354"/>
                  <a:gd name="T107" fmla="*/ 12 h 315"/>
                  <a:gd name="T108" fmla="*/ 61 w 354"/>
                  <a:gd name="T109" fmla="*/ 14 h 315"/>
                  <a:gd name="T110" fmla="*/ 68 w 354"/>
                  <a:gd name="T111" fmla="*/ 16 h 315"/>
                  <a:gd name="T112" fmla="*/ 74 w 354"/>
                  <a:gd name="T113" fmla="*/ 19 h 315"/>
                  <a:gd name="T114" fmla="*/ 80 w 354"/>
                  <a:gd name="T115" fmla="*/ 21 h 315"/>
                  <a:gd name="T116" fmla="*/ 87 w 354"/>
                  <a:gd name="T117" fmla="*/ 25 h 315"/>
                  <a:gd name="T118" fmla="*/ 93 w 354"/>
                  <a:gd name="T119" fmla="*/ 28 h 315"/>
                  <a:gd name="T120" fmla="*/ 98 w 354"/>
                  <a:gd name="T121" fmla="*/ 32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9" name="Freeform 47">
                <a:extLst>
                  <a:ext uri="{FF2B5EF4-FFF2-40B4-BE49-F238E27FC236}">
                    <a16:creationId xmlns:a16="http://schemas.microsoft.com/office/drawing/2014/main" id="{2F27796C-3ED3-314E-B176-0620BE3FA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54 h 297"/>
                  <a:gd name="T2" fmla="*/ 0 w 143"/>
                  <a:gd name="T3" fmla="*/ 62 h 297"/>
                  <a:gd name="T4" fmla="*/ 2 w 143"/>
                  <a:gd name="T5" fmla="*/ 70 h 297"/>
                  <a:gd name="T6" fmla="*/ 5 w 143"/>
                  <a:gd name="T7" fmla="*/ 77 h 297"/>
                  <a:gd name="T8" fmla="*/ 10 w 143"/>
                  <a:gd name="T9" fmla="*/ 83 h 297"/>
                  <a:gd name="T10" fmla="*/ 16 w 143"/>
                  <a:gd name="T11" fmla="*/ 89 h 297"/>
                  <a:gd name="T12" fmla="*/ 23 w 143"/>
                  <a:gd name="T13" fmla="*/ 93 h 297"/>
                  <a:gd name="T14" fmla="*/ 30 w 143"/>
                  <a:gd name="T15" fmla="*/ 97 h 297"/>
                  <a:gd name="T16" fmla="*/ 38 w 143"/>
                  <a:gd name="T17" fmla="*/ 99 h 297"/>
                  <a:gd name="T18" fmla="*/ 40 w 143"/>
                  <a:gd name="T19" fmla="*/ 99 h 297"/>
                  <a:gd name="T20" fmla="*/ 43 w 143"/>
                  <a:gd name="T21" fmla="*/ 98 h 297"/>
                  <a:gd name="T22" fmla="*/ 45 w 143"/>
                  <a:gd name="T23" fmla="*/ 97 h 297"/>
                  <a:gd name="T24" fmla="*/ 46 w 143"/>
                  <a:gd name="T25" fmla="*/ 95 h 297"/>
                  <a:gd name="T26" fmla="*/ 46 w 143"/>
                  <a:gd name="T27" fmla="*/ 92 h 297"/>
                  <a:gd name="T28" fmla="*/ 45 w 143"/>
                  <a:gd name="T29" fmla="*/ 90 h 297"/>
                  <a:gd name="T30" fmla="*/ 44 w 143"/>
                  <a:gd name="T31" fmla="*/ 88 h 297"/>
                  <a:gd name="T32" fmla="*/ 41 w 143"/>
                  <a:gd name="T33" fmla="*/ 87 h 297"/>
                  <a:gd name="T34" fmla="*/ 34 w 143"/>
                  <a:gd name="T35" fmla="*/ 84 h 297"/>
                  <a:gd name="T36" fmla="*/ 26 w 143"/>
                  <a:gd name="T37" fmla="*/ 80 h 297"/>
                  <a:gd name="T38" fmla="*/ 21 w 143"/>
                  <a:gd name="T39" fmla="*/ 75 h 297"/>
                  <a:gd name="T40" fmla="*/ 16 w 143"/>
                  <a:gd name="T41" fmla="*/ 69 h 297"/>
                  <a:gd name="T42" fmla="*/ 13 w 143"/>
                  <a:gd name="T43" fmla="*/ 62 h 297"/>
                  <a:gd name="T44" fmla="*/ 12 w 143"/>
                  <a:gd name="T45" fmla="*/ 55 h 297"/>
                  <a:gd name="T46" fmla="*/ 12 w 143"/>
                  <a:gd name="T47" fmla="*/ 46 h 297"/>
                  <a:gd name="T48" fmla="*/ 14 w 143"/>
                  <a:gd name="T49" fmla="*/ 38 h 297"/>
                  <a:gd name="T50" fmla="*/ 17 w 143"/>
                  <a:gd name="T51" fmla="*/ 32 h 297"/>
                  <a:gd name="T52" fmla="*/ 21 w 143"/>
                  <a:gd name="T53" fmla="*/ 26 h 297"/>
                  <a:gd name="T54" fmla="*/ 25 w 143"/>
                  <a:gd name="T55" fmla="*/ 21 h 297"/>
                  <a:gd name="T56" fmla="*/ 30 w 143"/>
                  <a:gd name="T57" fmla="*/ 16 h 297"/>
                  <a:gd name="T58" fmla="*/ 35 w 143"/>
                  <a:gd name="T59" fmla="*/ 11 h 297"/>
                  <a:gd name="T60" fmla="*/ 39 w 143"/>
                  <a:gd name="T61" fmla="*/ 8 h 297"/>
                  <a:gd name="T62" fmla="*/ 44 w 143"/>
                  <a:gd name="T63" fmla="*/ 4 h 297"/>
                  <a:gd name="T64" fmla="*/ 47 w 143"/>
                  <a:gd name="T65" fmla="*/ 0 h 297"/>
                  <a:gd name="T66" fmla="*/ 44 w 143"/>
                  <a:gd name="T67" fmla="*/ 0 h 297"/>
                  <a:gd name="T68" fmla="*/ 38 w 143"/>
                  <a:gd name="T69" fmla="*/ 2 h 297"/>
                  <a:gd name="T70" fmla="*/ 31 w 143"/>
                  <a:gd name="T71" fmla="*/ 8 h 297"/>
                  <a:gd name="T72" fmla="*/ 23 w 143"/>
                  <a:gd name="T73" fmla="*/ 15 h 297"/>
                  <a:gd name="T74" fmla="*/ 15 w 143"/>
                  <a:gd name="T75" fmla="*/ 24 h 297"/>
                  <a:gd name="T76" fmla="*/ 8 w 143"/>
                  <a:gd name="T77" fmla="*/ 34 h 297"/>
                  <a:gd name="T78" fmla="*/ 3 w 143"/>
                  <a:gd name="T79" fmla="*/ 44 h 297"/>
                  <a:gd name="T80" fmla="*/ 0 w 143"/>
                  <a:gd name="T81" fmla="*/ 54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0" name="Freeform 48">
                <a:extLst>
                  <a:ext uri="{FF2B5EF4-FFF2-40B4-BE49-F238E27FC236}">
                    <a16:creationId xmlns:a16="http://schemas.microsoft.com/office/drawing/2014/main" id="{3E898052-3A51-654D-8DA3-67360BE48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87 w 309"/>
                  <a:gd name="T1" fmla="*/ 52 h 388"/>
                  <a:gd name="T2" fmla="*/ 92 w 309"/>
                  <a:gd name="T3" fmla="*/ 60 h 388"/>
                  <a:gd name="T4" fmla="*/ 94 w 309"/>
                  <a:gd name="T5" fmla="*/ 68 h 388"/>
                  <a:gd name="T6" fmla="*/ 93 w 309"/>
                  <a:gd name="T7" fmla="*/ 78 h 388"/>
                  <a:gd name="T8" fmla="*/ 87 w 309"/>
                  <a:gd name="T9" fmla="*/ 87 h 388"/>
                  <a:gd name="T10" fmla="*/ 79 w 309"/>
                  <a:gd name="T11" fmla="*/ 95 h 388"/>
                  <a:gd name="T12" fmla="*/ 70 w 309"/>
                  <a:gd name="T13" fmla="*/ 102 h 388"/>
                  <a:gd name="T14" fmla="*/ 60 w 309"/>
                  <a:gd name="T15" fmla="*/ 110 h 388"/>
                  <a:gd name="T16" fmla="*/ 54 w 309"/>
                  <a:gd name="T17" fmla="*/ 116 h 388"/>
                  <a:gd name="T18" fmla="*/ 52 w 309"/>
                  <a:gd name="T19" fmla="*/ 119 h 388"/>
                  <a:gd name="T20" fmla="*/ 51 w 309"/>
                  <a:gd name="T21" fmla="*/ 123 h 388"/>
                  <a:gd name="T22" fmla="*/ 51 w 309"/>
                  <a:gd name="T23" fmla="*/ 127 h 388"/>
                  <a:gd name="T24" fmla="*/ 54 w 309"/>
                  <a:gd name="T25" fmla="*/ 129 h 388"/>
                  <a:gd name="T26" fmla="*/ 58 w 309"/>
                  <a:gd name="T27" fmla="*/ 129 h 388"/>
                  <a:gd name="T28" fmla="*/ 65 w 309"/>
                  <a:gd name="T29" fmla="*/ 122 h 388"/>
                  <a:gd name="T30" fmla="*/ 76 w 309"/>
                  <a:gd name="T31" fmla="*/ 112 h 388"/>
                  <a:gd name="T32" fmla="*/ 87 w 309"/>
                  <a:gd name="T33" fmla="*/ 102 h 388"/>
                  <a:gd name="T34" fmla="*/ 97 w 309"/>
                  <a:gd name="T35" fmla="*/ 91 h 388"/>
                  <a:gd name="T36" fmla="*/ 102 w 309"/>
                  <a:gd name="T37" fmla="*/ 78 h 388"/>
                  <a:gd name="T38" fmla="*/ 101 w 309"/>
                  <a:gd name="T39" fmla="*/ 64 h 388"/>
                  <a:gd name="T40" fmla="*/ 95 w 309"/>
                  <a:gd name="T41" fmla="*/ 50 h 388"/>
                  <a:gd name="T42" fmla="*/ 84 w 309"/>
                  <a:gd name="T43" fmla="*/ 39 h 388"/>
                  <a:gd name="T44" fmla="*/ 74 w 309"/>
                  <a:gd name="T45" fmla="*/ 31 h 388"/>
                  <a:gd name="T46" fmla="*/ 64 w 309"/>
                  <a:gd name="T47" fmla="*/ 25 h 388"/>
                  <a:gd name="T48" fmla="*/ 53 w 309"/>
                  <a:gd name="T49" fmla="*/ 18 h 388"/>
                  <a:gd name="T50" fmla="*/ 41 w 309"/>
                  <a:gd name="T51" fmla="*/ 12 h 388"/>
                  <a:gd name="T52" fmla="*/ 31 w 309"/>
                  <a:gd name="T53" fmla="*/ 7 h 388"/>
                  <a:gd name="T54" fmla="*/ 20 w 309"/>
                  <a:gd name="T55" fmla="*/ 3 h 388"/>
                  <a:gd name="T56" fmla="*/ 10 w 309"/>
                  <a:gd name="T57" fmla="*/ 1 h 388"/>
                  <a:gd name="T58" fmla="*/ 3 w 309"/>
                  <a:gd name="T59" fmla="*/ 1 h 388"/>
                  <a:gd name="T60" fmla="*/ 4 w 309"/>
                  <a:gd name="T61" fmla="*/ 2 h 388"/>
                  <a:gd name="T62" fmla="*/ 12 w 309"/>
                  <a:gd name="T63" fmla="*/ 6 h 388"/>
                  <a:gd name="T64" fmla="*/ 22 w 309"/>
                  <a:gd name="T65" fmla="*/ 10 h 388"/>
                  <a:gd name="T66" fmla="*/ 33 w 309"/>
                  <a:gd name="T67" fmla="*/ 15 h 388"/>
                  <a:gd name="T68" fmla="*/ 45 w 309"/>
                  <a:gd name="T69" fmla="*/ 22 h 388"/>
                  <a:gd name="T70" fmla="*/ 56 w 309"/>
                  <a:gd name="T71" fmla="*/ 29 h 388"/>
                  <a:gd name="T72" fmla="*/ 68 w 309"/>
                  <a:gd name="T73" fmla="*/ 36 h 388"/>
                  <a:gd name="T74" fmla="*/ 78 w 309"/>
                  <a:gd name="T75" fmla="*/ 44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1" name="Freeform 49">
                <a:extLst>
                  <a:ext uri="{FF2B5EF4-FFF2-40B4-BE49-F238E27FC236}">
                    <a16:creationId xmlns:a16="http://schemas.microsoft.com/office/drawing/2014/main" id="{76CB95EC-F77E-DC4D-A977-EBE7DA2C7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10 w 406"/>
                  <a:gd name="T1" fmla="*/ 22 h 292"/>
                  <a:gd name="T2" fmla="*/ 117 w 406"/>
                  <a:gd name="T3" fmla="*/ 41 h 292"/>
                  <a:gd name="T4" fmla="*/ 124 w 406"/>
                  <a:gd name="T5" fmla="*/ 60 h 292"/>
                  <a:gd name="T6" fmla="*/ 131 w 406"/>
                  <a:gd name="T7" fmla="*/ 79 h 292"/>
                  <a:gd name="T8" fmla="*/ 135 w 406"/>
                  <a:gd name="T9" fmla="*/ 91 h 292"/>
                  <a:gd name="T10" fmla="*/ 134 w 406"/>
                  <a:gd name="T11" fmla="*/ 94 h 292"/>
                  <a:gd name="T12" fmla="*/ 131 w 406"/>
                  <a:gd name="T13" fmla="*/ 97 h 292"/>
                  <a:gd name="T14" fmla="*/ 127 w 406"/>
                  <a:gd name="T15" fmla="*/ 96 h 292"/>
                  <a:gd name="T16" fmla="*/ 121 w 406"/>
                  <a:gd name="T17" fmla="*/ 83 h 292"/>
                  <a:gd name="T18" fmla="*/ 113 w 406"/>
                  <a:gd name="T19" fmla="*/ 57 h 292"/>
                  <a:gd name="T20" fmla="*/ 106 w 406"/>
                  <a:gd name="T21" fmla="*/ 31 h 292"/>
                  <a:gd name="T22" fmla="*/ 102 w 406"/>
                  <a:gd name="T23" fmla="*/ 14 h 292"/>
                  <a:gd name="T24" fmla="*/ 94 w 406"/>
                  <a:gd name="T25" fmla="*/ 11 h 292"/>
                  <a:gd name="T26" fmla="*/ 79 w 406"/>
                  <a:gd name="T27" fmla="*/ 13 h 292"/>
                  <a:gd name="T28" fmla="*/ 64 w 406"/>
                  <a:gd name="T29" fmla="*/ 17 h 292"/>
                  <a:gd name="T30" fmla="*/ 49 w 406"/>
                  <a:gd name="T31" fmla="*/ 22 h 292"/>
                  <a:gd name="T32" fmla="*/ 35 w 406"/>
                  <a:gd name="T33" fmla="*/ 28 h 292"/>
                  <a:gd name="T34" fmla="*/ 22 w 406"/>
                  <a:gd name="T35" fmla="*/ 34 h 292"/>
                  <a:gd name="T36" fmla="*/ 11 w 406"/>
                  <a:gd name="T37" fmla="*/ 41 h 292"/>
                  <a:gd name="T38" fmla="*/ 3 w 406"/>
                  <a:gd name="T39" fmla="*/ 47 h 292"/>
                  <a:gd name="T40" fmla="*/ 0 w 406"/>
                  <a:gd name="T41" fmla="*/ 44 h 292"/>
                  <a:gd name="T42" fmla="*/ 6 w 406"/>
                  <a:gd name="T43" fmla="*/ 34 h 292"/>
                  <a:gd name="T44" fmla="*/ 18 w 406"/>
                  <a:gd name="T45" fmla="*/ 23 h 292"/>
                  <a:gd name="T46" fmla="*/ 31 w 406"/>
                  <a:gd name="T47" fmla="*/ 14 h 292"/>
                  <a:gd name="T48" fmla="*/ 46 w 406"/>
                  <a:gd name="T49" fmla="*/ 8 h 292"/>
                  <a:gd name="T50" fmla="*/ 70 w 406"/>
                  <a:gd name="T51" fmla="*/ 3 h 292"/>
                  <a:gd name="T52" fmla="*/ 92 w 406"/>
                  <a:gd name="T53" fmla="*/ 0 h 292"/>
                  <a:gd name="T54" fmla="*/ 107 w 406"/>
                  <a:gd name="T55" fmla="*/ 0 h 292"/>
                  <a:gd name="T56" fmla="*/ 112 w 406"/>
                  <a:gd name="T57" fmla="*/ 0 h 292"/>
                  <a:gd name="T58" fmla="*/ 115 w 406"/>
                  <a:gd name="T59" fmla="*/ 4 h 292"/>
                  <a:gd name="T60" fmla="*/ 115 w 406"/>
                  <a:gd name="T61" fmla="*/ 9 h 292"/>
                  <a:gd name="T62" fmla="*/ 111 w 406"/>
                  <a:gd name="T63" fmla="*/ 11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2" name="Freeform 50">
                <a:extLst>
                  <a:ext uri="{FF2B5EF4-FFF2-40B4-BE49-F238E27FC236}">
                    <a16:creationId xmlns:a16="http://schemas.microsoft.com/office/drawing/2014/main" id="{CEA6ECC6-E83F-394C-8AB5-3DE600FE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27 w 439"/>
                  <a:gd name="T1" fmla="*/ 96 h 960"/>
                  <a:gd name="T2" fmla="*/ 29 w 439"/>
                  <a:gd name="T3" fmla="*/ 105 h 960"/>
                  <a:gd name="T4" fmla="*/ 36 w 439"/>
                  <a:gd name="T5" fmla="*/ 125 h 960"/>
                  <a:gd name="T6" fmla="*/ 47 w 439"/>
                  <a:gd name="T7" fmla="*/ 152 h 960"/>
                  <a:gd name="T8" fmla="*/ 58 w 439"/>
                  <a:gd name="T9" fmla="*/ 178 h 960"/>
                  <a:gd name="T10" fmla="*/ 70 w 439"/>
                  <a:gd name="T11" fmla="*/ 204 h 960"/>
                  <a:gd name="T12" fmla="*/ 82 w 439"/>
                  <a:gd name="T13" fmla="*/ 229 h 960"/>
                  <a:gd name="T14" fmla="*/ 95 w 439"/>
                  <a:gd name="T15" fmla="*/ 254 h 960"/>
                  <a:gd name="T16" fmla="*/ 108 w 439"/>
                  <a:gd name="T17" fmla="*/ 280 h 960"/>
                  <a:gd name="T18" fmla="*/ 122 w 439"/>
                  <a:gd name="T19" fmla="*/ 305 h 960"/>
                  <a:gd name="T20" fmla="*/ 130 w 439"/>
                  <a:gd name="T21" fmla="*/ 319 h 960"/>
                  <a:gd name="T22" fmla="*/ 134 w 439"/>
                  <a:gd name="T23" fmla="*/ 320 h 960"/>
                  <a:gd name="T24" fmla="*/ 140 w 439"/>
                  <a:gd name="T25" fmla="*/ 320 h 960"/>
                  <a:gd name="T26" fmla="*/ 144 w 439"/>
                  <a:gd name="T27" fmla="*/ 319 h 960"/>
                  <a:gd name="T28" fmla="*/ 146 w 439"/>
                  <a:gd name="T29" fmla="*/ 316 h 960"/>
                  <a:gd name="T30" fmla="*/ 145 w 439"/>
                  <a:gd name="T31" fmla="*/ 312 h 960"/>
                  <a:gd name="T32" fmla="*/ 138 w 439"/>
                  <a:gd name="T33" fmla="*/ 301 h 960"/>
                  <a:gd name="T34" fmla="*/ 126 w 439"/>
                  <a:gd name="T35" fmla="*/ 281 h 960"/>
                  <a:gd name="T36" fmla="*/ 116 w 439"/>
                  <a:gd name="T37" fmla="*/ 261 h 960"/>
                  <a:gd name="T38" fmla="*/ 104 w 439"/>
                  <a:gd name="T39" fmla="*/ 241 h 960"/>
                  <a:gd name="T40" fmla="*/ 89 w 439"/>
                  <a:gd name="T41" fmla="*/ 213 h 960"/>
                  <a:gd name="T42" fmla="*/ 72 w 439"/>
                  <a:gd name="T43" fmla="*/ 177 h 960"/>
                  <a:gd name="T44" fmla="*/ 56 w 439"/>
                  <a:gd name="T45" fmla="*/ 141 h 960"/>
                  <a:gd name="T46" fmla="*/ 43 w 439"/>
                  <a:gd name="T47" fmla="*/ 104 h 960"/>
                  <a:gd name="T48" fmla="*/ 30 w 439"/>
                  <a:gd name="T49" fmla="*/ 73 h 960"/>
                  <a:gd name="T50" fmla="*/ 20 w 439"/>
                  <a:gd name="T51" fmla="*/ 46 h 960"/>
                  <a:gd name="T52" fmla="*/ 12 w 439"/>
                  <a:gd name="T53" fmla="*/ 21 h 960"/>
                  <a:gd name="T54" fmla="*/ 5 w 439"/>
                  <a:gd name="T55" fmla="*/ 3 h 960"/>
                  <a:gd name="T56" fmla="*/ 2 w 439"/>
                  <a:gd name="T57" fmla="*/ 0 h 960"/>
                  <a:gd name="T58" fmla="*/ 0 w 439"/>
                  <a:gd name="T59" fmla="*/ 3 h 960"/>
                  <a:gd name="T60" fmla="*/ 2 w 439"/>
                  <a:gd name="T61" fmla="*/ 16 h 960"/>
                  <a:gd name="T62" fmla="*/ 5 w 439"/>
                  <a:gd name="T63" fmla="*/ 38 h 960"/>
                  <a:gd name="T64" fmla="*/ 11 w 439"/>
                  <a:gd name="T65" fmla="*/ 60 h 960"/>
                  <a:gd name="T66" fmla="*/ 19 w 439"/>
                  <a:gd name="T67" fmla="*/ 8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3" name="Freeform 51">
                <a:extLst>
                  <a:ext uri="{FF2B5EF4-FFF2-40B4-BE49-F238E27FC236}">
                    <a16:creationId xmlns:a16="http://schemas.microsoft.com/office/drawing/2014/main" id="{C752E3EF-3C1E-AD4A-898D-0E10F7C21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1 w 382"/>
                  <a:gd name="T1" fmla="*/ 61 h 198"/>
                  <a:gd name="T2" fmla="*/ 0 w 382"/>
                  <a:gd name="T3" fmla="*/ 62 h 198"/>
                  <a:gd name="T4" fmla="*/ 0 w 382"/>
                  <a:gd name="T5" fmla="*/ 64 h 198"/>
                  <a:gd name="T6" fmla="*/ 1 w 382"/>
                  <a:gd name="T7" fmla="*/ 65 h 198"/>
                  <a:gd name="T8" fmla="*/ 2 w 382"/>
                  <a:gd name="T9" fmla="*/ 66 h 198"/>
                  <a:gd name="T10" fmla="*/ 10 w 382"/>
                  <a:gd name="T11" fmla="*/ 62 h 198"/>
                  <a:gd name="T12" fmla="*/ 17 w 382"/>
                  <a:gd name="T13" fmla="*/ 59 h 198"/>
                  <a:gd name="T14" fmla="*/ 25 w 382"/>
                  <a:gd name="T15" fmla="*/ 55 h 198"/>
                  <a:gd name="T16" fmla="*/ 33 w 382"/>
                  <a:gd name="T17" fmla="*/ 52 h 198"/>
                  <a:gd name="T18" fmla="*/ 42 w 382"/>
                  <a:gd name="T19" fmla="*/ 49 h 198"/>
                  <a:gd name="T20" fmla="*/ 49 w 382"/>
                  <a:gd name="T21" fmla="*/ 46 h 198"/>
                  <a:gd name="T22" fmla="*/ 57 w 382"/>
                  <a:gd name="T23" fmla="*/ 43 h 198"/>
                  <a:gd name="T24" fmla="*/ 65 w 382"/>
                  <a:gd name="T25" fmla="*/ 40 h 198"/>
                  <a:gd name="T26" fmla="*/ 73 w 382"/>
                  <a:gd name="T27" fmla="*/ 36 h 198"/>
                  <a:gd name="T28" fmla="*/ 81 w 382"/>
                  <a:gd name="T29" fmla="*/ 33 h 198"/>
                  <a:gd name="T30" fmla="*/ 89 w 382"/>
                  <a:gd name="T31" fmla="*/ 30 h 198"/>
                  <a:gd name="T32" fmla="*/ 96 w 382"/>
                  <a:gd name="T33" fmla="*/ 26 h 198"/>
                  <a:gd name="T34" fmla="*/ 104 w 382"/>
                  <a:gd name="T35" fmla="*/ 22 h 198"/>
                  <a:gd name="T36" fmla="*/ 111 w 382"/>
                  <a:gd name="T37" fmla="*/ 18 h 198"/>
                  <a:gd name="T38" fmla="*/ 119 w 382"/>
                  <a:gd name="T39" fmla="*/ 14 h 198"/>
                  <a:gd name="T40" fmla="*/ 126 w 382"/>
                  <a:gd name="T41" fmla="*/ 9 h 198"/>
                  <a:gd name="T42" fmla="*/ 128 w 382"/>
                  <a:gd name="T43" fmla="*/ 8 h 198"/>
                  <a:gd name="T44" fmla="*/ 128 w 382"/>
                  <a:gd name="T45" fmla="*/ 6 h 198"/>
                  <a:gd name="T46" fmla="*/ 128 w 382"/>
                  <a:gd name="T47" fmla="*/ 4 h 198"/>
                  <a:gd name="T48" fmla="*/ 127 w 382"/>
                  <a:gd name="T49" fmla="*/ 2 h 198"/>
                  <a:gd name="T50" fmla="*/ 126 w 382"/>
                  <a:gd name="T51" fmla="*/ 1 h 198"/>
                  <a:gd name="T52" fmla="*/ 124 w 382"/>
                  <a:gd name="T53" fmla="*/ 0 h 198"/>
                  <a:gd name="T54" fmla="*/ 122 w 382"/>
                  <a:gd name="T55" fmla="*/ 0 h 198"/>
                  <a:gd name="T56" fmla="*/ 120 w 382"/>
                  <a:gd name="T57" fmla="*/ 1 h 198"/>
                  <a:gd name="T58" fmla="*/ 112 w 382"/>
                  <a:gd name="T59" fmla="*/ 5 h 198"/>
                  <a:gd name="T60" fmla="*/ 104 w 382"/>
                  <a:gd name="T61" fmla="*/ 9 h 198"/>
                  <a:gd name="T62" fmla="*/ 94 w 382"/>
                  <a:gd name="T63" fmla="*/ 14 h 198"/>
                  <a:gd name="T64" fmla="*/ 85 w 382"/>
                  <a:gd name="T65" fmla="*/ 19 h 198"/>
                  <a:gd name="T66" fmla="*/ 75 w 382"/>
                  <a:gd name="T67" fmla="*/ 23 h 198"/>
                  <a:gd name="T68" fmla="*/ 65 w 382"/>
                  <a:gd name="T69" fmla="*/ 28 h 198"/>
                  <a:gd name="T70" fmla="*/ 55 w 382"/>
                  <a:gd name="T71" fmla="*/ 32 h 198"/>
                  <a:gd name="T72" fmla="*/ 45 w 382"/>
                  <a:gd name="T73" fmla="*/ 37 h 198"/>
                  <a:gd name="T74" fmla="*/ 36 w 382"/>
                  <a:gd name="T75" fmla="*/ 42 h 198"/>
                  <a:gd name="T76" fmla="*/ 28 w 382"/>
                  <a:gd name="T77" fmla="*/ 45 h 198"/>
                  <a:gd name="T78" fmla="*/ 20 w 382"/>
                  <a:gd name="T79" fmla="*/ 49 h 198"/>
                  <a:gd name="T80" fmla="*/ 13 w 382"/>
                  <a:gd name="T81" fmla="*/ 53 h 198"/>
                  <a:gd name="T82" fmla="*/ 8 w 382"/>
                  <a:gd name="T83" fmla="*/ 55 h 198"/>
                  <a:gd name="T84" fmla="*/ 4 w 382"/>
                  <a:gd name="T85" fmla="*/ 58 h 198"/>
                  <a:gd name="T86" fmla="*/ 2 w 382"/>
                  <a:gd name="T87" fmla="*/ 60 h 198"/>
                  <a:gd name="T88" fmla="*/ 1 w 382"/>
                  <a:gd name="T89" fmla="*/ 61 h 198"/>
                  <a:gd name="T90" fmla="*/ 1 w 382"/>
                  <a:gd name="T91" fmla="*/ 6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4" name="Freeform 52">
                <a:extLst>
                  <a:ext uri="{FF2B5EF4-FFF2-40B4-BE49-F238E27FC236}">
                    <a16:creationId xmlns:a16="http://schemas.microsoft.com/office/drawing/2014/main" id="{2CF8F4EF-572F-7043-9AC0-2463F0B8C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39 w 229"/>
                  <a:gd name="T1" fmla="*/ 1 h 240"/>
                  <a:gd name="T2" fmla="*/ 35 w 229"/>
                  <a:gd name="T3" fmla="*/ 0 h 240"/>
                  <a:gd name="T4" fmla="*/ 31 w 229"/>
                  <a:gd name="T5" fmla="*/ 0 h 240"/>
                  <a:gd name="T6" fmla="*/ 25 w 229"/>
                  <a:gd name="T7" fmla="*/ 0 h 240"/>
                  <a:gd name="T8" fmla="*/ 19 w 229"/>
                  <a:gd name="T9" fmla="*/ 1 h 240"/>
                  <a:gd name="T10" fmla="*/ 14 w 229"/>
                  <a:gd name="T11" fmla="*/ 4 h 240"/>
                  <a:gd name="T12" fmla="*/ 6 w 229"/>
                  <a:gd name="T13" fmla="*/ 11 h 240"/>
                  <a:gd name="T14" fmla="*/ 0 w 229"/>
                  <a:gd name="T15" fmla="*/ 25 h 240"/>
                  <a:gd name="T16" fmla="*/ 1 w 229"/>
                  <a:gd name="T17" fmla="*/ 40 h 240"/>
                  <a:gd name="T18" fmla="*/ 5 w 229"/>
                  <a:gd name="T19" fmla="*/ 56 h 240"/>
                  <a:gd name="T20" fmla="*/ 12 w 229"/>
                  <a:gd name="T21" fmla="*/ 67 h 240"/>
                  <a:gd name="T22" fmla="*/ 19 w 229"/>
                  <a:gd name="T23" fmla="*/ 74 h 240"/>
                  <a:gd name="T24" fmla="*/ 28 w 229"/>
                  <a:gd name="T25" fmla="*/ 79 h 240"/>
                  <a:gd name="T26" fmla="*/ 38 w 229"/>
                  <a:gd name="T27" fmla="*/ 80 h 240"/>
                  <a:gd name="T28" fmla="*/ 51 w 229"/>
                  <a:gd name="T29" fmla="*/ 76 h 240"/>
                  <a:gd name="T30" fmla="*/ 64 w 229"/>
                  <a:gd name="T31" fmla="*/ 68 h 240"/>
                  <a:gd name="T32" fmla="*/ 72 w 229"/>
                  <a:gd name="T33" fmla="*/ 57 h 240"/>
                  <a:gd name="T34" fmla="*/ 76 w 229"/>
                  <a:gd name="T35" fmla="*/ 44 h 240"/>
                  <a:gd name="T36" fmla="*/ 74 w 229"/>
                  <a:gd name="T37" fmla="*/ 34 h 240"/>
                  <a:gd name="T38" fmla="*/ 71 w 229"/>
                  <a:gd name="T39" fmla="*/ 32 h 240"/>
                  <a:gd name="T40" fmla="*/ 68 w 229"/>
                  <a:gd name="T41" fmla="*/ 32 h 240"/>
                  <a:gd name="T42" fmla="*/ 65 w 229"/>
                  <a:gd name="T43" fmla="*/ 35 h 240"/>
                  <a:gd name="T44" fmla="*/ 64 w 229"/>
                  <a:gd name="T45" fmla="*/ 42 h 240"/>
                  <a:gd name="T46" fmla="*/ 61 w 229"/>
                  <a:gd name="T47" fmla="*/ 53 h 240"/>
                  <a:gd name="T48" fmla="*/ 54 w 229"/>
                  <a:gd name="T49" fmla="*/ 60 h 240"/>
                  <a:gd name="T50" fmla="*/ 44 w 229"/>
                  <a:gd name="T51" fmla="*/ 65 h 240"/>
                  <a:gd name="T52" fmla="*/ 31 w 229"/>
                  <a:gd name="T53" fmla="*/ 66 h 240"/>
                  <a:gd name="T54" fmla="*/ 21 w 229"/>
                  <a:gd name="T55" fmla="*/ 59 h 240"/>
                  <a:gd name="T56" fmla="*/ 16 w 229"/>
                  <a:gd name="T57" fmla="*/ 47 h 240"/>
                  <a:gd name="T58" fmla="*/ 12 w 229"/>
                  <a:gd name="T59" fmla="*/ 34 h 240"/>
                  <a:gd name="T60" fmla="*/ 12 w 229"/>
                  <a:gd name="T61" fmla="*/ 24 h 240"/>
                  <a:gd name="T62" fmla="*/ 14 w 229"/>
                  <a:gd name="T63" fmla="*/ 17 h 240"/>
                  <a:gd name="T64" fmla="*/ 18 w 229"/>
                  <a:gd name="T65" fmla="*/ 11 h 240"/>
                  <a:gd name="T66" fmla="*/ 26 w 229"/>
                  <a:gd name="T67" fmla="*/ 7 h 240"/>
                  <a:gd name="T68" fmla="*/ 32 w 229"/>
                  <a:gd name="T69" fmla="*/ 6 h 240"/>
                  <a:gd name="T70" fmla="*/ 40 w 229"/>
                  <a:gd name="T71" fmla="*/ 6 h 240"/>
                  <a:gd name="T72" fmla="*/ 46 w 229"/>
                  <a:gd name="T73" fmla="*/ 7 h 240"/>
                  <a:gd name="T74" fmla="*/ 44 w 229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5" name="Freeform 53">
                <a:extLst>
                  <a:ext uri="{FF2B5EF4-FFF2-40B4-BE49-F238E27FC236}">
                    <a16:creationId xmlns:a16="http://schemas.microsoft.com/office/drawing/2014/main" id="{E79C22EC-C93D-2748-8903-A3073B629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20 w 281"/>
                  <a:gd name="T1" fmla="*/ 3 h 270"/>
                  <a:gd name="T2" fmla="*/ 11 w 281"/>
                  <a:gd name="T3" fmla="*/ 9 h 270"/>
                  <a:gd name="T4" fmla="*/ 5 w 281"/>
                  <a:gd name="T5" fmla="*/ 17 h 270"/>
                  <a:gd name="T6" fmla="*/ 1 w 281"/>
                  <a:gd name="T7" fmla="*/ 27 h 270"/>
                  <a:gd name="T8" fmla="*/ 0 w 281"/>
                  <a:gd name="T9" fmla="*/ 38 h 270"/>
                  <a:gd name="T10" fmla="*/ 2 w 281"/>
                  <a:gd name="T11" fmla="*/ 48 h 270"/>
                  <a:gd name="T12" fmla="*/ 6 w 281"/>
                  <a:gd name="T13" fmla="*/ 59 h 270"/>
                  <a:gd name="T14" fmla="*/ 12 w 281"/>
                  <a:gd name="T15" fmla="*/ 68 h 270"/>
                  <a:gd name="T16" fmla="*/ 22 w 281"/>
                  <a:gd name="T17" fmla="*/ 77 h 270"/>
                  <a:gd name="T18" fmla="*/ 34 w 281"/>
                  <a:gd name="T19" fmla="*/ 86 h 270"/>
                  <a:gd name="T20" fmla="*/ 47 w 281"/>
                  <a:gd name="T21" fmla="*/ 90 h 270"/>
                  <a:gd name="T22" fmla="*/ 61 w 281"/>
                  <a:gd name="T23" fmla="*/ 88 h 270"/>
                  <a:gd name="T24" fmla="*/ 72 w 281"/>
                  <a:gd name="T25" fmla="*/ 80 h 270"/>
                  <a:gd name="T26" fmla="*/ 81 w 281"/>
                  <a:gd name="T27" fmla="*/ 72 h 270"/>
                  <a:gd name="T28" fmla="*/ 87 w 281"/>
                  <a:gd name="T29" fmla="*/ 63 h 270"/>
                  <a:gd name="T30" fmla="*/ 91 w 281"/>
                  <a:gd name="T31" fmla="*/ 53 h 270"/>
                  <a:gd name="T32" fmla="*/ 93 w 281"/>
                  <a:gd name="T33" fmla="*/ 45 h 270"/>
                  <a:gd name="T34" fmla="*/ 91 w 281"/>
                  <a:gd name="T35" fmla="*/ 40 h 270"/>
                  <a:gd name="T36" fmla="*/ 86 w 281"/>
                  <a:gd name="T37" fmla="*/ 39 h 270"/>
                  <a:gd name="T38" fmla="*/ 81 w 281"/>
                  <a:gd name="T39" fmla="*/ 41 h 270"/>
                  <a:gd name="T40" fmla="*/ 80 w 281"/>
                  <a:gd name="T41" fmla="*/ 44 h 270"/>
                  <a:gd name="T42" fmla="*/ 78 w 281"/>
                  <a:gd name="T43" fmla="*/ 50 h 270"/>
                  <a:gd name="T44" fmla="*/ 73 w 281"/>
                  <a:gd name="T45" fmla="*/ 60 h 270"/>
                  <a:gd name="T46" fmla="*/ 66 w 281"/>
                  <a:gd name="T47" fmla="*/ 68 h 270"/>
                  <a:gd name="T48" fmla="*/ 51 w 281"/>
                  <a:gd name="T49" fmla="*/ 71 h 270"/>
                  <a:gd name="T50" fmla="*/ 33 w 281"/>
                  <a:gd name="T51" fmla="*/ 66 h 270"/>
                  <a:gd name="T52" fmla="*/ 20 w 281"/>
                  <a:gd name="T53" fmla="*/ 54 h 270"/>
                  <a:gd name="T54" fmla="*/ 13 w 281"/>
                  <a:gd name="T55" fmla="*/ 38 h 270"/>
                  <a:gd name="T56" fmla="*/ 15 w 281"/>
                  <a:gd name="T57" fmla="*/ 25 h 270"/>
                  <a:gd name="T58" fmla="*/ 20 w 281"/>
                  <a:gd name="T59" fmla="*/ 17 h 270"/>
                  <a:gd name="T60" fmla="*/ 26 w 281"/>
                  <a:gd name="T61" fmla="*/ 10 h 270"/>
                  <a:gd name="T62" fmla="*/ 34 w 281"/>
                  <a:gd name="T63" fmla="*/ 6 h 270"/>
                  <a:gd name="T64" fmla="*/ 36 w 281"/>
                  <a:gd name="T65" fmla="*/ 2 h 270"/>
                  <a:gd name="T66" fmla="*/ 29 w 281"/>
                  <a:gd name="T67" fmla="*/ 1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6" name="Freeform 54">
                <a:extLst>
                  <a:ext uri="{FF2B5EF4-FFF2-40B4-BE49-F238E27FC236}">
                    <a16:creationId xmlns:a16="http://schemas.microsoft.com/office/drawing/2014/main" id="{60FC3583-C45E-8841-B9F1-2E1E41715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2 h 13"/>
                  <a:gd name="T2" fmla="*/ 1 w 15"/>
                  <a:gd name="T3" fmla="*/ 3 h 13"/>
                  <a:gd name="T4" fmla="*/ 1 w 15"/>
                  <a:gd name="T5" fmla="*/ 3 h 13"/>
                  <a:gd name="T6" fmla="*/ 2 w 15"/>
                  <a:gd name="T7" fmla="*/ 4 h 13"/>
                  <a:gd name="T8" fmla="*/ 3 w 15"/>
                  <a:gd name="T9" fmla="*/ 4 h 13"/>
                  <a:gd name="T10" fmla="*/ 4 w 15"/>
                  <a:gd name="T11" fmla="*/ 4 h 13"/>
                  <a:gd name="T12" fmla="*/ 5 w 15"/>
                  <a:gd name="T13" fmla="*/ 3 h 13"/>
                  <a:gd name="T14" fmla="*/ 5 w 15"/>
                  <a:gd name="T15" fmla="*/ 3 h 13"/>
                  <a:gd name="T16" fmla="*/ 5 w 15"/>
                  <a:gd name="T17" fmla="*/ 2 h 13"/>
                  <a:gd name="T18" fmla="*/ 5 w 15"/>
                  <a:gd name="T19" fmla="*/ 1 h 13"/>
                  <a:gd name="T20" fmla="*/ 5 w 15"/>
                  <a:gd name="T21" fmla="*/ 0 h 13"/>
                  <a:gd name="T22" fmla="*/ 4 w 15"/>
                  <a:gd name="T23" fmla="*/ 0 h 13"/>
                  <a:gd name="T24" fmla="*/ 3 w 15"/>
                  <a:gd name="T25" fmla="*/ 0 h 13"/>
                  <a:gd name="T26" fmla="*/ 2 w 15"/>
                  <a:gd name="T27" fmla="*/ 0 h 13"/>
                  <a:gd name="T28" fmla="*/ 1 w 15"/>
                  <a:gd name="T29" fmla="*/ 0 h 13"/>
                  <a:gd name="T30" fmla="*/ 1 w 15"/>
                  <a:gd name="T31" fmla="*/ 1 h 13"/>
                  <a:gd name="T32" fmla="*/ 0 w 15"/>
                  <a:gd name="T33" fmla="*/ 2 h 13"/>
                  <a:gd name="T34" fmla="*/ 0 w 15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7" name="Freeform 55">
                <a:extLst>
                  <a:ext uri="{FF2B5EF4-FFF2-40B4-BE49-F238E27FC236}">
                    <a16:creationId xmlns:a16="http://schemas.microsoft.com/office/drawing/2014/main" id="{E28FDAF5-2B1F-A243-851D-38CABF4D1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3 h 17"/>
                  <a:gd name="T2" fmla="*/ 0 w 17"/>
                  <a:gd name="T3" fmla="*/ 5 h 17"/>
                  <a:gd name="T4" fmla="*/ 1 w 17"/>
                  <a:gd name="T5" fmla="*/ 5 h 17"/>
                  <a:gd name="T6" fmla="*/ 2 w 17"/>
                  <a:gd name="T7" fmla="*/ 6 h 17"/>
                  <a:gd name="T8" fmla="*/ 3 w 17"/>
                  <a:gd name="T9" fmla="*/ 6 h 17"/>
                  <a:gd name="T10" fmla="*/ 5 w 17"/>
                  <a:gd name="T11" fmla="*/ 6 h 17"/>
                  <a:gd name="T12" fmla="*/ 6 w 17"/>
                  <a:gd name="T13" fmla="*/ 5 h 17"/>
                  <a:gd name="T14" fmla="*/ 6 w 17"/>
                  <a:gd name="T15" fmla="*/ 5 h 17"/>
                  <a:gd name="T16" fmla="*/ 6 w 17"/>
                  <a:gd name="T17" fmla="*/ 3 h 17"/>
                  <a:gd name="T18" fmla="*/ 6 w 17"/>
                  <a:gd name="T19" fmla="*/ 2 h 17"/>
                  <a:gd name="T20" fmla="*/ 6 w 17"/>
                  <a:gd name="T21" fmla="*/ 1 h 17"/>
                  <a:gd name="T22" fmla="*/ 5 w 17"/>
                  <a:gd name="T23" fmla="*/ 1 h 17"/>
                  <a:gd name="T24" fmla="*/ 3 w 17"/>
                  <a:gd name="T25" fmla="*/ 0 h 17"/>
                  <a:gd name="T26" fmla="*/ 2 w 17"/>
                  <a:gd name="T27" fmla="*/ 1 h 17"/>
                  <a:gd name="T28" fmla="*/ 1 w 17"/>
                  <a:gd name="T29" fmla="*/ 1 h 17"/>
                  <a:gd name="T30" fmla="*/ 0 w 17"/>
                  <a:gd name="T31" fmla="*/ 2 h 17"/>
                  <a:gd name="T32" fmla="*/ 0 w 17"/>
                  <a:gd name="T33" fmla="*/ 3 h 17"/>
                  <a:gd name="T34" fmla="*/ 0 w 17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8" name="Freeform 56">
                <a:extLst>
                  <a:ext uri="{FF2B5EF4-FFF2-40B4-BE49-F238E27FC236}">
                    <a16:creationId xmlns:a16="http://schemas.microsoft.com/office/drawing/2014/main" id="{4FAE3FF3-C141-6045-8A41-848B5C253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2 h 9"/>
                  <a:gd name="T4" fmla="*/ 0 w 9"/>
                  <a:gd name="T5" fmla="*/ 2 h 9"/>
                  <a:gd name="T6" fmla="*/ 1 w 9"/>
                  <a:gd name="T7" fmla="*/ 3 h 9"/>
                  <a:gd name="T8" fmla="*/ 1 w 9"/>
                  <a:gd name="T9" fmla="*/ 3 h 9"/>
                  <a:gd name="T10" fmla="*/ 2 w 9"/>
                  <a:gd name="T11" fmla="*/ 3 h 9"/>
                  <a:gd name="T12" fmla="*/ 2 w 9"/>
                  <a:gd name="T13" fmla="*/ 2 h 9"/>
                  <a:gd name="T14" fmla="*/ 3 w 9"/>
                  <a:gd name="T15" fmla="*/ 2 h 9"/>
                  <a:gd name="T16" fmla="*/ 3 w 9"/>
                  <a:gd name="T17" fmla="*/ 1 h 9"/>
                  <a:gd name="T18" fmla="*/ 3 w 9"/>
                  <a:gd name="T19" fmla="*/ 1 h 9"/>
                  <a:gd name="T20" fmla="*/ 2 w 9"/>
                  <a:gd name="T21" fmla="*/ 1 h 9"/>
                  <a:gd name="T22" fmla="*/ 2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1 h 9"/>
                  <a:gd name="T30" fmla="*/ 0 w 9"/>
                  <a:gd name="T31" fmla="*/ 1 h 9"/>
                  <a:gd name="T32" fmla="*/ 0 w 9"/>
                  <a:gd name="T33" fmla="*/ 1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9" name="Freeform 57">
                <a:extLst>
                  <a:ext uri="{FF2B5EF4-FFF2-40B4-BE49-F238E27FC236}">
                    <a16:creationId xmlns:a16="http://schemas.microsoft.com/office/drawing/2014/main" id="{62D4AB8E-2FDE-5B48-B653-C7CDA2659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2 h 8"/>
                  <a:gd name="T4" fmla="*/ 0 w 7"/>
                  <a:gd name="T5" fmla="*/ 3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3 h 8"/>
                  <a:gd name="T14" fmla="*/ 2 w 7"/>
                  <a:gd name="T15" fmla="*/ 2 h 8"/>
                  <a:gd name="T16" fmla="*/ 2 w 7"/>
                  <a:gd name="T17" fmla="*/ 2 h 8"/>
                  <a:gd name="T18" fmla="*/ 2 w 7"/>
                  <a:gd name="T19" fmla="*/ 1 h 8"/>
                  <a:gd name="T20" fmla="*/ 2 w 7"/>
                  <a:gd name="T21" fmla="*/ 0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0 h 8"/>
                  <a:gd name="T30" fmla="*/ 0 w 7"/>
                  <a:gd name="T31" fmla="*/ 1 h 8"/>
                  <a:gd name="T32" fmla="*/ 0 w 7"/>
                  <a:gd name="T33" fmla="*/ 2 h 8"/>
                  <a:gd name="T34" fmla="*/ 0 w 7"/>
                  <a:gd name="T35" fmla="*/ 2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0" name="Freeform 58">
                <a:extLst>
                  <a:ext uri="{FF2B5EF4-FFF2-40B4-BE49-F238E27FC236}">
                    <a16:creationId xmlns:a16="http://schemas.microsoft.com/office/drawing/2014/main" id="{023199B1-BEB2-D947-85C0-64DA3784C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2 h 9"/>
                  <a:gd name="T4" fmla="*/ 0 w 7"/>
                  <a:gd name="T5" fmla="*/ 2 h 9"/>
                  <a:gd name="T6" fmla="*/ 1 w 7"/>
                  <a:gd name="T7" fmla="*/ 3 h 9"/>
                  <a:gd name="T8" fmla="*/ 1 w 7"/>
                  <a:gd name="T9" fmla="*/ 3 h 9"/>
                  <a:gd name="T10" fmla="*/ 1 w 7"/>
                  <a:gd name="T11" fmla="*/ 3 h 9"/>
                  <a:gd name="T12" fmla="*/ 1 w 7"/>
                  <a:gd name="T13" fmla="*/ 2 h 9"/>
                  <a:gd name="T14" fmla="*/ 2 w 7"/>
                  <a:gd name="T15" fmla="*/ 2 h 9"/>
                  <a:gd name="T16" fmla="*/ 2 w 7"/>
                  <a:gd name="T17" fmla="*/ 1 h 9"/>
                  <a:gd name="T18" fmla="*/ 2 w 7"/>
                  <a:gd name="T19" fmla="*/ 1 h 9"/>
                  <a:gd name="T20" fmla="*/ 1 w 7"/>
                  <a:gd name="T21" fmla="*/ 0 h 9"/>
                  <a:gd name="T22" fmla="*/ 1 w 7"/>
                  <a:gd name="T23" fmla="*/ 0 h 9"/>
                  <a:gd name="T24" fmla="*/ 1 w 7"/>
                  <a:gd name="T25" fmla="*/ 0 h 9"/>
                  <a:gd name="T26" fmla="*/ 1 w 7"/>
                  <a:gd name="T27" fmla="*/ 0 h 9"/>
                  <a:gd name="T28" fmla="*/ 0 w 7"/>
                  <a:gd name="T29" fmla="*/ 0 h 9"/>
                  <a:gd name="T30" fmla="*/ 0 w 7"/>
                  <a:gd name="T31" fmla="*/ 1 h 9"/>
                  <a:gd name="T32" fmla="*/ 0 w 7"/>
                  <a:gd name="T33" fmla="*/ 1 h 9"/>
                  <a:gd name="T34" fmla="*/ 0 w 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1" name="Freeform 59">
                <a:extLst>
                  <a:ext uri="{FF2B5EF4-FFF2-40B4-BE49-F238E27FC236}">
                    <a16:creationId xmlns:a16="http://schemas.microsoft.com/office/drawing/2014/main" id="{9A5CE824-EF4B-854F-A34D-D3FC732C5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3 h 20"/>
                  <a:gd name="T2" fmla="*/ 0 w 20"/>
                  <a:gd name="T3" fmla="*/ 5 h 20"/>
                  <a:gd name="T4" fmla="*/ 1 w 20"/>
                  <a:gd name="T5" fmla="*/ 5 h 20"/>
                  <a:gd name="T6" fmla="*/ 2 w 20"/>
                  <a:gd name="T7" fmla="*/ 6 h 20"/>
                  <a:gd name="T8" fmla="*/ 4 w 20"/>
                  <a:gd name="T9" fmla="*/ 6 h 20"/>
                  <a:gd name="T10" fmla="*/ 5 w 20"/>
                  <a:gd name="T11" fmla="*/ 6 h 20"/>
                  <a:gd name="T12" fmla="*/ 6 w 20"/>
                  <a:gd name="T13" fmla="*/ 5 h 20"/>
                  <a:gd name="T14" fmla="*/ 7 w 20"/>
                  <a:gd name="T15" fmla="*/ 5 h 20"/>
                  <a:gd name="T16" fmla="*/ 7 w 20"/>
                  <a:gd name="T17" fmla="*/ 3 h 20"/>
                  <a:gd name="T18" fmla="*/ 7 w 20"/>
                  <a:gd name="T19" fmla="*/ 2 h 20"/>
                  <a:gd name="T20" fmla="*/ 6 w 20"/>
                  <a:gd name="T21" fmla="*/ 1 h 20"/>
                  <a:gd name="T22" fmla="*/ 5 w 20"/>
                  <a:gd name="T23" fmla="*/ 0 h 20"/>
                  <a:gd name="T24" fmla="*/ 4 w 20"/>
                  <a:gd name="T25" fmla="*/ 0 h 20"/>
                  <a:gd name="T26" fmla="*/ 2 w 20"/>
                  <a:gd name="T27" fmla="*/ 0 h 20"/>
                  <a:gd name="T28" fmla="*/ 1 w 20"/>
                  <a:gd name="T29" fmla="*/ 1 h 20"/>
                  <a:gd name="T30" fmla="*/ 0 w 20"/>
                  <a:gd name="T31" fmla="*/ 2 h 20"/>
                  <a:gd name="T32" fmla="*/ 0 w 20"/>
                  <a:gd name="T33" fmla="*/ 3 h 20"/>
                  <a:gd name="T34" fmla="*/ 0 w 2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2" name="Freeform 60">
                <a:extLst>
                  <a:ext uri="{FF2B5EF4-FFF2-40B4-BE49-F238E27FC236}">
                    <a16:creationId xmlns:a16="http://schemas.microsoft.com/office/drawing/2014/main" id="{4E275A99-505C-2E42-A647-2891CEB30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3 h 13"/>
                  <a:gd name="T4" fmla="*/ 1 w 12"/>
                  <a:gd name="T5" fmla="*/ 4 h 13"/>
                  <a:gd name="T6" fmla="*/ 1 w 12"/>
                  <a:gd name="T7" fmla="*/ 4 h 13"/>
                  <a:gd name="T8" fmla="*/ 2 w 12"/>
                  <a:gd name="T9" fmla="*/ 4 h 13"/>
                  <a:gd name="T10" fmla="*/ 3 w 12"/>
                  <a:gd name="T11" fmla="*/ 4 h 13"/>
                  <a:gd name="T12" fmla="*/ 4 w 12"/>
                  <a:gd name="T13" fmla="*/ 4 h 13"/>
                  <a:gd name="T14" fmla="*/ 4 w 12"/>
                  <a:gd name="T15" fmla="*/ 3 h 13"/>
                  <a:gd name="T16" fmla="*/ 4 w 12"/>
                  <a:gd name="T17" fmla="*/ 2 h 13"/>
                  <a:gd name="T18" fmla="*/ 4 w 12"/>
                  <a:gd name="T19" fmla="*/ 2 h 13"/>
                  <a:gd name="T20" fmla="*/ 4 w 12"/>
                  <a:gd name="T21" fmla="*/ 1 h 13"/>
                  <a:gd name="T22" fmla="*/ 3 w 12"/>
                  <a:gd name="T23" fmla="*/ 0 h 13"/>
                  <a:gd name="T24" fmla="*/ 2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0 w 12"/>
                  <a:gd name="T31" fmla="*/ 2 h 13"/>
                  <a:gd name="T32" fmla="*/ 0 w 12"/>
                  <a:gd name="T33" fmla="*/ 2 h 13"/>
                  <a:gd name="T34" fmla="*/ 0 w 12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3" name="Freeform 61">
                <a:extLst>
                  <a:ext uri="{FF2B5EF4-FFF2-40B4-BE49-F238E27FC236}">
                    <a16:creationId xmlns:a16="http://schemas.microsoft.com/office/drawing/2014/main" id="{8825FFAB-6394-EB4A-88BE-73FAEBC29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2 h 12"/>
                  <a:gd name="T2" fmla="*/ 0 w 13"/>
                  <a:gd name="T3" fmla="*/ 3 h 12"/>
                  <a:gd name="T4" fmla="*/ 1 w 13"/>
                  <a:gd name="T5" fmla="*/ 3 h 12"/>
                  <a:gd name="T6" fmla="*/ 2 w 13"/>
                  <a:gd name="T7" fmla="*/ 4 h 12"/>
                  <a:gd name="T8" fmla="*/ 3 w 13"/>
                  <a:gd name="T9" fmla="*/ 4 h 12"/>
                  <a:gd name="T10" fmla="*/ 3 w 13"/>
                  <a:gd name="T11" fmla="*/ 4 h 12"/>
                  <a:gd name="T12" fmla="*/ 5 w 13"/>
                  <a:gd name="T13" fmla="*/ 3 h 12"/>
                  <a:gd name="T14" fmla="*/ 5 w 13"/>
                  <a:gd name="T15" fmla="*/ 3 h 12"/>
                  <a:gd name="T16" fmla="*/ 5 w 13"/>
                  <a:gd name="T17" fmla="*/ 2 h 12"/>
                  <a:gd name="T18" fmla="*/ 5 w 13"/>
                  <a:gd name="T19" fmla="*/ 1 h 12"/>
                  <a:gd name="T20" fmla="*/ 5 w 13"/>
                  <a:gd name="T21" fmla="*/ 1 h 12"/>
                  <a:gd name="T22" fmla="*/ 3 w 13"/>
                  <a:gd name="T23" fmla="*/ 0 h 12"/>
                  <a:gd name="T24" fmla="*/ 3 w 13"/>
                  <a:gd name="T25" fmla="*/ 0 h 12"/>
                  <a:gd name="T26" fmla="*/ 2 w 13"/>
                  <a:gd name="T27" fmla="*/ 0 h 12"/>
                  <a:gd name="T28" fmla="*/ 1 w 13"/>
                  <a:gd name="T29" fmla="*/ 1 h 12"/>
                  <a:gd name="T30" fmla="*/ 0 w 13"/>
                  <a:gd name="T31" fmla="*/ 1 h 12"/>
                  <a:gd name="T32" fmla="*/ 0 w 13"/>
                  <a:gd name="T33" fmla="*/ 2 h 12"/>
                  <a:gd name="T34" fmla="*/ 0 w 13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4" name="Freeform 62">
                <a:extLst>
                  <a:ext uri="{FF2B5EF4-FFF2-40B4-BE49-F238E27FC236}">
                    <a16:creationId xmlns:a16="http://schemas.microsoft.com/office/drawing/2014/main" id="{7E3434E4-9DF3-794C-B4B0-080EB3861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1 h 7"/>
                  <a:gd name="T2" fmla="*/ 0 w 8"/>
                  <a:gd name="T3" fmla="*/ 1 h 7"/>
                  <a:gd name="T4" fmla="*/ 0 w 8"/>
                  <a:gd name="T5" fmla="*/ 2 h 7"/>
                  <a:gd name="T6" fmla="*/ 1 w 8"/>
                  <a:gd name="T7" fmla="*/ 2 h 7"/>
                  <a:gd name="T8" fmla="*/ 1 w 8"/>
                  <a:gd name="T9" fmla="*/ 2 h 7"/>
                  <a:gd name="T10" fmla="*/ 2 w 8"/>
                  <a:gd name="T11" fmla="*/ 2 h 7"/>
                  <a:gd name="T12" fmla="*/ 2 w 8"/>
                  <a:gd name="T13" fmla="*/ 2 h 7"/>
                  <a:gd name="T14" fmla="*/ 2 w 8"/>
                  <a:gd name="T15" fmla="*/ 1 h 7"/>
                  <a:gd name="T16" fmla="*/ 2 w 8"/>
                  <a:gd name="T17" fmla="*/ 1 h 7"/>
                  <a:gd name="T18" fmla="*/ 2 w 8"/>
                  <a:gd name="T19" fmla="*/ 0 h 7"/>
                  <a:gd name="T20" fmla="*/ 2 w 8"/>
                  <a:gd name="T21" fmla="*/ 0 h 7"/>
                  <a:gd name="T22" fmla="*/ 2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1 h 7"/>
                  <a:gd name="T34" fmla="*/ 0 w 8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5" name="Freeform 63">
                <a:extLst>
                  <a:ext uri="{FF2B5EF4-FFF2-40B4-BE49-F238E27FC236}">
                    <a16:creationId xmlns:a16="http://schemas.microsoft.com/office/drawing/2014/main" id="{FE7B3EB0-C287-EB44-9384-E2B601032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2 h 8"/>
                  <a:gd name="T4" fmla="*/ 0 w 7"/>
                  <a:gd name="T5" fmla="*/ 2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2 h 8"/>
                  <a:gd name="T14" fmla="*/ 2 w 7"/>
                  <a:gd name="T15" fmla="*/ 2 h 8"/>
                  <a:gd name="T16" fmla="*/ 2 w 7"/>
                  <a:gd name="T17" fmla="*/ 1 h 8"/>
                  <a:gd name="T18" fmla="*/ 2 w 7"/>
                  <a:gd name="T19" fmla="*/ 1 h 8"/>
                  <a:gd name="T20" fmla="*/ 2 w 7"/>
                  <a:gd name="T21" fmla="*/ 1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1 h 8"/>
                  <a:gd name="T34" fmla="*/ 0 w 7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6" name="Freeform 64">
                <a:extLst>
                  <a:ext uri="{FF2B5EF4-FFF2-40B4-BE49-F238E27FC236}">
                    <a16:creationId xmlns:a16="http://schemas.microsoft.com/office/drawing/2014/main" id="{B64BD142-0C90-4448-BF43-6BBEF5074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3 h 17"/>
                  <a:gd name="T2" fmla="*/ 0 w 16"/>
                  <a:gd name="T3" fmla="*/ 4 h 17"/>
                  <a:gd name="T4" fmla="*/ 1 w 16"/>
                  <a:gd name="T5" fmla="*/ 5 h 17"/>
                  <a:gd name="T6" fmla="*/ 2 w 16"/>
                  <a:gd name="T7" fmla="*/ 6 h 17"/>
                  <a:gd name="T8" fmla="*/ 3 w 16"/>
                  <a:gd name="T9" fmla="*/ 6 h 17"/>
                  <a:gd name="T10" fmla="*/ 5 w 16"/>
                  <a:gd name="T11" fmla="*/ 6 h 17"/>
                  <a:gd name="T12" fmla="*/ 6 w 16"/>
                  <a:gd name="T13" fmla="*/ 5 h 17"/>
                  <a:gd name="T14" fmla="*/ 6 w 16"/>
                  <a:gd name="T15" fmla="*/ 4 h 17"/>
                  <a:gd name="T16" fmla="*/ 6 w 16"/>
                  <a:gd name="T17" fmla="*/ 3 h 17"/>
                  <a:gd name="T18" fmla="*/ 6 w 16"/>
                  <a:gd name="T19" fmla="*/ 2 h 17"/>
                  <a:gd name="T20" fmla="*/ 6 w 16"/>
                  <a:gd name="T21" fmla="*/ 1 h 17"/>
                  <a:gd name="T22" fmla="*/ 5 w 16"/>
                  <a:gd name="T23" fmla="*/ 0 h 17"/>
                  <a:gd name="T24" fmla="*/ 3 w 16"/>
                  <a:gd name="T25" fmla="*/ 0 h 17"/>
                  <a:gd name="T26" fmla="*/ 2 w 16"/>
                  <a:gd name="T27" fmla="*/ 0 h 17"/>
                  <a:gd name="T28" fmla="*/ 1 w 16"/>
                  <a:gd name="T29" fmla="*/ 1 h 17"/>
                  <a:gd name="T30" fmla="*/ 0 w 16"/>
                  <a:gd name="T31" fmla="*/ 2 h 17"/>
                  <a:gd name="T32" fmla="*/ 0 w 16"/>
                  <a:gd name="T33" fmla="*/ 3 h 17"/>
                  <a:gd name="T34" fmla="*/ 0 w 16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7" name="Freeform 65">
                <a:extLst>
                  <a:ext uri="{FF2B5EF4-FFF2-40B4-BE49-F238E27FC236}">
                    <a16:creationId xmlns:a16="http://schemas.microsoft.com/office/drawing/2014/main" id="{551587E3-DF44-BA4C-8E3D-CCE2300A4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2 h 12"/>
                  <a:gd name="T4" fmla="*/ 0 w 12"/>
                  <a:gd name="T5" fmla="*/ 3 h 12"/>
                  <a:gd name="T6" fmla="*/ 1 w 12"/>
                  <a:gd name="T7" fmla="*/ 4 h 12"/>
                  <a:gd name="T8" fmla="*/ 2 w 12"/>
                  <a:gd name="T9" fmla="*/ 4 h 12"/>
                  <a:gd name="T10" fmla="*/ 2 w 12"/>
                  <a:gd name="T11" fmla="*/ 4 h 12"/>
                  <a:gd name="T12" fmla="*/ 3 w 12"/>
                  <a:gd name="T13" fmla="*/ 3 h 12"/>
                  <a:gd name="T14" fmla="*/ 4 w 12"/>
                  <a:gd name="T15" fmla="*/ 2 h 12"/>
                  <a:gd name="T16" fmla="*/ 4 w 12"/>
                  <a:gd name="T17" fmla="*/ 2 h 12"/>
                  <a:gd name="T18" fmla="*/ 4 w 12"/>
                  <a:gd name="T19" fmla="*/ 1 h 12"/>
                  <a:gd name="T20" fmla="*/ 3 w 12"/>
                  <a:gd name="T21" fmla="*/ 1 h 12"/>
                  <a:gd name="T22" fmla="*/ 2 w 12"/>
                  <a:gd name="T23" fmla="*/ 0 h 12"/>
                  <a:gd name="T24" fmla="*/ 2 w 12"/>
                  <a:gd name="T25" fmla="*/ 0 h 12"/>
                  <a:gd name="T26" fmla="*/ 1 w 12"/>
                  <a:gd name="T27" fmla="*/ 0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2 h 12"/>
                  <a:gd name="T34" fmla="*/ 0 w 12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8" name="Freeform 66">
                <a:extLst>
                  <a:ext uri="{FF2B5EF4-FFF2-40B4-BE49-F238E27FC236}">
                    <a16:creationId xmlns:a16="http://schemas.microsoft.com/office/drawing/2014/main" id="{AC8892F6-50DF-D642-9404-5CC36F582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2 w 74"/>
                  <a:gd name="T1" fmla="*/ 22 h 75"/>
                  <a:gd name="T2" fmla="*/ 5 w 74"/>
                  <a:gd name="T3" fmla="*/ 24 h 75"/>
                  <a:gd name="T4" fmla="*/ 8 w 74"/>
                  <a:gd name="T5" fmla="*/ 25 h 75"/>
                  <a:gd name="T6" fmla="*/ 11 w 74"/>
                  <a:gd name="T7" fmla="*/ 25 h 75"/>
                  <a:gd name="T8" fmla="*/ 13 w 74"/>
                  <a:gd name="T9" fmla="*/ 24 h 75"/>
                  <a:gd name="T10" fmla="*/ 13 w 74"/>
                  <a:gd name="T11" fmla="*/ 24 h 75"/>
                  <a:gd name="T12" fmla="*/ 15 w 74"/>
                  <a:gd name="T13" fmla="*/ 24 h 75"/>
                  <a:gd name="T14" fmla="*/ 17 w 74"/>
                  <a:gd name="T15" fmla="*/ 23 h 75"/>
                  <a:gd name="T16" fmla="*/ 20 w 74"/>
                  <a:gd name="T17" fmla="*/ 22 h 75"/>
                  <a:gd name="T18" fmla="*/ 22 w 74"/>
                  <a:gd name="T19" fmla="*/ 20 h 75"/>
                  <a:gd name="T20" fmla="*/ 24 w 74"/>
                  <a:gd name="T21" fmla="*/ 19 h 75"/>
                  <a:gd name="T22" fmla="*/ 25 w 74"/>
                  <a:gd name="T23" fmla="*/ 17 h 75"/>
                  <a:gd name="T24" fmla="*/ 24 w 74"/>
                  <a:gd name="T25" fmla="*/ 15 h 75"/>
                  <a:gd name="T26" fmla="*/ 20 w 74"/>
                  <a:gd name="T27" fmla="*/ 12 h 75"/>
                  <a:gd name="T28" fmla="*/ 16 w 74"/>
                  <a:gd name="T29" fmla="*/ 13 h 75"/>
                  <a:gd name="T30" fmla="*/ 12 w 74"/>
                  <a:gd name="T31" fmla="*/ 16 h 75"/>
                  <a:gd name="T32" fmla="*/ 10 w 74"/>
                  <a:gd name="T33" fmla="*/ 17 h 75"/>
                  <a:gd name="T34" fmla="*/ 10 w 74"/>
                  <a:gd name="T35" fmla="*/ 14 h 75"/>
                  <a:gd name="T36" fmla="*/ 8 w 74"/>
                  <a:gd name="T37" fmla="*/ 9 h 75"/>
                  <a:gd name="T38" fmla="*/ 4 w 74"/>
                  <a:gd name="T39" fmla="*/ 2 h 75"/>
                  <a:gd name="T40" fmla="*/ 1 w 74"/>
                  <a:gd name="T41" fmla="*/ 0 h 75"/>
                  <a:gd name="T42" fmla="*/ 0 w 74"/>
                  <a:gd name="T43" fmla="*/ 6 h 75"/>
                  <a:gd name="T44" fmla="*/ 1 w 74"/>
                  <a:gd name="T45" fmla="*/ 13 h 75"/>
                  <a:gd name="T46" fmla="*/ 2 w 74"/>
                  <a:gd name="T47" fmla="*/ 19 h 75"/>
                  <a:gd name="T48" fmla="*/ 2 w 74"/>
                  <a:gd name="T49" fmla="*/ 22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9" name="Freeform 67">
                <a:extLst>
                  <a:ext uri="{FF2B5EF4-FFF2-40B4-BE49-F238E27FC236}">
                    <a16:creationId xmlns:a16="http://schemas.microsoft.com/office/drawing/2014/main" id="{2107BDB5-0ABD-9F43-BDC6-2A7A9A060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8 w 69"/>
                  <a:gd name="T1" fmla="*/ 20 h 59"/>
                  <a:gd name="T2" fmla="*/ 10 w 69"/>
                  <a:gd name="T3" fmla="*/ 20 h 59"/>
                  <a:gd name="T4" fmla="*/ 13 w 69"/>
                  <a:gd name="T5" fmla="*/ 19 h 59"/>
                  <a:gd name="T6" fmla="*/ 16 w 69"/>
                  <a:gd name="T7" fmla="*/ 19 h 59"/>
                  <a:gd name="T8" fmla="*/ 19 w 69"/>
                  <a:gd name="T9" fmla="*/ 18 h 59"/>
                  <a:gd name="T10" fmla="*/ 21 w 69"/>
                  <a:gd name="T11" fmla="*/ 18 h 59"/>
                  <a:gd name="T12" fmla="*/ 23 w 69"/>
                  <a:gd name="T13" fmla="*/ 16 h 59"/>
                  <a:gd name="T14" fmla="*/ 23 w 69"/>
                  <a:gd name="T15" fmla="*/ 15 h 59"/>
                  <a:gd name="T16" fmla="*/ 22 w 69"/>
                  <a:gd name="T17" fmla="*/ 13 h 59"/>
                  <a:gd name="T18" fmla="*/ 18 w 69"/>
                  <a:gd name="T19" fmla="*/ 11 h 59"/>
                  <a:gd name="T20" fmla="*/ 14 w 69"/>
                  <a:gd name="T21" fmla="*/ 11 h 59"/>
                  <a:gd name="T22" fmla="*/ 10 w 69"/>
                  <a:gd name="T23" fmla="*/ 13 h 59"/>
                  <a:gd name="T24" fmla="*/ 8 w 69"/>
                  <a:gd name="T25" fmla="*/ 14 h 59"/>
                  <a:gd name="T26" fmla="*/ 7 w 69"/>
                  <a:gd name="T27" fmla="*/ 10 h 59"/>
                  <a:gd name="T28" fmla="*/ 6 w 69"/>
                  <a:gd name="T29" fmla="*/ 4 h 59"/>
                  <a:gd name="T30" fmla="*/ 5 w 69"/>
                  <a:gd name="T31" fmla="*/ 0 h 59"/>
                  <a:gd name="T32" fmla="*/ 0 w 69"/>
                  <a:gd name="T33" fmla="*/ 0 h 59"/>
                  <a:gd name="T34" fmla="*/ 0 w 69"/>
                  <a:gd name="T35" fmla="*/ 9 h 59"/>
                  <a:gd name="T36" fmla="*/ 3 w 69"/>
                  <a:gd name="T37" fmla="*/ 15 h 59"/>
                  <a:gd name="T38" fmla="*/ 6 w 69"/>
                  <a:gd name="T39" fmla="*/ 19 h 59"/>
                  <a:gd name="T40" fmla="*/ 8 w 69"/>
                  <a:gd name="T41" fmla="*/ 2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0" name="Freeform 68">
                <a:extLst>
                  <a:ext uri="{FF2B5EF4-FFF2-40B4-BE49-F238E27FC236}">
                    <a16:creationId xmlns:a16="http://schemas.microsoft.com/office/drawing/2014/main" id="{7AE4E542-0B5B-484D-A239-85CD7BB4E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2 w 69"/>
                  <a:gd name="T1" fmla="*/ 15 h 60"/>
                  <a:gd name="T2" fmla="*/ 5 w 69"/>
                  <a:gd name="T3" fmla="*/ 18 h 60"/>
                  <a:gd name="T4" fmla="*/ 7 w 69"/>
                  <a:gd name="T5" fmla="*/ 20 h 60"/>
                  <a:gd name="T6" fmla="*/ 10 w 69"/>
                  <a:gd name="T7" fmla="*/ 20 h 60"/>
                  <a:gd name="T8" fmla="*/ 13 w 69"/>
                  <a:gd name="T9" fmla="*/ 20 h 60"/>
                  <a:gd name="T10" fmla="*/ 15 w 69"/>
                  <a:gd name="T11" fmla="*/ 20 h 60"/>
                  <a:gd name="T12" fmla="*/ 17 w 69"/>
                  <a:gd name="T13" fmla="*/ 19 h 60"/>
                  <a:gd name="T14" fmla="*/ 19 w 69"/>
                  <a:gd name="T15" fmla="*/ 18 h 60"/>
                  <a:gd name="T16" fmla="*/ 20 w 69"/>
                  <a:gd name="T17" fmla="*/ 17 h 60"/>
                  <a:gd name="T18" fmla="*/ 21 w 69"/>
                  <a:gd name="T19" fmla="*/ 17 h 60"/>
                  <a:gd name="T20" fmla="*/ 22 w 69"/>
                  <a:gd name="T21" fmla="*/ 16 h 60"/>
                  <a:gd name="T22" fmla="*/ 23 w 69"/>
                  <a:gd name="T23" fmla="*/ 14 h 60"/>
                  <a:gd name="T24" fmla="*/ 22 w 69"/>
                  <a:gd name="T25" fmla="*/ 13 h 60"/>
                  <a:gd name="T26" fmla="*/ 18 w 69"/>
                  <a:gd name="T27" fmla="*/ 10 h 60"/>
                  <a:gd name="T28" fmla="*/ 14 w 69"/>
                  <a:gd name="T29" fmla="*/ 10 h 60"/>
                  <a:gd name="T30" fmla="*/ 11 w 69"/>
                  <a:gd name="T31" fmla="*/ 11 h 60"/>
                  <a:gd name="T32" fmla="*/ 9 w 69"/>
                  <a:gd name="T33" fmla="*/ 12 h 60"/>
                  <a:gd name="T34" fmla="*/ 9 w 69"/>
                  <a:gd name="T35" fmla="*/ 10 h 60"/>
                  <a:gd name="T36" fmla="*/ 7 w 69"/>
                  <a:gd name="T37" fmla="*/ 5 h 60"/>
                  <a:gd name="T38" fmla="*/ 4 w 69"/>
                  <a:gd name="T39" fmla="*/ 1 h 60"/>
                  <a:gd name="T40" fmla="*/ 0 w 69"/>
                  <a:gd name="T41" fmla="*/ 0 h 60"/>
                  <a:gd name="T42" fmla="*/ 0 w 69"/>
                  <a:gd name="T43" fmla="*/ 5 h 60"/>
                  <a:gd name="T44" fmla="*/ 0 w 69"/>
                  <a:gd name="T45" fmla="*/ 10 h 60"/>
                  <a:gd name="T46" fmla="*/ 1 w 69"/>
                  <a:gd name="T47" fmla="*/ 14 h 60"/>
                  <a:gd name="T48" fmla="*/ 2 w 69"/>
                  <a:gd name="T49" fmla="*/ 15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1" name="Freeform 69">
                <a:extLst>
                  <a:ext uri="{FF2B5EF4-FFF2-40B4-BE49-F238E27FC236}">
                    <a16:creationId xmlns:a16="http://schemas.microsoft.com/office/drawing/2014/main" id="{D710320C-2157-7D42-86A1-9B271623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4 w 75"/>
                  <a:gd name="T1" fmla="*/ 15 h 48"/>
                  <a:gd name="T2" fmla="*/ 6 w 75"/>
                  <a:gd name="T3" fmla="*/ 15 h 48"/>
                  <a:gd name="T4" fmla="*/ 10 w 75"/>
                  <a:gd name="T5" fmla="*/ 16 h 48"/>
                  <a:gd name="T6" fmla="*/ 14 w 75"/>
                  <a:gd name="T7" fmla="*/ 16 h 48"/>
                  <a:gd name="T8" fmla="*/ 19 w 75"/>
                  <a:gd name="T9" fmla="*/ 15 h 48"/>
                  <a:gd name="T10" fmla="*/ 22 w 75"/>
                  <a:gd name="T11" fmla="*/ 14 h 48"/>
                  <a:gd name="T12" fmla="*/ 25 w 75"/>
                  <a:gd name="T13" fmla="*/ 12 h 48"/>
                  <a:gd name="T14" fmla="*/ 25 w 75"/>
                  <a:gd name="T15" fmla="*/ 10 h 48"/>
                  <a:gd name="T16" fmla="*/ 24 w 75"/>
                  <a:gd name="T17" fmla="*/ 6 h 48"/>
                  <a:gd name="T18" fmla="*/ 22 w 75"/>
                  <a:gd name="T19" fmla="*/ 5 h 48"/>
                  <a:gd name="T20" fmla="*/ 20 w 75"/>
                  <a:gd name="T21" fmla="*/ 5 h 48"/>
                  <a:gd name="T22" fmla="*/ 17 w 75"/>
                  <a:gd name="T23" fmla="*/ 5 h 48"/>
                  <a:gd name="T24" fmla="*/ 14 w 75"/>
                  <a:gd name="T25" fmla="*/ 6 h 48"/>
                  <a:gd name="T26" fmla="*/ 12 w 75"/>
                  <a:gd name="T27" fmla="*/ 6 h 48"/>
                  <a:gd name="T28" fmla="*/ 10 w 75"/>
                  <a:gd name="T29" fmla="*/ 7 h 48"/>
                  <a:gd name="T30" fmla="*/ 8 w 75"/>
                  <a:gd name="T31" fmla="*/ 8 h 48"/>
                  <a:gd name="T32" fmla="*/ 8 w 75"/>
                  <a:gd name="T33" fmla="*/ 8 h 48"/>
                  <a:gd name="T34" fmla="*/ 7 w 75"/>
                  <a:gd name="T35" fmla="*/ 7 h 48"/>
                  <a:gd name="T36" fmla="*/ 6 w 75"/>
                  <a:gd name="T37" fmla="*/ 4 h 48"/>
                  <a:gd name="T38" fmla="*/ 5 w 75"/>
                  <a:gd name="T39" fmla="*/ 2 h 48"/>
                  <a:gd name="T40" fmla="*/ 5 w 75"/>
                  <a:gd name="T41" fmla="*/ 1 h 48"/>
                  <a:gd name="T42" fmla="*/ 4 w 75"/>
                  <a:gd name="T43" fmla="*/ 0 h 48"/>
                  <a:gd name="T44" fmla="*/ 3 w 75"/>
                  <a:gd name="T45" fmla="*/ 0 h 48"/>
                  <a:gd name="T46" fmla="*/ 1 w 75"/>
                  <a:gd name="T47" fmla="*/ 1 h 48"/>
                  <a:gd name="T48" fmla="*/ 0 w 75"/>
                  <a:gd name="T49" fmla="*/ 2 h 48"/>
                  <a:gd name="T50" fmla="*/ 0 w 75"/>
                  <a:gd name="T51" fmla="*/ 4 h 48"/>
                  <a:gd name="T52" fmla="*/ 2 w 75"/>
                  <a:gd name="T53" fmla="*/ 9 h 48"/>
                  <a:gd name="T54" fmla="*/ 3 w 75"/>
                  <a:gd name="T55" fmla="*/ 13 h 48"/>
                  <a:gd name="T56" fmla="*/ 4 w 75"/>
                  <a:gd name="T57" fmla="*/ 15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2" name="Freeform 70">
                <a:extLst>
                  <a:ext uri="{FF2B5EF4-FFF2-40B4-BE49-F238E27FC236}">
                    <a16:creationId xmlns:a16="http://schemas.microsoft.com/office/drawing/2014/main" id="{69410D72-4618-FD45-A1A5-1AA7EA7AD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5 w 63"/>
                  <a:gd name="T1" fmla="*/ 18 h 57"/>
                  <a:gd name="T2" fmla="*/ 7 w 63"/>
                  <a:gd name="T3" fmla="*/ 18 h 57"/>
                  <a:gd name="T4" fmla="*/ 11 w 63"/>
                  <a:gd name="T5" fmla="*/ 19 h 57"/>
                  <a:gd name="T6" fmla="*/ 16 w 63"/>
                  <a:gd name="T7" fmla="*/ 19 h 57"/>
                  <a:gd name="T8" fmla="*/ 19 w 63"/>
                  <a:gd name="T9" fmla="*/ 17 h 57"/>
                  <a:gd name="T10" fmla="*/ 20 w 63"/>
                  <a:gd name="T11" fmla="*/ 16 h 57"/>
                  <a:gd name="T12" fmla="*/ 21 w 63"/>
                  <a:gd name="T13" fmla="*/ 15 h 57"/>
                  <a:gd name="T14" fmla="*/ 21 w 63"/>
                  <a:gd name="T15" fmla="*/ 14 h 57"/>
                  <a:gd name="T16" fmla="*/ 21 w 63"/>
                  <a:gd name="T17" fmla="*/ 13 h 57"/>
                  <a:gd name="T18" fmla="*/ 20 w 63"/>
                  <a:gd name="T19" fmla="*/ 12 h 57"/>
                  <a:gd name="T20" fmla="*/ 19 w 63"/>
                  <a:gd name="T21" fmla="*/ 11 h 57"/>
                  <a:gd name="T22" fmla="*/ 18 w 63"/>
                  <a:gd name="T23" fmla="*/ 10 h 57"/>
                  <a:gd name="T24" fmla="*/ 16 w 63"/>
                  <a:gd name="T25" fmla="*/ 11 h 57"/>
                  <a:gd name="T26" fmla="*/ 13 w 63"/>
                  <a:gd name="T27" fmla="*/ 12 h 57"/>
                  <a:gd name="T28" fmla="*/ 10 w 63"/>
                  <a:gd name="T29" fmla="*/ 12 h 57"/>
                  <a:gd name="T30" fmla="*/ 8 w 63"/>
                  <a:gd name="T31" fmla="*/ 12 h 57"/>
                  <a:gd name="T32" fmla="*/ 7 w 63"/>
                  <a:gd name="T33" fmla="*/ 12 h 57"/>
                  <a:gd name="T34" fmla="*/ 7 w 63"/>
                  <a:gd name="T35" fmla="*/ 10 h 57"/>
                  <a:gd name="T36" fmla="*/ 7 w 63"/>
                  <a:gd name="T37" fmla="*/ 6 h 57"/>
                  <a:gd name="T38" fmla="*/ 6 w 63"/>
                  <a:gd name="T39" fmla="*/ 1 h 57"/>
                  <a:gd name="T40" fmla="*/ 3 w 63"/>
                  <a:gd name="T41" fmla="*/ 0 h 57"/>
                  <a:gd name="T42" fmla="*/ 0 w 63"/>
                  <a:gd name="T43" fmla="*/ 6 h 57"/>
                  <a:gd name="T44" fmla="*/ 0 w 63"/>
                  <a:gd name="T45" fmla="*/ 11 h 57"/>
                  <a:gd name="T46" fmla="*/ 2 w 63"/>
                  <a:gd name="T47" fmla="*/ 15 h 57"/>
                  <a:gd name="T48" fmla="*/ 5 w 63"/>
                  <a:gd name="T49" fmla="*/ 18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3" name="Freeform 71">
                <a:extLst>
                  <a:ext uri="{FF2B5EF4-FFF2-40B4-BE49-F238E27FC236}">
                    <a16:creationId xmlns:a16="http://schemas.microsoft.com/office/drawing/2014/main" id="{B1500BCC-CA9B-534D-A928-AC3027D4B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8 w 65"/>
                  <a:gd name="T1" fmla="*/ 17 h 57"/>
                  <a:gd name="T2" fmla="*/ 10 w 65"/>
                  <a:gd name="T3" fmla="*/ 19 h 57"/>
                  <a:gd name="T4" fmla="*/ 13 w 65"/>
                  <a:gd name="T5" fmla="*/ 18 h 57"/>
                  <a:gd name="T6" fmla="*/ 16 w 65"/>
                  <a:gd name="T7" fmla="*/ 17 h 57"/>
                  <a:gd name="T8" fmla="*/ 19 w 65"/>
                  <a:gd name="T9" fmla="*/ 16 h 57"/>
                  <a:gd name="T10" fmla="*/ 20 w 65"/>
                  <a:gd name="T11" fmla="*/ 15 h 57"/>
                  <a:gd name="T12" fmla="*/ 21 w 65"/>
                  <a:gd name="T13" fmla="*/ 14 h 57"/>
                  <a:gd name="T14" fmla="*/ 21 w 65"/>
                  <a:gd name="T15" fmla="*/ 13 h 57"/>
                  <a:gd name="T16" fmla="*/ 20 w 65"/>
                  <a:gd name="T17" fmla="*/ 11 h 57"/>
                  <a:gd name="T18" fmla="*/ 17 w 65"/>
                  <a:gd name="T19" fmla="*/ 9 h 57"/>
                  <a:gd name="T20" fmla="*/ 15 w 65"/>
                  <a:gd name="T21" fmla="*/ 10 h 57"/>
                  <a:gd name="T22" fmla="*/ 13 w 65"/>
                  <a:gd name="T23" fmla="*/ 12 h 57"/>
                  <a:gd name="T24" fmla="*/ 11 w 65"/>
                  <a:gd name="T25" fmla="*/ 13 h 57"/>
                  <a:gd name="T26" fmla="*/ 10 w 65"/>
                  <a:gd name="T27" fmla="*/ 11 h 57"/>
                  <a:gd name="T28" fmla="*/ 8 w 65"/>
                  <a:gd name="T29" fmla="*/ 6 h 57"/>
                  <a:gd name="T30" fmla="*/ 5 w 65"/>
                  <a:gd name="T31" fmla="*/ 2 h 57"/>
                  <a:gd name="T32" fmla="*/ 2 w 65"/>
                  <a:gd name="T33" fmla="*/ 0 h 57"/>
                  <a:gd name="T34" fmla="*/ 0 w 65"/>
                  <a:gd name="T35" fmla="*/ 7 h 57"/>
                  <a:gd name="T36" fmla="*/ 2 w 65"/>
                  <a:gd name="T37" fmla="*/ 12 h 57"/>
                  <a:gd name="T38" fmla="*/ 6 w 65"/>
                  <a:gd name="T39" fmla="*/ 16 h 57"/>
                  <a:gd name="T40" fmla="*/ 8 w 65"/>
                  <a:gd name="T41" fmla="*/ 17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4" name="Freeform 72">
                <a:extLst>
                  <a:ext uri="{FF2B5EF4-FFF2-40B4-BE49-F238E27FC236}">
                    <a16:creationId xmlns:a16="http://schemas.microsoft.com/office/drawing/2014/main" id="{3F4FBBD8-5834-A344-8396-18A69B160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5 w 79"/>
                  <a:gd name="T1" fmla="*/ 22 h 80"/>
                  <a:gd name="T2" fmla="*/ 6 w 79"/>
                  <a:gd name="T3" fmla="*/ 23 h 80"/>
                  <a:gd name="T4" fmla="*/ 8 w 79"/>
                  <a:gd name="T5" fmla="*/ 24 h 80"/>
                  <a:gd name="T6" fmla="*/ 10 w 79"/>
                  <a:gd name="T7" fmla="*/ 25 h 80"/>
                  <a:gd name="T8" fmla="*/ 13 w 79"/>
                  <a:gd name="T9" fmla="*/ 26 h 80"/>
                  <a:gd name="T10" fmla="*/ 15 w 79"/>
                  <a:gd name="T11" fmla="*/ 26 h 80"/>
                  <a:gd name="T12" fmla="*/ 19 w 79"/>
                  <a:gd name="T13" fmla="*/ 25 h 80"/>
                  <a:gd name="T14" fmla="*/ 22 w 79"/>
                  <a:gd name="T15" fmla="*/ 23 h 80"/>
                  <a:gd name="T16" fmla="*/ 24 w 79"/>
                  <a:gd name="T17" fmla="*/ 19 h 80"/>
                  <a:gd name="T18" fmla="*/ 25 w 79"/>
                  <a:gd name="T19" fmla="*/ 18 h 80"/>
                  <a:gd name="T20" fmla="*/ 26 w 79"/>
                  <a:gd name="T21" fmla="*/ 16 h 80"/>
                  <a:gd name="T22" fmla="*/ 26 w 79"/>
                  <a:gd name="T23" fmla="*/ 15 h 80"/>
                  <a:gd name="T24" fmla="*/ 26 w 79"/>
                  <a:gd name="T25" fmla="*/ 14 h 80"/>
                  <a:gd name="T26" fmla="*/ 23 w 79"/>
                  <a:gd name="T27" fmla="*/ 13 h 80"/>
                  <a:gd name="T28" fmla="*/ 20 w 79"/>
                  <a:gd name="T29" fmla="*/ 12 h 80"/>
                  <a:gd name="T30" fmla="*/ 17 w 79"/>
                  <a:gd name="T31" fmla="*/ 13 h 80"/>
                  <a:gd name="T32" fmla="*/ 15 w 79"/>
                  <a:gd name="T33" fmla="*/ 13 h 80"/>
                  <a:gd name="T34" fmla="*/ 13 w 79"/>
                  <a:gd name="T35" fmla="*/ 14 h 80"/>
                  <a:gd name="T36" fmla="*/ 11 w 79"/>
                  <a:gd name="T37" fmla="*/ 15 h 80"/>
                  <a:gd name="T38" fmla="*/ 10 w 79"/>
                  <a:gd name="T39" fmla="*/ 16 h 80"/>
                  <a:gd name="T40" fmla="*/ 10 w 79"/>
                  <a:gd name="T41" fmla="*/ 17 h 80"/>
                  <a:gd name="T42" fmla="*/ 9 w 79"/>
                  <a:gd name="T43" fmla="*/ 14 h 80"/>
                  <a:gd name="T44" fmla="*/ 7 w 79"/>
                  <a:gd name="T45" fmla="*/ 8 h 80"/>
                  <a:gd name="T46" fmla="*/ 4 w 79"/>
                  <a:gd name="T47" fmla="*/ 2 h 80"/>
                  <a:gd name="T48" fmla="*/ 0 w 79"/>
                  <a:gd name="T49" fmla="*/ 0 h 80"/>
                  <a:gd name="T50" fmla="*/ 0 w 79"/>
                  <a:gd name="T51" fmla="*/ 8 h 80"/>
                  <a:gd name="T52" fmla="*/ 2 w 79"/>
                  <a:gd name="T53" fmla="*/ 15 h 80"/>
                  <a:gd name="T54" fmla="*/ 4 w 79"/>
                  <a:gd name="T55" fmla="*/ 20 h 80"/>
                  <a:gd name="T56" fmla="*/ 5 w 79"/>
                  <a:gd name="T57" fmla="*/ 22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5" name="Freeform 73">
                <a:extLst>
                  <a:ext uri="{FF2B5EF4-FFF2-40B4-BE49-F238E27FC236}">
                    <a16:creationId xmlns:a16="http://schemas.microsoft.com/office/drawing/2014/main" id="{8ABEBAAA-FEF9-9848-A035-3DB74EC1A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4 w 79"/>
                  <a:gd name="T1" fmla="*/ 18 h 67"/>
                  <a:gd name="T2" fmla="*/ 5 w 79"/>
                  <a:gd name="T3" fmla="*/ 18 h 67"/>
                  <a:gd name="T4" fmla="*/ 7 w 79"/>
                  <a:gd name="T5" fmla="*/ 19 h 67"/>
                  <a:gd name="T6" fmla="*/ 9 w 79"/>
                  <a:gd name="T7" fmla="*/ 20 h 67"/>
                  <a:gd name="T8" fmla="*/ 12 w 79"/>
                  <a:gd name="T9" fmla="*/ 21 h 67"/>
                  <a:gd name="T10" fmla="*/ 14 w 79"/>
                  <a:gd name="T11" fmla="*/ 22 h 67"/>
                  <a:gd name="T12" fmla="*/ 17 w 79"/>
                  <a:gd name="T13" fmla="*/ 22 h 67"/>
                  <a:gd name="T14" fmla="*/ 20 w 79"/>
                  <a:gd name="T15" fmla="*/ 22 h 67"/>
                  <a:gd name="T16" fmla="*/ 23 w 79"/>
                  <a:gd name="T17" fmla="*/ 21 h 67"/>
                  <a:gd name="T18" fmla="*/ 25 w 79"/>
                  <a:gd name="T19" fmla="*/ 20 h 67"/>
                  <a:gd name="T20" fmla="*/ 26 w 79"/>
                  <a:gd name="T21" fmla="*/ 19 h 67"/>
                  <a:gd name="T22" fmla="*/ 27 w 79"/>
                  <a:gd name="T23" fmla="*/ 17 h 67"/>
                  <a:gd name="T24" fmla="*/ 27 w 79"/>
                  <a:gd name="T25" fmla="*/ 15 h 67"/>
                  <a:gd name="T26" fmla="*/ 25 w 79"/>
                  <a:gd name="T27" fmla="*/ 13 h 67"/>
                  <a:gd name="T28" fmla="*/ 22 w 79"/>
                  <a:gd name="T29" fmla="*/ 12 h 67"/>
                  <a:gd name="T30" fmla="*/ 19 w 79"/>
                  <a:gd name="T31" fmla="*/ 12 h 67"/>
                  <a:gd name="T32" fmla="*/ 16 w 79"/>
                  <a:gd name="T33" fmla="*/ 12 h 67"/>
                  <a:gd name="T34" fmla="*/ 14 w 79"/>
                  <a:gd name="T35" fmla="*/ 12 h 67"/>
                  <a:gd name="T36" fmla="*/ 12 w 79"/>
                  <a:gd name="T37" fmla="*/ 12 h 67"/>
                  <a:gd name="T38" fmla="*/ 10 w 79"/>
                  <a:gd name="T39" fmla="*/ 13 h 67"/>
                  <a:gd name="T40" fmla="*/ 10 w 79"/>
                  <a:gd name="T41" fmla="*/ 13 h 67"/>
                  <a:gd name="T42" fmla="*/ 9 w 79"/>
                  <a:gd name="T43" fmla="*/ 11 h 67"/>
                  <a:gd name="T44" fmla="*/ 8 w 79"/>
                  <a:gd name="T45" fmla="*/ 6 h 67"/>
                  <a:gd name="T46" fmla="*/ 5 w 79"/>
                  <a:gd name="T47" fmla="*/ 1 h 67"/>
                  <a:gd name="T48" fmla="*/ 1 w 79"/>
                  <a:gd name="T49" fmla="*/ 0 h 67"/>
                  <a:gd name="T50" fmla="*/ 0 w 79"/>
                  <a:gd name="T51" fmla="*/ 7 h 67"/>
                  <a:gd name="T52" fmla="*/ 1 w 79"/>
                  <a:gd name="T53" fmla="*/ 12 h 67"/>
                  <a:gd name="T54" fmla="*/ 3 w 79"/>
                  <a:gd name="T55" fmla="*/ 16 h 67"/>
                  <a:gd name="T56" fmla="*/ 4 w 79"/>
                  <a:gd name="T57" fmla="*/ 1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6" name="Freeform 74">
                <a:extLst>
                  <a:ext uri="{FF2B5EF4-FFF2-40B4-BE49-F238E27FC236}">
                    <a16:creationId xmlns:a16="http://schemas.microsoft.com/office/drawing/2014/main" id="{AB0E7660-99DE-AF49-AD32-C8FF0111D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3 w 77"/>
                  <a:gd name="T1" fmla="*/ 19 h 62"/>
                  <a:gd name="T2" fmla="*/ 6 w 77"/>
                  <a:gd name="T3" fmla="*/ 19 h 62"/>
                  <a:gd name="T4" fmla="*/ 9 w 77"/>
                  <a:gd name="T5" fmla="*/ 20 h 62"/>
                  <a:gd name="T6" fmla="*/ 14 w 77"/>
                  <a:gd name="T7" fmla="*/ 20 h 62"/>
                  <a:gd name="T8" fmla="*/ 18 w 77"/>
                  <a:gd name="T9" fmla="*/ 19 h 62"/>
                  <a:gd name="T10" fmla="*/ 22 w 77"/>
                  <a:gd name="T11" fmla="*/ 19 h 62"/>
                  <a:gd name="T12" fmla="*/ 24 w 77"/>
                  <a:gd name="T13" fmla="*/ 18 h 62"/>
                  <a:gd name="T14" fmla="*/ 26 w 77"/>
                  <a:gd name="T15" fmla="*/ 16 h 62"/>
                  <a:gd name="T16" fmla="*/ 25 w 77"/>
                  <a:gd name="T17" fmla="*/ 14 h 62"/>
                  <a:gd name="T18" fmla="*/ 23 w 77"/>
                  <a:gd name="T19" fmla="*/ 12 h 62"/>
                  <a:gd name="T20" fmla="*/ 21 w 77"/>
                  <a:gd name="T21" fmla="*/ 11 h 62"/>
                  <a:gd name="T22" fmla="*/ 18 w 77"/>
                  <a:gd name="T23" fmla="*/ 10 h 62"/>
                  <a:gd name="T24" fmla="*/ 16 w 77"/>
                  <a:gd name="T25" fmla="*/ 10 h 62"/>
                  <a:gd name="T26" fmla="*/ 13 w 77"/>
                  <a:gd name="T27" fmla="*/ 11 h 62"/>
                  <a:gd name="T28" fmla="*/ 11 w 77"/>
                  <a:gd name="T29" fmla="*/ 11 h 62"/>
                  <a:gd name="T30" fmla="*/ 9 w 77"/>
                  <a:gd name="T31" fmla="*/ 12 h 62"/>
                  <a:gd name="T32" fmla="*/ 9 w 77"/>
                  <a:gd name="T33" fmla="*/ 12 h 62"/>
                  <a:gd name="T34" fmla="*/ 8 w 77"/>
                  <a:gd name="T35" fmla="*/ 10 h 62"/>
                  <a:gd name="T36" fmla="*/ 7 w 77"/>
                  <a:gd name="T37" fmla="*/ 5 h 62"/>
                  <a:gd name="T38" fmla="*/ 5 w 77"/>
                  <a:gd name="T39" fmla="*/ 1 h 62"/>
                  <a:gd name="T40" fmla="*/ 1 w 77"/>
                  <a:gd name="T41" fmla="*/ 0 h 62"/>
                  <a:gd name="T42" fmla="*/ 0 w 77"/>
                  <a:gd name="T43" fmla="*/ 5 h 62"/>
                  <a:gd name="T44" fmla="*/ 1 w 77"/>
                  <a:gd name="T45" fmla="*/ 12 h 62"/>
                  <a:gd name="T46" fmla="*/ 3 w 77"/>
                  <a:gd name="T47" fmla="*/ 17 h 62"/>
                  <a:gd name="T48" fmla="*/ 3 w 77"/>
                  <a:gd name="T49" fmla="*/ 19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7" name="Freeform 75">
                <a:extLst>
                  <a:ext uri="{FF2B5EF4-FFF2-40B4-BE49-F238E27FC236}">
                    <a16:creationId xmlns:a16="http://schemas.microsoft.com/office/drawing/2014/main" id="{07643501-34B9-B046-BCA7-A2D2C8F0B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4 w 366"/>
                  <a:gd name="T1" fmla="*/ 50 h 845"/>
                  <a:gd name="T2" fmla="*/ 5 w 366"/>
                  <a:gd name="T3" fmla="*/ 80 h 845"/>
                  <a:gd name="T4" fmla="*/ 15 w 366"/>
                  <a:gd name="T5" fmla="*/ 115 h 845"/>
                  <a:gd name="T6" fmla="*/ 28 w 366"/>
                  <a:gd name="T7" fmla="*/ 155 h 845"/>
                  <a:gd name="T8" fmla="*/ 41 w 366"/>
                  <a:gd name="T9" fmla="*/ 194 h 845"/>
                  <a:gd name="T10" fmla="*/ 54 w 366"/>
                  <a:gd name="T11" fmla="*/ 232 h 845"/>
                  <a:gd name="T12" fmla="*/ 65 w 366"/>
                  <a:gd name="T13" fmla="*/ 259 h 845"/>
                  <a:gd name="T14" fmla="*/ 76 w 366"/>
                  <a:gd name="T15" fmla="*/ 269 h 845"/>
                  <a:gd name="T16" fmla="*/ 90 w 366"/>
                  <a:gd name="T17" fmla="*/ 276 h 845"/>
                  <a:gd name="T18" fmla="*/ 105 w 366"/>
                  <a:gd name="T19" fmla="*/ 280 h 845"/>
                  <a:gd name="T20" fmla="*/ 116 w 366"/>
                  <a:gd name="T21" fmla="*/ 280 h 845"/>
                  <a:gd name="T22" fmla="*/ 120 w 366"/>
                  <a:gd name="T23" fmla="*/ 277 h 845"/>
                  <a:gd name="T24" fmla="*/ 122 w 366"/>
                  <a:gd name="T25" fmla="*/ 271 h 845"/>
                  <a:gd name="T26" fmla="*/ 118 w 366"/>
                  <a:gd name="T27" fmla="*/ 267 h 845"/>
                  <a:gd name="T28" fmla="*/ 110 w 366"/>
                  <a:gd name="T29" fmla="*/ 265 h 845"/>
                  <a:gd name="T30" fmla="*/ 98 w 366"/>
                  <a:gd name="T31" fmla="*/ 262 h 845"/>
                  <a:gd name="T32" fmla="*/ 88 w 366"/>
                  <a:gd name="T33" fmla="*/ 259 h 845"/>
                  <a:gd name="T34" fmla="*/ 80 w 366"/>
                  <a:gd name="T35" fmla="*/ 252 h 845"/>
                  <a:gd name="T36" fmla="*/ 72 w 366"/>
                  <a:gd name="T37" fmla="*/ 235 h 845"/>
                  <a:gd name="T38" fmla="*/ 65 w 366"/>
                  <a:gd name="T39" fmla="*/ 214 h 845"/>
                  <a:gd name="T40" fmla="*/ 57 w 366"/>
                  <a:gd name="T41" fmla="*/ 192 h 845"/>
                  <a:gd name="T42" fmla="*/ 50 w 366"/>
                  <a:gd name="T43" fmla="*/ 170 h 845"/>
                  <a:gd name="T44" fmla="*/ 42 w 366"/>
                  <a:gd name="T45" fmla="*/ 145 h 845"/>
                  <a:gd name="T46" fmla="*/ 31 w 366"/>
                  <a:gd name="T47" fmla="*/ 116 h 845"/>
                  <a:gd name="T48" fmla="*/ 22 w 366"/>
                  <a:gd name="T49" fmla="*/ 87 h 845"/>
                  <a:gd name="T50" fmla="*/ 16 w 366"/>
                  <a:gd name="T51" fmla="*/ 58 h 845"/>
                  <a:gd name="T52" fmla="*/ 15 w 366"/>
                  <a:gd name="T53" fmla="*/ 37 h 845"/>
                  <a:gd name="T54" fmla="*/ 12 w 366"/>
                  <a:gd name="T55" fmla="*/ 22 h 845"/>
                  <a:gd name="T56" fmla="*/ 7 w 366"/>
                  <a:gd name="T57" fmla="*/ 9 h 845"/>
                  <a:gd name="T58" fmla="*/ 2 w 366"/>
                  <a:gd name="T59" fmla="*/ 0 h 845"/>
                  <a:gd name="T60" fmla="*/ 2 w 366"/>
                  <a:gd name="T61" fmla="*/ 6 h 845"/>
                  <a:gd name="T62" fmla="*/ 4 w 366"/>
                  <a:gd name="T63" fmla="*/ 25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8" name="Freeform 76">
                <a:extLst>
                  <a:ext uri="{FF2B5EF4-FFF2-40B4-BE49-F238E27FC236}">
                    <a16:creationId xmlns:a16="http://schemas.microsoft.com/office/drawing/2014/main" id="{896EF147-2F98-C446-A220-A90BF96B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28 w 88"/>
                  <a:gd name="T1" fmla="*/ 8 h 87"/>
                  <a:gd name="T2" fmla="*/ 29 w 88"/>
                  <a:gd name="T3" fmla="*/ 6 h 87"/>
                  <a:gd name="T4" fmla="*/ 29 w 88"/>
                  <a:gd name="T5" fmla="*/ 4 h 87"/>
                  <a:gd name="T6" fmla="*/ 28 w 88"/>
                  <a:gd name="T7" fmla="*/ 2 h 87"/>
                  <a:gd name="T8" fmla="*/ 25 w 88"/>
                  <a:gd name="T9" fmla="*/ 1 h 87"/>
                  <a:gd name="T10" fmla="*/ 23 w 88"/>
                  <a:gd name="T11" fmla="*/ 0 h 87"/>
                  <a:gd name="T12" fmla="*/ 20 w 88"/>
                  <a:gd name="T13" fmla="*/ 0 h 87"/>
                  <a:gd name="T14" fmla="*/ 18 w 88"/>
                  <a:gd name="T15" fmla="*/ 0 h 87"/>
                  <a:gd name="T16" fmla="*/ 15 w 88"/>
                  <a:gd name="T17" fmla="*/ 2 h 87"/>
                  <a:gd name="T18" fmla="*/ 14 w 88"/>
                  <a:gd name="T19" fmla="*/ 4 h 87"/>
                  <a:gd name="T20" fmla="*/ 11 w 88"/>
                  <a:gd name="T21" fmla="*/ 7 h 87"/>
                  <a:gd name="T22" fmla="*/ 8 w 88"/>
                  <a:gd name="T23" fmla="*/ 10 h 87"/>
                  <a:gd name="T24" fmla="*/ 5 w 88"/>
                  <a:gd name="T25" fmla="*/ 14 h 87"/>
                  <a:gd name="T26" fmla="*/ 3 w 88"/>
                  <a:gd name="T27" fmla="*/ 19 h 87"/>
                  <a:gd name="T28" fmla="*/ 1 w 88"/>
                  <a:gd name="T29" fmla="*/ 23 h 87"/>
                  <a:gd name="T30" fmla="*/ 0 w 88"/>
                  <a:gd name="T31" fmla="*/ 26 h 87"/>
                  <a:gd name="T32" fmla="*/ 1 w 88"/>
                  <a:gd name="T33" fmla="*/ 29 h 87"/>
                  <a:gd name="T34" fmla="*/ 5 w 88"/>
                  <a:gd name="T35" fmla="*/ 27 h 87"/>
                  <a:gd name="T36" fmla="*/ 9 w 88"/>
                  <a:gd name="T37" fmla="*/ 23 h 87"/>
                  <a:gd name="T38" fmla="*/ 13 w 88"/>
                  <a:gd name="T39" fmla="*/ 20 h 87"/>
                  <a:gd name="T40" fmla="*/ 17 w 88"/>
                  <a:gd name="T41" fmla="*/ 17 h 87"/>
                  <a:gd name="T42" fmla="*/ 21 w 88"/>
                  <a:gd name="T43" fmla="*/ 14 h 87"/>
                  <a:gd name="T44" fmla="*/ 24 w 88"/>
                  <a:gd name="T45" fmla="*/ 11 h 87"/>
                  <a:gd name="T46" fmla="*/ 26 w 88"/>
                  <a:gd name="T47" fmla="*/ 9 h 87"/>
                  <a:gd name="T48" fmla="*/ 28 w 88"/>
                  <a:gd name="T49" fmla="*/ 8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9" name="Freeform 77">
                <a:extLst>
                  <a:ext uri="{FF2B5EF4-FFF2-40B4-BE49-F238E27FC236}">
                    <a16:creationId xmlns:a16="http://schemas.microsoft.com/office/drawing/2014/main" id="{6A43A7D7-93E7-0B4A-8AF9-00B29949D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31 w 102"/>
                  <a:gd name="T1" fmla="*/ 7 h 28"/>
                  <a:gd name="T2" fmla="*/ 32 w 102"/>
                  <a:gd name="T3" fmla="*/ 7 h 28"/>
                  <a:gd name="T4" fmla="*/ 33 w 102"/>
                  <a:gd name="T5" fmla="*/ 6 h 28"/>
                  <a:gd name="T6" fmla="*/ 34 w 102"/>
                  <a:gd name="T7" fmla="*/ 5 h 28"/>
                  <a:gd name="T8" fmla="*/ 34 w 102"/>
                  <a:gd name="T9" fmla="*/ 3 h 28"/>
                  <a:gd name="T10" fmla="*/ 34 w 102"/>
                  <a:gd name="T11" fmla="*/ 2 h 28"/>
                  <a:gd name="T12" fmla="*/ 33 w 102"/>
                  <a:gd name="T13" fmla="*/ 0 h 28"/>
                  <a:gd name="T14" fmla="*/ 31 w 102"/>
                  <a:gd name="T15" fmla="*/ 0 h 28"/>
                  <a:gd name="T16" fmla="*/ 29 w 102"/>
                  <a:gd name="T17" fmla="*/ 0 h 28"/>
                  <a:gd name="T18" fmla="*/ 25 w 102"/>
                  <a:gd name="T19" fmla="*/ 1 h 28"/>
                  <a:gd name="T20" fmla="*/ 20 w 102"/>
                  <a:gd name="T21" fmla="*/ 2 h 28"/>
                  <a:gd name="T22" fmla="*/ 15 w 102"/>
                  <a:gd name="T23" fmla="*/ 3 h 28"/>
                  <a:gd name="T24" fmla="*/ 11 w 102"/>
                  <a:gd name="T25" fmla="*/ 4 h 28"/>
                  <a:gd name="T26" fmla="*/ 7 w 102"/>
                  <a:gd name="T27" fmla="*/ 5 h 28"/>
                  <a:gd name="T28" fmla="*/ 3 w 102"/>
                  <a:gd name="T29" fmla="*/ 6 h 28"/>
                  <a:gd name="T30" fmla="*/ 1 w 102"/>
                  <a:gd name="T31" fmla="*/ 7 h 28"/>
                  <a:gd name="T32" fmla="*/ 0 w 102"/>
                  <a:gd name="T33" fmla="*/ 9 h 28"/>
                  <a:gd name="T34" fmla="*/ 3 w 102"/>
                  <a:gd name="T35" fmla="*/ 9 h 28"/>
                  <a:gd name="T36" fmla="*/ 7 w 102"/>
                  <a:gd name="T37" fmla="*/ 9 h 28"/>
                  <a:gd name="T38" fmla="*/ 11 w 102"/>
                  <a:gd name="T39" fmla="*/ 9 h 28"/>
                  <a:gd name="T40" fmla="*/ 15 w 102"/>
                  <a:gd name="T41" fmla="*/ 9 h 28"/>
                  <a:gd name="T42" fmla="*/ 18 w 102"/>
                  <a:gd name="T43" fmla="*/ 8 h 28"/>
                  <a:gd name="T44" fmla="*/ 22 w 102"/>
                  <a:gd name="T45" fmla="*/ 8 h 28"/>
                  <a:gd name="T46" fmla="*/ 27 w 102"/>
                  <a:gd name="T47" fmla="*/ 8 h 28"/>
                  <a:gd name="T48" fmla="*/ 31 w 102"/>
                  <a:gd name="T49" fmla="*/ 7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0" name="Freeform 78">
                <a:extLst>
                  <a:ext uri="{FF2B5EF4-FFF2-40B4-BE49-F238E27FC236}">
                    <a16:creationId xmlns:a16="http://schemas.microsoft.com/office/drawing/2014/main" id="{BCE5F833-A535-964A-AE54-C05BAA05D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41 w 142"/>
                  <a:gd name="T1" fmla="*/ 12 h 36"/>
                  <a:gd name="T2" fmla="*/ 43 w 142"/>
                  <a:gd name="T3" fmla="*/ 12 h 36"/>
                  <a:gd name="T4" fmla="*/ 45 w 142"/>
                  <a:gd name="T5" fmla="*/ 11 h 36"/>
                  <a:gd name="T6" fmla="*/ 46 w 142"/>
                  <a:gd name="T7" fmla="*/ 9 h 36"/>
                  <a:gd name="T8" fmla="*/ 47 w 142"/>
                  <a:gd name="T9" fmla="*/ 7 h 36"/>
                  <a:gd name="T10" fmla="*/ 47 w 142"/>
                  <a:gd name="T11" fmla="*/ 5 h 36"/>
                  <a:gd name="T12" fmla="*/ 46 w 142"/>
                  <a:gd name="T13" fmla="*/ 3 h 36"/>
                  <a:gd name="T14" fmla="*/ 44 w 142"/>
                  <a:gd name="T15" fmla="*/ 2 h 36"/>
                  <a:gd name="T16" fmla="*/ 42 w 142"/>
                  <a:gd name="T17" fmla="*/ 1 h 36"/>
                  <a:gd name="T18" fmla="*/ 36 w 142"/>
                  <a:gd name="T19" fmla="*/ 1 h 36"/>
                  <a:gd name="T20" fmla="*/ 29 w 142"/>
                  <a:gd name="T21" fmla="*/ 1 h 36"/>
                  <a:gd name="T22" fmla="*/ 22 w 142"/>
                  <a:gd name="T23" fmla="*/ 1 h 36"/>
                  <a:gd name="T24" fmla="*/ 16 w 142"/>
                  <a:gd name="T25" fmla="*/ 1 h 36"/>
                  <a:gd name="T26" fmla="*/ 10 w 142"/>
                  <a:gd name="T27" fmla="*/ 0 h 36"/>
                  <a:gd name="T28" fmla="*/ 4 w 142"/>
                  <a:gd name="T29" fmla="*/ 1 h 36"/>
                  <a:gd name="T30" fmla="*/ 1 w 142"/>
                  <a:gd name="T31" fmla="*/ 2 h 36"/>
                  <a:gd name="T32" fmla="*/ 0 w 142"/>
                  <a:gd name="T33" fmla="*/ 3 h 36"/>
                  <a:gd name="T34" fmla="*/ 3 w 142"/>
                  <a:gd name="T35" fmla="*/ 4 h 36"/>
                  <a:gd name="T36" fmla="*/ 7 w 142"/>
                  <a:gd name="T37" fmla="*/ 5 h 36"/>
                  <a:gd name="T38" fmla="*/ 13 w 142"/>
                  <a:gd name="T39" fmla="*/ 6 h 36"/>
                  <a:gd name="T40" fmla="*/ 18 w 142"/>
                  <a:gd name="T41" fmla="*/ 7 h 36"/>
                  <a:gd name="T42" fmla="*/ 24 w 142"/>
                  <a:gd name="T43" fmla="*/ 8 h 36"/>
                  <a:gd name="T44" fmla="*/ 29 w 142"/>
                  <a:gd name="T45" fmla="*/ 10 h 36"/>
                  <a:gd name="T46" fmla="*/ 35 w 142"/>
                  <a:gd name="T47" fmla="*/ 11 h 36"/>
                  <a:gd name="T48" fmla="*/ 41 w 142"/>
                  <a:gd name="T49" fmla="*/ 1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1" name="Freeform 79">
                <a:extLst>
                  <a:ext uri="{FF2B5EF4-FFF2-40B4-BE49-F238E27FC236}">
                    <a16:creationId xmlns:a16="http://schemas.microsoft.com/office/drawing/2014/main" id="{7A06D96B-A565-CA4D-A245-D511D81CA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36 w 351"/>
                  <a:gd name="T1" fmla="*/ 99 h 601"/>
                  <a:gd name="T2" fmla="*/ 44 w 351"/>
                  <a:gd name="T3" fmla="*/ 112 h 601"/>
                  <a:gd name="T4" fmla="*/ 52 w 351"/>
                  <a:gd name="T5" fmla="*/ 125 h 601"/>
                  <a:gd name="T6" fmla="*/ 61 w 351"/>
                  <a:gd name="T7" fmla="*/ 138 h 601"/>
                  <a:gd name="T8" fmla="*/ 69 w 351"/>
                  <a:gd name="T9" fmla="*/ 150 h 601"/>
                  <a:gd name="T10" fmla="*/ 78 w 351"/>
                  <a:gd name="T11" fmla="*/ 162 h 601"/>
                  <a:gd name="T12" fmla="*/ 88 w 351"/>
                  <a:gd name="T13" fmla="*/ 174 h 601"/>
                  <a:gd name="T14" fmla="*/ 97 w 351"/>
                  <a:gd name="T15" fmla="*/ 186 h 601"/>
                  <a:gd name="T16" fmla="*/ 107 w 351"/>
                  <a:gd name="T17" fmla="*/ 198 h 601"/>
                  <a:gd name="T18" fmla="*/ 109 w 351"/>
                  <a:gd name="T19" fmla="*/ 199 h 601"/>
                  <a:gd name="T20" fmla="*/ 111 w 351"/>
                  <a:gd name="T21" fmla="*/ 200 h 601"/>
                  <a:gd name="T22" fmla="*/ 112 w 351"/>
                  <a:gd name="T23" fmla="*/ 200 h 601"/>
                  <a:gd name="T24" fmla="*/ 114 w 351"/>
                  <a:gd name="T25" fmla="*/ 199 h 601"/>
                  <a:gd name="T26" fmla="*/ 116 w 351"/>
                  <a:gd name="T27" fmla="*/ 198 h 601"/>
                  <a:gd name="T28" fmla="*/ 117 w 351"/>
                  <a:gd name="T29" fmla="*/ 196 h 601"/>
                  <a:gd name="T30" fmla="*/ 117 w 351"/>
                  <a:gd name="T31" fmla="*/ 194 h 601"/>
                  <a:gd name="T32" fmla="*/ 116 w 351"/>
                  <a:gd name="T33" fmla="*/ 192 h 601"/>
                  <a:gd name="T34" fmla="*/ 109 w 351"/>
                  <a:gd name="T35" fmla="*/ 179 h 601"/>
                  <a:gd name="T36" fmla="*/ 101 w 351"/>
                  <a:gd name="T37" fmla="*/ 166 h 601"/>
                  <a:gd name="T38" fmla="*/ 93 w 351"/>
                  <a:gd name="T39" fmla="*/ 154 h 601"/>
                  <a:gd name="T40" fmla="*/ 84 w 351"/>
                  <a:gd name="T41" fmla="*/ 142 h 601"/>
                  <a:gd name="T42" fmla="*/ 75 w 351"/>
                  <a:gd name="T43" fmla="*/ 130 h 601"/>
                  <a:gd name="T44" fmla="*/ 66 w 351"/>
                  <a:gd name="T45" fmla="*/ 118 h 601"/>
                  <a:gd name="T46" fmla="*/ 57 w 351"/>
                  <a:gd name="T47" fmla="*/ 106 h 601"/>
                  <a:gd name="T48" fmla="*/ 49 w 351"/>
                  <a:gd name="T49" fmla="*/ 93 h 601"/>
                  <a:gd name="T50" fmla="*/ 42 w 351"/>
                  <a:gd name="T51" fmla="*/ 81 h 601"/>
                  <a:gd name="T52" fmla="*/ 34 w 351"/>
                  <a:gd name="T53" fmla="*/ 66 h 601"/>
                  <a:gd name="T54" fmla="*/ 26 w 351"/>
                  <a:gd name="T55" fmla="*/ 50 h 601"/>
                  <a:gd name="T56" fmla="*/ 20 w 351"/>
                  <a:gd name="T57" fmla="*/ 35 h 601"/>
                  <a:gd name="T58" fmla="*/ 13 w 351"/>
                  <a:gd name="T59" fmla="*/ 21 h 601"/>
                  <a:gd name="T60" fmla="*/ 7 w 351"/>
                  <a:gd name="T61" fmla="*/ 10 h 601"/>
                  <a:gd name="T62" fmla="*/ 3 w 351"/>
                  <a:gd name="T63" fmla="*/ 2 h 601"/>
                  <a:gd name="T64" fmla="*/ 0 w 351"/>
                  <a:gd name="T65" fmla="*/ 0 h 601"/>
                  <a:gd name="T66" fmla="*/ 1 w 351"/>
                  <a:gd name="T67" fmla="*/ 6 h 601"/>
                  <a:gd name="T68" fmla="*/ 4 w 351"/>
                  <a:gd name="T69" fmla="*/ 15 h 601"/>
                  <a:gd name="T70" fmla="*/ 8 w 351"/>
                  <a:gd name="T71" fmla="*/ 27 h 601"/>
                  <a:gd name="T72" fmla="*/ 13 w 351"/>
                  <a:gd name="T73" fmla="*/ 41 h 601"/>
                  <a:gd name="T74" fmla="*/ 18 w 351"/>
                  <a:gd name="T75" fmla="*/ 57 h 601"/>
                  <a:gd name="T76" fmla="*/ 23 w 351"/>
                  <a:gd name="T77" fmla="*/ 72 h 601"/>
                  <a:gd name="T78" fmla="*/ 30 w 351"/>
                  <a:gd name="T79" fmla="*/ 86 h 601"/>
                  <a:gd name="T80" fmla="*/ 36 w 351"/>
                  <a:gd name="T81" fmla="*/ 99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2" name="Freeform 80">
                <a:extLst>
                  <a:ext uri="{FF2B5EF4-FFF2-40B4-BE49-F238E27FC236}">
                    <a16:creationId xmlns:a16="http://schemas.microsoft.com/office/drawing/2014/main" id="{79BBDAE8-A23F-D845-9D32-5DC8996A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87 w 2164"/>
                  <a:gd name="T1" fmla="*/ 0 h 1979"/>
                  <a:gd name="T2" fmla="*/ 191 w 2164"/>
                  <a:gd name="T3" fmla="*/ 0 h 1979"/>
                  <a:gd name="T4" fmla="*/ 200 w 2164"/>
                  <a:gd name="T5" fmla="*/ 0 h 1979"/>
                  <a:gd name="T6" fmla="*/ 212 w 2164"/>
                  <a:gd name="T7" fmla="*/ 1 h 1979"/>
                  <a:gd name="T8" fmla="*/ 228 w 2164"/>
                  <a:gd name="T9" fmla="*/ 1 h 1979"/>
                  <a:gd name="T10" fmla="*/ 247 w 2164"/>
                  <a:gd name="T11" fmla="*/ 3 h 1979"/>
                  <a:gd name="T12" fmla="*/ 269 w 2164"/>
                  <a:gd name="T13" fmla="*/ 4 h 1979"/>
                  <a:gd name="T14" fmla="*/ 293 w 2164"/>
                  <a:gd name="T15" fmla="*/ 7 h 1979"/>
                  <a:gd name="T16" fmla="*/ 319 w 2164"/>
                  <a:gd name="T17" fmla="*/ 10 h 1979"/>
                  <a:gd name="T18" fmla="*/ 347 w 2164"/>
                  <a:gd name="T19" fmla="*/ 14 h 1979"/>
                  <a:gd name="T20" fmla="*/ 376 w 2164"/>
                  <a:gd name="T21" fmla="*/ 19 h 1979"/>
                  <a:gd name="T22" fmla="*/ 405 w 2164"/>
                  <a:gd name="T23" fmla="*/ 25 h 1979"/>
                  <a:gd name="T24" fmla="*/ 436 w 2164"/>
                  <a:gd name="T25" fmla="*/ 32 h 1979"/>
                  <a:gd name="T26" fmla="*/ 466 w 2164"/>
                  <a:gd name="T27" fmla="*/ 41 h 1979"/>
                  <a:gd name="T28" fmla="*/ 497 w 2164"/>
                  <a:gd name="T29" fmla="*/ 51 h 1979"/>
                  <a:gd name="T30" fmla="*/ 526 w 2164"/>
                  <a:gd name="T31" fmla="*/ 63 h 1979"/>
                  <a:gd name="T32" fmla="*/ 494 w 2164"/>
                  <a:gd name="T33" fmla="*/ 296 h 1979"/>
                  <a:gd name="T34" fmla="*/ 498 w 2164"/>
                  <a:gd name="T35" fmla="*/ 298 h 1979"/>
                  <a:gd name="T36" fmla="*/ 505 w 2164"/>
                  <a:gd name="T37" fmla="*/ 305 h 1979"/>
                  <a:gd name="T38" fmla="*/ 509 w 2164"/>
                  <a:gd name="T39" fmla="*/ 321 h 1979"/>
                  <a:gd name="T40" fmla="*/ 503 w 2164"/>
                  <a:gd name="T41" fmla="*/ 349 h 1979"/>
                  <a:gd name="T42" fmla="*/ 409 w 2164"/>
                  <a:gd name="T43" fmla="*/ 459 h 1979"/>
                  <a:gd name="T44" fmla="*/ 378 w 2164"/>
                  <a:gd name="T45" fmla="*/ 495 h 1979"/>
                  <a:gd name="T46" fmla="*/ 373 w 2164"/>
                  <a:gd name="T47" fmla="*/ 494 h 1979"/>
                  <a:gd name="T48" fmla="*/ 363 w 2164"/>
                  <a:gd name="T49" fmla="*/ 493 h 1979"/>
                  <a:gd name="T50" fmla="*/ 349 w 2164"/>
                  <a:gd name="T51" fmla="*/ 491 h 1979"/>
                  <a:gd name="T52" fmla="*/ 332 w 2164"/>
                  <a:gd name="T53" fmla="*/ 489 h 1979"/>
                  <a:gd name="T54" fmla="*/ 312 w 2164"/>
                  <a:gd name="T55" fmla="*/ 486 h 1979"/>
                  <a:gd name="T56" fmla="*/ 288 w 2164"/>
                  <a:gd name="T57" fmla="*/ 482 h 1979"/>
                  <a:gd name="T58" fmla="*/ 262 w 2164"/>
                  <a:gd name="T59" fmla="*/ 477 h 1979"/>
                  <a:gd name="T60" fmla="*/ 234 w 2164"/>
                  <a:gd name="T61" fmla="*/ 471 h 1979"/>
                  <a:gd name="T62" fmla="*/ 205 w 2164"/>
                  <a:gd name="T63" fmla="*/ 464 h 1979"/>
                  <a:gd name="T64" fmla="*/ 174 w 2164"/>
                  <a:gd name="T65" fmla="*/ 456 h 1979"/>
                  <a:gd name="T66" fmla="*/ 143 w 2164"/>
                  <a:gd name="T67" fmla="*/ 447 h 1979"/>
                  <a:gd name="T68" fmla="*/ 111 w 2164"/>
                  <a:gd name="T69" fmla="*/ 437 h 1979"/>
                  <a:gd name="T70" fmla="*/ 80 w 2164"/>
                  <a:gd name="T71" fmla="*/ 425 h 1979"/>
                  <a:gd name="T72" fmla="*/ 49 w 2164"/>
                  <a:gd name="T73" fmla="*/ 412 h 1979"/>
                  <a:gd name="T74" fmla="*/ 19 w 2164"/>
                  <a:gd name="T75" fmla="*/ 398 h 1979"/>
                  <a:gd name="T76" fmla="*/ 5 w 2164"/>
                  <a:gd name="T77" fmla="*/ 389 h 1979"/>
                  <a:gd name="T78" fmla="*/ 2 w 2164"/>
                  <a:gd name="T79" fmla="*/ 379 h 1979"/>
                  <a:gd name="T80" fmla="*/ 0 w 2164"/>
                  <a:gd name="T81" fmla="*/ 364 h 1979"/>
                  <a:gd name="T82" fmla="*/ 1 w 2164"/>
                  <a:gd name="T83" fmla="*/ 349 h 1979"/>
                  <a:gd name="T84" fmla="*/ 111 w 2164"/>
                  <a:gd name="T85" fmla="*/ 251 h 1979"/>
                  <a:gd name="T86" fmla="*/ 110 w 2164"/>
                  <a:gd name="T87" fmla="*/ 247 h 1979"/>
                  <a:gd name="T88" fmla="*/ 111 w 2164"/>
                  <a:gd name="T89" fmla="*/ 238 h 1979"/>
                  <a:gd name="T90" fmla="*/ 118 w 2164"/>
                  <a:gd name="T91" fmla="*/ 226 h 1979"/>
                  <a:gd name="T92" fmla="*/ 134 w 2164"/>
                  <a:gd name="T93" fmla="*/ 21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3" name="Freeform 81">
                <a:extLst>
                  <a:ext uri="{FF2B5EF4-FFF2-40B4-BE49-F238E27FC236}">
                    <a16:creationId xmlns:a16="http://schemas.microsoft.com/office/drawing/2014/main" id="{82D63BD6-293A-EE40-8F1A-B7FB91965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41 w 1244"/>
                  <a:gd name="T1" fmla="*/ 0 h 930"/>
                  <a:gd name="T2" fmla="*/ 311 w 1244"/>
                  <a:gd name="T3" fmla="*/ 54 h 930"/>
                  <a:gd name="T4" fmla="*/ 267 w 1244"/>
                  <a:gd name="T5" fmla="*/ 233 h 930"/>
                  <a:gd name="T6" fmla="*/ 0 w 1244"/>
                  <a:gd name="T7" fmla="*/ 172 h 930"/>
                  <a:gd name="T8" fmla="*/ 41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4" name="Freeform 82">
                <a:extLst>
                  <a:ext uri="{FF2B5EF4-FFF2-40B4-BE49-F238E27FC236}">
                    <a16:creationId xmlns:a16="http://schemas.microsoft.com/office/drawing/2014/main" id="{A9349391-8F8E-C446-B9E3-EBBB272B1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28 w 952"/>
                  <a:gd name="T1" fmla="*/ 0 h 366"/>
                  <a:gd name="T2" fmla="*/ 237 w 952"/>
                  <a:gd name="T3" fmla="*/ 38 h 366"/>
                  <a:gd name="T4" fmla="*/ 50 w 952"/>
                  <a:gd name="T5" fmla="*/ 27 h 366"/>
                  <a:gd name="T6" fmla="*/ 0 w 952"/>
                  <a:gd name="T7" fmla="*/ 91 h 366"/>
                  <a:gd name="T8" fmla="*/ 28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5" name="Freeform 83">
                <a:extLst>
                  <a:ext uri="{FF2B5EF4-FFF2-40B4-BE49-F238E27FC236}">
                    <a16:creationId xmlns:a16="http://schemas.microsoft.com/office/drawing/2014/main" id="{338A3BE0-D37E-1345-86D8-6D2AE46B0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10 w 1259"/>
                  <a:gd name="T1" fmla="*/ 0 h 337"/>
                  <a:gd name="T2" fmla="*/ 315 w 1259"/>
                  <a:gd name="T3" fmla="*/ 72 h 337"/>
                  <a:gd name="T4" fmla="*/ 307 w 1259"/>
                  <a:gd name="T5" fmla="*/ 84 h 337"/>
                  <a:gd name="T6" fmla="*/ 0 w 1259"/>
                  <a:gd name="T7" fmla="*/ 8 h 337"/>
                  <a:gd name="T8" fmla="*/ 1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6" name="Freeform 84">
                <a:extLst>
                  <a:ext uri="{FF2B5EF4-FFF2-40B4-BE49-F238E27FC236}">
                    <a16:creationId xmlns:a16="http://schemas.microsoft.com/office/drawing/2014/main" id="{314E0232-B1DB-DA4D-87EE-58A112C02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11 w 1265"/>
                  <a:gd name="T1" fmla="*/ 0 h 342"/>
                  <a:gd name="T2" fmla="*/ 316 w 1265"/>
                  <a:gd name="T3" fmla="*/ 72 h 342"/>
                  <a:gd name="T4" fmla="*/ 306 w 1265"/>
                  <a:gd name="T5" fmla="*/ 86 h 342"/>
                  <a:gd name="T6" fmla="*/ 0 w 1265"/>
                  <a:gd name="T7" fmla="*/ 9 h 342"/>
                  <a:gd name="T8" fmla="*/ 11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7" name="Freeform 85">
                <a:extLst>
                  <a:ext uri="{FF2B5EF4-FFF2-40B4-BE49-F238E27FC236}">
                    <a16:creationId xmlns:a16="http://schemas.microsoft.com/office/drawing/2014/main" id="{50CAB9AF-610D-0147-8757-D5B2B2EE4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11 w 1264"/>
                  <a:gd name="T1" fmla="*/ 0 h 344"/>
                  <a:gd name="T2" fmla="*/ 316 w 1264"/>
                  <a:gd name="T3" fmla="*/ 72 h 344"/>
                  <a:gd name="T4" fmla="*/ 306 w 1264"/>
                  <a:gd name="T5" fmla="*/ 86 h 344"/>
                  <a:gd name="T6" fmla="*/ 0 w 1264"/>
                  <a:gd name="T7" fmla="*/ 9 h 344"/>
                  <a:gd name="T8" fmla="*/ 11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8" name="Freeform 86">
                <a:extLst>
                  <a:ext uri="{FF2B5EF4-FFF2-40B4-BE49-F238E27FC236}">
                    <a16:creationId xmlns:a16="http://schemas.microsoft.com/office/drawing/2014/main" id="{3F5C4693-3C9F-4D41-B95A-CDA6238B3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5 w 190"/>
                  <a:gd name="T1" fmla="*/ 0 h 79"/>
                  <a:gd name="T2" fmla="*/ 6 w 190"/>
                  <a:gd name="T3" fmla="*/ 0 h 79"/>
                  <a:gd name="T4" fmla="*/ 10 w 190"/>
                  <a:gd name="T5" fmla="*/ 0 h 79"/>
                  <a:gd name="T6" fmla="*/ 16 w 190"/>
                  <a:gd name="T7" fmla="*/ 0 h 79"/>
                  <a:gd name="T8" fmla="*/ 23 w 190"/>
                  <a:gd name="T9" fmla="*/ 1 h 79"/>
                  <a:gd name="T10" fmla="*/ 30 w 190"/>
                  <a:gd name="T11" fmla="*/ 2 h 79"/>
                  <a:gd name="T12" fmla="*/ 37 w 190"/>
                  <a:gd name="T13" fmla="*/ 4 h 79"/>
                  <a:gd name="T14" fmla="*/ 44 w 190"/>
                  <a:gd name="T15" fmla="*/ 8 h 79"/>
                  <a:gd name="T16" fmla="*/ 48 w 190"/>
                  <a:gd name="T17" fmla="*/ 14 h 79"/>
                  <a:gd name="T18" fmla="*/ 48 w 190"/>
                  <a:gd name="T19" fmla="*/ 14 h 79"/>
                  <a:gd name="T20" fmla="*/ 48 w 190"/>
                  <a:gd name="T21" fmla="*/ 15 h 79"/>
                  <a:gd name="T22" fmla="*/ 48 w 190"/>
                  <a:gd name="T23" fmla="*/ 16 h 79"/>
                  <a:gd name="T24" fmla="*/ 47 w 190"/>
                  <a:gd name="T25" fmla="*/ 18 h 79"/>
                  <a:gd name="T26" fmla="*/ 46 w 190"/>
                  <a:gd name="T27" fmla="*/ 19 h 79"/>
                  <a:gd name="T28" fmla="*/ 44 w 190"/>
                  <a:gd name="T29" fmla="*/ 19 h 79"/>
                  <a:gd name="T30" fmla="*/ 40 w 190"/>
                  <a:gd name="T31" fmla="*/ 19 h 79"/>
                  <a:gd name="T32" fmla="*/ 36 w 190"/>
                  <a:gd name="T33" fmla="*/ 17 h 79"/>
                  <a:gd name="T34" fmla="*/ 36 w 190"/>
                  <a:gd name="T35" fmla="*/ 17 h 79"/>
                  <a:gd name="T36" fmla="*/ 36 w 190"/>
                  <a:gd name="T37" fmla="*/ 16 h 79"/>
                  <a:gd name="T38" fmla="*/ 35 w 190"/>
                  <a:gd name="T39" fmla="*/ 14 h 79"/>
                  <a:gd name="T40" fmla="*/ 33 w 190"/>
                  <a:gd name="T41" fmla="*/ 12 h 79"/>
                  <a:gd name="T42" fmla="*/ 29 w 190"/>
                  <a:gd name="T43" fmla="*/ 10 h 79"/>
                  <a:gd name="T44" fmla="*/ 24 w 190"/>
                  <a:gd name="T45" fmla="*/ 8 h 79"/>
                  <a:gd name="T46" fmla="*/ 16 w 190"/>
                  <a:gd name="T47" fmla="*/ 8 h 79"/>
                  <a:gd name="T48" fmla="*/ 6 w 190"/>
                  <a:gd name="T49" fmla="*/ 8 h 79"/>
                  <a:gd name="T50" fmla="*/ 5 w 190"/>
                  <a:gd name="T51" fmla="*/ 8 h 79"/>
                  <a:gd name="T52" fmla="*/ 4 w 190"/>
                  <a:gd name="T53" fmla="*/ 7 h 79"/>
                  <a:gd name="T54" fmla="*/ 2 w 190"/>
                  <a:gd name="T55" fmla="*/ 6 h 79"/>
                  <a:gd name="T56" fmla="*/ 1 w 190"/>
                  <a:gd name="T57" fmla="*/ 6 h 79"/>
                  <a:gd name="T58" fmla="*/ 0 w 190"/>
                  <a:gd name="T59" fmla="*/ 5 h 79"/>
                  <a:gd name="T60" fmla="*/ 0 w 190"/>
                  <a:gd name="T61" fmla="*/ 4 h 79"/>
                  <a:gd name="T62" fmla="*/ 2 w 190"/>
                  <a:gd name="T63" fmla="*/ 2 h 79"/>
                  <a:gd name="T64" fmla="*/ 5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9" name="Freeform 87">
                <a:extLst>
                  <a:ext uri="{FF2B5EF4-FFF2-40B4-BE49-F238E27FC236}">
                    <a16:creationId xmlns:a16="http://schemas.microsoft.com/office/drawing/2014/main" id="{ED61AACC-CAF4-FC4E-88E8-65A7825E2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11 w 107"/>
                  <a:gd name="T1" fmla="*/ 14 h 63"/>
                  <a:gd name="T2" fmla="*/ 14 w 107"/>
                  <a:gd name="T3" fmla="*/ 15 h 63"/>
                  <a:gd name="T4" fmla="*/ 16 w 107"/>
                  <a:gd name="T5" fmla="*/ 15 h 63"/>
                  <a:gd name="T6" fmla="*/ 19 w 107"/>
                  <a:gd name="T7" fmla="*/ 15 h 63"/>
                  <a:gd name="T8" fmla="*/ 21 w 107"/>
                  <a:gd name="T9" fmla="*/ 15 h 63"/>
                  <a:gd name="T10" fmla="*/ 23 w 107"/>
                  <a:gd name="T11" fmla="*/ 15 h 63"/>
                  <a:gd name="T12" fmla="*/ 24 w 107"/>
                  <a:gd name="T13" fmla="*/ 14 h 63"/>
                  <a:gd name="T14" fmla="*/ 26 w 107"/>
                  <a:gd name="T15" fmla="*/ 13 h 63"/>
                  <a:gd name="T16" fmla="*/ 27 w 107"/>
                  <a:gd name="T17" fmla="*/ 11 h 63"/>
                  <a:gd name="T18" fmla="*/ 27 w 107"/>
                  <a:gd name="T19" fmla="*/ 10 h 63"/>
                  <a:gd name="T20" fmla="*/ 27 w 107"/>
                  <a:gd name="T21" fmla="*/ 9 h 63"/>
                  <a:gd name="T22" fmla="*/ 26 w 107"/>
                  <a:gd name="T23" fmla="*/ 7 h 63"/>
                  <a:gd name="T24" fmla="*/ 24 w 107"/>
                  <a:gd name="T25" fmla="*/ 6 h 63"/>
                  <a:gd name="T26" fmla="*/ 23 w 107"/>
                  <a:gd name="T27" fmla="*/ 5 h 63"/>
                  <a:gd name="T28" fmla="*/ 21 w 107"/>
                  <a:gd name="T29" fmla="*/ 3 h 63"/>
                  <a:gd name="T30" fmla="*/ 19 w 107"/>
                  <a:gd name="T31" fmla="*/ 2 h 63"/>
                  <a:gd name="T32" fmla="*/ 16 w 107"/>
                  <a:gd name="T33" fmla="*/ 1 h 63"/>
                  <a:gd name="T34" fmla="*/ 13 w 107"/>
                  <a:gd name="T35" fmla="*/ 0 h 63"/>
                  <a:gd name="T36" fmla="*/ 11 w 107"/>
                  <a:gd name="T37" fmla="*/ 0 h 63"/>
                  <a:gd name="T38" fmla="*/ 8 w 107"/>
                  <a:gd name="T39" fmla="*/ 0 h 63"/>
                  <a:gd name="T40" fmla="*/ 6 w 107"/>
                  <a:gd name="T41" fmla="*/ 0 h 63"/>
                  <a:gd name="T42" fmla="*/ 4 w 107"/>
                  <a:gd name="T43" fmla="*/ 0 h 63"/>
                  <a:gd name="T44" fmla="*/ 2 w 107"/>
                  <a:gd name="T45" fmla="*/ 1 h 63"/>
                  <a:gd name="T46" fmla="*/ 1 w 107"/>
                  <a:gd name="T47" fmla="*/ 2 h 63"/>
                  <a:gd name="T48" fmla="*/ 0 w 107"/>
                  <a:gd name="T49" fmla="*/ 3 h 63"/>
                  <a:gd name="T50" fmla="*/ 0 w 107"/>
                  <a:gd name="T51" fmla="*/ 5 h 63"/>
                  <a:gd name="T52" fmla="*/ 0 w 107"/>
                  <a:gd name="T53" fmla="*/ 6 h 63"/>
                  <a:gd name="T54" fmla="*/ 1 w 107"/>
                  <a:gd name="T55" fmla="*/ 8 h 63"/>
                  <a:gd name="T56" fmla="*/ 2 w 107"/>
                  <a:gd name="T57" fmla="*/ 9 h 63"/>
                  <a:gd name="T58" fmla="*/ 4 w 107"/>
                  <a:gd name="T59" fmla="*/ 10 h 63"/>
                  <a:gd name="T60" fmla="*/ 6 w 107"/>
                  <a:gd name="T61" fmla="*/ 12 h 63"/>
                  <a:gd name="T62" fmla="*/ 8 w 107"/>
                  <a:gd name="T63" fmla="*/ 13 h 63"/>
                  <a:gd name="T64" fmla="*/ 11 w 107"/>
                  <a:gd name="T65" fmla="*/ 14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0" name="Freeform 88">
                <a:extLst>
                  <a:ext uri="{FF2B5EF4-FFF2-40B4-BE49-F238E27FC236}">
                    <a16:creationId xmlns:a16="http://schemas.microsoft.com/office/drawing/2014/main" id="{D2698AC7-C72A-AA48-8EE8-EC8B428B3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366 w 1469"/>
                  <a:gd name="T1" fmla="*/ 102 h 525"/>
                  <a:gd name="T2" fmla="*/ 361 w 1469"/>
                  <a:gd name="T3" fmla="*/ 101 h 525"/>
                  <a:gd name="T4" fmla="*/ 352 w 1469"/>
                  <a:gd name="T5" fmla="*/ 100 h 525"/>
                  <a:gd name="T6" fmla="*/ 338 w 1469"/>
                  <a:gd name="T7" fmla="*/ 98 h 525"/>
                  <a:gd name="T8" fmla="*/ 321 w 1469"/>
                  <a:gd name="T9" fmla="*/ 96 h 525"/>
                  <a:gd name="T10" fmla="*/ 301 w 1469"/>
                  <a:gd name="T11" fmla="*/ 92 h 525"/>
                  <a:gd name="T12" fmla="*/ 277 w 1469"/>
                  <a:gd name="T13" fmla="*/ 88 h 525"/>
                  <a:gd name="T14" fmla="*/ 252 w 1469"/>
                  <a:gd name="T15" fmla="*/ 84 h 525"/>
                  <a:gd name="T16" fmla="*/ 224 w 1469"/>
                  <a:gd name="T17" fmla="*/ 78 h 525"/>
                  <a:gd name="T18" fmla="*/ 195 w 1469"/>
                  <a:gd name="T19" fmla="*/ 71 h 525"/>
                  <a:gd name="T20" fmla="*/ 166 w 1469"/>
                  <a:gd name="T21" fmla="*/ 63 h 525"/>
                  <a:gd name="T22" fmla="*/ 135 w 1469"/>
                  <a:gd name="T23" fmla="*/ 54 h 525"/>
                  <a:gd name="T24" fmla="*/ 104 w 1469"/>
                  <a:gd name="T25" fmla="*/ 44 h 525"/>
                  <a:gd name="T26" fmla="*/ 74 w 1469"/>
                  <a:gd name="T27" fmla="*/ 33 h 525"/>
                  <a:gd name="T28" fmla="*/ 44 w 1469"/>
                  <a:gd name="T29" fmla="*/ 21 h 525"/>
                  <a:gd name="T30" fmla="*/ 16 w 1469"/>
                  <a:gd name="T31" fmla="*/ 7 h 525"/>
                  <a:gd name="T32" fmla="*/ 2 w 1469"/>
                  <a:gd name="T33" fmla="*/ 1 h 525"/>
                  <a:gd name="T34" fmla="*/ 1 w 1469"/>
                  <a:gd name="T35" fmla="*/ 8 h 525"/>
                  <a:gd name="T36" fmla="*/ 0 w 1469"/>
                  <a:gd name="T37" fmla="*/ 20 h 525"/>
                  <a:gd name="T38" fmla="*/ 2 w 1469"/>
                  <a:gd name="T39" fmla="*/ 31 h 525"/>
                  <a:gd name="T40" fmla="*/ 6 w 1469"/>
                  <a:gd name="T41" fmla="*/ 36 h 525"/>
                  <a:gd name="T42" fmla="*/ 8 w 1469"/>
                  <a:gd name="T43" fmla="*/ 37 h 525"/>
                  <a:gd name="T44" fmla="*/ 13 w 1469"/>
                  <a:gd name="T45" fmla="*/ 40 h 525"/>
                  <a:gd name="T46" fmla="*/ 21 w 1469"/>
                  <a:gd name="T47" fmla="*/ 44 h 525"/>
                  <a:gd name="T48" fmla="*/ 32 w 1469"/>
                  <a:gd name="T49" fmla="*/ 49 h 525"/>
                  <a:gd name="T50" fmla="*/ 45 w 1469"/>
                  <a:gd name="T51" fmla="*/ 55 h 525"/>
                  <a:gd name="T52" fmla="*/ 62 w 1469"/>
                  <a:gd name="T53" fmla="*/ 62 h 525"/>
                  <a:gd name="T54" fmla="*/ 80 w 1469"/>
                  <a:gd name="T55" fmla="*/ 69 h 525"/>
                  <a:gd name="T56" fmla="*/ 102 w 1469"/>
                  <a:gd name="T57" fmla="*/ 77 h 525"/>
                  <a:gd name="T58" fmla="*/ 127 w 1469"/>
                  <a:gd name="T59" fmla="*/ 85 h 525"/>
                  <a:gd name="T60" fmla="*/ 154 w 1469"/>
                  <a:gd name="T61" fmla="*/ 93 h 525"/>
                  <a:gd name="T62" fmla="*/ 185 w 1469"/>
                  <a:gd name="T63" fmla="*/ 100 h 525"/>
                  <a:gd name="T64" fmla="*/ 218 w 1469"/>
                  <a:gd name="T65" fmla="*/ 108 h 525"/>
                  <a:gd name="T66" fmla="*/ 254 w 1469"/>
                  <a:gd name="T67" fmla="*/ 115 h 525"/>
                  <a:gd name="T68" fmla="*/ 294 w 1469"/>
                  <a:gd name="T69" fmla="*/ 122 h 525"/>
                  <a:gd name="T70" fmla="*/ 336 w 1469"/>
                  <a:gd name="T71" fmla="*/ 128 h 525"/>
                  <a:gd name="T72" fmla="*/ 359 w 1469"/>
                  <a:gd name="T73" fmla="*/ 131 h 525"/>
                  <a:gd name="T74" fmla="*/ 362 w 1469"/>
                  <a:gd name="T75" fmla="*/ 126 h 525"/>
                  <a:gd name="T76" fmla="*/ 365 w 1469"/>
                  <a:gd name="T77" fmla="*/ 118 h 525"/>
                  <a:gd name="T78" fmla="*/ 367 w 1469"/>
                  <a:gd name="T79" fmla="*/ 108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1" name="Freeform 89">
                <a:extLst>
                  <a:ext uri="{FF2B5EF4-FFF2-40B4-BE49-F238E27FC236}">
                    <a16:creationId xmlns:a16="http://schemas.microsoft.com/office/drawing/2014/main" id="{06506247-DA9D-6748-B95B-0089A3B62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13 w 170"/>
                  <a:gd name="T1" fmla="*/ 0 h 120"/>
                  <a:gd name="T2" fmla="*/ 12 w 170"/>
                  <a:gd name="T3" fmla="*/ 0 h 120"/>
                  <a:gd name="T4" fmla="*/ 10 w 170"/>
                  <a:gd name="T5" fmla="*/ 1 h 120"/>
                  <a:gd name="T6" fmla="*/ 7 w 170"/>
                  <a:gd name="T7" fmla="*/ 2 h 120"/>
                  <a:gd name="T8" fmla="*/ 4 w 170"/>
                  <a:gd name="T9" fmla="*/ 4 h 120"/>
                  <a:gd name="T10" fmla="*/ 2 w 170"/>
                  <a:gd name="T11" fmla="*/ 6 h 120"/>
                  <a:gd name="T12" fmla="*/ 0 w 170"/>
                  <a:gd name="T13" fmla="*/ 10 h 120"/>
                  <a:gd name="T14" fmla="*/ 0 w 170"/>
                  <a:gd name="T15" fmla="*/ 16 h 120"/>
                  <a:gd name="T16" fmla="*/ 2 w 170"/>
                  <a:gd name="T17" fmla="*/ 23 h 120"/>
                  <a:gd name="T18" fmla="*/ 24 w 170"/>
                  <a:gd name="T19" fmla="*/ 29 h 120"/>
                  <a:gd name="T20" fmla="*/ 24 w 170"/>
                  <a:gd name="T21" fmla="*/ 28 h 120"/>
                  <a:gd name="T22" fmla="*/ 24 w 170"/>
                  <a:gd name="T23" fmla="*/ 25 h 120"/>
                  <a:gd name="T24" fmla="*/ 24 w 170"/>
                  <a:gd name="T25" fmla="*/ 20 h 120"/>
                  <a:gd name="T26" fmla="*/ 25 w 170"/>
                  <a:gd name="T27" fmla="*/ 15 h 120"/>
                  <a:gd name="T28" fmla="*/ 27 w 170"/>
                  <a:gd name="T29" fmla="*/ 11 h 120"/>
                  <a:gd name="T30" fmla="*/ 30 w 170"/>
                  <a:gd name="T31" fmla="*/ 7 h 120"/>
                  <a:gd name="T32" fmla="*/ 35 w 170"/>
                  <a:gd name="T33" fmla="*/ 5 h 120"/>
                  <a:gd name="T34" fmla="*/ 42 w 170"/>
                  <a:gd name="T35" fmla="*/ 6 h 120"/>
                  <a:gd name="T36" fmla="*/ 1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2" name="Freeform 90">
                <a:extLst>
                  <a:ext uri="{FF2B5EF4-FFF2-40B4-BE49-F238E27FC236}">
                    <a16:creationId xmlns:a16="http://schemas.microsoft.com/office/drawing/2014/main" id="{ECEFEBE5-115B-2640-A12A-F03331AA6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13 w 170"/>
                  <a:gd name="T1" fmla="*/ 0 h 119"/>
                  <a:gd name="T2" fmla="*/ 12 w 170"/>
                  <a:gd name="T3" fmla="*/ 0 h 119"/>
                  <a:gd name="T4" fmla="*/ 10 w 170"/>
                  <a:gd name="T5" fmla="*/ 1 h 119"/>
                  <a:gd name="T6" fmla="*/ 7 w 170"/>
                  <a:gd name="T7" fmla="*/ 2 h 119"/>
                  <a:gd name="T8" fmla="*/ 5 w 170"/>
                  <a:gd name="T9" fmla="*/ 3 h 119"/>
                  <a:gd name="T10" fmla="*/ 2 w 170"/>
                  <a:gd name="T11" fmla="*/ 6 h 119"/>
                  <a:gd name="T12" fmla="*/ 0 w 170"/>
                  <a:gd name="T13" fmla="*/ 10 h 119"/>
                  <a:gd name="T14" fmla="*/ 0 w 170"/>
                  <a:gd name="T15" fmla="*/ 16 h 119"/>
                  <a:gd name="T16" fmla="*/ 2 w 170"/>
                  <a:gd name="T17" fmla="*/ 23 h 119"/>
                  <a:gd name="T18" fmla="*/ 25 w 170"/>
                  <a:gd name="T19" fmla="*/ 29 h 119"/>
                  <a:gd name="T20" fmla="*/ 24 w 170"/>
                  <a:gd name="T21" fmla="*/ 28 h 119"/>
                  <a:gd name="T22" fmla="*/ 24 w 170"/>
                  <a:gd name="T23" fmla="*/ 25 h 119"/>
                  <a:gd name="T24" fmla="*/ 24 w 170"/>
                  <a:gd name="T25" fmla="*/ 20 h 119"/>
                  <a:gd name="T26" fmla="*/ 25 w 170"/>
                  <a:gd name="T27" fmla="*/ 15 h 119"/>
                  <a:gd name="T28" fmla="*/ 27 w 170"/>
                  <a:gd name="T29" fmla="*/ 11 h 119"/>
                  <a:gd name="T30" fmla="*/ 30 w 170"/>
                  <a:gd name="T31" fmla="*/ 7 h 119"/>
                  <a:gd name="T32" fmla="*/ 36 w 170"/>
                  <a:gd name="T33" fmla="*/ 5 h 119"/>
                  <a:gd name="T34" fmla="*/ 43 w 170"/>
                  <a:gd name="T35" fmla="*/ 6 h 119"/>
                  <a:gd name="T36" fmla="*/ 1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3" name="Freeform 91">
                <a:extLst>
                  <a:ext uri="{FF2B5EF4-FFF2-40B4-BE49-F238E27FC236}">
                    <a16:creationId xmlns:a16="http://schemas.microsoft.com/office/drawing/2014/main" id="{BF7C8CB9-F860-0946-AF80-3685077D4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11 h 200"/>
                  <a:gd name="T2" fmla="*/ 174 w 730"/>
                  <a:gd name="T3" fmla="*/ 50 h 200"/>
                  <a:gd name="T4" fmla="*/ 182 w 730"/>
                  <a:gd name="T5" fmla="*/ 39 h 200"/>
                  <a:gd name="T6" fmla="*/ 8 w 730"/>
                  <a:gd name="T7" fmla="*/ 0 h 200"/>
                  <a:gd name="T8" fmla="*/ 0 w 730"/>
                  <a:gd name="T9" fmla="*/ 1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4" name="Freeform 92">
                <a:extLst>
                  <a:ext uri="{FF2B5EF4-FFF2-40B4-BE49-F238E27FC236}">
                    <a16:creationId xmlns:a16="http://schemas.microsoft.com/office/drawing/2014/main" id="{A6446BD6-69C6-3844-BCF7-36F16503D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8 h 187"/>
                  <a:gd name="T2" fmla="*/ 174 w 703"/>
                  <a:gd name="T3" fmla="*/ 47 h 187"/>
                  <a:gd name="T4" fmla="*/ 176 w 703"/>
                  <a:gd name="T5" fmla="*/ 39 h 187"/>
                  <a:gd name="T6" fmla="*/ 2 w 703"/>
                  <a:gd name="T7" fmla="*/ 0 h 187"/>
                  <a:gd name="T8" fmla="*/ 0 w 703"/>
                  <a:gd name="T9" fmla="*/ 8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5" name="Freeform 93">
                <a:extLst>
                  <a:ext uri="{FF2B5EF4-FFF2-40B4-BE49-F238E27FC236}">
                    <a16:creationId xmlns:a16="http://schemas.microsoft.com/office/drawing/2014/main" id="{02BB313F-58AC-3946-A0E0-DB36AAF5F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27 h 508"/>
                  <a:gd name="T2" fmla="*/ 22 w 424"/>
                  <a:gd name="T3" fmla="*/ 97 h 508"/>
                  <a:gd name="T4" fmla="*/ 31 w 424"/>
                  <a:gd name="T5" fmla="*/ 97 h 508"/>
                  <a:gd name="T6" fmla="*/ 106 w 424"/>
                  <a:gd name="T7" fmla="*/ 0 h 508"/>
                  <a:gd name="T8" fmla="*/ 33 w 424"/>
                  <a:gd name="T9" fmla="*/ 71 h 508"/>
                  <a:gd name="T10" fmla="*/ 17 w 424"/>
                  <a:gd name="T11" fmla="*/ 72 h 508"/>
                  <a:gd name="T12" fmla="*/ 0 w 424"/>
                  <a:gd name="T13" fmla="*/ 90 h 508"/>
                  <a:gd name="T14" fmla="*/ 0 w 424"/>
                  <a:gd name="T15" fmla="*/ 127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6" name="Freeform 94">
                <a:extLst>
                  <a:ext uri="{FF2B5EF4-FFF2-40B4-BE49-F238E27FC236}">
                    <a16:creationId xmlns:a16="http://schemas.microsoft.com/office/drawing/2014/main" id="{A5B656AB-C7D8-6144-8A7D-1360A5DE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296 w 1186"/>
                  <a:gd name="T3" fmla="*/ 61 h 245"/>
                  <a:gd name="T4" fmla="*/ 296 w 1186"/>
                  <a:gd name="T5" fmla="*/ 61 h 245"/>
                  <a:gd name="T6" fmla="*/ 295 w 1186"/>
                  <a:gd name="T7" fmla="*/ 60 h 245"/>
                  <a:gd name="T8" fmla="*/ 293 w 1186"/>
                  <a:gd name="T9" fmla="*/ 60 h 245"/>
                  <a:gd name="T10" fmla="*/ 290 w 1186"/>
                  <a:gd name="T11" fmla="*/ 58 h 245"/>
                  <a:gd name="T12" fmla="*/ 286 w 1186"/>
                  <a:gd name="T13" fmla="*/ 57 h 245"/>
                  <a:gd name="T14" fmla="*/ 282 w 1186"/>
                  <a:gd name="T15" fmla="*/ 55 h 245"/>
                  <a:gd name="T16" fmla="*/ 278 w 1186"/>
                  <a:gd name="T17" fmla="*/ 53 h 245"/>
                  <a:gd name="T18" fmla="*/ 272 w 1186"/>
                  <a:gd name="T19" fmla="*/ 51 h 245"/>
                  <a:gd name="T20" fmla="*/ 266 w 1186"/>
                  <a:gd name="T21" fmla="*/ 49 h 245"/>
                  <a:gd name="T22" fmla="*/ 259 w 1186"/>
                  <a:gd name="T23" fmla="*/ 47 h 245"/>
                  <a:gd name="T24" fmla="*/ 252 w 1186"/>
                  <a:gd name="T25" fmla="*/ 44 h 245"/>
                  <a:gd name="T26" fmla="*/ 244 w 1186"/>
                  <a:gd name="T27" fmla="*/ 41 h 245"/>
                  <a:gd name="T28" fmla="*/ 236 w 1186"/>
                  <a:gd name="T29" fmla="*/ 38 h 245"/>
                  <a:gd name="T30" fmla="*/ 227 w 1186"/>
                  <a:gd name="T31" fmla="*/ 36 h 245"/>
                  <a:gd name="T32" fmla="*/ 217 w 1186"/>
                  <a:gd name="T33" fmla="*/ 33 h 245"/>
                  <a:gd name="T34" fmla="*/ 208 w 1186"/>
                  <a:gd name="T35" fmla="*/ 30 h 245"/>
                  <a:gd name="T36" fmla="*/ 197 w 1186"/>
                  <a:gd name="T37" fmla="*/ 27 h 245"/>
                  <a:gd name="T38" fmla="*/ 186 w 1186"/>
                  <a:gd name="T39" fmla="*/ 24 h 245"/>
                  <a:gd name="T40" fmla="*/ 175 w 1186"/>
                  <a:gd name="T41" fmla="*/ 21 h 245"/>
                  <a:gd name="T42" fmla="*/ 163 w 1186"/>
                  <a:gd name="T43" fmla="*/ 18 h 245"/>
                  <a:gd name="T44" fmla="*/ 151 w 1186"/>
                  <a:gd name="T45" fmla="*/ 16 h 245"/>
                  <a:gd name="T46" fmla="*/ 139 w 1186"/>
                  <a:gd name="T47" fmla="*/ 13 h 245"/>
                  <a:gd name="T48" fmla="*/ 126 w 1186"/>
                  <a:gd name="T49" fmla="*/ 11 h 245"/>
                  <a:gd name="T50" fmla="*/ 113 w 1186"/>
                  <a:gd name="T51" fmla="*/ 9 h 245"/>
                  <a:gd name="T52" fmla="*/ 100 w 1186"/>
                  <a:gd name="T53" fmla="*/ 7 h 245"/>
                  <a:gd name="T54" fmla="*/ 86 w 1186"/>
                  <a:gd name="T55" fmla="*/ 5 h 245"/>
                  <a:gd name="T56" fmla="*/ 72 w 1186"/>
                  <a:gd name="T57" fmla="*/ 4 h 245"/>
                  <a:gd name="T58" fmla="*/ 58 w 1186"/>
                  <a:gd name="T59" fmla="*/ 2 h 245"/>
                  <a:gd name="T60" fmla="*/ 44 w 1186"/>
                  <a:gd name="T61" fmla="*/ 1 h 245"/>
                  <a:gd name="T62" fmla="*/ 29 w 1186"/>
                  <a:gd name="T63" fmla="*/ 0 h 245"/>
                  <a:gd name="T64" fmla="*/ 15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7" name="Freeform 95">
                <a:extLst>
                  <a:ext uri="{FF2B5EF4-FFF2-40B4-BE49-F238E27FC236}">
                    <a16:creationId xmlns:a16="http://schemas.microsoft.com/office/drawing/2014/main" id="{0652FF6D-FDC4-F249-8DDA-72C4DB89F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60 w 241"/>
                  <a:gd name="T1" fmla="*/ 0 h 738"/>
                  <a:gd name="T2" fmla="*/ 13 w 241"/>
                  <a:gd name="T3" fmla="*/ 185 h 738"/>
                  <a:gd name="T4" fmla="*/ 0 w 241"/>
                  <a:gd name="T5" fmla="*/ 182 h 738"/>
                  <a:gd name="T6" fmla="*/ 42 w 241"/>
                  <a:gd name="T7" fmla="*/ 0 h 738"/>
                  <a:gd name="T8" fmla="*/ 6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027" name="Freeform 96">
            <a:extLst>
              <a:ext uri="{FF2B5EF4-FFF2-40B4-BE49-F238E27FC236}">
                <a16:creationId xmlns:a16="http://schemas.microsoft.com/office/drawing/2014/main" id="{44250B6D-1EFE-7044-8B80-093FBFC9E5E6}"/>
              </a:ext>
            </a:extLst>
          </p:cNvPr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541 w 2894"/>
              <a:gd name="T1" fmla="*/ 845813 h 2693"/>
              <a:gd name="T2" fmla="*/ 221692 w 2894"/>
              <a:gd name="T3" fmla="*/ 323455 h 2693"/>
              <a:gd name="T4" fmla="*/ 879144 w 2894"/>
              <a:gd name="T5" fmla="*/ 218602 h 2693"/>
              <a:gd name="T6" fmla="*/ 1649030 w 2894"/>
              <a:gd name="T7" fmla="*/ 108030 h 2693"/>
              <a:gd name="T8" fmla="*/ 1831973 w 2894"/>
              <a:gd name="T9" fmla="*/ 866783 h 2693"/>
              <a:gd name="T10" fmla="*/ 1689048 w 2894"/>
              <a:gd name="T11" fmla="*/ 1362451 h 2693"/>
              <a:gd name="T12" fmla="*/ 1336502 w 2894"/>
              <a:gd name="T13" fmla="*/ 1591221 h 2693"/>
              <a:gd name="T14" fmla="*/ 1041125 w 2894"/>
              <a:gd name="T15" fmla="*/ 1638881 h 2693"/>
              <a:gd name="T16" fmla="*/ 663169 w 2894"/>
              <a:gd name="T17" fmla="*/ 1671290 h 2693"/>
              <a:gd name="T18" fmla="*/ 219786 w 2894"/>
              <a:gd name="T19" fmla="*/ 1398673 h 2693"/>
              <a:gd name="T20" fmla="*/ 2541 w 2894"/>
              <a:gd name="T21" fmla="*/ 845813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28" name="Group 97">
            <a:extLst>
              <a:ext uri="{FF2B5EF4-FFF2-40B4-BE49-F238E27FC236}">
                <a16:creationId xmlns:a16="http://schemas.microsoft.com/office/drawing/2014/main" id="{91622AAC-5C6B-AC49-8939-67A70CEDBE3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86045" name="Oval 98">
              <a:extLst>
                <a:ext uri="{FF2B5EF4-FFF2-40B4-BE49-F238E27FC236}">
                  <a16:creationId xmlns:a16="http://schemas.microsoft.com/office/drawing/2014/main" id="{E3C8386F-5BE2-1B4F-9D3A-B3F303712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46" name="Line 99">
              <a:extLst>
                <a:ext uri="{FF2B5EF4-FFF2-40B4-BE49-F238E27FC236}">
                  <a16:creationId xmlns:a16="http://schemas.microsoft.com/office/drawing/2014/main" id="{AA8BEF03-59AE-0D4C-991C-371A74356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Line 100">
              <a:extLst>
                <a:ext uri="{FF2B5EF4-FFF2-40B4-BE49-F238E27FC236}">
                  <a16:creationId xmlns:a16="http://schemas.microsoft.com/office/drawing/2014/main" id="{089209AE-0FAE-6240-9786-006150FA8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8" name="Rectangle 101">
              <a:extLst>
                <a:ext uri="{FF2B5EF4-FFF2-40B4-BE49-F238E27FC236}">
                  <a16:creationId xmlns:a16="http://schemas.microsoft.com/office/drawing/2014/main" id="{7EE2EA0F-1970-8C4B-A1FE-17DD838E9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6049" name="Oval 102">
              <a:extLst>
                <a:ext uri="{FF2B5EF4-FFF2-40B4-BE49-F238E27FC236}">
                  <a16:creationId xmlns:a16="http://schemas.microsoft.com/office/drawing/2014/main" id="{AC871CA1-2165-184C-BB9C-1D82AFF03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6050" name="Group 103">
              <a:extLst>
                <a:ext uri="{FF2B5EF4-FFF2-40B4-BE49-F238E27FC236}">
                  <a16:creationId xmlns:a16="http://schemas.microsoft.com/office/drawing/2014/main" id="{00E4EF22-C493-754A-B640-58BBCF42B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6055" name="Line 104">
                <a:extLst>
                  <a:ext uri="{FF2B5EF4-FFF2-40B4-BE49-F238E27FC236}">
                    <a16:creationId xmlns:a16="http://schemas.microsoft.com/office/drawing/2014/main" id="{BBF059A7-6A8F-DF4E-9D53-3AA50A8FF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105">
                <a:extLst>
                  <a:ext uri="{FF2B5EF4-FFF2-40B4-BE49-F238E27FC236}">
                    <a16:creationId xmlns:a16="http://schemas.microsoft.com/office/drawing/2014/main" id="{32C732C5-BFD8-3B42-BA25-81D1BB84A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7" name="Line 106">
                <a:extLst>
                  <a:ext uri="{FF2B5EF4-FFF2-40B4-BE49-F238E27FC236}">
                    <a16:creationId xmlns:a16="http://schemas.microsoft.com/office/drawing/2014/main" id="{C3335E41-E5A9-1246-951E-FA69782F7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51" name="Group 107">
              <a:extLst>
                <a:ext uri="{FF2B5EF4-FFF2-40B4-BE49-F238E27FC236}">
                  <a16:creationId xmlns:a16="http://schemas.microsoft.com/office/drawing/2014/main" id="{B5155685-591A-0049-BC2F-29B3AC2F565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6052" name="Line 108">
                <a:extLst>
                  <a:ext uri="{FF2B5EF4-FFF2-40B4-BE49-F238E27FC236}">
                    <a16:creationId xmlns:a16="http://schemas.microsoft.com/office/drawing/2014/main" id="{C50A80AF-9F86-8343-A9D3-E65F06070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3" name="Line 109">
                <a:extLst>
                  <a:ext uri="{FF2B5EF4-FFF2-40B4-BE49-F238E27FC236}">
                    <a16:creationId xmlns:a16="http://schemas.microsoft.com/office/drawing/2014/main" id="{C7721012-DA82-2D46-8D64-1201D02AC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4" name="Line 110">
                <a:extLst>
                  <a:ext uri="{FF2B5EF4-FFF2-40B4-BE49-F238E27FC236}">
                    <a16:creationId xmlns:a16="http://schemas.microsoft.com/office/drawing/2014/main" id="{AADF163F-F2E2-6E4F-A1F3-E63F17EBB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029" name="Line 111">
            <a:extLst>
              <a:ext uri="{FF2B5EF4-FFF2-40B4-BE49-F238E27FC236}">
                <a16:creationId xmlns:a16="http://schemas.microsoft.com/office/drawing/2014/main" id="{C3B807AB-30EB-E748-8F44-71D1CFB4B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12">
            <a:extLst>
              <a:ext uri="{FF2B5EF4-FFF2-40B4-BE49-F238E27FC236}">
                <a16:creationId xmlns:a16="http://schemas.microsoft.com/office/drawing/2014/main" id="{2EC2EA2A-C5FF-4343-AE3C-08DC9A941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13">
            <a:extLst>
              <a:ext uri="{FF2B5EF4-FFF2-40B4-BE49-F238E27FC236}">
                <a16:creationId xmlns:a16="http://schemas.microsoft.com/office/drawing/2014/main" id="{C6E401CE-8650-1D43-9047-9A84CB4FB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32" name="Group 114">
            <a:extLst>
              <a:ext uri="{FF2B5EF4-FFF2-40B4-BE49-F238E27FC236}">
                <a16:creationId xmlns:a16="http://schemas.microsoft.com/office/drawing/2014/main" id="{A86568DA-C603-3644-8E51-27C0D31203F1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86041" name="Oval 115">
              <a:extLst>
                <a:ext uri="{FF2B5EF4-FFF2-40B4-BE49-F238E27FC236}">
                  <a16:creationId xmlns:a16="http://schemas.microsoft.com/office/drawing/2014/main" id="{B1656C47-7C87-9143-B846-E12C523A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6042" name="Group 116">
              <a:extLst>
                <a:ext uri="{FF2B5EF4-FFF2-40B4-BE49-F238E27FC236}">
                  <a16:creationId xmlns:a16="http://schemas.microsoft.com/office/drawing/2014/main" id="{D2E1BE15-6613-FF42-9A3F-7C6C67467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86043" name="Object 3">
                <a:extLst>
                  <a:ext uri="{FF2B5EF4-FFF2-40B4-BE49-F238E27FC236}">
                    <a16:creationId xmlns:a16="http://schemas.microsoft.com/office/drawing/2014/main" id="{0A09855F-91C1-2E49-9435-81209000977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147" r:id="rId4" imgW="7740650" imgH="7867650" progId="">
                      <p:embed/>
                    </p:oleObj>
                  </mc:Choice>
                  <mc:Fallback>
                    <p:oleObj r:id="rId4" imgW="7740650" imgH="786765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44" name="Object 4">
                <a:extLst>
                  <a:ext uri="{FF2B5EF4-FFF2-40B4-BE49-F238E27FC236}">
                    <a16:creationId xmlns:a16="http://schemas.microsoft.com/office/drawing/2014/main" id="{03C38A8C-E807-C645-81E5-D18C6452BA5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148" r:id="rId6" imgW="11817350" imgH="11176000" progId="">
                      <p:embed/>
                    </p:oleObj>
                  </mc:Choice>
                  <mc:Fallback>
                    <p:oleObj r:id="rId6" imgW="11817350" imgH="1117600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6033" name="Freeform 119">
            <a:extLst>
              <a:ext uri="{FF2B5EF4-FFF2-40B4-BE49-F238E27FC236}">
                <a16:creationId xmlns:a16="http://schemas.microsoft.com/office/drawing/2014/main" id="{32AC1F25-53CC-5D40-93AD-663613749598}"/>
              </a:ext>
            </a:extLst>
          </p:cNvPr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378289 w 3324"/>
              <a:gd name="T1" fmla="*/ 9520 h 1971"/>
              <a:gd name="T2" fmla="*/ 94572 w 3324"/>
              <a:gd name="T3" fmla="*/ 209444 h 1971"/>
              <a:gd name="T4" fmla="*/ 1904 w 3324"/>
              <a:gd name="T5" fmla="*/ 676567 h 1971"/>
              <a:gd name="T6" fmla="*/ 106632 w 3324"/>
              <a:gd name="T7" fmla="*/ 1019293 h 1971"/>
              <a:gd name="T8" fmla="*/ 386540 w 3324"/>
              <a:gd name="T9" fmla="*/ 1162095 h 1971"/>
              <a:gd name="T10" fmla="*/ 687395 w 3324"/>
              <a:gd name="T11" fmla="*/ 1095454 h 1971"/>
              <a:gd name="T12" fmla="*/ 982536 w 3324"/>
              <a:gd name="T13" fmla="*/ 1190656 h 1971"/>
              <a:gd name="T14" fmla="*/ 1506175 w 3324"/>
              <a:gd name="T15" fmla="*/ 1219216 h 1971"/>
              <a:gd name="T16" fmla="*/ 2058375 w 3324"/>
              <a:gd name="T17" fmla="*/ 1000252 h 1971"/>
              <a:gd name="T18" fmla="*/ 1814645 w 3324"/>
              <a:gd name="T19" fmla="*/ 593424 h 1971"/>
              <a:gd name="T20" fmla="*/ 1722612 w 3324"/>
              <a:gd name="T21" fmla="*/ 281797 h 1971"/>
              <a:gd name="T22" fmla="*/ 1087899 w 3324"/>
              <a:gd name="T23" fmla="*/ 153592 h 1971"/>
              <a:gd name="T24" fmla="*/ 378289 w 3324"/>
              <a:gd name="T25" fmla="*/ 9520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Text Box 120">
            <a:extLst>
              <a:ext uri="{FF2B5EF4-FFF2-40B4-BE49-F238E27FC236}">
                <a16:creationId xmlns:a16="http://schemas.microsoft.com/office/drawing/2014/main" id="{976D34BF-BF27-2E43-BD5D-84724384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86035" name="Freeform 121">
            <a:extLst>
              <a:ext uri="{FF2B5EF4-FFF2-40B4-BE49-F238E27FC236}">
                <a16:creationId xmlns:a16="http://schemas.microsoft.com/office/drawing/2014/main" id="{7B1406DF-908B-1242-A309-BAEE51593740}"/>
              </a:ext>
            </a:extLst>
          </p:cNvPr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5335 w 4636"/>
              <a:gd name="T1" fmla="*/ 9525 h 1435"/>
              <a:gd name="T2" fmla="*/ 120054 w 4636"/>
              <a:gd name="T3" fmla="*/ 409575 h 1435"/>
              <a:gd name="T4" fmla="*/ 510705 w 4636"/>
              <a:gd name="T5" fmla="*/ 800100 h 1435"/>
              <a:gd name="T6" fmla="*/ 1244367 w 4636"/>
              <a:gd name="T7" fmla="*/ 904875 h 1435"/>
              <a:gd name="T8" fmla="*/ 2235288 w 4636"/>
              <a:gd name="T9" fmla="*/ 838200 h 1435"/>
              <a:gd name="T10" fmla="*/ 2492546 w 4636"/>
              <a:gd name="T11" fmla="*/ 619125 h 1435"/>
              <a:gd name="T12" fmla="*/ 2885738 w 4636"/>
              <a:gd name="T13" fmla="*/ 488315 h 1435"/>
              <a:gd name="T14" fmla="*/ 2698988 w 4636"/>
              <a:gd name="T15" fmla="*/ 176530 h 1435"/>
              <a:gd name="T16" fmla="*/ 1411426 w 4636"/>
              <a:gd name="T17" fmla="*/ 48260 h 1435"/>
              <a:gd name="T18" fmla="*/ 215335 w 4636"/>
              <a:gd name="T19" fmla="*/ 952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6036" name="Object 2">
            <a:extLst>
              <a:ext uri="{FF2B5EF4-FFF2-40B4-BE49-F238E27FC236}">
                <a16:creationId xmlns:a16="http://schemas.microsoft.com/office/drawing/2014/main" id="{9D3B9631-5170-A845-9A9C-866DA79E39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9" r:id="rId8" imgW="12134850" imgH="10064750" progId="">
                  <p:embed/>
                </p:oleObj>
              </mc:Choice>
              <mc:Fallback>
                <p:oleObj r:id="rId8" imgW="12134850" imgH="100647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5178425"/>
                        <a:ext cx="415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7" name="Text Box 123">
            <a:extLst>
              <a:ext uri="{FF2B5EF4-FFF2-40B4-BE49-F238E27FC236}">
                <a16:creationId xmlns:a16="http://schemas.microsoft.com/office/drawing/2014/main" id="{27DB62BD-6FFA-2C40-8066-953989C8B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54737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correspondent</a:t>
            </a:r>
            <a:endParaRPr lang="en-US" altLang="en-US"/>
          </a:p>
        </p:txBody>
      </p:sp>
      <p:sp>
        <p:nvSpPr>
          <p:cNvPr id="86038" name="Line 124">
            <a:extLst>
              <a:ext uri="{FF2B5EF4-FFF2-40B4-BE49-F238E27FC236}">
                <a16:creationId xmlns:a16="http://schemas.microsoft.com/office/drawing/2014/main" id="{944EB421-4B3A-C448-A205-CC213787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9" name="Line 125">
            <a:extLst>
              <a:ext uri="{FF2B5EF4-FFF2-40B4-BE49-F238E27FC236}">
                <a16:creationId xmlns:a16="http://schemas.microsoft.com/office/drawing/2014/main" id="{CA98D8AA-14B4-644D-A654-3906D4767F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238" y="3216275"/>
            <a:ext cx="996950" cy="1103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0" name="Line 126">
            <a:extLst>
              <a:ext uri="{FF2B5EF4-FFF2-40B4-BE49-F238E27FC236}">
                <a16:creationId xmlns:a16="http://schemas.microsoft.com/office/drawing/2014/main" id="{CCBFC1FD-E051-374D-B234-760328371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3550" y="1711325"/>
            <a:ext cx="1263650" cy="1843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>
            <a:extLst>
              <a:ext uri="{FF2B5EF4-FFF2-40B4-BE49-F238E27FC236}">
                <a16:creationId xmlns:a16="http://schemas.microsoft.com/office/drawing/2014/main" id="{4E5E928C-DF9B-6341-A638-63360253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80F7909F-5D5F-9A48-B547-C475A301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3689B2A2-6813-4B4F-A1A3-321F9554187E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Freeform 2">
            <a:extLst>
              <a:ext uri="{FF2B5EF4-FFF2-40B4-BE49-F238E27FC236}">
                <a16:creationId xmlns:a16="http://schemas.microsoft.com/office/drawing/2014/main" id="{B2BEE2DB-17D4-4B41-8958-6529A83851E5}"/>
              </a:ext>
            </a:extLst>
          </p:cNvPr>
          <p:cNvSpPr>
            <a:spLocks/>
          </p:cNvSpPr>
          <p:nvPr/>
        </p:nvSpPr>
        <p:spPr bwMode="auto">
          <a:xfrm>
            <a:off x="1612900" y="2838450"/>
            <a:ext cx="1866900" cy="1589088"/>
          </a:xfrm>
          <a:custGeom>
            <a:avLst/>
            <a:gdLst>
              <a:gd name="T0" fmla="*/ 766265 w 1340"/>
              <a:gd name="T1" fmla="*/ 56038 h 1191"/>
              <a:gd name="T2" fmla="*/ 114243 w 1340"/>
              <a:gd name="T3" fmla="*/ 80055 h 1191"/>
              <a:gd name="T4" fmla="*/ 80806 w 1340"/>
              <a:gd name="T5" fmla="*/ 536367 h 1191"/>
              <a:gd name="T6" fmla="*/ 39010 w 1340"/>
              <a:gd name="T7" fmla="*/ 960658 h 1191"/>
              <a:gd name="T8" fmla="*/ 156039 w 1340"/>
              <a:gd name="T9" fmla="*/ 1160795 h 1191"/>
              <a:gd name="T10" fmla="*/ 749546 w 1340"/>
              <a:gd name="T11" fmla="*/ 1168800 h 1191"/>
              <a:gd name="T12" fmla="*/ 891654 w 1340"/>
              <a:gd name="T13" fmla="*/ 1505030 h 1191"/>
              <a:gd name="T14" fmla="*/ 1719220 w 1340"/>
              <a:gd name="T15" fmla="*/ 1465003 h 1191"/>
              <a:gd name="T16" fmla="*/ 1777735 w 1340"/>
              <a:gd name="T17" fmla="*/ 760521 h 1191"/>
              <a:gd name="T18" fmla="*/ 1677424 w 1340"/>
              <a:gd name="T19" fmla="*/ 456312 h 1191"/>
              <a:gd name="T20" fmla="*/ 1058839 w 1340"/>
              <a:gd name="T21" fmla="*/ 384263 h 1191"/>
              <a:gd name="T22" fmla="*/ 766265 w 1340"/>
              <a:gd name="T23" fmla="*/ 5603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8" name="Group 3">
            <a:extLst>
              <a:ext uri="{FF2B5EF4-FFF2-40B4-BE49-F238E27FC236}">
                <a16:creationId xmlns:a16="http://schemas.microsoft.com/office/drawing/2014/main" id="{3F7E0635-4943-724F-87A6-D70D8B8818C8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832225"/>
            <a:ext cx="501650" cy="233363"/>
            <a:chOff x="3600" y="219"/>
            <a:chExt cx="360" cy="175"/>
          </a:xfrm>
        </p:grpSpPr>
        <p:sp>
          <p:nvSpPr>
            <p:cNvPr id="88182" name="Oval 4">
              <a:extLst>
                <a:ext uri="{FF2B5EF4-FFF2-40B4-BE49-F238E27FC236}">
                  <a16:creationId xmlns:a16="http://schemas.microsoft.com/office/drawing/2014/main" id="{54B785C5-58CF-3D44-96A4-1C29ED6DB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83" name="Line 5">
              <a:extLst>
                <a:ext uri="{FF2B5EF4-FFF2-40B4-BE49-F238E27FC236}">
                  <a16:creationId xmlns:a16="http://schemas.microsoft.com/office/drawing/2014/main" id="{B124B55B-BCE8-EE4F-989A-C62212CBE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84" name="Line 6">
              <a:extLst>
                <a:ext uri="{FF2B5EF4-FFF2-40B4-BE49-F238E27FC236}">
                  <a16:creationId xmlns:a16="http://schemas.microsoft.com/office/drawing/2014/main" id="{B0404A61-B960-B146-B2AE-99146B444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85" name="Rectangle 7">
              <a:extLst>
                <a:ext uri="{FF2B5EF4-FFF2-40B4-BE49-F238E27FC236}">
                  <a16:creationId xmlns:a16="http://schemas.microsoft.com/office/drawing/2014/main" id="{2C8E262B-5FC6-8344-A6CD-8A616A04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8186" name="Oval 8">
              <a:extLst>
                <a:ext uri="{FF2B5EF4-FFF2-40B4-BE49-F238E27FC236}">
                  <a16:creationId xmlns:a16="http://schemas.microsoft.com/office/drawing/2014/main" id="{4710E937-E5E0-2949-879C-97BB9F5A5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8187" name="Group 9">
              <a:extLst>
                <a:ext uri="{FF2B5EF4-FFF2-40B4-BE49-F238E27FC236}">
                  <a16:creationId xmlns:a16="http://schemas.microsoft.com/office/drawing/2014/main" id="{29C1FC35-2142-3340-93F3-899E6FC4D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192" name="Line 10">
                <a:extLst>
                  <a:ext uri="{FF2B5EF4-FFF2-40B4-BE49-F238E27FC236}">
                    <a16:creationId xmlns:a16="http://schemas.microsoft.com/office/drawing/2014/main" id="{374AF827-46C3-5C4C-B2FC-CFF7592B0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3" name="Line 11">
                <a:extLst>
                  <a:ext uri="{FF2B5EF4-FFF2-40B4-BE49-F238E27FC236}">
                    <a16:creationId xmlns:a16="http://schemas.microsoft.com/office/drawing/2014/main" id="{192F2E70-65BD-464D-A1D1-378FA9C70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4" name="Line 12">
                <a:extLst>
                  <a:ext uri="{FF2B5EF4-FFF2-40B4-BE49-F238E27FC236}">
                    <a16:creationId xmlns:a16="http://schemas.microsoft.com/office/drawing/2014/main" id="{C9B887D7-BC24-DB40-B5A9-E3E5CE4EC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88" name="Group 13">
              <a:extLst>
                <a:ext uri="{FF2B5EF4-FFF2-40B4-BE49-F238E27FC236}">
                  <a16:creationId xmlns:a16="http://schemas.microsoft.com/office/drawing/2014/main" id="{B7A31270-A553-F641-B4D3-9CCA9877AFD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189" name="Line 14">
                <a:extLst>
                  <a:ext uri="{FF2B5EF4-FFF2-40B4-BE49-F238E27FC236}">
                    <a16:creationId xmlns:a16="http://schemas.microsoft.com/office/drawing/2014/main" id="{E26E3068-FAEC-1241-A13E-6CAA94F0D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0" name="Line 15">
                <a:extLst>
                  <a:ext uri="{FF2B5EF4-FFF2-40B4-BE49-F238E27FC236}">
                    <a16:creationId xmlns:a16="http://schemas.microsoft.com/office/drawing/2014/main" id="{764C4B82-2FC3-8949-90F5-F4B16EDEE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1" name="Line 16">
                <a:extLst>
                  <a:ext uri="{FF2B5EF4-FFF2-40B4-BE49-F238E27FC236}">
                    <a16:creationId xmlns:a16="http://schemas.microsoft.com/office/drawing/2014/main" id="{7A9014F5-239C-EF4E-AE42-4BFA3EF95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8069" name="Group 17">
            <a:extLst>
              <a:ext uri="{FF2B5EF4-FFF2-40B4-BE49-F238E27FC236}">
                <a16:creationId xmlns:a16="http://schemas.microsoft.com/office/drawing/2014/main" id="{45B9888D-25D7-DB45-8BE2-47560D2B1091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86150"/>
            <a:ext cx="1333500" cy="342900"/>
            <a:chOff x="8025" y="5070"/>
            <a:chExt cx="2100" cy="540"/>
          </a:xfrm>
        </p:grpSpPr>
        <p:sp>
          <p:nvSpPr>
            <p:cNvPr id="88179" name="Line 18">
              <a:extLst>
                <a:ext uri="{FF2B5EF4-FFF2-40B4-BE49-F238E27FC236}">
                  <a16:creationId xmlns:a16="http://schemas.microsoft.com/office/drawing/2014/main" id="{EC6A1D95-F069-434D-BFBC-8BDF7AD8C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80" name="Line 19">
              <a:extLst>
                <a:ext uri="{FF2B5EF4-FFF2-40B4-BE49-F238E27FC236}">
                  <a16:creationId xmlns:a16="http://schemas.microsoft.com/office/drawing/2014/main" id="{AF6129C0-E7B0-8244-ABE9-2E080E944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81" name="Line 20">
              <a:extLst>
                <a:ext uri="{FF2B5EF4-FFF2-40B4-BE49-F238E27FC236}">
                  <a16:creationId xmlns:a16="http://schemas.microsoft.com/office/drawing/2014/main" id="{7ED04691-E380-D54C-9784-04A4214BE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0" name="Rectangle 21">
            <a:extLst>
              <a:ext uri="{FF2B5EF4-FFF2-40B4-BE49-F238E27FC236}">
                <a16:creationId xmlns:a16="http://schemas.microsoft.com/office/drawing/2014/main" id="{8BFA6F0E-70D9-9041-85B4-0280734ED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220663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Mobility: more vocabulary</a:t>
            </a:r>
          </a:p>
        </p:txBody>
      </p:sp>
      <p:sp>
        <p:nvSpPr>
          <p:cNvPr id="88071" name="Text Box 22">
            <a:extLst>
              <a:ext uri="{FF2B5EF4-FFF2-40B4-BE49-F238E27FC236}">
                <a16:creationId xmlns:a16="http://schemas.microsoft.com/office/drawing/2014/main" id="{A90DBB6C-256A-D840-A83B-297AF9CE5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665413"/>
            <a:ext cx="33353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Care-of-address:</a:t>
            </a:r>
            <a:r>
              <a:rPr lang="en-US" altLang="en-US" sz="2000"/>
              <a:t> address in visited network.</a:t>
            </a:r>
          </a:p>
          <a:p>
            <a:r>
              <a:rPr lang="en-US" altLang="en-US" sz="1600"/>
              <a:t>(e.g., 79,129.13.2) </a:t>
            </a:r>
          </a:p>
        </p:txBody>
      </p:sp>
      <p:grpSp>
        <p:nvGrpSpPr>
          <p:cNvPr id="88072" name="Group 23">
            <a:extLst>
              <a:ext uri="{FF2B5EF4-FFF2-40B4-BE49-F238E27FC236}">
                <a16:creationId xmlns:a16="http://schemas.microsoft.com/office/drawing/2014/main" id="{613FB481-CDF2-A74F-B99A-333135D75A34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3044825"/>
            <a:ext cx="914400" cy="590550"/>
            <a:chOff x="10665" y="3225"/>
            <a:chExt cx="1440" cy="930"/>
          </a:xfrm>
        </p:grpSpPr>
        <p:sp>
          <p:nvSpPr>
            <p:cNvPr id="88109" name="Oval 24">
              <a:extLst>
                <a:ext uri="{FF2B5EF4-FFF2-40B4-BE49-F238E27FC236}">
                  <a16:creationId xmlns:a16="http://schemas.microsoft.com/office/drawing/2014/main" id="{4DDFD42E-FC9E-8243-9B49-EDA021DA9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8110" name="Group 25">
              <a:extLst>
                <a:ext uri="{FF2B5EF4-FFF2-40B4-BE49-F238E27FC236}">
                  <a16:creationId xmlns:a16="http://schemas.microsoft.com/office/drawing/2014/main" id="{E7F23614-1FC4-2047-8227-B3627C086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88111" name="Freeform 26">
                <a:extLst>
                  <a:ext uri="{FF2B5EF4-FFF2-40B4-BE49-F238E27FC236}">
                    <a16:creationId xmlns:a16="http://schemas.microsoft.com/office/drawing/2014/main" id="{EEB140A8-6B08-6648-8828-22074D845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99 w 788"/>
                  <a:gd name="T1" fmla="*/ 0 h 1138"/>
                  <a:gd name="T2" fmla="*/ 88 w 788"/>
                  <a:gd name="T3" fmla="*/ 0 h 1138"/>
                  <a:gd name="T4" fmla="*/ 73 w 788"/>
                  <a:gd name="T5" fmla="*/ 1 h 1138"/>
                  <a:gd name="T6" fmla="*/ 56 w 788"/>
                  <a:gd name="T7" fmla="*/ 4 h 1138"/>
                  <a:gd name="T8" fmla="*/ 39 w 788"/>
                  <a:gd name="T9" fmla="*/ 8 h 1138"/>
                  <a:gd name="T10" fmla="*/ 22 w 788"/>
                  <a:gd name="T11" fmla="*/ 15 h 1138"/>
                  <a:gd name="T12" fmla="*/ 10 w 788"/>
                  <a:gd name="T13" fmla="*/ 24 h 1138"/>
                  <a:gd name="T14" fmla="*/ 2 w 788"/>
                  <a:gd name="T15" fmla="*/ 36 h 1138"/>
                  <a:gd name="T16" fmla="*/ 0 w 788"/>
                  <a:gd name="T17" fmla="*/ 46 h 1138"/>
                  <a:gd name="T18" fmla="*/ 1 w 788"/>
                  <a:gd name="T19" fmla="*/ 51 h 1138"/>
                  <a:gd name="T20" fmla="*/ 4 w 788"/>
                  <a:gd name="T21" fmla="*/ 66 h 1138"/>
                  <a:gd name="T22" fmla="*/ 13 w 788"/>
                  <a:gd name="T23" fmla="*/ 97 h 1138"/>
                  <a:gd name="T24" fmla="*/ 25 w 788"/>
                  <a:gd name="T25" fmla="*/ 137 h 1138"/>
                  <a:gd name="T26" fmla="*/ 41 w 788"/>
                  <a:gd name="T27" fmla="*/ 181 h 1138"/>
                  <a:gd name="T28" fmla="*/ 59 w 788"/>
                  <a:gd name="T29" fmla="*/ 228 h 1138"/>
                  <a:gd name="T30" fmla="*/ 78 w 788"/>
                  <a:gd name="T31" fmla="*/ 274 h 1138"/>
                  <a:gd name="T32" fmla="*/ 98 w 788"/>
                  <a:gd name="T33" fmla="*/ 317 h 1138"/>
                  <a:gd name="T34" fmla="*/ 117 w 788"/>
                  <a:gd name="T35" fmla="*/ 352 h 1138"/>
                  <a:gd name="T36" fmla="*/ 130 w 788"/>
                  <a:gd name="T37" fmla="*/ 370 h 1138"/>
                  <a:gd name="T38" fmla="*/ 136 w 788"/>
                  <a:gd name="T39" fmla="*/ 377 h 1138"/>
                  <a:gd name="T40" fmla="*/ 146 w 788"/>
                  <a:gd name="T41" fmla="*/ 377 h 1138"/>
                  <a:gd name="T42" fmla="*/ 163 w 788"/>
                  <a:gd name="T43" fmla="*/ 371 h 1138"/>
                  <a:gd name="T44" fmla="*/ 183 w 788"/>
                  <a:gd name="T45" fmla="*/ 363 h 1138"/>
                  <a:gd name="T46" fmla="*/ 203 w 788"/>
                  <a:gd name="T47" fmla="*/ 355 h 1138"/>
                  <a:gd name="T48" fmla="*/ 223 w 788"/>
                  <a:gd name="T49" fmla="*/ 346 h 1138"/>
                  <a:gd name="T50" fmla="*/ 241 w 788"/>
                  <a:gd name="T51" fmla="*/ 338 h 1138"/>
                  <a:gd name="T52" fmla="*/ 254 w 788"/>
                  <a:gd name="T53" fmla="*/ 330 h 1138"/>
                  <a:gd name="T54" fmla="*/ 262 w 788"/>
                  <a:gd name="T55" fmla="*/ 323 h 1138"/>
                  <a:gd name="T56" fmla="*/ 252 w 788"/>
                  <a:gd name="T57" fmla="*/ 306 h 1138"/>
                  <a:gd name="T58" fmla="*/ 229 w 788"/>
                  <a:gd name="T59" fmla="*/ 271 h 1138"/>
                  <a:gd name="T60" fmla="*/ 204 w 788"/>
                  <a:gd name="T61" fmla="*/ 231 h 1138"/>
                  <a:gd name="T62" fmla="*/ 179 w 788"/>
                  <a:gd name="T63" fmla="*/ 187 h 1138"/>
                  <a:gd name="T64" fmla="*/ 156 w 788"/>
                  <a:gd name="T65" fmla="*/ 141 h 1138"/>
                  <a:gd name="T66" fmla="*/ 135 w 788"/>
                  <a:gd name="T67" fmla="*/ 96 h 1138"/>
                  <a:gd name="T68" fmla="*/ 117 w 788"/>
                  <a:gd name="T69" fmla="*/ 54 h 1138"/>
                  <a:gd name="T70" fmla="*/ 106 w 788"/>
                  <a:gd name="T71" fmla="*/ 16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Freeform 27">
                <a:extLst>
                  <a:ext uri="{FF2B5EF4-FFF2-40B4-BE49-F238E27FC236}">
                    <a16:creationId xmlns:a16="http://schemas.microsoft.com/office/drawing/2014/main" id="{6EA0A362-40F1-0243-89F2-0CC85C39D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16 w 425"/>
                  <a:gd name="T1" fmla="*/ 0 h 936"/>
                  <a:gd name="T2" fmla="*/ 16 w 425"/>
                  <a:gd name="T3" fmla="*/ 1 h 936"/>
                  <a:gd name="T4" fmla="*/ 16 w 425"/>
                  <a:gd name="T5" fmla="*/ 2 h 936"/>
                  <a:gd name="T6" fmla="*/ 16 w 425"/>
                  <a:gd name="T7" fmla="*/ 4 h 936"/>
                  <a:gd name="T8" fmla="*/ 15 w 425"/>
                  <a:gd name="T9" fmla="*/ 6 h 936"/>
                  <a:gd name="T10" fmla="*/ 13 w 425"/>
                  <a:gd name="T11" fmla="*/ 12 h 936"/>
                  <a:gd name="T12" fmla="*/ 11 w 425"/>
                  <a:gd name="T13" fmla="*/ 18 h 936"/>
                  <a:gd name="T14" fmla="*/ 7 w 425"/>
                  <a:gd name="T15" fmla="*/ 27 h 936"/>
                  <a:gd name="T16" fmla="*/ 2 w 425"/>
                  <a:gd name="T17" fmla="*/ 39 h 936"/>
                  <a:gd name="T18" fmla="*/ 0 w 425"/>
                  <a:gd name="T19" fmla="*/ 47 h 936"/>
                  <a:gd name="T20" fmla="*/ 0 w 425"/>
                  <a:gd name="T21" fmla="*/ 59 h 936"/>
                  <a:gd name="T22" fmla="*/ 1 w 425"/>
                  <a:gd name="T23" fmla="*/ 73 h 936"/>
                  <a:gd name="T24" fmla="*/ 4 w 425"/>
                  <a:gd name="T25" fmla="*/ 90 h 936"/>
                  <a:gd name="T26" fmla="*/ 9 w 425"/>
                  <a:gd name="T27" fmla="*/ 108 h 936"/>
                  <a:gd name="T28" fmla="*/ 14 w 425"/>
                  <a:gd name="T29" fmla="*/ 129 h 936"/>
                  <a:gd name="T30" fmla="*/ 19 w 425"/>
                  <a:gd name="T31" fmla="*/ 149 h 936"/>
                  <a:gd name="T32" fmla="*/ 26 w 425"/>
                  <a:gd name="T33" fmla="*/ 170 h 936"/>
                  <a:gd name="T34" fmla="*/ 33 w 425"/>
                  <a:gd name="T35" fmla="*/ 190 h 936"/>
                  <a:gd name="T36" fmla="*/ 40 w 425"/>
                  <a:gd name="T37" fmla="*/ 209 h 936"/>
                  <a:gd name="T38" fmla="*/ 46 w 425"/>
                  <a:gd name="T39" fmla="*/ 228 h 936"/>
                  <a:gd name="T40" fmla="*/ 52 w 425"/>
                  <a:gd name="T41" fmla="*/ 244 h 936"/>
                  <a:gd name="T42" fmla="*/ 58 w 425"/>
                  <a:gd name="T43" fmla="*/ 258 h 936"/>
                  <a:gd name="T44" fmla="*/ 63 w 425"/>
                  <a:gd name="T45" fmla="*/ 269 h 936"/>
                  <a:gd name="T46" fmla="*/ 67 w 425"/>
                  <a:gd name="T47" fmla="*/ 277 h 936"/>
                  <a:gd name="T48" fmla="*/ 70 w 425"/>
                  <a:gd name="T49" fmla="*/ 281 h 936"/>
                  <a:gd name="T50" fmla="*/ 75 w 425"/>
                  <a:gd name="T51" fmla="*/ 284 h 936"/>
                  <a:gd name="T52" fmla="*/ 80 w 425"/>
                  <a:gd name="T53" fmla="*/ 287 h 936"/>
                  <a:gd name="T54" fmla="*/ 86 w 425"/>
                  <a:gd name="T55" fmla="*/ 291 h 936"/>
                  <a:gd name="T56" fmla="*/ 94 w 425"/>
                  <a:gd name="T57" fmla="*/ 294 h 936"/>
                  <a:gd name="T58" fmla="*/ 104 w 425"/>
                  <a:gd name="T59" fmla="*/ 299 h 936"/>
                  <a:gd name="T60" fmla="*/ 114 w 425"/>
                  <a:gd name="T61" fmla="*/ 302 h 936"/>
                  <a:gd name="T62" fmla="*/ 127 w 425"/>
                  <a:gd name="T63" fmla="*/ 307 h 936"/>
                  <a:gd name="T64" fmla="*/ 142 w 425"/>
                  <a:gd name="T65" fmla="*/ 312 h 936"/>
                  <a:gd name="T66" fmla="*/ 132 w 425"/>
                  <a:gd name="T67" fmla="*/ 298 h 936"/>
                  <a:gd name="T68" fmla="*/ 123 w 425"/>
                  <a:gd name="T69" fmla="*/ 281 h 936"/>
                  <a:gd name="T70" fmla="*/ 113 w 425"/>
                  <a:gd name="T71" fmla="*/ 262 h 936"/>
                  <a:gd name="T72" fmla="*/ 103 w 425"/>
                  <a:gd name="T73" fmla="*/ 242 h 936"/>
                  <a:gd name="T74" fmla="*/ 93 w 425"/>
                  <a:gd name="T75" fmla="*/ 220 h 936"/>
                  <a:gd name="T76" fmla="*/ 83 w 425"/>
                  <a:gd name="T77" fmla="*/ 197 h 936"/>
                  <a:gd name="T78" fmla="*/ 74 w 425"/>
                  <a:gd name="T79" fmla="*/ 174 h 936"/>
                  <a:gd name="T80" fmla="*/ 65 w 425"/>
                  <a:gd name="T81" fmla="*/ 150 h 936"/>
                  <a:gd name="T82" fmla="*/ 56 w 425"/>
                  <a:gd name="T83" fmla="*/ 127 h 936"/>
                  <a:gd name="T84" fmla="*/ 48 w 425"/>
                  <a:gd name="T85" fmla="*/ 104 h 936"/>
                  <a:gd name="T86" fmla="*/ 40 w 425"/>
                  <a:gd name="T87" fmla="*/ 83 h 936"/>
                  <a:gd name="T88" fmla="*/ 34 w 425"/>
                  <a:gd name="T89" fmla="*/ 62 h 936"/>
                  <a:gd name="T90" fmla="*/ 28 w 425"/>
                  <a:gd name="T91" fmla="*/ 43 h 936"/>
                  <a:gd name="T92" fmla="*/ 23 w 425"/>
                  <a:gd name="T93" fmla="*/ 26 h 936"/>
                  <a:gd name="T94" fmla="*/ 19 w 425"/>
                  <a:gd name="T95" fmla="*/ 12 h 936"/>
                  <a:gd name="T96" fmla="*/ 16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3" name="Freeform 28">
                <a:extLst>
                  <a:ext uri="{FF2B5EF4-FFF2-40B4-BE49-F238E27FC236}">
                    <a16:creationId xmlns:a16="http://schemas.microsoft.com/office/drawing/2014/main" id="{CD658365-E0C2-CA48-BC7B-4AAF28F5B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9 w 192"/>
                  <a:gd name="T1" fmla="*/ 4 h 208"/>
                  <a:gd name="T2" fmla="*/ 4 w 192"/>
                  <a:gd name="T3" fmla="*/ 8 h 208"/>
                  <a:gd name="T4" fmla="*/ 1 w 192"/>
                  <a:gd name="T5" fmla="*/ 14 h 208"/>
                  <a:gd name="T6" fmla="*/ 0 w 192"/>
                  <a:gd name="T7" fmla="*/ 22 h 208"/>
                  <a:gd name="T8" fmla="*/ 0 w 192"/>
                  <a:gd name="T9" fmla="*/ 31 h 208"/>
                  <a:gd name="T10" fmla="*/ 1 w 192"/>
                  <a:gd name="T11" fmla="*/ 40 h 208"/>
                  <a:gd name="T12" fmla="*/ 3 w 192"/>
                  <a:gd name="T13" fmla="*/ 49 h 208"/>
                  <a:gd name="T14" fmla="*/ 7 w 192"/>
                  <a:gd name="T15" fmla="*/ 57 h 208"/>
                  <a:gd name="T16" fmla="*/ 12 w 192"/>
                  <a:gd name="T17" fmla="*/ 63 h 208"/>
                  <a:gd name="T18" fmla="*/ 17 w 192"/>
                  <a:gd name="T19" fmla="*/ 67 h 208"/>
                  <a:gd name="T20" fmla="*/ 23 w 192"/>
                  <a:gd name="T21" fmla="*/ 68 h 208"/>
                  <a:gd name="T22" fmla="*/ 30 w 192"/>
                  <a:gd name="T23" fmla="*/ 69 h 208"/>
                  <a:gd name="T24" fmla="*/ 37 w 192"/>
                  <a:gd name="T25" fmla="*/ 68 h 208"/>
                  <a:gd name="T26" fmla="*/ 43 w 192"/>
                  <a:gd name="T27" fmla="*/ 65 h 208"/>
                  <a:gd name="T28" fmla="*/ 49 w 192"/>
                  <a:gd name="T29" fmla="*/ 62 h 208"/>
                  <a:gd name="T30" fmla="*/ 54 w 192"/>
                  <a:gd name="T31" fmla="*/ 58 h 208"/>
                  <a:gd name="T32" fmla="*/ 58 w 192"/>
                  <a:gd name="T33" fmla="*/ 54 h 208"/>
                  <a:gd name="T34" fmla="*/ 63 w 192"/>
                  <a:gd name="T35" fmla="*/ 43 h 208"/>
                  <a:gd name="T36" fmla="*/ 64 w 192"/>
                  <a:gd name="T37" fmla="*/ 30 h 208"/>
                  <a:gd name="T38" fmla="*/ 62 w 192"/>
                  <a:gd name="T39" fmla="*/ 17 h 208"/>
                  <a:gd name="T40" fmla="*/ 55 w 192"/>
                  <a:gd name="T41" fmla="*/ 9 h 208"/>
                  <a:gd name="T42" fmla="*/ 51 w 192"/>
                  <a:gd name="T43" fmla="*/ 7 h 208"/>
                  <a:gd name="T44" fmla="*/ 46 w 192"/>
                  <a:gd name="T45" fmla="*/ 5 h 208"/>
                  <a:gd name="T46" fmla="*/ 41 w 192"/>
                  <a:gd name="T47" fmla="*/ 3 h 208"/>
                  <a:gd name="T48" fmla="*/ 35 w 192"/>
                  <a:gd name="T49" fmla="*/ 1 h 208"/>
                  <a:gd name="T50" fmla="*/ 28 w 192"/>
                  <a:gd name="T51" fmla="*/ 0 h 208"/>
                  <a:gd name="T52" fmla="*/ 22 w 192"/>
                  <a:gd name="T53" fmla="*/ 0 h 208"/>
                  <a:gd name="T54" fmla="*/ 16 w 192"/>
                  <a:gd name="T55" fmla="*/ 1 h 208"/>
                  <a:gd name="T56" fmla="*/ 9 w 192"/>
                  <a:gd name="T57" fmla="*/ 4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Freeform 29">
                <a:extLst>
                  <a:ext uri="{FF2B5EF4-FFF2-40B4-BE49-F238E27FC236}">
                    <a16:creationId xmlns:a16="http://schemas.microsoft.com/office/drawing/2014/main" id="{D807386B-767C-A945-BA59-0E74A67E6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11 w 247"/>
                  <a:gd name="T1" fmla="*/ 10 h 251"/>
                  <a:gd name="T2" fmla="*/ 7 w 247"/>
                  <a:gd name="T3" fmla="*/ 15 h 251"/>
                  <a:gd name="T4" fmla="*/ 4 w 247"/>
                  <a:gd name="T5" fmla="*/ 20 h 251"/>
                  <a:gd name="T6" fmla="*/ 2 w 247"/>
                  <a:gd name="T7" fmla="*/ 26 h 251"/>
                  <a:gd name="T8" fmla="*/ 0 w 247"/>
                  <a:gd name="T9" fmla="*/ 32 h 251"/>
                  <a:gd name="T10" fmla="*/ 0 w 247"/>
                  <a:gd name="T11" fmla="*/ 39 h 251"/>
                  <a:gd name="T12" fmla="*/ 2 w 247"/>
                  <a:gd name="T13" fmla="*/ 45 h 251"/>
                  <a:gd name="T14" fmla="*/ 4 w 247"/>
                  <a:gd name="T15" fmla="*/ 51 h 251"/>
                  <a:gd name="T16" fmla="*/ 8 w 247"/>
                  <a:gd name="T17" fmla="*/ 57 h 251"/>
                  <a:gd name="T18" fmla="*/ 14 w 247"/>
                  <a:gd name="T19" fmla="*/ 63 h 251"/>
                  <a:gd name="T20" fmla="*/ 19 w 247"/>
                  <a:gd name="T21" fmla="*/ 68 h 251"/>
                  <a:gd name="T22" fmla="*/ 26 w 247"/>
                  <a:gd name="T23" fmla="*/ 74 h 251"/>
                  <a:gd name="T24" fmla="*/ 32 w 247"/>
                  <a:gd name="T25" fmla="*/ 78 h 251"/>
                  <a:gd name="T26" fmla="*/ 38 w 247"/>
                  <a:gd name="T27" fmla="*/ 82 h 251"/>
                  <a:gd name="T28" fmla="*/ 44 w 247"/>
                  <a:gd name="T29" fmla="*/ 84 h 251"/>
                  <a:gd name="T30" fmla="*/ 49 w 247"/>
                  <a:gd name="T31" fmla="*/ 84 h 251"/>
                  <a:gd name="T32" fmla="*/ 55 w 247"/>
                  <a:gd name="T33" fmla="*/ 82 h 251"/>
                  <a:gd name="T34" fmla="*/ 60 w 247"/>
                  <a:gd name="T35" fmla="*/ 79 h 251"/>
                  <a:gd name="T36" fmla="*/ 65 w 247"/>
                  <a:gd name="T37" fmla="*/ 76 h 251"/>
                  <a:gd name="T38" fmla="*/ 69 w 247"/>
                  <a:gd name="T39" fmla="*/ 74 h 251"/>
                  <a:gd name="T40" fmla="*/ 74 w 247"/>
                  <a:gd name="T41" fmla="*/ 71 h 251"/>
                  <a:gd name="T42" fmla="*/ 77 w 247"/>
                  <a:gd name="T43" fmla="*/ 68 h 251"/>
                  <a:gd name="T44" fmla="*/ 80 w 247"/>
                  <a:gd name="T45" fmla="*/ 64 h 251"/>
                  <a:gd name="T46" fmla="*/ 82 w 247"/>
                  <a:gd name="T47" fmla="*/ 60 h 251"/>
                  <a:gd name="T48" fmla="*/ 82 w 247"/>
                  <a:gd name="T49" fmla="*/ 54 h 251"/>
                  <a:gd name="T50" fmla="*/ 81 w 247"/>
                  <a:gd name="T51" fmla="*/ 48 h 251"/>
                  <a:gd name="T52" fmla="*/ 79 w 247"/>
                  <a:gd name="T53" fmla="*/ 40 h 251"/>
                  <a:gd name="T54" fmla="*/ 76 w 247"/>
                  <a:gd name="T55" fmla="*/ 32 h 251"/>
                  <a:gd name="T56" fmla="*/ 71 w 247"/>
                  <a:gd name="T57" fmla="*/ 24 h 251"/>
                  <a:gd name="T58" fmla="*/ 66 w 247"/>
                  <a:gd name="T59" fmla="*/ 17 h 251"/>
                  <a:gd name="T60" fmla="*/ 61 w 247"/>
                  <a:gd name="T61" fmla="*/ 10 h 251"/>
                  <a:gd name="T62" fmla="*/ 55 w 247"/>
                  <a:gd name="T63" fmla="*/ 5 h 251"/>
                  <a:gd name="T64" fmla="*/ 49 w 247"/>
                  <a:gd name="T65" fmla="*/ 2 h 251"/>
                  <a:gd name="T66" fmla="*/ 43 w 247"/>
                  <a:gd name="T67" fmla="*/ 1 h 251"/>
                  <a:gd name="T68" fmla="*/ 37 w 247"/>
                  <a:gd name="T69" fmla="*/ 0 h 251"/>
                  <a:gd name="T70" fmla="*/ 31 w 247"/>
                  <a:gd name="T71" fmla="*/ 0 h 251"/>
                  <a:gd name="T72" fmla="*/ 27 w 247"/>
                  <a:gd name="T73" fmla="*/ 1 h 251"/>
                  <a:gd name="T74" fmla="*/ 22 w 247"/>
                  <a:gd name="T75" fmla="*/ 2 h 251"/>
                  <a:gd name="T76" fmla="*/ 17 w 247"/>
                  <a:gd name="T77" fmla="*/ 4 h 251"/>
                  <a:gd name="T78" fmla="*/ 14 w 247"/>
                  <a:gd name="T79" fmla="*/ 7 h 251"/>
                  <a:gd name="T80" fmla="*/ 11 w 247"/>
                  <a:gd name="T81" fmla="*/ 1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5" name="Freeform 30">
                <a:extLst>
                  <a:ext uri="{FF2B5EF4-FFF2-40B4-BE49-F238E27FC236}">
                    <a16:creationId xmlns:a16="http://schemas.microsoft.com/office/drawing/2014/main" id="{E1148F13-8FCE-CC4C-A88B-AB0079713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38 w 226"/>
                  <a:gd name="T1" fmla="*/ 1 h 240"/>
                  <a:gd name="T2" fmla="*/ 31 w 226"/>
                  <a:gd name="T3" fmla="*/ 0 h 240"/>
                  <a:gd name="T4" fmla="*/ 22 w 226"/>
                  <a:gd name="T5" fmla="*/ 1 h 240"/>
                  <a:gd name="T6" fmla="*/ 14 w 226"/>
                  <a:gd name="T7" fmla="*/ 4 h 240"/>
                  <a:gd name="T8" fmla="*/ 5 w 226"/>
                  <a:gd name="T9" fmla="*/ 12 h 240"/>
                  <a:gd name="T10" fmla="*/ 0 w 226"/>
                  <a:gd name="T11" fmla="*/ 26 h 240"/>
                  <a:gd name="T12" fmla="*/ 1 w 226"/>
                  <a:gd name="T13" fmla="*/ 41 h 240"/>
                  <a:gd name="T14" fmla="*/ 5 w 226"/>
                  <a:gd name="T15" fmla="*/ 56 h 240"/>
                  <a:gd name="T16" fmla="*/ 11 w 226"/>
                  <a:gd name="T17" fmla="*/ 67 h 240"/>
                  <a:gd name="T18" fmla="*/ 19 w 226"/>
                  <a:gd name="T19" fmla="*/ 74 h 240"/>
                  <a:gd name="T20" fmla="*/ 28 w 226"/>
                  <a:gd name="T21" fmla="*/ 79 h 240"/>
                  <a:gd name="T22" fmla="*/ 38 w 226"/>
                  <a:gd name="T23" fmla="*/ 80 h 240"/>
                  <a:gd name="T24" fmla="*/ 50 w 226"/>
                  <a:gd name="T25" fmla="*/ 76 h 240"/>
                  <a:gd name="T26" fmla="*/ 63 w 226"/>
                  <a:gd name="T27" fmla="*/ 68 h 240"/>
                  <a:gd name="T28" fmla="*/ 72 w 226"/>
                  <a:gd name="T29" fmla="*/ 57 h 240"/>
                  <a:gd name="T30" fmla="*/ 75 w 226"/>
                  <a:gd name="T31" fmla="*/ 44 h 240"/>
                  <a:gd name="T32" fmla="*/ 74 w 226"/>
                  <a:gd name="T33" fmla="*/ 35 h 240"/>
                  <a:gd name="T34" fmla="*/ 71 w 226"/>
                  <a:gd name="T35" fmla="*/ 32 h 240"/>
                  <a:gd name="T36" fmla="*/ 67 w 226"/>
                  <a:gd name="T37" fmla="*/ 32 h 240"/>
                  <a:gd name="T38" fmla="*/ 64 w 226"/>
                  <a:gd name="T39" fmla="*/ 35 h 240"/>
                  <a:gd name="T40" fmla="*/ 63 w 226"/>
                  <a:gd name="T41" fmla="*/ 42 h 240"/>
                  <a:gd name="T42" fmla="*/ 60 w 226"/>
                  <a:gd name="T43" fmla="*/ 53 h 240"/>
                  <a:gd name="T44" fmla="*/ 54 w 226"/>
                  <a:gd name="T45" fmla="*/ 61 h 240"/>
                  <a:gd name="T46" fmla="*/ 43 w 226"/>
                  <a:gd name="T47" fmla="*/ 66 h 240"/>
                  <a:gd name="T48" fmla="*/ 30 w 226"/>
                  <a:gd name="T49" fmla="*/ 66 h 240"/>
                  <a:gd name="T50" fmla="*/ 20 w 226"/>
                  <a:gd name="T51" fmla="*/ 59 h 240"/>
                  <a:gd name="T52" fmla="*/ 15 w 226"/>
                  <a:gd name="T53" fmla="*/ 48 h 240"/>
                  <a:gd name="T54" fmla="*/ 11 w 226"/>
                  <a:gd name="T55" fmla="*/ 35 h 240"/>
                  <a:gd name="T56" fmla="*/ 11 w 226"/>
                  <a:gd name="T57" fmla="*/ 25 h 240"/>
                  <a:gd name="T58" fmla="*/ 14 w 226"/>
                  <a:gd name="T59" fmla="*/ 19 h 240"/>
                  <a:gd name="T60" fmla="*/ 18 w 226"/>
                  <a:gd name="T61" fmla="*/ 13 h 240"/>
                  <a:gd name="T62" fmla="*/ 25 w 226"/>
                  <a:gd name="T63" fmla="*/ 9 h 240"/>
                  <a:gd name="T64" fmla="*/ 29 w 226"/>
                  <a:gd name="T65" fmla="*/ 8 h 240"/>
                  <a:gd name="T66" fmla="*/ 35 w 226"/>
                  <a:gd name="T67" fmla="*/ 8 h 240"/>
                  <a:gd name="T68" fmla="*/ 42 w 226"/>
                  <a:gd name="T69" fmla="*/ 8 h 240"/>
                  <a:gd name="T70" fmla="*/ 43 w 226"/>
                  <a:gd name="T71" fmla="*/ 4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Freeform 31">
                <a:extLst>
                  <a:ext uri="{FF2B5EF4-FFF2-40B4-BE49-F238E27FC236}">
                    <a16:creationId xmlns:a16="http://schemas.microsoft.com/office/drawing/2014/main" id="{089501AB-6C9E-E84B-BD19-7442B952E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20 w 279"/>
                  <a:gd name="T1" fmla="*/ 3 h 270"/>
                  <a:gd name="T2" fmla="*/ 11 w 279"/>
                  <a:gd name="T3" fmla="*/ 9 h 270"/>
                  <a:gd name="T4" fmla="*/ 5 w 279"/>
                  <a:gd name="T5" fmla="*/ 17 h 270"/>
                  <a:gd name="T6" fmla="*/ 1 w 279"/>
                  <a:gd name="T7" fmla="*/ 27 h 270"/>
                  <a:gd name="T8" fmla="*/ 0 w 279"/>
                  <a:gd name="T9" fmla="*/ 37 h 270"/>
                  <a:gd name="T10" fmla="*/ 2 w 279"/>
                  <a:gd name="T11" fmla="*/ 48 h 270"/>
                  <a:gd name="T12" fmla="*/ 6 w 279"/>
                  <a:gd name="T13" fmla="*/ 58 h 270"/>
                  <a:gd name="T14" fmla="*/ 12 w 279"/>
                  <a:gd name="T15" fmla="*/ 68 h 270"/>
                  <a:gd name="T16" fmla="*/ 22 w 279"/>
                  <a:gd name="T17" fmla="*/ 77 h 270"/>
                  <a:gd name="T18" fmla="*/ 34 w 279"/>
                  <a:gd name="T19" fmla="*/ 86 h 270"/>
                  <a:gd name="T20" fmla="*/ 47 w 279"/>
                  <a:gd name="T21" fmla="*/ 90 h 270"/>
                  <a:gd name="T22" fmla="*/ 62 w 279"/>
                  <a:gd name="T23" fmla="*/ 88 h 270"/>
                  <a:gd name="T24" fmla="*/ 73 w 279"/>
                  <a:gd name="T25" fmla="*/ 80 h 270"/>
                  <a:gd name="T26" fmla="*/ 81 w 279"/>
                  <a:gd name="T27" fmla="*/ 72 h 270"/>
                  <a:gd name="T28" fmla="*/ 88 w 279"/>
                  <a:gd name="T29" fmla="*/ 63 h 270"/>
                  <a:gd name="T30" fmla="*/ 92 w 279"/>
                  <a:gd name="T31" fmla="*/ 53 h 270"/>
                  <a:gd name="T32" fmla="*/ 93 w 279"/>
                  <a:gd name="T33" fmla="*/ 44 h 270"/>
                  <a:gd name="T34" fmla="*/ 91 w 279"/>
                  <a:gd name="T35" fmla="*/ 40 h 270"/>
                  <a:gd name="T36" fmla="*/ 86 w 279"/>
                  <a:gd name="T37" fmla="*/ 39 h 270"/>
                  <a:gd name="T38" fmla="*/ 82 w 279"/>
                  <a:gd name="T39" fmla="*/ 41 h 270"/>
                  <a:gd name="T40" fmla="*/ 80 w 279"/>
                  <a:gd name="T41" fmla="*/ 44 h 270"/>
                  <a:gd name="T42" fmla="*/ 78 w 279"/>
                  <a:gd name="T43" fmla="*/ 50 h 270"/>
                  <a:gd name="T44" fmla="*/ 73 w 279"/>
                  <a:gd name="T45" fmla="*/ 59 h 270"/>
                  <a:gd name="T46" fmla="*/ 66 w 279"/>
                  <a:gd name="T47" fmla="*/ 67 h 270"/>
                  <a:gd name="T48" fmla="*/ 51 w 279"/>
                  <a:gd name="T49" fmla="*/ 70 h 270"/>
                  <a:gd name="T50" fmla="*/ 33 w 279"/>
                  <a:gd name="T51" fmla="*/ 66 h 270"/>
                  <a:gd name="T52" fmla="*/ 20 w 279"/>
                  <a:gd name="T53" fmla="*/ 54 h 270"/>
                  <a:gd name="T54" fmla="*/ 13 w 279"/>
                  <a:gd name="T55" fmla="*/ 38 h 270"/>
                  <a:gd name="T56" fmla="*/ 15 w 279"/>
                  <a:gd name="T57" fmla="*/ 24 h 270"/>
                  <a:gd name="T58" fmla="*/ 20 w 279"/>
                  <a:gd name="T59" fmla="*/ 17 h 270"/>
                  <a:gd name="T60" fmla="*/ 27 w 279"/>
                  <a:gd name="T61" fmla="*/ 10 h 270"/>
                  <a:gd name="T62" fmla="*/ 34 w 279"/>
                  <a:gd name="T63" fmla="*/ 5 h 270"/>
                  <a:gd name="T64" fmla="*/ 36 w 279"/>
                  <a:gd name="T65" fmla="*/ 1 h 270"/>
                  <a:gd name="T66" fmla="*/ 29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7" name="Freeform 32">
                <a:extLst>
                  <a:ext uri="{FF2B5EF4-FFF2-40B4-BE49-F238E27FC236}">
                    <a16:creationId xmlns:a16="http://schemas.microsoft.com/office/drawing/2014/main" id="{6A7BA9E8-9058-A24C-96A2-70EC3BC1B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2 w 72"/>
                  <a:gd name="T1" fmla="*/ 22 h 75"/>
                  <a:gd name="T2" fmla="*/ 5 w 72"/>
                  <a:gd name="T3" fmla="*/ 24 h 75"/>
                  <a:gd name="T4" fmla="*/ 8 w 72"/>
                  <a:gd name="T5" fmla="*/ 25 h 75"/>
                  <a:gd name="T6" fmla="*/ 11 w 72"/>
                  <a:gd name="T7" fmla="*/ 25 h 75"/>
                  <a:gd name="T8" fmla="*/ 12 w 72"/>
                  <a:gd name="T9" fmla="*/ 24 h 75"/>
                  <a:gd name="T10" fmla="*/ 13 w 72"/>
                  <a:gd name="T11" fmla="*/ 24 h 75"/>
                  <a:gd name="T12" fmla="*/ 16 w 72"/>
                  <a:gd name="T13" fmla="*/ 24 h 75"/>
                  <a:gd name="T14" fmla="*/ 19 w 72"/>
                  <a:gd name="T15" fmla="*/ 22 h 75"/>
                  <a:gd name="T16" fmla="*/ 21 w 72"/>
                  <a:gd name="T17" fmla="*/ 20 h 75"/>
                  <a:gd name="T18" fmla="*/ 23 w 72"/>
                  <a:gd name="T19" fmla="*/ 19 h 75"/>
                  <a:gd name="T20" fmla="*/ 24 w 72"/>
                  <a:gd name="T21" fmla="*/ 17 h 75"/>
                  <a:gd name="T22" fmla="*/ 24 w 72"/>
                  <a:gd name="T23" fmla="*/ 16 h 75"/>
                  <a:gd name="T24" fmla="*/ 23 w 72"/>
                  <a:gd name="T25" fmla="*/ 15 h 75"/>
                  <a:gd name="T26" fmla="*/ 22 w 72"/>
                  <a:gd name="T27" fmla="*/ 13 h 75"/>
                  <a:gd name="T28" fmla="*/ 21 w 72"/>
                  <a:gd name="T29" fmla="*/ 13 h 75"/>
                  <a:gd name="T30" fmla="*/ 20 w 72"/>
                  <a:gd name="T31" fmla="*/ 13 h 75"/>
                  <a:gd name="T32" fmla="*/ 18 w 72"/>
                  <a:gd name="T33" fmla="*/ 13 h 75"/>
                  <a:gd name="T34" fmla="*/ 16 w 72"/>
                  <a:gd name="T35" fmla="*/ 14 h 75"/>
                  <a:gd name="T36" fmla="*/ 13 w 72"/>
                  <a:gd name="T37" fmla="*/ 15 h 75"/>
                  <a:gd name="T38" fmla="*/ 11 w 72"/>
                  <a:gd name="T39" fmla="*/ 17 h 75"/>
                  <a:gd name="T40" fmla="*/ 10 w 72"/>
                  <a:gd name="T41" fmla="*/ 17 h 75"/>
                  <a:gd name="T42" fmla="*/ 9 w 72"/>
                  <a:gd name="T43" fmla="*/ 14 h 75"/>
                  <a:gd name="T44" fmla="*/ 7 w 72"/>
                  <a:gd name="T45" fmla="*/ 8 h 75"/>
                  <a:gd name="T46" fmla="*/ 4 w 72"/>
                  <a:gd name="T47" fmla="*/ 2 h 75"/>
                  <a:gd name="T48" fmla="*/ 0 w 72"/>
                  <a:gd name="T49" fmla="*/ 0 h 75"/>
                  <a:gd name="T50" fmla="*/ 0 w 72"/>
                  <a:gd name="T51" fmla="*/ 6 h 75"/>
                  <a:gd name="T52" fmla="*/ 1 w 72"/>
                  <a:gd name="T53" fmla="*/ 13 h 75"/>
                  <a:gd name="T54" fmla="*/ 2 w 72"/>
                  <a:gd name="T55" fmla="*/ 19 h 75"/>
                  <a:gd name="T56" fmla="*/ 2 w 72"/>
                  <a:gd name="T57" fmla="*/ 22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8" name="Freeform 33">
                <a:extLst>
                  <a:ext uri="{FF2B5EF4-FFF2-40B4-BE49-F238E27FC236}">
                    <a16:creationId xmlns:a16="http://schemas.microsoft.com/office/drawing/2014/main" id="{F92320D0-52CF-864C-A6BF-9CA69F2A8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5 w 70"/>
                  <a:gd name="T1" fmla="*/ 18 h 59"/>
                  <a:gd name="T2" fmla="*/ 5 w 70"/>
                  <a:gd name="T3" fmla="*/ 19 h 59"/>
                  <a:gd name="T4" fmla="*/ 7 w 70"/>
                  <a:gd name="T5" fmla="*/ 19 h 59"/>
                  <a:gd name="T6" fmla="*/ 8 w 70"/>
                  <a:gd name="T7" fmla="*/ 20 h 59"/>
                  <a:gd name="T8" fmla="*/ 9 w 70"/>
                  <a:gd name="T9" fmla="*/ 20 h 59"/>
                  <a:gd name="T10" fmla="*/ 12 w 70"/>
                  <a:gd name="T11" fmla="*/ 20 h 59"/>
                  <a:gd name="T12" fmla="*/ 15 w 70"/>
                  <a:gd name="T13" fmla="*/ 19 h 59"/>
                  <a:gd name="T14" fmla="*/ 18 w 70"/>
                  <a:gd name="T15" fmla="*/ 19 h 59"/>
                  <a:gd name="T16" fmla="*/ 21 w 70"/>
                  <a:gd name="T17" fmla="*/ 17 h 59"/>
                  <a:gd name="T18" fmla="*/ 22 w 70"/>
                  <a:gd name="T19" fmla="*/ 16 h 59"/>
                  <a:gd name="T20" fmla="*/ 23 w 70"/>
                  <a:gd name="T21" fmla="*/ 15 h 59"/>
                  <a:gd name="T22" fmla="*/ 23 w 70"/>
                  <a:gd name="T23" fmla="*/ 14 h 59"/>
                  <a:gd name="T24" fmla="*/ 23 w 70"/>
                  <a:gd name="T25" fmla="*/ 13 h 59"/>
                  <a:gd name="T26" fmla="*/ 18 w 70"/>
                  <a:gd name="T27" fmla="*/ 11 h 59"/>
                  <a:gd name="T28" fmla="*/ 14 w 70"/>
                  <a:gd name="T29" fmla="*/ 11 h 59"/>
                  <a:gd name="T30" fmla="*/ 11 w 70"/>
                  <a:gd name="T31" fmla="*/ 13 h 59"/>
                  <a:gd name="T32" fmla="*/ 9 w 70"/>
                  <a:gd name="T33" fmla="*/ 14 h 59"/>
                  <a:gd name="T34" fmla="*/ 7 w 70"/>
                  <a:gd name="T35" fmla="*/ 10 h 59"/>
                  <a:gd name="T36" fmla="*/ 5 w 70"/>
                  <a:gd name="T37" fmla="*/ 5 h 59"/>
                  <a:gd name="T38" fmla="*/ 3 w 70"/>
                  <a:gd name="T39" fmla="*/ 1 h 59"/>
                  <a:gd name="T40" fmla="*/ 1 w 70"/>
                  <a:gd name="T41" fmla="*/ 0 h 59"/>
                  <a:gd name="T42" fmla="*/ 0 w 70"/>
                  <a:gd name="T43" fmla="*/ 6 h 59"/>
                  <a:gd name="T44" fmla="*/ 1 w 70"/>
                  <a:gd name="T45" fmla="*/ 12 h 59"/>
                  <a:gd name="T46" fmla="*/ 4 w 70"/>
                  <a:gd name="T47" fmla="*/ 17 h 59"/>
                  <a:gd name="T48" fmla="*/ 5 w 70"/>
                  <a:gd name="T49" fmla="*/ 18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9" name="Freeform 34">
                <a:extLst>
                  <a:ext uri="{FF2B5EF4-FFF2-40B4-BE49-F238E27FC236}">
                    <a16:creationId xmlns:a16="http://schemas.microsoft.com/office/drawing/2014/main" id="{7B0048DB-6F6B-8A42-A9A3-C29F227E2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1 w 65"/>
                  <a:gd name="T1" fmla="*/ 15 h 60"/>
                  <a:gd name="T2" fmla="*/ 3 w 65"/>
                  <a:gd name="T3" fmla="*/ 19 h 60"/>
                  <a:gd name="T4" fmla="*/ 7 w 65"/>
                  <a:gd name="T5" fmla="*/ 20 h 60"/>
                  <a:gd name="T6" fmla="*/ 10 w 65"/>
                  <a:gd name="T7" fmla="*/ 20 h 60"/>
                  <a:gd name="T8" fmla="*/ 12 w 65"/>
                  <a:gd name="T9" fmla="*/ 20 h 60"/>
                  <a:gd name="T10" fmla="*/ 15 w 65"/>
                  <a:gd name="T11" fmla="*/ 19 h 60"/>
                  <a:gd name="T12" fmla="*/ 18 w 65"/>
                  <a:gd name="T13" fmla="*/ 17 h 60"/>
                  <a:gd name="T14" fmla="*/ 21 w 65"/>
                  <a:gd name="T15" fmla="*/ 15 h 60"/>
                  <a:gd name="T16" fmla="*/ 22 w 65"/>
                  <a:gd name="T17" fmla="*/ 13 h 60"/>
                  <a:gd name="T18" fmla="*/ 21 w 65"/>
                  <a:gd name="T19" fmla="*/ 12 h 60"/>
                  <a:gd name="T20" fmla="*/ 20 w 65"/>
                  <a:gd name="T21" fmla="*/ 11 h 60"/>
                  <a:gd name="T22" fmla="*/ 19 w 65"/>
                  <a:gd name="T23" fmla="*/ 11 h 60"/>
                  <a:gd name="T24" fmla="*/ 17 w 65"/>
                  <a:gd name="T25" fmla="*/ 11 h 60"/>
                  <a:gd name="T26" fmla="*/ 9 w 65"/>
                  <a:gd name="T27" fmla="*/ 12 h 60"/>
                  <a:gd name="T28" fmla="*/ 8 w 65"/>
                  <a:gd name="T29" fmla="*/ 10 h 60"/>
                  <a:gd name="T30" fmla="*/ 6 w 65"/>
                  <a:gd name="T31" fmla="*/ 5 h 60"/>
                  <a:gd name="T32" fmla="*/ 3 w 65"/>
                  <a:gd name="T33" fmla="*/ 1 h 60"/>
                  <a:gd name="T34" fmla="*/ 0 w 65"/>
                  <a:gd name="T35" fmla="*/ 0 h 60"/>
                  <a:gd name="T36" fmla="*/ 0 w 65"/>
                  <a:gd name="T37" fmla="*/ 5 h 60"/>
                  <a:gd name="T38" fmla="*/ 1 w 65"/>
                  <a:gd name="T39" fmla="*/ 10 h 60"/>
                  <a:gd name="T40" fmla="*/ 1 w 65"/>
                  <a:gd name="T41" fmla="*/ 14 h 60"/>
                  <a:gd name="T42" fmla="*/ 1 w 65"/>
                  <a:gd name="T43" fmla="*/ 15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0" name="Freeform 35">
                <a:extLst>
                  <a:ext uri="{FF2B5EF4-FFF2-40B4-BE49-F238E27FC236}">
                    <a16:creationId xmlns:a16="http://schemas.microsoft.com/office/drawing/2014/main" id="{C3C97BA2-020C-5845-8EA2-35CAD3AE2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3 w 69"/>
                  <a:gd name="T1" fmla="*/ 16 h 47"/>
                  <a:gd name="T2" fmla="*/ 4 w 69"/>
                  <a:gd name="T3" fmla="*/ 16 h 47"/>
                  <a:gd name="T4" fmla="*/ 5 w 69"/>
                  <a:gd name="T5" fmla="*/ 16 h 47"/>
                  <a:gd name="T6" fmla="*/ 7 w 69"/>
                  <a:gd name="T7" fmla="*/ 16 h 47"/>
                  <a:gd name="T8" fmla="*/ 8 w 69"/>
                  <a:gd name="T9" fmla="*/ 16 h 47"/>
                  <a:gd name="T10" fmla="*/ 10 w 69"/>
                  <a:gd name="T11" fmla="*/ 16 h 47"/>
                  <a:gd name="T12" fmla="*/ 13 w 69"/>
                  <a:gd name="T13" fmla="*/ 15 h 47"/>
                  <a:gd name="T14" fmla="*/ 16 w 69"/>
                  <a:gd name="T15" fmla="*/ 14 h 47"/>
                  <a:gd name="T16" fmla="*/ 19 w 69"/>
                  <a:gd name="T17" fmla="*/ 13 h 47"/>
                  <a:gd name="T18" fmla="*/ 21 w 69"/>
                  <a:gd name="T19" fmla="*/ 12 h 47"/>
                  <a:gd name="T20" fmla="*/ 22 w 69"/>
                  <a:gd name="T21" fmla="*/ 10 h 47"/>
                  <a:gd name="T22" fmla="*/ 23 w 69"/>
                  <a:gd name="T23" fmla="*/ 9 h 47"/>
                  <a:gd name="T24" fmla="*/ 22 w 69"/>
                  <a:gd name="T25" fmla="*/ 7 h 47"/>
                  <a:gd name="T26" fmla="*/ 21 w 69"/>
                  <a:gd name="T27" fmla="*/ 6 h 47"/>
                  <a:gd name="T28" fmla="*/ 19 w 69"/>
                  <a:gd name="T29" fmla="*/ 6 h 47"/>
                  <a:gd name="T30" fmla="*/ 16 w 69"/>
                  <a:gd name="T31" fmla="*/ 6 h 47"/>
                  <a:gd name="T32" fmla="*/ 13 w 69"/>
                  <a:gd name="T33" fmla="*/ 6 h 47"/>
                  <a:gd name="T34" fmla="*/ 11 w 69"/>
                  <a:gd name="T35" fmla="*/ 7 h 47"/>
                  <a:gd name="T36" fmla="*/ 9 w 69"/>
                  <a:gd name="T37" fmla="*/ 8 h 47"/>
                  <a:gd name="T38" fmla="*/ 7 w 69"/>
                  <a:gd name="T39" fmla="*/ 9 h 47"/>
                  <a:gd name="T40" fmla="*/ 7 w 69"/>
                  <a:gd name="T41" fmla="*/ 9 h 47"/>
                  <a:gd name="T42" fmla="*/ 6 w 69"/>
                  <a:gd name="T43" fmla="*/ 7 h 47"/>
                  <a:gd name="T44" fmla="*/ 5 w 69"/>
                  <a:gd name="T45" fmla="*/ 5 h 47"/>
                  <a:gd name="T46" fmla="*/ 4 w 69"/>
                  <a:gd name="T47" fmla="*/ 2 h 47"/>
                  <a:gd name="T48" fmla="*/ 3 w 69"/>
                  <a:gd name="T49" fmla="*/ 1 h 47"/>
                  <a:gd name="T50" fmla="*/ 2 w 69"/>
                  <a:gd name="T51" fmla="*/ 0 h 47"/>
                  <a:gd name="T52" fmla="*/ 2 w 69"/>
                  <a:gd name="T53" fmla="*/ 0 h 47"/>
                  <a:gd name="T54" fmla="*/ 1 w 69"/>
                  <a:gd name="T55" fmla="*/ 0 h 47"/>
                  <a:gd name="T56" fmla="*/ 0 w 69"/>
                  <a:gd name="T57" fmla="*/ 1 h 47"/>
                  <a:gd name="T58" fmla="*/ 0 w 69"/>
                  <a:gd name="T59" fmla="*/ 4 h 47"/>
                  <a:gd name="T60" fmla="*/ 1 w 69"/>
                  <a:gd name="T61" fmla="*/ 9 h 47"/>
                  <a:gd name="T62" fmla="*/ 2 w 69"/>
                  <a:gd name="T63" fmla="*/ 14 h 47"/>
                  <a:gd name="T64" fmla="*/ 3 w 69"/>
                  <a:gd name="T65" fmla="*/ 1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1" name="Freeform 36">
                <a:extLst>
                  <a:ext uri="{FF2B5EF4-FFF2-40B4-BE49-F238E27FC236}">
                    <a16:creationId xmlns:a16="http://schemas.microsoft.com/office/drawing/2014/main" id="{28986FE9-2836-3346-82C3-CD0CF86C5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4 w 60"/>
                  <a:gd name="T1" fmla="*/ 18 h 58"/>
                  <a:gd name="T2" fmla="*/ 7 w 60"/>
                  <a:gd name="T3" fmla="*/ 19 h 58"/>
                  <a:gd name="T4" fmla="*/ 11 w 60"/>
                  <a:gd name="T5" fmla="*/ 20 h 58"/>
                  <a:gd name="T6" fmla="*/ 15 w 60"/>
                  <a:gd name="T7" fmla="*/ 19 h 58"/>
                  <a:gd name="T8" fmla="*/ 18 w 60"/>
                  <a:gd name="T9" fmla="*/ 17 h 58"/>
                  <a:gd name="T10" fmla="*/ 19 w 60"/>
                  <a:gd name="T11" fmla="*/ 17 h 58"/>
                  <a:gd name="T12" fmla="*/ 20 w 60"/>
                  <a:gd name="T13" fmla="*/ 16 h 58"/>
                  <a:gd name="T14" fmla="*/ 20 w 60"/>
                  <a:gd name="T15" fmla="*/ 14 h 58"/>
                  <a:gd name="T16" fmla="*/ 20 w 60"/>
                  <a:gd name="T17" fmla="*/ 13 h 58"/>
                  <a:gd name="T18" fmla="*/ 19 w 60"/>
                  <a:gd name="T19" fmla="*/ 12 h 58"/>
                  <a:gd name="T20" fmla="*/ 18 w 60"/>
                  <a:gd name="T21" fmla="*/ 11 h 58"/>
                  <a:gd name="T22" fmla="*/ 16 w 60"/>
                  <a:gd name="T23" fmla="*/ 11 h 58"/>
                  <a:gd name="T24" fmla="*/ 15 w 60"/>
                  <a:gd name="T25" fmla="*/ 11 h 58"/>
                  <a:gd name="T26" fmla="*/ 12 w 60"/>
                  <a:gd name="T27" fmla="*/ 12 h 58"/>
                  <a:gd name="T28" fmla="*/ 9 w 60"/>
                  <a:gd name="T29" fmla="*/ 12 h 58"/>
                  <a:gd name="T30" fmla="*/ 7 w 60"/>
                  <a:gd name="T31" fmla="*/ 12 h 58"/>
                  <a:gd name="T32" fmla="*/ 6 w 60"/>
                  <a:gd name="T33" fmla="*/ 12 h 58"/>
                  <a:gd name="T34" fmla="*/ 6 w 60"/>
                  <a:gd name="T35" fmla="*/ 10 h 58"/>
                  <a:gd name="T36" fmla="*/ 6 w 60"/>
                  <a:gd name="T37" fmla="*/ 6 h 58"/>
                  <a:gd name="T38" fmla="*/ 5 w 60"/>
                  <a:gd name="T39" fmla="*/ 1 h 58"/>
                  <a:gd name="T40" fmla="*/ 2 w 60"/>
                  <a:gd name="T41" fmla="*/ 0 h 58"/>
                  <a:gd name="T42" fmla="*/ 0 w 60"/>
                  <a:gd name="T43" fmla="*/ 4 h 58"/>
                  <a:gd name="T44" fmla="*/ 0 w 60"/>
                  <a:gd name="T45" fmla="*/ 9 h 58"/>
                  <a:gd name="T46" fmla="*/ 1 w 60"/>
                  <a:gd name="T47" fmla="*/ 14 h 58"/>
                  <a:gd name="T48" fmla="*/ 4 w 60"/>
                  <a:gd name="T49" fmla="*/ 1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Freeform 37">
                <a:extLst>
                  <a:ext uri="{FF2B5EF4-FFF2-40B4-BE49-F238E27FC236}">
                    <a16:creationId xmlns:a16="http://schemas.microsoft.com/office/drawing/2014/main" id="{D56690DC-0ED9-C84B-96CA-12F8C15BC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6 w 59"/>
                  <a:gd name="T1" fmla="*/ 17 h 55"/>
                  <a:gd name="T2" fmla="*/ 11 w 59"/>
                  <a:gd name="T3" fmla="*/ 18 h 55"/>
                  <a:gd name="T4" fmla="*/ 15 w 59"/>
                  <a:gd name="T5" fmla="*/ 18 h 55"/>
                  <a:gd name="T6" fmla="*/ 18 w 59"/>
                  <a:gd name="T7" fmla="*/ 15 h 55"/>
                  <a:gd name="T8" fmla="*/ 20 w 59"/>
                  <a:gd name="T9" fmla="*/ 11 h 55"/>
                  <a:gd name="T10" fmla="*/ 19 w 59"/>
                  <a:gd name="T11" fmla="*/ 10 h 55"/>
                  <a:gd name="T12" fmla="*/ 18 w 59"/>
                  <a:gd name="T13" fmla="*/ 9 h 55"/>
                  <a:gd name="T14" fmla="*/ 17 w 59"/>
                  <a:gd name="T15" fmla="*/ 9 h 55"/>
                  <a:gd name="T16" fmla="*/ 15 w 59"/>
                  <a:gd name="T17" fmla="*/ 9 h 55"/>
                  <a:gd name="T18" fmla="*/ 14 w 59"/>
                  <a:gd name="T19" fmla="*/ 10 h 55"/>
                  <a:gd name="T20" fmla="*/ 13 w 59"/>
                  <a:gd name="T21" fmla="*/ 11 h 55"/>
                  <a:gd name="T22" fmla="*/ 12 w 59"/>
                  <a:gd name="T23" fmla="*/ 12 h 55"/>
                  <a:gd name="T24" fmla="*/ 11 w 59"/>
                  <a:gd name="T25" fmla="*/ 13 h 55"/>
                  <a:gd name="T26" fmla="*/ 9 w 59"/>
                  <a:gd name="T27" fmla="*/ 10 h 55"/>
                  <a:gd name="T28" fmla="*/ 7 w 59"/>
                  <a:gd name="T29" fmla="*/ 6 h 55"/>
                  <a:gd name="T30" fmla="*/ 3 w 59"/>
                  <a:gd name="T31" fmla="*/ 2 h 55"/>
                  <a:gd name="T32" fmla="*/ 0 w 59"/>
                  <a:gd name="T33" fmla="*/ 0 h 55"/>
                  <a:gd name="T34" fmla="*/ 1 w 59"/>
                  <a:gd name="T35" fmla="*/ 6 h 55"/>
                  <a:gd name="T36" fmla="*/ 3 w 59"/>
                  <a:gd name="T37" fmla="*/ 11 h 55"/>
                  <a:gd name="T38" fmla="*/ 5 w 59"/>
                  <a:gd name="T39" fmla="*/ 15 h 55"/>
                  <a:gd name="T40" fmla="*/ 6 w 59"/>
                  <a:gd name="T41" fmla="*/ 1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3" name="Freeform 38">
                <a:extLst>
                  <a:ext uri="{FF2B5EF4-FFF2-40B4-BE49-F238E27FC236}">
                    <a16:creationId xmlns:a16="http://schemas.microsoft.com/office/drawing/2014/main" id="{826CAB44-848F-3C48-86C6-50E024C08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11 w 82"/>
                  <a:gd name="T1" fmla="*/ 25 h 76"/>
                  <a:gd name="T2" fmla="*/ 13 w 82"/>
                  <a:gd name="T3" fmla="*/ 25 h 76"/>
                  <a:gd name="T4" fmla="*/ 14 w 82"/>
                  <a:gd name="T5" fmla="*/ 25 h 76"/>
                  <a:gd name="T6" fmla="*/ 16 w 82"/>
                  <a:gd name="T7" fmla="*/ 25 h 76"/>
                  <a:gd name="T8" fmla="*/ 19 w 82"/>
                  <a:gd name="T9" fmla="*/ 25 h 76"/>
                  <a:gd name="T10" fmla="*/ 20 w 82"/>
                  <a:gd name="T11" fmla="*/ 24 h 76"/>
                  <a:gd name="T12" fmla="*/ 22 w 82"/>
                  <a:gd name="T13" fmla="*/ 22 h 76"/>
                  <a:gd name="T14" fmla="*/ 24 w 82"/>
                  <a:gd name="T15" fmla="*/ 21 h 76"/>
                  <a:gd name="T16" fmla="*/ 25 w 82"/>
                  <a:gd name="T17" fmla="*/ 19 h 76"/>
                  <a:gd name="T18" fmla="*/ 26 w 82"/>
                  <a:gd name="T19" fmla="*/ 18 h 76"/>
                  <a:gd name="T20" fmla="*/ 27 w 82"/>
                  <a:gd name="T21" fmla="*/ 17 h 76"/>
                  <a:gd name="T22" fmla="*/ 27 w 82"/>
                  <a:gd name="T23" fmla="*/ 15 h 76"/>
                  <a:gd name="T24" fmla="*/ 26 w 82"/>
                  <a:gd name="T25" fmla="*/ 14 h 76"/>
                  <a:gd name="T26" fmla="*/ 23 w 82"/>
                  <a:gd name="T27" fmla="*/ 13 h 76"/>
                  <a:gd name="T28" fmla="*/ 21 w 82"/>
                  <a:gd name="T29" fmla="*/ 12 h 76"/>
                  <a:gd name="T30" fmla="*/ 18 w 82"/>
                  <a:gd name="T31" fmla="*/ 13 h 76"/>
                  <a:gd name="T32" fmla="*/ 15 w 82"/>
                  <a:gd name="T33" fmla="*/ 13 h 76"/>
                  <a:gd name="T34" fmla="*/ 13 w 82"/>
                  <a:gd name="T35" fmla="*/ 14 h 76"/>
                  <a:gd name="T36" fmla="*/ 12 w 82"/>
                  <a:gd name="T37" fmla="*/ 16 h 76"/>
                  <a:gd name="T38" fmla="*/ 11 w 82"/>
                  <a:gd name="T39" fmla="*/ 16 h 76"/>
                  <a:gd name="T40" fmla="*/ 10 w 82"/>
                  <a:gd name="T41" fmla="*/ 17 h 76"/>
                  <a:gd name="T42" fmla="*/ 10 w 82"/>
                  <a:gd name="T43" fmla="*/ 14 h 76"/>
                  <a:gd name="T44" fmla="*/ 8 w 82"/>
                  <a:gd name="T45" fmla="*/ 8 h 76"/>
                  <a:gd name="T46" fmla="*/ 5 w 82"/>
                  <a:gd name="T47" fmla="*/ 2 h 76"/>
                  <a:gd name="T48" fmla="*/ 1 w 82"/>
                  <a:gd name="T49" fmla="*/ 0 h 76"/>
                  <a:gd name="T50" fmla="*/ 0 w 82"/>
                  <a:gd name="T51" fmla="*/ 6 h 76"/>
                  <a:gd name="T52" fmla="*/ 0 w 82"/>
                  <a:gd name="T53" fmla="*/ 10 h 76"/>
                  <a:gd name="T54" fmla="*/ 1 w 82"/>
                  <a:gd name="T55" fmla="*/ 14 h 76"/>
                  <a:gd name="T56" fmla="*/ 4 w 82"/>
                  <a:gd name="T57" fmla="*/ 18 h 76"/>
                  <a:gd name="T58" fmla="*/ 6 w 82"/>
                  <a:gd name="T59" fmla="*/ 21 h 76"/>
                  <a:gd name="T60" fmla="*/ 8 w 82"/>
                  <a:gd name="T61" fmla="*/ 23 h 76"/>
                  <a:gd name="T62" fmla="*/ 10 w 82"/>
                  <a:gd name="T63" fmla="*/ 24 h 76"/>
                  <a:gd name="T64" fmla="*/ 11 w 82"/>
                  <a:gd name="T65" fmla="*/ 2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4" name="Freeform 39">
                <a:extLst>
                  <a:ext uri="{FF2B5EF4-FFF2-40B4-BE49-F238E27FC236}">
                    <a16:creationId xmlns:a16="http://schemas.microsoft.com/office/drawing/2014/main" id="{E491FBC9-EB45-FC46-800A-17CD6A987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4 w 75"/>
                  <a:gd name="T1" fmla="*/ 18 h 66"/>
                  <a:gd name="T2" fmla="*/ 5 w 75"/>
                  <a:gd name="T3" fmla="*/ 19 h 66"/>
                  <a:gd name="T4" fmla="*/ 6 w 75"/>
                  <a:gd name="T5" fmla="*/ 20 h 66"/>
                  <a:gd name="T6" fmla="*/ 8 w 75"/>
                  <a:gd name="T7" fmla="*/ 21 h 66"/>
                  <a:gd name="T8" fmla="*/ 9 w 75"/>
                  <a:gd name="T9" fmla="*/ 21 h 66"/>
                  <a:gd name="T10" fmla="*/ 11 w 75"/>
                  <a:gd name="T11" fmla="*/ 22 h 66"/>
                  <a:gd name="T12" fmla="*/ 13 w 75"/>
                  <a:gd name="T13" fmla="*/ 22 h 66"/>
                  <a:gd name="T14" fmla="*/ 16 w 75"/>
                  <a:gd name="T15" fmla="*/ 22 h 66"/>
                  <a:gd name="T16" fmla="*/ 19 w 75"/>
                  <a:gd name="T17" fmla="*/ 22 h 66"/>
                  <a:gd name="T18" fmla="*/ 22 w 75"/>
                  <a:gd name="T19" fmla="*/ 21 h 66"/>
                  <a:gd name="T20" fmla="*/ 24 w 75"/>
                  <a:gd name="T21" fmla="*/ 20 h 66"/>
                  <a:gd name="T22" fmla="*/ 25 w 75"/>
                  <a:gd name="T23" fmla="*/ 18 h 66"/>
                  <a:gd name="T24" fmla="*/ 25 w 75"/>
                  <a:gd name="T25" fmla="*/ 15 h 66"/>
                  <a:gd name="T26" fmla="*/ 24 w 75"/>
                  <a:gd name="T27" fmla="*/ 13 h 66"/>
                  <a:gd name="T28" fmla="*/ 22 w 75"/>
                  <a:gd name="T29" fmla="*/ 12 h 66"/>
                  <a:gd name="T30" fmla="*/ 20 w 75"/>
                  <a:gd name="T31" fmla="*/ 11 h 66"/>
                  <a:gd name="T32" fmla="*/ 17 w 75"/>
                  <a:gd name="T33" fmla="*/ 11 h 66"/>
                  <a:gd name="T34" fmla="*/ 14 w 75"/>
                  <a:gd name="T35" fmla="*/ 12 h 66"/>
                  <a:gd name="T36" fmla="*/ 11 w 75"/>
                  <a:gd name="T37" fmla="*/ 12 h 66"/>
                  <a:gd name="T38" fmla="*/ 9 w 75"/>
                  <a:gd name="T39" fmla="*/ 13 h 66"/>
                  <a:gd name="T40" fmla="*/ 9 w 75"/>
                  <a:gd name="T41" fmla="*/ 13 h 66"/>
                  <a:gd name="T42" fmla="*/ 8 w 75"/>
                  <a:gd name="T43" fmla="*/ 11 h 66"/>
                  <a:gd name="T44" fmla="*/ 6 w 75"/>
                  <a:gd name="T45" fmla="*/ 5 h 66"/>
                  <a:gd name="T46" fmla="*/ 3 w 75"/>
                  <a:gd name="T47" fmla="*/ 1 h 66"/>
                  <a:gd name="T48" fmla="*/ 0 w 75"/>
                  <a:gd name="T49" fmla="*/ 0 h 66"/>
                  <a:gd name="T50" fmla="*/ 0 w 75"/>
                  <a:gd name="T51" fmla="*/ 7 h 66"/>
                  <a:gd name="T52" fmla="*/ 2 w 75"/>
                  <a:gd name="T53" fmla="*/ 13 h 66"/>
                  <a:gd name="T54" fmla="*/ 3 w 75"/>
                  <a:gd name="T55" fmla="*/ 16 h 66"/>
                  <a:gd name="T56" fmla="*/ 4 w 75"/>
                  <a:gd name="T57" fmla="*/ 1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5" name="Freeform 40">
                <a:extLst>
                  <a:ext uri="{FF2B5EF4-FFF2-40B4-BE49-F238E27FC236}">
                    <a16:creationId xmlns:a16="http://schemas.microsoft.com/office/drawing/2014/main" id="{FC318BE2-0BFF-3842-B51F-59BB737C2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1 w 75"/>
                  <a:gd name="T1" fmla="*/ 14 h 63"/>
                  <a:gd name="T2" fmla="*/ 1 w 75"/>
                  <a:gd name="T3" fmla="*/ 15 h 63"/>
                  <a:gd name="T4" fmla="*/ 3 w 75"/>
                  <a:gd name="T5" fmla="*/ 17 h 63"/>
                  <a:gd name="T6" fmla="*/ 5 w 75"/>
                  <a:gd name="T7" fmla="*/ 19 h 63"/>
                  <a:gd name="T8" fmla="*/ 5 w 75"/>
                  <a:gd name="T9" fmla="*/ 19 h 63"/>
                  <a:gd name="T10" fmla="*/ 8 w 75"/>
                  <a:gd name="T11" fmla="*/ 20 h 63"/>
                  <a:gd name="T12" fmla="*/ 11 w 75"/>
                  <a:gd name="T13" fmla="*/ 21 h 63"/>
                  <a:gd name="T14" fmla="*/ 14 w 75"/>
                  <a:gd name="T15" fmla="*/ 21 h 63"/>
                  <a:gd name="T16" fmla="*/ 18 w 75"/>
                  <a:gd name="T17" fmla="*/ 20 h 63"/>
                  <a:gd name="T18" fmla="*/ 21 w 75"/>
                  <a:gd name="T19" fmla="*/ 19 h 63"/>
                  <a:gd name="T20" fmla="*/ 24 w 75"/>
                  <a:gd name="T21" fmla="*/ 18 h 63"/>
                  <a:gd name="T22" fmla="*/ 25 w 75"/>
                  <a:gd name="T23" fmla="*/ 16 h 63"/>
                  <a:gd name="T24" fmla="*/ 24 w 75"/>
                  <a:gd name="T25" fmla="*/ 13 h 63"/>
                  <a:gd name="T26" fmla="*/ 22 w 75"/>
                  <a:gd name="T27" fmla="*/ 11 h 63"/>
                  <a:gd name="T28" fmla="*/ 20 w 75"/>
                  <a:gd name="T29" fmla="*/ 10 h 63"/>
                  <a:gd name="T30" fmla="*/ 18 w 75"/>
                  <a:gd name="T31" fmla="*/ 9 h 63"/>
                  <a:gd name="T32" fmla="*/ 15 w 75"/>
                  <a:gd name="T33" fmla="*/ 10 h 63"/>
                  <a:gd name="T34" fmla="*/ 12 w 75"/>
                  <a:gd name="T35" fmla="*/ 10 h 63"/>
                  <a:gd name="T36" fmla="*/ 10 w 75"/>
                  <a:gd name="T37" fmla="*/ 11 h 63"/>
                  <a:gd name="T38" fmla="*/ 9 w 75"/>
                  <a:gd name="T39" fmla="*/ 12 h 63"/>
                  <a:gd name="T40" fmla="*/ 8 w 75"/>
                  <a:gd name="T41" fmla="*/ 12 h 63"/>
                  <a:gd name="T42" fmla="*/ 8 w 75"/>
                  <a:gd name="T43" fmla="*/ 10 h 63"/>
                  <a:gd name="T44" fmla="*/ 6 w 75"/>
                  <a:gd name="T45" fmla="*/ 5 h 63"/>
                  <a:gd name="T46" fmla="*/ 3 w 75"/>
                  <a:gd name="T47" fmla="*/ 1 h 63"/>
                  <a:gd name="T48" fmla="*/ 0 w 75"/>
                  <a:gd name="T49" fmla="*/ 0 h 63"/>
                  <a:gd name="T50" fmla="*/ 0 w 75"/>
                  <a:gd name="T51" fmla="*/ 5 h 63"/>
                  <a:gd name="T52" fmla="*/ 0 w 75"/>
                  <a:gd name="T53" fmla="*/ 9 h 63"/>
                  <a:gd name="T54" fmla="*/ 1 w 75"/>
                  <a:gd name="T55" fmla="*/ 13 h 63"/>
                  <a:gd name="T56" fmla="*/ 1 w 75"/>
                  <a:gd name="T57" fmla="*/ 1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6" name="Freeform 41">
                <a:extLst>
                  <a:ext uri="{FF2B5EF4-FFF2-40B4-BE49-F238E27FC236}">
                    <a16:creationId xmlns:a16="http://schemas.microsoft.com/office/drawing/2014/main" id="{F2C42850-0408-7E4C-A675-D3300BCFC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29 w 250"/>
                  <a:gd name="T1" fmla="*/ 12 h 290"/>
                  <a:gd name="T2" fmla="*/ 23 w 250"/>
                  <a:gd name="T3" fmla="*/ 16 h 290"/>
                  <a:gd name="T4" fmla="*/ 18 w 250"/>
                  <a:gd name="T5" fmla="*/ 21 h 290"/>
                  <a:gd name="T6" fmla="*/ 13 w 250"/>
                  <a:gd name="T7" fmla="*/ 26 h 290"/>
                  <a:gd name="T8" fmla="*/ 8 w 250"/>
                  <a:gd name="T9" fmla="*/ 32 h 290"/>
                  <a:gd name="T10" fmla="*/ 5 w 250"/>
                  <a:gd name="T11" fmla="*/ 38 h 290"/>
                  <a:gd name="T12" fmla="*/ 3 w 250"/>
                  <a:gd name="T13" fmla="*/ 45 h 290"/>
                  <a:gd name="T14" fmla="*/ 1 w 250"/>
                  <a:gd name="T15" fmla="*/ 53 h 290"/>
                  <a:gd name="T16" fmla="*/ 0 w 250"/>
                  <a:gd name="T17" fmla="*/ 60 h 290"/>
                  <a:gd name="T18" fmla="*/ 1 w 250"/>
                  <a:gd name="T19" fmla="*/ 70 h 290"/>
                  <a:gd name="T20" fmla="*/ 5 w 250"/>
                  <a:gd name="T21" fmla="*/ 78 h 290"/>
                  <a:gd name="T22" fmla="*/ 11 w 250"/>
                  <a:gd name="T23" fmla="*/ 85 h 290"/>
                  <a:gd name="T24" fmla="*/ 19 w 250"/>
                  <a:gd name="T25" fmla="*/ 90 h 290"/>
                  <a:gd name="T26" fmla="*/ 28 w 250"/>
                  <a:gd name="T27" fmla="*/ 95 h 290"/>
                  <a:gd name="T28" fmla="*/ 37 w 250"/>
                  <a:gd name="T29" fmla="*/ 97 h 290"/>
                  <a:gd name="T30" fmla="*/ 46 w 250"/>
                  <a:gd name="T31" fmla="*/ 97 h 290"/>
                  <a:gd name="T32" fmla="*/ 56 w 250"/>
                  <a:gd name="T33" fmla="*/ 96 h 290"/>
                  <a:gd name="T34" fmla="*/ 58 w 250"/>
                  <a:gd name="T35" fmla="*/ 96 h 290"/>
                  <a:gd name="T36" fmla="*/ 59 w 250"/>
                  <a:gd name="T37" fmla="*/ 95 h 290"/>
                  <a:gd name="T38" fmla="*/ 61 w 250"/>
                  <a:gd name="T39" fmla="*/ 93 h 290"/>
                  <a:gd name="T40" fmla="*/ 61 w 250"/>
                  <a:gd name="T41" fmla="*/ 91 h 290"/>
                  <a:gd name="T42" fmla="*/ 60 w 250"/>
                  <a:gd name="T43" fmla="*/ 89 h 290"/>
                  <a:gd name="T44" fmla="*/ 58 w 250"/>
                  <a:gd name="T45" fmla="*/ 87 h 290"/>
                  <a:gd name="T46" fmla="*/ 56 w 250"/>
                  <a:gd name="T47" fmla="*/ 85 h 290"/>
                  <a:gd name="T48" fmla="*/ 54 w 250"/>
                  <a:gd name="T49" fmla="*/ 84 h 290"/>
                  <a:gd name="T50" fmla="*/ 49 w 250"/>
                  <a:gd name="T51" fmla="*/ 83 h 290"/>
                  <a:gd name="T52" fmla="*/ 44 w 250"/>
                  <a:gd name="T53" fmla="*/ 82 h 290"/>
                  <a:gd name="T54" fmla="*/ 39 w 250"/>
                  <a:gd name="T55" fmla="*/ 81 h 290"/>
                  <a:gd name="T56" fmla="*/ 35 w 250"/>
                  <a:gd name="T57" fmla="*/ 80 h 290"/>
                  <a:gd name="T58" fmla="*/ 30 w 250"/>
                  <a:gd name="T59" fmla="*/ 78 h 290"/>
                  <a:gd name="T60" fmla="*/ 26 w 250"/>
                  <a:gd name="T61" fmla="*/ 77 h 290"/>
                  <a:gd name="T62" fmla="*/ 22 w 250"/>
                  <a:gd name="T63" fmla="*/ 74 h 290"/>
                  <a:gd name="T64" fmla="*/ 18 w 250"/>
                  <a:gd name="T65" fmla="*/ 70 h 290"/>
                  <a:gd name="T66" fmla="*/ 17 w 250"/>
                  <a:gd name="T67" fmla="*/ 54 h 290"/>
                  <a:gd name="T68" fmla="*/ 21 w 250"/>
                  <a:gd name="T69" fmla="*/ 40 h 290"/>
                  <a:gd name="T70" fmla="*/ 28 w 250"/>
                  <a:gd name="T71" fmla="*/ 30 h 290"/>
                  <a:gd name="T72" fmla="*/ 39 w 250"/>
                  <a:gd name="T73" fmla="*/ 21 h 290"/>
                  <a:gd name="T74" fmla="*/ 51 w 250"/>
                  <a:gd name="T75" fmla="*/ 14 h 290"/>
                  <a:gd name="T76" fmla="*/ 63 w 250"/>
                  <a:gd name="T77" fmla="*/ 9 h 290"/>
                  <a:gd name="T78" fmla="*/ 74 w 250"/>
                  <a:gd name="T79" fmla="*/ 5 h 290"/>
                  <a:gd name="T80" fmla="*/ 83 w 250"/>
                  <a:gd name="T81" fmla="*/ 2 h 290"/>
                  <a:gd name="T82" fmla="*/ 78 w 250"/>
                  <a:gd name="T83" fmla="*/ 1 h 290"/>
                  <a:gd name="T84" fmla="*/ 72 w 250"/>
                  <a:gd name="T85" fmla="*/ 0 h 290"/>
                  <a:gd name="T86" fmla="*/ 65 w 250"/>
                  <a:gd name="T87" fmla="*/ 1 h 290"/>
                  <a:gd name="T88" fmla="*/ 58 w 250"/>
                  <a:gd name="T89" fmla="*/ 2 h 290"/>
                  <a:gd name="T90" fmla="*/ 50 w 250"/>
                  <a:gd name="T91" fmla="*/ 4 h 290"/>
                  <a:gd name="T92" fmla="*/ 43 w 250"/>
                  <a:gd name="T93" fmla="*/ 7 h 290"/>
                  <a:gd name="T94" fmla="*/ 36 w 250"/>
                  <a:gd name="T95" fmla="*/ 10 h 290"/>
                  <a:gd name="T96" fmla="*/ 29 w 250"/>
                  <a:gd name="T97" fmla="*/ 12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7" name="Freeform 42">
                <a:extLst>
                  <a:ext uri="{FF2B5EF4-FFF2-40B4-BE49-F238E27FC236}">
                    <a16:creationId xmlns:a16="http://schemas.microsoft.com/office/drawing/2014/main" id="{B4B57DC8-6385-AC4B-B607-354936613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45 w 160"/>
                  <a:gd name="T1" fmla="*/ 24 h 225"/>
                  <a:gd name="T2" fmla="*/ 47 w 160"/>
                  <a:gd name="T3" fmla="*/ 32 h 225"/>
                  <a:gd name="T4" fmla="*/ 46 w 160"/>
                  <a:gd name="T5" fmla="*/ 39 h 225"/>
                  <a:gd name="T6" fmla="*/ 43 w 160"/>
                  <a:gd name="T7" fmla="*/ 45 h 225"/>
                  <a:gd name="T8" fmla="*/ 38 w 160"/>
                  <a:gd name="T9" fmla="*/ 50 h 225"/>
                  <a:gd name="T10" fmla="*/ 32 w 160"/>
                  <a:gd name="T11" fmla="*/ 55 h 225"/>
                  <a:gd name="T12" fmla="*/ 25 w 160"/>
                  <a:gd name="T13" fmla="*/ 60 h 225"/>
                  <a:gd name="T14" fmla="*/ 19 w 160"/>
                  <a:gd name="T15" fmla="*/ 64 h 225"/>
                  <a:gd name="T16" fmla="*/ 13 w 160"/>
                  <a:gd name="T17" fmla="*/ 68 h 225"/>
                  <a:gd name="T18" fmla="*/ 12 w 160"/>
                  <a:gd name="T19" fmla="*/ 70 h 225"/>
                  <a:gd name="T20" fmla="*/ 11 w 160"/>
                  <a:gd name="T21" fmla="*/ 71 h 225"/>
                  <a:gd name="T22" fmla="*/ 11 w 160"/>
                  <a:gd name="T23" fmla="*/ 72 h 225"/>
                  <a:gd name="T24" fmla="*/ 12 w 160"/>
                  <a:gd name="T25" fmla="*/ 74 h 225"/>
                  <a:gd name="T26" fmla="*/ 13 w 160"/>
                  <a:gd name="T27" fmla="*/ 75 h 225"/>
                  <a:gd name="T28" fmla="*/ 15 w 160"/>
                  <a:gd name="T29" fmla="*/ 75 h 225"/>
                  <a:gd name="T30" fmla="*/ 16 w 160"/>
                  <a:gd name="T31" fmla="*/ 75 h 225"/>
                  <a:gd name="T32" fmla="*/ 17 w 160"/>
                  <a:gd name="T33" fmla="*/ 75 h 225"/>
                  <a:gd name="T34" fmla="*/ 25 w 160"/>
                  <a:gd name="T35" fmla="*/ 70 h 225"/>
                  <a:gd name="T36" fmla="*/ 32 w 160"/>
                  <a:gd name="T37" fmla="*/ 66 h 225"/>
                  <a:gd name="T38" fmla="*/ 39 w 160"/>
                  <a:gd name="T39" fmla="*/ 60 h 225"/>
                  <a:gd name="T40" fmla="*/ 45 w 160"/>
                  <a:gd name="T41" fmla="*/ 54 h 225"/>
                  <a:gd name="T42" fmla="*/ 50 w 160"/>
                  <a:gd name="T43" fmla="*/ 47 h 225"/>
                  <a:gd name="T44" fmla="*/ 53 w 160"/>
                  <a:gd name="T45" fmla="*/ 40 h 225"/>
                  <a:gd name="T46" fmla="*/ 53 w 160"/>
                  <a:gd name="T47" fmla="*/ 32 h 225"/>
                  <a:gd name="T48" fmla="*/ 51 w 160"/>
                  <a:gd name="T49" fmla="*/ 23 h 225"/>
                  <a:gd name="T50" fmla="*/ 47 w 160"/>
                  <a:gd name="T51" fmla="*/ 16 h 225"/>
                  <a:gd name="T52" fmla="*/ 40 w 160"/>
                  <a:gd name="T53" fmla="*/ 10 h 225"/>
                  <a:gd name="T54" fmla="*/ 32 w 160"/>
                  <a:gd name="T55" fmla="*/ 6 h 225"/>
                  <a:gd name="T56" fmla="*/ 24 w 160"/>
                  <a:gd name="T57" fmla="*/ 3 h 225"/>
                  <a:gd name="T58" fmla="*/ 15 w 160"/>
                  <a:gd name="T59" fmla="*/ 1 h 225"/>
                  <a:gd name="T60" fmla="*/ 8 w 160"/>
                  <a:gd name="T61" fmla="*/ 0 h 225"/>
                  <a:gd name="T62" fmla="*/ 2 w 160"/>
                  <a:gd name="T63" fmla="*/ 0 h 225"/>
                  <a:gd name="T64" fmla="*/ 0 w 160"/>
                  <a:gd name="T65" fmla="*/ 1 h 225"/>
                  <a:gd name="T66" fmla="*/ 6 w 160"/>
                  <a:gd name="T67" fmla="*/ 4 h 225"/>
                  <a:gd name="T68" fmla="*/ 12 w 160"/>
                  <a:gd name="T69" fmla="*/ 6 h 225"/>
                  <a:gd name="T70" fmla="*/ 19 w 160"/>
                  <a:gd name="T71" fmla="*/ 8 h 225"/>
                  <a:gd name="T72" fmla="*/ 25 w 160"/>
                  <a:gd name="T73" fmla="*/ 10 h 225"/>
                  <a:gd name="T74" fmla="*/ 31 w 160"/>
                  <a:gd name="T75" fmla="*/ 12 h 225"/>
                  <a:gd name="T76" fmla="*/ 37 w 160"/>
                  <a:gd name="T77" fmla="*/ 15 h 225"/>
                  <a:gd name="T78" fmla="*/ 41 w 160"/>
                  <a:gd name="T79" fmla="*/ 19 h 225"/>
                  <a:gd name="T80" fmla="*/ 45 w 160"/>
                  <a:gd name="T81" fmla="*/ 24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8" name="Freeform 43">
                <a:extLst>
                  <a:ext uri="{FF2B5EF4-FFF2-40B4-BE49-F238E27FC236}">
                    <a16:creationId xmlns:a16="http://schemas.microsoft.com/office/drawing/2014/main" id="{BD0B102A-3552-2F4D-ACDD-60CBFB475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42 w 404"/>
                  <a:gd name="T1" fmla="*/ 29 h 472"/>
                  <a:gd name="T2" fmla="*/ 23 w 404"/>
                  <a:gd name="T3" fmla="*/ 48 h 472"/>
                  <a:gd name="T4" fmla="*/ 7 w 404"/>
                  <a:gd name="T5" fmla="*/ 70 h 472"/>
                  <a:gd name="T6" fmla="*/ 0 w 404"/>
                  <a:gd name="T7" fmla="*/ 95 h 472"/>
                  <a:gd name="T8" fmla="*/ 2 w 404"/>
                  <a:gd name="T9" fmla="*/ 111 h 472"/>
                  <a:gd name="T10" fmla="*/ 4 w 404"/>
                  <a:gd name="T11" fmla="*/ 118 h 472"/>
                  <a:gd name="T12" fmla="*/ 8 w 404"/>
                  <a:gd name="T13" fmla="*/ 125 h 472"/>
                  <a:gd name="T14" fmla="*/ 14 w 404"/>
                  <a:gd name="T15" fmla="*/ 130 h 472"/>
                  <a:gd name="T16" fmla="*/ 24 w 404"/>
                  <a:gd name="T17" fmla="*/ 136 h 472"/>
                  <a:gd name="T18" fmla="*/ 36 w 404"/>
                  <a:gd name="T19" fmla="*/ 142 h 472"/>
                  <a:gd name="T20" fmla="*/ 50 w 404"/>
                  <a:gd name="T21" fmla="*/ 147 h 472"/>
                  <a:gd name="T22" fmla="*/ 64 w 404"/>
                  <a:gd name="T23" fmla="*/ 150 h 472"/>
                  <a:gd name="T24" fmla="*/ 78 w 404"/>
                  <a:gd name="T25" fmla="*/ 153 h 472"/>
                  <a:gd name="T26" fmla="*/ 92 w 404"/>
                  <a:gd name="T27" fmla="*/ 155 h 472"/>
                  <a:gd name="T28" fmla="*/ 107 w 404"/>
                  <a:gd name="T29" fmla="*/ 157 h 472"/>
                  <a:gd name="T30" fmla="*/ 121 w 404"/>
                  <a:gd name="T31" fmla="*/ 158 h 472"/>
                  <a:gd name="T32" fmla="*/ 131 w 404"/>
                  <a:gd name="T33" fmla="*/ 158 h 472"/>
                  <a:gd name="T34" fmla="*/ 134 w 404"/>
                  <a:gd name="T35" fmla="*/ 155 h 472"/>
                  <a:gd name="T36" fmla="*/ 135 w 404"/>
                  <a:gd name="T37" fmla="*/ 151 h 472"/>
                  <a:gd name="T38" fmla="*/ 132 w 404"/>
                  <a:gd name="T39" fmla="*/ 148 h 472"/>
                  <a:gd name="T40" fmla="*/ 123 w 404"/>
                  <a:gd name="T41" fmla="*/ 145 h 472"/>
                  <a:gd name="T42" fmla="*/ 111 w 404"/>
                  <a:gd name="T43" fmla="*/ 143 h 472"/>
                  <a:gd name="T44" fmla="*/ 97 w 404"/>
                  <a:gd name="T45" fmla="*/ 141 h 472"/>
                  <a:gd name="T46" fmla="*/ 84 w 404"/>
                  <a:gd name="T47" fmla="*/ 139 h 472"/>
                  <a:gd name="T48" fmla="*/ 71 w 404"/>
                  <a:gd name="T49" fmla="*/ 137 h 472"/>
                  <a:gd name="T50" fmla="*/ 58 w 404"/>
                  <a:gd name="T51" fmla="*/ 133 h 472"/>
                  <a:gd name="T52" fmla="*/ 46 w 404"/>
                  <a:gd name="T53" fmla="*/ 129 h 472"/>
                  <a:gd name="T54" fmla="*/ 34 w 404"/>
                  <a:gd name="T55" fmla="*/ 125 h 472"/>
                  <a:gd name="T56" fmla="*/ 23 w 404"/>
                  <a:gd name="T57" fmla="*/ 118 h 472"/>
                  <a:gd name="T58" fmla="*/ 16 w 404"/>
                  <a:gd name="T59" fmla="*/ 108 h 472"/>
                  <a:gd name="T60" fmla="*/ 14 w 404"/>
                  <a:gd name="T61" fmla="*/ 97 h 472"/>
                  <a:gd name="T62" fmla="*/ 16 w 404"/>
                  <a:gd name="T63" fmla="*/ 84 h 472"/>
                  <a:gd name="T64" fmla="*/ 22 w 404"/>
                  <a:gd name="T65" fmla="*/ 71 h 472"/>
                  <a:gd name="T66" fmla="*/ 30 w 404"/>
                  <a:gd name="T67" fmla="*/ 58 h 472"/>
                  <a:gd name="T68" fmla="*/ 40 w 404"/>
                  <a:gd name="T69" fmla="*/ 46 h 472"/>
                  <a:gd name="T70" fmla="*/ 51 w 404"/>
                  <a:gd name="T71" fmla="*/ 34 h 472"/>
                  <a:gd name="T72" fmla="*/ 64 w 404"/>
                  <a:gd name="T73" fmla="*/ 24 h 472"/>
                  <a:gd name="T74" fmla="*/ 82 w 404"/>
                  <a:gd name="T75" fmla="*/ 16 h 472"/>
                  <a:gd name="T76" fmla="*/ 100 w 404"/>
                  <a:gd name="T77" fmla="*/ 8 h 472"/>
                  <a:gd name="T78" fmla="*/ 111 w 404"/>
                  <a:gd name="T79" fmla="*/ 3 h 472"/>
                  <a:gd name="T80" fmla="*/ 108 w 404"/>
                  <a:gd name="T81" fmla="*/ 0 h 472"/>
                  <a:gd name="T82" fmla="*/ 93 w 404"/>
                  <a:gd name="T83" fmla="*/ 2 h 472"/>
                  <a:gd name="T84" fmla="*/ 76 w 404"/>
                  <a:gd name="T85" fmla="*/ 8 h 472"/>
                  <a:gd name="T86" fmla="*/ 59 w 404"/>
                  <a:gd name="T87" fmla="*/ 16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9" name="Freeform 44">
                <a:extLst>
                  <a:ext uri="{FF2B5EF4-FFF2-40B4-BE49-F238E27FC236}">
                    <a16:creationId xmlns:a16="http://schemas.microsoft.com/office/drawing/2014/main" id="{C7E28DF5-9C6A-DC4E-B9A4-60EE9C5C6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98 w 354"/>
                  <a:gd name="T1" fmla="*/ 32 h 315"/>
                  <a:gd name="T2" fmla="*/ 103 w 354"/>
                  <a:gd name="T3" fmla="*/ 38 h 315"/>
                  <a:gd name="T4" fmla="*/ 107 w 354"/>
                  <a:gd name="T5" fmla="*/ 44 h 315"/>
                  <a:gd name="T6" fmla="*/ 108 w 354"/>
                  <a:gd name="T7" fmla="*/ 52 h 315"/>
                  <a:gd name="T8" fmla="*/ 108 w 354"/>
                  <a:gd name="T9" fmla="*/ 59 h 315"/>
                  <a:gd name="T10" fmla="*/ 107 w 354"/>
                  <a:gd name="T11" fmla="*/ 66 h 315"/>
                  <a:gd name="T12" fmla="*/ 105 w 354"/>
                  <a:gd name="T13" fmla="*/ 71 h 315"/>
                  <a:gd name="T14" fmla="*/ 102 w 354"/>
                  <a:gd name="T15" fmla="*/ 76 h 315"/>
                  <a:gd name="T16" fmla="*/ 98 w 354"/>
                  <a:gd name="T17" fmla="*/ 80 h 315"/>
                  <a:gd name="T18" fmla="*/ 94 w 354"/>
                  <a:gd name="T19" fmla="*/ 85 h 315"/>
                  <a:gd name="T20" fmla="*/ 90 w 354"/>
                  <a:gd name="T21" fmla="*/ 89 h 315"/>
                  <a:gd name="T22" fmla="*/ 85 w 354"/>
                  <a:gd name="T23" fmla="*/ 93 h 315"/>
                  <a:gd name="T24" fmla="*/ 81 w 354"/>
                  <a:gd name="T25" fmla="*/ 98 h 315"/>
                  <a:gd name="T26" fmla="*/ 80 w 354"/>
                  <a:gd name="T27" fmla="*/ 99 h 315"/>
                  <a:gd name="T28" fmla="*/ 80 w 354"/>
                  <a:gd name="T29" fmla="*/ 101 h 315"/>
                  <a:gd name="T30" fmla="*/ 80 w 354"/>
                  <a:gd name="T31" fmla="*/ 102 h 315"/>
                  <a:gd name="T32" fmla="*/ 81 w 354"/>
                  <a:gd name="T33" fmla="*/ 103 h 315"/>
                  <a:gd name="T34" fmla="*/ 82 w 354"/>
                  <a:gd name="T35" fmla="*/ 104 h 315"/>
                  <a:gd name="T36" fmla="*/ 84 w 354"/>
                  <a:gd name="T37" fmla="*/ 105 h 315"/>
                  <a:gd name="T38" fmla="*/ 86 w 354"/>
                  <a:gd name="T39" fmla="*/ 104 h 315"/>
                  <a:gd name="T40" fmla="*/ 87 w 354"/>
                  <a:gd name="T41" fmla="*/ 103 h 315"/>
                  <a:gd name="T42" fmla="*/ 97 w 354"/>
                  <a:gd name="T43" fmla="*/ 97 h 315"/>
                  <a:gd name="T44" fmla="*/ 105 w 354"/>
                  <a:gd name="T45" fmla="*/ 89 h 315"/>
                  <a:gd name="T46" fmla="*/ 112 w 354"/>
                  <a:gd name="T47" fmla="*/ 80 h 315"/>
                  <a:gd name="T48" fmla="*/ 116 w 354"/>
                  <a:gd name="T49" fmla="*/ 69 h 315"/>
                  <a:gd name="T50" fmla="*/ 118 w 354"/>
                  <a:gd name="T51" fmla="*/ 59 h 315"/>
                  <a:gd name="T52" fmla="*/ 117 w 354"/>
                  <a:gd name="T53" fmla="*/ 48 h 315"/>
                  <a:gd name="T54" fmla="*/ 113 w 354"/>
                  <a:gd name="T55" fmla="*/ 38 h 315"/>
                  <a:gd name="T56" fmla="*/ 105 w 354"/>
                  <a:gd name="T57" fmla="*/ 29 h 315"/>
                  <a:gd name="T58" fmla="*/ 99 w 354"/>
                  <a:gd name="T59" fmla="*/ 24 h 315"/>
                  <a:gd name="T60" fmla="*/ 93 w 354"/>
                  <a:gd name="T61" fmla="*/ 20 h 315"/>
                  <a:gd name="T62" fmla="*/ 85 w 354"/>
                  <a:gd name="T63" fmla="*/ 16 h 315"/>
                  <a:gd name="T64" fmla="*/ 77 w 354"/>
                  <a:gd name="T65" fmla="*/ 13 h 315"/>
                  <a:gd name="T66" fmla="*/ 69 w 354"/>
                  <a:gd name="T67" fmla="*/ 10 h 315"/>
                  <a:gd name="T68" fmla="*/ 60 w 354"/>
                  <a:gd name="T69" fmla="*/ 7 h 315"/>
                  <a:gd name="T70" fmla="*/ 52 w 354"/>
                  <a:gd name="T71" fmla="*/ 5 h 315"/>
                  <a:gd name="T72" fmla="*/ 43 w 354"/>
                  <a:gd name="T73" fmla="*/ 3 h 315"/>
                  <a:gd name="T74" fmla="*/ 35 w 354"/>
                  <a:gd name="T75" fmla="*/ 2 h 315"/>
                  <a:gd name="T76" fmla="*/ 28 w 354"/>
                  <a:gd name="T77" fmla="*/ 1 h 315"/>
                  <a:gd name="T78" fmla="*/ 20 w 354"/>
                  <a:gd name="T79" fmla="*/ 0 h 315"/>
                  <a:gd name="T80" fmla="*/ 14 w 354"/>
                  <a:gd name="T81" fmla="*/ 0 h 315"/>
                  <a:gd name="T82" fmla="*/ 9 w 354"/>
                  <a:gd name="T83" fmla="*/ 0 h 315"/>
                  <a:gd name="T84" fmla="*/ 5 w 354"/>
                  <a:gd name="T85" fmla="*/ 0 h 315"/>
                  <a:gd name="T86" fmla="*/ 2 w 354"/>
                  <a:gd name="T87" fmla="*/ 1 h 315"/>
                  <a:gd name="T88" fmla="*/ 0 w 354"/>
                  <a:gd name="T89" fmla="*/ 2 h 315"/>
                  <a:gd name="T90" fmla="*/ 5 w 354"/>
                  <a:gd name="T91" fmla="*/ 3 h 315"/>
                  <a:gd name="T92" fmla="*/ 10 w 354"/>
                  <a:gd name="T93" fmla="*/ 3 h 315"/>
                  <a:gd name="T94" fmla="*/ 16 w 354"/>
                  <a:gd name="T95" fmla="*/ 4 h 315"/>
                  <a:gd name="T96" fmla="*/ 22 w 354"/>
                  <a:gd name="T97" fmla="*/ 5 h 315"/>
                  <a:gd name="T98" fmla="*/ 28 w 354"/>
                  <a:gd name="T99" fmla="*/ 7 h 315"/>
                  <a:gd name="T100" fmla="*/ 34 w 354"/>
                  <a:gd name="T101" fmla="*/ 8 h 315"/>
                  <a:gd name="T102" fmla="*/ 41 w 354"/>
                  <a:gd name="T103" fmla="*/ 9 h 315"/>
                  <a:gd name="T104" fmla="*/ 48 w 354"/>
                  <a:gd name="T105" fmla="*/ 10 h 315"/>
                  <a:gd name="T106" fmla="*/ 54 w 354"/>
                  <a:gd name="T107" fmla="*/ 12 h 315"/>
                  <a:gd name="T108" fmla="*/ 61 w 354"/>
                  <a:gd name="T109" fmla="*/ 14 h 315"/>
                  <a:gd name="T110" fmla="*/ 68 w 354"/>
                  <a:gd name="T111" fmla="*/ 16 h 315"/>
                  <a:gd name="T112" fmla="*/ 74 w 354"/>
                  <a:gd name="T113" fmla="*/ 19 h 315"/>
                  <a:gd name="T114" fmla="*/ 80 w 354"/>
                  <a:gd name="T115" fmla="*/ 21 h 315"/>
                  <a:gd name="T116" fmla="*/ 87 w 354"/>
                  <a:gd name="T117" fmla="*/ 25 h 315"/>
                  <a:gd name="T118" fmla="*/ 93 w 354"/>
                  <a:gd name="T119" fmla="*/ 28 h 315"/>
                  <a:gd name="T120" fmla="*/ 98 w 354"/>
                  <a:gd name="T121" fmla="*/ 32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0" name="Freeform 45">
                <a:extLst>
                  <a:ext uri="{FF2B5EF4-FFF2-40B4-BE49-F238E27FC236}">
                    <a16:creationId xmlns:a16="http://schemas.microsoft.com/office/drawing/2014/main" id="{AEB0EF05-D278-1147-8666-346D9C9DF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54 h 297"/>
                  <a:gd name="T2" fmla="*/ 0 w 143"/>
                  <a:gd name="T3" fmla="*/ 62 h 297"/>
                  <a:gd name="T4" fmla="*/ 2 w 143"/>
                  <a:gd name="T5" fmla="*/ 70 h 297"/>
                  <a:gd name="T6" fmla="*/ 5 w 143"/>
                  <a:gd name="T7" fmla="*/ 77 h 297"/>
                  <a:gd name="T8" fmla="*/ 10 w 143"/>
                  <a:gd name="T9" fmla="*/ 83 h 297"/>
                  <a:gd name="T10" fmla="*/ 16 w 143"/>
                  <a:gd name="T11" fmla="*/ 89 h 297"/>
                  <a:gd name="T12" fmla="*/ 23 w 143"/>
                  <a:gd name="T13" fmla="*/ 93 h 297"/>
                  <a:gd name="T14" fmla="*/ 30 w 143"/>
                  <a:gd name="T15" fmla="*/ 97 h 297"/>
                  <a:gd name="T16" fmla="*/ 38 w 143"/>
                  <a:gd name="T17" fmla="*/ 99 h 297"/>
                  <a:gd name="T18" fmla="*/ 40 w 143"/>
                  <a:gd name="T19" fmla="*/ 99 h 297"/>
                  <a:gd name="T20" fmla="*/ 43 w 143"/>
                  <a:gd name="T21" fmla="*/ 98 h 297"/>
                  <a:gd name="T22" fmla="*/ 45 w 143"/>
                  <a:gd name="T23" fmla="*/ 97 h 297"/>
                  <a:gd name="T24" fmla="*/ 46 w 143"/>
                  <a:gd name="T25" fmla="*/ 95 h 297"/>
                  <a:gd name="T26" fmla="*/ 46 w 143"/>
                  <a:gd name="T27" fmla="*/ 92 h 297"/>
                  <a:gd name="T28" fmla="*/ 45 w 143"/>
                  <a:gd name="T29" fmla="*/ 90 h 297"/>
                  <a:gd name="T30" fmla="*/ 44 w 143"/>
                  <a:gd name="T31" fmla="*/ 88 h 297"/>
                  <a:gd name="T32" fmla="*/ 41 w 143"/>
                  <a:gd name="T33" fmla="*/ 87 h 297"/>
                  <a:gd name="T34" fmla="*/ 34 w 143"/>
                  <a:gd name="T35" fmla="*/ 84 h 297"/>
                  <a:gd name="T36" fmla="*/ 26 w 143"/>
                  <a:gd name="T37" fmla="*/ 80 h 297"/>
                  <a:gd name="T38" fmla="*/ 21 w 143"/>
                  <a:gd name="T39" fmla="*/ 75 h 297"/>
                  <a:gd name="T40" fmla="*/ 16 w 143"/>
                  <a:gd name="T41" fmla="*/ 69 h 297"/>
                  <a:gd name="T42" fmla="*/ 13 w 143"/>
                  <a:gd name="T43" fmla="*/ 62 h 297"/>
                  <a:gd name="T44" fmla="*/ 12 w 143"/>
                  <a:gd name="T45" fmla="*/ 55 h 297"/>
                  <a:gd name="T46" fmla="*/ 12 w 143"/>
                  <a:gd name="T47" fmla="*/ 46 h 297"/>
                  <a:gd name="T48" fmla="*/ 14 w 143"/>
                  <a:gd name="T49" fmla="*/ 38 h 297"/>
                  <a:gd name="T50" fmla="*/ 17 w 143"/>
                  <a:gd name="T51" fmla="*/ 32 h 297"/>
                  <a:gd name="T52" fmla="*/ 21 w 143"/>
                  <a:gd name="T53" fmla="*/ 26 h 297"/>
                  <a:gd name="T54" fmla="*/ 25 w 143"/>
                  <a:gd name="T55" fmla="*/ 21 h 297"/>
                  <a:gd name="T56" fmla="*/ 30 w 143"/>
                  <a:gd name="T57" fmla="*/ 16 h 297"/>
                  <a:gd name="T58" fmla="*/ 35 w 143"/>
                  <a:gd name="T59" fmla="*/ 11 h 297"/>
                  <a:gd name="T60" fmla="*/ 39 w 143"/>
                  <a:gd name="T61" fmla="*/ 8 h 297"/>
                  <a:gd name="T62" fmla="*/ 44 w 143"/>
                  <a:gd name="T63" fmla="*/ 4 h 297"/>
                  <a:gd name="T64" fmla="*/ 47 w 143"/>
                  <a:gd name="T65" fmla="*/ 0 h 297"/>
                  <a:gd name="T66" fmla="*/ 44 w 143"/>
                  <a:gd name="T67" fmla="*/ 0 h 297"/>
                  <a:gd name="T68" fmla="*/ 38 w 143"/>
                  <a:gd name="T69" fmla="*/ 2 h 297"/>
                  <a:gd name="T70" fmla="*/ 31 w 143"/>
                  <a:gd name="T71" fmla="*/ 8 h 297"/>
                  <a:gd name="T72" fmla="*/ 23 w 143"/>
                  <a:gd name="T73" fmla="*/ 15 h 297"/>
                  <a:gd name="T74" fmla="*/ 15 w 143"/>
                  <a:gd name="T75" fmla="*/ 24 h 297"/>
                  <a:gd name="T76" fmla="*/ 8 w 143"/>
                  <a:gd name="T77" fmla="*/ 34 h 297"/>
                  <a:gd name="T78" fmla="*/ 3 w 143"/>
                  <a:gd name="T79" fmla="*/ 44 h 297"/>
                  <a:gd name="T80" fmla="*/ 0 w 143"/>
                  <a:gd name="T81" fmla="*/ 54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1" name="Freeform 46">
                <a:extLst>
                  <a:ext uri="{FF2B5EF4-FFF2-40B4-BE49-F238E27FC236}">
                    <a16:creationId xmlns:a16="http://schemas.microsoft.com/office/drawing/2014/main" id="{FEA6784D-ECAB-0545-93B5-F861645A2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87 w 309"/>
                  <a:gd name="T1" fmla="*/ 52 h 388"/>
                  <a:gd name="T2" fmla="*/ 92 w 309"/>
                  <a:gd name="T3" fmla="*/ 60 h 388"/>
                  <a:gd name="T4" fmla="*/ 94 w 309"/>
                  <a:gd name="T5" fmla="*/ 68 h 388"/>
                  <a:gd name="T6" fmla="*/ 93 w 309"/>
                  <a:gd name="T7" fmla="*/ 78 h 388"/>
                  <a:gd name="T8" fmla="*/ 87 w 309"/>
                  <a:gd name="T9" fmla="*/ 87 h 388"/>
                  <a:gd name="T10" fmla="*/ 79 w 309"/>
                  <a:gd name="T11" fmla="*/ 95 h 388"/>
                  <a:gd name="T12" fmla="*/ 70 w 309"/>
                  <a:gd name="T13" fmla="*/ 102 h 388"/>
                  <a:gd name="T14" fmla="*/ 60 w 309"/>
                  <a:gd name="T15" fmla="*/ 110 h 388"/>
                  <a:gd name="T16" fmla="*/ 54 w 309"/>
                  <a:gd name="T17" fmla="*/ 116 h 388"/>
                  <a:gd name="T18" fmla="*/ 52 w 309"/>
                  <a:gd name="T19" fmla="*/ 119 h 388"/>
                  <a:gd name="T20" fmla="*/ 51 w 309"/>
                  <a:gd name="T21" fmla="*/ 123 h 388"/>
                  <a:gd name="T22" fmla="*/ 51 w 309"/>
                  <a:gd name="T23" fmla="*/ 127 h 388"/>
                  <a:gd name="T24" fmla="*/ 54 w 309"/>
                  <a:gd name="T25" fmla="*/ 129 h 388"/>
                  <a:gd name="T26" fmla="*/ 58 w 309"/>
                  <a:gd name="T27" fmla="*/ 129 h 388"/>
                  <a:gd name="T28" fmla="*/ 65 w 309"/>
                  <a:gd name="T29" fmla="*/ 122 h 388"/>
                  <a:gd name="T30" fmla="*/ 76 w 309"/>
                  <a:gd name="T31" fmla="*/ 112 h 388"/>
                  <a:gd name="T32" fmla="*/ 87 w 309"/>
                  <a:gd name="T33" fmla="*/ 102 h 388"/>
                  <a:gd name="T34" fmla="*/ 97 w 309"/>
                  <a:gd name="T35" fmla="*/ 91 h 388"/>
                  <a:gd name="T36" fmla="*/ 102 w 309"/>
                  <a:gd name="T37" fmla="*/ 78 h 388"/>
                  <a:gd name="T38" fmla="*/ 101 w 309"/>
                  <a:gd name="T39" fmla="*/ 64 h 388"/>
                  <a:gd name="T40" fmla="*/ 95 w 309"/>
                  <a:gd name="T41" fmla="*/ 50 h 388"/>
                  <a:gd name="T42" fmla="*/ 84 w 309"/>
                  <a:gd name="T43" fmla="*/ 39 h 388"/>
                  <a:gd name="T44" fmla="*/ 74 w 309"/>
                  <a:gd name="T45" fmla="*/ 31 h 388"/>
                  <a:gd name="T46" fmla="*/ 64 w 309"/>
                  <a:gd name="T47" fmla="*/ 25 h 388"/>
                  <a:gd name="T48" fmla="*/ 53 w 309"/>
                  <a:gd name="T49" fmla="*/ 18 h 388"/>
                  <a:gd name="T50" fmla="*/ 41 w 309"/>
                  <a:gd name="T51" fmla="*/ 12 h 388"/>
                  <a:gd name="T52" fmla="*/ 31 w 309"/>
                  <a:gd name="T53" fmla="*/ 7 h 388"/>
                  <a:gd name="T54" fmla="*/ 20 w 309"/>
                  <a:gd name="T55" fmla="*/ 3 h 388"/>
                  <a:gd name="T56" fmla="*/ 10 w 309"/>
                  <a:gd name="T57" fmla="*/ 1 h 388"/>
                  <a:gd name="T58" fmla="*/ 3 w 309"/>
                  <a:gd name="T59" fmla="*/ 1 h 388"/>
                  <a:gd name="T60" fmla="*/ 4 w 309"/>
                  <a:gd name="T61" fmla="*/ 2 h 388"/>
                  <a:gd name="T62" fmla="*/ 12 w 309"/>
                  <a:gd name="T63" fmla="*/ 6 h 388"/>
                  <a:gd name="T64" fmla="*/ 22 w 309"/>
                  <a:gd name="T65" fmla="*/ 10 h 388"/>
                  <a:gd name="T66" fmla="*/ 33 w 309"/>
                  <a:gd name="T67" fmla="*/ 15 h 388"/>
                  <a:gd name="T68" fmla="*/ 45 w 309"/>
                  <a:gd name="T69" fmla="*/ 22 h 388"/>
                  <a:gd name="T70" fmla="*/ 56 w 309"/>
                  <a:gd name="T71" fmla="*/ 29 h 388"/>
                  <a:gd name="T72" fmla="*/ 68 w 309"/>
                  <a:gd name="T73" fmla="*/ 36 h 388"/>
                  <a:gd name="T74" fmla="*/ 78 w 309"/>
                  <a:gd name="T75" fmla="*/ 44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2" name="Freeform 47">
                <a:extLst>
                  <a:ext uri="{FF2B5EF4-FFF2-40B4-BE49-F238E27FC236}">
                    <a16:creationId xmlns:a16="http://schemas.microsoft.com/office/drawing/2014/main" id="{CF2D2AC4-0314-B045-8024-6FE9EB182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10 w 406"/>
                  <a:gd name="T1" fmla="*/ 22 h 292"/>
                  <a:gd name="T2" fmla="*/ 117 w 406"/>
                  <a:gd name="T3" fmla="*/ 41 h 292"/>
                  <a:gd name="T4" fmla="*/ 124 w 406"/>
                  <a:gd name="T5" fmla="*/ 60 h 292"/>
                  <a:gd name="T6" fmla="*/ 131 w 406"/>
                  <a:gd name="T7" fmla="*/ 79 h 292"/>
                  <a:gd name="T8" fmla="*/ 135 w 406"/>
                  <a:gd name="T9" fmla="*/ 91 h 292"/>
                  <a:gd name="T10" fmla="*/ 134 w 406"/>
                  <a:gd name="T11" fmla="*/ 94 h 292"/>
                  <a:gd name="T12" fmla="*/ 131 w 406"/>
                  <a:gd name="T13" fmla="*/ 97 h 292"/>
                  <a:gd name="T14" fmla="*/ 127 w 406"/>
                  <a:gd name="T15" fmla="*/ 96 h 292"/>
                  <a:gd name="T16" fmla="*/ 121 w 406"/>
                  <a:gd name="T17" fmla="*/ 83 h 292"/>
                  <a:gd name="T18" fmla="*/ 113 w 406"/>
                  <a:gd name="T19" fmla="*/ 57 h 292"/>
                  <a:gd name="T20" fmla="*/ 106 w 406"/>
                  <a:gd name="T21" fmla="*/ 31 h 292"/>
                  <a:gd name="T22" fmla="*/ 102 w 406"/>
                  <a:gd name="T23" fmla="*/ 14 h 292"/>
                  <a:gd name="T24" fmla="*/ 94 w 406"/>
                  <a:gd name="T25" fmla="*/ 11 h 292"/>
                  <a:gd name="T26" fmla="*/ 79 w 406"/>
                  <a:gd name="T27" fmla="*/ 13 h 292"/>
                  <a:gd name="T28" fmla="*/ 64 w 406"/>
                  <a:gd name="T29" fmla="*/ 17 h 292"/>
                  <a:gd name="T30" fmla="*/ 49 w 406"/>
                  <a:gd name="T31" fmla="*/ 22 h 292"/>
                  <a:gd name="T32" fmla="*/ 35 w 406"/>
                  <a:gd name="T33" fmla="*/ 28 h 292"/>
                  <a:gd name="T34" fmla="*/ 22 w 406"/>
                  <a:gd name="T35" fmla="*/ 34 h 292"/>
                  <a:gd name="T36" fmla="*/ 11 w 406"/>
                  <a:gd name="T37" fmla="*/ 41 h 292"/>
                  <a:gd name="T38" fmla="*/ 3 w 406"/>
                  <a:gd name="T39" fmla="*/ 47 h 292"/>
                  <a:gd name="T40" fmla="*/ 0 w 406"/>
                  <a:gd name="T41" fmla="*/ 44 h 292"/>
                  <a:gd name="T42" fmla="*/ 6 w 406"/>
                  <a:gd name="T43" fmla="*/ 34 h 292"/>
                  <a:gd name="T44" fmla="*/ 18 w 406"/>
                  <a:gd name="T45" fmla="*/ 23 h 292"/>
                  <a:gd name="T46" fmla="*/ 31 w 406"/>
                  <a:gd name="T47" fmla="*/ 14 h 292"/>
                  <a:gd name="T48" fmla="*/ 46 w 406"/>
                  <a:gd name="T49" fmla="*/ 8 h 292"/>
                  <a:gd name="T50" fmla="*/ 70 w 406"/>
                  <a:gd name="T51" fmla="*/ 3 h 292"/>
                  <a:gd name="T52" fmla="*/ 92 w 406"/>
                  <a:gd name="T53" fmla="*/ 0 h 292"/>
                  <a:gd name="T54" fmla="*/ 107 w 406"/>
                  <a:gd name="T55" fmla="*/ 0 h 292"/>
                  <a:gd name="T56" fmla="*/ 112 w 406"/>
                  <a:gd name="T57" fmla="*/ 0 h 292"/>
                  <a:gd name="T58" fmla="*/ 115 w 406"/>
                  <a:gd name="T59" fmla="*/ 4 h 292"/>
                  <a:gd name="T60" fmla="*/ 115 w 406"/>
                  <a:gd name="T61" fmla="*/ 9 h 292"/>
                  <a:gd name="T62" fmla="*/ 111 w 406"/>
                  <a:gd name="T63" fmla="*/ 11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3" name="Freeform 48">
                <a:extLst>
                  <a:ext uri="{FF2B5EF4-FFF2-40B4-BE49-F238E27FC236}">
                    <a16:creationId xmlns:a16="http://schemas.microsoft.com/office/drawing/2014/main" id="{131BCF9B-8FF5-8447-8601-253C9A85D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27 w 439"/>
                  <a:gd name="T1" fmla="*/ 96 h 960"/>
                  <a:gd name="T2" fmla="*/ 29 w 439"/>
                  <a:gd name="T3" fmla="*/ 105 h 960"/>
                  <a:gd name="T4" fmla="*/ 36 w 439"/>
                  <a:gd name="T5" fmla="*/ 125 h 960"/>
                  <a:gd name="T6" fmla="*/ 47 w 439"/>
                  <a:gd name="T7" fmla="*/ 152 h 960"/>
                  <a:gd name="T8" fmla="*/ 58 w 439"/>
                  <a:gd name="T9" fmla="*/ 178 h 960"/>
                  <a:gd name="T10" fmla="*/ 70 w 439"/>
                  <a:gd name="T11" fmla="*/ 204 h 960"/>
                  <a:gd name="T12" fmla="*/ 82 w 439"/>
                  <a:gd name="T13" fmla="*/ 229 h 960"/>
                  <a:gd name="T14" fmla="*/ 95 w 439"/>
                  <a:gd name="T15" fmla="*/ 254 h 960"/>
                  <a:gd name="T16" fmla="*/ 108 w 439"/>
                  <a:gd name="T17" fmla="*/ 280 h 960"/>
                  <a:gd name="T18" fmla="*/ 122 w 439"/>
                  <a:gd name="T19" fmla="*/ 305 h 960"/>
                  <a:gd name="T20" fmla="*/ 130 w 439"/>
                  <a:gd name="T21" fmla="*/ 319 h 960"/>
                  <a:gd name="T22" fmla="*/ 134 w 439"/>
                  <a:gd name="T23" fmla="*/ 320 h 960"/>
                  <a:gd name="T24" fmla="*/ 140 w 439"/>
                  <a:gd name="T25" fmla="*/ 320 h 960"/>
                  <a:gd name="T26" fmla="*/ 144 w 439"/>
                  <a:gd name="T27" fmla="*/ 319 h 960"/>
                  <a:gd name="T28" fmla="*/ 146 w 439"/>
                  <a:gd name="T29" fmla="*/ 316 h 960"/>
                  <a:gd name="T30" fmla="*/ 145 w 439"/>
                  <a:gd name="T31" fmla="*/ 312 h 960"/>
                  <a:gd name="T32" fmla="*/ 138 w 439"/>
                  <a:gd name="T33" fmla="*/ 301 h 960"/>
                  <a:gd name="T34" fmla="*/ 126 w 439"/>
                  <a:gd name="T35" fmla="*/ 281 h 960"/>
                  <a:gd name="T36" fmla="*/ 116 w 439"/>
                  <a:gd name="T37" fmla="*/ 261 h 960"/>
                  <a:gd name="T38" fmla="*/ 104 w 439"/>
                  <a:gd name="T39" fmla="*/ 241 h 960"/>
                  <a:gd name="T40" fmla="*/ 89 w 439"/>
                  <a:gd name="T41" fmla="*/ 213 h 960"/>
                  <a:gd name="T42" fmla="*/ 72 w 439"/>
                  <a:gd name="T43" fmla="*/ 177 h 960"/>
                  <a:gd name="T44" fmla="*/ 56 w 439"/>
                  <a:gd name="T45" fmla="*/ 141 h 960"/>
                  <a:gd name="T46" fmla="*/ 43 w 439"/>
                  <a:gd name="T47" fmla="*/ 104 h 960"/>
                  <a:gd name="T48" fmla="*/ 30 w 439"/>
                  <a:gd name="T49" fmla="*/ 73 h 960"/>
                  <a:gd name="T50" fmla="*/ 20 w 439"/>
                  <a:gd name="T51" fmla="*/ 46 h 960"/>
                  <a:gd name="T52" fmla="*/ 12 w 439"/>
                  <a:gd name="T53" fmla="*/ 21 h 960"/>
                  <a:gd name="T54" fmla="*/ 5 w 439"/>
                  <a:gd name="T55" fmla="*/ 3 h 960"/>
                  <a:gd name="T56" fmla="*/ 2 w 439"/>
                  <a:gd name="T57" fmla="*/ 0 h 960"/>
                  <a:gd name="T58" fmla="*/ 0 w 439"/>
                  <a:gd name="T59" fmla="*/ 3 h 960"/>
                  <a:gd name="T60" fmla="*/ 2 w 439"/>
                  <a:gd name="T61" fmla="*/ 16 h 960"/>
                  <a:gd name="T62" fmla="*/ 5 w 439"/>
                  <a:gd name="T63" fmla="*/ 38 h 960"/>
                  <a:gd name="T64" fmla="*/ 11 w 439"/>
                  <a:gd name="T65" fmla="*/ 60 h 960"/>
                  <a:gd name="T66" fmla="*/ 19 w 439"/>
                  <a:gd name="T67" fmla="*/ 8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4" name="Freeform 49">
                <a:extLst>
                  <a:ext uri="{FF2B5EF4-FFF2-40B4-BE49-F238E27FC236}">
                    <a16:creationId xmlns:a16="http://schemas.microsoft.com/office/drawing/2014/main" id="{95CE9903-27F9-5542-852A-9003D5D3D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1 w 382"/>
                  <a:gd name="T1" fmla="*/ 61 h 198"/>
                  <a:gd name="T2" fmla="*/ 0 w 382"/>
                  <a:gd name="T3" fmla="*/ 62 h 198"/>
                  <a:gd name="T4" fmla="*/ 0 w 382"/>
                  <a:gd name="T5" fmla="*/ 64 h 198"/>
                  <a:gd name="T6" fmla="*/ 1 w 382"/>
                  <a:gd name="T7" fmla="*/ 65 h 198"/>
                  <a:gd name="T8" fmla="*/ 2 w 382"/>
                  <a:gd name="T9" fmla="*/ 66 h 198"/>
                  <a:gd name="T10" fmla="*/ 10 w 382"/>
                  <a:gd name="T11" fmla="*/ 62 h 198"/>
                  <a:gd name="T12" fmla="*/ 17 w 382"/>
                  <a:gd name="T13" fmla="*/ 59 h 198"/>
                  <a:gd name="T14" fmla="*/ 25 w 382"/>
                  <a:gd name="T15" fmla="*/ 55 h 198"/>
                  <a:gd name="T16" fmla="*/ 33 w 382"/>
                  <a:gd name="T17" fmla="*/ 52 h 198"/>
                  <a:gd name="T18" fmla="*/ 42 w 382"/>
                  <a:gd name="T19" fmla="*/ 49 h 198"/>
                  <a:gd name="T20" fmla="*/ 49 w 382"/>
                  <a:gd name="T21" fmla="*/ 46 h 198"/>
                  <a:gd name="T22" fmla="*/ 57 w 382"/>
                  <a:gd name="T23" fmla="*/ 43 h 198"/>
                  <a:gd name="T24" fmla="*/ 65 w 382"/>
                  <a:gd name="T25" fmla="*/ 40 h 198"/>
                  <a:gd name="T26" fmla="*/ 73 w 382"/>
                  <a:gd name="T27" fmla="*/ 36 h 198"/>
                  <a:gd name="T28" fmla="*/ 81 w 382"/>
                  <a:gd name="T29" fmla="*/ 33 h 198"/>
                  <a:gd name="T30" fmla="*/ 89 w 382"/>
                  <a:gd name="T31" fmla="*/ 30 h 198"/>
                  <a:gd name="T32" fmla="*/ 96 w 382"/>
                  <a:gd name="T33" fmla="*/ 26 h 198"/>
                  <a:gd name="T34" fmla="*/ 104 w 382"/>
                  <a:gd name="T35" fmla="*/ 22 h 198"/>
                  <a:gd name="T36" fmla="*/ 111 w 382"/>
                  <a:gd name="T37" fmla="*/ 18 h 198"/>
                  <a:gd name="T38" fmla="*/ 119 w 382"/>
                  <a:gd name="T39" fmla="*/ 14 h 198"/>
                  <a:gd name="T40" fmla="*/ 126 w 382"/>
                  <a:gd name="T41" fmla="*/ 9 h 198"/>
                  <a:gd name="T42" fmla="*/ 128 w 382"/>
                  <a:gd name="T43" fmla="*/ 8 h 198"/>
                  <a:gd name="T44" fmla="*/ 128 w 382"/>
                  <a:gd name="T45" fmla="*/ 6 h 198"/>
                  <a:gd name="T46" fmla="*/ 128 w 382"/>
                  <a:gd name="T47" fmla="*/ 4 h 198"/>
                  <a:gd name="T48" fmla="*/ 127 w 382"/>
                  <a:gd name="T49" fmla="*/ 2 h 198"/>
                  <a:gd name="T50" fmla="*/ 126 w 382"/>
                  <a:gd name="T51" fmla="*/ 1 h 198"/>
                  <a:gd name="T52" fmla="*/ 124 w 382"/>
                  <a:gd name="T53" fmla="*/ 0 h 198"/>
                  <a:gd name="T54" fmla="*/ 122 w 382"/>
                  <a:gd name="T55" fmla="*/ 0 h 198"/>
                  <a:gd name="T56" fmla="*/ 120 w 382"/>
                  <a:gd name="T57" fmla="*/ 1 h 198"/>
                  <a:gd name="T58" fmla="*/ 112 w 382"/>
                  <a:gd name="T59" fmla="*/ 5 h 198"/>
                  <a:gd name="T60" fmla="*/ 104 w 382"/>
                  <a:gd name="T61" fmla="*/ 9 h 198"/>
                  <a:gd name="T62" fmla="*/ 94 w 382"/>
                  <a:gd name="T63" fmla="*/ 14 h 198"/>
                  <a:gd name="T64" fmla="*/ 85 w 382"/>
                  <a:gd name="T65" fmla="*/ 19 h 198"/>
                  <a:gd name="T66" fmla="*/ 75 w 382"/>
                  <a:gd name="T67" fmla="*/ 23 h 198"/>
                  <a:gd name="T68" fmla="*/ 65 w 382"/>
                  <a:gd name="T69" fmla="*/ 28 h 198"/>
                  <a:gd name="T70" fmla="*/ 55 w 382"/>
                  <a:gd name="T71" fmla="*/ 32 h 198"/>
                  <a:gd name="T72" fmla="*/ 45 w 382"/>
                  <a:gd name="T73" fmla="*/ 37 h 198"/>
                  <a:gd name="T74" fmla="*/ 36 w 382"/>
                  <a:gd name="T75" fmla="*/ 42 h 198"/>
                  <a:gd name="T76" fmla="*/ 28 w 382"/>
                  <a:gd name="T77" fmla="*/ 45 h 198"/>
                  <a:gd name="T78" fmla="*/ 20 w 382"/>
                  <a:gd name="T79" fmla="*/ 49 h 198"/>
                  <a:gd name="T80" fmla="*/ 13 w 382"/>
                  <a:gd name="T81" fmla="*/ 53 h 198"/>
                  <a:gd name="T82" fmla="*/ 8 w 382"/>
                  <a:gd name="T83" fmla="*/ 55 h 198"/>
                  <a:gd name="T84" fmla="*/ 4 w 382"/>
                  <a:gd name="T85" fmla="*/ 58 h 198"/>
                  <a:gd name="T86" fmla="*/ 2 w 382"/>
                  <a:gd name="T87" fmla="*/ 60 h 198"/>
                  <a:gd name="T88" fmla="*/ 1 w 382"/>
                  <a:gd name="T89" fmla="*/ 61 h 198"/>
                  <a:gd name="T90" fmla="*/ 1 w 382"/>
                  <a:gd name="T91" fmla="*/ 6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5" name="Freeform 50">
                <a:extLst>
                  <a:ext uri="{FF2B5EF4-FFF2-40B4-BE49-F238E27FC236}">
                    <a16:creationId xmlns:a16="http://schemas.microsoft.com/office/drawing/2014/main" id="{E89B24DE-9546-FC4A-8699-854257660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39 w 229"/>
                  <a:gd name="T1" fmla="*/ 1 h 240"/>
                  <a:gd name="T2" fmla="*/ 35 w 229"/>
                  <a:gd name="T3" fmla="*/ 0 h 240"/>
                  <a:gd name="T4" fmla="*/ 31 w 229"/>
                  <a:gd name="T5" fmla="*/ 0 h 240"/>
                  <a:gd name="T6" fmla="*/ 25 w 229"/>
                  <a:gd name="T7" fmla="*/ 0 h 240"/>
                  <a:gd name="T8" fmla="*/ 19 w 229"/>
                  <a:gd name="T9" fmla="*/ 1 h 240"/>
                  <a:gd name="T10" fmla="*/ 14 w 229"/>
                  <a:gd name="T11" fmla="*/ 4 h 240"/>
                  <a:gd name="T12" fmla="*/ 6 w 229"/>
                  <a:gd name="T13" fmla="*/ 11 h 240"/>
                  <a:gd name="T14" fmla="*/ 0 w 229"/>
                  <a:gd name="T15" fmla="*/ 25 h 240"/>
                  <a:gd name="T16" fmla="*/ 1 w 229"/>
                  <a:gd name="T17" fmla="*/ 40 h 240"/>
                  <a:gd name="T18" fmla="*/ 5 w 229"/>
                  <a:gd name="T19" fmla="*/ 56 h 240"/>
                  <a:gd name="T20" fmla="*/ 12 w 229"/>
                  <a:gd name="T21" fmla="*/ 67 h 240"/>
                  <a:gd name="T22" fmla="*/ 19 w 229"/>
                  <a:gd name="T23" fmla="*/ 74 h 240"/>
                  <a:gd name="T24" fmla="*/ 28 w 229"/>
                  <a:gd name="T25" fmla="*/ 79 h 240"/>
                  <a:gd name="T26" fmla="*/ 38 w 229"/>
                  <a:gd name="T27" fmla="*/ 80 h 240"/>
                  <a:gd name="T28" fmla="*/ 51 w 229"/>
                  <a:gd name="T29" fmla="*/ 76 h 240"/>
                  <a:gd name="T30" fmla="*/ 64 w 229"/>
                  <a:gd name="T31" fmla="*/ 68 h 240"/>
                  <a:gd name="T32" fmla="*/ 72 w 229"/>
                  <a:gd name="T33" fmla="*/ 57 h 240"/>
                  <a:gd name="T34" fmla="*/ 76 w 229"/>
                  <a:gd name="T35" fmla="*/ 44 h 240"/>
                  <a:gd name="T36" fmla="*/ 74 w 229"/>
                  <a:gd name="T37" fmla="*/ 34 h 240"/>
                  <a:gd name="T38" fmla="*/ 71 w 229"/>
                  <a:gd name="T39" fmla="*/ 32 h 240"/>
                  <a:gd name="T40" fmla="*/ 68 w 229"/>
                  <a:gd name="T41" fmla="*/ 32 h 240"/>
                  <a:gd name="T42" fmla="*/ 65 w 229"/>
                  <a:gd name="T43" fmla="*/ 35 h 240"/>
                  <a:gd name="T44" fmla="*/ 64 w 229"/>
                  <a:gd name="T45" fmla="*/ 42 h 240"/>
                  <a:gd name="T46" fmla="*/ 61 w 229"/>
                  <a:gd name="T47" fmla="*/ 53 h 240"/>
                  <a:gd name="T48" fmla="*/ 54 w 229"/>
                  <a:gd name="T49" fmla="*/ 60 h 240"/>
                  <a:gd name="T50" fmla="*/ 44 w 229"/>
                  <a:gd name="T51" fmla="*/ 65 h 240"/>
                  <a:gd name="T52" fmla="*/ 31 w 229"/>
                  <a:gd name="T53" fmla="*/ 66 h 240"/>
                  <a:gd name="T54" fmla="*/ 21 w 229"/>
                  <a:gd name="T55" fmla="*/ 59 h 240"/>
                  <a:gd name="T56" fmla="*/ 16 w 229"/>
                  <a:gd name="T57" fmla="*/ 47 h 240"/>
                  <a:gd name="T58" fmla="*/ 12 w 229"/>
                  <a:gd name="T59" fmla="*/ 34 h 240"/>
                  <a:gd name="T60" fmla="*/ 12 w 229"/>
                  <a:gd name="T61" fmla="*/ 24 h 240"/>
                  <a:gd name="T62" fmla="*/ 14 w 229"/>
                  <a:gd name="T63" fmla="*/ 17 h 240"/>
                  <a:gd name="T64" fmla="*/ 18 w 229"/>
                  <a:gd name="T65" fmla="*/ 11 h 240"/>
                  <a:gd name="T66" fmla="*/ 26 w 229"/>
                  <a:gd name="T67" fmla="*/ 7 h 240"/>
                  <a:gd name="T68" fmla="*/ 32 w 229"/>
                  <a:gd name="T69" fmla="*/ 6 h 240"/>
                  <a:gd name="T70" fmla="*/ 40 w 229"/>
                  <a:gd name="T71" fmla="*/ 6 h 240"/>
                  <a:gd name="T72" fmla="*/ 46 w 229"/>
                  <a:gd name="T73" fmla="*/ 7 h 240"/>
                  <a:gd name="T74" fmla="*/ 44 w 229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6" name="Freeform 51">
                <a:extLst>
                  <a:ext uri="{FF2B5EF4-FFF2-40B4-BE49-F238E27FC236}">
                    <a16:creationId xmlns:a16="http://schemas.microsoft.com/office/drawing/2014/main" id="{0E0412C0-82EB-9744-B8D9-C6B9DC034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20 w 281"/>
                  <a:gd name="T1" fmla="*/ 3 h 270"/>
                  <a:gd name="T2" fmla="*/ 11 w 281"/>
                  <a:gd name="T3" fmla="*/ 9 h 270"/>
                  <a:gd name="T4" fmla="*/ 5 w 281"/>
                  <a:gd name="T5" fmla="*/ 17 h 270"/>
                  <a:gd name="T6" fmla="*/ 1 w 281"/>
                  <a:gd name="T7" fmla="*/ 27 h 270"/>
                  <a:gd name="T8" fmla="*/ 0 w 281"/>
                  <a:gd name="T9" fmla="*/ 38 h 270"/>
                  <a:gd name="T10" fmla="*/ 2 w 281"/>
                  <a:gd name="T11" fmla="*/ 48 h 270"/>
                  <a:gd name="T12" fmla="*/ 6 w 281"/>
                  <a:gd name="T13" fmla="*/ 59 h 270"/>
                  <a:gd name="T14" fmla="*/ 12 w 281"/>
                  <a:gd name="T15" fmla="*/ 68 h 270"/>
                  <a:gd name="T16" fmla="*/ 22 w 281"/>
                  <a:gd name="T17" fmla="*/ 77 h 270"/>
                  <a:gd name="T18" fmla="*/ 34 w 281"/>
                  <a:gd name="T19" fmla="*/ 86 h 270"/>
                  <a:gd name="T20" fmla="*/ 47 w 281"/>
                  <a:gd name="T21" fmla="*/ 90 h 270"/>
                  <a:gd name="T22" fmla="*/ 61 w 281"/>
                  <a:gd name="T23" fmla="*/ 88 h 270"/>
                  <a:gd name="T24" fmla="*/ 72 w 281"/>
                  <a:gd name="T25" fmla="*/ 80 h 270"/>
                  <a:gd name="T26" fmla="*/ 81 w 281"/>
                  <a:gd name="T27" fmla="*/ 72 h 270"/>
                  <a:gd name="T28" fmla="*/ 87 w 281"/>
                  <a:gd name="T29" fmla="*/ 63 h 270"/>
                  <a:gd name="T30" fmla="*/ 91 w 281"/>
                  <a:gd name="T31" fmla="*/ 53 h 270"/>
                  <a:gd name="T32" fmla="*/ 93 w 281"/>
                  <a:gd name="T33" fmla="*/ 45 h 270"/>
                  <a:gd name="T34" fmla="*/ 91 w 281"/>
                  <a:gd name="T35" fmla="*/ 40 h 270"/>
                  <a:gd name="T36" fmla="*/ 86 w 281"/>
                  <a:gd name="T37" fmla="*/ 39 h 270"/>
                  <a:gd name="T38" fmla="*/ 81 w 281"/>
                  <a:gd name="T39" fmla="*/ 41 h 270"/>
                  <a:gd name="T40" fmla="*/ 80 w 281"/>
                  <a:gd name="T41" fmla="*/ 44 h 270"/>
                  <a:gd name="T42" fmla="*/ 78 w 281"/>
                  <a:gd name="T43" fmla="*/ 50 h 270"/>
                  <a:gd name="T44" fmla="*/ 73 w 281"/>
                  <a:gd name="T45" fmla="*/ 60 h 270"/>
                  <a:gd name="T46" fmla="*/ 66 w 281"/>
                  <a:gd name="T47" fmla="*/ 68 h 270"/>
                  <a:gd name="T48" fmla="*/ 51 w 281"/>
                  <a:gd name="T49" fmla="*/ 71 h 270"/>
                  <a:gd name="T50" fmla="*/ 33 w 281"/>
                  <a:gd name="T51" fmla="*/ 66 h 270"/>
                  <a:gd name="T52" fmla="*/ 20 w 281"/>
                  <a:gd name="T53" fmla="*/ 54 h 270"/>
                  <a:gd name="T54" fmla="*/ 13 w 281"/>
                  <a:gd name="T55" fmla="*/ 38 h 270"/>
                  <a:gd name="T56" fmla="*/ 15 w 281"/>
                  <a:gd name="T57" fmla="*/ 25 h 270"/>
                  <a:gd name="T58" fmla="*/ 20 w 281"/>
                  <a:gd name="T59" fmla="*/ 17 h 270"/>
                  <a:gd name="T60" fmla="*/ 26 w 281"/>
                  <a:gd name="T61" fmla="*/ 10 h 270"/>
                  <a:gd name="T62" fmla="*/ 34 w 281"/>
                  <a:gd name="T63" fmla="*/ 6 h 270"/>
                  <a:gd name="T64" fmla="*/ 36 w 281"/>
                  <a:gd name="T65" fmla="*/ 2 h 270"/>
                  <a:gd name="T66" fmla="*/ 29 w 281"/>
                  <a:gd name="T67" fmla="*/ 1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7" name="Freeform 52">
                <a:extLst>
                  <a:ext uri="{FF2B5EF4-FFF2-40B4-BE49-F238E27FC236}">
                    <a16:creationId xmlns:a16="http://schemas.microsoft.com/office/drawing/2014/main" id="{93BE6E10-43C3-CD4D-AC3F-0150885A7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2 h 13"/>
                  <a:gd name="T2" fmla="*/ 1 w 15"/>
                  <a:gd name="T3" fmla="*/ 3 h 13"/>
                  <a:gd name="T4" fmla="*/ 1 w 15"/>
                  <a:gd name="T5" fmla="*/ 3 h 13"/>
                  <a:gd name="T6" fmla="*/ 2 w 15"/>
                  <a:gd name="T7" fmla="*/ 4 h 13"/>
                  <a:gd name="T8" fmla="*/ 3 w 15"/>
                  <a:gd name="T9" fmla="*/ 4 h 13"/>
                  <a:gd name="T10" fmla="*/ 4 w 15"/>
                  <a:gd name="T11" fmla="*/ 4 h 13"/>
                  <a:gd name="T12" fmla="*/ 5 w 15"/>
                  <a:gd name="T13" fmla="*/ 3 h 13"/>
                  <a:gd name="T14" fmla="*/ 5 w 15"/>
                  <a:gd name="T15" fmla="*/ 3 h 13"/>
                  <a:gd name="T16" fmla="*/ 5 w 15"/>
                  <a:gd name="T17" fmla="*/ 2 h 13"/>
                  <a:gd name="T18" fmla="*/ 5 w 15"/>
                  <a:gd name="T19" fmla="*/ 1 h 13"/>
                  <a:gd name="T20" fmla="*/ 5 w 15"/>
                  <a:gd name="T21" fmla="*/ 0 h 13"/>
                  <a:gd name="T22" fmla="*/ 4 w 15"/>
                  <a:gd name="T23" fmla="*/ 0 h 13"/>
                  <a:gd name="T24" fmla="*/ 3 w 15"/>
                  <a:gd name="T25" fmla="*/ 0 h 13"/>
                  <a:gd name="T26" fmla="*/ 2 w 15"/>
                  <a:gd name="T27" fmla="*/ 0 h 13"/>
                  <a:gd name="T28" fmla="*/ 1 w 15"/>
                  <a:gd name="T29" fmla="*/ 0 h 13"/>
                  <a:gd name="T30" fmla="*/ 1 w 15"/>
                  <a:gd name="T31" fmla="*/ 1 h 13"/>
                  <a:gd name="T32" fmla="*/ 0 w 15"/>
                  <a:gd name="T33" fmla="*/ 2 h 13"/>
                  <a:gd name="T34" fmla="*/ 0 w 15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8" name="Freeform 53">
                <a:extLst>
                  <a:ext uri="{FF2B5EF4-FFF2-40B4-BE49-F238E27FC236}">
                    <a16:creationId xmlns:a16="http://schemas.microsoft.com/office/drawing/2014/main" id="{7BAC2146-E55C-3B4B-B60B-C5C5AEBFE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3 h 17"/>
                  <a:gd name="T2" fmla="*/ 0 w 17"/>
                  <a:gd name="T3" fmla="*/ 5 h 17"/>
                  <a:gd name="T4" fmla="*/ 1 w 17"/>
                  <a:gd name="T5" fmla="*/ 5 h 17"/>
                  <a:gd name="T6" fmla="*/ 2 w 17"/>
                  <a:gd name="T7" fmla="*/ 6 h 17"/>
                  <a:gd name="T8" fmla="*/ 3 w 17"/>
                  <a:gd name="T9" fmla="*/ 6 h 17"/>
                  <a:gd name="T10" fmla="*/ 5 w 17"/>
                  <a:gd name="T11" fmla="*/ 6 h 17"/>
                  <a:gd name="T12" fmla="*/ 6 w 17"/>
                  <a:gd name="T13" fmla="*/ 5 h 17"/>
                  <a:gd name="T14" fmla="*/ 6 w 17"/>
                  <a:gd name="T15" fmla="*/ 5 h 17"/>
                  <a:gd name="T16" fmla="*/ 6 w 17"/>
                  <a:gd name="T17" fmla="*/ 3 h 17"/>
                  <a:gd name="T18" fmla="*/ 6 w 17"/>
                  <a:gd name="T19" fmla="*/ 2 h 17"/>
                  <a:gd name="T20" fmla="*/ 6 w 17"/>
                  <a:gd name="T21" fmla="*/ 1 h 17"/>
                  <a:gd name="T22" fmla="*/ 5 w 17"/>
                  <a:gd name="T23" fmla="*/ 1 h 17"/>
                  <a:gd name="T24" fmla="*/ 3 w 17"/>
                  <a:gd name="T25" fmla="*/ 0 h 17"/>
                  <a:gd name="T26" fmla="*/ 2 w 17"/>
                  <a:gd name="T27" fmla="*/ 1 h 17"/>
                  <a:gd name="T28" fmla="*/ 1 w 17"/>
                  <a:gd name="T29" fmla="*/ 1 h 17"/>
                  <a:gd name="T30" fmla="*/ 0 w 17"/>
                  <a:gd name="T31" fmla="*/ 2 h 17"/>
                  <a:gd name="T32" fmla="*/ 0 w 17"/>
                  <a:gd name="T33" fmla="*/ 3 h 17"/>
                  <a:gd name="T34" fmla="*/ 0 w 17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9" name="Freeform 54">
                <a:extLst>
                  <a:ext uri="{FF2B5EF4-FFF2-40B4-BE49-F238E27FC236}">
                    <a16:creationId xmlns:a16="http://schemas.microsoft.com/office/drawing/2014/main" id="{DB9B1DB2-B66B-AD48-A770-A271D1A9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2 h 9"/>
                  <a:gd name="T4" fmla="*/ 0 w 9"/>
                  <a:gd name="T5" fmla="*/ 2 h 9"/>
                  <a:gd name="T6" fmla="*/ 1 w 9"/>
                  <a:gd name="T7" fmla="*/ 3 h 9"/>
                  <a:gd name="T8" fmla="*/ 1 w 9"/>
                  <a:gd name="T9" fmla="*/ 3 h 9"/>
                  <a:gd name="T10" fmla="*/ 2 w 9"/>
                  <a:gd name="T11" fmla="*/ 3 h 9"/>
                  <a:gd name="T12" fmla="*/ 2 w 9"/>
                  <a:gd name="T13" fmla="*/ 2 h 9"/>
                  <a:gd name="T14" fmla="*/ 3 w 9"/>
                  <a:gd name="T15" fmla="*/ 2 h 9"/>
                  <a:gd name="T16" fmla="*/ 3 w 9"/>
                  <a:gd name="T17" fmla="*/ 1 h 9"/>
                  <a:gd name="T18" fmla="*/ 3 w 9"/>
                  <a:gd name="T19" fmla="*/ 1 h 9"/>
                  <a:gd name="T20" fmla="*/ 2 w 9"/>
                  <a:gd name="T21" fmla="*/ 1 h 9"/>
                  <a:gd name="T22" fmla="*/ 2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1 h 9"/>
                  <a:gd name="T30" fmla="*/ 0 w 9"/>
                  <a:gd name="T31" fmla="*/ 1 h 9"/>
                  <a:gd name="T32" fmla="*/ 0 w 9"/>
                  <a:gd name="T33" fmla="*/ 1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0" name="Freeform 55">
                <a:extLst>
                  <a:ext uri="{FF2B5EF4-FFF2-40B4-BE49-F238E27FC236}">
                    <a16:creationId xmlns:a16="http://schemas.microsoft.com/office/drawing/2014/main" id="{A866E442-20BF-224B-87A1-87A9EF03E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2 h 8"/>
                  <a:gd name="T4" fmla="*/ 0 w 7"/>
                  <a:gd name="T5" fmla="*/ 3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3 h 8"/>
                  <a:gd name="T14" fmla="*/ 2 w 7"/>
                  <a:gd name="T15" fmla="*/ 2 h 8"/>
                  <a:gd name="T16" fmla="*/ 2 w 7"/>
                  <a:gd name="T17" fmla="*/ 2 h 8"/>
                  <a:gd name="T18" fmla="*/ 2 w 7"/>
                  <a:gd name="T19" fmla="*/ 1 h 8"/>
                  <a:gd name="T20" fmla="*/ 2 w 7"/>
                  <a:gd name="T21" fmla="*/ 0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0 h 8"/>
                  <a:gd name="T30" fmla="*/ 0 w 7"/>
                  <a:gd name="T31" fmla="*/ 1 h 8"/>
                  <a:gd name="T32" fmla="*/ 0 w 7"/>
                  <a:gd name="T33" fmla="*/ 2 h 8"/>
                  <a:gd name="T34" fmla="*/ 0 w 7"/>
                  <a:gd name="T35" fmla="*/ 2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1" name="Freeform 56">
                <a:extLst>
                  <a:ext uri="{FF2B5EF4-FFF2-40B4-BE49-F238E27FC236}">
                    <a16:creationId xmlns:a16="http://schemas.microsoft.com/office/drawing/2014/main" id="{B23A8079-8B2A-DD42-8C15-AFC555627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2 h 9"/>
                  <a:gd name="T4" fmla="*/ 0 w 7"/>
                  <a:gd name="T5" fmla="*/ 2 h 9"/>
                  <a:gd name="T6" fmla="*/ 1 w 7"/>
                  <a:gd name="T7" fmla="*/ 3 h 9"/>
                  <a:gd name="T8" fmla="*/ 1 w 7"/>
                  <a:gd name="T9" fmla="*/ 3 h 9"/>
                  <a:gd name="T10" fmla="*/ 1 w 7"/>
                  <a:gd name="T11" fmla="*/ 3 h 9"/>
                  <a:gd name="T12" fmla="*/ 1 w 7"/>
                  <a:gd name="T13" fmla="*/ 2 h 9"/>
                  <a:gd name="T14" fmla="*/ 2 w 7"/>
                  <a:gd name="T15" fmla="*/ 2 h 9"/>
                  <a:gd name="T16" fmla="*/ 2 w 7"/>
                  <a:gd name="T17" fmla="*/ 1 h 9"/>
                  <a:gd name="T18" fmla="*/ 2 w 7"/>
                  <a:gd name="T19" fmla="*/ 1 h 9"/>
                  <a:gd name="T20" fmla="*/ 1 w 7"/>
                  <a:gd name="T21" fmla="*/ 0 h 9"/>
                  <a:gd name="T22" fmla="*/ 1 w 7"/>
                  <a:gd name="T23" fmla="*/ 0 h 9"/>
                  <a:gd name="T24" fmla="*/ 1 w 7"/>
                  <a:gd name="T25" fmla="*/ 0 h 9"/>
                  <a:gd name="T26" fmla="*/ 1 w 7"/>
                  <a:gd name="T27" fmla="*/ 0 h 9"/>
                  <a:gd name="T28" fmla="*/ 0 w 7"/>
                  <a:gd name="T29" fmla="*/ 0 h 9"/>
                  <a:gd name="T30" fmla="*/ 0 w 7"/>
                  <a:gd name="T31" fmla="*/ 1 h 9"/>
                  <a:gd name="T32" fmla="*/ 0 w 7"/>
                  <a:gd name="T33" fmla="*/ 1 h 9"/>
                  <a:gd name="T34" fmla="*/ 0 w 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2" name="Freeform 57">
                <a:extLst>
                  <a:ext uri="{FF2B5EF4-FFF2-40B4-BE49-F238E27FC236}">
                    <a16:creationId xmlns:a16="http://schemas.microsoft.com/office/drawing/2014/main" id="{30DCBC32-AEA2-FF44-9ACF-C956AE638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3 h 20"/>
                  <a:gd name="T2" fmla="*/ 0 w 20"/>
                  <a:gd name="T3" fmla="*/ 5 h 20"/>
                  <a:gd name="T4" fmla="*/ 1 w 20"/>
                  <a:gd name="T5" fmla="*/ 5 h 20"/>
                  <a:gd name="T6" fmla="*/ 2 w 20"/>
                  <a:gd name="T7" fmla="*/ 6 h 20"/>
                  <a:gd name="T8" fmla="*/ 4 w 20"/>
                  <a:gd name="T9" fmla="*/ 6 h 20"/>
                  <a:gd name="T10" fmla="*/ 5 w 20"/>
                  <a:gd name="T11" fmla="*/ 6 h 20"/>
                  <a:gd name="T12" fmla="*/ 6 w 20"/>
                  <a:gd name="T13" fmla="*/ 5 h 20"/>
                  <a:gd name="T14" fmla="*/ 7 w 20"/>
                  <a:gd name="T15" fmla="*/ 5 h 20"/>
                  <a:gd name="T16" fmla="*/ 7 w 20"/>
                  <a:gd name="T17" fmla="*/ 3 h 20"/>
                  <a:gd name="T18" fmla="*/ 7 w 20"/>
                  <a:gd name="T19" fmla="*/ 2 h 20"/>
                  <a:gd name="T20" fmla="*/ 6 w 20"/>
                  <a:gd name="T21" fmla="*/ 1 h 20"/>
                  <a:gd name="T22" fmla="*/ 5 w 20"/>
                  <a:gd name="T23" fmla="*/ 0 h 20"/>
                  <a:gd name="T24" fmla="*/ 4 w 20"/>
                  <a:gd name="T25" fmla="*/ 0 h 20"/>
                  <a:gd name="T26" fmla="*/ 2 w 20"/>
                  <a:gd name="T27" fmla="*/ 0 h 20"/>
                  <a:gd name="T28" fmla="*/ 1 w 20"/>
                  <a:gd name="T29" fmla="*/ 1 h 20"/>
                  <a:gd name="T30" fmla="*/ 0 w 20"/>
                  <a:gd name="T31" fmla="*/ 2 h 20"/>
                  <a:gd name="T32" fmla="*/ 0 w 20"/>
                  <a:gd name="T33" fmla="*/ 3 h 20"/>
                  <a:gd name="T34" fmla="*/ 0 w 2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3" name="Freeform 58">
                <a:extLst>
                  <a:ext uri="{FF2B5EF4-FFF2-40B4-BE49-F238E27FC236}">
                    <a16:creationId xmlns:a16="http://schemas.microsoft.com/office/drawing/2014/main" id="{6B5BD7E1-38B5-E94C-BB85-5C509AD1C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3 h 13"/>
                  <a:gd name="T4" fmla="*/ 1 w 12"/>
                  <a:gd name="T5" fmla="*/ 4 h 13"/>
                  <a:gd name="T6" fmla="*/ 1 w 12"/>
                  <a:gd name="T7" fmla="*/ 4 h 13"/>
                  <a:gd name="T8" fmla="*/ 2 w 12"/>
                  <a:gd name="T9" fmla="*/ 4 h 13"/>
                  <a:gd name="T10" fmla="*/ 3 w 12"/>
                  <a:gd name="T11" fmla="*/ 4 h 13"/>
                  <a:gd name="T12" fmla="*/ 4 w 12"/>
                  <a:gd name="T13" fmla="*/ 4 h 13"/>
                  <a:gd name="T14" fmla="*/ 4 w 12"/>
                  <a:gd name="T15" fmla="*/ 3 h 13"/>
                  <a:gd name="T16" fmla="*/ 4 w 12"/>
                  <a:gd name="T17" fmla="*/ 2 h 13"/>
                  <a:gd name="T18" fmla="*/ 4 w 12"/>
                  <a:gd name="T19" fmla="*/ 2 h 13"/>
                  <a:gd name="T20" fmla="*/ 4 w 12"/>
                  <a:gd name="T21" fmla="*/ 1 h 13"/>
                  <a:gd name="T22" fmla="*/ 3 w 12"/>
                  <a:gd name="T23" fmla="*/ 0 h 13"/>
                  <a:gd name="T24" fmla="*/ 2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0 w 12"/>
                  <a:gd name="T31" fmla="*/ 2 h 13"/>
                  <a:gd name="T32" fmla="*/ 0 w 12"/>
                  <a:gd name="T33" fmla="*/ 2 h 13"/>
                  <a:gd name="T34" fmla="*/ 0 w 12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4" name="Freeform 59">
                <a:extLst>
                  <a:ext uri="{FF2B5EF4-FFF2-40B4-BE49-F238E27FC236}">
                    <a16:creationId xmlns:a16="http://schemas.microsoft.com/office/drawing/2014/main" id="{09E16830-EE13-B949-966E-7D1E3302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2 h 12"/>
                  <a:gd name="T2" fmla="*/ 0 w 13"/>
                  <a:gd name="T3" fmla="*/ 3 h 12"/>
                  <a:gd name="T4" fmla="*/ 1 w 13"/>
                  <a:gd name="T5" fmla="*/ 3 h 12"/>
                  <a:gd name="T6" fmla="*/ 2 w 13"/>
                  <a:gd name="T7" fmla="*/ 4 h 12"/>
                  <a:gd name="T8" fmla="*/ 3 w 13"/>
                  <a:gd name="T9" fmla="*/ 4 h 12"/>
                  <a:gd name="T10" fmla="*/ 3 w 13"/>
                  <a:gd name="T11" fmla="*/ 4 h 12"/>
                  <a:gd name="T12" fmla="*/ 5 w 13"/>
                  <a:gd name="T13" fmla="*/ 3 h 12"/>
                  <a:gd name="T14" fmla="*/ 5 w 13"/>
                  <a:gd name="T15" fmla="*/ 3 h 12"/>
                  <a:gd name="T16" fmla="*/ 5 w 13"/>
                  <a:gd name="T17" fmla="*/ 2 h 12"/>
                  <a:gd name="T18" fmla="*/ 5 w 13"/>
                  <a:gd name="T19" fmla="*/ 1 h 12"/>
                  <a:gd name="T20" fmla="*/ 5 w 13"/>
                  <a:gd name="T21" fmla="*/ 1 h 12"/>
                  <a:gd name="T22" fmla="*/ 3 w 13"/>
                  <a:gd name="T23" fmla="*/ 0 h 12"/>
                  <a:gd name="T24" fmla="*/ 3 w 13"/>
                  <a:gd name="T25" fmla="*/ 0 h 12"/>
                  <a:gd name="T26" fmla="*/ 2 w 13"/>
                  <a:gd name="T27" fmla="*/ 0 h 12"/>
                  <a:gd name="T28" fmla="*/ 1 w 13"/>
                  <a:gd name="T29" fmla="*/ 1 h 12"/>
                  <a:gd name="T30" fmla="*/ 0 w 13"/>
                  <a:gd name="T31" fmla="*/ 1 h 12"/>
                  <a:gd name="T32" fmla="*/ 0 w 13"/>
                  <a:gd name="T33" fmla="*/ 2 h 12"/>
                  <a:gd name="T34" fmla="*/ 0 w 13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5" name="Freeform 60">
                <a:extLst>
                  <a:ext uri="{FF2B5EF4-FFF2-40B4-BE49-F238E27FC236}">
                    <a16:creationId xmlns:a16="http://schemas.microsoft.com/office/drawing/2014/main" id="{63ACCC8C-3F19-8A43-B015-2ED811537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1 h 7"/>
                  <a:gd name="T2" fmla="*/ 0 w 8"/>
                  <a:gd name="T3" fmla="*/ 1 h 7"/>
                  <a:gd name="T4" fmla="*/ 0 w 8"/>
                  <a:gd name="T5" fmla="*/ 2 h 7"/>
                  <a:gd name="T6" fmla="*/ 1 w 8"/>
                  <a:gd name="T7" fmla="*/ 2 h 7"/>
                  <a:gd name="T8" fmla="*/ 1 w 8"/>
                  <a:gd name="T9" fmla="*/ 2 h 7"/>
                  <a:gd name="T10" fmla="*/ 2 w 8"/>
                  <a:gd name="T11" fmla="*/ 2 h 7"/>
                  <a:gd name="T12" fmla="*/ 2 w 8"/>
                  <a:gd name="T13" fmla="*/ 2 h 7"/>
                  <a:gd name="T14" fmla="*/ 2 w 8"/>
                  <a:gd name="T15" fmla="*/ 1 h 7"/>
                  <a:gd name="T16" fmla="*/ 2 w 8"/>
                  <a:gd name="T17" fmla="*/ 1 h 7"/>
                  <a:gd name="T18" fmla="*/ 2 w 8"/>
                  <a:gd name="T19" fmla="*/ 0 h 7"/>
                  <a:gd name="T20" fmla="*/ 2 w 8"/>
                  <a:gd name="T21" fmla="*/ 0 h 7"/>
                  <a:gd name="T22" fmla="*/ 2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1 h 7"/>
                  <a:gd name="T34" fmla="*/ 0 w 8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6" name="Freeform 61">
                <a:extLst>
                  <a:ext uri="{FF2B5EF4-FFF2-40B4-BE49-F238E27FC236}">
                    <a16:creationId xmlns:a16="http://schemas.microsoft.com/office/drawing/2014/main" id="{67A1AF17-3451-7943-8914-E6495E20C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2 h 8"/>
                  <a:gd name="T4" fmla="*/ 0 w 7"/>
                  <a:gd name="T5" fmla="*/ 2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2 h 8"/>
                  <a:gd name="T14" fmla="*/ 2 w 7"/>
                  <a:gd name="T15" fmla="*/ 2 h 8"/>
                  <a:gd name="T16" fmla="*/ 2 w 7"/>
                  <a:gd name="T17" fmla="*/ 1 h 8"/>
                  <a:gd name="T18" fmla="*/ 2 w 7"/>
                  <a:gd name="T19" fmla="*/ 1 h 8"/>
                  <a:gd name="T20" fmla="*/ 2 w 7"/>
                  <a:gd name="T21" fmla="*/ 1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1 h 8"/>
                  <a:gd name="T34" fmla="*/ 0 w 7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7" name="Freeform 62">
                <a:extLst>
                  <a:ext uri="{FF2B5EF4-FFF2-40B4-BE49-F238E27FC236}">
                    <a16:creationId xmlns:a16="http://schemas.microsoft.com/office/drawing/2014/main" id="{F33E84C8-F4D2-374C-964B-D5425B6CE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3 h 17"/>
                  <a:gd name="T2" fmla="*/ 0 w 16"/>
                  <a:gd name="T3" fmla="*/ 4 h 17"/>
                  <a:gd name="T4" fmla="*/ 1 w 16"/>
                  <a:gd name="T5" fmla="*/ 5 h 17"/>
                  <a:gd name="T6" fmla="*/ 2 w 16"/>
                  <a:gd name="T7" fmla="*/ 6 h 17"/>
                  <a:gd name="T8" fmla="*/ 3 w 16"/>
                  <a:gd name="T9" fmla="*/ 6 h 17"/>
                  <a:gd name="T10" fmla="*/ 5 w 16"/>
                  <a:gd name="T11" fmla="*/ 6 h 17"/>
                  <a:gd name="T12" fmla="*/ 6 w 16"/>
                  <a:gd name="T13" fmla="*/ 5 h 17"/>
                  <a:gd name="T14" fmla="*/ 6 w 16"/>
                  <a:gd name="T15" fmla="*/ 4 h 17"/>
                  <a:gd name="T16" fmla="*/ 6 w 16"/>
                  <a:gd name="T17" fmla="*/ 3 h 17"/>
                  <a:gd name="T18" fmla="*/ 6 w 16"/>
                  <a:gd name="T19" fmla="*/ 2 h 17"/>
                  <a:gd name="T20" fmla="*/ 6 w 16"/>
                  <a:gd name="T21" fmla="*/ 1 h 17"/>
                  <a:gd name="T22" fmla="*/ 5 w 16"/>
                  <a:gd name="T23" fmla="*/ 0 h 17"/>
                  <a:gd name="T24" fmla="*/ 3 w 16"/>
                  <a:gd name="T25" fmla="*/ 0 h 17"/>
                  <a:gd name="T26" fmla="*/ 2 w 16"/>
                  <a:gd name="T27" fmla="*/ 0 h 17"/>
                  <a:gd name="T28" fmla="*/ 1 w 16"/>
                  <a:gd name="T29" fmla="*/ 1 h 17"/>
                  <a:gd name="T30" fmla="*/ 0 w 16"/>
                  <a:gd name="T31" fmla="*/ 2 h 17"/>
                  <a:gd name="T32" fmla="*/ 0 w 16"/>
                  <a:gd name="T33" fmla="*/ 3 h 17"/>
                  <a:gd name="T34" fmla="*/ 0 w 16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8" name="Freeform 63">
                <a:extLst>
                  <a:ext uri="{FF2B5EF4-FFF2-40B4-BE49-F238E27FC236}">
                    <a16:creationId xmlns:a16="http://schemas.microsoft.com/office/drawing/2014/main" id="{FF87DE92-5726-134F-B6E6-95BAA3E14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2 h 12"/>
                  <a:gd name="T4" fmla="*/ 0 w 12"/>
                  <a:gd name="T5" fmla="*/ 3 h 12"/>
                  <a:gd name="T6" fmla="*/ 1 w 12"/>
                  <a:gd name="T7" fmla="*/ 4 h 12"/>
                  <a:gd name="T8" fmla="*/ 2 w 12"/>
                  <a:gd name="T9" fmla="*/ 4 h 12"/>
                  <a:gd name="T10" fmla="*/ 2 w 12"/>
                  <a:gd name="T11" fmla="*/ 4 h 12"/>
                  <a:gd name="T12" fmla="*/ 3 w 12"/>
                  <a:gd name="T13" fmla="*/ 3 h 12"/>
                  <a:gd name="T14" fmla="*/ 4 w 12"/>
                  <a:gd name="T15" fmla="*/ 2 h 12"/>
                  <a:gd name="T16" fmla="*/ 4 w 12"/>
                  <a:gd name="T17" fmla="*/ 2 h 12"/>
                  <a:gd name="T18" fmla="*/ 4 w 12"/>
                  <a:gd name="T19" fmla="*/ 1 h 12"/>
                  <a:gd name="T20" fmla="*/ 3 w 12"/>
                  <a:gd name="T21" fmla="*/ 1 h 12"/>
                  <a:gd name="T22" fmla="*/ 2 w 12"/>
                  <a:gd name="T23" fmla="*/ 0 h 12"/>
                  <a:gd name="T24" fmla="*/ 2 w 12"/>
                  <a:gd name="T25" fmla="*/ 0 h 12"/>
                  <a:gd name="T26" fmla="*/ 1 w 12"/>
                  <a:gd name="T27" fmla="*/ 0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2 h 12"/>
                  <a:gd name="T34" fmla="*/ 0 w 12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9" name="Freeform 64">
                <a:extLst>
                  <a:ext uri="{FF2B5EF4-FFF2-40B4-BE49-F238E27FC236}">
                    <a16:creationId xmlns:a16="http://schemas.microsoft.com/office/drawing/2014/main" id="{ED88C467-4E98-7C47-B04D-C3D236F40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2 w 74"/>
                  <a:gd name="T1" fmla="*/ 22 h 75"/>
                  <a:gd name="T2" fmla="*/ 5 w 74"/>
                  <a:gd name="T3" fmla="*/ 24 h 75"/>
                  <a:gd name="T4" fmla="*/ 8 w 74"/>
                  <a:gd name="T5" fmla="*/ 25 h 75"/>
                  <a:gd name="T6" fmla="*/ 11 w 74"/>
                  <a:gd name="T7" fmla="*/ 25 h 75"/>
                  <a:gd name="T8" fmla="*/ 13 w 74"/>
                  <a:gd name="T9" fmla="*/ 24 h 75"/>
                  <a:gd name="T10" fmla="*/ 13 w 74"/>
                  <a:gd name="T11" fmla="*/ 24 h 75"/>
                  <a:gd name="T12" fmla="*/ 15 w 74"/>
                  <a:gd name="T13" fmla="*/ 24 h 75"/>
                  <a:gd name="T14" fmla="*/ 17 w 74"/>
                  <a:gd name="T15" fmla="*/ 23 h 75"/>
                  <a:gd name="T16" fmla="*/ 20 w 74"/>
                  <a:gd name="T17" fmla="*/ 22 h 75"/>
                  <a:gd name="T18" fmla="*/ 22 w 74"/>
                  <a:gd name="T19" fmla="*/ 20 h 75"/>
                  <a:gd name="T20" fmla="*/ 24 w 74"/>
                  <a:gd name="T21" fmla="*/ 19 h 75"/>
                  <a:gd name="T22" fmla="*/ 25 w 74"/>
                  <a:gd name="T23" fmla="*/ 17 h 75"/>
                  <a:gd name="T24" fmla="*/ 24 w 74"/>
                  <a:gd name="T25" fmla="*/ 15 h 75"/>
                  <a:gd name="T26" fmla="*/ 20 w 74"/>
                  <a:gd name="T27" fmla="*/ 12 h 75"/>
                  <a:gd name="T28" fmla="*/ 16 w 74"/>
                  <a:gd name="T29" fmla="*/ 13 h 75"/>
                  <a:gd name="T30" fmla="*/ 12 w 74"/>
                  <a:gd name="T31" fmla="*/ 16 h 75"/>
                  <a:gd name="T32" fmla="*/ 10 w 74"/>
                  <a:gd name="T33" fmla="*/ 17 h 75"/>
                  <a:gd name="T34" fmla="*/ 10 w 74"/>
                  <a:gd name="T35" fmla="*/ 14 h 75"/>
                  <a:gd name="T36" fmla="*/ 8 w 74"/>
                  <a:gd name="T37" fmla="*/ 9 h 75"/>
                  <a:gd name="T38" fmla="*/ 4 w 74"/>
                  <a:gd name="T39" fmla="*/ 2 h 75"/>
                  <a:gd name="T40" fmla="*/ 1 w 74"/>
                  <a:gd name="T41" fmla="*/ 0 h 75"/>
                  <a:gd name="T42" fmla="*/ 0 w 74"/>
                  <a:gd name="T43" fmla="*/ 6 h 75"/>
                  <a:gd name="T44" fmla="*/ 1 w 74"/>
                  <a:gd name="T45" fmla="*/ 13 h 75"/>
                  <a:gd name="T46" fmla="*/ 2 w 74"/>
                  <a:gd name="T47" fmla="*/ 19 h 75"/>
                  <a:gd name="T48" fmla="*/ 2 w 74"/>
                  <a:gd name="T49" fmla="*/ 22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0" name="Freeform 65">
                <a:extLst>
                  <a:ext uri="{FF2B5EF4-FFF2-40B4-BE49-F238E27FC236}">
                    <a16:creationId xmlns:a16="http://schemas.microsoft.com/office/drawing/2014/main" id="{B4978FEA-8F6F-744E-998F-9B486E590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8 w 69"/>
                  <a:gd name="T1" fmla="*/ 20 h 59"/>
                  <a:gd name="T2" fmla="*/ 10 w 69"/>
                  <a:gd name="T3" fmla="*/ 20 h 59"/>
                  <a:gd name="T4" fmla="*/ 13 w 69"/>
                  <a:gd name="T5" fmla="*/ 19 h 59"/>
                  <a:gd name="T6" fmla="*/ 16 w 69"/>
                  <a:gd name="T7" fmla="*/ 19 h 59"/>
                  <a:gd name="T8" fmla="*/ 19 w 69"/>
                  <a:gd name="T9" fmla="*/ 18 h 59"/>
                  <a:gd name="T10" fmla="*/ 21 w 69"/>
                  <a:gd name="T11" fmla="*/ 18 h 59"/>
                  <a:gd name="T12" fmla="*/ 23 w 69"/>
                  <a:gd name="T13" fmla="*/ 16 h 59"/>
                  <a:gd name="T14" fmla="*/ 23 w 69"/>
                  <a:gd name="T15" fmla="*/ 15 h 59"/>
                  <a:gd name="T16" fmla="*/ 22 w 69"/>
                  <a:gd name="T17" fmla="*/ 13 h 59"/>
                  <a:gd name="T18" fmla="*/ 18 w 69"/>
                  <a:gd name="T19" fmla="*/ 11 h 59"/>
                  <a:gd name="T20" fmla="*/ 14 w 69"/>
                  <a:gd name="T21" fmla="*/ 11 h 59"/>
                  <a:gd name="T22" fmla="*/ 10 w 69"/>
                  <a:gd name="T23" fmla="*/ 13 h 59"/>
                  <a:gd name="T24" fmla="*/ 8 w 69"/>
                  <a:gd name="T25" fmla="*/ 14 h 59"/>
                  <a:gd name="T26" fmla="*/ 7 w 69"/>
                  <a:gd name="T27" fmla="*/ 10 h 59"/>
                  <a:gd name="T28" fmla="*/ 6 w 69"/>
                  <a:gd name="T29" fmla="*/ 4 h 59"/>
                  <a:gd name="T30" fmla="*/ 5 w 69"/>
                  <a:gd name="T31" fmla="*/ 0 h 59"/>
                  <a:gd name="T32" fmla="*/ 0 w 69"/>
                  <a:gd name="T33" fmla="*/ 0 h 59"/>
                  <a:gd name="T34" fmla="*/ 0 w 69"/>
                  <a:gd name="T35" fmla="*/ 9 h 59"/>
                  <a:gd name="T36" fmla="*/ 3 w 69"/>
                  <a:gd name="T37" fmla="*/ 15 h 59"/>
                  <a:gd name="T38" fmla="*/ 6 w 69"/>
                  <a:gd name="T39" fmla="*/ 19 h 59"/>
                  <a:gd name="T40" fmla="*/ 8 w 69"/>
                  <a:gd name="T41" fmla="*/ 2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1" name="Freeform 66">
                <a:extLst>
                  <a:ext uri="{FF2B5EF4-FFF2-40B4-BE49-F238E27FC236}">
                    <a16:creationId xmlns:a16="http://schemas.microsoft.com/office/drawing/2014/main" id="{275622C8-5C12-914C-B8DB-F5F6154F6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2 w 69"/>
                  <a:gd name="T1" fmla="*/ 15 h 60"/>
                  <a:gd name="T2" fmla="*/ 5 w 69"/>
                  <a:gd name="T3" fmla="*/ 18 h 60"/>
                  <a:gd name="T4" fmla="*/ 7 w 69"/>
                  <a:gd name="T5" fmla="*/ 20 h 60"/>
                  <a:gd name="T6" fmla="*/ 10 w 69"/>
                  <a:gd name="T7" fmla="*/ 20 h 60"/>
                  <a:gd name="T8" fmla="*/ 13 w 69"/>
                  <a:gd name="T9" fmla="*/ 20 h 60"/>
                  <a:gd name="T10" fmla="*/ 15 w 69"/>
                  <a:gd name="T11" fmla="*/ 20 h 60"/>
                  <a:gd name="T12" fmla="*/ 17 w 69"/>
                  <a:gd name="T13" fmla="*/ 19 h 60"/>
                  <a:gd name="T14" fmla="*/ 19 w 69"/>
                  <a:gd name="T15" fmla="*/ 18 h 60"/>
                  <a:gd name="T16" fmla="*/ 20 w 69"/>
                  <a:gd name="T17" fmla="*/ 17 h 60"/>
                  <a:gd name="T18" fmla="*/ 21 w 69"/>
                  <a:gd name="T19" fmla="*/ 17 h 60"/>
                  <a:gd name="T20" fmla="*/ 22 w 69"/>
                  <a:gd name="T21" fmla="*/ 16 h 60"/>
                  <a:gd name="T22" fmla="*/ 23 w 69"/>
                  <a:gd name="T23" fmla="*/ 14 h 60"/>
                  <a:gd name="T24" fmla="*/ 22 w 69"/>
                  <a:gd name="T25" fmla="*/ 13 h 60"/>
                  <a:gd name="T26" fmla="*/ 18 w 69"/>
                  <a:gd name="T27" fmla="*/ 10 h 60"/>
                  <a:gd name="T28" fmla="*/ 14 w 69"/>
                  <a:gd name="T29" fmla="*/ 10 h 60"/>
                  <a:gd name="T30" fmla="*/ 11 w 69"/>
                  <a:gd name="T31" fmla="*/ 11 h 60"/>
                  <a:gd name="T32" fmla="*/ 9 w 69"/>
                  <a:gd name="T33" fmla="*/ 12 h 60"/>
                  <a:gd name="T34" fmla="*/ 9 w 69"/>
                  <a:gd name="T35" fmla="*/ 10 h 60"/>
                  <a:gd name="T36" fmla="*/ 7 w 69"/>
                  <a:gd name="T37" fmla="*/ 5 h 60"/>
                  <a:gd name="T38" fmla="*/ 4 w 69"/>
                  <a:gd name="T39" fmla="*/ 1 h 60"/>
                  <a:gd name="T40" fmla="*/ 0 w 69"/>
                  <a:gd name="T41" fmla="*/ 0 h 60"/>
                  <a:gd name="T42" fmla="*/ 0 w 69"/>
                  <a:gd name="T43" fmla="*/ 5 h 60"/>
                  <a:gd name="T44" fmla="*/ 0 w 69"/>
                  <a:gd name="T45" fmla="*/ 10 h 60"/>
                  <a:gd name="T46" fmla="*/ 1 w 69"/>
                  <a:gd name="T47" fmla="*/ 14 h 60"/>
                  <a:gd name="T48" fmla="*/ 2 w 69"/>
                  <a:gd name="T49" fmla="*/ 15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2" name="Freeform 67">
                <a:extLst>
                  <a:ext uri="{FF2B5EF4-FFF2-40B4-BE49-F238E27FC236}">
                    <a16:creationId xmlns:a16="http://schemas.microsoft.com/office/drawing/2014/main" id="{C9021BDA-64BE-DB43-A0FB-6F3A9F2ED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4 w 75"/>
                  <a:gd name="T1" fmla="*/ 15 h 48"/>
                  <a:gd name="T2" fmla="*/ 6 w 75"/>
                  <a:gd name="T3" fmla="*/ 15 h 48"/>
                  <a:gd name="T4" fmla="*/ 10 w 75"/>
                  <a:gd name="T5" fmla="*/ 16 h 48"/>
                  <a:gd name="T6" fmla="*/ 14 w 75"/>
                  <a:gd name="T7" fmla="*/ 16 h 48"/>
                  <a:gd name="T8" fmla="*/ 19 w 75"/>
                  <a:gd name="T9" fmla="*/ 15 h 48"/>
                  <a:gd name="T10" fmla="*/ 22 w 75"/>
                  <a:gd name="T11" fmla="*/ 14 h 48"/>
                  <a:gd name="T12" fmla="*/ 25 w 75"/>
                  <a:gd name="T13" fmla="*/ 12 h 48"/>
                  <a:gd name="T14" fmla="*/ 25 w 75"/>
                  <a:gd name="T15" fmla="*/ 10 h 48"/>
                  <a:gd name="T16" fmla="*/ 24 w 75"/>
                  <a:gd name="T17" fmla="*/ 6 h 48"/>
                  <a:gd name="T18" fmla="*/ 22 w 75"/>
                  <a:gd name="T19" fmla="*/ 5 h 48"/>
                  <a:gd name="T20" fmla="*/ 20 w 75"/>
                  <a:gd name="T21" fmla="*/ 5 h 48"/>
                  <a:gd name="T22" fmla="*/ 17 w 75"/>
                  <a:gd name="T23" fmla="*/ 5 h 48"/>
                  <a:gd name="T24" fmla="*/ 14 w 75"/>
                  <a:gd name="T25" fmla="*/ 6 h 48"/>
                  <a:gd name="T26" fmla="*/ 12 w 75"/>
                  <a:gd name="T27" fmla="*/ 6 h 48"/>
                  <a:gd name="T28" fmla="*/ 10 w 75"/>
                  <a:gd name="T29" fmla="*/ 7 h 48"/>
                  <a:gd name="T30" fmla="*/ 8 w 75"/>
                  <a:gd name="T31" fmla="*/ 8 h 48"/>
                  <a:gd name="T32" fmla="*/ 8 w 75"/>
                  <a:gd name="T33" fmla="*/ 8 h 48"/>
                  <a:gd name="T34" fmla="*/ 7 w 75"/>
                  <a:gd name="T35" fmla="*/ 7 h 48"/>
                  <a:gd name="T36" fmla="*/ 6 w 75"/>
                  <a:gd name="T37" fmla="*/ 4 h 48"/>
                  <a:gd name="T38" fmla="*/ 5 w 75"/>
                  <a:gd name="T39" fmla="*/ 2 h 48"/>
                  <a:gd name="T40" fmla="*/ 5 w 75"/>
                  <a:gd name="T41" fmla="*/ 1 h 48"/>
                  <a:gd name="T42" fmla="*/ 4 w 75"/>
                  <a:gd name="T43" fmla="*/ 0 h 48"/>
                  <a:gd name="T44" fmla="*/ 3 w 75"/>
                  <a:gd name="T45" fmla="*/ 0 h 48"/>
                  <a:gd name="T46" fmla="*/ 1 w 75"/>
                  <a:gd name="T47" fmla="*/ 1 h 48"/>
                  <a:gd name="T48" fmla="*/ 0 w 75"/>
                  <a:gd name="T49" fmla="*/ 2 h 48"/>
                  <a:gd name="T50" fmla="*/ 0 w 75"/>
                  <a:gd name="T51" fmla="*/ 4 h 48"/>
                  <a:gd name="T52" fmla="*/ 2 w 75"/>
                  <a:gd name="T53" fmla="*/ 9 h 48"/>
                  <a:gd name="T54" fmla="*/ 3 w 75"/>
                  <a:gd name="T55" fmla="*/ 13 h 48"/>
                  <a:gd name="T56" fmla="*/ 4 w 75"/>
                  <a:gd name="T57" fmla="*/ 15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3" name="Freeform 68">
                <a:extLst>
                  <a:ext uri="{FF2B5EF4-FFF2-40B4-BE49-F238E27FC236}">
                    <a16:creationId xmlns:a16="http://schemas.microsoft.com/office/drawing/2014/main" id="{F165F699-08FC-DE4D-BF96-F4D5ED176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5 w 63"/>
                  <a:gd name="T1" fmla="*/ 18 h 57"/>
                  <a:gd name="T2" fmla="*/ 7 w 63"/>
                  <a:gd name="T3" fmla="*/ 18 h 57"/>
                  <a:gd name="T4" fmla="*/ 11 w 63"/>
                  <a:gd name="T5" fmla="*/ 19 h 57"/>
                  <a:gd name="T6" fmla="*/ 16 w 63"/>
                  <a:gd name="T7" fmla="*/ 19 h 57"/>
                  <a:gd name="T8" fmla="*/ 19 w 63"/>
                  <a:gd name="T9" fmla="*/ 17 h 57"/>
                  <a:gd name="T10" fmla="*/ 20 w 63"/>
                  <a:gd name="T11" fmla="*/ 16 h 57"/>
                  <a:gd name="T12" fmla="*/ 21 w 63"/>
                  <a:gd name="T13" fmla="*/ 15 h 57"/>
                  <a:gd name="T14" fmla="*/ 21 w 63"/>
                  <a:gd name="T15" fmla="*/ 14 h 57"/>
                  <a:gd name="T16" fmla="*/ 21 w 63"/>
                  <a:gd name="T17" fmla="*/ 13 h 57"/>
                  <a:gd name="T18" fmla="*/ 20 w 63"/>
                  <a:gd name="T19" fmla="*/ 12 h 57"/>
                  <a:gd name="T20" fmla="*/ 19 w 63"/>
                  <a:gd name="T21" fmla="*/ 11 h 57"/>
                  <a:gd name="T22" fmla="*/ 18 w 63"/>
                  <a:gd name="T23" fmla="*/ 10 h 57"/>
                  <a:gd name="T24" fmla="*/ 16 w 63"/>
                  <a:gd name="T25" fmla="*/ 11 h 57"/>
                  <a:gd name="T26" fmla="*/ 13 w 63"/>
                  <a:gd name="T27" fmla="*/ 12 h 57"/>
                  <a:gd name="T28" fmla="*/ 10 w 63"/>
                  <a:gd name="T29" fmla="*/ 12 h 57"/>
                  <a:gd name="T30" fmla="*/ 8 w 63"/>
                  <a:gd name="T31" fmla="*/ 12 h 57"/>
                  <a:gd name="T32" fmla="*/ 7 w 63"/>
                  <a:gd name="T33" fmla="*/ 12 h 57"/>
                  <a:gd name="T34" fmla="*/ 7 w 63"/>
                  <a:gd name="T35" fmla="*/ 10 h 57"/>
                  <a:gd name="T36" fmla="*/ 7 w 63"/>
                  <a:gd name="T37" fmla="*/ 6 h 57"/>
                  <a:gd name="T38" fmla="*/ 6 w 63"/>
                  <a:gd name="T39" fmla="*/ 1 h 57"/>
                  <a:gd name="T40" fmla="*/ 3 w 63"/>
                  <a:gd name="T41" fmla="*/ 0 h 57"/>
                  <a:gd name="T42" fmla="*/ 0 w 63"/>
                  <a:gd name="T43" fmla="*/ 6 h 57"/>
                  <a:gd name="T44" fmla="*/ 0 w 63"/>
                  <a:gd name="T45" fmla="*/ 11 h 57"/>
                  <a:gd name="T46" fmla="*/ 2 w 63"/>
                  <a:gd name="T47" fmla="*/ 15 h 57"/>
                  <a:gd name="T48" fmla="*/ 5 w 63"/>
                  <a:gd name="T49" fmla="*/ 18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4" name="Freeform 69">
                <a:extLst>
                  <a:ext uri="{FF2B5EF4-FFF2-40B4-BE49-F238E27FC236}">
                    <a16:creationId xmlns:a16="http://schemas.microsoft.com/office/drawing/2014/main" id="{1B9C7692-21C5-EF44-BB4B-7E05060EC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8 w 65"/>
                  <a:gd name="T1" fmla="*/ 17 h 57"/>
                  <a:gd name="T2" fmla="*/ 10 w 65"/>
                  <a:gd name="T3" fmla="*/ 19 h 57"/>
                  <a:gd name="T4" fmla="*/ 13 w 65"/>
                  <a:gd name="T5" fmla="*/ 18 h 57"/>
                  <a:gd name="T6" fmla="*/ 16 w 65"/>
                  <a:gd name="T7" fmla="*/ 17 h 57"/>
                  <a:gd name="T8" fmla="*/ 19 w 65"/>
                  <a:gd name="T9" fmla="*/ 16 h 57"/>
                  <a:gd name="T10" fmla="*/ 20 w 65"/>
                  <a:gd name="T11" fmla="*/ 15 h 57"/>
                  <a:gd name="T12" fmla="*/ 21 w 65"/>
                  <a:gd name="T13" fmla="*/ 14 h 57"/>
                  <a:gd name="T14" fmla="*/ 21 w 65"/>
                  <a:gd name="T15" fmla="*/ 13 h 57"/>
                  <a:gd name="T16" fmla="*/ 20 w 65"/>
                  <a:gd name="T17" fmla="*/ 11 h 57"/>
                  <a:gd name="T18" fmla="*/ 17 w 65"/>
                  <a:gd name="T19" fmla="*/ 9 h 57"/>
                  <a:gd name="T20" fmla="*/ 15 w 65"/>
                  <a:gd name="T21" fmla="*/ 10 h 57"/>
                  <a:gd name="T22" fmla="*/ 13 w 65"/>
                  <a:gd name="T23" fmla="*/ 12 h 57"/>
                  <a:gd name="T24" fmla="*/ 11 w 65"/>
                  <a:gd name="T25" fmla="*/ 13 h 57"/>
                  <a:gd name="T26" fmla="*/ 10 w 65"/>
                  <a:gd name="T27" fmla="*/ 11 h 57"/>
                  <a:gd name="T28" fmla="*/ 8 w 65"/>
                  <a:gd name="T29" fmla="*/ 6 h 57"/>
                  <a:gd name="T30" fmla="*/ 5 w 65"/>
                  <a:gd name="T31" fmla="*/ 2 h 57"/>
                  <a:gd name="T32" fmla="*/ 2 w 65"/>
                  <a:gd name="T33" fmla="*/ 0 h 57"/>
                  <a:gd name="T34" fmla="*/ 0 w 65"/>
                  <a:gd name="T35" fmla="*/ 7 h 57"/>
                  <a:gd name="T36" fmla="*/ 2 w 65"/>
                  <a:gd name="T37" fmla="*/ 12 h 57"/>
                  <a:gd name="T38" fmla="*/ 6 w 65"/>
                  <a:gd name="T39" fmla="*/ 16 h 57"/>
                  <a:gd name="T40" fmla="*/ 8 w 65"/>
                  <a:gd name="T41" fmla="*/ 17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5" name="Freeform 70">
                <a:extLst>
                  <a:ext uri="{FF2B5EF4-FFF2-40B4-BE49-F238E27FC236}">
                    <a16:creationId xmlns:a16="http://schemas.microsoft.com/office/drawing/2014/main" id="{67C5FCB3-9CC1-7C49-A476-27F8FC39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5 w 79"/>
                  <a:gd name="T1" fmla="*/ 22 h 80"/>
                  <a:gd name="T2" fmla="*/ 6 w 79"/>
                  <a:gd name="T3" fmla="*/ 23 h 80"/>
                  <a:gd name="T4" fmla="*/ 8 w 79"/>
                  <a:gd name="T5" fmla="*/ 24 h 80"/>
                  <a:gd name="T6" fmla="*/ 10 w 79"/>
                  <a:gd name="T7" fmla="*/ 25 h 80"/>
                  <a:gd name="T8" fmla="*/ 13 w 79"/>
                  <a:gd name="T9" fmla="*/ 26 h 80"/>
                  <a:gd name="T10" fmla="*/ 15 w 79"/>
                  <a:gd name="T11" fmla="*/ 26 h 80"/>
                  <a:gd name="T12" fmla="*/ 19 w 79"/>
                  <a:gd name="T13" fmla="*/ 25 h 80"/>
                  <a:gd name="T14" fmla="*/ 22 w 79"/>
                  <a:gd name="T15" fmla="*/ 23 h 80"/>
                  <a:gd name="T16" fmla="*/ 24 w 79"/>
                  <a:gd name="T17" fmla="*/ 19 h 80"/>
                  <a:gd name="T18" fmla="*/ 25 w 79"/>
                  <a:gd name="T19" fmla="*/ 18 h 80"/>
                  <a:gd name="T20" fmla="*/ 26 w 79"/>
                  <a:gd name="T21" fmla="*/ 16 h 80"/>
                  <a:gd name="T22" fmla="*/ 26 w 79"/>
                  <a:gd name="T23" fmla="*/ 15 h 80"/>
                  <a:gd name="T24" fmla="*/ 26 w 79"/>
                  <a:gd name="T25" fmla="*/ 14 h 80"/>
                  <a:gd name="T26" fmla="*/ 23 w 79"/>
                  <a:gd name="T27" fmla="*/ 13 h 80"/>
                  <a:gd name="T28" fmla="*/ 20 w 79"/>
                  <a:gd name="T29" fmla="*/ 12 h 80"/>
                  <a:gd name="T30" fmla="*/ 17 w 79"/>
                  <a:gd name="T31" fmla="*/ 13 h 80"/>
                  <a:gd name="T32" fmla="*/ 15 w 79"/>
                  <a:gd name="T33" fmla="*/ 13 h 80"/>
                  <a:gd name="T34" fmla="*/ 13 w 79"/>
                  <a:gd name="T35" fmla="*/ 14 h 80"/>
                  <a:gd name="T36" fmla="*/ 11 w 79"/>
                  <a:gd name="T37" fmla="*/ 15 h 80"/>
                  <a:gd name="T38" fmla="*/ 10 w 79"/>
                  <a:gd name="T39" fmla="*/ 16 h 80"/>
                  <a:gd name="T40" fmla="*/ 10 w 79"/>
                  <a:gd name="T41" fmla="*/ 17 h 80"/>
                  <a:gd name="T42" fmla="*/ 9 w 79"/>
                  <a:gd name="T43" fmla="*/ 14 h 80"/>
                  <a:gd name="T44" fmla="*/ 7 w 79"/>
                  <a:gd name="T45" fmla="*/ 8 h 80"/>
                  <a:gd name="T46" fmla="*/ 4 w 79"/>
                  <a:gd name="T47" fmla="*/ 2 h 80"/>
                  <a:gd name="T48" fmla="*/ 0 w 79"/>
                  <a:gd name="T49" fmla="*/ 0 h 80"/>
                  <a:gd name="T50" fmla="*/ 0 w 79"/>
                  <a:gd name="T51" fmla="*/ 8 h 80"/>
                  <a:gd name="T52" fmla="*/ 2 w 79"/>
                  <a:gd name="T53" fmla="*/ 15 h 80"/>
                  <a:gd name="T54" fmla="*/ 4 w 79"/>
                  <a:gd name="T55" fmla="*/ 20 h 80"/>
                  <a:gd name="T56" fmla="*/ 5 w 79"/>
                  <a:gd name="T57" fmla="*/ 22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6" name="Freeform 71">
                <a:extLst>
                  <a:ext uri="{FF2B5EF4-FFF2-40B4-BE49-F238E27FC236}">
                    <a16:creationId xmlns:a16="http://schemas.microsoft.com/office/drawing/2014/main" id="{9D5E5F34-1FE9-8B4F-BBE9-4B3DC5D65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4 w 79"/>
                  <a:gd name="T1" fmla="*/ 18 h 67"/>
                  <a:gd name="T2" fmla="*/ 5 w 79"/>
                  <a:gd name="T3" fmla="*/ 18 h 67"/>
                  <a:gd name="T4" fmla="*/ 7 w 79"/>
                  <a:gd name="T5" fmla="*/ 19 h 67"/>
                  <a:gd name="T6" fmla="*/ 9 w 79"/>
                  <a:gd name="T7" fmla="*/ 20 h 67"/>
                  <a:gd name="T8" fmla="*/ 12 w 79"/>
                  <a:gd name="T9" fmla="*/ 21 h 67"/>
                  <a:gd name="T10" fmla="*/ 14 w 79"/>
                  <a:gd name="T11" fmla="*/ 22 h 67"/>
                  <a:gd name="T12" fmla="*/ 17 w 79"/>
                  <a:gd name="T13" fmla="*/ 22 h 67"/>
                  <a:gd name="T14" fmla="*/ 20 w 79"/>
                  <a:gd name="T15" fmla="*/ 22 h 67"/>
                  <a:gd name="T16" fmla="*/ 23 w 79"/>
                  <a:gd name="T17" fmla="*/ 21 h 67"/>
                  <a:gd name="T18" fmla="*/ 25 w 79"/>
                  <a:gd name="T19" fmla="*/ 20 h 67"/>
                  <a:gd name="T20" fmla="*/ 26 w 79"/>
                  <a:gd name="T21" fmla="*/ 19 h 67"/>
                  <a:gd name="T22" fmla="*/ 27 w 79"/>
                  <a:gd name="T23" fmla="*/ 17 h 67"/>
                  <a:gd name="T24" fmla="*/ 27 w 79"/>
                  <a:gd name="T25" fmla="*/ 15 h 67"/>
                  <a:gd name="T26" fmla="*/ 25 w 79"/>
                  <a:gd name="T27" fmla="*/ 13 h 67"/>
                  <a:gd name="T28" fmla="*/ 22 w 79"/>
                  <a:gd name="T29" fmla="*/ 12 h 67"/>
                  <a:gd name="T30" fmla="*/ 19 w 79"/>
                  <a:gd name="T31" fmla="*/ 12 h 67"/>
                  <a:gd name="T32" fmla="*/ 16 w 79"/>
                  <a:gd name="T33" fmla="*/ 12 h 67"/>
                  <a:gd name="T34" fmla="*/ 14 w 79"/>
                  <a:gd name="T35" fmla="*/ 12 h 67"/>
                  <a:gd name="T36" fmla="*/ 12 w 79"/>
                  <a:gd name="T37" fmla="*/ 12 h 67"/>
                  <a:gd name="T38" fmla="*/ 10 w 79"/>
                  <a:gd name="T39" fmla="*/ 13 h 67"/>
                  <a:gd name="T40" fmla="*/ 10 w 79"/>
                  <a:gd name="T41" fmla="*/ 13 h 67"/>
                  <a:gd name="T42" fmla="*/ 9 w 79"/>
                  <a:gd name="T43" fmla="*/ 11 h 67"/>
                  <a:gd name="T44" fmla="*/ 8 w 79"/>
                  <a:gd name="T45" fmla="*/ 6 h 67"/>
                  <a:gd name="T46" fmla="*/ 5 w 79"/>
                  <a:gd name="T47" fmla="*/ 1 h 67"/>
                  <a:gd name="T48" fmla="*/ 1 w 79"/>
                  <a:gd name="T49" fmla="*/ 0 h 67"/>
                  <a:gd name="T50" fmla="*/ 0 w 79"/>
                  <a:gd name="T51" fmla="*/ 7 h 67"/>
                  <a:gd name="T52" fmla="*/ 1 w 79"/>
                  <a:gd name="T53" fmla="*/ 12 h 67"/>
                  <a:gd name="T54" fmla="*/ 3 w 79"/>
                  <a:gd name="T55" fmla="*/ 16 h 67"/>
                  <a:gd name="T56" fmla="*/ 4 w 79"/>
                  <a:gd name="T57" fmla="*/ 1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7" name="Freeform 72">
                <a:extLst>
                  <a:ext uri="{FF2B5EF4-FFF2-40B4-BE49-F238E27FC236}">
                    <a16:creationId xmlns:a16="http://schemas.microsoft.com/office/drawing/2014/main" id="{1527294A-A4C4-0940-9CA4-83C09C5C3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3 w 77"/>
                  <a:gd name="T1" fmla="*/ 19 h 62"/>
                  <a:gd name="T2" fmla="*/ 6 w 77"/>
                  <a:gd name="T3" fmla="*/ 19 h 62"/>
                  <a:gd name="T4" fmla="*/ 9 w 77"/>
                  <a:gd name="T5" fmla="*/ 20 h 62"/>
                  <a:gd name="T6" fmla="*/ 14 w 77"/>
                  <a:gd name="T7" fmla="*/ 20 h 62"/>
                  <a:gd name="T8" fmla="*/ 18 w 77"/>
                  <a:gd name="T9" fmla="*/ 19 h 62"/>
                  <a:gd name="T10" fmla="*/ 22 w 77"/>
                  <a:gd name="T11" fmla="*/ 19 h 62"/>
                  <a:gd name="T12" fmla="*/ 24 w 77"/>
                  <a:gd name="T13" fmla="*/ 18 h 62"/>
                  <a:gd name="T14" fmla="*/ 26 w 77"/>
                  <a:gd name="T15" fmla="*/ 16 h 62"/>
                  <a:gd name="T16" fmla="*/ 25 w 77"/>
                  <a:gd name="T17" fmla="*/ 14 h 62"/>
                  <a:gd name="T18" fmla="*/ 23 w 77"/>
                  <a:gd name="T19" fmla="*/ 12 h 62"/>
                  <a:gd name="T20" fmla="*/ 21 w 77"/>
                  <a:gd name="T21" fmla="*/ 11 h 62"/>
                  <a:gd name="T22" fmla="*/ 18 w 77"/>
                  <a:gd name="T23" fmla="*/ 10 h 62"/>
                  <a:gd name="T24" fmla="*/ 16 w 77"/>
                  <a:gd name="T25" fmla="*/ 10 h 62"/>
                  <a:gd name="T26" fmla="*/ 13 w 77"/>
                  <a:gd name="T27" fmla="*/ 11 h 62"/>
                  <a:gd name="T28" fmla="*/ 11 w 77"/>
                  <a:gd name="T29" fmla="*/ 11 h 62"/>
                  <a:gd name="T30" fmla="*/ 9 w 77"/>
                  <a:gd name="T31" fmla="*/ 12 h 62"/>
                  <a:gd name="T32" fmla="*/ 9 w 77"/>
                  <a:gd name="T33" fmla="*/ 12 h 62"/>
                  <a:gd name="T34" fmla="*/ 8 w 77"/>
                  <a:gd name="T35" fmla="*/ 10 h 62"/>
                  <a:gd name="T36" fmla="*/ 7 w 77"/>
                  <a:gd name="T37" fmla="*/ 5 h 62"/>
                  <a:gd name="T38" fmla="*/ 5 w 77"/>
                  <a:gd name="T39" fmla="*/ 1 h 62"/>
                  <a:gd name="T40" fmla="*/ 1 w 77"/>
                  <a:gd name="T41" fmla="*/ 0 h 62"/>
                  <a:gd name="T42" fmla="*/ 0 w 77"/>
                  <a:gd name="T43" fmla="*/ 5 h 62"/>
                  <a:gd name="T44" fmla="*/ 1 w 77"/>
                  <a:gd name="T45" fmla="*/ 12 h 62"/>
                  <a:gd name="T46" fmla="*/ 3 w 77"/>
                  <a:gd name="T47" fmla="*/ 17 h 62"/>
                  <a:gd name="T48" fmla="*/ 3 w 77"/>
                  <a:gd name="T49" fmla="*/ 19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8" name="Freeform 73">
                <a:extLst>
                  <a:ext uri="{FF2B5EF4-FFF2-40B4-BE49-F238E27FC236}">
                    <a16:creationId xmlns:a16="http://schemas.microsoft.com/office/drawing/2014/main" id="{551B3F27-0365-ED42-9C9B-99B59E207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4 w 366"/>
                  <a:gd name="T1" fmla="*/ 50 h 845"/>
                  <a:gd name="T2" fmla="*/ 5 w 366"/>
                  <a:gd name="T3" fmla="*/ 80 h 845"/>
                  <a:gd name="T4" fmla="*/ 15 w 366"/>
                  <a:gd name="T5" fmla="*/ 115 h 845"/>
                  <a:gd name="T6" fmla="*/ 28 w 366"/>
                  <a:gd name="T7" fmla="*/ 155 h 845"/>
                  <a:gd name="T8" fmla="*/ 41 w 366"/>
                  <a:gd name="T9" fmla="*/ 194 h 845"/>
                  <a:gd name="T10" fmla="*/ 54 w 366"/>
                  <a:gd name="T11" fmla="*/ 232 h 845"/>
                  <a:gd name="T12" fmla="*/ 65 w 366"/>
                  <a:gd name="T13" fmla="*/ 259 h 845"/>
                  <a:gd name="T14" fmla="*/ 76 w 366"/>
                  <a:gd name="T15" fmla="*/ 269 h 845"/>
                  <a:gd name="T16" fmla="*/ 90 w 366"/>
                  <a:gd name="T17" fmla="*/ 276 h 845"/>
                  <a:gd name="T18" fmla="*/ 105 w 366"/>
                  <a:gd name="T19" fmla="*/ 280 h 845"/>
                  <a:gd name="T20" fmla="*/ 116 w 366"/>
                  <a:gd name="T21" fmla="*/ 280 h 845"/>
                  <a:gd name="T22" fmla="*/ 120 w 366"/>
                  <a:gd name="T23" fmla="*/ 277 h 845"/>
                  <a:gd name="T24" fmla="*/ 122 w 366"/>
                  <a:gd name="T25" fmla="*/ 271 h 845"/>
                  <a:gd name="T26" fmla="*/ 118 w 366"/>
                  <a:gd name="T27" fmla="*/ 267 h 845"/>
                  <a:gd name="T28" fmla="*/ 110 w 366"/>
                  <a:gd name="T29" fmla="*/ 265 h 845"/>
                  <a:gd name="T30" fmla="*/ 98 w 366"/>
                  <a:gd name="T31" fmla="*/ 262 h 845"/>
                  <a:gd name="T32" fmla="*/ 88 w 366"/>
                  <a:gd name="T33" fmla="*/ 259 h 845"/>
                  <a:gd name="T34" fmla="*/ 80 w 366"/>
                  <a:gd name="T35" fmla="*/ 252 h 845"/>
                  <a:gd name="T36" fmla="*/ 72 w 366"/>
                  <a:gd name="T37" fmla="*/ 235 h 845"/>
                  <a:gd name="T38" fmla="*/ 65 w 366"/>
                  <a:gd name="T39" fmla="*/ 214 h 845"/>
                  <a:gd name="T40" fmla="*/ 57 w 366"/>
                  <a:gd name="T41" fmla="*/ 192 h 845"/>
                  <a:gd name="T42" fmla="*/ 50 w 366"/>
                  <a:gd name="T43" fmla="*/ 170 h 845"/>
                  <a:gd name="T44" fmla="*/ 42 w 366"/>
                  <a:gd name="T45" fmla="*/ 145 h 845"/>
                  <a:gd name="T46" fmla="*/ 31 w 366"/>
                  <a:gd name="T47" fmla="*/ 116 h 845"/>
                  <a:gd name="T48" fmla="*/ 22 w 366"/>
                  <a:gd name="T49" fmla="*/ 87 h 845"/>
                  <a:gd name="T50" fmla="*/ 16 w 366"/>
                  <a:gd name="T51" fmla="*/ 58 h 845"/>
                  <a:gd name="T52" fmla="*/ 15 w 366"/>
                  <a:gd name="T53" fmla="*/ 37 h 845"/>
                  <a:gd name="T54" fmla="*/ 12 w 366"/>
                  <a:gd name="T55" fmla="*/ 22 h 845"/>
                  <a:gd name="T56" fmla="*/ 7 w 366"/>
                  <a:gd name="T57" fmla="*/ 9 h 845"/>
                  <a:gd name="T58" fmla="*/ 2 w 366"/>
                  <a:gd name="T59" fmla="*/ 0 h 845"/>
                  <a:gd name="T60" fmla="*/ 2 w 366"/>
                  <a:gd name="T61" fmla="*/ 6 h 845"/>
                  <a:gd name="T62" fmla="*/ 4 w 366"/>
                  <a:gd name="T63" fmla="*/ 25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9" name="Freeform 74">
                <a:extLst>
                  <a:ext uri="{FF2B5EF4-FFF2-40B4-BE49-F238E27FC236}">
                    <a16:creationId xmlns:a16="http://schemas.microsoft.com/office/drawing/2014/main" id="{EA8AB671-CA89-3643-B86E-08E860A02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28 w 88"/>
                  <a:gd name="T1" fmla="*/ 8 h 87"/>
                  <a:gd name="T2" fmla="*/ 29 w 88"/>
                  <a:gd name="T3" fmla="*/ 6 h 87"/>
                  <a:gd name="T4" fmla="*/ 29 w 88"/>
                  <a:gd name="T5" fmla="*/ 4 h 87"/>
                  <a:gd name="T6" fmla="*/ 28 w 88"/>
                  <a:gd name="T7" fmla="*/ 2 h 87"/>
                  <a:gd name="T8" fmla="*/ 25 w 88"/>
                  <a:gd name="T9" fmla="*/ 1 h 87"/>
                  <a:gd name="T10" fmla="*/ 23 w 88"/>
                  <a:gd name="T11" fmla="*/ 0 h 87"/>
                  <a:gd name="T12" fmla="*/ 20 w 88"/>
                  <a:gd name="T13" fmla="*/ 0 h 87"/>
                  <a:gd name="T14" fmla="*/ 18 w 88"/>
                  <a:gd name="T15" fmla="*/ 0 h 87"/>
                  <a:gd name="T16" fmla="*/ 15 w 88"/>
                  <a:gd name="T17" fmla="*/ 2 h 87"/>
                  <a:gd name="T18" fmla="*/ 14 w 88"/>
                  <a:gd name="T19" fmla="*/ 4 h 87"/>
                  <a:gd name="T20" fmla="*/ 11 w 88"/>
                  <a:gd name="T21" fmla="*/ 7 h 87"/>
                  <a:gd name="T22" fmla="*/ 8 w 88"/>
                  <a:gd name="T23" fmla="*/ 10 h 87"/>
                  <a:gd name="T24" fmla="*/ 5 w 88"/>
                  <a:gd name="T25" fmla="*/ 14 h 87"/>
                  <a:gd name="T26" fmla="*/ 3 w 88"/>
                  <a:gd name="T27" fmla="*/ 19 h 87"/>
                  <a:gd name="T28" fmla="*/ 1 w 88"/>
                  <a:gd name="T29" fmla="*/ 23 h 87"/>
                  <a:gd name="T30" fmla="*/ 0 w 88"/>
                  <a:gd name="T31" fmla="*/ 26 h 87"/>
                  <a:gd name="T32" fmla="*/ 1 w 88"/>
                  <a:gd name="T33" fmla="*/ 29 h 87"/>
                  <a:gd name="T34" fmla="*/ 5 w 88"/>
                  <a:gd name="T35" fmla="*/ 27 h 87"/>
                  <a:gd name="T36" fmla="*/ 9 w 88"/>
                  <a:gd name="T37" fmla="*/ 23 h 87"/>
                  <a:gd name="T38" fmla="*/ 13 w 88"/>
                  <a:gd name="T39" fmla="*/ 20 h 87"/>
                  <a:gd name="T40" fmla="*/ 17 w 88"/>
                  <a:gd name="T41" fmla="*/ 17 h 87"/>
                  <a:gd name="T42" fmla="*/ 21 w 88"/>
                  <a:gd name="T43" fmla="*/ 14 h 87"/>
                  <a:gd name="T44" fmla="*/ 24 w 88"/>
                  <a:gd name="T45" fmla="*/ 11 h 87"/>
                  <a:gd name="T46" fmla="*/ 26 w 88"/>
                  <a:gd name="T47" fmla="*/ 9 h 87"/>
                  <a:gd name="T48" fmla="*/ 28 w 88"/>
                  <a:gd name="T49" fmla="*/ 8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0" name="Freeform 75">
                <a:extLst>
                  <a:ext uri="{FF2B5EF4-FFF2-40B4-BE49-F238E27FC236}">
                    <a16:creationId xmlns:a16="http://schemas.microsoft.com/office/drawing/2014/main" id="{CC473F2B-3E07-AF4D-914C-C03976646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31 w 102"/>
                  <a:gd name="T1" fmla="*/ 7 h 28"/>
                  <a:gd name="T2" fmla="*/ 32 w 102"/>
                  <a:gd name="T3" fmla="*/ 7 h 28"/>
                  <a:gd name="T4" fmla="*/ 33 w 102"/>
                  <a:gd name="T5" fmla="*/ 6 h 28"/>
                  <a:gd name="T6" fmla="*/ 34 w 102"/>
                  <a:gd name="T7" fmla="*/ 5 h 28"/>
                  <a:gd name="T8" fmla="*/ 34 w 102"/>
                  <a:gd name="T9" fmla="*/ 3 h 28"/>
                  <a:gd name="T10" fmla="*/ 34 w 102"/>
                  <a:gd name="T11" fmla="*/ 2 h 28"/>
                  <a:gd name="T12" fmla="*/ 33 w 102"/>
                  <a:gd name="T13" fmla="*/ 0 h 28"/>
                  <a:gd name="T14" fmla="*/ 31 w 102"/>
                  <a:gd name="T15" fmla="*/ 0 h 28"/>
                  <a:gd name="T16" fmla="*/ 29 w 102"/>
                  <a:gd name="T17" fmla="*/ 0 h 28"/>
                  <a:gd name="T18" fmla="*/ 25 w 102"/>
                  <a:gd name="T19" fmla="*/ 1 h 28"/>
                  <a:gd name="T20" fmla="*/ 20 w 102"/>
                  <a:gd name="T21" fmla="*/ 2 h 28"/>
                  <a:gd name="T22" fmla="*/ 15 w 102"/>
                  <a:gd name="T23" fmla="*/ 3 h 28"/>
                  <a:gd name="T24" fmla="*/ 11 w 102"/>
                  <a:gd name="T25" fmla="*/ 4 h 28"/>
                  <a:gd name="T26" fmla="*/ 7 w 102"/>
                  <a:gd name="T27" fmla="*/ 5 h 28"/>
                  <a:gd name="T28" fmla="*/ 3 w 102"/>
                  <a:gd name="T29" fmla="*/ 6 h 28"/>
                  <a:gd name="T30" fmla="*/ 1 w 102"/>
                  <a:gd name="T31" fmla="*/ 7 h 28"/>
                  <a:gd name="T32" fmla="*/ 0 w 102"/>
                  <a:gd name="T33" fmla="*/ 9 h 28"/>
                  <a:gd name="T34" fmla="*/ 3 w 102"/>
                  <a:gd name="T35" fmla="*/ 9 h 28"/>
                  <a:gd name="T36" fmla="*/ 7 w 102"/>
                  <a:gd name="T37" fmla="*/ 9 h 28"/>
                  <a:gd name="T38" fmla="*/ 11 w 102"/>
                  <a:gd name="T39" fmla="*/ 9 h 28"/>
                  <a:gd name="T40" fmla="*/ 15 w 102"/>
                  <a:gd name="T41" fmla="*/ 9 h 28"/>
                  <a:gd name="T42" fmla="*/ 18 w 102"/>
                  <a:gd name="T43" fmla="*/ 8 h 28"/>
                  <a:gd name="T44" fmla="*/ 22 w 102"/>
                  <a:gd name="T45" fmla="*/ 8 h 28"/>
                  <a:gd name="T46" fmla="*/ 27 w 102"/>
                  <a:gd name="T47" fmla="*/ 8 h 28"/>
                  <a:gd name="T48" fmla="*/ 31 w 102"/>
                  <a:gd name="T49" fmla="*/ 7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1" name="Freeform 76">
                <a:extLst>
                  <a:ext uri="{FF2B5EF4-FFF2-40B4-BE49-F238E27FC236}">
                    <a16:creationId xmlns:a16="http://schemas.microsoft.com/office/drawing/2014/main" id="{6200FF3C-9C49-5440-A12A-81D416B02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41 w 142"/>
                  <a:gd name="T1" fmla="*/ 12 h 36"/>
                  <a:gd name="T2" fmla="*/ 43 w 142"/>
                  <a:gd name="T3" fmla="*/ 12 h 36"/>
                  <a:gd name="T4" fmla="*/ 45 w 142"/>
                  <a:gd name="T5" fmla="*/ 11 h 36"/>
                  <a:gd name="T6" fmla="*/ 46 w 142"/>
                  <a:gd name="T7" fmla="*/ 9 h 36"/>
                  <a:gd name="T8" fmla="*/ 47 w 142"/>
                  <a:gd name="T9" fmla="*/ 7 h 36"/>
                  <a:gd name="T10" fmla="*/ 47 w 142"/>
                  <a:gd name="T11" fmla="*/ 5 h 36"/>
                  <a:gd name="T12" fmla="*/ 46 w 142"/>
                  <a:gd name="T13" fmla="*/ 3 h 36"/>
                  <a:gd name="T14" fmla="*/ 44 w 142"/>
                  <a:gd name="T15" fmla="*/ 2 h 36"/>
                  <a:gd name="T16" fmla="*/ 42 w 142"/>
                  <a:gd name="T17" fmla="*/ 1 h 36"/>
                  <a:gd name="T18" fmla="*/ 36 w 142"/>
                  <a:gd name="T19" fmla="*/ 1 h 36"/>
                  <a:gd name="T20" fmla="*/ 29 w 142"/>
                  <a:gd name="T21" fmla="*/ 1 h 36"/>
                  <a:gd name="T22" fmla="*/ 22 w 142"/>
                  <a:gd name="T23" fmla="*/ 1 h 36"/>
                  <a:gd name="T24" fmla="*/ 16 w 142"/>
                  <a:gd name="T25" fmla="*/ 1 h 36"/>
                  <a:gd name="T26" fmla="*/ 10 w 142"/>
                  <a:gd name="T27" fmla="*/ 0 h 36"/>
                  <a:gd name="T28" fmla="*/ 4 w 142"/>
                  <a:gd name="T29" fmla="*/ 1 h 36"/>
                  <a:gd name="T30" fmla="*/ 1 w 142"/>
                  <a:gd name="T31" fmla="*/ 2 h 36"/>
                  <a:gd name="T32" fmla="*/ 0 w 142"/>
                  <a:gd name="T33" fmla="*/ 3 h 36"/>
                  <a:gd name="T34" fmla="*/ 3 w 142"/>
                  <a:gd name="T35" fmla="*/ 4 h 36"/>
                  <a:gd name="T36" fmla="*/ 7 w 142"/>
                  <a:gd name="T37" fmla="*/ 5 h 36"/>
                  <a:gd name="T38" fmla="*/ 13 w 142"/>
                  <a:gd name="T39" fmla="*/ 6 h 36"/>
                  <a:gd name="T40" fmla="*/ 18 w 142"/>
                  <a:gd name="T41" fmla="*/ 7 h 36"/>
                  <a:gd name="T42" fmla="*/ 24 w 142"/>
                  <a:gd name="T43" fmla="*/ 8 h 36"/>
                  <a:gd name="T44" fmla="*/ 29 w 142"/>
                  <a:gd name="T45" fmla="*/ 10 h 36"/>
                  <a:gd name="T46" fmla="*/ 35 w 142"/>
                  <a:gd name="T47" fmla="*/ 11 h 36"/>
                  <a:gd name="T48" fmla="*/ 41 w 142"/>
                  <a:gd name="T49" fmla="*/ 1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2" name="Freeform 77">
                <a:extLst>
                  <a:ext uri="{FF2B5EF4-FFF2-40B4-BE49-F238E27FC236}">
                    <a16:creationId xmlns:a16="http://schemas.microsoft.com/office/drawing/2014/main" id="{9790B1C8-83D2-3A45-AAD4-25B10594A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36 w 351"/>
                  <a:gd name="T1" fmla="*/ 99 h 601"/>
                  <a:gd name="T2" fmla="*/ 44 w 351"/>
                  <a:gd name="T3" fmla="*/ 112 h 601"/>
                  <a:gd name="T4" fmla="*/ 52 w 351"/>
                  <a:gd name="T5" fmla="*/ 125 h 601"/>
                  <a:gd name="T6" fmla="*/ 61 w 351"/>
                  <a:gd name="T7" fmla="*/ 138 h 601"/>
                  <a:gd name="T8" fmla="*/ 69 w 351"/>
                  <a:gd name="T9" fmla="*/ 150 h 601"/>
                  <a:gd name="T10" fmla="*/ 78 w 351"/>
                  <a:gd name="T11" fmla="*/ 162 h 601"/>
                  <a:gd name="T12" fmla="*/ 88 w 351"/>
                  <a:gd name="T13" fmla="*/ 174 h 601"/>
                  <a:gd name="T14" fmla="*/ 97 w 351"/>
                  <a:gd name="T15" fmla="*/ 186 h 601"/>
                  <a:gd name="T16" fmla="*/ 107 w 351"/>
                  <a:gd name="T17" fmla="*/ 198 h 601"/>
                  <a:gd name="T18" fmla="*/ 109 w 351"/>
                  <a:gd name="T19" fmla="*/ 199 h 601"/>
                  <a:gd name="T20" fmla="*/ 111 w 351"/>
                  <a:gd name="T21" fmla="*/ 200 h 601"/>
                  <a:gd name="T22" fmla="*/ 112 w 351"/>
                  <a:gd name="T23" fmla="*/ 200 h 601"/>
                  <a:gd name="T24" fmla="*/ 114 w 351"/>
                  <a:gd name="T25" fmla="*/ 199 h 601"/>
                  <a:gd name="T26" fmla="*/ 116 w 351"/>
                  <a:gd name="T27" fmla="*/ 198 h 601"/>
                  <a:gd name="T28" fmla="*/ 117 w 351"/>
                  <a:gd name="T29" fmla="*/ 196 h 601"/>
                  <a:gd name="T30" fmla="*/ 117 w 351"/>
                  <a:gd name="T31" fmla="*/ 194 h 601"/>
                  <a:gd name="T32" fmla="*/ 116 w 351"/>
                  <a:gd name="T33" fmla="*/ 192 h 601"/>
                  <a:gd name="T34" fmla="*/ 109 w 351"/>
                  <a:gd name="T35" fmla="*/ 179 h 601"/>
                  <a:gd name="T36" fmla="*/ 101 w 351"/>
                  <a:gd name="T37" fmla="*/ 166 h 601"/>
                  <a:gd name="T38" fmla="*/ 93 w 351"/>
                  <a:gd name="T39" fmla="*/ 154 h 601"/>
                  <a:gd name="T40" fmla="*/ 84 w 351"/>
                  <a:gd name="T41" fmla="*/ 142 h 601"/>
                  <a:gd name="T42" fmla="*/ 75 w 351"/>
                  <a:gd name="T43" fmla="*/ 130 h 601"/>
                  <a:gd name="T44" fmla="*/ 66 w 351"/>
                  <a:gd name="T45" fmla="*/ 118 h 601"/>
                  <a:gd name="T46" fmla="*/ 57 w 351"/>
                  <a:gd name="T47" fmla="*/ 106 h 601"/>
                  <a:gd name="T48" fmla="*/ 49 w 351"/>
                  <a:gd name="T49" fmla="*/ 93 h 601"/>
                  <a:gd name="T50" fmla="*/ 42 w 351"/>
                  <a:gd name="T51" fmla="*/ 81 h 601"/>
                  <a:gd name="T52" fmla="*/ 34 w 351"/>
                  <a:gd name="T53" fmla="*/ 66 h 601"/>
                  <a:gd name="T54" fmla="*/ 26 w 351"/>
                  <a:gd name="T55" fmla="*/ 50 h 601"/>
                  <a:gd name="T56" fmla="*/ 20 w 351"/>
                  <a:gd name="T57" fmla="*/ 35 h 601"/>
                  <a:gd name="T58" fmla="*/ 13 w 351"/>
                  <a:gd name="T59" fmla="*/ 21 h 601"/>
                  <a:gd name="T60" fmla="*/ 7 w 351"/>
                  <a:gd name="T61" fmla="*/ 10 h 601"/>
                  <a:gd name="T62" fmla="*/ 3 w 351"/>
                  <a:gd name="T63" fmla="*/ 2 h 601"/>
                  <a:gd name="T64" fmla="*/ 0 w 351"/>
                  <a:gd name="T65" fmla="*/ 0 h 601"/>
                  <a:gd name="T66" fmla="*/ 1 w 351"/>
                  <a:gd name="T67" fmla="*/ 6 h 601"/>
                  <a:gd name="T68" fmla="*/ 4 w 351"/>
                  <a:gd name="T69" fmla="*/ 15 h 601"/>
                  <a:gd name="T70" fmla="*/ 8 w 351"/>
                  <a:gd name="T71" fmla="*/ 27 h 601"/>
                  <a:gd name="T72" fmla="*/ 13 w 351"/>
                  <a:gd name="T73" fmla="*/ 41 h 601"/>
                  <a:gd name="T74" fmla="*/ 18 w 351"/>
                  <a:gd name="T75" fmla="*/ 57 h 601"/>
                  <a:gd name="T76" fmla="*/ 23 w 351"/>
                  <a:gd name="T77" fmla="*/ 72 h 601"/>
                  <a:gd name="T78" fmla="*/ 30 w 351"/>
                  <a:gd name="T79" fmla="*/ 86 h 601"/>
                  <a:gd name="T80" fmla="*/ 36 w 351"/>
                  <a:gd name="T81" fmla="*/ 99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3" name="Freeform 78">
                <a:extLst>
                  <a:ext uri="{FF2B5EF4-FFF2-40B4-BE49-F238E27FC236}">
                    <a16:creationId xmlns:a16="http://schemas.microsoft.com/office/drawing/2014/main" id="{FE223206-0F50-1349-B4AF-22800640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87 w 2164"/>
                  <a:gd name="T1" fmla="*/ 0 h 1979"/>
                  <a:gd name="T2" fmla="*/ 191 w 2164"/>
                  <a:gd name="T3" fmla="*/ 0 h 1979"/>
                  <a:gd name="T4" fmla="*/ 200 w 2164"/>
                  <a:gd name="T5" fmla="*/ 0 h 1979"/>
                  <a:gd name="T6" fmla="*/ 212 w 2164"/>
                  <a:gd name="T7" fmla="*/ 1 h 1979"/>
                  <a:gd name="T8" fmla="*/ 228 w 2164"/>
                  <a:gd name="T9" fmla="*/ 1 h 1979"/>
                  <a:gd name="T10" fmla="*/ 247 w 2164"/>
                  <a:gd name="T11" fmla="*/ 3 h 1979"/>
                  <a:gd name="T12" fmla="*/ 269 w 2164"/>
                  <a:gd name="T13" fmla="*/ 4 h 1979"/>
                  <a:gd name="T14" fmla="*/ 293 w 2164"/>
                  <a:gd name="T15" fmla="*/ 7 h 1979"/>
                  <a:gd name="T16" fmla="*/ 319 w 2164"/>
                  <a:gd name="T17" fmla="*/ 10 h 1979"/>
                  <a:gd name="T18" fmla="*/ 347 w 2164"/>
                  <a:gd name="T19" fmla="*/ 14 h 1979"/>
                  <a:gd name="T20" fmla="*/ 376 w 2164"/>
                  <a:gd name="T21" fmla="*/ 19 h 1979"/>
                  <a:gd name="T22" fmla="*/ 405 w 2164"/>
                  <a:gd name="T23" fmla="*/ 25 h 1979"/>
                  <a:gd name="T24" fmla="*/ 436 w 2164"/>
                  <a:gd name="T25" fmla="*/ 32 h 1979"/>
                  <a:gd name="T26" fmla="*/ 466 w 2164"/>
                  <a:gd name="T27" fmla="*/ 41 h 1979"/>
                  <a:gd name="T28" fmla="*/ 497 w 2164"/>
                  <a:gd name="T29" fmla="*/ 51 h 1979"/>
                  <a:gd name="T30" fmla="*/ 526 w 2164"/>
                  <a:gd name="T31" fmla="*/ 63 h 1979"/>
                  <a:gd name="T32" fmla="*/ 494 w 2164"/>
                  <a:gd name="T33" fmla="*/ 296 h 1979"/>
                  <a:gd name="T34" fmla="*/ 498 w 2164"/>
                  <a:gd name="T35" fmla="*/ 298 h 1979"/>
                  <a:gd name="T36" fmla="*/ 505 w 2164"/>
                  <a:gd name="T37" fmla="*/ 305 h 1979"/>
                  <a:gd name="T38" fmla="*/ 509 w 2164"/>
                  <a:gd name="T39" fmla="*/ 321 h 1979"/>
                  <a:gd name="T40" fmla="*/ 503 w 2164"/>
                  <a:gd name="T41" fmla="*/ 349 h 1979"/>
                  <a:gd name="T42" fmla="*/ 409 w 2164"/>
                  <a:gd name="T43" fmla="*/ 459 h 1979"/>
                  <a:gd name="T44" fmla="*/ 378 w 2164"/>
                  <a:gd name="T45" fmla="*/ 495 h 1979"/>
                  <a:gd name="T46" fmla="*/ 373 w 2164"/>
                  <a:gd name="T47" fmla="*/ 494 h 1979"/>
                  <a:gd name="T48" fmla="*/ 363 w 2164"/>
                  <a:gd name="T49" fmla="*/ 493 h 1979"/>
                  <a:gd name="T50" fmla="*/ 349 w 2164"/>
                  <a:gd name="T51" fmla="*/ 491 h 1979"/>
                  <a:gd name="T52" fmla="*/ 332 w 2164"/>
                  <a:gd name="T53" fmla="*/ 489 h 1979"/>
                  <a:gd name="T54" fmla="*/ 312 w 2164"/>
                  <a:gd name="T55" fmla="*/ 486 h 1979"/>
                  <a:gd name="T56" fmla="*/ 288 w 2164"/>
                  <a:gd name="T57" fmla="*/ 482 h 1979"/>
                  <a:gd name="T58" fmla="*/ 262 w 2164"/>
                  <a:gd name="T59" fmla="*/ 477 h 1979"/>
                  <a:gd name="T60" fmla="*/ 234 w 2164"/>
                  <a:gd name="T61" fmla="*/ 471 h 1979"/>
                  <a:gd name="T62" fmla="*/ 205 w 2164"/>
                  <a:gd name="T63" fmla="*/ 464 h 1979"/>
                  <a:gd name="T64" fmla="*/ 174 w 2164"/>
                  <a:gd name="T65" fmla="*/ 456 h 1979"/>
                  <a:gd name="T66" fmla="*/ 143 w 2164"/>
                  <a:gd name="T67" fmla="*/ 447 h 1979"/>
                  <a:gd name="T68" fmla="*/ 111 w 2164"/>
                  <a:gd name="T69" fmla="*/ 437 h 1979"/>
                  <a:gd name="T70" fmla="*/ 80 w 2164"/>
                  <a:gd name="T71" fmla="*/ 425 h 1979"/>
                  <a:gd name="T72" fmla="*/ 49 w 2164"/>
                  <a:gd name="T73" fmla="*/ 412 h 1979"/>
                  <a:gd name="T74" fmla="*/ 19 w 2164"/>
                  <a:gd name="T75" fmla="*/ 398 h 1979"/>
                  <a:gd name="T76" fmla="*/ 5 w 2164"/>
                  <a:gd name="T77" fmla="*/ 389 h 1979"/>
                  <a:gd name="T78" fmla="*/ 2 w 2164"/>
                  <a:gd name="T79" fmla="*/ 379 h 1979"/>
                  <a:gd name="T80" fmla="*/ 0 w 2164"/>
                  <a:gd name="T81" fmla="*/ 364 h 1979"/>
                  <a:gd name="T82" fmla="*/ 1 w 2164"/>
                  <a:gd name="T83" fmla="*/ 349 h 1979"/>
                  <a:gd name="T84" fmla="*/ 111 w 2164"/>
                  <a:gd name="T85" fmla="*/ 251 h 1979"/>
                  <a:gd name="T86" fmla="*/ 110 w 2164"/>
                  <a:gd name="T87" fmla="*/ 247 h 1979"/>
                  <a:gd name="T88" fmla="*/ 111 w 2164"/>
                  <a:gd name="T89" fmla="*/ 238 h 1979"/>
                  <a:gd name="T90" fmla="*/ 118 w 2164"/>
                  <a:gd name="T91" fmla="*/ 226 h 1979"/>
                  <a:gd name="T92" fmla="*/ 134 w 2164"/>
                  <a:gd name="T93" fmla="*/ 21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4" name="Freeform 79">
                <a:extLst>
                  <a:ext uri="{FF2B5EF4-FFF2-40B4-BE49-F238E27FC236}">
                    <a16:creationId xmlns:a16="http://schemas.microsoft.com/office/drawing/2014/main" id="{67E47BA4-8E68-BA47-AEA9-89DE68500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41 w 1244"/>
                  <a:gd name="T1" fmla="*/ 0 h 930"/>
                  <a:gd name="T2" fmla="*/ 311 w 1244"/>
                  <a:gd name="T3" fmla="*/ 54 h 930"/>
                  <a:gd name="T4" fmla="*/ 267 w 1244"/>
                  <a:gd name="T5" fmla="*/ 233 h 930"/>
                  <a:gd name="T6" fmla="*/ 0 w 1244"/>
                  <a:gd name="T7" fmla="*/ 172 h 930"/>
                  <a:gd name="T8" fmla="*/ 41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5" name="Freeform 80">
                <a:extLst>
                  <a:ext uri="{FF2B5EF4-FFF2-40B4-BE49-F238E27FC236}">
                    <a16:creationId xmlns:a16="http://schemas.microsoft.com/office/drawing/2014/main" id="{BB34E80A-C4B2-6E41-93EB-FA91726FB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28 w 952"/>
                  <a:gd name="T1" fmla="*/ 0 h 366"/>
                  <a:gd name="T2" fmla="*/ 237 w 952"/>
                  <a:gd name="T3" fmla="*/ 38 h 366"/>
                  <a:gd name="T4" fmla="*/ 50 w 952"/>
                  <a:gd name="T5" fmla="*/ 27 h 366"/>
                  <a:gd name="T6" fmla="*/ 0 w 952"/>
                  <a:gd name="T7" fmla="*/ 91 h 366"/>
                  <a:gd name="T8" fmla="*/ 28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6" name="Freeform 81">
                <a:extLst>
                  <a:ext uri="{FF2B5EF4-FFF2-40B4-BE49-F238E27FC236}">
                    <a16:creationId xmlns:a16="http://schemas.microsoft.com/office/drawing/2014/main" id="{F87D151F-F185-D145-B128-62CA917CA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10 w 1259"/>
                  <a:gd name="T1" fmla="*/ 0 h 337"/>
                  <a:gd name="T2" fmla="*/ 315 w 1259"/>
                  <a:gd name="T3" fmla="*/ 72 h 337"/>
                  <a:gd name="T4" fmla="*/ 307 w 1259"/>
                  <a:gd name="T5" fmla="*/ 84 h 337"/>
                  <a:gd name="T6" fmla="*/ 0 w 1259"/>
                  <a:gd name="T7" fmla="*/ 8 h 337"/>
                  <a:gd name="T8" fmla="*/ 1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7" name="Freeform 82">
                <a:extLst>
                  <a:ext uri="{FF2B5EF4-FFF2-40B4-BE49-F238E27FC236}">
                    <a16:creationId xmlns:a16="http://schemas.microsoft.com/office/drawing/2014/main" id="{00BA89FF-692E-234B-9424-485403942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11 w 1265"/>
                  <a:gd name="T1" fmla="*/ 0 h 342"/>
                  <a:gd name="T2" fmla="*/ 316 w 1265"/>
                  <a:gd name="T3" fmla="*/ 72 h 342"/>
                  <a:gd name="T4" fmla="*/ 306 w 1265"/>
                  <a:gd name="T5" fmla="*/ 86 h 342"/>
                  <a:gd name="T6" fmla="*/ 0 w 1265"/>
                  <a:gd name="T7" fmla="*/ 9 h 342"/>
                  <a:gd name="T8" fmla="*/ 11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8" name="Freeform 83">
                <a:extLst>
                  <a:ext uri="{FF2B5EF4-FFF2-40B4-BE49-F238E27FC236}">
                    <a16:creationId xmlns:a16="http://schemas.microsoft.com/office/drawing/2014/main" id="{17DC2A12-EC8E-C443-AE97-269521502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11 w 1264"/>
                  <a:gd name="T1" fmla="*/ 0 h 344"/>
                  <a:gd name="T2" fmla="*/ 316 w 1264"/>
                  <a:gd name="T3" fmla="*/ 72 h 344"/>
                  <a:gd name="T4" fmla="*/ 306 w 1264"/>
                  <a:gd name="T5" fmla="*/ 86 h 344"/>
                  <a:gd name="T6" fmla="*/ 0 w 1264"/>
                  <a:gd name="T7" fmla="*/ 9 h 344"/>
                  <a:gd name="T8" fmla="*/ 11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9" name="Freeform 84">
                <a:extLst>
                  <a:ext uri="{FF2B5EF4-FFF2-40B4-BE49-F238E27FC236}">
                    <a16:creationId xmlns:a16="http://schemas.microsoft.com/office/drawing/2014/main" id="{8EAE09B8-C1E0-D34A-9884-0F49E0731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5 w 190"/>
                  <a:gd name="T1" fmla="*/ 0 h 79"/>
                  <a:gd name="T2" fmla="*/ 6 w 190"/>
                  <a:gd name="T3" fmla="*/ 0 h 79"/>
                  <a:gd name="T4" fmla="*/ 10 w 190"/>
                  <a:gd name="T5" fmla="*/ 0 h 79"/>
                  <a:gd name="T6" fmla="*/ 16 w 190"/>
                  <a:gd name="T7" fmla="*/ 0 h 79"/>
                  <a:gd name="T8" fmla="*/ 23 w 190"/>
                  <a:gd name="T9" fmla="*/ 1 h 79"/>
                  <a:gd name="T10" fmla="*/ 30 w 190"/>
                  <a:gd name="T11" fmla="*/ 2 h 79"/>
                  <a:gd name="T12" fmla="*/ 37 w 190"/>
                  <a:gd name="T13" fmla="*/ 4 h 79"/>
                  <a:gd name="T14" fmla="*/ 44 w 190"/>
                  <a:gd name="T15" fmla="*/ 8 h 79"/>
                  <a:gd name="T16" fmla="*/ 48 w 190"/>
                  <a:gd name="T17" fmla="*/ 14 h 79"/>
                  <a:gd name="T18" fmla="*/ 48 w 190"/>
                  <a:gd name="T19" fmla="*/ 14 h 79"/>
                  <a:gd name="T20" fmla="*/ 48 w 190"/>
                  <a:gd name="T21" fmla="*/ 15 h 79"/>
                  <a:gd name="T22" fmla="*/ 48 w 190"/>
                  <a:gd name="T23" fmla="*/ 16 h 79"/>
                  <a:gd name="T24" fmla="*/ 47 w 190"/>
                  <a:gd name="T25" fmla="*/ 18 h 79"/>
                  <a:gd name="T26" fmla="*/ 46 w 190"/>
                  <a:gd name="T27" fmla="*/ 19 h 79"/>
                  <a:gd name="T28" fmla="*/ 44 w 190"/>
                  <a:gd name="T29" fmla="*/ 19 h 79"/>
                  <a:gd name="T30" fmla="*/ 40 w 190"/>
                  <a:gd name="T31" fmla="*/ 19 h 79"/>
                  <a:gd name="T32" fmla="*/ 36 w 190"/>
                  <a:gd name="T33" fmla="*/ 17 h 79"/>
                  <a:gd name="T34" fmla="*/ 36 w 190"/>
                  <a:gd name="T35" fmla="*/ 17 h 79"/>
                  <a:gd name="T36" fmla="*/ 36 w 190"/>
                  <a:gd name="T37" fmla="*/ 16 h 79"/>
                  <a:gd name="T38" fmla="*/ 35 w 190"/>
                  <a:gd name="T39" fmla="*/ 14 h 79"/>
                  <a:gd name="T40" fmla="*/ 33 w 190"/>
                  <a:gd name="T41" fmla="*/ 12 h 79"/>
                  <a:gd name="T42" fmla="*/ 29 w 190"/>
                  <a:gd name="T43" fmla="*/ 10 h 79"/>
                  <a:gd name="T44" fmla="*/ 24 w 190"/>
                  <a:gd name="T45" fmla="*/ 8 h 79"/>
                  <a:gd name="T46" fmla="*/ 16 w 190"/>
                  <a:gd name="T47" fmla="*/ 8 h 79"/>
                  <a:gd name="T48" fmla="*/ 6 w 190"/>
                  <a:gd name="T49" fmla="*/ 8 h 79"/>
                  <a:gd name="T50" fmla="*/ 5 w 190"/>
                  <a:gd name="T51" fmla="*/ 8 h 79"/>
                  <a:gd name="T52" fmla="*/ 4 w 190"/>
                  <a:gd name="T53" fmla="*/ 7 h 79"/>
                  <a:gd name="T54" fmla="*/ 2 w 190"/>
                  <a:gd name="T55" fmla="*/ 6 h 79"/>
                  <a:gd name="T56" fmla="*/ 1 w 190"/>
                  <a:gd name="T57" fmla="*/ 6 h 79"/>
                  <a:gd name="T58" fmla="*/ 0 w 190"/>
                  <a:gd name="T59" fmla="*/ 5 h 79"/>
                  <a:gd name="T60" fmla="*/ 0 w 190"/>
                  <a:gd name="T61" fmla="*/ 4 h 79"/>
                  <a:gd name="T62" fmla="*/ 2 w 190"/>
                  <a:gd name="T63" fmla="*/ 2 h 79"/>
                  <a:gd name="T64" fmla="*/ 5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0" name="Freeform 85">
                <a:extLst>
                  <a:ext uri="{FF2B5EF4-FFF2-40B4-BE49-F238E27FC236}">
                    <a16:creationId xmlns:a16="http://schemas.microsoft.com/office/drawing/2014/main" id="{CD96B5D3-DD6B-0B45-ADD1-1A3290D4B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11 w 107"/>
                  <a:gd name="T1" fmla="*/ 14 h 63"/>
                  <a:gd name="T2" fmla="*/ 14 w 107"/>
                  <a:gd name="T3" fmla="*/ 15 h 63"/>
                  <a:gd name="T4" fmla="*/ 16 w 107"/>
                  <a:gd name="T5" fmla="*/ 15 h 63"/>
                  <a:gd name="T6" fmla="*/ 19 w 107"/>
                  <a:gd name="T7" fmla="*/ 15 h 63"/>
                  <a:gd name="T8" fmla="*/ 21 w 107"/>
                  <a:gd name="T9" fmla="*/ 15 h 63"/>
                  <a:gd name="T10" fmla="*/ 23 w 107"/>
                  <a:gd name="T11" fmla="*/ 15 h 63"/>
                  <a:gd name="T12" fmla="*/ 24 w 107"/>
                  <a:gd name="T13" fmla="*/ 14 h 63"/>
                  <a:gd name="T14" fmla="*/ 26 w 107"/>
                  <a:gd name="T15" fmla="*/ 13 h 63"/>
                  <a:gd name="T16" fmla="*/ 27 w 107"/>
                  <a:gd name="T17" fmla="*/ 11 h 63"/>
                  <a:gd name="T18" fmla="*/ 27 w 107"/>
                  <a:gd name="T19" fmla="*/ 10 h 63"/>
                  <a:gd name="T20" fmla="*/ 27 w 107"/>
                  <a:gd name="T21" fmla="*/ 9 h 63"/>
                  <a:gd name="T22" fmla="*/ 26 w 107"/>
                  <a:gd name="T23" fmla="*/ 7 h 63"/>
                  <a:gd name="T24" fmla="*/ 24 w 107"/>
                  <a:gd name="T25" fmla="*/ 6 h 63"/>
                  <a:gd name="T26" fmla="*/ 23 w 107"/>
                  <a:gd name="T27" fmla="*/ 5 h 63"/>
                  <a:gd name="T28" fmla="*/ 21 w 107"/>
                  <a:gd name="T29" fmla="*/ 3 h 63"/>
                  <a:gd name="T30" fmla="*/ 19 w 107"/>
                  <a:gd name="T31" fmla="*/ 2 h 63"/>
                  <a:gd name="T32" fmla="*/ 16 w 107"/>
                  <a:gd name="T33" fmla="*/ 1 h 63"/>
                  <a:gd name="T34" fmla="*/ 13 w 107"/>
                  <a:gd name="T35" fmla="*/ 0 h 63"/>
                  <a:gd name="T36" fmla="*/ 11 w 107"/>
                  <a:gd name="T37" fmla="*/ 0 h 63"/>
                  <a:gd name="T38" fmla="*/ 8 w 107"/>
                  <a:gd name="T39" fmla="*/ 0 h 63"/>
                  <a:gd name="T40" fmla="*/ 6 w 107"/>
                  <a:gd name="T41" fmla="*/ 0 h 63"/>
                  <a:gd name="T42" fmla="*/ 4 w 107"/>
                  <a:gd name="T43" fmla="*/ 0 h 63"/>
                  <a:gd name="T44" fmla="*/ 2 w 107"/>
                  <a:gd name="T45" fmla="*/ 1 h 63"/>
                  <a:gd name="T46" fmla="*/ 1 w 107"/>
                  <a:gd name="T47" fmla="*/ 2 h 63"/>
                  <a:gd name="T48" fmla="*/ 0 w 107"/>
                  <a:gd name="T49" fmla="*/ 3 h 63"/>
                  <a:gd name="T50" fmla="*/ 0 w 107"/>
                  <a:gd name="T51" fmla="*/ 5 h 63"/>
                  <a:gd name="T52" fmla="*/ 0 w 107"/>
                  <a:gd name="T53" fmla="*/ 6 h 63"/>
                  <a:gd name="T54" fmla="*/ 1 w 107"/>
                  <a:gd name="T55" fmla="*/ 8 h 63"/>
                  <a:gd name="T56" fmla="*/ 2 w 107"/>
                  <a:gd name="T57" fmla="*/ 9 h 63"/>
                  <a:gd name="T58" fmla="*/ 4 w 107"/>
                  <a:gd name="T59" fmla="*/ 10 h 63"/>
                  <a:gd name="T60" fmla="*/ 6 w 107"/>
                  <a:gd name="T61" fmla="*/ 12 h 63"/>
                  <a:gd name="T62" fmla="*/ 8 w 107"/>
                  <a:gd name="T63" fmla="*/ 13 h 63"/>
                  <a:gd name="T64" fmla="*/ 11 w 107"/>
                  <a:gd name="T65" fmla="*/ 14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1" name="Freeform 86">
                <a:extLst>
                  <a:ext uri="{FF2B5EF4-FFF2-40B4-BE49-F238E27FC236}">
                    <a16:creationId xmlns:a16="http://schemas.microsoft.com/office/drawing/2014/main" id="{DE4F998B-6C4A-D24D-AACE-A18F2C49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366 w 1469"/>
                  <a:gd name="T1" fmla="*/ 102 h 525"/>
                  <a:gd name="T2" fmla="*/ 361 w 1469"/>
                  <a:gd name="T3" fmla="*/ 101 h 525"/>
                  <a:gd name="T4" fmla="*/ 352 w 1469"/>
                  <a:gd name="T5" fmla="*/ 100 h 525"/>
                  <a:gd name="T6" fmla="*/ 338 w 1469"/>
                  <a:gd name="T7" fmla="*/ 98 h 525"/>
                  <a:gd name="T8" fmla="*/ 321 w 1469"/>
                  <a:gd name="T9" fmla="*/ 96 h 525"/>
                  <a:gd name="T10" fmla="*/ 301 w 1469"/>
                  <a:gd name="T11" fmla="*/ 92 h 525"/>
                  <a:gd name="T12" fmla="*/ 277 w 1469"/>
                  <a:gd name="T13" fmla="*/ 88 h 525"/>
                  <a:gd name="T14" fmla="*/ 252 w 1469"/>
                  <a:gd name="T15" fmla="*/ 84 h 525"/>
                  <a:gd name="T16" fmla="*/ 224 w 1469"/>
                  <a:gd name="T17" fmla="*/ 78 h 525"/>
                  <a:gd name="T18" fmla="*/ 195 w 1469"/>
                  <a:gd name="T19" fmla="*/ 71 h 525"/>
                  <a:gd name="T20" fmla="*/ 166 w 1469"/>
                  <a:gd name="T21" fmla="*/ 63 h 525"/>
                  <a:gd name="T22" fmla="*/ 135 w 1469"/>
                  <a:gd name="T23" fmla="*/ 54 h 525"/>
                  <a:gd name="T24" fmla="*/ 104 w 1469"/>
                  <a:gd name="T25" fmla="*/ 44 h 525"/>
                  <a:gd name="T26" fmla="*/ 74 w 1469"/>
                  <a:gd name="T27" fmla="*/ 33 h 525"/>
                  <a:gd name="T28" fmla="*/ 44 w 1469"/>
                  <a:gd name="T29" fmla="*/ 21 h 525"/>
                  <a:gd name="T30" fmla="*/ 16 w 1469"/>
                  <a:gd name="T31" fmla="*/ 7 h 525"/>
                  <a:gd name="T32" fmla="*/ 2 w 1469"/>
                  <a:gd name="T33" fmla="*/ 1 h 525"/>
                  <a:gd name="T34" fmla="*/ 1 w 1469"/>
                  <a:gd name="T35" fmla="*/ 8 h 525"/>
                  <a:gd name="T36" fmla="*/ 0 w 1469"/>
                  <a:gd name="T37" fmla="*/ 20 h 525"/>
                  <a:gd name="T38" fmla="*/ 2 w 1469"/>
                  <a:gd name="T39" fmla="*/ 31 h 525"/>
                  <a:gd name="T40" fmla="*/ 6 w 1469"/>
                  <a:gd name="T41" fmla="*/ 36 h 525"/>
                  <a:gd name="T42" fmla="*/ 8 w 1469"/>
                  <a:gd name="T43" fmla="*/ 37 h 525"/>
                  <a:gd name="T44" fmla="*/ 13 w 1469"/>
                  <a:gd name="T45" fmla="*/ 40 h 525"/>
                  <a:gd name="T46" fmla="*/ 21 w 1469"/>
                  <a:gd name="T47" fmla="*/ 44 h 525"/>
                  <a:gd name="T48" fmla="*/ 32 w 1469"/>
                  <a:gd name="T49" fmla="*/ 49 h 525"/>
                  <a:gd name="T50" fmla="*/ 45 w 1469"/>
                  <a:gd name="T51" fmla="*/ 55 h 525"/>
                  <a:gd name="T52" fmla="*/ 62 w 1469"/>
                  <a:gd name="T53" fmla="*/ 62 h 525"/>
                  <a:gd name="T54" fmla="*/ 80 w 1469"/>
                  <a:gd name="T55" fmla="*/ 69 h 525"/>
                  <a:gd name="T56" fmla="*/ 102 w 1469"/>
                  <a:gd name="T57" fmla="*/ 77 h 525"/>
                  <a:gd name="T58" fmla="*/ 127 w 1469"/>
                  <a:gd name="T59" fmla="*/ 85 h 525"/>
                  <a:gd name="T60" fmla="*/ 154 w 1469"/>
                  <a:gd name="T61" fmla="*/ 93 h 525"/>
                  <a:gd name="T62" fmla="*/ 185 w 1469"/>
                  <a:gd name="T63" fmla="*/ 100 h 525"/>
                  <a:gd name="T64" fmla="*/ 218 w 1469"/>
                  <a:gd name="T65" fmla="*/ 108 h 525"/>
                  <a:gd name="T66" fmla="*/ 254 w 1469"/>
                  <a:gd name="T67" fmla="*/ 115 h 525"/>
                  <a:gd name="T68" fmla="*/ 294 w 1469"/>
                  <a:gd name="T69" fmla="*/ 122 h 525"/>
                  <a:gd name="T70" fmla="*/ 336 w 1469"/>
                  <a:gd name="T71" fmla="*/ 128 h 525"/>
                  <a:gd name="T72" fmla="*/ 359 w 1469"/>
                  <a:gd name="T73" fmla="*/ 131 h 525"/>
                  <a:gd name="T74" fmla="*/ 362 w 1469"/>
                  <a:gd name="T75" fmla="*/ 126 h 525"/>
                  <a:gd name="T76" fmla="*/ 365 w 1469"/>
                  <a:gd name="T77" fmla="*/ 118 h 525"/>
                  <a:gd name="T78" fmla="*/ 367 w 1469"/>
                  <a:gd name="T79" fmla="*/ 108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2" name="Freeform 87">
                <a:extLst>
                  <a:ext uri="{FF2B5EF4-FFF2-40B4-BE49-F238E27FC236}">
                    <a16:creationId xmlns:a16="http://schemas.microsoft.com/office/drawing/2014/main" id="{16C40BD7-D32C-E74C-85DF-21778A63F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13 w 170"/>
                  <a:gd name="T1" fmla="*/ 0 h 120"/>
                  <a:gd name="T2" fmla="*/ 12 w 170"/>
                  <a:gd name="T3" fmla="*/ 0 h 120"/>
                  <a:gd name="T4" fmla="*/ 10 w 170"/>
                  <a:gd name="T5" fmla="*/ 1 h 120"/>
                  <a:gd name="T6" fmla="*/ 7 w 170"/>
                  <a:gd name="T7" fmla="*/ 2 h 120"/>
                  <a:gd name="T8" fmla="*/ 4 w 170"/>
                  <a:gd name="T9" fmla="*/ 4 h 120"/>
                  <a:gd name="T10" fmla="*/ 2 w 170"/>
                  <a:gd name="T11" fmla="*/ 6 h 120"/>
                  <a:gd name="T12" fmla="*/ 0 w 170"/>
                  <a:gd name="T13" fmla="*/ 10 h 120"/>
                  <a:gd name="T14" fmla="*/ 0 w 170"/>
                  <a:gd name="T15" fmla="*/ 16 h 120"/>
                  <a:gd name="T16" fmla="*/ 2 w 170"/>
                  <a:gd name="T17" fmla="*/ 23 h 120"/>
                  <a:gd name="T18" fmla="*/ 24 w 170"/>
                  <a:gd name="T19" fmla="*/ 29 h 120"/>
                  <a:gd name="T20" fmla="*/ 24 w 170"/>
                  <a:gd name="T21" fmla="*/ 28 h 120"/>
                  <a:gd name="T22" fmla="*/ 24 w 170"/>
                  <a:gd name="T23" fmla="*/ 25 h 120"/>
                  <a:gd name="T24" fmla="*/ 24 w 170"/>
                  <a:gd name="T25" fmla="*/ 20 h 120"/>
                  <a:gd name="T26" fmla="*/ 25 w 170"/>
                  <a:gd name="T27" fmla="*/ 15 h 120"/>
                  <a:gd name="T28" fmla="*/ 27 w 170"/>
                  <a:gd name="T29" fmla="*/ 11 h 120"/>
                  <a:gd name="T30" fmla="*/ 30 w 170"/>
                  <a:gd name="T31" fmla="*/ 7 h 120"/>
                  <a:gd name="T32" fmla="*/ 35 w 170"/>
                  <a:gd name="T33" fmla="*/ 5 h 120"/>
                  <a:gd name="T34" fmla="*/ 42 w 170"/>
                  <a:gd name="T35" fmla="*/ 6 h 120"/>
                  <a:gd name="T36" fmla="*/ 1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3" name="Freeform 88">
                <a:extLst>
                  <a:ext uri="{FF2B5EF4-FFF2-40B4-BE49-F238E27FC236}">
                    <a16:creationId xmlns:a16="http://schemas.microsoft.com/office/drawing/2014/main" id="{65642F67-5F07-1647-8621-2C61E180E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13 w 170"/>
                  <a:gd name="T1" fmla="*/ 0 h 119"/>
                  <a:gd name="T2" fmla="*/ 12 w 170"/>
                  <a:gd name="T3" fmla="*/ 0 h 119"/>
                  <a:gd name="T4" fmla="*/ 10 w 170"/>
                  <a:gd name="T5" fmla="*/ 1 h 119"/>
                  <a:gd name="T6" fmla="*/ 7 w 170"/>
                  <a:gd name="T7" fmla="*/ 2 h 119"/>
                  <a:gd name="T8" fmla="*/ 5 w 170"/>
                  <a:gd name="T9" fmla="*/ 3 h 119"/>
                  <a:gd name="T10" fmla="*/ 2 w 170"/>
                  <a:gd name="T11" fmla="*/ 6 h 119"/>
                  <a:gd name="T12" fmla="*/ 0 w 170"/>
                  <a:gd name="T13" fmla="*/ 10 h 119"/>
                  <a:gd name="T14" fmla="*/ 0 w 170"/>
                  <a:gd name="T15" fmla="*/ 16 h 119"/>
                  <a:gd name="T16" fmla="*/ 2 w 170"/>
                  <a:gd name="T17" fmla="*/ 23 h 119"/>
                  <a:gd name="T18" fmla="*/ 25 w 170"/>
                  <a:gd name="T19" fmla="*/ 29 h 119"/>
                  <a:gd name="T20" fmla="*/ 24 w 170"/>
                  <a:gd name="T21" fmla="*/ 28 h 119"/>
                  <a:gd name="T22" fmla="*/ 24 w 170"/>
                  <a:gd name="T23" fmla="*/ 25 h 119"/>
                  <a:gd name="T24" fmla="*/ 24 w 170"/>
                  <a:gd name="T25" fmla="*/ 20 h 119"/>
                  <a:gd name="T26" fmla="*/ 25 w 170"/>
                  <a:gd name="T27" fmla="*/ 15 h 119"/>
                  <a:gd name="T28" fmla="*/ 27 w 170"/>
                  <a:gd name="T29" fmla="*/ 11 h 119"/>
                  <a:gd name="T30" fmla="*/ 30 w 170"/>
                  <a:gd name="T31" fmla="*/ 7 h 119"/>
                  <a:gd name="T32" fmla="*/ 36 w 170"/>
                  <a:gd name="T33" fmla="*/ 5 h 119"/>
                  <a:gd name="T34" fmla="*/ 43 w 170"/>
                  <a:gd name="T35" fmla="*/ 6 h 119"/>
                  <a:gd name="T36" fmla="*/ 1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4" name="Freeform 89">
                <a:extLst>
                  <a:ext uri="{FF2B5EF4-FFF2-40B4-BE49-F238E27FC236}">
                    <a16:creationId xmlns:a16="http://schemas.microsoft.com/office/drawing/2014/main" id="{CE8AA996-599C-5240-801D-5D14E57AF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11 h 200"/>
                  <a:gd name="T2" fmla="*/ 174 w 730"/>
                  <a:gd name="T3" fmla="*/ 50 h 200"/>
                  <a:gd name="T4" fmla="*/ 182 w 730"/>
                  <a:gd name="T5" fmla="*/ 39 h 200"/>
                  <a:gd name="T6" fmla="*/ 8 w 730"/>
                  <a:gd name="T7" fmla="*/ 0 h 200"/>
                  <a:gd name="T8" fmla="*/ 0 w 730"/>
                  <a:gd name="T9" fmla="*/ 1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5" name="Freeform 90">
                <a:extLst>
                  <a:ext uri="{FF2B5EF4-FFF2-40B4-BE49-F238E27FC236}">
                    <a16:creationId xmlns:a16="http://schemas.microsoft.com/office/drawing/2014/main" id="{BB40AFD4-D530-014D-97D9-512B6812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8 h 187"/>
                  <a:gd name="T2" fmla="*/ 174 w 703"/>
                  <a:gd name="T3" fmla="*/ 47 h 187"/>
                  <a:gd name="T4" fmla="*/ 176 w 703"/>
                  <a:gd name="T5" fmla="*/ 39 h 187"/>
                  <a:gd name="T6" fmla="*/ 2 w 703"/>
                  <a:gd name="T7" fmla="*/ 0 h 187"/>
                  <a:gd name="T8" fmla="*/ 0 w 703"/>
                  <a:gd name="T9" fmla="*/ 8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6" name="Freeform 91">
                <a:extLst>
                  <a:ext uri="{FF2B5EF4-FFF2-40B4-BE49-F238E27FC236}">
                    <a16:creationId xmlns:a16="http://schemas.microsoft.com/office/drawing/2014/main" id="{D7D08680-1665-C047-BC12-135A790E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27 h 508"/>
                  <a:gd name="T2" fmla="*/ 22 w 424"/>
                  <a:gd name="T3" fmla="*/ 97 h 508"/>
                  <a:gd name="T4" fmla="*/ 31 w 424"/>
                  <a:gd name="T5" fmla="*/ 97 h 508"/>
                  <a:gd name="T6" fmla="*/ 106 w 424"/>
                  <a:gd name="T7" fmla="*/ 0 h 508"/>
                  <a:gd name="T8" fmla="*/ 33 w 424"/>
                  <a:gd name="T9" fmla="*/ 71 h 508"/>
                  <a:gd name="T10" fmla="*/ 17 w 424"/>
                  <a:gd name="T11" fmla="*/ 72 h 508"/>
                  <a:gd name="T12" fmla="*/ 0 w 424"/>
                  <a:gd name="T13" fmla="*/ 90 h 508"/>
                  <a:gd name="T14" fmla="*/ 0 w 424"/>
                  <a:gd name="T15" fmla="*/ 127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7" name="Freeform 92">
                <a:extLst>
                  <a:ext uri="{FF2B5EF4-FFF2-40B4-BE49-F238E27FC236}">
                    <a16:creationId xmlns:a16="http://schemas.microsoft.com/office/drawing/2014/main" id="{4BB00644-90BA-0845-B323-40E50D3D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296 w 1186"/>
                  <a:gd name="T3" fmla="*/ 61 h 245"/>
                  <a:gd name="T4" fmla="*/ 296 w 1186"/>
                  <a:gd name="T5" fmla="*/ 61 h 245"/>
                  <a:gd name="T6" fmla="*/ 295 w 1186"/>
                  <a:gd name="T7" fmla="*/ 60 h 245"/>
                  <a:gd name="T8" fmla="*/ 293 w 1186"/>
                  <a:gd name="T9" fmla="*/ 60 h 245"/>
                  <a:gd name="T10" fmla="*/ 290 w 1186"/>
                  <a:gd name="T11" fmla="*/ 58 h 245"/>
                  <a:gd name="T12" fmla="*/ 286 w 1186"/>
                  <a:gd name="T13" fmla="*/ 57 h 245"/>
                  <a:gd name="T14" fmla="*/ 282 w 1186"/>
                  <a:gd name="T15" fmla="*/ 55 h 245"/>
                  <a:gd name="T16" fmla="*/ 278 w 1186"/>
                  <a:gd name="T17" fmla="*/ 53 h 245"/>
                  <a:gd name="T18" fmla="*/ 272 w 1186"/>
                  <a:gd name="T19" fmla="*/ 51 h 245"/>
                  <a:gd name="T20" fmla="*/ 266 w 1186"/>
                  <a:gd name="T21" fmla="*/ 49 h 245"/>
                  <a:gd name="T22" fmla="*/ 259 w 1186"/>
                  <a:gd name="T23" fmla="*/ 47 h 245"/>
                  <a:gd name="T24" fmla="*/ 252 w 1186"/>
                  <a:gd name="T25" fmla="*/ 44 h 245"/>
                  <a:gd name="T26" fmla="*/ 244 w 1186"/>
                  <a:gd name="T27" fmla="*/ 41 h 245"/>
                  <a:gd name="T28" fmla="*/ 236 w 1186"/>
                  <a:gd name="T29" fmla="*/ 38 h 245"/>
                  <a:gd name="T30" fmla="*/ 227 w 1186"/>
                  <a:gd name="T31" fmla="*/ 36 h 245"/>
                  <a:gd name="T32" fmla="*/ 217 w 1186"/>
                  <a:gd name="T33" fmla="*/ 33 h 245"/>
                  <a:gd name="T34" fmla="*/ 208 w 1186"/>
                  <a:gd name="T35" fmla="*/ 30 h 245"/>
                  <a:gd name="T36" fmla="*/ 197 w 1186"/>
                  <a:gd name="T37" fmla="*/ 27 h 245"/>
                  <a:gd name="T38" fmla="*/ 186 w 1186"/>
                  <a:gd name="T39" fmla="*/ 24 h 245"/>
                  <a:gd name="T40" fmla="*/ 175 w 1186"/>
                  <a:gd name="T41" fmla="*/ 21 h 245"/>
                  <a:gd name="T42" fmla="*/ 163 w 1186"/>
                  <a:gd name="T43" fmla="*/ 18 h 245"/>
                  <a:gd name="T44" fmla="*/ 151 w 1186"/>
                  <a:gd name="T45" fmla="*/ 16 h 245"/>
                  <a:gd name="T46" fmla="*/ 139 w 1186"/>
                  <a:gd name="T47" fmla="*/ 13 h 245"/>
                  <a:gd name="T48" fmla="*/ 126 w 1186"/>
                  <a:gd name="T49" fmla="*/ 11 h 245"/>
                  <a:gd name="T50" fmla="*/ 113 w 1186"/>
                  <a:gd name="T51" fmla="*/ 9 h 245"/>
                  <a:gd name="T52" fmla="*/ 100 w 1186"/>
                  <a:gd name="T53" fmla="*/ 7 h 245"/>
                  <a:gd name="T54" fmla="*/ 86 w 1186"/>
                  <a:gd name="T55" fmla="*/ 5 h 245"/>
                  <a:gd name="T56" fmla="*/ 72 w 1186"/>
                  <a:gd name="T57" fmla="*/ 4 h 245"/>
                  <a:gd name="T58" fmla="*/ 58 w 1186"/>
                  <a:gd name="T59" fmla="*/ 2 h 245"/>
                  <a:gd name="T60" fmla="*/ 44 w 1186"/>
                  <a:gd name="T61" fmla="*/ 1 h 245"/>
                  <a:gd name="T62" fmla="*/ 29 w 1186"/>
                  <a:gd name="T63" fmla="*/ 0 h 245"/>
                  <a:gd name="T64" fmla="*/ 15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8" name="Freeform 93">
                <a:extLst>
                  <a:ext uri="{FF2B5EF4-FFF2-40B4-BE49-F238E27FC236}">
                    <a16:creationId xmlns:a16="http://schemas.microsoft.com/office/drawing/2014/main" id="{3A771199-3AAB-914F-8B90-36180807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60 w 241"/>
                  <a:gd name="T1" fmla="*/ 0 h 738"/>
                  <a:gd name="T2" fmla="*/ 13 w 241"/>
                  <a:gd name="T3" fmla="*/ 185 h 738"/>
                  <a:gd name="T4" fmla="*/ 0 w 241"/>
                  <a:gd name="T5" fmla="*/ 182 h 738"/>
                  <a:gd name="T6" fmla="*/ 42 w 241"/>
                  <a:gd name="T7" fmla="*/ 0 h 738"/>
                  <a:gd name="T8" fmla="*/ 6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073" name="Freeform 94">
            <a:extLst>
              <a:ext uri="{FF2B5EF4-FFF2-40B4-BE49-F238E27FC236}">
                <a16:creationId xmlns:a16="http://schemas.microsoft.com/office/drawing/2014/main" id="{063824F6-6F05-394C-9DC0-F902A2928E82}"/>
              </a:ext>
            </a:extLst>
          </p:cNvPr>
          <p:cNvSpPr>
            <a:spLocks/>
          </p:cNvSpPr>
          <p:nvPr/>
        </p:nvSpPr>
        <p:spPr bwMode="auto">
          <a:xfrm>
            <a:off x="6413500" y="2708275"/>
            <a:ext cx="1838325" cy="1711325"/>
          </a:xfrm>
          <a:custGeom>
            <a:avLst/>
            <a:gdLst>
              <a:gd name="T0" fmla="*/ 2541 w 2894"/>
              <a:gd name="T1" fmla="*/ 845813 h 2693"/>
              <a:gd name="T2" fmla="*/ 221692 w 2894"/>
              <a:gd name="T3" fmla="*/ 323455 h 2693"/>
              <a:gd name="T4" fmla="*/ 879144 w 2894"/>
              <a:gd name="T5" fmla="*/ 218602 h 2693"/>
              <a:gd name="T6" fmla="*/ 1649030 w 2894"/>
              <a:gd name="T7" fmla="*/ 108030 h 2693"/>
              <a:gd name="T8" fmla="*/ 1831973 w 2894"/>
              <a:gd name="T9" fmla="*/ 866783 h 2693"/>
              <a:gd name="T10" fmla="*/ 1689048 w 2894"/>
              <a:gd name="T11" fmla="*/ 1362451 h 2693"/>
              <a:gd name="T12" fmla="*/ 1336502 w 2894"/>
              <a:gd name="T13" fmla="*/ 1591221 h 2693"/>
              <a:gd name="T14" fmla="*/ 1041125 w 2894"/>
              <a:gd name="T15" fmla="*/ 1638881 h 2693"/>
              <a:gd name="T16" fmla="*/ 663169 w 2894"/>
              <a:gd name="T17" fmla="*/ 1671290 h 2693"/>
              <a:gd name="T18" fmla="*/ 219786 w 2894"/>
              <a:gd name="T19" fmla="*/ 1398673 h 2693"/>
              <a:gd name="T20" fmla="*/ 2541 w 2894"/>
              <a:gd name="T21" fmla="*/ 845813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4" name="Group 95">
            <a:extLst>
              <a:ext uri="{FF2B5EF4-FFF2-40B4-BE49-F238E27FC236}">
                <a16:creationId xmlns:a16="http://schemas.microsoft.com/office/drawing/2014/main" id="{B3B7C6A2-DE43-9843-B274-042C1AB19E33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946525"/>
            <a:ext cx="501650" cy="233363"/>
            <a:chOff x="3600" y="219"/>
            <a:chExt cx="360" cy="175"/>
          </a:xfrm>
        </p:grpSpPr>
        <p:sp>
          <p:nvSpPr>
            <p:cNvPr id="88096" name="Oval 96">
              <a:extLst>
                <a:ext uri="{FF2B5EF4-FFF2-40B4-BE49-F238E27FC236}">
                  <a16:creationId xmlns:a16="http://schemas.microsoft.com/office/drawing/2014/main" id="{B236F019-F99B-AD4C-9B87-882C5DE1D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097" name="Line 97">
              <a:extLst>
                <a:ext uri="{FF2B5EF4-FFF2-40B4-BE49-F238E27FC236}">
                  <a16:creationId xmlns:a16="http://schemas.microsoft.com/office/drawing/2014/main" id="{468208D5-EDAD-3C40-93E0-0456B2E9E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8" name="Line 98">
              <a:extLst>
                <a:ext uri="{FF2B5EF4-FFF2-40B4-BE49-F238E27FC236}">
                  <a16:creationId xmlns:a16="http://schemas.microsoft.com/office/drawing/2014/main" id="{8DF1F212-0FCA-EB49-9F47-7BDFE6227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9" name="Rectangle 99">
              <a:extLst>
                <a:ext uri="{FF2B5EF4-FFF2-40B4-BE49-F238E27FC236}">
                  <a16:creationId xmlns:a16="http://schemas.microsoft.com/office/drawing/2014/main" id="{014D74C4-B981-9047-9732-CD237F584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8100" name="Oval 100">
              <a:extLst>
                <a:ext uri="{FF2B5EF4-FFF2-40B4-BE49-F238E27FC236}">
                  <a16:creationId xmlns:a16="http://schemas.microsoft.com/office/drawing/2014/main" id="{35201475-7664-5343-9924-5650C5DED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8101" name="Group 101">
              <a:extLst>
                <a:ext uri="{FF2B5EF4-FFF2-40B4-BE49-F238E27FC236}">
                  <a16:creationId xmlns:a16="http://schemas.microsoft.com/office/drawing/2014/main" id="{59AC11E6-BE08-F743-92BB-7347A40F2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106" name="Line 102">
                <a:extLst>
                  <a:ext uri="{FF2B5EF4-FFF2-40B4-BE49-F238E27FC236}">
                    <a16:creationId xmlns:a16="http://schemas.microsoft.com/office/drawing/2014/main" id="{CB713374-48C8-5646-BB4D-15552A764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7" name="Line 103">
                <a:extLst>
                  <a:ext uri="{FF2B5EF4-FFF2-40B4-BE49-F238E27FC236}">
                    <a16:creationId xmlns:a16="http://schemas.microsoft.com/office/drawing/2014/main" id="{704FA664-32FE-9E4B-B39E-A0D56650F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8" name="Line 104">
                <a:extLst>
                  <a:ext uri="{FF2B5EF4-FFF2-40B4-BE49-F238E27FC236}">
                    <a16:creationId xmlns:a16="http://schemas.microsoft.com/office/drawing/2014/main" id="{1B50D70C-0C49-1945-9897-843CCE707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02" name="Group 105">
              <a:extLst>
                <a:ext uri="{FF2B5EF4-FFF2-40B4-BE49-F238E27FC236}">
                  <a16:creationId xmlns:a16="http://schemas.microsoft.com/office/drawing/2014/main" id="{2CF7D367-2F16-A54D-96E6-9BD26BBED59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103" name="Line 106">
                <a:extLst>
                  <a:ext uri="{FF2B5EF4-FFF2-40B4-BE49-F238E27FC236}">
                    <a16:creationId xmlns:a16="http://schemas.microsoft.com/office/drawing/2014/main" id="{9E7BAAE4-DB05-7049-B9F7-2D815DC37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4" name="Line 107">
                <a:extLst>
                  <a:ext uri="{FF2B5EF4-FFF2-40B4-BE49-F238E27FC236}">
                    <a16:creationId xmlns:a16="http://schemas.microsoft.com/office/drawing/2014/main" id="{73D02178-5348-D848-80D8-AC7EABEA5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5" name="Line 108">
                <a:extLst>
                  <a:ext uri="{FF2B5EF4-FFF2-40B4-BE49-F238E27FC236}">
                    <a16:creationId xmlns:a16="http://schemas.microsoft.com/office/drawing/2014/main" id="{89744360-C693-3444-9E6A-BF614E957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075" name="Line 109">
            <a:extLst>
              <a:ext uri="{FF2B5EF4-FFF2-40B4-BE49-F238E27FC236}">
                <a16:creationId xmlns:a16="http://schemas.microsoft.com/office/drawing/2014/main" id="{2F5965EE-23D5-D84A-8549-ACC71EFEA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763" y="377507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10">
            <a:extLst>
              <a:ext uri="{FF2B5EF4-FFF2-40B4-BE49-F238E27FC236}">
                <a16:creationId xmlns:a16="http://schemas.microsoft.com/office/drawing/2014/main" id="{775B5E06-2D90-0A42-9ABB-7215CE2D8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377507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11">
            <a:extLst>
              <a:ext uri="{FF2B5EF4-FFF2-40B4-BE49-F238E27FC236}">
                <a16:creationId xmlns:a16="http://schemas.microsoft.com/office/drawing/2014/main" id="{D2022943-D415-CE46-B41B-2EE374D4D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0" y="360838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078" name="Group 112">
            <a:extLst>
              <a:ext uri="{FF2B5EF4-FFF2-40B4-BE49-F238E27FC236}">
                <a16:creationId xmlns:a16="http://schemas.microsoft.com/office/drawing/2014/main" id="{2D24DD7E-BB49-2E4C-BC91-D9E0D80FD59C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3136900"/>
            <a:ext cx="914400" cy="590550"/>
            <a:chOff x="10665" y="3225"/>
            <a:chExt cx="1440" cy="930"/>
          </a:xfrm>
        </p:grpSpPr>
        <p:sp>
          <p:nvSpPr>
            <p:cNvPr id="88092" name="Oval 113">
              <a:extLst>
                <a:ext uri="{FF2B5EF4-FFF2-40B4-BE49-F238E27FC236}">
                  <a16:creationId xmlns:a16="http://schemas.microsoft.com/office/drawing/2014/main" id="{635B1AD5-6CF2-234C-911A-B588B4EF5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8093" name="Group 114">
              <a:extLst>
                <a:ext uri="{FF2B5EF4-FFF2-40B4-BE49-F238E27FC236}">
                  <a16:creationId xmlns:a16="http://schemas.microsoft.com/office/drawing/2014/main" id="{A47F6B60-1372-C946-8F1C-1A94EF266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88094" name="Object 3">
                <a:extLst>
                  <a:ext uri="{FF2B5EF4-FFF2-40B4-BE49-F238E27FC236}">
                    <a16:creationId xmlns:a16="http://schemas.microsoft.com/office/drawing/2014/main" id="{7B7B6CCD-04D7-B847-82A2-C88219D536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98" r:id="rId4" imgW="7740650" imgH="7867650" progId="">
                      <p:embed/>
                    </p:oleObj>
                  </mc:Choice>
                  <mc:Fallback>
                    <p:oleObj r:id="rId4" imgW="7740650" imgH="786765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95" name="Object 4">
                <a:extLst>
                  <a:ext uri="{FF2B5EF4-FFF2-40B4-BE49-F238E27FC236}">
                    <a16:creationId xmlns:a16="http://schemas.microsoft.com/office/drawing/2014/main" id="{B5453893-892B-3649-B4DC-FFB7DABAFBE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99" r:id="rId6" imgW="11817350" imgH="11176000" progId="">
                      <p:embed/>
                    </p:oleObj>
                  </mc:Choice>
                  <mc:Fallback>
                    <p:oleObj r:id="rId6" imgW="11817350" imgH="1117600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8079" name="Freeform 117">
            <a:extLst>
              <a:ext uri="{FF2B5EF4-FFF2-40B4-BE49-F238E27FC236}">
                <a16:creationId xmlns:a16="http://schemas.microsoft.com/office/drawing/2014/main" id="{49A8391A-93CE-3F43-A10F-E8D1C5A25F37}"/>
              </a:ext>
            </a:extLst>
          </p:cNvPr>
          <p:cNvSpPr>
            <a:spLocks/>
          </p:cNvSpPr>
          <p:nvPr/>
        </p:nvSpPr>
        <p:spPr bwMode="auto">
          <a:xfrm>
            <a:off x="3954463" y="3654425"/>
            <a:ext cx="2109787" cy="1250950"/>
          </a:xfrm>
          <a:custGeom>
            <a:avLst/>
            <a:gdLst>
              <a:gd name="T0" fmla="*/ 378289 w 3324"/>
              <a:gd name="T1" fmla="*/ 9520 h 1971"/>
              <a:gd name="T2" fmla="*/ 94572 w 3324"/>
              <a:gd name="T3" fmla="*/ 209444 h 1971"/>
              <a:gd name="T4" fmla="*/ 1904 w 3324"/>
              <a:gd name="T5" fmla="*/ 676567 h 1971"/>
              <a:gd name="T6" fmla="*/ 106632 w 3324"/>
              <a:gd name="T7" fmla="*/ 1019293 h 1971"/>
              <a:gd name="T8" fmla="*/ 386540 w 3324"/>
              <a:gd name="T9" fmla="*/ 1162095 h 1971"/>
              <a:gd name="T10" fmla="*/ 687395 w 3324"/>
              <a:gd name="T11" fmla="*/ 1095454 h 1971"/>
              <a:gd name="T12" fmla="*/ 982536 w 3324"/>
              <a:gd name="T13" fmla="*/ 1190656 h 1971"/>
              <a:gd name="T14" fmla="*/ 1506175 w 3324"/>
              <a:gd name="T15" fmla="*/ 1219216 h 1971"/>
              <a:gd name="T16" fmla="*/ 2058375 w 3324"/>
              <a:gd name="T17" fmla="*/ 1000252 h 1971"/>
              <a:gd name="T18" fmla="*/ 1814645 w 3324"/>
              <a:gd name="T19" fmla="*/ 593424 h 1971"/>
              <a:gd name="T20" fmla="*/ 1722612 w 3324"/>
              <a:gd name="T21" fmla="*/ 281797 h 1971"/>
              <a:gd name="T22" fmla="*/ 1087899 w 3324"/>
              <a:gd name="T23" fmla="*/ 153592 h 1971"/>
              <a:gd name="T24" fmla="*/ 378289 w 3324"/>
              <a:gd name="T25" fmla="*/ 9520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Text Box 118">
            <a:extLst>
              <a:ext uri="{FF2B5EF4-FFF2-40B4-BE49-F238E27FC236}">
                <a16:creationId xmlns:a16="http://schemas.microsoft.com/office/drawing/2014/main" id="{CD381CF8-413D-FE4E-BAA6-6328556C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95128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88081" name="Freeform 119">
            <a:extLst>
              <a:ext uri="{FF2B5EF4-FFF2-40B4-BE49-F238E27FC236}">
                <a16:creationId xmlns:a16="http://schemas.microsoft.com/office/drawing/2014/main" id="{91AC1D85-288F-DB4F-918C-727E2DE5DC36}"/>
              </a:ext>
            </a:extLst>
          </p:cNvPr>
          <p:cNvSpPr>
            <a:spLocks/>
          </p:cNvSpPr>
          <p:nvPr/>
        </p:nvSpPr>
        <p:spPr bwMode="auto">
          <a:xfrm>
            <a:off x="3259138" y="5218113"/>
            <a:ext cx="2944812" cy="911225"/>
          </a:xfrm>
          <a:custGeom>
            <a:avLst/>
            <a:gdLst>
              <a:gd name="T0" fmla="*/ 215335 w 4636"/>
              <a:gd name="T1" fmla="*/ 9525 h 1435"/>
              <a:gd name="T2" fmla="*/ 120054 w 4636"/>
              <a:gd name="T3" fmla="*/ 409575 h 1435"/>
              <a:gd name="T4" fmla="*/ 510705 w 4636"/>
              <a:gd name="T5" fmla="*/ 800100 h 1435"/>
              <a:gd name="T6" fmla="*/ 1244367 w 4636"/>
              <a:gd name="T7" fmla="*/ 904875 h 1435"/>
              <a:gd name="T8" fmla="*/ 2235288 w 4636"/>
              <a:gd name="T9" fmla="*/ 838200 h 1435"/>
              <a:gd name="T10" fmla="*/ 2492546 w 4636"/>
              <a:gd name="T11" fmla="*/ 619125 h 1435"/>
              <a:gd name="T12" fmla="*/ 2885738 w 4636"/>
              <a:gd name="T13" fmla="*/ 488315 h 1435"/>
              <a:gd name="T14" fmla="*/ 2698988 w 4636"/>
              <a:gd name="T15" fmla="*/ 176530 h 1435"/>
              <a:gd name="T16" fmla="*/ 1411426 w 4636"/>
              <a:gd name="T17" fmla="*/ 48260 h 1435"/>
              <a:gd name="T18" fmla="*/ 215335 w 4636"/>
              <a:gd name="T19" fmla="*/ 952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082" name="Object 2">
            <a:extLst>
              <a:ext uri="{FF2B5EF4-FFF2-40B4-BE49-F238E27FC236}">
                <a16:creationId xmlns:a16="http://schemas.microsoft.com/office/drawing/2014/main" id="{D7894B79-6C24-104B-8D20-00BA7A10F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5400675"/>
          <a:ext cx="415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0" r:id="rId8" imgW="12134850" imgH="10064750" progId="">
                  <p:embed/>
                </p:oleObj>
              </mc:Choice>
              <mc:Fallback>
                <p:oleObj r:id="rId8" imgW="12134850" imgH="100647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5400675"/>
                        <a:ext cx="415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3" name="Line 121">
            <a:extLst>
              <a:ext uri="{FF2B5EF4-FFF2-40B4-BE49-F238E27FC236}">
                <a16:creationId xmlns:a16="http://schemas.microsoft.com/office/drawing/2014/main" id="{E30C190E-8319-904E-8FC2-9A7BFA36D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263" y="2238375"/>
            <a:ext cx="2528887" cy="1087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84" name="Line 122">
            <a:extLst>
              <a:ext uri="{FF2B5EF4-FFF2-40B4-BE49-F238E27FC236}">
                <a16:creationId xmlns:a16="http://schemas.microsoft.com/office/drawing/2014/main" id="{8C5A4CE1-7522-9246-8D0C-A03DEFEF49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6738" y="4244975"/>
            <a:ext cx="255587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85" name="Line 123">
            <a:extLst>
              <a:ext uri="{FF2B5EF4-FFF2-40B4-BE49-F238E27FC236}">
                <a16:creationId xmlns:a16="http://schemas.microsoft.com/office/drawing/2014/main" id="{ED244E17-31D6-D04E-B1FF-EB841FD55A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1788" y="2243138"/>
            <a:ext cx="215900" cy="779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86" name="Text Box 124">
            <a:extLst>
              <a:ext uri="{FF2B5EF4-FFF2-40B4-BE49-F238E27FC236}">
                <a16:creationId xmlns:a16="http://schemas.microsoft.com/office/drawing/2014/main" id="{B19E63ED-74AA-C54B-BAD6-8DE4345F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330325"/>
            <a:ext cx="3349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visited network:</a:t>
            </a:r>
            <a:r>
              <a:rPr lang="en-US" altLang="en-US" sz="2000"/>
              <a:t> network in which mobile currently resides </a:t>
            </a:r>
            <a:r>
              <a:rPr lang="en-US" altLang="en-US" sz="1600"/>
              <a:t>(e.g., 79.129.13/24)</a:t>
            </a:r>
          </a:p>
        </p:txBody>
      </p:sp>
      <p:sp>
        <p:nvSpPr>
          <p:cNvPr id="88087" name="Text Box 125">
            <a:extLst>
              <a:ext uri="{FF2B5EF4-FFF2-40B4-BE49-F238E27FC236}">
                <a16:creationId xmlns:a16="http://schemas.microsoft.com/office/drawing/2014/main" id="{CED2E1B1-00FE-EA46-A8A4-C7C7FCC0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1700213"/>
            <a:ext cx="3671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Permanent address:</a:t>
            </a:r>
            <a:r>
              <a:rPr lang="en-US" altLang="en-US" sz="2000"/>
              <a:t> remains constant (</a:t>
            </a:r>
            <a:r>
              <a:rPr lang="en-US" altLang="en-US" sz="1600"/>
              <a:t>e.g., 128.119.40.186)</a:t>
            </a:r>
          </a:p>
        </p:txBody>
      </p:sp>
      <p:sp>
        <p:nvSpPr>
          <p:cNvPr id="88088" name="Text Box 126">
            <a:extLst>
              <a:ext uri="{FF2B5EF4-FFF2-40B4-BE49-F238E27FC236}">
                <a16:creationId xmlns:a16="http://schemas.microsoft.com/office/drawing/2014/main" id="{F9F6FD8F-A9DF-7C4C-9756-F34548C4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4740275"/>
            <a:ext cx="27479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foreign agent: </a:t>
            </a:r>
            <a:r>
              <a:rPr lang="en-US" altLang="en-US" sz="2000" i="1"/>
              <a:t>entity in visited network that performs mobility functions on behalf of mobile. </a:t>
            </a:r>
            <a:endParaRPr lang="en-US" altLang="en-US" sz="2000"/>
          </a:p>
        </p:txBody>
      </p:sp>
      <p:sp>
        <p:nvSpPr>
          <p:cNvPr id="88089" name="Line 127">
            <a:extLst>
              <a:ext uri="{FF2B5EF4-FFF2-40B4-BE49-F238E27FC236}">
                <a16:creationId xmlns:a16="http://schemas.microsoft.com/office/drawing/2014/main" id="{2E56B7C1-7B11-B344-9815-B67283695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3650" y="3130550"/>
            <a:ext cx="2393950" cy="347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90" name="Text Box 128">
            <a:extLst>
              <a:ext uri="{FF2B5EF4-FFF2-40B4-BE49-F238E27FC236}">
                <a16:creationId xmlns:a16="http://schemas.microsoft.com/office/drawing/2014/main" id="{556D9FF3-E72F-B743-B18D-688FD14C0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5605463"/>
            <a:ext cx="2747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</a:rPr>
              <a:t>correspondent: </a:t>
            </a:r>
            <a:r>
              <a:rPr lang="en-US" altLang="en-US" sz="2000" i="1"/>
              <a:t>wants to communicate with mobile</a:t>
            </a:r>
            <a:endParaRPr lang="en-US" altLang="en-US" sz="2000"/>
          </a:p>
        </p:txBody>
      </p:sp>
      <p:sp>
        <p:nvSpPr>
          <p:cNvPr id="88091" name="Line 129">
            <a:extLst>
              <a:ext uri="{FF2B5EF4-FFF2-40B4-BE49-F238E27FC236}">
                <a16:creationId xmlns:a16="http://schemas.microsoft.com/office/drawing/2014/main" id="{83446E5B-3E9C-7E4F-A289-DFB7AE8D1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9925" y="5621338"/>
            <a:ext cx="1169988" cy="31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5">
            <a:extLst>
              <a:ext uri="{FF2B5EF4-FFF2-40B4-BE49-F238E27FC236}">
                <a16:creationId xmlns:a16="http://schemas.microsoft.com/office/drawing/2014/main" id="{B5DE8F88-96F8-B143-BC87-61673096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4" name="Slide Number Placeholder 6">
            <a:extLst>
              <a:ext uri="{FF2B5EF4-FFF2-40B4-BE49-F238E27FC236}">
                <a16:creationId xmlns:a16="http://schemas.microsoft.com/office/drawing/2014/main" id="{6DF8FFF1-3D03-8549-A10D-EF61D5FC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63F12F3E-8FB5-824F-AFAF-FFF44EF8E28F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16979816-1F80-6341-B90F-7763BB43D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How do </a:t>
            </a:r>
            <a:r>
              <a:rPr lang="en-US" altLang="en-US" sz="3200" i="1">
                <a:ea typeface="ＭＳ Ｐゴシック" panose="020B0600070205080204" pitchFamily="34" charset="-128"/>
              </a:rPr>
              <a:t>you</a:t>
            </a:r>
            <a:r>
              <a:rPr lang="en-US" altLang="en-US" sz="3200">
                <a:ea typeface="ＭＳ Ｐゴシック" panose="020B0600070205080204" pitchFamily="34" charset="-128"/>
              </a:rPr>
              <a:t> contact a mobile friend: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54479BC-6F26-4E42-8A86-8670E505B3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search all phone books?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call her parents?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expect her to let you know where he/she is?</a:t>
            </a:r>
          </a:p>
        </p:txBody>
      </p:sp>
      <p:pic>
        <p:nvPicPr>
          <p:cNvPr id="90117" name="Picture 4" descr="worldf">
            <a:extLst>
              <a:ext uri="{FF2B5EF4-FFF2-40B4-BE49-F238E27FC236}">
                <a16:creationId xmlns:a16="http://schemas.microsoft.com/office/drawing/2014/main" id="{BDE571EF-78C0-8A40-8F23-460B878EF2D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</p:spPr>
      </p:pic>
      <p:pic>
        <p:nvPicPr>
          <p:cNvPr id="90118" name="Picture 5" descr="Alice">
            <a:extLst>
              <a:ext uri="{FF2B5EF4-FFF2-40B4-BE49-F238E27FC236}">
                <a16:creationId xmlns:a16="http://schemas.microsoft.com/office/drawing/2014/main" id="{0202E697-95BB-E649-BBC5-593575F2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6" descr="Bob">
            <a:extLst>
              <a:ext uri="{FF2B5EF4-FFF2-40B4-BE49-F238E27FC236}">
                <a16:creationId xmlns:a16="http://schemas.microsoft.com/office/drawing/2014/main" id="{9085ED85-5CDA-E745-B784-85CCE83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Text Box 7">
            <a:extLst>
              <a:ext uri="{FF2B5EF4-FFF2-40B4-BE49-F238E27FC236}">
                <a16:creationId xmlns:a16="http://schemas.microsoft.com/office/drawing/2014/main" id="{337A6011-A498-7D40-AC98-BCCC76F75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1616075"/>
            <a:ext cx="264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I wonder where Alice moved to?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21" name="Oval 8">
            <a:extLst>
              <a:ext uri="{FF2B5EF4-FFF2-40B4-BE49-F238E27FC236}">
                <a16:creationId xmlns:a16="http://schemas.microsoft.com/office/drawing/2014/main" id="{673D3CB2-0DBB-9945-B14F-C7769E4F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22" name="Oval 9">
            <a:extLst>
              <a:ext uri="{FF2B5EF4-FFF2-40B4-BE49-F238E27FC236}">
                <a16:creationId xmlns:a16="http://schemas.microsoft.com/office/drawing/2014/main" id="{566C16AF-25B0-7F42-960D-857B5B16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23" name="Oval 10">
            <a:extLst>
              <a:ext uri="{FF2B5EF4-FFF2-40B4-BE49-F238E27FC236}">
                <a16:creationId xmlns:a16="http://schemas.microsoft.com/office/drawing/2014/main" id="{5AFB0C04-E159-6F4A-8E7F-C677C0CB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24" name="Oval 11">
            <a:extLst>
              <a:ext uri="{FF2B5EF4-FFF2-40B4-BE49-F238E27FC236}">
                <a16:creationId xmlns:a16="http://schemas.microsoft.com/office/drawing/2014/main" id="{E3518CEB-A58C-AA43-BC31-9B43AC12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25" name="Rectangle 12">
            <a:extLst>
              <a:ext uri="{FF2B5EF4-FFF2-40B4-BE49-F238E27FC236}">
                <a16:creationId xmlns:a16="http://schemas.microsoft.com/office/drawing/2014/main" id="{6BC8F10E-8FDA-8942-B526-AF43231AF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720850"/>
            <a:ext cx="53228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/>
              <a:t>Consider friend frequently changing addresses, how do you find her?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3">
            <a:extLst>
              <a:ext uri="{FF2B5EF4-FFF2-40B4-BE49-F238E27FC236}">
                <a16:creationId xmlns:a16="http://schemas.microsoft.com/office/drawing/2014/main" id="{2BA83CE1-7A06-CF49-A1B0-DAEBA888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DF6DAF56-C390-C345-BE3B-DE76E18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B2168369-D5B0-CB48-8EE9-DE923AF7FED2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75BE985-2D8C-4F43-B88B-F0BF49668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Elements of a wireless network</a:t>
            </a:r>
          </a:p>
        </p:txBody>
      </p:sp>
      <p:sp>
        <p:nvSpPr>
          <p:cNvPr id="22532" name="Oval 3">
            <a:extLst>
              <a:ext uri="{FF2B5EF4-FFF2-40B4-BE49-F238E27FC236}">
                <a16:creationId xmlns:a16="http://schemas.microsoft.com/office/drawing/2014/main" id="{CE2071FA-FE3B-5342-8B9C-9AF0B8A6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2533" name="Group 4">
            <a:extLst>
              <a:ext uri="{FF2B5EF4-FFF2-40B4-BE49-F238E27FC236}">
                <a16:creationId xmlns:a16="http://schemas.microsoft.com/office/drawing/2014/main" id="{97036EA4-CA7E-9146-BBD0-C761D51D5CE6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22596" name="Freeform 5">
              <a:extLst>
                <a:ext uri="{FF2B5EF4-FFF2-40B4-BE49-F238E27FC236}">
                  <a16:creationId xmlns:a16="http://schemas.microsoft.com/office/drawing/2014/main" id="{E30C8C05-7543-8A4D-AB6B-01A0C5061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9 w 2135"/>
                <a:gd name="T1" fmla="*/ 435 h 1662"/>
                <a:gd name="T2" fmla="*/ 73 w 2135"/>
                <a:gd name="T3" fmla="*/ 51 h 1662"/>
                <a:gd name="T4" fmla="*/ 458 w 2135"/>
                <a:gd name="T5" fmla="*/ 131 h 1662"/>
                <a:gd name="T6" fmla="*/ 843 w 2135"/>
                <a:gd name="T7" fmla="*/ 67 h 1662"/>
                <a:gd name="T8" fmla="*/ 1395 w 2135"/>
                <a:gd name="T9" fmla="*/ 271 h 1662"/>
                <a:gd name="T10" fmla="*/ 1403 w 2135"/>
                <a:gd name="T11" fmla="*/ 764 h 1662"/>
                <a:gd name="T12" fmla="*/ 1102 w 2135"/>
                <a:gd name="T13" fmla="*/ 1069 h 1662"/>
                <a:gd name="T14" fmla="*/ 567 w 2135"/>
                <a:gd name="T15" fmla="*/ 1012 h 1662"/>
                <a:gd name="T16" fmla="*/ 349 w 2135"/>
                <a:gd name="T17" fmla="*/ 848 h 1662"/>
                <a:gd name="T18" fmla="*/ 128 w 2135"/>
                <a:gd name="T19" fmla="*/ 712 h 1662"/>
                <a:gd name="T20" fmla="*/ 19 w 2135"/>
                <a:gd name="T21" fmla="*/ 43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Text Box 6">
              <a:extLst>
                <a:ext uri="{FF2B5EF4-FFF2-40B4-BE49-F238E27FC236}">
                  <a16:creationId xmlns:a16="http://schemas.microsoft.com/office/drawing/2014/main" id="{7E8A6B11-59EB-594E-B391-2F0B82BC2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network </a:t>
              </a:r>
            </a:p>
            <a:p>
              <a:pPr algn="ctr" eaLnBrk="1" hangingPunct="1"/>
              <a:r>
                <a:rPr lang="en-US" altLang="en-US"/>
                <a:t>infrastructure</a:t>
              </a:r>
            </a:p>
          </p:txBody>
        </p:sp>
      </p:grpSp>
      <p:pic>
        <p:nvPicPr>
          <p:cNvPr id="22534" name="Picture 7" descr="31u_bnrz[1]">
            <a:extLst>
              <a:ext uri="{FF2B5EF4-FFF2-40B4-BE49-F238E27FC236}">
                <a16:creationId xmlns:a16="http://schemas.microsoft.com/office/drawing/2014/main" id="{4250830F-7739-D145-BDFD-10FAEE18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8">
            <a:extLst>
              <a:ext uri="{FF2B5EF4-FFF2-40B4-BE49-F238E27FC236}">
                <a16:creationId xmlns:a16="http://schemas.microsoft.com/office/drawing/2014/main" id="{4A2A6505-08C8-E148-9201-45B22EFB7A5F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22585" name="Oval 9">
              <a:extLst>
                <a:ext uri="{FF2B5EF4-FFF2-40B4-BE49-F238E27FC236}">
                  <a16:creationId xmlns:a16="http://schemas.microsoft.com/office/drawing/2014/main" id="{4CFE326E-FF00-BA4F-84F2-CA950142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2586" name="Picture 10" descr="31u_bnrz[1]">
              <a:extLst>
                <a:ext uri="{FF2B5EF4-FFF2-40B4-BE49-F238E27FC236}">
                  <a16:creationId xmlns:a16="http://schemas.microsoft.com/office/drawing/2014/main" id="{C2ED03E5-E2CB-484D-9C0E-4F8D44909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87" name="Group 11">
              <a:extLst>
                <a:ext uri="{FF2B5EF4-FFF2-40B4-BE49-F238E27FC236}">
                  <a16:creationId xmlns:a16="http://schemas.microsoft.com/office/drawing/2014/main" id="{66530E35-90C5-EC41-B4BD-9F2312AE6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2594" name="Object 26">
                <a:extLst>
                  <a:ext uri="{FF2B5EF4-FFF2-40B4-BE49-F238E27FC236}">
                    <a16:creationId xmlns:a16="http://schemas.microsoft.com/office/drawing/2014/main" id="{493612AD-F6AC-F344-9D75-B03AF382DB5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4" name="Clip" r:id="rId6" imgW="7740650" imgH="7867650" progId="MS_ClipArt_Gallery.2">
                      <p:embed/>
                    </p:oleObj>
                  </mc:Choice>
                  <mc:Fallback>
                    <p:oleObj name="Clip" r:id="rId6" imgW="7740650" imgH="786765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5" name="Object 27">
                <a:extLst>
                  <a:ext uri="{FF2B5EF4-FFF2-40B4-BE49-F238E27FC236}">
                    <a16:creationId xmlns:a16="http://schemas.microsoft.com/office/drawing/2014/main" id="{5BD2B196-682A-614F-9837-C9C954E865D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5" name="Clip" r:id="rId8" imgW="11817350" imgH="11176000" progId="MS_ClipArt_Gallery.2">
                      <p:embed/>
                    </p:oleObj>
                  </mc:Choice>
                  <mc:Fallback>
                    <p:oleObj name="Clip" r:id="rId8" imgW="11817350" imgH="111760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88" name="Group 14">
              <a:extLst>
                <a:ext uri="{FF2B5EF4-FFF2-40B4-BE49-F238E27FC236}">
                  <a16:creationId xmlns:a16="http://schemas.microsoft.com/office/drawing/2014/main" id="{FF6E065C-1D16-FF43-BC0F-A5AAD1ED26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22592" name="Object 24">
                <a:extLst>
                  <a:ext uri="{FF2B5EF4-FFF2-40B4-BE49-F238E27FC236}">
                    <a16:creationId xmlns:a16="http://schemas.microsoft.com/office/drawing/2014/main" id="{A0A0B046-EDBE-0D4C-973B-BF58F841D8A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6" name="Clip" r:id="rId10" imgW="7740650" imgH="7867650" progId="MS_ClipArt_Gallery.2">
                      <p:embed/>
                    </p:oleObj>
                  </mc:Choice>
                  <mc:Fallback>
                    <p:oleObj name="Clip" r:id="rId10" imgW="7740650" imgH="786765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3" name="Object 25">
                <a:extLst>
                  <a:ext uri="{FF2B5EF4-FFF2-40B4-BE49-F238E27FC236}">
                    <a16:creationId xmlns:a16="http://schemas.microsoft.com/office/drawing/2014/main" id="{48F87E0C-4C0B-FE41-B7A1-2167CBFFE6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7" name="Clip" r:id="rId11" imgW="11817350" imgH="11176000" progId="MS_ClipArt_Gallery.2">
                      <p:embed/>
                    </p:oleObj>
                  </mc:Choice>
                  <mc:Fallback>
                    <p:oleObj name="Clip" r:id="rId11" imgW="11817350" imgH="111760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89" name="Group 17">
              <a:extLst>
                <a:ext uri="{FF2B5EF4-FFF2-40B4-BE49-F238E27FC236}">
                  <a16:creationId xmlns:a16="http://schemas.microsoft.com/office/drawing/2014/main" id="{00253416-1537-D444-B03C-3A6A86747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22590" name="Object 22">
                <a:extLst>
                  <a:ext uri="{FF2B5EF4-FFF2-40B4-BE49-F238E27FC236}">
                    <a16:creationId xmlns:a16="http://schemas.microsoft.com/office/drawing/2014/main" id="{81C6C7A9-D6A4-0643-A35C-ED10D166F3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8" name="Clip" r:id="rId12" imgW="7740650" imgH="7867650" progId="MS_ClipArt_Gallery.2">
                      <p:embed/>
                    </p:oleObj>
                  </mc:Choice>
                  <mc:Fallback>
                    <p:oleObj name="Clip" r:id="rId12" imgW="7740650" imgH="786765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1" name="Object 23">
                <a:extLst>
                  <a:ext uri="{FF2B5EF4-FFF2-40B4-BE49-F238E27FC236}">
                    <a16:creationId xmlns:a16="http://schemas.microsoft.com/office/drawing/2014/main" id="{3EF9D4F3-68DF-174D-B09C-3FDD04560F7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9" name="Clip" r:id="rId13" imgW="11817350" imgH="11176000" progId="MS_ClipArt_Gallery.2">
                      <p:embed/>
                    </p:oleObj>
                  </mc:Choice>
                  <mc:Fallback>
                    <p:oleObj name="Clip" r:id="rId13" imgW="11817350" imgH="111760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2536" name="Line 20">
            <a:extLst>
              <a:ext uri="{FF2B5EF4-FFF2-40B4-BE49-F238E27FC236}">
                <a16:creationId xmlns:a16="http://schemas.microsoft.com/office/drawing/2014/main" id="{E646FDBB-F825-B34F-B762-F204A33AB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Oval 21">
            <a:extLst>
              <a:ext uri="{FF2B5EF4-FFF2-40B4-BE49-F238E27FC236}">
                <a16:creationId xmlns:a16="http://schemas.microsoft.com/office/drawing/2014/main" id="{7C372E8D-A40D-A348-A457-624B673A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2538" name="Picture 22" descr="31u_bnrz[1]">
            <a:extLst>
              <a:ext uri="{FF2B5EF4-FFF2-40B4-BE49-F238E27FC236}">
                <a16:creationId xmlns:a16="http://schemas.microsoft.com/office/drawing/2014/main" id="{6B8951B6-240A-DC40-84D6-04783015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3">
            <a:extLst>
              <a:ext uri="{FF2B5EF4-FFF2-40B4-BE49-F238E27FC236}">
                <a16:creationId xmlns:a16="http://schemas.microsoft.com/office/drawing/2014/main" id="{2D913A2C-B1BE-3543-AE1B-63F3672C011E}"/>
              </a:ext>
            </a:extLst>
          </p:cNvPr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22583" name="Object 20">
              <a:extLst>
                <a:ext uri="{FF2B5EF4-FFF2-40B4-BE49-F238E27FC236}">
                  <a16:creationId xmlns:a16="http://schemas.microsoft.com/office/drawing/2014/main" id="{1AFD078B-1DEE-C842-B67F-C9D847BC3E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0" name="Clip" r:id="rId14" imgW="7740650" imgH="7867650" progId="MS_ClipArt_Gallery.2">
                    <p:embed/>
                  </p:oleObj>
                </mc:Choice>
                <mc:Fallback>
                  <p:oleObj name="Clip" r:id="rId14" imgW="7740650" imgH="786765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84" name="Object 21">
              <a:extLst>
                <a:ext uri="{FF2B5EF4-FFF2-40B4-BE49-F238E27FC236}">
                  <a16:creationId xmlns:a16="http://schemas.microsoft.com/office/drawing/2014/main" id="{99BA1ADC-E6AD-7A48-8D99-DD619563E2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1" name="Clip" r:id="rId15" imgW="11817350" imgH="11176000" progId="MS_ClipArt_Gallery.2">
                    <p:embed/>
                  </p:oleObj>
                </mc:Choice>
                <mc:Fallback>
                  <p:oleObj name="Clip" r:id="rId15" imgW="11817350" imgH="111760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0" name="Group 26">
            <a:extLst>
              <a:ext uri="{FF2B5EF4-FFF2-40B4-BE49-F238E27FC236}">
                <a16:creationId xmlns:a16="http://schemas.microsoft.com/office/drawing/2014/main" id="{F0C1F3CF-9E66-0249-A030-7B0091C1E2BD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22581" name="Object 18">
              <a:extLst>
                <a:ext uri="{FF2B5EF4-FFF2-40B4-BE49-F238E27FC236}">
                  <a16:creationId xmlns:a16="http://schemas.microsoft.com/office/drawing/2014/main" id="{9C9A767A-7CFF-A545-B9A9-B997DD2D80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2" name="Clip" r:id="rId16" imgW="7740650" imgH="7867650" progId="MS_ClipArt_Gallery.2">
                    <p:embed/>
                  </p:oleObj>
                </mc:Choice>
                <mc:Fallback>
                  <p:oleObj name="Clip" r:id="rId16" imgW="7740650" imgH="786765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82" name="Object 19">
              <a:extLst>
                <a:ext uri="{FF2B5EF4-FFF2-40B4-BE49-F238E27FC236}">
                  <a16:creationId xmlns:a16="http://schemas.microsoft.com/office/drawing/2014/main" id="{2B945042-B2A3-1B4F-A175-494108DE53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3" name="Clip" r:id="rId17" imgW="11817350" imgH="11176000" progId="MS_ClipArt_Gallery.2">
                    <p:embed/>
                  </p:oleObj>
                </mc:Choice>
                <mc:Fallback>
                  <p:oleObj name="Clip" r:id="rId17" imgW="11817350" imgH="111760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1" name="Group 29">
            <a:extLst>
              <a:ext uri="{FF2B5EF4-FFF2-40B4-BE49-F238E27FC236}">
                <a16:creationId xmlns:a16="http://schemas.microsoft.com/office/drawing/2014/main" id="{966491F7-6D8C-7E4D-A692-15C1E936DC24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22579" name="Object 16">
              <a:extLst>
                <a:ext uri="{FF2B5EF4-FFF2-40B4-BE49-F238E27FC236}">
                  <a16:creationId xmlns:a16="http://schemas.microsoft.com/office/drawing/2014/main" id="{E2C679CC-86E5-0F43-B054-CBF9900248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4" name="Clip" r:id="rId18" imgW="7740650" imgH="7867650" progId="MS_ClipArt_Gallery.2">
                    <p:embed/>
                  </p:oleObj>
                </mc:Choice>
                <mc:Fallback>
                  <p:oleObj name="Clip" r:id="rId18" imgW="7740650" imgH="786765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80" name="Object 17">
              <a:extLst>
                <a:ext uri="{FF2B5EF4-FFF2-40B4-BE49-F238E27FC236}">
                  <a16:creationId xmlns:a16="http://schemas.microsoft.com/office/drawing/2014/main" id="{6CF1320C-8F40-E343-B292-CA906CD64C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5" name="Clip" r:id="rId19" imgW="11817350" imgH="11176000" progId="MS_ClipArt_Gallery.2">
                    <p:embed/>
                  </p:oleObj>
                </mc:Choice>
                <mc:Fallback>
                  <p:oleObj name="Clip" r:id="rId19" imgW="11817350" imgH="111760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42" name="Line 32">
            <a:extLst>
              <a:ext uri="{FF2B5EF4-FFF2-40B4-BE49-F238E27FC236}">
                <a16:creationId xmlns:a16="http://schemas.microsoft.com/office/drawing/2014/main" id="{33995921-E25E-4E41-8DC7-37DCF9E2D3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3" name="Group 33">
            <a:extLst>
              <a:ext uri="{FF2B5EF4-FFF2-40B4-BE49-F238E27FC236}">
                <a16:creationId xmlns:a16="http://schemas.microsoft.com/office/drawing/2014/main" id="{7317FDE1-71BC-774F-B37B-B82348D4CD5F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22577" name="Object 14">
              <a:extLst>
                <a:ext uri="{FF2B5EF4-FFF2-40B4-BE49-F238E27FC236}">
                  <a16:creationId xmlns:a16="http://schemas.microsoft.com/office/drawing/2014/main" id="{2DD84D93-91C4-5740-8370-649AC44FD3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6" name="Clip" r:id="rId20" imgW="7740650" imgH="7867650" progId="MS_ClipArt_Gallery.2">
                    <p:embed/>
                  </p:oleObj>
                </mc:Choice>
                <mc:Fallback>
                  <p:oleObj name="Clip" r:id="rId20" imgW="7740650" imgH="786765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78" name="Object 15">
              <a:extLst>
                <a:ext uri="{FF2B5EF4-FFF2-40B4-BE49-F238E27FC236}">
                  <a16:creationId xmlns:a16="http://schemas.microsoft.com/office/drawing/2014/main" id="{3A8EF8EA-5FEB-AB40-BE68-3E939FE5DD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7" name="Clip" r:id="rId21" imgW="11817350" imgH="11176000" progId="MS_ClipArt_Gallery.2">
                    <p:embed/>
                  </p:oleObj>
                </mc:Choice>
                <mc:Fallback>
                  <p:oleObj name="Clip" r:id="rId21" imgW="11817350" imgH="111760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44" name="Oval 36">
            <a:extLst>
              <a:ext uri="{FF2B5EF4-FFF2-40B4-BE49-F238E27FC236}">
                <a16:creationId xmlns:a16="http://schemas.microsoft.com/office/drawing/2014/main" id="{1DED9409-249A-374E-926D-CF9E8F1B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2545" name="Picture 37" descr="31u_bnrz[1]">
            <a:extLst>
              <a:ext uri="{FF2B5EF4-FFF2-40B4-BE49-F238E27FC236}">
                <a16:creationId xmlns:a16="http://schemas.microsoft.com/office/drawing/2014/main" id="{10827343-8C50-8D48-989C-2C1DDBFB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6" name="Group 38">
            <a:extLst>
              <a:ext uri="{FF2B5EF4-FFF2-40B4-BE49-F238E27FC236}">
                <a16:creationId xmlns:a16="http://schemas.microsoft.com/office/drawing/2014/main" id="{3148C465-0970-A440-B687-15E278EC2CF0}"/>
              </a:ext>
            </a:extLst>
          </p:cNvPr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22575" name="Object 12">
              <a:extLst>
                <a:ext uri="{FF2B5EF4-FFF2-40B4-BE49-F238E27FC236}">
                  <a16:creationId xmlns:a16="http://schemas.microsoft.com/office/drawing/2014/main" id="{5A7621ED-C07C-AE4D-9436-3B8EEBD59E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8" name="Clip" r:id="rId22" imgW="7740650" imgH="7867650" progId="MS_ClipArt_Gallery.2">
                    <p:embed/>
                  </p:oleObj>
                </mc:Choice>
                <mc:Fallback>
                  <p:oleObj name="Clip" r:id="rId22" imgW="7740650" imgH="786765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76" name="Object 13">
              <a:extLst>
                <a:ext uri="{FF2B5EF4-FFF2-40B4-BE49-F238E27FC236}">
                  <a16:creationId xmlns:a16="http://schemas.microsoft.com/office/drawing/2014/main" id="{FD945B9D-5E81-7644-800E-3588F3CCC0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9" name="Clip" r:id="rId23" imgW="11817350" imgH="11176000" progId="MS_ClipArt_Gallery.2">
                    <p:embed/>
                  </p:oleObj>
                </mc:Choice>
                <mc:Fallback>
                  <p:oleObj name="Clip" r:id="rId23" imgW="11817350" imgH="111760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7" name="Group 41">
            <a:extLst>
              <a:ext uri="{FF2B5EF4-FFF2-40B4-BE49-F238E27FC236}">
                <a16:creationId xmlns:a16="http://schemas.microsoft.com/office/drawing/2014/main" id="{A93B7033-11D2-214A-812B-F1A856D40DEB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22573" name="Object 10">
              <a:extLst>
                <a:ext uri="{FF2B5EF4-FFF2-40B4-BE49-F238E27FC236}">
                  <a16:creationId xmlns:a16="http://schemas.microsoft.com/office/drawing/2014/main" id="{84446315-666B-564A-8E69-249F81740C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0" name="Clip" r:id="rId24" imgW="7740650" imgH="7867650" progId="MS_ClipArt_Gallery.2">
                    <p:embed/>
                  </p:oleObj>
                </mc:Choice>
                <mc:Fallback>
                  <p:oleObj name="Clip" r:id="rId24" imgW="7740650" imgH="78676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74" name="Object 11">
              <a:extLst>
                <a:ext uri="{FF2B5EF4-FFF2-40B4-BE49-F238E27FC236}">
                  <a16:creationId xmlns:a16="http://schemas.microsoft.com/office/drawing/2014/main" id="{F4346047-C1B8-8840-B904-DC86A3E9DF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1" name="Clip" r:id="rId25" imgW="11817350" imgH="11176000" progId="MS_ClipArt_Gallery.2">
                    <p:embed/>
                  </p:oleObj>
                </mc:Choice>
                <mc:Fallback>
                  <p:oleObj name="Clip" r:id="rId25" imgW="11817350" imgH="111760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8" name="Group 44">
            <a:extLst>
              <a:ext uri="{FF2B5EF4-FFF2-40B4-BE49-F238E27FC236}">
                <a16:creationId xmlns:a16="http://schemas.microsoft.com/office/drawing/2014/main" id="{C7E6711C-1D5C-3A48-B7B6-C9065D0BFD3E}"/>
              </a:ext>
            </a:extLst>
          </p:cNvPr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22571" name="Object 8">
              <a:extLst>
                <a:ext uri="{FF2B5EF4-FFF2-40B4-BE49-F238E27FC236}">
                  <a16:creationId xmlns:a16="http://schemas.microsoft.com/office/drawing/2014/main" id="{45F43800-7973-2B42-B001-9D46989008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2" name="Clip" r:id="rId26" imgW="7740650" imgH="7867650" progId="MS_ClipArt_Gallery.2">
                    <p:embed/>
                  </p:oleObj>
                </mc:Choice>
                <mc:Fallback>
                  <p:oleObj name="Clip" r:id="rId26" imgW="7740650" imgH="78676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72" name="Object 9">
              <a:extLst>
                <a:ext uri="{FF2B5EF4-FFF2-40B4-BE49-F238E27FC236}">
                  <a16:creationId xmlns:a16="http://schemas.microsoft.com/office/drawing/2014/main" id="{07C451ED-E287-CA40-8291-1AABADFB4B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3" name="Clip" r:id="rId27" imgW="11817350" imgH="11176000" progId="MS_ClipArt_Gallery.2">
                    <p:embed/>
                  </p:oleObj>
                </mc:Choice>
                <mc:Fallback>
                  <p:oleObj name="Clip" r:id="rId27" imgW="11817350" imgH="111760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9" name="Group 47">
            <a:extLst>
              <a:ext uri="{FF2B5EF4-FFF2-40B4-BE49-F238E27FC236}">
                <a16:creationId xmlns:a16="http://schemas.microsoft.com/office/drawing/2014/main" id="{2C51B4E1-4A26-5642-9421-B9963F209A89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22569" name="Object 6">
              <a:extLst>
                <a:ext uri="{FF2B5EF4-FFF2-40B4-BE49-F238E27FC236}">
                  <a16:creationId xmlns:a16="http://schemas.microsoft.com/office/drawing/2014/main" id="{A4F062A3-605E-5242-A4F0-9A77F96A8F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4" name="Clip" r:id="rId28" imgW="7740650" imgH="7867650" progId="MS_ClipArt_Gallery.2">
                    <p:embed/>
                  </p:oleObj>
                </mc:Choice>
                <mc:Fallback>
                  <p:oleObj name="Clip" r:id="rId28" imgW="7740650" imgH="78676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70" name="Object 7">
              <a:extLst>
                <a:ext uri="{FF2B5EF4-FFF2-40B4-BE49-F238E27FC236}">
                  <a16:creationId xmlns:a16="http://schemas.microsoft.com/office/drawing/2014/main" id="{9AF56386-7442-4943-ABAF-5C9394060A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5" name="Clip" r:id="rId29" imgW="11817350" imgH="11176000" progId="MS_ClipArt_Gallery.2">
                    <p:embed/>
                  </p:oleObj>
                </mc:Choice>
                <mc:Fallback>
                  <p:oleObj name="Clip" r:id="rId29" imgW="11817350" imgH="111760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50" name="Group 50">
            <a:extLst>
              <a:ext uri="{FF2B5EF4-FFF2-40B4-BE49-F238E27FC236}">
                <a16:creationId xmlns:a16="http://schemas.microsoft.com/office/drawing/2014/main" id="{3175327E-5826-A648-B568-8B8A5B6D37D5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22567" name="Object 4">
              <a:extLst>
                <a:ext uri="{FF2B5EF4-FFF2-40B4-BE49-F238E27FC236}">
                  <a16:creationId xmlns:a16="http://schemas.microsoft.com/office/drawing/2014/main" id="{A2958289-3943-D745-89BB-C8EC7FBC0A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6" name="Clip" r:id="rId30" imgW="7740650" imgH="7867650" progId="MS_ClipArt_Gallery.2">
                    <p:embed/>
                  </p:oleObj>
                </mc:Choice>
                <mc:Fallback>
                  <p:oleObj name="Clip" r:id="rId30" imgW="7740650" imgH="78676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68" name="Object 5">
              <a:extLst>
                <a:ext uri="{FF2B5EF4-FFF2-40B4-BE49-F238E27FC236}">
                  <a16:creationId xmlns:a16="http://schemas.microsoft.com/office/drawing/2014/main" id="{65097ECE-89B6-1743-8563-BD22263448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7" name="Clip" r:id="rId31" imgW="11817350" imgH="11176000" progId="MS_ClipArt_Gallery.2">
                    <p:embed/>
                  </p:oleObj>
                </mc:Choice>
                <mc:Fallback>
                  <p:oleObj name="Clip" r:id="rId31" imgW="11817350" imgH="111760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51" name="Group 53">
            <a:extLst>
              <a:ext uri="{FF2B5EF4-FFF2-40B4-BE49-F238E27FC236}">
                <a16:creationId xmlns:a16="http://schemas.microsoft.com/office/drawing/2014/main" id="{9C9DAA13-1993-E242-8EE2-437326390310}"/>
              </a:ext>
            </a:extLst>
          </p:cNvPr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22560" name="Group 54">
              <a:extLst>
                <a:ext uri="{FF2B5EF4-FFF2-40B4-BE49-F238E27FC236}">
                  <a16:creationId xmlns:a16="http://schemas.microsoft.com/office/drawing/2014/main" id="{03F53FB1-32A5-5840-8189-1FBCA9943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22565" name="Object 2">
                <a:extLst>
                  <a:ext uri="{FF2B5EF4-FFF2-40B4-BE49-F238E27FC236}">
                    <a16:creationId xmlns:a16="http://schemas.microsoft.com/office/drawing/2014/main" id="{DA1D10E1-71BB-0B43-8F31-FDB2C81F7D5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" name="Clip" r:id="rId32" imgW="7740650" imgH="7867650" progId="MS_ClipArt_Gallery.2">
                      <p:embed/>
                    </p:oleObj>
                  </mc:Choice>
                  <mc:Fallback>
                    <p:oleObj name="Clip" r:id="rId32" imgW="7740650" imgH="786765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6" name="Object 3">
                <a:extLst>
                  <a:ext uri="{FF2B5EF4-FFF2-40B4-BE49-F238E27FC236}">
                    <a16:creationId xmlns:a16="http://schemas.microsoft.com/office/drawing/2014/main" id="{58DD05FF-023A-8341-9E06-6A9077F13C4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9" name="Clip" r:id="rId33" imgW="11817350" imgH="11176000" progId="MS_ClipArt_Gallery.2">
                      <p:embed/>
                    </p:oleObj>
                  </mc:Choice>
                  <mc:Fallback>
                    <p:oleObj name="Clip" r:id="rId33" imgW="11817350" imgH="111760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561" name="Line 57">
              <a:extLst>
                <a:ext uri="{FF2B5EF4-FFF2-40B4-BE49-F238E27FC236}">
                  <a16:creationId xmlns:a16="http://schemas.microsoft.com/office/drawing/2014/main" id="{D7C05DE0-76F9-2349-BA45-C35F78482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58">
              <a:extLst>
                <a:ext uri="{FF2B5EF4-FFF2-40B4-BE49-F238E27FC236}">
                  <a16:creationId xmlns:a16="http://schemas.microsoft.com/office/drawing/2014/main" id="{33B4DEC1-C260-8D48-9759-920A549C5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59">
              <a:extLst>
                <a:ext uri="{FF2B5EF4-FFF2-40B4-BE49-F238E27FC236}">
                  <a16:creationId xmlns:a16="http://schemas.microsoft.com/office/drawing/2014/main" id="{A2F5FFF1-14D4-3C46-8BBF-B81C3EBD4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60">
              <a:extLst>
                <a:ext uri="{FF2B5EF4-FFF2-40B4-BE49-F238E27FC236}">
                  <a16:creationId xmlns:a16="http://schemas.microsoft.com/office/drawing/2014/main" id="{5FACC05C-3E94-1F43-964E-73E23348C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2" name="Line 61">
            <a:extLst>
              <a:ext uri="{FF2B5EF4-FFF2-40B4-BE49-F238E27FC236}">
                <a16:creationId xmlns:a16="http://schemas.microsoft.com/office/drawing/2014/main" id="{DE5065BF-28B1-3E41-B25F-3F6F4A28AD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62">
            <a:extLst>
              <a:ext uri="{FF2B5EF4-FFF2-40B4-BE49-F238E27FC236}">
                <a16:creationId xmlns:a16="http://schemas.microsoft.com/office/drawing/2014/main" id="{394F1694-5393-CD44-9A41-6712E3F445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54" name="Group 74">
            <a:extLst>
              <a:ext uri="{FF2B5EF4-FFF2-40B4-BE49-F238E27FC236}">
                <a16:creationId xmlns:a16="http://schemas.microsoft.com/office/drawing/2014/main" id="{C30BD62B-FF54-4240-B412-DCDAE4846F22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22556" name="Rectangle 64">
              <a:extLst>
                <a:ext uri="{FF2B5EF4-FFF2-40B4-BE49-F238E27FC236}">
                  <a16:creationId xmlns:a16="http://schemas.microsoft.com/office/drawing/2014/main" id="{95D13A53-A8B3-9548-BE06-E577676C3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7" name="Rectangle 65">
              <a:extLst>
                <a:ext uri="{FF2B5EF4-FFF2-40B4-BE49-F238E27FC236}">
                  <a16:creationId xmlns:a16="http://schemas.microsoft.com/office/drawing/2014/main" id="{EACBD4C3-8595-C840-B758-9DDDDBBC2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8" name="Rectangle 66">
              <a:extLst>
                <a:ext uri="{FF2B5EF4-FFF2-40B4-BE49-F238E27FC236}">
                  <a16:creationId xmlns:a16="http://schemas.microsoft.com/office/drawing/2014/main" id="{45A37DE7-BCD7-274C-AB05-F960F8A9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buFont typeface="ZapfDingbats" pitchFamily="82" charset="2"/>
                <a:buNone/>
              </a:pPr>
              <a:r>
                <a:rPr lang="en-US" altLang="en-US" sz="2000"/>
                <a:t> base station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/>
                <a:t>typically connected to wired network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/>
                <a:t>relay - responsible for sending packets between wired network and wireless host(s) in its “area”</a:t>
              </a:r>
            </a:p>
            <a:p>
              <a:pPr lvl="1">
                <a:lnSpc>
                  <a:spcPct val="90000"/>
                </a:lnSpc>
              </a:pPr>
              <a:r>
                <a:rPr lang="en-US" altLang="en-US" sz="2000"/>
                <a:t>e.g., cell towers  802.11 access points </a:t>
              </a:r>
            </a:p>
          </p:txBody>
        </p:sp>
        <p:pic>
          <p:nvPicPr>
            <p:cNvPr id="22559" name="Picture 72" descr="31u_bnrz[1]">
              <a:extLst>
                <a:ext uri="{FF2B5EF4-FFF2-40B4-BE49-F238E27FC236}">
                  <a16:creationId xmlns:a16="http://schemas.microsoft.com/office/drawing/2014/main" id="{696403E9-07A3-EB4D-836E-1AABE4582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5" name="Line 75">
            <a:extLst>
              <a:ext uri="{FF2B5EF4-FFF2-40B4-BE49-F238E27FC236}">
                <a16:creationId xmlns:a16="http://schemas.microsoft.com/office/drawing/2014/main" id="{42AB7B59-DA15-574C-B912-C5D8E55B17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4">
            <a:extLst>
              <a:ext uri="{FF2B5EF4-FFF2-40B4-BE49-F238E27FC236}">
                <a16:creationId xmlns:a16="http://schemas.microsoft.com/office/drawing/2014/main" id="{0B66BD30-F309-9245-89D4-2B5C78A4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4CF82D85-8AE5-F545-850B-AAF84220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E7ECB26A-E422-AD45-925D-F78777646108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C6FA48F-4E23-8A4E-9E53-3948415B2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Mobility: approaches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DCDC81E-4F7B-6B42-82BE-2882DEA86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Let routing handle it: </a:t>
            </a:r>
            <a:r>
              <a:rPr lang="en-US" altLang="en-US" sz="2400">
                <a:ea typeface="ＭＳ Ｐゴシック" panose="020B0600070205080204" pitchFamily="34" charset="-128"/>
              </a:rPr>
              <a:t>routers advertise permanent address of mobile-nodes-in-residence via usual routing table exchange.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routing tables indicate where each mobile located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changes to end-systems</a:t>
            </a:r>
          </a:p>
          <a:p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Let end-systems handle it: </a:t>
            </a:r>
          </a:p>
          <a:p>
            <a:pPr lvl="1"/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indirect routing:</a:t>
            </a:r>
            <a:r>
              <a:rPr lang="en-US" altLang="en-US">
                <a:ea typeface="ＭＳ Ｐゴシック" panose="020B0600070205080204" pitchFamily="34" charset="-128"/>
              </a:rPr>
              <a:t> communication from correspondent to mobile goes through home agent, then forwarded to remote</a:t>
            </a:r>
          </a:p>
          <a:p>
            <a:pPr lvl="1"/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direct routing:</a:t>
            </a:r>
            <a:r>
              <a:rPr lang="en-US" altLang="en-US">
                <a:ea typeface="ＭＳ Ｐゴシック" panose="020B0600070205080204" pitchFamily="34" charset="-128"/>
              </a:rPr>
              <a:t> correspondent gets foreign address of mobile, sends directly to mobile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>
            <a:extLst>
              <a:ext uri="{FF2B5EF4-FFF2-40B4-BE49-F238E27FC236}">
                <a16:creationId xmlns:a16="http://schemas.microsoft.com/office/drawing/2014/main" id="{1575FD26-6526-A74A-998E-823CAB46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538AA981-4A1A-7E4A-802B-6B552DEC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5A838361-BBA7-7D43-BB3B-D4776577D4F3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B1491087-669B-564F-A1FC-115D1574E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Mobility: approaches</a:t>
            </a: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F30F747D-8945-B546-9522-4616DE8ED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altLang="en-US" sz="2400" i="1">
                <a:solidFill>
                  <a:schemeClr val="folHlink"/>
                </a:solidFill>
                <a:ea typeface="ＭＳ Ｐゴシック" panose="020B0600070205080204" pitchFamily="34" charset="-128"/>
              </a:rPr>
              <a:t>Let routing handle it: </a:t>
            </a:r>
            <a:r>
              <a:rPr lang="en-US" altLang="en-US" sz="2400">
                <a:solidFill>
                  <a:schemeClr val="folHlink"/>
                </a:solidFill>
                <a:ea typeface="ＭＳ Ｐゴシック" panose="020B0600070205080204" pitchFamily="34" charset="-128"/>
              </a:rPr>
              <a:t>routers advertise permanent address of mobile-nodes-in-residence via usual routing table exchange.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  <a:ea typeface="ＭＳ Ｐゴシック" panose="020B0600070205080204" pitchFamily="34" charset="-128"/>
              </a:rPr>
              <a:t>routing tables indicate where each mobile located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  <a:ea typeface="ＭＳ Ｐゴシック" panose="020B0600070205080204" pitchFamily="34" charset="-128"/>
              </a:rPr>
              <a:t>no changes to end-systems</a:t>
            </a:r>
          </a:p>
          <a:p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let end-systems handle it: </a:t>
            </a:r>
          </a:p>
          <a:p>
            <a:pPr lvl="1"/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indirect routing:</a:t>
            </a:r>
            <a:r>
              <a:rPr lang="en-US" altLang="en-US">
                <a:ea typeface="ＭＳ Ｐゴシック" panose="020B0600070205080204" pitchFamily="34" charset="-128"/>
              </a:rPr>
              <a:t> communication from correspondent to mobile goes through home agent, then forwarded to remote</a:t>
            </a:r>
          </a:p>
          <a:p>
            <a:pPr lvl="1"/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direct routing:</a:t>
            </a:r>
            <a:r>
              <a:rPr lang="en-US" altLang="en-US">
                <a:ea typeface="ＭＳ Ｐゴシック" panose="020B0600070205080204" pitchFamily="34" charset="-128"/>
              </a:rPr>
              <a:t> correspondent gets foreign address of mobile, sends directly to mobile</a:t>
            </a:r>
          </a:p>
        </p:txBody>
      </p:sp>
      <p:sp>
        <p:nvSpPr>
          <p:cNvPr id="94213" name="Oval 4">
            <a:extLst>
              <a:ext uri="{FF2B5EF4-FFF2-40B4-BE49-F238E27FC236}">
                <a16:creationId xmlns:a16="http://schemas.microsoft.com/office/drawing/2014/main" id="{EB5B429C-D043-FE4C-A008-2E6F4947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1770063"/>
            <a:ext cx="1887537" cy="1743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214" name="Line 5">
            <a:extLst>
              <a:ext uri="{FF2B5EF4-FFF2-40B4-BE49-F238E27FC236}">
                <a16:creationId xmlns:a16="http://schemas.microsoft.com/office/drawing/2014/main" id="{6BA0DAD6-13C6-E74B-9247-C4C4A320C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1944688"/>
            <a:ext cx="1133475" cy="136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5" name="Text Box 6">
            <a:extLst>
              <a:ext uri="{FF2B5EF4-FFF2-40B4-BE49-F238E27FC236}">
                <a16:creationId xmlns:a16="http://schemas.microsoft.com/office/drawing/2014/main" id="{839CD041-B115-8E44-BDA5-BBB561E2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1958975"/>
            <a:ext cx="2271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not </a:t>
            </a:r>
          </a:p>
          <a:p>
            <a:pPr algn="ctr"/>
            <a:r>
              <a:rPr lang="en-US" altLang="en-US" sz="2000"/>
              <a:t>scalable</a:t>
            </a:r>
          </a:p>
          <a:p>
            <a:pPr algn="ctr"/>
            <a:r>
              <a:rPr lang="en-US" altLang="en-US" sz="2000"/>
              <a:t> to millions of</a:t>
            </a:r>
          </a:p>
          <a:p>
            <a:pPr algn="ctr"/>
            <a:r>
              <a:rPr lang="en-US" altLang="en-US" sz="2000"/>
              <a:t>  mobiles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>
            <a:extLst>
              <a:ext uri="{FF2B5EF4-FFF2-40B4-BE49-F238E27FC236}">
                <a16:creationId xmlns:a16="http://schemas.microsoft.com/office/drawing/2014/main" id="{781E0192-8C1A-CE47-8B1C-FD9C4B2D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CC7F82A9-0C7B-6D44-AA27-3C9F217C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6716C69F-8B9E-D540-98CE-738F0E9C58E5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Freeform 2">
            <a:extLst>
              <a:ext uri="{FF2B5EF4-FFF2-40B4-BE49-F238E27FC236}">
                <a16:creationId xmlns:a16="http://schemas.microsoft.com/office/drawing/2014/main" id="{7DAA635B-315E-6947-B332-E43AD7F3C7A5}"/>
              </a:ext>
            </a:extLst>
          </p:cNvPr>
          <p:cNvSpPr>
            <a:spLocks/>
          </p:cNvSpPr>
          <p:nvPr/>
        </p:nvSpPr>
        <p:spPr bwMode="auto">
          <a:xfrm>
            <a:off x="1257300" y="1727200"/>
            <a:ext cx="1866900" cy="1589088"/>
          </a:xfrm>
          <a:custGeom>
            <a:avLst/>
            <a:gdLst>
              <a:gd name="T0" fmla="*/ 766265 w 1340"/>
              <a:gd name="T1" fmla="*/ 56038 h 1191"/>
              <a:gd name="T2" fmla="*/ 114243 w 1340"/>
              <a:gd name="T3" fmla="*/ 80055 h 1191"/>
              <a:gd name="T4" fmla="*/ 80806 w 1340"/>
              <a:gd name="T5" fmla="*/ 536367 h 1191"/>
              <a:gd name="T6" fmla="*/ 39010 w 1340"/>
              <a:gd name="T7" fmla="*/ 960658 h 1191"/>
              <a:gd name="T8" fmla="*/ 156039 w 1340"/>
              <a:gd name="T9" fmla="*/ 1160795 h 1191"/>
              <a:gd name="T10" fmla="*/ 749546 w 1340"/>
              <a:gd name="T11" fmla="*/ 1168800 h 1191"/>
              <a:gd name="T12" fmla="*/ 891654 w 1340"/>
              <a:gd name="T13" fmla="*/ 1505030 h 1191"/>
              <a:gd name="T14" fmla="*/ 1719220 w 1340"/>
              <a:gd name="T15" fmla="*/ 1465003 h 1191"/>
              <a:gd name="T16" fmla="*/ 1777735 w 1340"/>
              <a:gd name="T17" fmla="*/ 760521 h 1191"/>
              <a:gd name="T18" fmla="*/ 1677424 w 1340"/>
              <a:gd name="T19" fmla="*/ 456312 h 1191"/>
              <a:gd name="T20" fmla="*/ 1058839 w 1340"/>
              <a:gd name="T21" fmla="*/ 384263 h 1191"/>
              <a:gd name="T22" fmla="*/ 766265 w 1340"/>
              <a:gd name="T23" fmla="*/ 5603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0" name="Group 3">
            <a:extLst>
              <a:ext uri="{FF2B5EF4-FFF2-40B4-BE49-F238E27FC236}">
                <a16:creationId xmlns:a16="http://schemas.microsoft.com/office/drawing/2014/main" id="{76A387AE-11F1-CA48-B14D-BC1D81AED385}"/>
              </a:ext>
            </a:extLst>
          </p:cNvPr>
          <p:cNvGrpSpPr>
            <a:grpSpLocks/>
          </p:cNvGrpSpPr>
          <p:nvPr/>
        </p:nvGrpSpPr>
        <p:grpSpPr bwMode="auto">
          <a:xfrm>
            <a:off x="2312988" y="2708275"/>
            <a:ext cx="501650" cy="233363"/>
            <a:chOff x="3600" y="219"/>
            <a:chExt cx="360" cy="175"/>
          </a:xfrm>
        </p:grpSpPr>
        <p:sp>
          <p:nvSpPr>
            <p:cNvPr id="96379" name="Oval 4">
              <a:extLst>
                <a:ext uri="{FF2B5EF4-FFF2-40B4-BE49-F238E27FC236}">
                  <a16:creationId xmlns:a16="http://schemas.microsoft.com/office/drawing/2014/main" id="{5AE5C5CB-2723-1045-820D-0344D2A48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380" name="Line 5">
              <a:extLst>
                <a:ext uri="{FF2B5EF4-FFF2-40B4-BE49-F238E27FC236}">
                  <a16:creationId xmlns:a16="http://schemas.microsoft.com/office/drawing/2014/main" id="{4032B153-77EB-1247-AEF3-6EEB9765A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81" name="Line 6">
              <a:extLst>
                <a:ext uri="{FF2B5EF4-FFF2-40B4-BE49-F238E27FC236}">
                  <a16:creationId xmlns:a16="http://schemas.microsoft.com/office/drawing/2014/main" id="{4C0A0644-44F3-844E-BB66-960F681A7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82" name="Rectangle 7">
              <a:extLst>
                <a:ext uri="{FF2B5EF4-FFF2-40B4-BE49-F238E27FC236}">
                  <a16:creationId xmlns:a16="http://schemas.microsoft.com/office/drawing/2014/main" id="{B03BE1B1-DF70-314D-8B3D-C37940CA3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6383" name="Oval 8">
              <a:extLst>
                <a:ext uri="{FF2B5EF4-FFF2-40B4-BE49-F238E27FC236}">
                  <a16:creationId xmlns:a16="http://schemas.microsoft.com/office/drawing/2014/main" id="{A36D3AE9-7ADD-C943-A5D9-C0FFF35F2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6384" name="Group 9">
              <a:extLst>
                <a:ext uri="{FF2B5EF4-FFF2-40B4-BE49-F238E27FC236}">
                  <a16:creationId xmlns:a16="http://schemas.microsoft.com/office/drawing/2014/main" id="{9554FECE-D722-B546-9CBC-4EF7EF180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6389" name="Line 10">
                <a:extLst>
                  <a:ext uri="{FF2B5EF4-FFF2-40B4-BE49-F238E27FC236}">
                    <a16:creationId xmlns:a16="http://schemas.microsoft.com/office/drawing/2014/main" id="{5E15C62E-1431-6443-BE18-BD95949E5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90" name="Line 11">
                <a:extLst>
                  <a:ext uri="{FF2B5EF4-FFF2-40B4-BE49-F238E27FC236}">
                    <a16:creationId xmlns:a16="http://schemas.microsoft.com/office/drawing/2014/main" id="{F6A41F3C-C2D9-2B4E-BA42-4E4B67267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91" name="Line 12">
                <a:extLst>
                  <a:ext uri="{FF2B5EF4-FFF2-40B4-BE49-F238E27FC236}">
                    <a16:creationId xmlns:a16="http://schemas.microsoft.com/office/drawing/2014/main" id="{C408BB54-E6DE-8940-82B1-9EC0EE5BC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385" name="Group 13">
              <a:extLst>
                <a:ext uri="{FF2B5EF4-FFF2-40B4-BE49-F238E27FC236}">
                  <a16:creationId xmlns:a16="http://schemas.microsoft.com/office/drawing/2014/main" id="{C465A931-77CC-C14A-830B-EEFD47A7E14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6386" name="Line 14">
                <a:extLst>
                  <a:ext uri="{FF2B5EF4-FFF2-40B4-BE49-F238E27FC236}">
                    <a16:creationId xmlns:a16="http://schemas.microsoft.com/office/drawing/2014/main" id="{B49295CB-4B87-F941-9336-A5680B579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87" name="Line 15">
                <a:extLst>
                  <a:ext uri="{FF2B5EF4-FFF2-40B4-BE49-F238E27FC236}">
                    <a16:creationId xmlns:a16="http://schemas.microsoft.com/office/drawing/2014/main" id="{042FF9E6-230D-004D-8472-C2595249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88" name="Line 16">
                <a:extLst>
                  <a:ext uri="{FF2B5EF4-FFF2-40B4-BE49-F238E27FC236}">
                    <a16:creationId xmlns:a16="http://schemas.microsoft.com/office/drawing/2014/main" id="{F00221F8-454E-AB43-9BFC-9A9B86E7E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6261" name="Group 17">
            <a:extLst>
              <a:ext uri="{FF2B5EF4-FFF2-40B4-BE49-F238E27FC236}">
                <a16:creationId xmlns:a16="http://schemas.microsoft.com/office/drawing/2014/main" id="{631CC908-9400-2A40-BD1B-75418AF4C830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2362200"/>
            <a:ext cx="1333500" cy="342900"/>
            <a:chOff x="8025" y="5070"/>
            <a:chExt cx="2100" cy="540"/>
          </a:xfrm>
        </p:grpSpPr>
        <p:sp>
          <p:nvSpPr>
            <p:cNvPr id="96376" name="Line 18">
              <a:extLst>
                <a:ext uri="{FF2B5EF4-FFF2-40B4-BE49-F238E27FC236}">
                  <a16:creationId xmlns:a16="http://schemas.microsoft.com/office/drawing/2014/main" id="{F8FBC536-3B5E-314A-BFE0-52A7FE001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7" name="Line 19">
              <a:extLst>
                <a:ext uri="{FF2B5EF4-FFF2-40B4-BE49-F238E27FC236}">
                  <a16:creationId xmlns:a16="http://schemas.microsoft.com/office/drawing/2014/main" id="{0AC38EEC-4177-4041-8DA9-863F802A0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8" name="Line 20">
              <a:extLst>
                <a:ext uri="{FF2B5EF4-FFF2-40B4-BE49-F238E27FC236}">
                  <a16:creationId xmlns:a16="http://schemas.microsoft.com/office/drawing/2014/main" id="{A2FD66CA-D61C-3245-B39D-50D85593D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2" name="Rectangle 21">
            <a:extLst>
              <a:ext uri="{FF2B5EF4-FFF2-40B4-BE49-F238E27FC236}">
                <a16:creationId xmlns:a16="http://schemas.microsoft.com/office/drawing/2014/main" id="{D4FF3E90-A098-0447-B0FB-62C14AC9E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Mobility: registration</a:t>
            </a:r>
          </a:p>
        </p:txBody>
      </p:sp>
      <p:sp>
        <p:nvSpPr>
          <p:cNvPr id="434198" name="Rectangle 22">
            <a:extLst>
              <a:ext uri="{FF2B5EF4-FFF2-40B4-BE49-F238E27FC236}">
                <a16:creationId xmlns:a16="http://schemas.microsoft.com/office/drawing/2014/main" id="{8362051D-2A02-C446-A381-0281B3B8D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End result: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Foreign agent knows about mobile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Home agent knows location of mobile</a:t>
            </a:r>
          </a:p>
        </p:txBody>
      </p:sp>
      <p:grpSp>
        <p:nvGrpSpPr>
          <p:cNvPr id="96264" name="Group 23">
            <a:extLst>
              <a:ext uri="{FF2B5EF4-FFF2-40B4-BE49-F238E27FC236}">
                <a16:creationId xmlns:a16="http://schemas.microsoft.com/office/drawing/2014/main" id="{204BD864-4C25-EA40-8D2E-2BE7FF2BE770}"/>
              </a:ext>
            </a:extLst>
          </p:cNvPr>
          <p:cNvGrpSpPr>
            <a:grpSpLocks/>
          </p:cNvGrpSpPr>
          <p:nvPr/>
        </p:nvGrpSpPr>
        <p:grpSpPr bwMode="auto">
          <a:xfrm>
            <a:off x="1165225" y="1920875"/>
            <a:ext cx="914400" cy="590550"/>
            <a:chOff x="10665" y="3225"/>
            <a:chExt cx="1440" cy="930"/>
          </a:xfrm>
        </p:grpSpPr>
        <p:sp>
          <p:nvSpPr>
            <p:cNvPr id="96306" name="Oval 24">
              <a:extLst>
                <a:ext uri="{FF2B5EF4-FFF2-40B4-BE49-F238E27FC236}">
                  <a16:creationId xmlns:a16="http://schemas.microsoft.com/office/drawing/2014/main" id="{8B4E07D3-A4EC-0A43-8793-9EF5D2EEE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6307" name="Group 25">
              <a:extLst>
                <a:ext uri="{FF2B5EF4-FFF2-40B4-BE49-F238E27FC236}">
                  <a16:creationId xmlns:a16="http://schemas.microsoft.com/office/drawing/2014/main" id="{CBBD7D20-E2D5-8341-A937-03A8F9114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96308" name="Freeform 26">
                <a:extLst>
                  <a:ext uri="{FF2B5EF4-FFF2-40B4-BE49-F238E27FC236}">
                    <a16:creationId xmlns:a16="http://schemas.microsoft.com/office/drawing/2014/main" id="{3B33DD03-A62D-484A-9E5C-1A89F5152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99 w 788"/>
                  <a:gd name="T1" fmla="*/ 0 h 1138"/>
                  <a:gd name="T2" fmla="*/ 88 w 788"/>
                  <a:gd name="T3" fmla="*/ 0 h 1138"/>
                  <a:gd name="T4" fmla="*/ 73 w 788"/>
                  <a:gd name="T5" fmla="*/ 1 h 1138"/>
                  <a:gd name="T6" fmla="*/ 56 w 788"/>
                  <a:gd name="T7" fmla="*/ 4 h 1138"/>
                  <a:gd name="T8" fmla="*/ 39 w 788"/>
                  <a:gd name="T9" fmla="*/ 8 h 1138"/>
                  <a:gd name="T10" fmla="*/ 22 w 788"/>
                  <a:gd name="T11" fmla="*/ 15 h 1138"/>
                  <a:gd name="T12" fmla="*/ 10 w 788"/>
                  <a:gd name="T13" fmla="*/ 24 h 1138"/>
                  <a:gd name="T14" fmla="*/ 2 w 788"/>
                  <a:gd name="T15" fmla="*/ 36 h 1138"/>
                  <a:gd name="T16" fmla="*/ 0 w 788"/>
                  <a:gd name="T17" fmla="*/ 46 h 1138"/>
                  <a:gd name="T18" fmla="*/ 1 w 788"/>
                  <a:gd name="T19" fmla="*/ 51 h 1138"/>
                  <a:gd name="T20" fmla="*/ 4 w 788"/>
                  <a:gd name="T21" fmla="*/ 66 h 1138"/>
                  <a:gd name="T22" fmla="*/ 13 w 788"/>
                  <a:gd name="T23" fmla="*/ 97 h 1138"/>
                  <a:gd name="T24" fmla="*/ 25 w 788"/>
                  <a:gd name="T25" fmla="*/ 137 h 1138"/>
                  <a:gd name="T26" fmla="*/ 41 w 788"/>
                  <a:gd name="T27" fmla="*/ 181 h 1138"/>
                  <a:gd name="T28" fmla="*/ 59 w 788"/>
                  <a:gd name="T29" fmla="*/ 228 h 1138"/>
                  <a:gd name="T30" fmla="*/ 78 w 788"/>
                  <a:gd name="T31" fmla="*/ 274 h 1138"/>
                  <a:gd name="T32" fmla="*/ 98 w 788"/>
                  <a:gd name="T33" fmla="*/ 317 h 1138"/>
                  <a:gd name="T34" fmla="*/ 117 w 788"/>
                  <a:gd name="T35" fmla="*/ 352 h 1138"/>
                  <a:gd name="T36" fmla="*/ 130 w 788"/>
                  <a:gd name="T37" fmla="*/ 370 h 1138"/>
                  <a:gd name="T38" fmla="*/ 136 w 788"/>
                  <a:gd name="T39" fmla="*/ 377 h 1138"/>
                  <a:gd name="T40" fmla="*/ 146 w 788"/>
                  <a:gd name="T41" fmla="*/ 377 h 1138"/>
                  <a:gd name="T42" fmla="*/ 163 w 788"/>
                  <a:gd name="T43" fmla="*/ 371 h 1138"/>
                  <a:gd name="T44" fmla="*/ 183 w 788"/>
                  <a:gd name="T45" fmla="*/ 363 h 1138"/>
                  <a:gd name="T46" fmla="*/ 203 w 788"/>
                  <a:gd name="T47" fmla="*/ 355 h 1138"/>
                  <a:gd name="T48" fmla="*/ 223 w 788"/>
                  <a:gd name="T49" fmla="*/ 346 h 1138"/>
                  <a:gd name="T50" fmla="*/ 241 w 788"/>
                  <a:gd name="T51" fmla="*/ 338 h 1138"/>
                  <a:gd name="T52" fmla="*/ 254 w 788"/>
                  <a:gd name="T53" fmla="*/ 330 h 1138"/>
                  <a:gd name="T54" fmla="*/ 262 w 788"/>
                  <a:gd name="T55" fmla="*/ 323 h 1138"/>
                  <a:gd name="T56" fmla="*/ 252 w 788"/>
                  <a:gd name="T57" fmla="*/ 306 h 1138"/>
                  <a:gd name="T58" fmla="*/ 229 w 788"/>
                  <a:gd name="T59" fmla="*/ 271 h 1138"/>
                  <a:gd name="T60" fmla="*/ 204 w 788"/>
                  <a:gd name="T61" fmla="*/ 231 h 1138"/>
                  <a:gd name="T62" fmla="*/ 179 w 788"/>
                  <a:gd name="T63" fmla="*/ 187 h 1138"/>
                  <a:gd name="T64" fmla="*/ 156 w 788"/>
                  <a:gd name="T65" fmla="*/ 141 h 1138"/>
                  <a:gd name="T66" fmla="*/ 135 w 788"/>
                  <a:gd name="T67" fmla="*/ 96 h 1138"/>
                  <a:gd name="T68" fmla="*/ 117 w 788"/>
                  <a:gd name="T69" fmla="*/ 54 h 1138"/>
                  <a:gd name="T70" fmla="*/ 106 w 788"/>
                  <a:gd name="T71" fmla="*/ 16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9" name="Freeform 27">
                <a:extLst>
                  <a:ext uri="{FF2B5EF4-FFF2-40B4-BE49-F238E27FC236}">
                    <a16:creationId xmlns:a16="http://schemas.microsoft.com/office/drawing/2014/main" id="{D8DA8BED-C9D6-DA44-897D-DFB7F928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16 w 425"/>
                  <a:gd name="T1" fmla="*/ 0 h 936"/>
                  <a:gd name="T2" fmla="*/ 16 w 425"/>
                  <a:gd name="T3" fmla="*/ 1 h 936"/>
                  <a:gd name="T4" fmla="*/ 16 w 425"/>
                  <a:gd name="T5" fmla="*/ 2 h 936"/>
                  <a:gd name="T6" fmla="*/ 16 w 425"/>
                  <a:gd name="T7" fmla="*/ 4 h 936"/>
                  <a:gd name="T8" fmla="*/ 15 w 425"/>
                  <a:gd name="T9" fmla="*/ 6 h 936"/>
                  <a:gd name="T10" fmla="*/ 13 w 425"/>
                  <a:gd name="T11" fmla="*/ 12 h 936"/>
                  <a:gd name="T12" fmla="*/ 11 w 425"/>
                  <a:gd name="T13" fmla="*/ 18 h 936"/>
                  <a:gd name="T14" fmla="*/ 7 w 425"/>
                  <a:gd name="T15" fmla="*/ 27 h 936"/>
                  <a:gd name="T16" fmla="*/ 2 w 425"/>
                  <a:gd name="T17" fmla="*/ 39 h 936"/>
                  <a:gd name="T18" fmla="*/ 0 w 425"/>
                  <a:gd name="T19" fmla="*/ 47 h 936"/>
                  <a:gd name="T20" fmla="*/ 0 w 425"/>
                  <a:gd name="T21" fmla="*/ 59 h 936"/>
                  <a:gd name="T22" fmla="*/ 1 w 425"/>
                  <a:gd name="T23" fmla="*/ 73 h 936"/>
                  <a:gd name="T24" fmla="*/ 4 w 425"/>
                  <a:gd name="T25" fmla="*/ 90 h 936"/>
                  <a:gd name="T26" fmla="*/ 9 w 425"/>
                  <a:gd name="T27" fmla="*/ 108 h 936"/>
                  <a:gd name="T28" fmla="*/ 14 w 425"/>
                  <a:gd name="T29" fmla="*/ 129 h 936"/>
                  <a:gd name="T30" fmla="*/ 19 w 425"/>
                  <a:gd name="T31" fmla="*/ 149 h 936"/>
                  <a:gd name="T32" fmla="*/ 26 w 425"/>
                  <a:gd name="T33" fmla="*/ 170 h 936"/>
                  <a:gd name="T34" fmla="*/ 33 w 425"/>
                  <a:gd name="T35" fmla="*/ 190 h 936"/>
                  <a:gd name="T36" fmla="*/ 40 w 425"/>
                  <a:gd name="T37" fmla="*/ 209 h 936"/>
                  <a:gd name="T38" fmla="*/ 46 w 425"/>
                  <a:gd name="T39" fmla="*/ 228 h 936"/>
                  <a:gd name="T40" fmla="*/ 52 w 425"/>
                  <a:gd name="T41" fmla="*/ 244 h 936"/>
                  <a:gd name="T42" fmla="*/ 58 w 425"/>
                  <a:gd name="T43" fmla="*/ 258 h 936"/>
                  <a:gd name="T44" fmla="*/ 63 w 425"/>
                  <a:gd name="T45" fmla="*/ 269 h 936"/>
                  <a:gd name="T46" fmla="*/ 67 w 425"/>
                  <a:gd name="T47" fmla="*/ 277 h 936"/>
                  <a:gd name="T48" fmla="*/ 70 w 425"/>
                  <a:gd name="T49" fmla="*/ 281 h 936"/>
                  <a:gd name="T50" fmla="*/ 75 w 425"/>
                  <a:gd name="T51" fmla="*/ 284 h 936"/>
                  <a:gd name="T52" fmla="*/ 80 w 425"/>
                  <a:gd name="T53" fmla="*/ 287 h 936"/>
                  <a:gd name="T54" fmla="*/ 86 w 425"/>
                  <a:gd name="T55" fmla="*/ 291 h 936"/>
                  <a:gd name="T56" fmla="*/ 94 w 425"/>
                  <a:gd name="T57" fmla="*/ 294 h 936"/>
                  <a:gd name="T58" fmla="*/ 104 w 425"/>
                  <a:gd name="T59" fmla="*/ 299 h 936"/>
                  <a:gd name="T60" fmla="*/ 114 w 425"/>
                  <a:gd name="T61" fmla="*/ 302 h 936"/>
                  <a:gd name="T62" fmla="*/ 127 w 425"/>
                  <a:gd name="T63" fmla="*/ 307 h 936"/>
                  <a:gd name="T64" fmla="*/ 142 w 425"/>
                  <a:gd name="T65" fmla="*/ 312 h 936"/>
                  <a:gd name="T66" fmla="*/ 132 w 425"/>
                  <a:gd name="T67" fmla="*/ 298 h 936"/>
                  <a:gd name="T68" fmla="*/ 123 w 425"/>
                  <a:gd name="T69" fmla="*/ 281 h 936"/>
                  <a:gd name="T70" fmla="*/ 113 w 425"/>
                  <a:gd name="T71" fmla="*/ 262 h 936"/>
                  <a:gd name="T72" fmla="*/ 103 w 425"/>
                  <a:gd name="T73" fmla="*/ 242 h 936"/>
                  <a:gd name="T74" fmla="*/ 93 w 425"/>
                  <a:gd name="T75" fmla="*/ 220 h 936"/>
                  <a:gd name="T76" fmla="*/ 83 w 425"/>
                  <a:gd name="T77" fmla="*/ 197 h 936"/>
                  <a:gd name="T78" fmla="*/ 74 w 425"/>
                  <a:gd name="T79" fmla="*/ 174 h 936"/>
                  <a:gd name="T80" fmla="*/ 65 w 425"/>
                  <a:gd name="T81" fmla="*/ 150 h 936"/>
                  <a:gd name="T82" fmla="*/ 56 w 425"/>
                  <a:gd name="T83" fmla="*/ 127 h 936"/>
                  <a:gd name="T84" fmla="*/ 48 w 425"/>
                  <a:gd name="T85" fmla="*/ 104 h 936"/>
                  <a:gd name="T86" fmla="*/ 40 w 425"/>
                  <a:gd name="T87" fmla="*/ 83 h 936"/>
                  <a:gd name="T88" fmla="*/ 34 w 425"/>
                  <a:gd name="T89" fmla="*/ 62 h 936"/>
                  <a:gd name="T90" fmla="*/ 28 w 425"/>
                  <a:gd name="T91" fmla="*/ 43 h 936"/>
                  <a:gd name="T92" fmla="*/ 23 w 425"/>
                  <a:gd name="T93" fmla="*/ 26 h 936"/>
                  <a:gd name="T94" fmla="*/ 19 w 425"/>
                  <a:gd name="T95" fmla="*/ 12 h 936"/>
                  <a:gd name="T96" fmla="*/ 16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0" name="Freeform 28">
                <a:extLst>
                  <a:ext uri="{FF2B5EF4-FFF2-40B4-BE49-F238E27FC236}">
                    <a16:creationId xmlns:a16="http://schemas.microsoft.com/office/drawing/2014/main" id="{5D35AA3D-10F4-AA43-BE8E-1ED2FA272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9 w 192"/>
                  <a:gd name="T1" fmla="*/ 4 h 208"/>
                  <a:gd name="T2" fmla="*/ 4 w 192"/>
                  <a:gd name="T3" fmla="*/ 8 h 208"/>
                  <a:gd name="T4" fmla="*/ 1 w 192"/>
                  <a:gd name="T5" fmla="*/ 14 h 208"/>
                  <a:gd name="T6" fmla="*/ 0 w 192"/>
                  <a:gd name="T7" fmla="*/ 22 h 208"/>
                  <a:gd name="T8" fmla="*/ 0 w 192"/>
                  <a:gd name="T9" fmla="*/ 31 h 208"/>
                  <a:gd name="T10" fmla="*/ 1 w 192"/>
                  <a:gd name="T11" fmla="*/ 40 h 208"/>
                  <a:gd name="T12" fmla="*/ 3 w 192"/>
                  <a:gd name="T13" fmla="*/ 49 h 208"/>
                  <a:gd name="T14" fmla="*/ 7 w 192"/>
                  <a:gd name="T15" fmla="*/ 57 h 208"/>
                  <a:gd name="T16" fmla="*/ 12 w 192"/>
                  <a:gd name="T17" fmla="*/ 63 h 208"/>
                  <a:gd name="T18" fmla="*/ 17 w 192"/>
                  <a:gd name="T19" fmla="*/ 67 h 208"/>
                  <a:gd name="T20" fmla="*/ 23 w 192"/>
                  <a:gd name="T21" fmla="*/ 68 h 208"/>
                  <a:gd name="T22" fmla="*/ 30 w 192"/>
                  <a:gd name="T23" fmla="*/ 69 h 208"/>
                  <a:gd name="T24" fmla="*/ 37 w 192"/>
                  <a:gd name="T25" fmla="*/ 68 h 208"/>
                  <a:gd name="T26" fmla="*/ 43 w 192"/>
                  <a:gd name="T27" fmla="*/ 65 h 208"/>
                  <a:gd name="T28" fmla="*/ 49 w 192"/>
                  <a:gd name="T29" fmla="*/ 62 h 208"/>
                  <a:gd name="T30" fmla="*/ 54 w 192"/>
                  <a:gd name="T31" fmla="*/ 58 h 208"/>
                  <a:gd name="T32" fmla="*/ 58 w 192"/>
                  <a:gd name="T33" fmla="*/ 54 h 208"/>
                  <a:gd name="T34" fmla="*/ 63 w 192"/>
                  <a:gd name="T35" fmla="*/ 43 h 208"/>
                  <a:gd name="T36" fmla="*/ 64 w 192"/>
                  <a:gd name="T37" fmla="*/ 30 h 208"/>
                  <a:gd name="T38" fmla="*/ 62 w 192"/>
                  <a:gd name="T39" fmla="*/ 17 h 208"/>
                  <a:gd name="T40" fmla="*/ 55 w 192"/>
                  <a:gd name="T41" fmla="*/ 9 h 208"/>
                  <a:gd name="T42" fmla="*/ 51 w 192"/>
                  <a:gd name="T43" fmla="*/ 7 h 208"/>
                  <a:gd name="T44" fmla="*/ 46 w 192"/>
                  <a:gd name="T45" fmla="*/ 5 h 208"/>
                  <a:gd name="T46" fmla="*/ 41 w 192"/>
                  <a:gd name="T47" fmla="*/ 3 h 208"/>
                  <a:gd name="T48" fmla="*/ 35 w 192"/>
                  <a:gd name="T49" fmla="*/ 1 h 208"/>
                  <a:gd name="T50" fmla="*/ 28 w 192"/>
                  <a:gd name="T51" fmla="*/ 0 h 208"/>
                  <a:gd name="T52" fmla="*/ 22 w 192"/>
                  <a:gd name="T53" fmla="*/ 0 h 208"/>
                  <a:gd name="T54" fmla="*/ 16 w 192"/>
                  <a:gd name="T55" fmla="*/ 1 h 208"/>
                  <a:gd name="T56" fmla="*/ 9 w 192"/>
                  <a:gd name="T57" fmla="*/ 4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1" name="Freeform 29">
                <a:extLst>
                  <a:ext uri="{FF2B5EF4-FFF2-40B4-BE49-F238E27FC236}">
                    <a16:creationId xmlns:a16="http://schemas.microsoft.com/office/drawing/2014/main" id="{0F5E6FDD-376F-FB4C-A2B2-FE5025828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11 w 247"/>
                  <a:gd name="T1" fmla="*/ 10 h 251"/>
                  <a:gd name="T2" fmla="*/ 7 w 247"/>
                  <a:gd name="T3" fmla="*/ 15 h 251"/>
                  <a:gd name="T4" fmla="*/ 4 w 247"/>
                  <a:gd name="T5" fmla="*/ 20 h 251"/>
                  <a:gd name="T6" fmla="*/ 2 w 247"/>
                  <a:gd name="T7" fmla="*/ 26 h 251"/>
                  <a:gd name="T8" fmla="*/ 0 w 247"/>
                  <a:gd name="T9" fmla="*/ 32 h 251"/>
                  <a:gd name="T10" fmla="*/ 0 w 247"/>
                  <a:gd name="T11" fmla="*/ 39 h 251"/>
                  <a:gd name="T12" fmla="*/ 2 w 247"/>
                  <a:gd name="T13" fmla="*/ 45 h 251"/>
                  <a:gd name="T14" fmla="*/ 4 w 247"/>
                  <a:gd name="T15" fmla="*/ 51 h 251"/>
                  <a:gd name="T16" fmla="*/ 8 w 247"/>
                  <a:gd name="T17" fmla="*/ 57 h 251"/>
                  <a:gd name="T18" fmla="*/ 14 w 247"/>
                  <a:gd name="T19" fmla="*/ 63 h 251"/>
                  <a:gd name="T20" fmla="*/ 19 w 247"/>
                  <a:gd name="T21" fmla="*/ 68 h 251"/>
                  <a:gd name="T22" fmla="*/ 26 w 247"/>
                  <a:gd name="T23" fmla="*/ 74 h 251"/>
                  <a:gd name="T24" fmla="*/ 32 w 247"/>
                  <a:gd name="T25" fmla="*/ 78 h 251"/>
                  <a:gd name="T26" fmla="*/ 38 w 247"/>
                  <a:gd name="T27" fmla="*/ 82 h 251"/>
                  <a:gd name="T28" fmla="*/ 44 w 247"/>
                  <a:gd name="T29" fmla="*/ 84 h 251"/>
                  <a:gd name="T30" fmla="*/ 49 w 247"/>
                  <a:gd name="T31" fmla="*/ 84 h 251"/>
                  <a:gd name="T32" fmla="*/ 55 w 247"/>
                  <a:gd name="T33" fmla="*/ 82 h 251"/>
                  <a:gd name="T34" fmla="*/ 60 w 247"/>
                  <a:gd name="T35" fmla="*/ 79 h 251"/>
                  <a:gd name="T36" fmla="*/ 65 w 247"/>
                  <a:gd name="T37" fmla="*/ 76 h 251"/>
                  <a:gd name="T38" fmla="*/ 69 w 247"/>
                  <a:gd name="T39" fmla="*/ 74 h 251"/>
                  <a:gd name="T40" fmla="*/ 74 w 247"/>
                  <a:gd name="T41" fmla="*/ 71 h 251"/>
                  <a:gd name="T42" fmla="*/ 77 w 247"/>
                  <a:gd name="T43" fmla="*/ 68 h 251"/>
                  <a:gd name="T44" fmla="*/ 80 w 247"/>
                  <a:gd name="T45" fmla="*/ 64 h 251"/>
                  <a:gd name="T46" fmla="*/ 82 w 247"/>
                  <a:gd name="T47" fmla="*/ 60 h 251"/>
                  <a:gd name="T48" fmla="*/ 82 w 247"/>
                  <a:gd name="T49" fmla="*/ 54 h 251"/>
                  <a:gd name="T50" fmla="*/ 81 w 247"/>
                  <a:gd name="T51" fmla="*/ 48 h 251"/>
                  <a:gd name="T52" fmla="*/ 79 w 247"/>
                  <a:gd name="T53" fmla="*/ 40 h 251"/>
                  <a:gd name="T54" fmla="*/ 76 w 247"/>
                  <a:gd name="T55" fmla="*/ 32 h 251"/>
                  <a:gd name="T56" fmla="*/ 71 w 247"/>
                  <a:gd name="T57" fmla="*/ 24 h 251"/>
                  <a:gd name="T58" fmla="*/ 66 w 247"/>
                  <a:gd name="T59" fmla="*/ 17 h 251"/>
                  <a:gd name="T60" fmla="*/ 61 w 247"/>
                  <a:gd name="T61" fmla="*/ 10 h 251"/>
                  <a:gd name="T62" fmla="*/ 55 w 247"/>
                  <a:gd name="T63" fmla="*/ 5 h 251"/>
                  <a:gd name="T64" fmla="*/ 49 w 247"/>
                  <a:gd name="T65" fmla="*/ 2 h 251"/>
                  <a:gd name="T66" fmla="*/ 43 w 247"/>
                  <a:gd name="T67" fmla="*/ 1 h 251"/>
                  <a:gd name="T68" fmla="*/ 37 w 247"/>
                  <a:gd name="T69" fmla="*/ 0 h 251"/>
                  <a:gd name="T70" fmla="*/ 31 w 247"/>
                  <a:gd name="T71" fmla="*/ 0 h 251"/>
                  <a:gd name="T72" fmla="*/ 27 w 247"/>
                  <a:gd name="T73" fmla="*/ 1 h 251"/>
                  <a:gd name="T74" fmla="*/ 22 w 247"/>
                  <a:gd name="T75" fmla="*/ 2 h 251"/>
                  <a:gd name="T76" fmla="*/ 17 w 247"/>
                  <a:gd name="T77" fmla="*/ 4 h 251"/>
                  <a:gd name="T78" fmla="*/ 14 w 247"/>
                  <a:gd name="T79" fmla="*/ 7 h 251"/>
                  <a:gd name="T80" fmla="*/ 11 w 247"/>
                  <a:gd name="T81" fmla="*/ 1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2" name="Freeform 30">
                <a:extLst>
                  <a:ext uri="{FF2B5EF4-FFF2-40B4-BE49-F238E27FC236}">
                    <a16:creationId xmlns:a16="http://schemas.microsoft.com/office/drawing/2014/main" id="{98536CF3-2DD5-3F44-8E77-3A6F2083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38 w 226"/>
                  <a:gd name="T1" fmla="*/ 1 h 240"/>
                  <a:gd name="T2" fmla="*/ 31 w 226"/>
                  <a:gd name="T3" fmla="*/ 0 h 240"/>
                  <a:gd name="T4" fmla="*/ 22 w 226"/>
                  <a:gd name="T5" fmla="*/ 1 h 240"/>
                  <a:gd name="T6" fmla="*/ 14 w 226"/>
                  <a:gd name="T7" fmla="*/ 4 h 240"/>
                  <a:gd name="T8" fmla="*/ 5 w 226"/>
                  <a:gd name="T9" fmla="*/ 12 h 240"/>
                  <a:gd name="T10" fmla="*/ 0 w 226"/>
                  <a:gd name="T11" fmla="*/ 26 h 240"/>
                  <a:gd name="T12" fmla="*/ 1 w 226"/>
                  <a:gd name="T13" fmla="*/ 41 h 240"/>
                  <a:gd name="T14" fmla="*/ 5 w 226"/>
                  <a:gd name="T15" fmla="*/ 56 h 240"/>
                  <a:gd name="T16" fmla="*/ 11 w 226"/>
                  <a:gd name="T17" fmla="*/ 67 h 240"/>
                  <a:gd name="T18" fmla="*/ 19 w 226"/>
                  <a:gd name="T19" fmla="*/ 74 h 240"/>
                  <a:gd name="T20" fmla="*/ 28 w 226"/>
                  <a:gd name="T21" fmla="*/ 79 h 240"/>
                  <a:gd name="T22" fmla="*/ 38 w 226"/>
                  <a:gd name="T23" fmla="*/ 80 h 240"/>
                  <a:gd name="T24" fmla="*/ 50 w 226"/>
                  <a:gd name="T25" fmla="*/ 76 h 240"/>
                  <a:gd name="T26" fmla="*/ 63 w 226"/>
                  <a:gd name="T27" fmla="*/ 68 h 240"/>
                  <a:gd name="T28" fmla="*/ 72 w 226"/>
                  <a:gd name="T29" fmla="*/ 57 h 240"/>
                  <a:gd name="T30" fmla="*/ 75 w 226"/>
                  <a:gd name="T31" fmla="*/ 44 h 240"/>
                  <a:gd name="T32" fmla="*/ 74 w 226"/>
                  <a:gd name="T33" fmla="*/ 35 h 240"/>
                  <a:gd name="T34" fmla="*/ 71 w 226"/>
                  <a:gd name="T35" fmla="*/ 32 h 240"/>
                  <a:gd name="T36" fmla="*/ 67 w 226"/>
                  <a:gd name="T37" fmla="*/ 32 h 240"/>
                  <a:gd name="T38" fmla="*/ 64 w 226"/>
                  <a:gd name="T39" fmla="*/ 35 h 240"/>
                  <a:gd name="T40" fmla="*/ 63 w 226"/>
                  <a:gd name="T41" fmla="*/ 42 h 240"/>
                  <a:gd name="T42" fmla="*/ 60 w 226"/>
                  <a:gd name="T43" fmla="*/ 53 h 240"/>
                  <a:gd name="T44" fmla="*/ 54 w 226"/>
                  <a:gd name="T45" fmla="*/ 61 h 240"/>
                  <a:gd name="T46" fmla="*/ 43 w 226"/>
                  <a:gd name="T47" fmla="*/ 66 h 240"/>
                  <a:gd name="T48" fmla="*/ 30 w 226"/>
                  <a:gd name="T49" fmla="*/ 66 h 240"/>
                  <a:gd name="T50" fmla="*/ 20 w 226"/>
                  <a:gd name="T51" fmla="*/ 59 h 240"/>
                  <a:gd name="T52" fmla="*/ 15 w 226"/>
                  <a:gd name="T53" fmla="*/ 48 h 240"/>
                  <a:gd name="T54" fmla="*/ 11 w 226"/>
                  <a:gd name="T55" fmla="*/ 35 h 240"/>
                  <a:gd name="T56" fmla="*/ 11 w 226"/>
                  <a:gd name="T57" fmla="*/ 25 h 240"/>
                  <a:gd name="T58" fmla="*/ 14 w 226"/>
                  <a:gd name="T59" fmla="*/ 19 h 240"/>
                  <a:gd name="T60" fmla="*/ 18 w 226"/>
                  <a:gd name="T61" fmla="*/ 13 h 240"/>
                  <a:gd name="T62" fmla="*/ 25 w 226"/>
                  <a:gd name="T63" fmla="*/ 9 h 240"/>
                  <a:gd name="T64" fmla="*/ 29 w 226"/>
                  <a:gd name="T65" fmla="*/ 8 h 240"/>
                  <a:gd name="T66" fmla="*/ 35 w 226"/>
                  <a:gd name="T67" fmla="*/ 8 h 240"/>
                  <a:gd name="T68" fmla="*/ 42 w 226"/>
                  <a:gd name="T69" fmla="*/ 8 h 240"/>
                  <a:gd name="T70" fmla="*/ 43 w 226"/>
                  <a:gd name="T71" fmla="*/ 4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3" name="Freeform 31">
                <a:extLst>
                  <a:ext uri="{FF2B5EF4-FFF2-40B4-BE49-F238E27FC236}">
                    <a16:creationId xmlns:a16="http://schemas.microsoft.com/office/drawing/2014/main" id="{D7756990-FA79-364E-92FE-F70BCB12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20 w 279"/>
                  <a:gd name="T1" fmla="*/ 3 h 270"/>
                  <a:gd name="T2" fmla="*/ 11 w 279"/>
                  <a:gd name="T3" fmla="*/ 9 h 270"/>
                  <a:gd name="T4" fmla="*/ 5 w 279"/>
                  <a:gd name="T5" fmla="*/ 17 h 270"/>
                  <a:gd name="T6" fmla="*/ 1 w 279"/>
                  <a:gd name="T7" fmla="*/ 27 h 270"/>
                  <a:gd name="T8" fmla="*/ 0 w 279"/>
                  <a:gd name="T9" fmla="*/ 37 h 270"/>
                  <a:gd name="T10" fmla="*/ 2 w 279"/>
                  <a:gd name="T11" fmla="*/ 48 h 270"/>
                  <a:gd name="T12" fmla="*/ 6 w 279"/>
                  <a:gd name="T13" fmla="*/ 58 h 270"/>
                  <a:gd name="T14" fmla="*/ 12 w 279"/>
                  <a:gd name="T15" fmla="*/ 68 h 270"/>
                  <a:gd name="T16" fmla="*/ 22 w 279"/>
                  <a:gd name="T17" fmla="*/ 77 h 270"/>
                  <a:gd name="T18" fmla="*/ 34 w 279"/>
                  <a:gd name="T19" fmla="*/ 86 h 270"/>
                  <a:gd name="T20" fmla="*/ 47 w 279"/>
                  <a:gd name="T21" fmla="*/ 90 h 270"/>
                  <a:gd name="T22" fmla="*/ 62 w 279"/>
                  <a:gd name="T23" fmla="*/ 88 h 270"/>
                  <a:gd name="T24" fmla="*/ 73 w 279"/>
                  <a:gd name="T25" fmla="*/ 80 h 270"/>
                  <a:gd name="T26" fmla="*/ 81 w 279"/>
                  <a:gd name="T27" fmla="*/ 72 h 270"/>
                  <a:gd name="T28" fmla="*/ 88 w 279"/>
                  <a:gd name="T29" fmla="*/ 63 h 270"/>
                  <a:gd name="T30" fmla="*/ 92 w 279"/>
                  <a:gd name="T31" fmla="*/ 53 h 270"/>
                  <a:gd name="T32" fmla="*/ 93 w 279"/>
                  <a:gd name="T33" fmla="*/ 44 h 270"/>
                  <a:gd name="T34" fmla="*/ 91 w 279"/>
                  <a:gd name="T35" fmla="*/ 40 h 270"/>
                  <a:gd name="T36" fmla="*/ 86 w 279"/>
                  <a:gd name="T37" fmla="*/ 39 h 270"/>
                  <a:gd name="T38" fmla="*/ 82 w 279"/>
                  <a:gd name="T39" fmla="*/ 41 h 270"/>
                  <a:gd name="T40" fmla="*/ 80 w 279"/>
                  <a:gd name="T41" fmla="*/ 44 h 270"/>
                  <a:gd name="T42" fmla="*/ 78 w 279"/>
                  <a:gd name="T43" fmla="*/ 50 h 270"/>
                  <a:gd name="T44" fmla="*/ 73 w 279"/>
                  <a:gd name="T45" fmla="*/ 59 h 270"/>
                  <a:gd name="T46" fmla="*/ 66 w 279"/>
                  <a:gd name="T47" fmla="*/ 67 h 270"/>
                  <a:gd name="T48" fmla="*/ 51 w 279"/>
                  <a:gd name="T49" fmla="*/ 70 h 270"/>
                  <a:gd name="T50" fmla="*/ 33 w 279"/>
                  <a:gd name="T51" fmla="*/ 66 h 270"/>
                  <a:gd name="T52" fmla="*/ 20 w 279"/>
                  <a:gd name="T53" fmla="*/ 54 h 270"/>
                  <a:gd name="T54" fmla="*/ 13 w 279"/>
                  <a:gd name="T55" fmla="*/ 38 h 270"/>
                  <a:gd name="T56" fmla="*/ 15 w 279"/>
                  <a:gd name="T57" fmla="*/ 24 h 270"/>
                  <a:gd name="T58" fmla="*/ 20 w 279"/>
                  <a:gd name="T59" fmla="*/ 17 h 270"/>
                  <a:gd name="T60" fmla="*/ 27 w 279"/>
                  <a:gd name="T61" fmla="*/ 10 h 270"/>
                  <a:gd name="T62" fmla="*/ 34 w 279"/>
                  <a:gd name="T63" fmla="*/ 5 h 270"/>
                  <a:gd name="T64" fmla="*/ 36 w 279"/>
                  <a:gd name="T65" fmla="*/ 1 h 270"/>
                  <a:gd name="T66" fmla="*/ 29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4" name="Freeform 32">
                <a:extLst>
                  <a:ext uri="{FF2B5EF4-FFF2-40B4-BE49-F238E27FC236}">
                    <a16:creationId xmlns:a16="http://schemas.microsoft.com/office/drawing/2014/main" id="{2C5712B1-AF66-234E-BC55-6828F1B7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2 w 72"/>
                  <a:gd name="T1" fmla="*/ 22 h 75"/>
                  <a:gd name="T2" fmla="*/ 5 w 72"/>
                  <a:gd name="T3" fmla="*/ 24 h 75"/>
                  <a:gd name="T4" fmla="*/ 8 w 72"/>
                  <a:gd name="T5" fmla="*/ 25 h 75"/>
                  <a:gd name="T6" fmla="*/ 11 w 72"/>
                  <a:gd name="T7" fmla="*/ 25 h 75"/>
                  <a:gd name="T8" fmla="*/ 12 w 72"/>
                  <a:gd name="T9" fmla="*/ 24 h 75"/>
                  <a:gd name="T10" fmla="*/ 13 w 72"/>
                  <a:gd name="T11" fmla="*/ 24 h 75"/>
                  <a:gd name="T12" fmla="*/ 16 w 72"/>
                  <a:gd name="T13" fmla="*/ 24 h 75"/>
                  <a:gd name="T14" fmla="*/ 19 w 72"/>
                  <a:gd name="T15" fmla="*/ 22 h 75"/>
                  <a:gd name="T16" fmla="*/ 21 w 72"/>
                  <a:gd name="T17" fmla="*/ 20 h 75"/>
                  <a:gd name="T18" fmla="*/ 23 w 72"/>
                  <a:gd name="T19" fmla="*/ 19 h 75"/>
                  <a:gd name="T20" fmla="*/ 24 w 72"/>
                  <a:gd name="T21" fmla="*/ 17 h 75"/>
                  <a:gd name="T22" fmla="*/ 24 w 72"/>
                  <a:gd name="T23" fmla="*/ 16 h 75"/>
                  <a:gd name="T24" fmla="*/ 23 w 72"/>
                  <a:gd name="T25" fmla="*/ 15 h 75"/>
                  <a:gd name="T26" fmla="*/ 22 w 72"/>
                  <a:gd name="T27" fmla="*/ 13 h 75"/>
                  <a:gd name="T28" fmla="*/ 21 w 72"/>
                  <a:gd name="T29" fmla="*/ 13 h 75"/>
                  <a:gd name="T30" fmla="*/ 20 w 72"/>
                  <a:gd name="T31" fmla="*/ 13 h 75"/>
                  <a:gd name="T32" fmla="*/ 18 w 72"/>
                  <a:gd name="T33" fmla="*/ 13 h 75"/>
                  <a:gd name="T34" fmla="*/ 16 w 72"/>
                  <a:gd name="T35" fmla="*/ 14 h 75"/>
                  <a:gd name="T36" fmla="*/ 13 w 72"/>
                  <a:gd name="T37" fmla="*/ 15 h 75"/>
                  <a:gd name="T38" fmla="*/ 11 w 72"/>
                  <a:gd name="T39" fmla="*/ 17 h 75"/>
                  <a:gd name="T40" fmla="*/ 10 w 72"/>
                  <a:gd name="T41" fmla="*/ 17 h 75"/>
                  <a:gd name="T42" fmla="*/ 9 w 72"/>
                  <a:gd name="T43" fmla="*/ 14 h 75"/>
                  <a:gd name="T44" fmla="*/ 7 w 72"/>
                  <a:gd name="T45" fmla="*/ 8 h 75"/>
                  <a:gd name="T46" fmla="*/ 4 w 72"/>
                  <a:gd name="T47" fmla="*/ 2 h 75"/>
                  <a:gd name="T48" fmla="*/ 0 w 72"/>
                  <a:gd name="T49" fmla="*/ 0 h 75"/>
                  <a:gd name="T50" fmla="*/ 0 w 72"/>
                  <a:gd name="T51" fmla="*/ 6 h 75"/>
                  <a:gd name="T52" fmla="*/ 1 w 72"/>
                  <a:gd name="T53" fmla="*/ 13 h 75"/>
                  <a:gd name="T54" fmla="*/ 2 w 72"/>
                  <a:gd name="T55" fmla="*/ 19 h 75"/>
                  <a:gd name="T56" fmla="*/ 2 w 72"/>
                  <a:gd name="T57" fmla="*/ 22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5" name="Freeform 33">
                <a:extLst>
                  <a:ext uri="{FF2B5EF4-FFF2-40B4-BE49-F238E27FC236}">
                    <a16:creationId xmlns:a16="http://schemas.microsoft.com/office/drawing/2014/main" id="{51CC1AA6-4147-884C-99AE-CB29FD794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5 w 70"/>
                  <a:gd name="T1" fmla="*/ 18 h 59"/>
                  <a:gd name="T2" fmla="*/ 5 w 70"/>
                  <a:gd name="T3" fmla="*/ 19 h 59"/>
                  <a:gd name="T4" fmla="*/ 7 w 70"/>
                  <a:gd name="T5" fmla="*/ 19 h 59"/>
                  <a:gd name="T6" fmla="*/ 8 w 70"/>
                  <a:gd name="T7" fmla="*/ 20 h 59"/>
                  <a:gd name="T8" fmla="*/ 9 w 70"/>
                  <a:gd name="T9" fmla="*/ 20 h 59"/>
                  <a:gd name="T10" fmla="*/ 12 w 70"/>
                  <a:gd name="T11" fmla="*/ 20 h 59"/>
                  <a:gd name="T12" fmla="*/ 15 w 70"/>
                  <a:gd name="T13" fmla="*/ 19 h 59"/>
                  <a:gd name="T14" fmla="*/ 18 w 70"/>
                  <a:gd name="T15" fmla="*/ 19 h 59"/>
                  <a:gd name="T16" fmla="*/ 21 w 70"/>
                  <a:gd name="T17" fmla="*/ 17 h 59"/>
                  <a:gd name="T18" fmla="*/ 22 w 70"/>
                  <a:gd name="T19" fmla="*/ 16 h 59"/>
                  <a:gd name="T20" fmla="*/ 23 w 70"/>
                  <a:gd name="T21" fmla="*/ 15 h 59"/>
                  <a:gd name="T22" fmla="*/ 23 w 70"/>
                  <a:gd name="T23" fmla="*/ 14 h 59"/>
                  <a:gd name="T24" fmla="*/ 23 w 70"/>
                  <a:gd name="T25" fmla="*/ 13 h 59"/>
                  <a:gd name="T26" fmla="*/ 18 w 70"/>
                  <a:gd name="T27" fmla="*/ 11 h 59"/>
                  <a:gd name="T28" fmla="*/ 14 w 70"/>
                  <a:gd name="T29" fmla="*/ 11 h 59"/>
                  <a:gd name="T30" fmla="*/ 11 w 70"/>
                  <a:gd name="T31" fmla="*/ 13 h 59"/>
                  <a:gd name="T32" fmla="*/ 9 w 70"/>
                  <a:gd name="T33" fmla="*/ 14 h 59"/>
                  <a:gd name="T34" fmla="*/ 7 w 70"/>
                  <a:gd name="T35" fmla="*/ 10 h 59"/>
                  <a:gd name="T36" fmla="*/ 5 w 70"/>
                  <a:gd name="T37" fmla="*/ 5 h 59"/>
                  <a:gd name="T38" fmla="*/ 3 w 70"/>
                  <a:gd name="T39" fmla="*/ 1 h 59"/>
                  <a:gd name="T40" fmla="*/ 1 w 70"/>
                  <a:gd name="T41" fmla="*/ 0 h 59"/>
                  <a:gd name="T42" fmla="*/ 0 w 70"/>
                  <a:gd name="T43" fmla="*/ 6 h 59"/>
                  <a:gd name="T44" fmla="*/ 1 w 70"/>
                  <a:gd name="T45" fmla="*/ 12 h 59"/>
                  <a:gd name="T46" fmla="*/ 4 w 70"/>
                  <a:gd name="T47" fmla="*/ 17 h 59"/>
                  <a:gd name="T48" fmla="*/ 5 w 70"/>
                  <a:gd name="T49" fmla="*/ 18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6" name="Freeform 34">
                <a:extLst>
                  <a:ext uri="{FF2B5EF4-FFF2-40B4-BE49-F238E27FC236}">
                    <a16:creationId xmlns:a16="http://schemas.microsoft.com/office/drawing/2014/main" id="{DD35C783-B545-A54A-9F07-3D45792AE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1 w 65"/>
                  <a:gd name="T1" fmla="*/ 15 h 60"/>
                  <a:gd name="T2" fmla="*/ 3 w 65"/>
                  <a:gd name="T3" fmla="*/ 19 h 60"/>
                  <a:gd name="T4" fmla="*/ 7 w 65"/>
                  <a:gd name="T5" fmla="*/ 20 h 60"/>
                  <a:gd name="T6" fmla="*/ 10 w 65"/>
                  <a:gd name="T7" fmla="*/ 20 h 60"/>
                  <a:gd name="T8" fmla="*/ 12 w 65"/>
                  <a:gd name="T9" fmla="*/ 20 h 60"/>
                  <a:gd name="T10" fmla="*/ 15 w 65"/>
                  <a:gd name="T11" fmla="*/ 19 h 60"/>
                  <a:gd name="T12" fmla="*/ 18 w 65"/>
                  <a:gd name="T13" fmla="*/ 17 h 60"/>
                  <a:gd name="T14" fmla="*/ 21 w 65"/>
                  <a:gd name="T15" fmla="*/ 15 h 60"/>
                  <a:gd name="T16" fmla="*/ 22 w 65"/>
                  <a:gd name="T17" fmla="*/ 13 h 60"/>
                  <a:gd name="T18" fmla="*/ 21 w 65"/>
                  <a:gd name="T19" fmla="*/ 12 h 60"/>
                  <a:gd name="T20" fmla="*/ 20 w 65"/>
                  <a:gd name="T21" fmla="*/ 11 h 60"/>
                  <a:gd name="T22" fmla="*/ 19 w 65"/>
                  <a:gd name="T23" fmla="*/ 11 h 60"/>
                  <a:gd name="T24" fmla="*/ 17 w 65"/>
                  <a:gd name="T25" fmla="*/ 11 h 60"/>
                  <a:gd name="T26" fmla="*/ 9 w 65"/>
                  <a:gd name="T27" fmla="*/ 12 h 60"/>
                  <a:gd name="T28" fmla="*/ 8 w 65"/>
                  <a:gd name="T29" fmla="*/ 10 h 60"/>
                  <a:gd name="T30" fmla="*/ 6 w 65"/>
                  <a:gd name="T31" fmla="*/ 5 h 60"/>
                  <a:gd name="T32" fmla="*/ 3 w 65"/>
                  <a:gd name="T33" fmla="*/ 1 h 60"/>
                  <a:gd name="T34" fmla="*/ 0 w 65"/>
                  <a:gd name="T35" fmla="*/ 0 h 60"/>
                  <a:gd name="T36" fmla="*/ 0 w 65"/>
                  <a:gd name="T37" fmla="*/ 5 h 60"/>
                  <a:gd name="T38" fmla="*/ 1 w 65"/>
                  <a:gd name="T39" fmla="*/ 10 h 60"/>
                  <a:gd name="T40" fmla="*/ 1 w 65"/>
                  <a:gd name="T41" fmla="*/ 14 h 60"/>
                  <a:gd name="T42" fmla="*/ 1 w 65"/>
                  <a:gd name="T43" fmla="*/ 15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7" name="Freeform 35">
                <a:extLst>
                  <a:ext uri="{FF2B5EF4-FFF2-40B4-BE49-F238E27FC236}">
                    <a16:creationId xmlns:a16="http://schemas.microsoft.com/office/drawing/2014/main" id="{431FE4C2-A0BF-3748-99E7-2E62E09F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3 w 69"/>
                  <a:gd name="T1" fmla="*/ 16 h 47"/>
                  <a:gd name="T2" fmla="*/ 4 w 69"/>
                  <a:gd name="T3" fmla="*/ 16 h 47"/>
                  <a:gd name="T4" fmla="*/ 5 w 69"/>
                  <a:gd name="T5" fmla="*/ 16 h 47"/>
                  <a:gd name="T6" fmla="*/ 7 w 69"/>
                  <a:gd name="T7" fmla="*/ 16 h 47"/>
                  <a:gd name="T8" fmla="*/ 8 w 69"/>
                  <a:gd name="T9" fmla="*/ 16 h 47"/>
                  <a:gd name="T10" fmla="*/ 10 w 69"/>
                  <a:gd name="T11" fmla="*/ 16 h 47"/>
                  <a:gd name="T12" fmla="*/ 13 w 69"/>
                  <a:gd name="T13" fmla="*/ 15 h 47"/>
                  <a:gd name="T14" fmla="*/ 16 w 69"/>
                  <a:gd name="T15" fmla="*/ 14 h 47"/>
                  <a:gd name="T16" fmla="*/ 19 w 69"/>
                  <a:gd name="T17" fmla="*/ 13 h 47"/>
                  <a:gd name="T18" fmla="*/ 21 w 69"/>
                  <a:gd name="T19" fmla="*/ 12 h 47"/>
                  <a:gd name="T20" fmla="*/ 22 w 69"/>
                  <a:gd name="T21" fmla="*/ 10 h 47"/>
                  <a:gd name="T22" fmla="*/ 23 w 69"/>
                  <a:gd name="T23" fmla="*/ 9 h 47"/>
                  <a:gd name="T24" fmla="*/ 22 w 69"/>
                  <a:gd name="T25" fmla="*/ 7 h 47"/>
                  <a:gd name="T26" fmla="*/ 21 w 69"/>
                  <a:gd name="T27" fmla="*/ 6 h 47"/>
                  <a:gd name="T28" fmla="*/ 19 w 69"/>
                  <a:gd name="T29" fmla="*/ 6 h 47"/>
                  <a:gd name="T30" fmla="*/ 16 w 69"/>
                  <a:gd name="T31" fmla="*/ 6 h 47"/>
                  <a:gd name="T32" fmla="*/ 13 w 69"/>
                  <a:gd name="T33" fmla="*/ 6 h 47"/>
                  <a:gd name="T34" fmla="*/ 11 w 69"/>
                  <a:gd name="T35" fmla="*/ 7 h 47"/>
                  <a:gd name="T36" fmla="*/ 9 w 69"/>
                  <a:gd name="T37" fmla="*/ 8 h 47"/>
                  <a:gd name="T38" fmla="*/ 7 w 69"/>
                  <a:gd name="T39" fmla="*/ 9 h 47"/>
                  <a:gd name="T40" fmla="*/ 7 w 69"/>
                  <a:gd name="T41" fmla="*/ 9 h 47"/>
                  <a:gd name="T42" fmla="*/ 6 w 69"/>
                  <a:gd name="T43" fmla="*/ 7 h 47"/>
                  <a:gd name="T44" fmla="*/ 5 w 69"/>
                  <a:gd name="T45" fmla="*/ 5 h 47"/>
                  <a:gd name="T46" fmla="*/ 4 w 69"/>
                  <a:gd name="T47" fmla="*/ 2 h 47"/>
                  <a:gd name="T48" fmla="*/ 3 w 69"/>
                  <a:gd name="T49" fmla="*/ 1 h 47"/>
                  <a:gd name="T50" fmla="*/ 2 w 69"/>
                  <a:gd name="T51" fmla="*/ 0 h 47"/>
                  <a:gd name="T52" fmla="*/ 2 w 69"/>
                  <a:gd name="T53" fmla="*/ 0 h 47"/>
                  <a:gd name="T54" fmla="*/ 1 w 69"/>
                  <a:gd name="T55" fmla="*/ 0 h 47"/>
                  <a:gd name="T56" fmla="*/ 0 w 69"/>
                  <a:gd name="T57" fmla="*/ 1 h 47"/>
                  <a:gd name="T58" fmla="*/ 0 w 69"/>
                  <a:gd name="T59" fmla="*/ 4 h 47"/>
                  <a:gd name="T60" fmla="*/ 1 w 69"/>
                  <a:gd name="T61" fmla="*/ 9 h 47"/>
                  <a:gd name="T62" fmla="*/ 2 w 69"/>
                  <a:gd name="T63" fmla="*/ 14 h 47"/>
                  <a:gd name="T64" fmla="*/ 3 w 69"/>
                  <a:gd name="T65" fmla="*/ 1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8" name="Freeform 36">
                <a:extLst>
                  <a:ext uri="{FF2B5EF4-FFF2-40B4-BE49-F238E27FC236}">
                    <a16:creationId xmlns:a16="http://schemas.microsoft.com/office/drawing/2014/main" id="{AB428899-8717-8A47-BCE1-CFCE21517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4 w 60"/>
                  <a:gd name="T1" fmla="*/ 18 h 58"/>
                  <a:gd name="T2" fmla="*/ 7 w 60"/>
                  <a:gd name="T3" fmla="*/ 19 h 58"/>
                  <a:gd name="T4" fmla="*/ 11 w 60"/>
                  <a:gd name="T5" fmla="*/ 20 h 58"/>
                  <a:gd name="T6" fmla="*/ 15 w 60"/>
                  <a:gd name="T7" fmla="*/ 19 h 58"/>
                  <a:gd name="T8" fmla="*/ 18 w 60"/>
                  <a:gd name="T9" fmla="*/ 17 h 58"/>
                  <a:gd name="T10" fmla="*/ 19 w 60"/>
                  <a:gd name="T11" fmla="*/ 17 h 58"/>
                  <a:gd name="T12" fmla="*/ 20 w 60"/>
                  <a:gd name="T13" fmla="*/ 16 h 58"/>
                  <a:gd name="T14" fmla="*/ 20 w 60"/>
                  <a:gd name="T15" fmla="*/ 14 h 58"/>
                  <a:gd name="T16" fmla="*/ 20 w 60"/>
                  <a:gd name="T17" fmla="*/ 13 h 58"/>
                  <a:gd name="T18" fmla="*/ 19 w 60"/>
                  <a:gd name="T19" fmla="*/ 12 h 58"/>
                  <a:gd name="T20" fmla="*/ 18 w 60"/>
                  <a:gd name="T21" fmla="*/ 11 h 58"/>
                  <a:gd name="T22" fmla="*/ 16 w 60"/>
                  <a:gd name="T23" fmla="*/ 11 h 58"/>
                  <a:gd name="T24" fmla="*/ 15 w 60"/>
                  <a:gd name="T25" fmla="*/ 11 h 58"/>
                  <a:gd name="T26" fmla="*/ 12 w 60"/>
                  <a:gd name="T27" fmla="*/ 12 h 58"/>
                  <a:gd name="T28" fmla="*/ 9 w 60"/>
                  <a:gd name="T29" fmla="*/ 12 h 58"/>
                  <a:gd name="T30" fmla="*/ 7 w 60"/>
                  <a:gd name="T31" fmla="*/ 12 h 58"/>
                  <a:gd name="T32" fmla="*/ 6 w 60"/>
                  <a:gd name="T33" fmla="*/ 12 h 58"/>
                  <a:gd name="T34" fmla="*/ 6 w 60"/>
                  <a:gd name="T35" fmla="*/ 10 h 58"/>
                  <a:gd name="T36" fmla="*/ 6 w 60"/>
                  <a:gd name="T37" fmla="*/ 6 h 58"/>
                  <a:gd name="T38" fmla="*/ 5 w 60"/>
                  <a:gd name="T39" fmla="*/ 1 h 58"/>
                  <a:gd name="T40" fmla="*/ 2 w 60"/>
                  <a:gd name="T41" fmla="*/ 0 h 58"/>
                  <a:gd name="T42" fmla="*/ 0 w 60"/>
                  <a:gd name="T43" fmla="*/ 4 h 58"/>
                  <a:gd name="T44" fmla="*/ 0 w 60"/>
                  <a:gd name="T45" fmla="*/ 9 h 58"/>
                  <a:gd name="T46" fmla="*/ 1 w 60"/>
                  <a:gd name="T47" fmla="*/ 14 h 58"/>
                  <a:gd name="T48" fmla="*/ 4 w 60"/>
                  <a:gd name="T49" fmla="*/ 1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9" name="Freeform 37">
                <a:extLst>
                  <a:ext uri="{FF2B5EF4-FFF2-40B4-BE49-F238E27FC236}">
                    <a16:creationId xmlns:a16="http://schemas.microsoft.com/office/drawing/2014/main" id="{8E457C5E-BC2B-6248-903C-58E7921F5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6 w 59"/>
                  <a:gd name="T1" fmla="*/ 17 h 55"/>
                  <a:gd name="T2" fmla="*/ 11 w 59"/>
                  <a:gd name="T3" fmla="*/ 18 h 55"/>
                  <a:gd name="T4" fmla="*/ 15 w 59"/>
                  <a:gd name="T5" fmla="*/ 18 h 55"/>
                  <a:gd name="T6" fmla="*/ 18 w 59"/>
                  <a:gd name="T7" fmla="*/ 15 h 55"/>
                  <a:gd name="T8" fmla="*/ 20 w 59"/>
                  <a:gd name="T9" fmla="*/ 11 h 55"/>
                  <a:gd name="T10" fmla="*/ 19 w 59"/>
                  <a:gd name="T11" fmla="*/ 10 h 55"/>
                  <a:gd name="T12" fmla="*/ 18 w 59"/>
                  <a:gd name="T13" fmla="*/ 9 h 55"/>
                  <a:gd name="T14" fmla="*/ 17 w 59"/>
                  <a:gd name="T15" fmla="*/ 9 h 55"/>
                  <a:gd name="T16" fmla="*/ 15 w 59"/>
                  <a:gd name="T17" fmla="*/ 9 h 55"/>
                  <a:gd name="T18" fmla="*/ 14 w 59"/>
                  <a:gd name="T19" fmla="*/ 10 h 55"/>
                  <a:gd name="T20" fmla="*/ 13 w 59"/>
                  <a:gd name="T21" fmla="*/ 11 h 55"/>
                  <a:gd name="T22" fmla="*/ 12 w 59"/>
                  <a:gd name="T23" fmla="*/ 12 h 55"/>
                  <a:gd name="T24" fmla="*/ 11 w 59"/>
                  <a:gd name="T25" fmla="*/ 13 h 55"/>
                  <a:gd name="T26" fmla="*/ 9 w 59"/>
                  <a:gd name="T27" fmla="*/ 10 h 55"/>
                  <a:gd name="T28" fmla="*/ 7 w 59"/>
                  <a:gd name="T29" fmla="*/ 6 h 55"/>
                  <a:gd name="T30" fmla="*/ 3 w 59"/>
                  <a:gd name="T31" fmla="*/ 2 h 55"/>
                  <a:gd name="T32" fmla="*/ 0 w 59"/>
                  <a:gd name="T33" fmla="*/ 0 h 55"/>
                  <a:gd name="T34" fmla="*/ 1 w 59"/>
                  <a:gd name="T35" fmla="*/ 6 h 55"/>
                  <a:gd name="T36" fmla="*/ 3 w 59"/>
                  <a:gd name="T37" fmla="*/ 11 h 55"/>
                  <a:gd name="T38" fmla="*/ 5 w 59"/>
                  <a:gd name="T39" fmla="*/ 15 h 55"/>
                  <a:gd name="T40" fmla="*/ 6 w 59"/>
                  <a:gd name="T41" fmla="*/ 1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0" name="Freeform 38">
                <a:extLst>
                  <a:ext uri="{FF2B5EF4-FFF2-40B4-BE49-F238E27FC236}">
                    <a16:creationId xmlns:a16="http://schemas.microsoft.com/office/drawing/2014/main" id="{BAD6A4D6-99FE-9546-94AD-86A1901DB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11 w 82"/>
                  <a:gd name="T1" fmla="*/ 25 h 76"/>
                  <a:gd name="T2" fmla="*/ 13 w 82"/>
                  <a:gd name="T3" fmla="*/ 25 h 76"/>
                  <a:gd name="T4" fmla="*/ 14 w 82"/>
                  <a:gd name="T5" fmla="*/ 25 h 76"/>
                  <a:gd name="T6" fmla="*/ 16 w 82"/>
                  <a:gd name="T7" fmla="*/ 25 h 76"/>
                  <a:gd name="T8" fmla="*/ 19 w 82"/>
                  <a:gd name="T9" fmla="*/ 25 h 76"/>
                  <a:gd name="T10" fmla="*/ 20 w 82"/>
                  <a:gd name="T11" fmla="*/ 24 h 76"/>
                  <a:gd name="T12" fmla="*/ 22 w 82"/>
                  <a:gd name="T13" fmla="*/ 22 h 76"/>
                  <a:gd name="T14" fmla="*/ 24 w 82"/>
                  <a:gd name="T15" fmla="*/ 21 h 76"/>
                  <a:gd name="T16" fmla="*/ 25 w 82"/>
                  <a:gd name="T17" fmla="*/ 19 h 76"/>
                  <a:gd name="T18" fmla="*/ 26 w 82"/>
                  <a:gd name="T19" fmla="*/ 18 h 76"/>
                  <a:gd name="T20" fmla="*/ 27 w 82"/>
                  <a:gd name="T21" fmla="*/ 17 h 76"/>
                  <a:gd name="T22" fmla="*/ 27 w 82"/>
                  <a:gd name="T23" fmla="*/ 15 h 76"/>
                  <a:gd name="T24" fmla="*/ 26 w 82"/>
                  <a:gd name="T25" fmla="*/ 14 h 76"/>
                  <a:gd name="T26" fmla="*/ 23 w 82"/>
                  <a:gd name="T27" fmla="*/ 13 h 76"/>
                  <a:gd name="T28" fmla="*/ 21 w 82"/>
                  <a:gd name="T29" fmla="*/ 12 h 76"/>
                  <a:gd name="T30" fmla="*/ 18 w 82"/>
                  <a:gd name="T31" fmla="*/ 13 h 76"/>
                  <a:gd name="T32" fmla="*/ 15 w 82"/>
                  <a:gd name="T33" fmla="*/ 13 h 76"/>
                  <a:gd name="T34" fmla="*/ 13 w 82"/>
                  <a:gd name="T35" fmla="*/ 14 h 76"/>
                  <a:gd name="T36" fmla="*/ 12 w 82"/>
                  <a:gd name="T37" fmla="*/ 16 h 76"/>
                  <a:gd name="T38" fmla="*/ 11 w 82"/>
                  <a:gd name="T39" fmla="*/ 16 h 76"/>
                  <a:gd name="T40" fmla="*/ 10 w 82"/>
                  <a:gd name="T41" fmla="*/ 17 h 76"/>
                  <a:gd name="T42" fmla="*/ 10 w 82"/>
                  <a:gd name="T43" fmla="*/ 14 h 76"/>
                  <a:gd name="T44" fmla="*/ 8 w 82"/>
                  <a:gd name="T45" fmla="*/ 8 h 76"/>
                  <a:gd name="T46" fmla="*/ 5 w 82"/>
                  <a:gd name="T47" fmla="*/ 2 h 76"/>
                  <a:gd name="T48" fmla="*/ 1 w 82"/>
                  <a:gd name="T49" fmla="*/ 0 h 76"/>
                  <a:gd name="T50" fmla="*/ 0 w 82"/>
                  <a:gd name="T51" fmla="*/ 6 h 76"/>
                  <a:gd name="T52" fmla="*/ 0 w 82"/>
                  <a:gd name="T53" fmla="*/ 10 h 76"/>
                  <a:gd name="T54" fmla="*/ 1 w 82"/>
                  <a:gd name="T55" fmla="*/ 14 h 76"/>
                  <a:gd name="T56" fmla="*/ 4 w 82"/>
                  <a:gd name="T57" fmla="*/ 18 h 76"/>
                  <a:gd name="T58" fmla="*/ 6 w 82"/>
                  <a:gd name="T59" fmla="*/ 21 h 76"/>
                  <a:gd name="T60" fmla="*/ 8 w 82"/>
                  <a:gd name="T61" fmla="*/ 23 h 76"/>
                  <a:gd name="T62" fmla="*/ 10 w 82"/>
                  <a:gd name="T63" fmla="*/ 24 h 76"/>
                  <a:gd name="T64" fmla="*/ 11 w 82"/>
                  <a:gd name="T65" fmla="*/ 2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1" name="Freeform 39">
                <a:extLst>
                  <a:ext uri="{FF2B5EF4-FFF2-40B4-BE49-F238E27FC236}">
                    <a16:creationId xmlns:a16="http://schemas.microsoft.com/office/drawing/2014/main" id="{2EBD5B47-836A-A343-96D2-8A800372C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4 w 75"/>
                  <a:gd name="T1" fmla="*/ 18 h 66"/>
                  <a:gd name="T2" fmla="*/ 5 w 75"/>
                  <a:gd name="T3" fmla="*/ 19 h 66"/>
                  <a:gd name="T4" fmla="*/ 6 w 75"/>
                  <a:gd name="T5" fmla="*/ 20 h 66"/>
                  <a:gd name="T6" fmla="*/ 8 w 75"/>
                  <a:gd name="T7" fmla="*/ 21 h 66"/>
                  <a:gd name="T8" fmla="*/ 9 w 75"/>
                  <a:gd name="T9" fmla="*/ 21 h 66"/>
                  <a:gd name="T10" fmla="*/ 11 w 75"/>
                  <a:gd name="T11" fmla="*/ 22 h 66"/>
                  <a:gd name="T12" fmla="*/ 13 w 75"/>
                  <a:gd name="T13" fmla="*/ 22 h 66"/>
                  <a:gd name="T14" fmla="*/ 16 w 75"/>
                  <a:gd name="T15" fmla="*/ 22 h 66"/>
                  <a:gd name="T16" fmla="*/ 19 w 75"/>
                  <a:gd name="T17" fmla="*/ 22 h 66"/>
                  <a:gd name="T18" fmla="*/ 22 w 75"/>
                  <a:gd name="T19" fmla="*/ 21 h 66"/>
                  <a:gd name="T20" fmla="*/ 24 w 75"/>
                  <a:gd name="T21" fmla="*/ 20 h 66"/>
                  <a:gd name="T22" fmla="*/ 25 w 75"/>
                  <a:gd name="T23" fmla="*/ 18 h 66"/>
                  <a:gd name="T24" fmla="*/ 25 w 75"/>
                  <a:gd name="T25" fmla="*/ 15 h 66"/>
                  <a:gd name="T26" fmla="*/ 24 w 75"/>
                  <a:gd name="T27" fmla="*/ 13 h 66"/>
                  <a:gd name="T28" fmla="*/ 22 w 75"/>
                  <a:gd name="T29" fmla="*/ 12 h 66"/>
                  <a:gd name="T30" fmla="*/ 20 w 75"/>
                  <a:gd name="T31" fmla="*/ 11 h 66"/>
                  <a:gd name="T32" fmla="*/ 17 w 75"/>
                  <a:gd name="T33" fmla="*/ 11 h 66"/>
                  <a:gd name="T34" fmla="*/ 14 w 75"/>
                  <a:gd name="T35" fmla="*/ 12 h 66"/>
                  <a:gd name="T36" fmla="*/ 11 w 75"/>
                  <a:gd name="T37" fmla="*/ 12 h 66"/>
                  <a:gd name="T38" fmla="*/ 9 w 75"/>
                  <a:gd name="T39" fmla="*/ 13 h 66"/>
                  <a:gd name="T40" fmla="*/ 9 w 75"/>
                  <a:gd name="T41" fmla="*/ 13 h 66"/>
                  <a:gd name="T42" fmla="*/ 8 w 75"/>
                  <a:gd name="T43" fmla="*/ 11 h 66"/>
                  <a:gd name="T44" fmla="*/ 6 w 75"/>
                  <a:gd name="T45" fmla="*/ 5 h 66"/>
                  <a:gd name="T46" fmla="*/ 3 w 75"/>
                  <a:gd name="T47" fmla="*/ 1 h 66"/>
                  <a:gd name="T48" fmla="*/ 0 w 75"/>
                  <a:gd name="T49" fmla="*/ 0 h 66"/>
                  <a:gd name="T50" fmla="*/ 0 w 75"/>
                  <a:gd name="T51" fmla="*/ 7 h 66"/>
                  <a:gd name="T52" fmla="*/ 2 w 75"/>
                  <a:gd name="T53" fmla="*/ 13 h 66"/>
                  <a:gd name="T54" fmla="*/ 3 w 75"/>
                  <a:gd name="T55" fmla="*/ 16 h 66"/>
                  <a:gd name="T56" fmla="*/ 4 w 75"/>
                  <a:gd name="T57" fmla="*/ 1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2" name="Freeform 40">
                <a:extLst>
                  <a:ext uri="{FF2B5EF4-FFF2-40B4-BE49-F238E27FC236}">
                    <a16:creationId xmlns:a16="http://schemas.microsoft.com/office/drawing/2014/main" id="{E2514265-FB54-5848-A263-AEF9D3013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1 w 75"/>
                  <a:gd name="T1" fmla="*/ 14 h 63"/>
                  <a:gd name="T2" fmla="*/ 1 w 75"/>
                  <a:gd name="T3" fmla="*/ 15 h 63"/>
                  <a:gd name="T4" fmla="*/ 3 w 75"/>
                  <a:gd name="T5" fmla="*/ 17 h 63"/>
                  <a:gd name="T6" fmla="*/ 5 w 75"/>
                  <a:gd name="T7" fmla="*/ 19 h 63"/>
                  <a:gd name="T8" fmla="*/ 5 w 75"/>
                  <a:gd name="T9" fmla="*/ 19 h 63"/>
                  <a:gd name="T10" fmla="*/ 8 w 75"/>
                  <a:gd name="T11" fmla="*/ 20 h 63"/>
                  <a:gd name="T12" fmla="*/ 11 w 75"/>
                  <a:gd name="T13" fmla="*/ 21 h 63"/>
                  <a:gd name="T14" fmla="*/ 14 w 75"/>
                  <a:gd name="T15" fmla="*/ 21 h 63"/>
                  <a:gd name="T16" fmla="*/ 18 w 75"/>
                  <a:gd name="T17" fmla="*/ 20 h 63"/>
                  <a:gd name="T18" fmla="*/ 21 w 75"/>
                  <a:gd name="T19" fmla="*/ 19 h 63"/>
                  <a:gd name="T20" fmla="*/ 24 w 75"/>
                  <a:gd name="T21" fmla="*/ 18 h 63"/>
                  <a:gd name="T22" fmla="*/ 25 w 75"/>
                  <a:gd name="T23" fmla="*/ 16 h 63"/>
                  <a:gd name="T24" fmla="*/ 24 w 75"/>
                  <a:gd name="T25" fmla="*/ 13 h 63"/>
                  <a:gd name="T26" fmla="*/ 22 w 75"/>
                  <a:gd name="T27" fmla="*/ 11 h 63"/>
                  <a:gd name="T28" fmla="*/ 20 w 75"/>
                  <a:gd name="T29" fmla="*/ 10 h 63"/>
                  <a:gd name="T30" fmla="*/ 18 w 75"/>
                  <a:gd name="T31" fmla="*/ 9 h 63"/>
                  <a:gd name="T32" fmla="*/ 15 w 75"/>
                  <a:gd name="T33" fmla="*/ 10 h 63"/>
                  <a:gd name="T34" fmla="*/ 12 w 75"/>
                  <a:gd name="T35" fmla="*/ 10 h 63"/>
                  <a:gd name="T36" fmla="*/ 10 w 75"/>
                  <a:gd name="T37" fmla="*/ 11 h 63"/>
                  <a:gd name="T38" fmla="*/ 9 w 75"/>
                  <a:gd name="T39" fmla="*/ 12 h 63"/>
                  <a:gd name="T40" fmla="*/ 8 w 75"/>
                  <a:gd name="T41" fmla="*/ 12 h 63"/>
                  <a:gd name="T42" fmla="*/ 8 w 75"/>
                  <a:gd name="T43" fmla="*/ 10 h 63"/>
                  <a:gd name="T44" fmla="*/ 6 w 75"/>
                  <a:gd name="T45" fmla="*/ 5 h 63"/>
                  <a:gd name="T46" fmla="*/ 3 w 75"/>
                  <a:gd name="T47" fmla="*/ 1 h 63"/>
                  <a:gd name="T48" fmla="*/ 0 w 75"/>
                  <a:gd name="T49" fmla="*/ 0 h 63"/>
                  <a:gd name="T50" fmla="*/ 0 w 75"/>
                  <a:gd name="T51" fmla="*/ 5 h 63"/>
                  <a:gd name="T52" fmla="*/ 0 w 75"/>
                  <a:gd name="T53" fmla="*/ 9 h 63"/>
                  <a:gd name="T54" fmla="*/ 1 w 75"/>
                  <a:gd name="T55" fmla="*/ 13 h 63"/>
                  <a:gd name="T56" fmla="*/ 1 w 75"/>
                  <a:gd name="T57" fmla="*/ 1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3" name="Freeform 41">
                <a:extLst>
                  <a:ext uri="{FF2B5EF4-FFF2-40B4-BE49-F238E27FC236}">
                    <a16:creationId xmlns:a16="http://schemas.microsoft.com/office/drawing/2014/main" id="{984577EC-98B0-6A41-B17A-FE2FFCE52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29 w 250"/>
                  <a:gd name="T1" fmla="*/ 12 h 290"/>
                  <a:gd name="T2" fmla="*/ 23 w 250"/>
                  <a:gd name="T3" fmla="*/ 16 h 290"/>
                  <a:gd name="T4" fmla="*/ 18 w 250"/>
                  <a:gd name="T5" fmla="*/ 21 h 290"/>
                  <a:gd name="T6" fmla="*/ 13 w 250"/>
                  <a:gd name="T7" fmla="*/ 26 h 290"/>
                  <a:gd name="T8" fmla="*/ 8 w 250"/>
                  <a:gd name="T9" fmla="*/ 32 h 290"/>
                  <a:gd name="T10" fmla="*/ 5 w 250"/>
                  <a:gd name="T11" fmla="*/ 38 h 290"/>
                  <a:gd name="T12" fmla="*/ 3 w 250"/>
                  <a:gd name="T13" fmla="*/ 45 h 290"/>
                  <a:gd name="T14" fmla="*/ 1 w 250"/>
                  <a:gd name="T15" fmla="*/ 53 h 290"/>
                  <a:gd name="T16" fmla="*/ 0 w 250"/>
                  <a:gd name="T17" fmla="*/ 60 h 290"/>
                  <a:gd name="T18" fmla="*/ 1 w 250"/>
                  <a:gd name="T19" fmla="*/ 70 h 290"/>
                  <a:gd name="T20" fmla="*/ 5 w 250"/>
                  <a:gd name="T21" fmla="*/ 78 h 290"/>
                  <a:gd name="T22" fmla="*/ 11 w 250"/>
                  <a:gd name="T23" fmla="*/ 85 h 290"/>
                  <a:gd name="T24" fmla="*/ 19 w 250"/>
                  <a:gd name="T25" fmla="*/ 90 h 290"/>
                  <a:gd name="T26" fmla="*/ 28 w 250"/>
                  <a:gd name="T27" fmla="*/ 95 h 290"/>
                  <a:gd name="T28" fmla="*/ 37 w 250"/>
                  <a:gd name="T29" fmla="*/ 97 h 290"/>
                  <a:gd name="T30" fmla="*/ 46 w 250"/>
                  <a:gd name="T31" fmla="*/ 97 h 290"/>
                  <a:gd name="T32" fmla="*/ 56 w 250"/>
                  <a:gd name="T33" fmla="*/ 96 h 290"/>
                  <a:gd name="T34" fmla="*/ 58 w 250"/>
                  <a:gd name="T35" fmla="*/ 96 h 290"/>
                  <a:gd name="T36" fmla="*/ 59 w 250"/>
                  <a:gd name="T37" fmla="*/ 95 h 290"/>
                  <a:gd name="T38" fmla="*/ 61 w 250"/>
                  <a:gd name="T39" fmla="*/ 93 h 290"/>
                  <a:gd name="T40" fmla="*/ 61 w 250"/>
                  <a:gd name="T41" fmla="*/ 91 h 290"/>
                  <a:gd name="T42" fmla="*/ 60 w 250"/>
                  <a:gd name="T43" fmla="*/ 89 h 290"/>
                  <a:gd name="T44" fmla="*/ 58 w 250"/>
                  <a:gd name="T45" fmla="*/ 87 h 290"/>
                  <a:gd name="T46" fmla="*/ 56 w 250"/>
                  <a:gd name="T47" fmla="*/ 85 h 290"/>
                  <a:gd name="T48" fmla="*/ 54 w 250"/>
                  <a:gd name="T49" fmla="*/ 84 h 290"/>
                  <a:gd name="T50" fmla="*/ 49 w 250"/>
                  <a:gd name="T51" fmla="*/ 83 h 290"/>
                  <a:gd name="T52" fmla="*/ 44 w 250"/>
                  <a:gd name="T53" fmla="*/ 82 h 290"/>
                  <a:gd name="T54" fmla="*/ 39 w 250"/>
                  <a:gd name="T55" fmla="*/ 81 h 290"/>
                  <a:gd name="T56" fmla="*/ 35 w 250"/>
                  <a:gd name="T57" fmla="*/ 80 h 290"/>
                  <a:gd name="T58" fmla="*/ 30 w 250"/>
                  <a:gd name="T59" fmla="*/ 78 h 290"/>
                  <a:gd name="T60" fmla="*/ 26 w 250"/>
                  <a:gd name="T61" fmla="*/ 77 h 290"/>
                  <a:gd name="T62" fmla="*/ 22 w 250"/>
                  <a:gd name="T63" fmla="*/ 74 h 290"/>
                  <a:gd name="T64" fmla="*/ 18 w 250"/>
                  <a:gd name="T65" fmla="*/ 70 h 290"/>
                  <a:gd name="T66" fmla="*/ 17 w 250"/>
                  <a:gd name="T67" fmla="*/ 54 h 290"/>
                  <a:gd name="T68" fmla="*/ 21 w 250"/>
                  <a:gd name="T69" fmla="*/ 40 h 290"/>
                  <a:gd name="T70" fmla="*/ 28 w 250"/>
                  <a:gd name="T71" fmla="*/ 30 h 290"/>
                  <a:gd name="T72" fmla="*/ 39 w 250"/>
                  <a:gd name="T73" fmla="*/ 21 h 290"/>
                  <a:gd name="T74" fmla="*/ 51 w 250"/>
                  <a:gd name="T75" fmla="*/ 14 h 290"/>
                  <a:gd name="T76" fmla="*/ 63 w 250"/>
                  <a:gd name="T77" fmla="*/ 9 h 290"/>
                  <a:gd name="T78" fmla="*/ 74 w 250"/>
                  <a:gd name="T79" fmla="*/ 5 h 290"/>
                  <a:gd name="T80" fmla="*/ 83 w 250"/>
                  <a:gd name="T81" fmla="*/ 2 h 290"/>
                  <a:gd name="T82" fmla="*/ 78 w 250"/>
                  <a:gd name="T83" fmla="*/ 1 h 290"/>
                  <a:gd name="T84" fmla="*/ 72 w 250"/>
                  <a:gd name="T85" fmla="*/ 0 h 290"/>
                  <a:gd name="T86" fmla="*/ 65 w 250"/>
                  <a:gd name="T87" fmla="*/ 1 h 290"/>
                  <a:gd name="T88" fmla="*/ 58 w 250"/>
                  <a:gd name="T89" fmla="*/ 2 h 290"/>
                  <a:gd name="T90" fmla="*/ 50 w 250"/>
                  <a:gd name="T91" fmla="*/ 4 h 290"/>
                  <a:gd name="T92" fmla="*/ 43 w 250"/>
                  <a:gd name="T93" fmla="*/ 7 h 290"/>
                  <a:gd name="T94" fmla="*/ 36 w 250"/>
                  <a:gd name="T95" fmla="*/ 10 h 290"/>
                  <a:gd name="T96" fmla="*/ 29 w 250"/>
                  <a:gd name="T97" fmla="*/ 12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4" name="Freeform 42">
                <a:extLst>
                  <a:ext uri="{FF2B5EF4-FFF2-40B4-BE49-F238E27FC236}">
                    <a16:creationId xmlns:a16="http://schemas.microsoft.com/office/drawing/2014/main" id="{6EB22BBA-B62E-7A49-93C5-F4F65C67A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45 w 160"/>
                  <a:gd name="T1" fmla="*/ 24 h 225"/>
                  <a:gd name="T2" fmla="*/ 47 w 160"/>
                  <a:gd name="T3" fmla="*/ 32 h 225"/>
                  <a:gd name="T4" fmla="*/ 46 w 160"/>
                  <a:gd name="T5" fmla="*/ 39 h 225"/>
                  <a:gd name="T6" fmla="*/ 43 w 160"/>
                  <a:gd name="T7" fmla="*/ 45 h 225"/>
                  <a:gd name="T8" fmla="*/ 38 w 160"/>
                  <a:gd name="T9" fmla="*/ 50 h 225"/>
                  <a:gd name="T10" fmla="*/ 32 w 160"/>
                  <a:gd name="T11" fmla="*/ 55 h 225"/>
                  <a:gd name="T12" fmla="*/ 25 w 160"/>
                  <a:gd name="T13" fmla="*/ 60 h 225"/>
                  <a:gd name="T14" fmla="*/ 19 w 160"/>
                  <a:gd name="T15" fmla="*/ 64 h 225"/>
                  <a:gd name="T16" fmla="*/ 13 w 160"/>
                  <a:gd name="T17" fmla="*/ 68 h 225"/>
                  <a:gd name="T18" fmla="*/ 12 w 160"/>
                  <a:gd name="T19" fmla="*/ 70 h 225"/>
                  <a:gd name="T20" fmla="*/ 11 w 160"/>
                  <a:gd name="T21" fmla="*/ 71 h 225"/>
                  <a:gd name="T22" fmla="*/ 11 w 160"/>
                  <a:gd name="T23" fmla="*/ 72 h 225"/>
                  <a:gd name="T24" fmla="*/ 12 w 160"/>
                  <a:gd name="T25" fmla="*/ 74 h 225"/>
                  <a:gd name="T26" fmla="*/ 13 w 160"/>
                  <a:gd name="T27" fmla="*/ 75 h 225"/>
                  <a:gd name="T28" fmla="*/ 15 w 160"/>
                  <a:gd name="T29" fmla="*/ 75 h 225"/>
                  <a:gd name="T30" fmla="*/ 16 w 160"/>
                  <a:gd name="T31" fmla="*/ 75 h 225"/>
                  <a:gd name="T32" fmla="*/ 17 w 160"/>
                  <a:gd name="T33" fmla="*/ 75 h 225"/>
                  <a:gd name="T34" fmla="*/ 25 w 160"/>
                  <a:gd name="T35" fmla="*/ 70 h 225"/>
                  <a:gd name="T36" fmla="*/ 32 w 160"/>
                  <a:gd name="T37" fmla="*/ 66 h 225"/>
                  <a:gd name="T38" fmla="*/ 39 w 160"/>
                  <a:gd name="T39" fmla="*/ 60 h 225"/>
                  <a:gd name="T40" fmla="*/ 45 w 160"/>
                  <a:gd name="T41" fmla="*/ 54 h 225"/>
                  <a:gd name="T42" fmla="*/ 50 w 160"/>
                  <a:gd name="T43" fmla="*/ 47 h 225"/>
                  <a:gd name="T44" fmla="*/ 53 w 160"/>
                  <a:gd name="T45" fmla="*/ 40 h 225"/>
                  <a:gd name="T46" fmla="*/ 53 w 160"/>
                  <a:gd name="T47" fmla="*/ 32 h 225"/>
                  <a:gd name="T48" fmla="*/ 51 w 160"/>
                  <a:gd name="T49" fmla="*/ 23 h 225"/>
                  <a:gd name="T50" fmla="*/ 47 w 160"/>
                  <a:gd name="T51" fmla="*/ 16 h 225"/>
                  <a:gd name="T52" fmla="*/ 40 w 160"/>
                  <a:gd name="T53" fmla="*/ 10 h 225"/>
                  <a:gd name="T54" fmla="*/ 32 w 160"/>
                  <a:gd name="T55" fmla="*/ 6 h 225"/>
                  <a:gd name="T56" fmla="*/ 24 w 160"/>
                  <a:gd name="T57" fmla="*/ 3 h 225"/>
                  <a:gd name="T58" fmla="*/ 15 w 160"/>
                  <a:gd name="T59" fmla="*/ 1 h 225"/>
                  <a:gd name="T60" fmla="*/ 8 w 160"/>
                  <a:gd name="T61" fmla="*/ 0 h 225"/>
                  <a:gd name="T62" fmla="*/ 2 w 160"/>
                  <a:gd name="T63" fmla="*/ 0 h 225"/>
                  <a:gd name="T64" fmla="*/ 0 w 160"/>
                  <a:gd name="T65" fmla="*/ 1 h 225"/>
                  <a:gd name="T66" fmla="*/ 6 w 160"/>
                  <a:gd name="T67" fmla="*/ 4 h 225"/>
                  <a:gd name="T68" fmla="*/ 12 w 160"/>
                  <a:gd name="T69" fmla="*/ 6 h 225"/>
                  <a:gd name="T70" fmla="*/ 19 w 160"/>
                  <a:gd name="T71" fmla="*/ 8 h 225"/>
                  <a:gd name="T72" fmla="*/ 25 w 160"/>
                  <a:gd name="T73" fmla="*/ 10 h 225"/>
                  <a:gd name="T74" fmla="*/ 31 w 160"/>
                  <a:gd name="T75" fmla="*/ 12 h 225"/>
                  <a:gd name="T76" fmla="*/ 37 w 160"/>
                  <a:gd name="T77" fmla="*/ 15 h 225"/>
                  <a:gd name="T78" fmla="*/ 41 w 160"/>
                  <a:gd name="T79" fmla="*/ 19 h 225"/>
                  <a:gd name="T80" fmla="*/ 45 w 160"/>
                  <a:gd name="T81" fmla="*/ 24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5" name="Freeform 43">
                <a:extLst>
                  <a:ext uri="{FF2B5EF4-FFF2-40B4-BE49-F238E27FC236}">
                    <a16:creationId xmlns:a16="http://schemas.microsoft.com/office/drawing/2014/main" id="{A9D40C40-A5E7-7A40-92EE-7AE2E3BE4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42 w 404"/>
                  <a:gd name="T1" fmla="*/ 29 h 472"/>
                  <a:gd name="T2" fmla="*/ 23 w 404"/>
                  <a:gd name="T3" fmla="*/ 48 h 472"/>
                  <a:gd name="T4" fmla="*/ 7 w 404"/>
                  <a:gd name="T5" fmla="*/ 70 h 472"/>
                  <a:gd name="T6" fmla="*/ 0 w 404"/>
                  <a:gd name="T7" fmla="*/ 95 h 472"/>
                  <a:gd name="T8" fmla="*/ 2 w 404"/>
                  <a:gd name="T9" fmla="*/ 111 h 472"/>
                  <a:gd name="T10" fmla="*/ 4 w 404"/>
                  <a:gd name="T11" fmla="*/ 118 h 472"/>
                  <a:gd name="T12" fmla="*/ 8 w 404"/>
                  <a:gd name="T13" fmla="*/ 125 h 472"/>
                  <a:gd name="T14" fmla="*/ 14 w 404"/>
                  <a:gd name="T15" fmla="*/ 130 h 472"/>
                  <a:gd name="T16" fmla="*/ 24 w 404"/>
                  <a:gd name="T17" fmla="*/ 136 h 472"/>
                  <a:gd name="T18" fmla="*/ 36 w 404"/>
                  <a:gd name="T19" fmla="*/ 142 h 472"/>
                  <a:gd name="T20" fmla="*/ 50 w 404"/>
                  <a:gd name="T21" fmla="*/ 147 h 472"/>
                  <a:gd name="T22" fmla="*/ 64 w 404"/>
                  <a:gd name="T23" fmla="*/ 150 h 472"/>
                  <a:gd name="T24" fmla="*/ 78 w 404"/>
                  <a:gd name="T25" fmla="*/ 153 h 472"/>
                  <a:gd name="T26" fmla="*/ 92 w 404"/>
                  <a:gd name="T27" fmla="*/ 155 h 472"/>
                  <a:gd name="T28" fmla="*/ 107 w 404"/>
                  <a:gd name="T29" fmla="*/ 157 h 472"/>
                  <a:gd name="T30" fmla="*/ 121 w 404"/>
                  <a:gd name="T31" fmla="*/ 158 h 472"/>
                  <a:gd name="T32" fmla="*/ 131 w 404"/>
                  <a:gd name="T33" fmla="*/ 158 h 472"/>
                  <a:gd name="T34" fmla="*/ 134 w 404"/>
                  <a:gd name="T35" fmla="*/ 155 h 472"/>
                  <a:gd name="T36" fmla="*/ 135 w 404"/>
                  <a:gd name="T37" fmla="*/ 151 h 472"/>
                  <a:gd name="T38" fmla="*/ 132 w 404"/>
                  <a:gd name="T39" fmla="*/ 148 h 472"/>
                  <a:gd name="T40" fmla="*/ 123 w 404"/>
                  <a:gd name="T41" fmla="*/ 145 h 472"/>
                  <a:gd name="T42" fmla="*/ 111 w 404"/>
                  <a:gd name="T43" fmla="*/ 143 h 472"/>
                  <a:gd name="T44" fmla="*/ 97 w 404"/>
                  <a:gd name="T45" fmla="*/ 141 h 472"/>
                  <a:gd name="T46" fmla="*/ 84 w 404"/>
                  <a:gd name="T47" fmla="*/ 139 h 472"/>
                  <a:gd name="T48" fmla="*/ 71 w 404"/>
                  <a:gd name="T49" fmla="*/ 137 h 472"/>
                  <a:gd name="T50" fmla="*/ 58 w 404"/>
                  <a:gd name="T51" fmla="*/ 133 h 472"/>
                  <a:gd name="T52" fmla="*/ 46 w 404"/>
                  <a:gd name="T53" fmla="*/ 129 h 472"/>
                  <a:gd name="T54" fmla="*/ 34 w 404"/>
                  <a:gd name="T55" fmla="*/ 125 h 472"/>
                  <a:gd name="T56" fmla="*/ 23 w 404"/>
                  <a:gd name="T57" fmla="*/ 118 h 472"/>
                  <a:gd name="T58" fmla="*/ 16 w 404"/>
                  <a:gd name="T59" fmla="*/ 108 h 472"/>
                  <a:gd name="T60" fmla="*/ 14 w 404"/>
                  <a:gd name="T61" fmla="*/ 97 h 472"/>
                  <a:gd name="T62" fmla="*/ 16 w 404"/>
                  <a:gd name="T63" fmla="*/ 84 h 472"/>
                  <a:gd name="T64" fmla="*/ 22 w 404"/>
                  <a:gd name="T65" fmla="*/ 71 h 472"/>
                  <a:gd name="T66" fmla="*/ 30 w 404"/>
                  <a:gd name="T67" fmla="*/ 58 h 472"/>
                  <a:gd name="T68" fmla="*/ 40 w 404"/>
                  <a:gd name="T69" fmla="*/ 46 h 472"/>
                  <a:gd name="T70" fmla="*/ 51 w 404"/>
                  <a:gd name="T71" fmla="*/ 34 h 472"/>
                  <a:gd name="T72" fmla="*/ 64 w 404"/>
                  <a:gd name="T73" fmla="*/ 24 h 472"/>
                  <a:gd name="T74" fmla="*/ 82 w 404"/>
                  <a:gd name="T75" fmla="*/ 16 h 472"/>
                  <a:gd name="T76" fmla="*/ 100 w 404"/>
                  <a:gd name="T77" fmla="*/ 8 h 472"/>
                  <a:gd name="T78" fmla="*/ 111 w 404"/>
                  <a:gd name="T79" fmla="*/ 3 h 472"/>
                  <a:gd name="T80" fmla="*/ 108 w 404"/>
                  <a:gd name="T81" fmla="*/ 0 h 472"/>
                  <a:gd name="T82" fmla="*/ 93 w 404"/>
                  <a:gd name="T83" fmla="*/ 2 h 472"/>
                  <a:gd name="T84" fmla="*/ 76 w 404"/>
                  <a:gd name="T85" fmla="*/ 8 h 472"/>
                  <a:gd name="T86" fmla="*/ 59 w 404"/>
                  <a:gd name="T87" fmla="*/ 16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6" name="Freeform 44">
                <a:extLst>
                  <a:ext uri="{FF2B5EF4-FFF2-40B4-BE49-F238E27FC236}">
                    <a16:creationId xmlns:a16="http://schemas.microsoft.com/office/drawing/2014/main" id="{7C8DC03A-AD96-E249-B273-6436CF0A4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98 w 354"/>
                  <a:gd name="T1" fmla="*/ 32 h 315"/>
                  <a:gd name="T2" fmla="*/ 103 w 354"/>
                  <a:gd name="T3" fmla="*/ 38 h 315"/>
                  <a:gd name="T4" fmla="*/ 107 w 354"/>
                  <a:gd name="T5" fmla="*/ 44 h 315"/>
                  <a:gd name="T6" fmla="*/ 108 w 354"/>
                  <a:gd name="T7" fmla="*/ 52 h 315"/>
                  <a:gd name="T8" fmla="*/ 108 w 354"/>
                  <a:gd name="T9" fmla="*/ 59 h 315"/>
                  <a:gd name="T10" fmla="*/ 107 w 354"/>
                  <a:gd name="T11" fmla="*/ 66 h 315"/>
                  <a:gd name="T12" fmla="*/ 105 w 354"/>
                  <a:gd name="T13" fmla="*/ 71 h 315"/>
                  <a:gd name="T14" fmla="*/ 102 w 354"/>
                  <a:gd name="T15" fmla="*/ 76 h 315"/>
                  <a:gd name="T16" fmla="*/ 98 w 354"/>
                  <a:gd name="T17" fmla="*/ 80 h 315"/>
                  <a:gd name="T18" fmla="*/ 94 w 354"/>
                  <a:gd name="T19" fmla="*/ 85 h 315"/>
                  <a:gd name="T20" fmla="*/ 90 w 354"/>
                  <a:gd name="T21" fmla="*/ 89 h 315"/>
                  <a:gd name="T22" fmla="*/ 85 w 354"/>
                  <a:gd name="T23" fmla="*/ 93 h 315"/>
                  <a:gd name="T24" fmla="*/ 81 w 354"/>
                  <a:gd name="T25" fmla="*/ 98 h 315"/>
                  <a:gd name="T26" fmla="*/ 80 w 354"/>
                  <a:gd name="T27" fmla="*/ 99 h 315"/>
                  <a:gd name="T28" fmla="*/ 80 w 354"/>
                  <a:gd name="T29" fmla="*/ 101 h 315"/>
                  <a:gd name="T30" fmla="*/ 80 w 354"/>
                  <a:gd name="T31" fmla="*/ 102 h 315"/>
                  <a:gd name="T32" fmla="*/ 81 w 354"/>
                  <a:gd name="T33" fmla="*/ 103 h 315"/>
                  <a:gd name="T34" fmla="*/ 82 w 354"/>
                  <a:gd name="T35" fmla="*/ 104 h 315"/>
                  <a:gd name="T36" fmla="*/ 84 w 354"/>
                  <a:gd name="T37" fmla="*/ 105 h 315"/>
                  <a:gd name="T38" fmla="*/ 86 w 354"/>
                  <a:gd name="T39" fmla="*/ 104 h 315"/>
                  <a:gd name="T40" fmla="*/ 87 w 354"/>
                  <a:gd name="T41" fmla="*/ 103 h 315"/>
                  <a:gd name="T42" fmla="*/ 97 w 354"/>
                  <a:gd name="T43" fmla="*/ 97 h 315"/>
                  <a:gd name="T44" fmla="*/ 105 w 354"/>
                  <a:gd name="T45" fmla="*/ 89 h 315"/>
                  <a:gd name="T46" fmla="*/ 112 w 354"/>
                  <a:gd name="T47" fmla="*/ 80 h 315"/>
                  <a:gd name="T48" fmla="*/ 116 w 354"/>
                  <a:gd name="T49" fmla="*/ 69 h 315"/>
                  <a:gd name="T50" fmla="*/ 118 w 354"/>
                  <a:gd name="T51" fmla="*/ 59 h 315"/>
                  <a:gd name="T52" fmla="*/ 117 w 354"/>
                  <a:gd name="T53" fmla="*/ 48 h 315"/>
                  <a:gd name="T54" fmla="*/ 113 w 354"/>
                  <a:gd name="T55" fmla="*/ 38 h 315"/>
                  <a:gd name="T56" fmla="*/ 105 w 354"/>
                  <a:gd name="T57" fmla="*/ 29 h 315"/>
                  <a:gd name="T58" fmla="*/ 99 w 354"/>
                  <a:gd name="T59" fmla="*/ 24 h 315"/>
                  <a:gd name="T60" fmla="*/ 93 w 354"/>
                  <a:gd name="T61" fmla="*/ 20 h 315"/>
                  <a:gd name="T62" fmla="*/ 85 w 354"/>
                  <a:gd name="T63" fmla="*/ 16 h 315"/>
                  <a:gd name="T64" fmla="*/ 77 w 354"/>
                  <a:gd name="T65" fmla="*/ 13 h 315"/>
                  <a:gd name="T66" fmla="*/ 69 w 354"/>
                  <a:gd name="T67" fmla="*/ 10 h 315"/>
                  <a:gd name="T68" fmla="*/ 60 w 354"/>
                  <a:gd name="T69" fmla="*/ 7 h 315"/>
                  <a:gd name="T70" fmla="*/ 52 w 354"/>
                  <a:gd name="T71" fmla="*/ 5 h 315"/>
                  <a:gd name="T72" fmla="*/ 43 w 354"/>
                  <a:gd name="T73" fmla="*/ 3 h 315"/>
                  <a:gd name="T74" fmla="*/ 35 w 354"/>
                  <a:gd name="T75" fmla="*/ 2 h 315"/>
                  <a:gd name="T76" fmla="*/ 28 w 354"/>
                  <a:gd name="T77" fmla="*/ 1 h 315"/>
                  <a:gd name="T78" fmla="*/ 20 w 354"/>
                  <a:gd name="T79" fmla="*/ 0 h 315"/>
                  <a:gd name="T80" fmla="*/ 14 w 354"/>
                  <a:gd name="T81" fmla="*/ 0 h 315"/>
                  <a:gd name="T82" fmla="*/ 9 w 354"/>
                  <a:gd name="T83" fmla="*/ 0 h 315"/>
                  <a:gd name="T84" fmla="*/ 5 w 354"/>
                  <a:gd name="T85" fmla="*/ 0 h 315"/>
                  <a:gd name="T86" fmla="*/ 2 w 354"/>
                  <a:gd name="T87" fmla="*/ 1 h 315"/>
                  <a:gd name="T88" fmla="*/ 0 w 354"/>
                  <a:gd name="T89" fmla="*/ 2 h 315"/>
                  <a:gd name="T90" fmla="*/ 5 w 354"/>
                  <a:gd name="T91" fmla="*/ 3 h 315"/>
                  <a:gd name="T92" fmla="*/ 10 w 354"/>
                  <a:gd name="T93" fmla="*/ 3 h 315"/>
                  <a:gd name="T94" fmla="*/ 16 w 354"/>
                  <a:gd name="T95" fmla="*/ 4 h 315"/>
                  <a:gd name="T96" fmla="*/ 22 w 354"/>
                  <a:gd name="T97" fmla="*/ 5 h 315"/>
                  <a:gd name="T98" fmla="*/ 28 w 354"/>
                  <a:gd name="T99" fmla="*/ 7 h 315"/>
                  <a:gd name="T100" fmla="*/ 34 w 354"/>
                  <a:gd name="T101" fmla="*/ 8 h 315"/>
                  <a:gd name="T102" fmla="*/ 41 w 354"/>
                  <a:gd name="T103" fmla="*/ 9 h 315"/>
                  <a:gd name="T104" fmla="*/ 48 w 354"/>
                  <a:gd name="T105" fmla="*/ 10 h 315"/>
                  <a:gd name="T106" fmla="*/ 54 w 354"/>
                  <a:gd name="T107" fmla="*/ 12 h 315"/>
                  <a:gd name="T108" fmla="*/ 61 w 354"/>
                  <a:gd name="T109" fmla="*/ 14 h 315"/>
                  <a:gd name="T110" fmla="*/ 68 w 354"/>
                  <a:gd name="T111" fmla="*/ 16 h 315"/>
                  <a:gd name="T112" fmla="*/ 74 w 354"/>
                  <a:gd name="T113" fmla="*/ 19 h 315"/>
                  <a:gd name="T114" fmla="*/ 80 w 354"/>
                  <a:gd name="T115" fmla="*/ 21 h 315"/>
                  <a:gd name="T116" fmla="*/ 87 w 354"/>
                  <a:gd name="T117" fmla="*/ 25 h 315"/>
                  <a:gd name="T118" fmla="*/ 93 w 354"/>
                  <a:gd name="T119" fmla="*/ 28 h 315"/>
                  <a:gd name="T120" fmla="*/ 98 w 354"/>
                  <a:gd name="T121" fmla="*/ 32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7" name="Freeform 45">
                <a:extLst>
                  <a:ext uri="{FF2B5EF4-FFF2-40B4-BE49-F238E27FC236}">
                    <a16:creationId xmlns:a16="http://schemas.microsoft.com/office/drawing/2014/main" id="{DF15C5E1-C4B6-594D-B181-A624369B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54 h 297"/>
                  <a:gd name="T2" fmla="*/ 0 w 143"/>
                  <a:gd name="T3" fmla="*/ 62 h 297"/>
                  <a:gd name="T4" fmla="*/ 2 w 143"/>
                  <a:gd name="T5" fmla="*/ 70 h 297"/>
                  <a:gd name="T6" fmla="*/ 5 w 143"/>
                  <a:gd name="T7" fmla="*/ 77 h 297"/>
                  <a:gd name="T8" fmla="*/ 10 w 143"/>
                  <a:gd name="T9" fmla="*/ 83 h 297"/>
                  <a:gd name="T10" fmla="*/ 16 w 143"/>
                  <a:gd name="T11" fmla="*/ 89 h 297"/>
                  <a:gd name="T12" fmla="*/ 23 w 143"/>
                  <a:gd name="T13" fmla="*/ 93 h 297"/>
                  <a:gd name="T14" fmla="*/ 30 w 143"/>
                  <a:gd name="T15" fmla="*/ 97 h 297"/>
                  <a:gd name="T16" fmla="*/ 38 w 143"/>
                  <a:gd name="T17" fmla="*/ 99 h 297"/>
                  <a:gd name="T18" fmla="*/ 40 w 143"/>
                  <a:gd name="T19" fmla="*/ 99 h 297"/>
                  <a:gd name="T20" fmla="*/ 43 w 143"/>
                  <a:gd name="T21" fmla="*/ 98 h 297"/>
                  <a:gd name="T22" fmla="*/ 45 w 143"/>
                  <a:gd name="T23" fmla="*/ 97 h 297"/>
                  <a:gd name="T24" fmla="*/ 46 w 143"/>
                  <a:gd name="T25" fmla="*/ 95 h 297"/>
                  <a:gd name="T26" fmla="*/ 46 w 143"/>
                  <a:gd name="T27" fmla="*/ 92 h 297"/>
                  <a:gd name="T28" fmla="*/ 45 w 143"/>
                  <a:gd name="T29" fmla="*/ 90 h 297"/>
                  <a:gd name="T30" fmla="*/ 44 w 143"/>
                  <a:gd name="T31" fmla="*/ 88 h 297"/>
                  <a:gd name="T32" fmla="*/ 41 w 143"/>
                  <a:gd name="T33" fmla="*/ 87 h 297"/>
                  <a:gd name="T34" fmla="*/ 34 w 143"/>
                  <a:gd name="T35" fmla="*/ 84 h 297"/>
                  <a:gd name="T36" fmla="*/ 26 w 143"/>
                  <a:gd name="T37" fmla="*/ 80 h 297"/>
                  <a:gd name="T38" fmla="*/ 21 w 143"/>
                  <a:gd name="T39" fmla="*/ 75 h 297"/>
                  <a:gd name="T40" fmla="*/ 16 w 143"/>
                  <a:gd name="T41" fmla="*/ 69 h 297"/>
                  <a:gd name="T42" fmla="*/ 13 w 143"/>
                  <a:gd name="T43" fmla="*/ 62 h 297"/>
                  <a:gd name="T44" fmla="*/ 12 w 143"/>
                  <a:gd name="T45" fmla="*/ 55 h 297"/>
                  <a:gd name="T46" fmla="*/ 12 w 143"/>
                  <a:gd name="T47" fmla="*/ 46 h 297"/>
                  <a:gd name="T48" fmla="*/ 14 w 143"/>
                  <a:gd name="T49" fmla="*/ 38 h 297"/>
                  <a:gd name="T50" fmla="*/ 17 w 143"/>
                  <a:gd name="T51" fmla="*/ 32 h 297"/>
                  <a:gd name="T52" fmla="*/ 21 w 143"/>
                  <a:gd name="T53" fmla="*/ 26 h 297"/>
                  <a:gd name="T54" fmla="*/ 25 w 143"/>
                  <a:gd name="T55" fmla="*/ 21 h 297"/>
                  <a:gd name="T56" fmla="*/ 30 w 143"/>
                  <a:gd name="T57" fmla="*/ 16 h 297"/>
                  <a:gd name="T58" fmla="*/ 35 w 143"/>
                  <a:gd name="T59" fmla="*/ 11 h 297"/>
                  <a:gd name="T60" fmla="*/ 39 w 143"/>
                  <a:gd name="T61" fmla="*/ 8 h 297"/>
                  <a:gd name="T62" fmla="*/ 44 w 143"/>
                  <a:gd name="T63" fmla="*/ 4 h 297"/>
                  <a:gd name="T64" fmla="*/ 47 w 143"/>
                  <a:gd name="T65" fmla="*/ 0 h 297"/>
                  <a:gd name="T66" fmla="*/ 44 w 143"/>
                  <a:gd name="T67" fmla="*/ 0 h 297"/>
                  <a:gd name="T68" fmla="*/ 38 w 143"/>
                  <a:gd name="T69" fmla="*/ 2 h 297"/>
                  <a:gd name="T70" fmla="*/ 31 w 143"/>
                  <a:gd name="T71" fmla="*/ 8 h 297"/>
                  <a:gd name="T72" fmla="*/ 23 w 143"/>
                  <a:gd name="T73" fmla="*/ 15 h 297"/>
                  <a:gd name="T74" fmla="*/ 15 w 143"/>
                  <a:gd name="T75" fmla="*/ 24 h 297"/>
                  <a:gd name="T76" fmla="*/ 8 w 143"/>
                  <a:gd name="T77" fmla="*/ 34 h 297"/>
                  <a:gd name="T78" fmla="*/ 3 w 143"/>
                  <a:gd name="T79" fmla="*/ 44 h 297"/>
                  <a:gd name="T80" fmla="*/ 0 w 143"/>
                  <a:gd name="T81" fmla="*/ 54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8" name="Freeform 46">
                <a:extLst>
                  <a:ext uri="{FF2B5EF4-FFF2-40B4-BE49-F238E27FC236}">
                    <a16:creationId xmlns:a16="http://schemas.microsoft.com/office/drawing/2014/main" id="{60B2B216-9955-3C4B-9F6A-9E20E38BE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87 w 309"/>
                  <a:gd name="T1" fmla="*/ 52 h 388"/>
                  <a:gd name="T2" fmla="*/ 92 w 309"/>
                  <a:gd name="T3" fmla="*/ 60 h 388"/>
                  <a:gd name="T4" fmla="*/ 94 w 309"/>
                  <a:gd name="T5" fmla="*/ 68 h 388"/>
                  <a:gd name="T6" fmla="*/ 93 w 309"/>
                  <a:gd name="T7" fmla="*/ 78 h 388"/>
                  <a:gd name="T8" fmla="*/ 87 w 309"/>
                  <a:gd name="T9" fmla="*/ 87 h 388"/>
                  <a:gd name="T10" fmla="*/ 79 w 309"/>
                  <a:gd name="T11" fmla="*/ 95 h 388"/>
                  <a:gd name="T12" fmla="*/ 70 w 309"/>
                  <a:gd name="T13" fmla="*/ 102 h 388"/>
                  <a:gd name="T14" fmla="*/ 60 w 309"/>
                  <a:gd name="T15" fmla="*/ 110 h 388"/>
                  <a:gd name="T16" fmla="*/ 54 w 309"/>
                  <a:gd name="T17" fmla="*/ 116 h 388"/>
                  <a:gd name="T18" fmla="*/ 52 w 309"/>
                  <a:gd name="T19" fmla="*/ 119 h 388"/>
                  <a:gd name="T20" fmla="*/ 51 w 309"/>
                  <a:gd name="T21" fmla="*/ 123 h 388"/>
                  <a:gd name="T22" fmla="*/ 51 w 309"/>
                  <a:gd name="T23" fmla="*/ 127 h 388"/>
                  <a:gd name="T24" fmla="*/ 54 w 309"/>
                  <a:gd name="T25" fmla="*/ 129 h 388"/>
                  <a:gd name="T26" fmla="*/ 58 w 309"/>
                  <a:gd name="T27" fmla="*/ 129 h 388"/>
                  <a:gd name="T28" fmla="*/ 65 w 309"/>
                  <a:gd name="T29" fmla="*/ 122 h 388"/>
                  <a:gd name="T30" fmla="*/ 76 w 309"/>
                  <a:gd name="T31" fmla="*/ 112 h 388"/>
                  <a:gd name="T32" fmla="*/ 87 w 309"/>
                  <a:gd name="T33" fmla="*/ 102 h 388"/>
                  <a:gd name="T34" fmla="*/ 97 w 309"/>
                  <a:gd name="T35" fmla="*/ 91 h 388"/>
                  <a:gd name="T36" fmla="*/ 102 w 309"/>
                  <a:gd name="T37" fmla="*/ 78 h 388"/>
                  <a:gd name="T38" fmla="*/ 101 w 309"/>
                  <a:gd name="T39" fmla="*/ 64 h 388"/>
                  <a:gd name="T40" fmla="*/ 95 w 309"/>
                  <a:gd name="T41" fmla="*/ 50 h 388"/>
                  <a:gd name="T42" fmla="*/ 84 w 309"/>
                  <a:gd name="T43" fmla="*/ 39 h 388"/>
                  <a:gd name="T44" fmla="*/ 74 w 309"/>
                  <a:gd name="T45" fmla="*/ 31 h 388"/>
                  <a:gd name="T46" fmla="*/ 64 w 309"/>
                  <a:gd name="T47" fmla="*/ 25 h 388"/>
                  <a:gd name="T48" fmla="*/ 53 w 309"/>
                  <a:gd name="T49" fmla="*/ 18 h 388"/>
                  <a:gd name="T50" fmla="*/ 41 w 309"/>
                  <a:gd name="T51" fmla="*/ 12 h 388"/>
                  <a:gd name="T52" fmla="*/ 31 w 309"/>
                  <a:gd name="T53" fmla="*/ 7 h 388"/>
                  <a:gd name="T54" fmla="*/ 20 w 309"/>
                  <a:gd name="T55" fmla="*/ 3 h 388"/>
                  <a:gd name="T56" fmla="*/ 10 w 309"/>
                  <a:gd name="T57" fmla="*/ 1 h 388"/>
                  <a:gd name="T58" fmla="*/ 3 w 309"/>
                  <a:gd name="T59" fmla="*/ 1 h 388"/>
                  <a:gd name="T60" fmla="*/ 4 w 309"/>
                  <a:gd name="T61" fmla="*/ 2 h 388"/>
                  <a:gd name="T62" fmla="*/ 12 w 309"/>
                  <a:gd name="T63" fmla="*/ 6 h 388"/>
                  <a:gd name="T64" fmla="*/ 22 w 309"/>
                  <a:gd name="T65" fmla="*/ 10 h 388"/>
                  <a:gd name="T66" fmla="*/ 33 w 309"/>
                  <a:gd name="T67" fmla="*/ 15 h 388"/>
                  <a:gd name="T68" fmla="*/ 45 w 309"/>
                  <a:gd name="T69" fmla="*/ 22 h 388"/>
                  <a:gd name="T70" fmla="*/ 56 w 309"/>
                  <a:gd name="T71" fmla="*/ 29 h 388"/>
                  <a:gd name="T72" fmla="*/ 68 w 309"/>
                  <a:gd name="T73" fmla="*/ 36 h 388"/>
                  <a:gd name="T74" fmla="*/ 78 w 309"/>
                  <a:gd name="T75" fmla="*/ 44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9" name="Freeform 47">
                <a:extLst>
                  <a:ext uri="{FF2B5EF4-FFF2-40B4-BE49-F238E27FC236}">
                    <a16:creationId xmlns:a16="http://schemas.microsoft.com/office/drawing/2014/main" id="{D27B8934-C812-C441-9362-03DAD265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10 w 406"/>
                  <a:gd name="T1" fmla="*/ 22 h 292"/>
                  <a:gd name="T2" fmla="*/ 117 w 406"/>
                  <a:gd name="T3" fmla="*/ 41 h 292"/>
                  <a:gd name="T4" fmla="*/ 124 w 406"/>
                  <a:gd name="T5" fmla="*/ 60 h 292"/>
                  <a:gd name="T6" fmla="*/ 131 w 406"/>
                  <a:gd name="T7" fmla="*/ 79 h 292"/>
                  <a:gd name="T8" fmla="*/ 135 w 406"/>
                  <a:gd name="T9" fmla="*/ 91 h 292"/>
                  <a:gd name="T10" fmla="*/ 134 w 406"/>
                  <a:gd name="T11" fmla="*/ 94 h 292"/>
                  <a:gd name="T12" fmla="*/ 131 w 406"/>
                  <a:gd name="T13" fmla="*/ 97 h 292"/>
                  <a:gd name="T14" fmla="*/ 127 w 406"/>
                  <a:gd name="T15" fmla="*/ 96 h 292"/>
                  <a:gd name="T16" fmla="*/ 121 w 406"/>
                  <a:gd name="T17" fmla="*/ 83 h 292"/>
                  <a:gd name="T18" fmla="*/ 113 w 406"/>
                  <a:gd name="T19" fmla="*/ 57 h 292"/>
                  <a:gd name="T20" fmla="*/ 106 w 406"/>
                  <a:gd name="T21" fmla="*/ 31 h 292"/>
                  <a:gd name="T22" fmla="*/ 102 w 406"/>
                  <a:gd name="T23" fmla="*/ 14 h 292"/>
                  <a:gd name="T24" fmla="*/ 94 w 406"/>
                  <a:gd name="T25" fmla="*/ 11 h 292"/>
                  <a:gd name="T26" fmla="*/ 79 w 406"/>
                  <a:gd name="T27" fmla="*/ 13 h 292"/>
                  <a:gd name="T28" fmla="*/ 64 w 406"/>
                  <a:gd name="T29" fmla="*/ 17 h 292"/>
                  <a:gd name="T30" fmla="*/ 49 w 406"/>
                  <a:gd name="T31" fmla="*/ 22 h 292"/>
                  <a:gd name="T32" fmla="*/ 35 w 406"/>
                  <a:gd name="T33" fmla="*/ 28 h 292"/>
                  <a:gd name="T34" fmla="*/ 22 w 406"/>
                  <a:gd name="T35" fmla="*/ 34 h 292"/>
                  <a:gd name="T36" fmla="*/ 11 w 406"/>
                  <a:gd name="T37" fmla="*/ 41 h 292"/>
                  <a:gd name="T38" fmla="*/ 3 w 406"/>
                  <a:gd name="T39" fmla="*/ 47 h 292"/>
                  <a:gd name="T40" fmla="*/ 0 w 406"/>
                  <a:gd name="T41" fmla="*/ 44 h 292"/>
                  <a:gd name="T42" fmla="*/ 6 w 406"/>
                  <a:gd name="T43" fmla="*/ 34 h 292"/>
                  <a:gd name="T44" fmla="*/ 18 w 406"/>
                  <a:gd name="T45" fmla="*/ 23 h 292"/>
                  <a:gd name="T46" fmla="*/ 31 w 406"/>
                  <a:gd name="T47" fmla="*/ 14 h 292"/>
                  <a:gd name="T48" fmla="*/ 46 w 406"/>
                  <a:gd name="T49" fmla="*/ 8 h 292"/>
                  <a:gd name="T50" fmla="*/ 70 w 406"/>
                  <a:gd name="T51" fmla="*/ 3 h 292"/>
                  <a:gd name="T52" fmla="*/ 92 w 406"/>
                  <a:gd name="T53" fmla="*/ 0 h 292"/>
                  <a:gd name="T54" fmla="*/ 107 w 406"/>
                  <a:gd name="T55" fmla="*/ 0 h 292"/>
                  <a:gd name="T56" fmla="*/ 112 w 406"/>
                  <a:gd name="T57" fmla="*/ 0 h 292"/>
                  <a:gd name="T58" fmla="*/ 115 w 406"/>
                  <a:gd name="T59" fmla="*/ 4 h 292"/>
                  <a:gd name="T60" fmla="*/ 115 w 406"/>
                  <a:gd name="T61" fmla="*/ 9 h 292"/>
                  <a:gd name="T62" fmla="*/ 111 w 406"/>
                  <a:gd name="T63" fmla="*/ 11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0" name="Freeform 48">
                <a:extLst>
                  <a:ext uri="{FF2B5EF4-FFF2-40B4-BE49-F238E27FC236}">
                    <a16:creationId xmlns:a16="http://schemas.microsoft.com/office/drawing/2014/main" id="{4EDCDBAB-85D0-0646-B12D-5F68752E2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27 w 439"/>
                  <a:gd name="T1" fmla="*/ 96 h 960"/>
                  <a:gd name="T2" fmla="*/ 29 w 439"/>
                  <a:gd name="T3" fmla="*/ 105 h 960"/>
                  <a:gd name="T4" fmla="*/ 36 w 439"/>
                  <a:gd name="T5" fmla="*/ 125 h 960"/>
                  <a:gd name="T6" fmla="*/ 47 w 439"/>
                  <a:gd name="T7" fmla="*/ 152 h 960"/>
                  <a:gd name="T8" fmla="*/ 58 w 439"/>
                  <a:gd name="T9" fmla="*/ 178 h 960"/>
                  <a:gd name="T10" fmla="*/ 70 w 439"/>
                  <a:gd name="T11" fmla="*/ 204 h 960"/>
                  <a:gd name="T12" fmla="*/ 82 w 439"/>
                  <a:gd name="T13" fmla="*/ 229 h 960"/>
                  <a:gd name="T14" fmla="*/ 95 w 439"/>
                  <a:gd name="T15" fmla="*/ 254 h 960"/>
                  <a:gd name="T16" fmla="*/ 108 w 439"/>
                  <a:gd name="T17" fmla="*/ 280 h 960"/>
                  <a:gd name="T18" fmla="*/ 122 w 439"/>
                  <a:gd name="T19" fmla="*/ 305 h 960"/>
                  <a:gd name="T20" fmla="*/ 130 w 439"/>
                  <a:gd name="T21" fmla="*/ 319 h 960"/>
                  <a:gd name="T22" fmla="*/ 134 w 439"/>
                  <a:gd name="T23" fmla="*/ 320 h 960"/>
                  <a:gd name="T24" fmla="*/ 140 w 439"/>
                  <a:gd name="T25" fmla="*/ 320 h 960"/>
                  <a:gd name="T26" fmla="*/ 144 w 439"/>
                  <a:gd name="T27" fmla="*/ 319 h 960"/>
                  <a:gd name="T28" fmla="*/ 146 w 439"/>
                  <a:gd name="T29" fmla="*/ 316 h 960"/>
                  <a:gd name="T30" fmla="*/ 145 w 439"/>
                  <a:gd name="T31" fmla="*/ 312 h 960"/>
                  <a:gd name="T32" fmla="*/ 138 w 439"/>
                  <a:gd name="T33" fmla="*/ 301 h 960"/>
                  <a:gd name="T34" fmla="*/ 126 w 439"/>
                  <a:gd name="T35" fmla="*/ 281 h 960"/>
                  <a:gd name="T36" fmla="*/ 116 w 439"/>
                  <a:gd name="T37" fmla="*/ 261 h 960"/>
                  <a:gd name="T38" fmla="*/ 104 w 439"/>
                  <a:gd name="T39" fmla="*/ 241 h 960"/>
                  <a:gd name="T40" fmla="*/ 89 w 439"/>
                  <a:gd name="T41" fmla="*/ 213 h 960"/>
                  <a:gd name="T42" fmla="*/ 72 w 439"/>
                  <a:gd name="T43" fmla="*/ 177 h 960"/>
                  <a:gd name="T44" fmla="*/ 56 w 439"/>
                  <a:gd name="T45" fmla="*/ 141 h 960"/>
                  <a:gd name="T46" fmla="*/ 43 w 439"/>
                  <a:gd name="T47" fmla="*/ 104 h 960"/>
                  <a:gd name="T48" fmla="*/ 30 w 439"/>
                  <a:gd name="T49" fmla="*/ 73 h 960"/>
                  <a:gd name="T50" fmla="*/ 20 w 439"/>
                  <a:gd name="T51" fmla="*/ 46 h 960"/>
                  <a:gd name="T52" fmla="*/ 12 w 439"/>
                  <a:gd name="T53" fmla="*/ 21 h 960"/>
                  <a:gd name="T54" fmla="*/ 5 w 439"/>
                  <a:gd name="T55" fmla="*/ 3 h 960"/>
                  <a:gd name="T56" fmla="*/ 2 w 439"/>
                  <a:gd name="T57" fmla="*/ 0 h 960"/>
                  <a:gd name="T58" fmla="*/ 0 w 439"/>
                  <a:gd name="T59" fmla="*/ 3 h 960"/>
                  <a:gd name="T60" fmla="*/ 2 w 439"/>
                  <a:gd name="T61" fmla="*/ 16 h 960"/>
                  <a:gd name="T62" fmla="*/ 5 w 439"/>
                  <a:gd name="T63" fmla="*/ 38 h 960"/>
                  <a:gd name="T64" fmla="*/ 11 w 439"/>
                  <a:gd name="T65" fmla="*/ 60 h 960"/>
                  <a:gd name="T66" fmla="*/ 19 w 439"/>
                  <a:gd name="T67" fmla="*/ 8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1" name="Freeform 49">
                <a:extLst>
                  <a:ext uri="{FF2B5EF4-FFF2-40B4-BE49-F238E27FC236}">
                    <a16:creationId xmlns:a16="http://schemas.microsoft.com/office/drawing/2014/main" id="{166AF4F8-16CE-B447-8BCA-26CF4195D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1 w 382"/>
                  <a:gd name="T1" fmla="*/ 61 h 198"/>
                  <a:gd name="T2" fmla="*/ 0 w 382"/>
                  <a:gd name="T3" fmla="*/ 62 h 198"/>
                  <a:gd name="T4" fmla="*/ 0 w 382"/>
                  <a:gd name="T5" fmla="*/ 64 h 198"/>
                  <a:gd name="T6" fmla="*/ 1 w 382"/>
                  <a:gd name="T7" fmla="*/ 65 h 198"/>
                  <a:gd name="T8" fmla="*/ 2 w 382"/>
                  <a:gd name="T9" fmla="*/ 66 h 198"/>
                  <a:gd name="T10" fmla="*/ 10 w 382"/>
                  <a:gd name="T11" fmla="*/ 62 h 198"/>
                  <a:gd name="T12" fmla="*/ 17 w 382"/>
                  <a:gd name="T13" fmla="*/ 59 h 198"/>
                  <a:gd name="T14" fmla="*/ 25 w 382"/>
                  <a:gd name="T15" fmla="*/ 55 h 198"/>
                  <a:gd name="T16" fmla="*/ 33 w 382"/>
                  <a:gd name="T17" fmla="*/ 52 h 198"/>
                  <a:gd name="T18" fmla="*/ 42 w 382"/>
                  <a:gd name="T19" fmla="*/ 49 h 198"/>
                  <a:gd name="T20" fmla="*/ 49 w 382"/>
                  <a:gd name="T21" fmla="*/ 46 h 198"/>
                  <a:gd name="T22" fmla="*/ 57 w 382"/>
                  <a:gd name="T23" fmla="*/ 43 h 198"/>
                  <a:gd name="T24" fmla="*/ 65 w 382"/>
                  <a:gd name="T25" fmla="*/ 40 h 198"/>
                  <a:gd name="T26" fmla="*/ 73 w 382"/>
                  <a:gd name="T27" fmla="*/ 36 h 198"/>
                  <a:gd name="T28" fmla="*/ 81 w 382"/>
                  <a:gd name="T29" fmla="*/ 33 h 198"/>
                  <a:gd name="T30" fmla="*/ 89 w 382"/>
                  <a:gd name="T31" fmla="*/ 30 h 198"/>
                  <a:gd name="T32" fmla="*/ 96 w 382"/>
                  <a:gd name="T33" fmla="*/ 26 h 198"/>
                  <a:gd name="T34" fmla="*/ 104 w 382"/>
                  <a:gd name="T35" fmla="*/ 22 h 198"/>
                  <a:gd name="T36" fmla="*/ 111 w 382"/>
                  <a:gd name="T37" fmla="*/ 18 h 198"/>
                  <a:gd name="T38" fmla="*/ 119 w 382"/>
                  <a:gd name="T39" fmla="*/ 14 h 198"/>
                  <a:gd name="T40" fmla="*/ 126 w 382"/>
                  <a:gd name="T41" fmla="*/ 9 h 198"/>
                  <a:gd name="T42" fmla="*/ 128 w 382"/>
                  <a:gd name="T43" fmla="*/ 8 h 198"/>
                  <a:gd name="T44" fmla="*/ 128 w 382"/>
                  <a:gd name="T45" fmla="*/ 6 h 198"/>
                  <a:gd name="T46" fmla="*/ 128 w 382"/>
                  <a:gd name="T47" fmla="*/ 4 h 198"/>
                  <a:gd name="T48" fmla="*/ 127 w 382"/>
                  <a:gd name="T49" fmla="*/ 2 h 198"/>
                  <a:gd name="T50" fmla="*/ 126 w 382"/>
                  <a:gd name="T51" fmla="*/ 1 h 198"/>
                  <a:gd name="T52" fmla="*/ 124 w 382"/>
                  <a:gd name="T53" fmla="*/ 0 h 198"/>
                  <a:gd name="T54" fmla="*/ 122 w 382"/>
                  <a:gd name="T55" fmla="*/ 0 h 198"/>
                  <a:gd name="T56" fmla="*/ 120 w 382"/>
                  <a:gd name="T57" fmla="*/ 1 h 198"/>
                  <a:gd name="T58" fmla="*/ 112 w 382"/>
                  <a:gd name="T59" fmla="*/ 5 h 198"/>
                  <a:gd name="T60" fmla="*/ 104 w 382"/>
                  <a:gd name="T61" fmla="*/ 9 h 198"/>
                  <a:gd name="T62" fmla="*/ 94 w 382"/>
                  <a:gd name="T63" fmla="*/ 14 h 198"/>
                  <a:gd name="T64" fmla="*/ 85 w 382"/>
                  <a:gd name="T65" fmla="*/ 19 h 198"/>
                  <a:gd name="T66" fmla="*/ 75 w 382"/>
                  <a:gd name="T67" fmla="*/ 23 h 198"/>
                  <a:gd name="T68" fmla="*/ 65 w 382"/>
                  <a:gd name="T69" fmla="*/ 28 h 198"/>
                  <a:gd name="T70" fmla="*/ 55 w 382"/>
                  <a:gd name="T71" fmla="*/ 32 h 198"/>
                  <a:gd name="T72" fmla="*/ 45 w 382"/>
                  <a:gd name="T73" fmla="*/ 37 h 198"/>
                  <a:gd name="T74" fmla="*/ 36 w 382"/>
                  <a:gd name="T75" fmla="*/ 42 h 198"/>
                  <a:gd name="T76" fmla="*/ 28 w 382"/>
                  <a:gd name="T77" fmla="*/ 45 h 198"/>
                  <a:gd name="T78" fmla="*/ 20 w 382"/>
                  <a:gd name="T79" fmla="*/ 49 h 198"/>
                  <a:gd name="T80" fmla="*/ 13 w 382"/>
                  <a:gd name="T81" fmla="*/ 53 h 198"/>
                  <a:gd name="T82" fmla="*/ 8 w 382"/>
                  <a:gd name="T83" fmla="*/ 55 h 198"/>
                  <a:gd name="T84" fmla="*/ 4 w 382"/>
                  <a:gd name="T85" fmla="*/ 58 h 198"/>
                  <a:gd name="T86" fmla="*/ 2 w 382"/>
                  <a:gd name="T87" fmla="*/ 60 h 198"/>
                  <a:gd name="T88" fmla="*/ 1 w 382"/>
                  <a:gd name="T89" fmla="*/ 61 h 198"/>
                  <a:gd name="T90" fmla="*/ 1 w 382"/>
                  <a:gd name="T91" fmla="*/ 6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2" name="Freeform 50">
                <a:extLst>
                  <a:ext uri="{FF2B5EF4-FFF2-40B4-BE49-F238E27FC236}">
                    <a16:creationId xmlns:a16="http://schemas.microsoft.com/office/drawing/2014/main" id="{593BBA14-4738-D34B-B0EF-9B6A8D994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39 w 229"/>
                  <a:gd name="T1" fmla="*/ 1 h 240"/>
                  <a:gd name="T2" fmla="*/ 35 w 229"/>
                  <a:gd name="T3" fmla="*/ 0 h 240"/>
                  <a:gd name="T4" fmla="*/ 31 w 229"/>
                  <a:gd name="T5" fmla="*/ 0 h 240"/>
                  <a:gd name="T6" fmla="*/ 25 w 229"/>
                  <a:gd name="T7" fmla="*/ 0 h 240"/>
                  <a:gd name="T8" fmla="*/ 19 w 229"/>
                  <a:gd name="T9" fmla="*/ 1 h 240"/>
                  <a:gd name="T10" fmla="*/ 14 w 229"/>
                  <a:gd name="T11" fmla="*/ 4 h 240"/>
                  <a:gd name="T12" fmla="*/ 6 w 229"/>
                  <a:gd name="T13" fmla="*/ 11 h 240"/>
                  <a:gd name="T14" fmla="*/ 0 w 229"/>
                  <a:gd name="T15" fmla="*/ 25 h 240"/>
                  <a:gd name="T16" fmla="*/ 1 w 229"/>
                  <a:gd name="T17" fmla="*/ 40 h 240"/>
                  <a:gd name="T18" fmla="*/ 5 w 229"/>
                  <a:gd name="T19" fmla="*/ 56 h 240"/>
                  <a:gd name="T20" fmla="*/ 12 w 229"/>
                  <a:gd name="T21" fmla="*/ 67 h 240"/>
                  <a:gd name="T22" fmla="*/ 19 w 229"/>
                  <a:gd name="T23" fmla="*/ 74 h 240"/>
                  <a:gd name="T24" fmla="*/ 28 w 229"/>
                  <a:gd name="T25" fmla="*/ 79 h 240"/>
                  <a:gd name="T26" fmla="*/ 38 w 229"/>
                  <a:gd name="T27" fmla="*/ 80 h 240"/>
                  <a:gd name="T28" fmla="*/ 51 w 229"/>
                  <a:gd name="T29" fmla="*/ 76 h 240"/>
                  <a:gd name="T30" fmla="*/ 64 w 229"/>
                  <a:gd name="T31" fmla="*/ 68 h 240"/>
                  <a:gd name="T32" fmla="*/ 72 w 229"/>
                  <a:gd name="T33" fmla="*/ 57 h 240"/>
                  <a:gd name="T34" fmla="*/ 76 w 229"/>
                  <a:gd name="T35" fmla="*/ 44 h 240"/>
                  <a:gd name="T36" fmla="*/ 74 w 229"/>
                  <a:gd name="T37" fmla="*/ 34 h 240"/>
                  <a:gd name="T38" fmla="*/ 71 w 229"/>
                  <a:gd name="T39" fmla="*/ 32 h 240"/>
                  <a:gd name="T40" fmla="*/ 68 w 229"/>
                  <a:gd name="T41" fmla="*/ 32 h 240"/>
                  <a:gd name="T42" fmla="*/ 65 w 229"/>
                  <a:gd name="T43" fmla="*/ 35 h 240"/>
                  <a:gd name="T44" fmla="*/ 64 w 229"/>
                  <a:gd name="T45" fmla="*/ 42 h 240"/>
                  <a:gd name="T46" fmla="*/ 61 w 229"/>
                  <a:gd name="T47" fmla="*/ 53 h 240"/>
                  <a:gd name="T48" fmla="*/ 54 w 229"/>
                  <a:gd name="T49" fmla="*/ 60 h 240"/>
                  <a:gd name="T50" fmla="*/ 44 w 229"/>
                  <a:gd name="T51" fmla="*/ 65 h 240"/>
                  <a:gd name="T52" fmla="*/ 31 w 229"/>
                  <a:gd name="T53" fmla="*/ 66 h 240"/>
                  <a:gd name="T54" fmla="*/ 21 w 229"/>
                  <a:gd name="T55" fmla="*/ 59 h 240"/>
                  <a:gd name="T56" fmla="*/ 16 w 229"/>
                  <a:gd name="T57" fmla="*/ 47 h 240"/>
                  <a:gd name="T58" fmla="*/ 12 w 229"/>
                  <a:gd name="T59" fmla="*/ 34 h 240"/>
                  <a:gd name="T60" fmla="*/ 12 w 229"/>
                  <a:gd name="T61" fmla="*/ 24 h 240"/>
                  <a:gd name="T62" fmla="*/ 14 w 229"/>
                  <a:gd name="T63" fmla="*/ 17 h 240"/>
                  <a:gd name="T64" fmla="*/ 18 w 229"/>
                  <a:gd name="T65" fmla="*/ 11 h 240"/>
                  <a:gd name="T66" fmla="*/ 26 w 229"/>
                  <a:gd name="T67" fmla="*/ 7 h 240"/>
                  <a:gd name="T68" fmla="*/ 32 w 229"/>
                  <a:gd name="T69" fmla="*/ 6 h 240"/>
                  <a:gd name="T70" fmla="*/ 40 w 229"/>
                  <a:gd name="T71" fmla="*/ 6 h 240"/>
                  <a:gd name="T72" fmla="*/ 46 w 229"/>
                  <a:gd name="T73" fmla="*/ 7 h 240"/>
                  <a:gd name="T74" fmla="*/ 44 w 229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3" name="Freeform 51">
                <a:extLst>
                  <a:ext uri="{FF2B5EF4-FFF2-40B4-BE49-F238E27FC236}">
                    <a16:creationId xmlns:a16="http://schemas.microsoft.com/office/drawing/2014/main" id="{28C5F1AC-12EB-D049-A79C-C2871602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20 w 281"/>
                  <a:gd name="T1" fmla="*/ 3 h 270"/>
                  <a:gd name="T2" fmla="*/ 11 w 281"/>
                  <a:gd name="T3" fmla="*/ 9 h 270"/>
                  <a:gd name="T4" fmla="*/ 5 w 281"/>
                  <a:gd name="T5" fmla="*/ 17 h 270"/>
                  <a:gd name="T6" fmla="*/ 1 w 281"/>
                  <a:gd name="T7" fmla="*/ 27 h 270"/>
                  <a:gd name="T8" fmla="*/ 0 w 281"/>
                  <a:gd name="T9" fmla="*/ 38 h 270"/>
                  <a:gd name="T10" fmla="*/ 2 w 281"/>
                  <a:gd name="T11" fmla="*/ 48 h 270"/>
                  <a:gd name="T12" fmla="*/ 6 w 281"/>
                  <a:gd name="T13" fmla="*/ 59 h 270"/>
                  <a:gd name="T14" fmla="*/ 12 w 281"/>
                  <a:gd name="T15" fmla="*/ 68 h 270"/>
                  <a:gd name="T16" fmla="*/ 22 w 281"/>
                  <a:gd name="T17" fmla="*/ 77 h 270"/>
                  <a:gd name="T18" fmla="*/ 34 w 281"/>
                  <a:gd name="T19" fmla="*/ 86 h 270"/>
                  <a:gd name="T20" fmla="*/ 47 w 281"/>
                  <a:gd name="T21" fmla="*/ 90 h 270"/>
                  <a:gd name="T22" fmla="*/ 61 w 281"/>
                  <a:gd name="T23" fmla="*/ 88 h 270"/>
                  <a:gd name="T24" fmla="*/ 72 w 281"/>
                  <a:gd name="T25" fmla="*/ 80 h 270"/>
                  <a:gd name="T26" fmla="*/ 81 w 281"/>
                  <a:gd name="T27" fmla="*/ 72 h 270"/>
                  <a:gd name="T28" fmla="*/ 87 w 281"/>
                  <a:gd name="T29" fmla="*/ 63 h 270"/>
                  <a:gd name="T30" fmla="*/ 91 w 281"/>
                  <a:gd name="T31" fmla="*/ 53 h 270"/>
                  <a:gd name="T32" fmla="*/ 93 w 281"/>
                  <a:gd name="T33" fmla="*/ 45 h 270"/>
                  <a:gd name="T34" fmla="*/ 91 w 281"/>
                  <a:gd name="T35" fmla="*/ 40 h 270"/>
                  <a:gd name="T36" fmla="*/ 86 w 281"/>
                  <a:gd name="T37" fmla="*/ 39 h 270"/>
                  <a:gd name="T38" fmla="*/ 81 w 281"/>
                  <a:gd name="T39" fmla="*/ 41 h 270"/>
                  <a:gd name="T40" fmla="*/ 80 w 281"/>
                  <a:gd name="T41" fmla="*/ 44 h 270"/>
                  <a:gd name="T42" fmla="*/ 78 w 281"/>
                  <a:gd name="T43" fmla="*/ 50 h 270"/>
                  <a:gd name="T44" fmla="*/ 73 w 281"/>
                  <a:gd name="T45" fmla="*/ 60 h 270"/>
                  <a:gd name="T46" fmla="*/ 66 w 281"/>
                  <a:gd name="T47" fmla="*/ 68 h 270"/>
                  <a:gd name="T48" fmla="*/ 51 w 281"/>
                  <a:gd name="T49" fmla="*/ 71 h 270"/>
                  <a:gd name="T50" fmla="*/ 33 w 281"/>
                  <a:gd name="T51" fmla="*/ 66 h 270"/>
                  <a:gd name="T52" fmla="*/ 20 w 281"/>
                  <a:gd name="T53" fmla="*/ 54 h 270"/>
                  <a:gd name="T54" fmla="*/ 13 w 281"/>
                  <a:gd name="T55" fmla="*/ 38 h 270"/>
                  <a:gd name="T56" fmla="*/ 15 w 281"/>
                  <a:gd name="T57" fmla="*/ 25 h 270"/>
                  <a:gd name="T58" fmla="*/ 20 w 281"/>
                  <a:gd name="T59" fmla="*/ 17 h 270"/>
                  <a:gd name="T60" fmla="*/ 26 w 281"/>
                  <a:gd name="T61" fmla="*/ 10 h 270"/>
                  <a:gd name="T62" fmla="*/ 34 w 281"/>
                  <a:gd name="T63" fmla="*/ 6 h 270"/>
                  <a:gd name="T64" fmla="*/ 36 w 281"/>
                  <a:gd name="T65" fmla="*/ 2 h 270"/>
                  <a:gd name="T66" fmla="*/ 29 w 281"/>
                  <a:gd name="T67" fmla="*/ 1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4" name="Freeform 52">
                <a:extLst>
                  <a:ext uri="{FF2B5EF4-FFF2-40B4-BE49-F238E27FC236}">
                    <a16:creationId xmlns:a16="http://schemas.microsoft.com/office/drawing/2014/main" id="{F3D90B64-68F6-7E45-9496-31083D30B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2 h 13"/>
                  <a:gd name="T2" fmla="*/ 1 w 15"/>
                  <a:gd name="T3" fmla="*/ 3 h 13"/>
                  <a:gd name="T4" fmla="*/ 1 w 15"/>
                  <a:gd name="T5" fmla="*/ 3 h 13"/>
                  <a:gd name="T6" fmla="*/ 2 w 15"/>
                  <a:gd name="T7" fmla="*/ 4 h 13"/>
                  <a:gd name="T8" fmla="*/ 3 w 15"/>
                  <a:gd name="T9" fmla="*/ 4 h 13"/>
                  <a:gd name="T10" fmla="*/ 4 w 15"/>
                  <a:gd name="T11" fmla="*/ 4 h 13"/>
                  <a:gd name="T12" fmla="*/ 5 w 15"/>
                  <a:gd name="T13" fmla="*/ 3 h 13"/>
                  <a:gd name="T14" fmla="*/ 5 w 15"/>
                  <a:gd name="T15" fmla="*/ 3 h 13"/>
                  <a:gd name="T16" fmla="*/ 5 w 15"/>
                  <a:gd name="T17" fmla="*/ 2 h 13"/>
                  <a:gd name="T18" fmla="*/ 5 w 15"/>
                  <a:gd name="T19" fmla="*/ 1 h 13"/>
                  <a:gd name="T20" fmla="*/ 5 w 15"/>
                  <a:gd name="T21" fmla="*/ 0 h 13"/>
                  <a:gd name="T22" fmla="*/ 4 w 15"/>
                  <a:gd name="T23" fmla="*/ 0 h 13"/>
                  <a:gd name="T24" fmla="*/ 3 w 15"/>
                  <a:gd name="T25" fmla="*/ 0 h 13"/>
                  <a:gd name="T26" fmla="*/ 2 w 15"/>
                  <a:gd name="T27" fmla="*/ 0 h 13"/>
                  <a:gd name="T28" fmla="*/ 1 w 15"/>
                  <a:gd name="T29" fmla="*/ 0 h 13"/>
                  <a:gd name="T30" fmla="*/ 1 w 15"/>
                  <a:gd name="T31" fmla="*/ 1 h 13"/>
                  <a:gd name="T32" fmla="*/ 0 w 15"/>
                  <a:gd name="T33" fmla="*/ 2 h 13"/>
                  <a:gd name="T34" fmla="*/ 0 w 15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5" name="Freeform 53">
                <a:extLst>
                  <a:ext uri="{FF2B5EF4-FFF2-40B4-BE49-F238E27FC236}">
                    <a16:creationId xmlns:a16="http://schemas.microsoft.com/office/drawing/2014/main" id="{D53E86FD-58B9-E64E-B824-F08A1ED4B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3 h 17"/>
                  <a:gd name="T2" fmla="*/ 0 w 17"/>
                  <a:gd name="T3" fmla="*/ 5 h 17"/>
                  <a:gd name="T4" fmla="*/ 1 w 17"/>
                  <a:gd name="T5" fmla="*/ 5 h 17"/>
                  <a:gd name="T6" fmla="*/ 2 w 17"/>
                  <a:gd name="T7" fmla="*/ 6 h 17"/>
                  <a:gd name="T8" fmla="*/ 3 w 17"/>
                  <a:gd name="T9" fmla="*/ 6 h 17"/>
                  <a:gd name="T10" fmla="*/ 5 w 17"/>
                  <a:gd name="T11" fmla="*/ 6 h 17"/>
                  <a:gd name="T12" fmla="*/ 6 w 17"/>
                  <a:gd name="T13" fmla="*/ 5 h 17"/>
                  <a:gd name="T14" fmla="*/ 6 w 17"/>
                  <a:gd name="T15" fmla="*/ 5 h 17"/>
                  <a:gd name="T16" fmla="*/ 6 w 17"/>
                  <a:gd name="T17" fmla="*/ 3 h 17"/>
                  <a:gd name="T18" fmla="*/ 6 w 17"/>
                  <a:gd name="T19" fmla="*/ 2 h 17"/>
                  <a:gd name="T20" fmla="*/ 6 w 17"/>
                  <a:gd name="T21" fmla="*/ 1 h 17"/>
                  <a:gd name="T22" fmla="*/ 5 w 17"/>
                  <a:gd name="T23" fmla="*/ 1 h 17"/>
                  <a:gd name="T24" fmla="*/ 3 w 17"/>
                  <a:gd name="T25" fmla="*/ 0 h 17"/>
                  <a:gd name="T26" fmla="*/ 2 w 17"/>
                  <a:gd name="T27" fmla="*/ 1 h 17"/>
                  <a:gd name="T28" fmla="*/ 1 w 17"/>
                  <a:gd name="T29" fmla="*/ 1 h 17"/>
                  <a:gd name="T30" fmla="*/ 0 w 17"/>
                  <a:gd name="T31" fmla="*/ 2 h 17"/>
                  <a:gd name="T32" fmla="*/ 0 w 17"/>
                  <a:gd name="T33" fmla="*/ 3 h 17"/>
                  <a:gd name="T34" fmla="*/ 0 w 17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6" name="Freeform 54">
                <a:extLst>
                  <a:ext uri="{FF2B5EF4-FFF2-40B4-BE49-F238E27FC236}">
                    <a16:creationId xmlns:a16="http://schemas.microsoft.com/office/drawing/2014/main" id="{B987EC47-3FE5-E840-AD38-B7912F753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2 h 9"/>
                  <a:gd name="T4" fmla="*/ 0 w 9"/>
                  <a:gd name="T5" fmla="*/ 2 h 9"/>
                  <a:gd name="T6" fmla="*/ 1 w 9"/>
                  <a:gd name="T7" fmla="*/ 3 h 9"/>
                  <a:gd name="T8" fmla="*/ 1 w 9"/>
                  <a:gd name="T9" fmla="*/ 3 h 9"/>
                  <a:gd name="T10" fmla="*/ 2 w 9"/>
                  <a:gd name="T11" fmla="*/ 3 h 9"/>
                  <a:gd name="T12" fmla="*/ 2 w 9"/>
                  <a:gd name="T13" fmla="*/ 2 h 9"/>
                  <a:gd name="T14" fmla="*/ 3 w 9"/>
                  <a:gd name="T15" fmla="*/ 2 h 9"/>
                  <a:gd name="T16" fmla="*/ 3 w 9"/>
                  <a:gd name="T17" fmla="*/ 1 h 9"/>
                  <a:gd name="T18" fmla="*/ 3 w 9"/>
                  <a:gd name="T19" fmla="*/ 1 h 9"/>
                  <a:gd name="T20" fmla="*/ 2 w 9"/>
                  <a:gd name="T21" fmla="*/ 1 h 9"/>
                  <a:gd name="T22" fmla="*/ 2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1 h 9"/>
                  <a:gd name="T30" fmla="*/ 0 w 9"/>
                  <a:gd name="T31" fmla="*/ 1 h 9"/>
                  <a:gd name="T32" fmla="*/ 0 w 9"/>
                  <a:gd name="T33" fmla="*/ 1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7" name="Freeform 55">
                <a:extLst>
                  <a:ext uri="{FF2B5EF4-FFF2-40B4-BE49-F238E27FC236}">
                    <a16:creationId xmlns:a16="http://schemas.microsoft.com/office/drawing/2014/main" id="{1D75DADD-3E49-F54D-A4FA-7A6B42052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2 h 8"/>
                  <a:gd name="T4" fmla="*/ 0 w 7"/>
                  <a:gd name="T5" fmla="*/ 3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3 h 8"/>
                  <a:gd name="T14" fmla="*/ 2 w 7"/>
                  <a:gd name="T15" fmla="*/ 2 h 8"/>
                  <a:gd name="T16" fmla="*/ 2 w 7"/>
                  <a:gd name="T17" fmla="*/ 2 h 8"/>
                  <a:gd name="T18" fmla="*/ 2 w 7"/>
                  <a:gd name="T19" fmla="*/ 1 h 8"/>
                  <a:gd name="T20" fmla="*/ 2 w 7"/>
                  <a:gd name="T21" fmla="*/ 0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0 h 8"/>
                  <a:gd name="T30" fmla="*/ 0 w 7"/>
                  <a:gd name="T31" fmla="*/ 1 h 8"/>
                  <a:gd name="T32" fmla="*/ 0 w 7"/>
                  <a:gd name="T33" fmla="*/ 2 h 8"/>
                  <a:gd name="T34" fmla="*/ 0 w 7"/>
                  <a:gd name="T35" fmla="*/ 2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8" name="Freeform 56">
                <a:extLst>
                  <a:ext uri="{FF2B5EF4-FFF2-40B4-BE49-F238E27FC236}">
                    <a16:creationId xmlns:a16="http://schemas.microsoft.com/office/drawing/2014/main" id="{238DAEFE-DE6D-D14F-A5E5-491AF7E50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2 h 9"/>
                  <a:gd name="T4" fmla="*/ 0 w 7"/>
                  <a:gd name="T5" fmla="*/ 2 h 9"/>
                  <a:gd name="T6" fmla="*/ 1 w 7"/>
                  <a:gd name="T7" fmla="*/ 3 h 9"/>
                  <a:gd name="T8" fmla="*/ 1 w 7"/>
                  <a:gd name="T9" fmla="*/ 3 h 9"/>
                  <a:gd name="T10" fmla="*/ 1 w 7"/>
                  <a:gd name="T11" fmla="*/ 3 h 9"/>
                  <a:gd name="T12" fmla="*/ 1 w 7"/>
                  <a:gd name="T13" fmla="*/ 2 h 9"/>
                  <a:gd name="T14" fmla="*/ 2 w 7"/>
                  <a:gd name="T15" fmla="*/ 2 h 9"/>
                  <a:gd name="T16" fmla="*/ 2 w 7"/>
                  <a:gd name="T17" fmla="*/ 1 h 9"/>
                  <a:gd name="T18" fmla="*/ 2 w 7"/>
                  <a:gd name="T19" fmla="*/ 1 h 9"/>
                  <a:gd name="T20" fmla="*/ 1 w 7"/>
                  <a:gd name="T21" fmla="*/ 0 h 9"/>
                  <a:gd name="T22" fmla="*/ 1 w 7"/>
                  <a:gd name="T23" fmla="*/ 0 h 9"/>
                  <a:gd name="T24" fmla="*/ 1 w 7"/>
                  <a:gd name="T25" fmla="*/ 0 h 9"/>
                  <a:gd name="T26" fmla="*/ 1 w 7"/>
                  <a:gd name="T27" fmla="*/ 0 h 9"/>
                  <a:gd name="T28" fmla="*/ 0 w 7"/>
                  <a:gd name="T29" fmla="*/ 0 h 9"/>
                  <a:gd name="T30" fmla="*/ 0 w 7"/>
                  <a:gd name="T31" fmla="*/ 1 h 9"/>
                  <a:gd name="T32" fmla="*/ 0 w 7"/>
                  <a:gd name="T33" fmla="*/ 1 h 9"/>
                  <a:gd name="T34" fmla="*/ 0 w 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9" name="Freeform 57">
                <a:extLst>
                  <a:ext uri="{FF2B5EF4-FFF2-40B4-BE49-F238E27FC236}">
                    <a16:creationId xmlns:a16="http://schemas.microsoft.com/office/drawing/2014/main" id="{C753EBD3-BE0D-1042-9114-2EAC6BA2D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3 h 20"/>
                  <a:gd name="T2" fmla="*/ 0 w 20"/>
                  <a:gd name="T3" fmla="*/ 5 h 20"/>
                  <a:gd name="T4" fmla="*/ 1 w 20"/>
                  <a:gd name="T5" fmla="*/ 5 h 20"/>
                  <a:gd name="T6" fmla="*/ 2 w 20"/>
                  <a:gd name="T7" fmla="*/ 6 h 20"/>
                  <a:gd name="T8" fmla="*/ 4 w 20"/>
                  <a:gd name="T9" fmla="*/ 6 h 20"/>
                  <a:gd name="T10" fmla="*/ 5 w 20"/>
                  <a:gd name="T11" fmla="*/ 6 h 20"/>
                  <a:gd name="T12" fmla="*/ 6 w 20"/>
                  <a:gd name="T13" fmla="*/ 5 h 20"/>
                  <a:gd name="T14" fmla="*/ 7 w 20"/>
                  <a:gd name="T15" fmla="*/ 5 h 20"/>
                  <a:gd name="T16" fmla="*/ 7 w 20"/>
                  <a:gd name="T17" fmla="*/ 3 h 20"/>
                  <a:gd name="T18" fmla="*/ 7 w 20"/>
                  <a:gd name="T19" fmla="*/ 2 h 20"/>
                  <a:gd name="T20" fmla="*/ 6 w 20"/>
                  <a:gd name="T21" fmla="*/ 1 h 20"/>
                  <a:gd name="T22" fmla="*/ 5 w 20"/>
                  <a:gd name="T23" fmla="*/ 0 h 20"/>
                  <a:gd name="T24" fmla="*/ 4 w 20"/>
                  <a:gd name="T25" fmla="*/ 0 h 20"/>
                  <a:gd name="T26" fmla="*/ 2 w 20"/>
                  <a:gd name="T27" fmla="*/ 0 h 20"/>
                  <a:gd name="T28" fmla="*/ 1 w 20"/>
                  <a:gd name="T29" fmla="*/ 1 h 20"/>
                  <a:gd name="T30" fmla="*/ 0 w 20"/>
                  <a:gd name="T31" fmla="*/ 2 h 20"/>
                  <a:gd name="T32" fmla="*/ 0 w 20"/>
                  <a:gd name="T33" fmla="*/ 3 h 20"/>
                  <a:gd name="T34" fmla="*/ 0 w 2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0" name="Freeform 58">
                <a:extLst>
                  <a:ext uri="{FF2B5EF4-FFF2-40B4-BE49-F238E27FC236}">
                    <a16:creationId xmlns:a16="http://schemas.microsoft.com/office/drawing/2014/main" id="{96AB6C72-1741-AB49-AF5B-736290730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3 h 13"/>
                  <a:gd name="T4" fmla="*/ 1 w 12"/>
                  <a:gd name="T5" fmla="*/ 4 h 13"/>
                  <a:gd name="T6" fmla="*/ 1 w 12"/>
                  <a:gd name="T7" fmla="*/ 4 h 13"/>
                  <a:gd name="T8" fmla="*/ 2 w 12"/>
                  <a:gd name="T9" fmla="*/ 4 h 13"/>
                  <a:gd name="T10" fmla="*/ 3 w 12"/>
                  <a:gd name="T11" fmla="*/ 4 h 13"/>
                  <a:gd name="T12" fmla="*/ 4 w 12"/>
                  <a:gd name="T13" fmla="*/ 4 h 13"/>
                  <a:gd name="T14" fmla="*/ 4 w 12"/>
                  <a:gd name="T15" fmla="*/ 3 h 13"/>
                  <a:gd name="T16" fmla="*/ 4 w 12"/>
                  <a:gd name="T17" fmla="*/ 2 h 13"/>
                  <a:gd name="T18" fmla="*/ 4 w 12"/>
                  <a:gd name="T19" fmla="*/ 2 h 13"/>
                  <a:gd name="T20" fmla="*/ 4 w 12"/>
                  <a:gd name="T21" fmla="*/ 1 h 13"/>
                  <a:gd name="T22" fmla="*/ 3 w 12"/>
                  <a:gd name="T23" fmla="*/ 0 h 13"/>
                  <a:gd name="T24" fmla="*/ 2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0 w 12"/>
                  <a:gd name="T31" fmla="*/ 2 h 13"/>
                  <a:gd name="T32" fmla="*/ 0 w 12"/>
                  <a:gd name="T33" fmla="*/ 2 h 13"/>
                  <a:gd name="T34" fmla="*/ 0 w 12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1" name="Freeform 59">
                <a:extLst>
                  <a:ext uri="{FF2B5EF4-FFF2-40B4-BE49-F238E27FC236}">
                    <a16:creationId xmlns:a16="http://schemas.microsoft.com/office/drawing/2014/main" id="{EFCC6DEC-9067-6345-9361-5E447FD81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2 h 12"/>
                  <a:gd name="T2" fmla="*/ 0 w 13"/>
                  <a:gd name="T3" fmla="*/ 3 h 12"/>
                  <a:gd name="T4" fmla="*/ 1 w 13"/>
                  <a:gd name="T5" fmla="*/ 3 h 12"/>
                  <a:gd name="T6" fmla="*/ 2 w 13"/>
                  <a:gd name="T7" fmla="*/ 4 h 12"/>
                  <a:gd name="T8" fmla="*/ 3 w 13"/>
                  <a:gd name="T9" fmla="*/ 4 h 12"/>
                  <a:gd name="T10" fmla="*/ 3 w 13"/>
                  <a:gd name="T11" fmla="*/ 4 h 12"/>
                  <a:gd name="T12" fmla="*/ 5 w 13"/>
                  <a:gd name="T13" fmla="*/ 3 h 12"/>
                  <a:gd name="T14" fmla="*/ 5 w 13"/>
                  <a:gd name="T15" fmla="*/ 3 h 12"/>
                  <a:gd name="T16" fmla="*/ 5 w 13"/>
                  <a:gd name="T17" fmla="*/ 2 h 12"/>
                  <a:gd name="T18" fmla="*/ 5 w 13"/>
                  <a:gd name="T19" fmla="*/ 1 h 12"/>
                  <a:gd name="T20" fmla="*/ 5 w 13"/>
                  <a:gd name="T21" fmla="*/ 1 h 12"/>
                  <a:gd name="T22" fmla="*/ 3 w 13"/>
                  <a:gd name="T23" fmla="*/ 0 h 12"/>
                  <a:gd name="T24" fmla="*/ 3 w 13"/>
                  <a:gd name="T25" fmla="*/ 0 h 12"/>
                  <a:gd name="T26" fmla="*/ 2 w 13"/>
                  <a:gd name="T27" fmla="*/ 0 h 12"/>
                  <a:gd name="T28" fmla="*/ 1 w 13"/>
                  <a:gd name="T29" fmla="*/ 1 h 12"/>
                  <a:gd name="T30" fmla="*/ 0 w 13"/>
                  <a:gd name="T31" fmla="*/ 1 h 12"/>
                  <a:gd name="T32" fmla="*/ 0 w 13"/>
                  <a:gd name="T33" fmla="*/ 2 h 12"/>
                  <a:gd name="T34" fmla="*/ 0 w 13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2" name="Freeform 60">
                <a:extLst>
                  <a:ext uri="{FF2B5EF4-FFF2-40B4-BE49-F238E27FC236}">
                    <a16:creationId xmlns:a16="http://schemas.microsoft.com/office/drawing/2014/main" id="{770EE584-27C1-3D4E-AFF2-AE0C2C00B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1 h 7"/>
                  <a:gd name="T2" fmla="*/ 0 w 8"/>
                  <a:gd name="T3" fmla="*/ 1 h 7"/>
                  <a:gd name="T4" fmla="*/ 0 w 8"/>
                  <a:gd name="T5" fmla="*/ 2 h 7"/>
                  <a:gd name="T6" fmla="*/ 1 w 8"/>
                  <a:gd name="T7" fmla="*/ 2 h 7"/>
                  <a:gd name="T8" fmla="*/ 1 w 8"/>
                  <a:gd name="T9" fmla="*/ 2 h 7"/>
                  <a:gd name="T10" fmla="*/ 2 w 8"/>
                  <a:gd name="T11" fmla="*/ 2 h 7"/>
                  <a:gd name="T12" fmla="*/ 2 w 8"/>
                  <a:gd name="T13" fmla="*/ 2 h 7"/>
                  <a:gd name="T14" fmla="*/ 2 w 8"/>
                  <a:gd name="T15" fmla="*/ 1 h 7"/>
                  <a:gd name="T16" fmla="*/ 2 w 8"/>
                  <a:gd name="T17" fmla="*/ 1 h 7"/>
                  <a:gd name="T18" fmla="*/ 2 w 8"/>
                  <a:gd name="T19" fmla="*/ 0 h 7"/>
                  <a:gd name="T20" fmla="*/ 2 w 8"/>
                  <a:gd name="T21" fmla="*/ 0 h 7"/>
                  <a:gd name="T22" fmla="*/ 2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1 h 7"/>
                  <a:gd name="T34" fmla="*/ 0 w 8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3" name="Freeform 61">
                <a:extLst>
                  <a:ext uri="{FF2B5EF4-FFF2-40B4-BE49-F238E27FC236}">
                    <a16:creationId xmlns:a16="http://schemas.microsoft.com/office/drawing/2014/main" id="{DDB8473D-83F4-734E-A12F-94442728F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2 h 8"/>
                  <a:gd name="T4" fmla="*/ 0 w 7"/>
                  <a:gd name="T5" fmla="*/ 2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2 h 8"/>
                  <a:gd name="T14" fmla="*/ 2 w 7"/>
                  <a:gd name="T15" fmla="*/ 2 h 8"/>
                  <a:gd name="T16" fmla="*/ 2 w 7"/>
                  <a:gd name="T17" fmla="*/ 1 h 8"/>
                  <a:gd name="T18" fmla="*/ 2 w 7"/>
                  <a:gd name="T19" fmla="*/ 1 h 8"/>
                  <a:gd name="T20" fmla="*/ 2 w 7"/>
                  <a:gd name="T21" fmla="*/ 1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1 h 8"/>
                  <a:gd name="T34" fmla="*/ 0 w 7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4" name="Freeform 62">
                <a:extLst>
                  <a:ext uri="{FF2B5EF4-FFF2-40B4-BE49-F238E27FC236}">
                    <a16:creationId xmlns:a16="http://schemas.microsoft.com/office/drawing/2014/main" id="{F8F11C51-2141-3841-8FDF-FFC42A90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3 h 17"/>
                  <a:gd name="T2" fmla="*/ 0 w 16"/>
                  <a:gd name="T3" fmla="*/ 4 h 17"/>
                  <a:gd name="T4" fmla="*/ 1 w 16"/>
                  <a:gd name="T5" fmla="*/ 5 h 17"/>
                  <a:gd name="T6" fmla="*/ 2 w 16"/>
                  <a:gd name="T7" fmla="*/ 6 h 17"/>
                  <a:gd name="T8" fmla="*/ 3 w 16"/>
                  <a:gd name="T9" fmla="*/ 6 h 17"/>
                  <a:gd name="T10" fmla="*/ 5 w 16"/>
                  <a:gd name="T11" fmla="*/ 6 h 17"/>
                  <a:gd name="T12" fmla="*/ 6 w 16"/>
                  <a:gd name="T13" fmla="*/ 5 h 17"/>
                  <a:gd name="T14" fmla="*/ 6 w 16"/>
                  <a:gd name="T15" fmla="*/ 4 h 17"/>
                  <a:gd name="T16" fmla="*/ 6 w 16"/>
                  <a:gd name="T17" fmla="*/ 3 h 17"/>
                  <a:gd name="T18" fmla="*/ 6 w 16"/>
                  <a:gd name="T19" fmla="*/ 2 h 17"/>
                  <a:gd name="T20" fmla="*/ 6 w 16"/>
                  <a:gd name="T21" fmla="*/ 1 h 17"/>
                  <a:gd name="T22" fmla="*/ 5 w 16"/>
                  <a:gd name="T23" fmla="*/ 0 h 17"/>
                  <a:gd name="T24" fmla="*/ 3 w 16"/>
                  <a:gd name="T25" fmla="*/ 0 h 17"/>
                  <a:gd name="T26" fmla="*/ 2 w 16"/>
                  <a:gd name="T27" fmla="*/ 0 h 17"/>
                  <a:gd name="T28" fmla="*/ 1 w 16"/>
                  <a:gd name="T29" fmla="*/ 1 h 17"/>
                  <a:gd name="T30" fmla="*/ 0 w 16"/>
                  <a:gd name="T31" fmla="*/ 2 h 17"/>
                  <a:gd name="T32" fmla="*/ 0 w 16"/>
                  <a:gd name="T33" fmla="*/ 3 h 17"/>
                  <a:gd name="T34" fmla="*/ 0 w 16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5" name="Freeform 63">
                <a:extLst>
                  <a:ext uri="{FF2B5EF4-FFF2-40B4-BE49-F238E27FC236}">
                    <a16:creationId xmlns:a16="http://schemas.microsoft.com/office/drawing/2014/main" id="{6AC8DBA4-8ED6-A145-98BD-38486132C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2 h 12"/>
                  <a:gd name="T4" fmla="*/ 0 w 12"/>
                  <a:gd name="T5" fmla="*/ 3 h 12"/>
                  <a:gd name="T6" fmla="*/ 1 w 12"/>
                  <a:gd name="T7" fmla="*/ 4 h 12"/>
                  <a:gd name="T8" fmla="*/ 2 w 12"/>
                  <a:gd name="T9" fmla="*/ 4 h 12"/>
                  <a:gd name="T10" fmla="*/ 2 w 12"/>
                  <a:gd name="T11" fmla="*/ 4 h 12"/>
                  <a:gd name="T12" fmla="*/ 3 w 12"/>
                  <a:gd name="T13" fmla="*/ 3 h 12"/>
                  <a:gd name="T14" fmla="*/ 4 w 12"/>
                  <a:gd name="T15" fmla="*/ 2 h 12"/>
                  <a:gd name="T16" fmla="*/ 4 w 12"/>
                  <a:gd name="T17" fmla="*/ 2 h 12"/>
                  <a:gd name="T18" fmla="*/ 4 w 12"/>
                  <a:gd name="T19" fmla="*/ 1 h 12"/>
                  <a:gd name="T20" fmla="*/ 3 w 12"/>
                  <a:gd name="T21" fmla="*/ 1 h 12"/>
                  <a:gd name="T22" fmla="*/ 2 w 12"/>
                  <a:gd name="T23" fmla="*/ 0 h 12"/>
                  <a:gd name="T24" fmla="*/ 2 w 12"/>
                  <a:gd name="T25" fmla="*/ 0 h 12"/>
                  <a:gd name="T26" fmla="*/ 1 w 12"/>
                  <a:gd name="T27" fmla="*/ 0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2 h 12"/>
                  <a:gd name="T34" fmla="*/ 0 w 12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6" name="Freeform 64">
                <a:extLst>
                  <a:ext uri="{FF2B5EF4-FFF2-40B4-BE49-F238E27FC236}">
                    <a16:creationId xmlns:a16="http://schemas.microsoft.com/office/drawing/2014/main" id="{B10AC9C0-5F08-5442-B187-11390D5DA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2 w 74"/>
                  <a:gd name="T1" fmla="*/ 22 h 75"/>
                  <a:gd name="T2" fmla="*/ 5 w 74"/>
                  <a:gd name="T3" fmla="*/ 24 h 75"/>
                  <a:gd name="T4" fmla="*/ 8 w 74"/>
                  <a:gd name="T5" fmla="*/ 25 h 75"/>
                  <a:gd name="T6" fmla="*/ 11 w 74"/>
                  <a:gd name="T7" fmla="*/ 25 h 75"/>
                  <a:gd name="T8" fmla="*/ 13 w 74"/>
                  <a:gd name="T9" fmla="*/ 24 h 75"/>
                  <a:gd name="T10" fmla="*/ 13 w 74"/>
                  <a:gd name="T11" fmla="*/ 24 h 75"/>
                  <a:gd name="T12" fmla="*/ 15 w 74"/>
                  <a:gd name="T13" fmla="*/ 24 h 75"/>
                  <a:gd name="T14" fmla="*/ 17 w 74"/>
                  <a:gd name="T15" fmla="*/ 23 h 75"/>
                  <a:gd name="T16" fmla="*/ 20 w 74"/>
                  <a:gd name="T17" fmla="*/ 22 h 75"/>
                  <a:gd name="T18" fmla="*/ 22 w 74"/>
                  <a:gd name="T19" fmla="*/ 20 h 75"/>
                  <a:gd name="T20" fmla="*/ 24 w 74"/>
                  <a:gd name="T21" fmla="*/ 19 h 75"/>
                  <a:gd name="T22" fmla="*/ 25 w 74"/>
                  <a:gd name="T23" fmla="*/ 17 h 75"/>
                  <a:gd name="T24" fmla="*/ 24 w 74"/>
                  <a:gd name="T25" fmla="*/ 15 h 75"/>
                  <a:gd name="T26" fmla="*/ 20 w 74"/>
                  <a:gd name="T27" fmla="*/ 12 h 75"/>
                  <a:gd name="T28" fmla="*/ 16 w 74"/>
                  <a:gd name="T29" fmla="*/ 13 h 75"/>
                  <a:gd name="T30" fmla="*/ 12 w 74"/>
                  <a:gd name="T31" fmla="*/ 16 h 75"/>
                  <a:gd name="T32" fmla="*/ 10 w 74"/>
                  <a:gd name="T33" fmla="*/ 17 h 75"/>
                  <a:gd name="T34" fmla="*/ 10 w 74"/>
                  <a:gd name="T35" fmla="*/ 14 h 75"/>
                  <a:gd name="T36" fmla="*/ 8 w 74"/>
                  <a:gd name="T37" fmla="*/ 9 h 75"/>
                  <a:gd name="T38" fmla="*/ 4 w 74"/>
                  <a:gd name="T39" fmla="*/ 2 h 75"/>
                  <a:gd name="T40" fmla="*/ 1 w 74"/>
                  <a:gd name="T41" fmla="*/ 0 h 75"/>
                  <a:gd name="T42" fmla="*/ 0 w 74"/>
                  <a:gd name="T43" fmla="*/ 6 h 75"/>
                  <a:gd name="T44" fmla="*/ 1 w 74"/>
                  <a:gd name="T45" fmla="*/ 13 h 75"/>
                  <a:gd name="T46" fmla="*/ 2 w 74"/>
                  <a:gd name="T47" fmla="*/ 19 h 75"/>
                  <a:gd name="T48" fmla="*/ 2 w 74"/>
                  <a:gd name="T49" fmla="*/ 22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7" name="Freeform 65">
                <a:extLst>
                  <a:ext uri="{FF2B5EF4-FFF2-40B4-BE49-F238E27FC236}">
                    <a16:creationId xmlns:a16="http://schemas.microsoft.com/office/drawing/2014/main" id="{C97CEF72-8F29-BD4C-8832-01B6DD87D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8 w 69"/>
                  <a:gd name="T1" fmla="*/ 20 h 59"/>
                  <a:gd name="T2" fmla="*/ 10 w 69"/>
                  <a:gd name="T3" fmla="*/ 20 h 59"/>
                  <a:gd name="T4" fmla="*/ 13 w 69"/>
                  <a:gd name="T5" fmla="*/ 19 h 59"/>
                  <a:gd name="T6" fmla="*/ 16 w 69"/>
                  <a:gd name="T7" fmla="*/ 19 h 59"/>
                  <a:gd name="T8" fmla="*/ 19 w 69"/>
                  <a:gd name="T9" fmla="*/ 18 h 59"/>
                  <a:gd name="T10" fmla="*/ 21 w 69"/>
                  <a:gd name="T11" fmla="*/ 18 h 59"/>
                  <a:gd name="T12" fmla="*/ 23 w 69"/>
                  <a:gd name="T13" fmla="*/ 16 h 59"/>
                  <a:gd name="T14" fmla="*/ 23 w 69"/>
                  <a:gd name="T15" fmla="*/ 15 h 59"/>
                  <a:gd name="T16" fmla="*/ 22 w 69"/>
                  <a:gd name="T17" fmla="*/ 13 h 59"/>
                  <a:gd name="T18" fmla="*/ 18 w 69"/>
                  <a:gd name="T19" fmla="*/ 11 h 59"/>
                  <a:gd name="T20" fmla="*/ 14 w 69"/>
                  <a:gd name="T21" fmla="*/ 11 h 59"/>
                  <a:gd name="T22" fmla="*/ 10 w 69"/>
                  <a:gd name="T23" fmla="*/ 13 h 59"/>
                  <a:gd name="T24" fmla="*/ 8 w 69"/>
                  <a:gd name="T25" fmla="*/ 14 h 59"/>
                  <a:gd name="T26" fmla="*/ 7 w 69"/>
                  <a:gd name="T27" fmla="*/ 10 h 59"/>
                  <a:gd name="T28" fmla="*/ 6 w 69"/>
                  <a:gd name="T29" fmla="*/ 4 h 59"/>
                  <a:gd name="T30" fmla="*/ 5 w 69"/>
                  <a:gd name="T31" fmla="*/ 0 h 59"/>
                  <a:gd name="T32" fmla="*/ 0 w 69"/>
                  <a:gd name="T33" fmla="*/ 0 h 59"/>
                  <a:gd name="T34" fmla="*/ 0 w 69"/>
                  <a:gd name="T35" fmla="*/ 9 h 59"/>
                  <a:gd name="T36" fmla="*/ 3 w 69"/>
                  <a:gd name="T37" fmla="*/ 15 h 59"/>
                  <a:gd name="T38" fmla="*/ 6 w 69"/>
                  <a:gd name="T39" fmla="*/ 19 h 59"/>
                  <a:gd name="T40" fmla="*/ 8 w 69"/>
                  <a:gd name="T41" fmla="*/ 2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8" name="Freeform 66">
                <a:extLst>
                  <a:ext uri="{FF2B5EF4-FFF2-40B4-BE49-F238E27FC236}">
                    <a16:creationId xmlns:a16="http://schemas.microsoft.com/office/drawing/2014/main" id="{6C7DB8DB-498C-4247-AB1D-669DD3FBB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2 w 69"/>
                  <a:gd name="T1" fmla="*/ 15 h 60"/>
                  <a:gd name="T2" fmla="*/ 5 w 69"/>
                  <a:gd name="T3" fmla="*/ 18 h 60"/>
                  <a:gd name="T4" fmla="*/ 7 w 69"/>
                  <a:gd name="T5" fmla="*/ 20 h 60"/>
                  <a:gd name="T6" fmla="*/ 10 w 69"/>
                  <a:gd name="T7" fmla="*/ 20 h 60"/>
                  <a:gd name="T8" fmla="*/ 13 w 69"/>
                  <a:gd name="T9" fmla="*/ 20 h 60"/>
                  <a:gd name="T10" fmla="*/ 15 w 69"/>
                  <a:gd name="T11" fmla="*/ 20 h 60"/>
                  <a:gd name="T12" fmla="*/ 17 w 69"/>
                  <a:gd name="T13" fmla="*/ 19 h 60"/>
                  <a:gd name="T14" fmla="*/ 19 w 69"/>
                  <a:gd name="T15" fmla="*/ 18 h 60"/>
                  <a:gd name="T16" fmla="*/ 20 w 69"/>
                  <a:gd name="T17" fmla="*/ 17 h 60"/>
                  <a:gd name="T18" fmla="*/ 21 w 69"/>
                  <a:gd name="T19" fmla="*/ 17 h 60"/>
                  <a:gd name="T20" fmla="*/ 22 w 69"/>
                  <a:gd name="T21" fmla="*/ 16 h 60"/>
                  <a:gd name="T22" fmla="*/ 23 w 69"/>
                  <a:gd name="T23" fmla="*/ 14 h 60"/>
                  <a:gd name="T24" fmla="*/ 22 w 69"/>
                  <a:gd name="T25" fmla="*/ 13 h 60"/>
                  <a:gd name="T26" fmla="*/ 18 w 69"/>
                  <a:gd name="T27" fmla="*/ 10 h 60"/>
                  <a:gd name="T28" fmla="*/ 14 w 69"/>
                  <a:gd name="T29" fmla="*/ 10 h 60"/>
                  <a:gd name="T30" fmla="*/ 11 w 69"/>
                  <a:gd name="T31" fmla="*/ 11 h 60"/>
                  <a:gd name="T32" fmla="*/ 9 w 69"/>
                  <a:gd name="T33" fmla="*/ 12 h 60"/>
                  <a:gd name="T34" fmla="*/ 9 w 69"/>
                  <a:gd name="T35" fmla="*/ 10 h 60"/>
                  <a:gd name="T36" fmla="*/ 7 w 69"/>
                  <a:gd name="T37" fmla="*/ 5 h 60"/>
                  <a:gd name="T38" fmla="*/ 4 w 69"/>
                  <a:gd name="T39" fmla="*/ 1 h 60"/>
                  <a:gd name="T40" fmla="*/ 0 w 69"/>
                  <a:gd name="T41" fmla="*/ 0 h 60"/>
                  <a:gd name="T42" fmla="*/ 0 w 69"/>
                  <a:gd name="T43" fmla="*/ 5 h 60"/>
                  <a:gd name="T44" fmla="*/ 0 w 69"/>
                  <a:gd name="T45" fmla="*/ 10 h 60"/>
                  <a:gd name="T46" fmla="*/ 1 w 69"/>
                  <a:gd name="T47" fmla="*/ 14 h 60"/>
                  <a:gd name="T48" fmla="*/ 2 w 69"/>
                  <a:gd name="T49" fmla="*/ 15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9" name="Freeform 67">
                <a:extLst>
                  <a:ext uri="{FF2B5EF4-FFF2-40B4-BE49-F238E27FC236}">
                    <a16:creationId xmlns:a16="http://schemas.microsoft.com/office/drawing/2014/main" id="{0A56B68D-BFDB-6A44-A751-85738C508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4 w 75"/>
                  <a:gd name="T1" fmla="*/ 15 h 48"/>
                  <a:gd name="T2" fmla="*/ 6 w 75"/>
                  <a:gd name="T3" fmla="*/ 15 h 48"/>
                  <a:gd name="T4" fmla="*/ 10 w 75"/>
                  <a:gd name="T5" fmla="*/ 16 h 48"/>
                  <a:gd name="T6" fmla="*/ 14 w 75"/>
                  <a:gd name="T7" fmla="*/ 16 h 48"/>
                  <a:gd name="T8" fmla="*/ 19 w 75"/>
                  <a:gd name="T9" fmla="*/ 15 h 48"/>
                  <a:gd name="T10" fmla="*/ 22 w 75"/>
                  <a:gd name="T11" fmla="*/ 14 h 48"/>
                  <a:gd name="T12" fmla="*/ 25 w 75"/>
                  <a:gd name="T13" fmla="*/ 12 h 48"/>
                  <a:gd name="T14" fmla="*/ 25 w 75"/>
                  <a:gd name="T15" fmla="*/ 10 h 48"/>
                  <a:gd name="T16" fmla="*/ 24 w 75"/>
                  <a:gd name="T17" fmla="*/ 6 h 48"/>
                  <a:gd name="T18" fmla="*/ 22 w 75"/>
                  <a:gd name="T19" fmla="*/ 5 h 48"/>
                  <a:gd name="T20" fmla="*/ 20 w 75"/>
                  <a:gd name="T21" fmla="*/ 5 h 48"/>
                  <a:gd name="T22" fmla="*/ 17 w 75"/>
                  <a:gd name="T23" fmla="*/ 5 h 48"/>
                  <a:gd name="T24" fmla="*/ 14 w 75"/>
                  <a:gd name="T25" fmla="*/ 6 h 48"/>
                  <a:gd name="T26" fmla="*/ 12 w 75"/>
                  <a:gd name="T27" fmla="*/ 6 h 48"/>
                  <a:gd name="T28" fmla="*/ 10 w 75"/>
                  <a:gd name="T29" fmla="*/ 7 h 48"/>
                  <a:gd name="T30" fmla="*/ 8 w 75"/>
                  <a:gd name="T31" fmla="*/ 8 h 48"/>
                  <a:gd name="T32" fmla="*/ 8 w 75"/>
                  <a:gd name="T33" fmla="*/ 8 h 48"/>
                  <a:gd name="T34" fmla="*/ 7 w 75"/>
                  <a:gd name="T35" fmla="*/ 7 h 48"/>
                  <a:gd name="T36" fmla="*/ 6 w 75"/>
                  <a:gd name="T37" fmla="*/ 4 h 48"/>
                  <a:gd name="T38" fmla="*/ 5 w 75"/>
                  <a:gd name="T39" fmla="*/ 2 h 48"/>
                  <a:gd name="T40" fmla="*/ 5 w 75"/>
                  <a:gd name="T41" fmla="*/ 1 h 48"/>
                  <a:gd name="T42" fmla="*/ 4 w 75"/>
                  <a:gd name="T43" fmla="*/ 0 h 48"/>
                  <a:gd name="T44" fmla="*/ 3 w 75"/>
                  <a:gd name="T45" fmla="*/ 0 h 48"/>
                  <a:gd name="T46" fmla="*/ 1 w 75"/>
                  <a:gd name="T47" fmla="*/ 1 h 48"/>
                  <a:gd name="T48" fmla="*/ 0 w 75"/>
                  <a:gd name="T49" fmla="*/ 2 h 48"/>
                  <a:gd name="T50" fmla="*/ 0 w 75"/>
                  <a:gd name="T51" fmla="*/ 4 h 48"/>
                  <a:gd name="T52" fmla="*/ 2 w 75"/>
                  <a:gd name="T53" fmla="*/ 9 h 48"/>
                  <a:gd name="T54" fmla="*/ 3 w 75"/>
                  <a:gd name="T55" fmla="*/ 13 h 48"/>
                  <a:gd name="T56" fmla="*/ 4 w 75"/>
                  <a:gd name="T57" fmla="*/ 15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0" name="Freeform 68">
                <a:extLst>
                  <a:ext uri="{FF2B5EF4-FFF2-40B4-BE49-F238E27FC236}">
                    <a16:creationId xmlns:a16="http://schemas.microsoft.com/office/drawing/2014/main" id="{99373BB5-5D52-D44C-B34D-1CBE3A08E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5 w 63"/>
                  <a:gd name="T1" fmla="*/ 18 h 57"/>
                  <a:gd name="T2" fmla="*/ 7 w 63"/>
                  <a:gd name="T3" fmla="*/ 18 h 57"/>
                  <a:gd name="T4" fmla="*/ 11 w 63"/>
                  <a:gd name="T5" fmla="*/ 19 h 57"/>
                  <a:gd name="T6" fmla="*/ 16 w 63"/>
                  <a:gd name="T7" fmla="*/ 19 h 57"/>
                  <a:gd name="T8" fmla="*/ 19 w 63"/>
                  <a:gd name="T9" fmla="*/ 17 h 57"/>
                  <a:gd name="T10" fmla="*/ 20 w 63"/>
                  <a:gd name="T11" fmla="*/ 16 h 57"/>
                  <a:gd name="T12" fmla="*/ 21 w 63"/>
                  <a:gd name="T13" fmla="*/ 15 h 57"/>
                  <a:gd name="T14" fmla="*/ 21 w 63"/>
                  <a:gd name="T15" fmla="*/ 14 h 57"/>
                  <a:gd name="T16" fmla="*/ 21 w 63"/>
                  <a:gd name="T17" fmla="*/ 13 h 57"/>
                  <a:gd name="T18" fmla="*/ 20 w 63"/>
                  <a:gd name="T19" fmla="*/ 12 h 57"/>
                  <a:gd name="T20" fmla="*/ 19 w 63"/>
                  <a:gd name="T21" fmla="*/ 11 h 57"/>
                  <a:gd name="T22" fmla="*/ 18 w 63"/>
                  <a:gd name="T23" fmla="*/ 10 h 57"/>
                  <a:gd name="T24" fmla="*/ 16 w 63"/>
                  <a:gd name="T25" fmla="*/ 11 h 57"/>
                  <a:gd name="T26" fmla="*/ 13 w 63"/>
                  <a:gd name="T27" fmla="*/ 12 h 57"/>
                  <a:gd name="T28" fmla="*/ 10 w 63"/>
                  <a:gd name="T29" fmla="*/ 12 h 57"/>
                  <a:gd name="T30" fmla="*/ 8 w 63"/>
                  <a:gd name="T31" fmla="*/ 12 h 57"/>
                  <a:gd name="T32" fmla="*/ 7 w 63"/>
                  <a:gd name="T33" fmla="*/ 12 h 57"/>
                  <a:gd name="T34" fmla="*/ 7 w 63"/>
                  <a:gd name="T35" fmla="*/ 10 h 57"/>
                  <a:gd name="T36" fmla="*/ 7 w 63"/>
                  <a:gd name="T37" fmla="*/ 6 h 57"/>
                  <a:gd name="T38" fmla="*/ 6 w 63"/>
                  <a:gd name="T39" fmla="*/ 1 h 57"/>
                  <a:gd name="T40" fmla="*/ 3 w 63"/>
                  <a:gd name="T41" fmla="*/ 0 h 57"/>
                  <a:gd name="T42" fmla="*/ 0 w 63"/>
                  <a:gd name="T43" fmla="*/ 6 h 57"/>
                  <a:gd name="T44" fmla="*/ 0 w 63"/>
                  <a:gd name="T45" fmla="*/ 11 h 57"/>
                  <a:gd name="T46" fmla="*/ 2 w 63"/>
                  <a:gd name="T47" fmla="*/ 15 h 57"/>
                  <a:gd name="T48" fmla="*/ 5 w 63"/>
                  <a:gd name="T49" fmla="*/ 18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1" name="Freeform 69">
                <a:extLst>
                  <a:ext uri="{FF2B5EF4-FFF2-40B4-BE49-F238E27FC236}">
                    <a16:creationId xmlns:a16="http://schemas.microsoft.com/office/drawing/2014/main" id="{157B3711-1C15-F64A-AA19-1B936EEBC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8 w 65"/>
                  <a:gd name="T1" fmla="*/ 17 h 57"/>
                  <a:gd name="T2" fmla="*/ 10 w 65"/>
                  <a:gd name="T3" fmla="*/ 19 h 57"/>
                  <a:gd name="T4" fmla="*/ 13 w 65"/>
                  <a:gd name="T5" fmla="*/ 18 h 57"/>
                  <a:gd name="T6" fmla="*/ 16 w 65"/>
                  <a:gd name="T7" fmla="*/ 17 h 57"/>
                  <a:gd name="T8" fmla="*/ 19 w 65"/>
                  <a:gd name="T9" fmla="*/ 16 h 57"/>
                  <a:gd name="T10" fmla="*/ 20 w 65"/>
                  <a:gd name="T11" fmla="*/ 15 h 57"/>
                  <a:gd name="T12" fmla="*/ 21 w 65"/>
                  <a:gd name="T13" fmla="*/ 14 h 57"/>
                  <a:gd name="T14" fmla="*/ 21 w 65"/>
                  <a:gd name="T15" fmla="*/ 13 h 57"/>
                  <a:gd name="T16" fmla="*/ 20 w 65"/>
                  <a:gd name="T17" fmla="*/ 11 h 57"/>
                  <a:gd name="T18" fmla="*/ 17 w 65"/>
                  <a:gd name="T19" fmla="*/ 9 h 57"/>
                  <a:gd name="T20" fmla="*/ 15 w 65"/>
                  <a:gd name="T21" fmla="*/ 10 h 57"/>
                  <a:gd name="T22" fmla="*/ 13 w 65"/>
                  <a:gd name="T23" fmla="*/ 12 h 57"/>
                  <a:gd name="T24" fmla="*/ 11 w 65"/>
                  <a:gd name="T25" fmla="*/ 13 h 57"/>
                  <a:gd name="T26" fmla="*/ 10 w 65"/>
                  <a:gd name="T27" fmla="*/ 11 h 57"/>
                  <a:gd name="T28" fmla="*/ 8 w 65"/>
                  <a:gd name="T29" fmla="*/ 6 h 57"/>
                  <a:gd name="T30" fmla="*/ 5 w 65"/>
                  <a:gd name="T31" fmla="*/ 2 h 57"/>
                  <a:gd name="T32" fmla="*/ 2 w 65"/>
                  <a:gd name="T33" fmla="*/ 0 h 57"/>
                  <a:gd name="T34" fmla="*/ 0 w 65"/>
                  <a:gd name="T35" fmla="*/ 7 h 57"/>
                  <a:gd name="T36" fmla="*/ 2 w 65"/>
                  <a:gd name="T37" fmla="*/ 12 h 57"/>
                  <a:gd name="T38" fmla="*/ 6 w 65"/>
                  <a:gd name="T39" fmla="*/ 16 h 57"/>
                  <a:gd name="T40" fmla="*/ 8 w 65"/>
                  <a:gd name="T41" fmla="*/ 17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2" name="Freeform 70">
                <a:extLst>
                  <a:ext uri="{FF2B5EF4-FFF2-40B4-BE49-F238E27FC236}">
                    <a16:creationId xmlns:a16="http://schemas.microsoft.com/office/drawing/2014/main" id="{1A61697A-039B-B847-B9E0-E2116CAC1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5 w 79"/>
                  <a:gd name="T1" fmla="*/ 22 h 80"/>
                  <a:gd name="T2" fmla="*/ 6 w 79"/>
                  <a:gd name="T3" fmla="*/ 23 h 80"/>
                  <a:gd name="T4" fmla="*/ 8 w 79"/>
                  <a:gd name="T5" fmla="*/ 24 h 80"/>
                  <a:gd name="T6" fmla="*/ 10 w 79"/>
                  <a:gd name="T7" fmla="*/ 25 h 80"/>
                  <a:gd name="T8" fmla="*/ 13 w 79"/>
                  <a:gd name="T9" fmla="*/ 26 h 80"/>
                  <a:gd name="T10" fmla="*/ 15 w 79"/>
                  <a:gd name="T11" fmla="*/ 26 h 80"/>
                  <a:gd name="T12" fmla="*/ 19 w 79"/>
                  <a:gd name="T13" fmla="*/ 25 h 80"/>
                  <a:gd name="T14" fmla="*/ 22 w 79"/>
                  <a:gd name="T15" fmla="*/ 23 h 80"/>
                  <a:gd name="T16" fmla="*/ 24 w 79"/>
                  <a:gd name="T17" fmla="*/ 19 h 80"/>
                  <a:gd name="T18" fmla="*/ 25 w 79"/>
                  <a:gd name="T19" fmla="*/ 18 h 80"/>
                  <a:gd name="T20" fmla="*/ 26 w 79"/>
                  <a:gd name="T21" fmla="*/ 16 h 80"/>
                  <a:gd name="T22" fmla="*/ 26 w 79"/>
                  <a:gd name="T23" fmla="*/ 15 h 80"/>
                  <a:gd name="T24" fmla="*/ 26 w 79"/>
                  <a:gd name="T25" fmla="*/ 14 h 80"/>
                  <a:gd name="T26" fmla="*/ 23 w 79"/>
                  <a:gd name="T27" fmla="*/ 13 h 80"/>
                  <a:gd name="T28" fmla="*/ 20 w 79"/>
                  <a:gd name="T29" fmla="*/ 12 h 80"/>
                  <a:gd name="T30" fmla="*/ 17 w 79"/>
                  <a:gd name="T31" fmla="*/ 13 h 80"/>
                  <a:gd name="T32" fmla="*/ 15 w 79"/>
                  <a:gd name="T33" fmla="*/ 13 h 80"/>
                  <a:gd name="T34" fmla="*/ 13 w 79"/>
                  <a:gd name="T35" fmla="*/ 14 h 80"/>
                  <a:gd name="T36" fmla="*/ 11 w 79"/>
                  <a:gd name="T37" fmla="*/ 15 h 80"/>
                  <a:gd name="T38" fmla="*/ 10 w 79"/>
                  <a:gd name="T39" fmla="*/ 16 h 80"/>
                  <a:gd name="T40" fmla="*/ 10 w 79"/>
                  <a:gd name="T41" fmla="*/ 17 h 80"/>
                  <a:gd name="T42" fmla="*/ 9 w 79"/>
                  <a:gd name="T43" fmla="*/ 14 h 80"/>
                  <a:gd name="T44" fmla="*/ 7 w 79"/>
                  <a:gd name="T45" fmla="*/ 8 h 80"/>
                  <a:gd name="T46" fmla="*/ 4 w 79"/>
                  <a:gd name="T47" fmla="*/ 2 h 80"/>
                  <a:gd name="T48" fmla="*/ 0 w 79"/>
                  <a:gd name="T49" fmla="*/ 0 h 80"/>
                  <a:gd name="T50" fmla="*/ 0 w 79"/>
                  <a:gd name="T51" fmla="*/ 8 h 80"/>
                  <a:gd name="T52" fmla="*/ 2 w 79"/>
                  <a:gd name="T53" fmla="*/ 15 h 80"/>
                  <a:gd name="T54" fmla="*/ 4 w 79"/>
                  <a:gd name="T55" fmla="*/ 20 h 80"/>
                  <a:gd name="T56" fmla="*/ 5 w 79"/>
                  <a:gd name="T57" fmla="*/ 22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3" name="Freeform 71">
                <a:extLst>
                  <a:ext uri="{FF2B5EF4-FFF2-40B4-BE49-F238E27FC236}">
                    <a16:creationId xmlns:a16="http://schemas.microsoft.com/office/drawing/2014/main" id="{0080DD5F-3A88-8144-8F85-EE93D600A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4 w 79"/>
                  <a:gd name="T1" fmla="*/ 18 h 67"/>
                  <a:gd name="T2" fmla="*/ 5 w 79"/>
                  <a:gd name="T3" fmla="*/ 18 h 67"/>
                  <a:gd name="T4" fmla="*/ 7 w 79"/>
                  <a:gd name="T5" fmla="*/ 19 h 67"/>
                  <a:gd name="T6" fmla="*/ 9 w 79"/>
                  <a:gd name="T7" fmla="*/ 20 h 67"/>
                  <a:gd name="T8" fmla="*/ 12 w 79"/>
                  <a:gd name="T9" fmla="*/ 21 h 67"/>
                  <a:gd name="T10" fmla="*/ 14 w 79"/>
                  <a:gd name="T11" fmla="*/ 22 h 67"/>
                  <a:gd name="T12" fmla="*/ 17 w 79"/>
                  <a:gd name="T13" fmla="*/ 22 h 67"/>
                  <a:gd name="T14" fmla="*/ 20 w 79"/>
                  <a:gd name="T15" fmla="*/ 22 h 67"/>
                  <a:gd name="T16" fmla="*/ 23 w 79"/>
                  <a:gd name="T17" fmla="*/ 21 h 67"/>
                  <a:gd name="T18" fmla="*/ 25 w 79"/>
                  <a:gd name="T19" fmla="*/ 20 h 67"/>
                  <a:gd name="T20" fmla="*/ 26 w 79"/>
                  <a:gd name="T21" fmla="*/ 19 h 67"/>
                  <a:gd name="T22" fmla="*/ 27 w 79"/>
                  <a:gd name="T23" fmla="*/ 17 h 67"/>
                  <a:gd name="T24" fmla="*/ 27 w 79"/>
                  <a:gd name="T25" fmla="*/ 15 h 67"/>
                  <a:gd name="T26" fmla="*/ 25 w 79"/>
                  <a:gd name="T27" fmla="*/ 13 h 67"/>
                  <a:gd name="T28" fmla="*/ 22 w 79"/>
                  <a:gd name="T29" fmla="*/ 12 h 67"/>
                  <a:gd name="T30" fmla="*/ 19 w 79"/>
                  <a:gd name="T31" fmla="*/ 12 h 67"/>
                  <a:gd name="T32" fmla="*/ 16 w 79"/>
                  <a:gd name="T33" fmla="*/ 12 h 67"/>
                  <a:gd name="T34" fmla="*/ 14 w 79"/>
                  <a:gd name="T35" fmla="*/ 12 h 67"/>
                  <a:gd name="T36" fmla="*/ 12 w 79"/>
                  <a:gd name="T37" fmla="*/ 12 h 67"/>
                  <a:gd name="T38" fmla="*/ 10 w 79"/>
                  <a:gd name="T39" fmla="*/ 13 h 67"/>
                  <a:gd name="T40" fmla="*/ 10 w 79"/>
                  <a:gd name="T41" fmla="*/ 13 h 67"/>
                  <a:gd name="T42" fmla="*/ 9 w 79"/>
                  <a:gd name="T43" fmla="*/ 11 h 67"/>
                  <a:gd name="T44" fmla="*/ 8 w 79"/>
                  <a:gd name="T45" fmla="*/ 6 h 67"/>
                  <a:gd name="T46" fmla="*/ 5 w 79"/>
                  <a:gd name="T47" fmla="*/ 1 h 67"/>
                  <a:gd name="T48" fmla="*/ 1 w 79"/>
                  <a:gd name="T49" fmla="*/ 0 h 67"/>
                  <a:gd name="T50" fmla="*/ 0 w 79"/>
                  <a:gd name="T51" fmla="*/ 7 h 67"/>
                  <a:gd name="T52" fmla="*/ 1 w 79"/>
                  <a:gd name="T53" fmla="*/ 12 h 67"/>
                  <a:gd name="T54" fmla="*/ 3 w 79"/>
                  <a:gd name="T55" fmla="*/ 16 h 67"/>
                  <a:gd name="T56" fmla="*/ 4 w 79"/>
                  <a:gd name="T57" fmla="*/ 1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4" name="Freeform 72">
                <a:extLst>
                  <a:ext uri="{FF2B5EF4-FFF2-40B4-BE49-F238E27FC236}">
                    <a16:creationId xmlns:a16="http://schemas.microsoft.com/office/drawing/2014/main" id="{6E72E75C-C9AE-6141-AD44-4B5C6F160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3 w 77"/>
                  <a:gd name="T1" fmla="*/ 19 h 62"/>
                  <a:gd name="T2" fmla="*/ 6 w 77"/>
                  <a:gd name="T3" fmla="*/ 19 h 62"/>
                  <a:gd name="T4" fmla="*/ 9 w 77"/>
                  <a:gd name="T5" fmla="*/ 20 h 62"/>
                  <a:gd name="T6" fmla="*/ 14 w 77"/>
                  <a:gd name="T7" fmla="*/ 20 h 62"/>
                  <a:gd name="T8" fmla="*/ 18 w 77"/>
                  <a:gd name="T9" fmla="*/ 19 h 62"/>
                  <a:gd name="T10" fmla="*/ 22 w 77"/>
                  <a:gd name="T11" fmla="*/ 19 h 62"/>
                  <a:gd name="T12" fmla="*/ 24 w 77"/>
                  <a:gd name="T13" fmla="*/ 18 h 62"/>
                  <a:gd name="T14" fmla="*/ 26 w 77"/>
                  <a:gd name="T15" fmla="*/ 16 h 62"/>
                  <a:gd name="T16" fmla="*/ 25 w 77"/>
                  <a:gd name="T17" fmla="*/ 14 h 62"/>
                  <a:gd name="T18" fmla="*/ 23 w 77"/>
                  <a:gd name="T19" fmla="*/ 12 h 62"/>
                  <a:gd name="T20" fmla="*/ 21 w 77"/>
                  <a:gd name="T21" fmla="*/ 11 h 62"/>
                  <a:gd name="T22" fmla="*/ 18 w 77"/>
                  <a:gd name="T23" fmla="*/ 10 h 62"/>
                  <a:gd name="T24" fmla="*/ 16 w 77"/>
                  <a:gd name="T25" fmla="*/ 10 h 62"/>
                  <a:gd name="T26" fmla="*/ 13 w 77"/>
                  <a:gd name="T27" fmla="*/ 11 h 62"/>
                  <a:gd name="T28" fmla="*/ 11 w 77"/>
                  <a:gd name="T29" fmla="*/ 11 h 62"/>
                  <a:gd name="T30" fmla="*/ 9 w 77"/>
                  <a:gd name="T31" fmla="*/ 12 h 62"/>
                  <a:gd name="T32" fmla="*/ 9 w 77"/>
                  <a:gd name="T33" fmla="*/ 12 h 62"/>
                  <a:gd name="T34" fmla="*/ 8 w 77"/>
                  <a:gd name="T35" fmla="*/ 10 h 62"/>
                  <a:gd name="T36" fmla="*/ 7 w 77"/>
                  <a:gd name="T37" fmla="*/ 5 h 62"/>
                  <a:gd name="T38" fmla="*/ 5 w 77"/>
                  <a:gd name="T39" fmla="*/ 1 h 62"/>
                  <a:gd name="T40" fmla="*/ 1 w 77"/>
                  <a:gd name="T41" fmla="*/ 0 h 62"/>
                  <a:gd name="T42" fmla="*/ 0 w 77"/>
                  <a:gd name="T43" fmla="*/ 5 h 62"/>
                  <a:gd name="T44" fmla="*/ 1 w 77"/>
                  <a:gd name="T45" fmla="*/ 12 h 62"/>
                  <a:gd name="T46" fmla="*/ 3 w 77"/>
                  <a:gd name="T47" fmla="*/ 17 h 62"/>
                  <a:gd name="T48" fmla="*/ 3 w 77"/>
                  <a:gd name="T49" fmla="*/ 19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5" name="Freeform 73">
                <a:extLst>
                  <a:ext uri="{FF2B5EF4-FFF2-40B4-BE49-F238E27FC236}">
                    <a16:creationId xmlns:a16="http://schemas.microsoft.com/office/drawing/2014/main" id="{DF222084-219C-3D4A-B29D-6E5C31526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4 w 366"/>
                  <a:gd name="T1" fmla="*/ 50 h 845"/>
                  <a:gd name="T2" fmla="*/ 5 w 366"/>
                  <a:gd name="T3" fmla="*/ 80 h 845"/>
                  <a:gd name="T4" fmla="*/ 15 w 366"/>
                  <a:gd name="T5" fmla="*/ 115 h 845"/>
                  <a:gd name="T6" fmla="*/ 28 w 366"/>
                  <a:gd name="T7" fmla="*/ 155 h 845"/>
                  <a:gd name="T8" fmla="*/ 41 w 366"/>
                  <a:gd name="T9" fmla="*/ 194 h 845"/>
                  <a:gd name="T10" fmla="*/ 54 w 366"/>
                  <a:gd name="T11" fmla="*/ 232 h 845"/>
                  <a:gd name="T12" fmla="*/ 65 w 366"/>
                  <a:gd name="T13" fmla="*/ 259 h 845"/>
                  <a:gd name="T14" fmla="*/ 76 w 366"/>
                  <a:gd name="T15" fmla="*/ 269 h 845"/>
                  <a:gd name="T16" fmla="*/ 90 w 366"/>
                  <a:gd name="T17" fmla="*/ 276 h 845"/>
                  <a:gd name="T18" fmla="*/ 105 w 366"/>
                  <a:gd name="T19" fmla="*/ 280 h 845"/>
                  <a:gd name="T20" fmla="*/ 116 w 366"/>
                  <a:gd name="T21" fmla="*/ 280 h 845"/>
                  <a:gd name="T22" fmla="*/ 120 w 366"/>
                  <a:gd name="T23" fmla="*/ 277 h 845"/>
                  <a:gd name="T24" fmla="*/ 122 w 366"/>
                  <a:gd name="T25" fmla="*/ 271 h 845"/>
                  <a:gd name="T26" fmla="*/ 118 w 366"/>
                  <a:gd name="T27" fmla="*/ 267 h 845"/>
                  <a:gd name="T28" fmla="*/ 110 w 366"/>
                  <a:gd name="T29" fmla="*/ 265 h 845"/>
                  <a:gd name="T30" fmla="*/ 98 w 366"/>
                  <a:gd name="T31" fmla="*/ 262 h 845"/>
                  <a:gd name="T32" fmla="*/ 88 w 366"/>
                  <a:gd name="T33" fmla="*/ 259 h 845"/>
                  <a:gd name="T34" fmla="*/ 80 w 366"/>
                  <a:gd name="T35" fmla="*/ 252 h 845"/>
                  <a:gd name="T36" fmla="*/ 72 w 366"/>
                  <a:gd name="T37" fmla="*/ 235 h 845"/>
                  <a:gd name="T38" fmla="*/ 65 w 366"/>
                  <a:gd name="T39" fmla="*/ 214 h 845"/>
                  <a:gd name="T40" fmla="*/ 57 w 366"/>
                  <a:gd name="T41" fmla="*/ 192 h 845"/>
                  <a:gd name="T42" fmla="*/ 50 w 366"/>
                  <a:gd name="T43" fmla="*/ 170 h 845"/>
                  <a:gd name="T44" fmla="*/ 42 w 366"/>
                  <a:gd name="T45" fmla="*/ 145 h 845"/>
                  <a:gd name="T46" fmla="*/ 31 w 366"/>
                  <a:gd name="T47" fmla="*/ 116 h 845"/>
                  <a:gd name="T48" fmla="*/ 22 w 366"/>
                  <a:gd name="T49" fmla="*/ 87 h 845"/>
                  <a:gd name="T50" fmla="*/ 16 w 366"/>
                  <a:gd name="T51" fmla="*/ 58 h 845"/>
                  <a:gd name="T52" fmla="*/ 15 w 366"/>
                  <a:gd name="T53" fmla="*/ 37 h 845"/>
                  <a:gd name="T54" fmla="*/ 12 w 366"/>
                  <a:gd name="T55" fmla="*/ 22 h 845"/>
                  <a:gd name="T56" fmla="*/ 7 w 366"/>
                  <a:gd name="T57" fmla="*/ 9 h 845"/>
                  <a:gd name="T58" fmla="*/ 2 w 366"/>
                  <a:gd name="T59" fmla="*/ 0 h 845"/>
                  <a:gd name="T60" fmla="*/ 2 w 366"/>
                  <a:gd name="T61" fmla="*/ 6 h 845"/>
                  <a:gd name="T62" fmla="*/ 4 w 366"/>
                  <a:gd name="T63" fmla="*/ 25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6" name="Freeform 74">
                <a:extLst>
                  <a:ext uri="{FF2B5EF4-FFF2-40B4-BE49-F238E27FC236}">
                    <a16:creationId xmlns:a16="http://schemas.microsoft.com/office/drawing/2014/main" id="{5EEB666C-56DB-2C42-AF7A-42C56C58A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28 w 88"/>
                  <a:gd name="T1" fmla="*/ 8 h 87"/>
                  <a:gd name="T2" fmla="*/ 29 w 88"/>
                  <a:gd name="T3" fmla="*/ 6 h 87"/>
                  <a:gd name="T4" fmla="*/ 29 w 88"/>
                  <a:gd name="T5" fmla="*/ 4 h 87"/>
                  <a:gd name="T6" fmla="*/ 28 w 88"/>
                  <a:gd name="T7" fmla="*/ 2 h 87"/>
                  <a:gd name="T8" fmla="*/ 25 w 88"/>
                  <a:gd name="T9" fmla="*/ 1 h 87"/>
                  <a:gd name="T10" fmla="*/ 23 w 88"/>
                  <a:gd name="T11" fmla="*/ 0 h 87"/>
                  <a:gd name="T12" fmla="*/ 20 w 88"/>
                  <a:gd name="T13" fmla="*/ 0 h 87"/>
                  <a:gd name="T14" fmla="*/ 18 w 88"/>
                  <a:gd name="T15" fmla="*/ 0 h 87"/>
                  <a:gd name="T16" fmla="*/ 15 w 88"/>
                  <a:gd name="T17" fmla="*/ 2 h 87"/>
                  <a:gd name="T18" fmla="*/ 14 w 88"/>
                  <a:gd name="T19" fmla="*/ 4 h 87"/>
                  <a:gd name="T20" fmla="*/ 11 w 88"/>
                  <a:gd name="T21" fmla="*/ 7 h 87"/>
                  <a:gd name="T22" fmla="*/ 8 w 88"/>
                  <a:gd name="T23" fmla="*/ 10 h 87"/>
                  <a:gd name="T24" fmla="*/ 5 w 88"/>
                  <a:gd name="T25" fmla="*/ 14 h 87"/>
                  <a:gd name="T26" fmla="*/ 3 w 88"/>
                  <a:gd name="T27" fmla="*/ 19 h 87"/>
                  <a:gd name="T28" fmla="*/ 1 w 88"/>
                  <a:gd name="T29" fmla="*/ 23 h 87"/>
                  <a:gd name="T30" fmla="*/ 0 w 88"/>
                  <a:gd name="T31" fmla="*/ 26 h 87"/>
                  <a:gd name="T32" fmla="*/ 1 w 88"/>
                  <a:gd name="T33" fmla="*/ 29 h 87"/>
                  <a:gd name="T34" fmla="*/ 5 w 88"/>
                  <a:gd name="T35" fmla="*/ 27 h 87"/>
                  <a:gd name="T36" fmla="*/ 9 w 88"/>
                  <a:gd name="T37" fmla="*/ 23 h 87"/>
                  <a:gd name="T38" fmla="*/ 13 w 88"/>
                  <a:gd name="T39" fmla="*/ 20 h 87"/>
                  <a:gd name="T40" fmla="*/ 17 w 88"/>
                  <a:gd name="T41" fmla="*/ 17 h 87"/>
                  <a:gd name="T42" fmla="*/ 21 w 88"/>
                  <a:gd name="T43" fmla="*/ 14 h 87"/>
                  <a:gd name="T44" fmla="*/ 24 w 88"/>
                  <a:gd name="T45" fmla="*/ 11 h 87"/>
                  <a:gd name="T46" fmla="*/ 26 w 88"/>
                  <a:gd name="T47" fmla="*/ 9 h 87"/>
                  <a:gd name="T48" fmla="*/ 28 w 88"/>
                  <a:gd name="T49" fmla="*/ 8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7" name="Freeform 75">
                <a:extLst>
                  <a:ext uri="{FF2B5EF4-FFF2-40B4-BE49-F238E27FC236}">
                    <a16:creationId xmlns:a16="http://schemas.microsoft.com/office/drawing/2014/main" id="{908A284B-84C5-674A-B6E8-D3AF6EDBF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31 w 102"/>
                  <a:gd name="T1" fmla="*/ 7 h 28"/>
                  <a:gd name="T2" fmla="*/ 32 w 102"/>
                  <a:gd name="T3" fmla="*/ 7 h 28"/>
                  <a:gd name="T4" fmla="*/ 33 w 102"/>
                  <a:gd name="T5" fmla="*/ 6 h 28"/>
                  <a:gd name="T6" fmla="*/ 34 w 102"/>
                  <a:gd name="T7" fmla="*/ 5 h 28"/>
                  <a:gd name="T8" fmla="*/ 34 w 102"/>
                  <a:gd name="T9" fmla="*/ 3 h 28"/>
                  <a:gd name="T10" fmla="*/ 34 w 102"/>
                  <a:gd name="T11" fmla="*/ 2 h 28"/>
                  <a:gd name="T12" fmla="*/ 33 w 102"/>
                  <a:gd name="T13" fmla="*/ 0 h 28"/>
                  <a:gd name="T14" fmla="*/ 31 w 102"/>
                  <a:gd name="T15" fmla="*/ 0 h 28"/>
                  <a:gd name="T16" fmla="*/ 29 w 102"/>
                  <a:gd name="T17" fmla="*/ 0 h 28"/>
                  <a:gd name="T18" fmla="*/ 25 w 102"/>
                  <a:gd name="T19" fmla="*/ 1 h 28"/>
                  <a:gd name="T20" fmla="*/ 20 w 102"/>
                  <a:gd name="T21" fmla="*/ 2 h 28"/>
                  <a:gd name="T22" fmla="*/ 15 w 102"/>
                  <a:gd name="T23" fmla="*/ 3 h 28"/>
                  <a:gd name="T24" fmla="*/ 11 w 102"/>
                  <a:gd name="T25" fmla="*/ 4 h 28"/>
                  <a:gd name="T26" fmla="*/ 7 w 102"/>
                  <a:gd name="T27" fmla="*/ 5 h 28"/>
                  <a:gd name="T28" fmla="*/ 3 w 102"/>
                  <a:gd name="T29" fmla="*/ 6 h 28"/>
                  <a:gd name="T30" fmla="*/ 1 w 102"/>
                  <a:gd name="T31" fmla="*/ 7 h 28"/>
                  <a:gd name="T32" fmla="*/ 0 w 102"/>
                  <a:gd name="T33" fmla="*/ 9 h 28"/>
                  <a:gd name="T34" fmla="*/ 3 w 102"/>
                  <a:gd name="T35" fmla="*/ 9 h 28"/>
                  <a:gd name="T36" fmla="*/ 7 w 102"/>
                  <a:gd name="T37" fmla="*/ 9 h 28"/>
                  <a:gd name="T38" fmla="*/ 11 w 102"/>
                  <a:gd name="T39" fmla="*/ 9 h 28"/>
                  <a:gd name="T40" fmla="*/ 15 w 102"/>
                  <a:gd name="T41" fmla="*/ 9 h 28"/>
                  <a:gd name="T42" fmla="*/ 18 w 102"/>
                  <a:gd name="T43" fmla="*/ 8 h 28"/>
                  <a:gd name="T44" fmla="*/ 22 w 102"/>
                  <a:gd name="T45" fmla="*/ 8 h 28"/>
                  <a:gd name="T46" fmla="*/ 27 w 102"/>
                  <a:gd name="T47" fmla="*/ 8 h 28"/>
                  <a:gd name="T48" fmla="*/ 31 w 102"/>
                  <a:gd name="T49" fmla="*/ 7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8" name="Freeform 76">
                <a:extLst>
                  <a:ext uri="{FF2B5EF4-FFF2-40B4-BE49-F238E27FC236}">
                    <a16:creationId xmlns:a16="http://schemas.microsoft.com/office/drawing/2014/main" id="{1F07A690-E419-2740-9638-1E75C5155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41 w 142"/>
                  <a:gd name="T1" fmla="*/ 12 h 36"/>
                  <a:gd name="T2" fmla="*/ 43 w 142"/>
                  <a:gd name="T3" fmla="*/ 12 h 36"/>
                  <a:gd name="T4" fmla="*/ 45 w 142"/>
                  <a:gd name="T5" fmla="*/ 11 h 36"/>
                  <a:gd name="T6" fmla="*/ 46 w 142"/>
                  <a:gd name="T7" fmla="*/ 9 h 36"/>
                  <a:gd name="T8" fmla="*/ 47 w 142"/>
                  <a:gd name="T9" fmla="*/ 7 h 36"/>
                  <a:gd name="T10" fmla="*/ 47 w 142"/>
                  <a:gd name="T11" fmla="*/ 5 h 36"/>
                  <a:gd name="T12" fmla="*/ 46 w 142"/>
                  <a:gd name="T13" fmla="*/ 3 h 36"/>
                  <a:gd name="T14" fmla="*/ 44 w 142"/>
                  <a:gd name="T15" fmla="*/ 2 h 36"/>
                  <a:gd name="T16" fmla="*/ 42 w 142"/>
                  <a:gd name="T17" fmla="*/ 1 h 36"/>
                  <a:gd name="T18" fmla="*/ 36 w 142"/>
                  <a:gd name="T19" fmla="*/ 1 h 36"/>
                  <a:gd name="T20" fmla="*/ 29 w 142"/>
                  <a:gd name="T21" fmla="*/ 1 h 36"/>
                  <a:gd name="T22" fmla="*/ 22 w 142"/>
                  <a:gd name="T23" fmla="*/ 1 h 36"/>
                  <a:gd name="T24" fmla="*/ 16 w 142"/>
                  <a:gd name="T25" fmla="*/ 1 h 36"/>
                  <a:gd name="T26" fmla="*/ 10 w 142"/>
                  <a:gd name="T27" fmla="*/ 0 h 36"/>
                  <a:gd name="T28" fmla="*/ 4 w 142"/>
                  <a:gd name="T29" fmla="*/ 1 h 36"/>
                  <a:gd name="T30" fmla="*/ 1 w 142"/>
                  <a:gd name="T31" fmla="*/ 2 h 36"/>
                  <a:gd name="T32" fmla="*/ 0 w 142"/>
                  <a:gd name="T33" fmla="*/ 3 h 36"/>
                  <a:gd name="T34" fmla="*/ 3 w 142"/>
                  <a:gd name="T35" fmla="*/ 4 h 36"/>
                  <a:gd name="T36" fmla="*/ 7 w 142"/>
                  <a:gd name="T37" fmla="*/ 5 h 36"/>
                  <a:gd name="T38" fmla="*/ 13 w 142"/>
                  <a:gd name="T39" fmla="*/ 6 h 36"/>
                  <a:gd name="T40" fmla="*/ 18 w 142"/>
                  <a:gd name="T41" fmla="*/ 7 h 36"/>
                  <a:gd name="T42" fmla="*/ 24 w 142"/>
                  <a:gd name="T43" fmla="*/ 8 h 36"/>
                  <a:gd name="T44" fmla="*/ 29 w 142"/>
                  <a:gd name="T45" fmla="*/ 10 h 36"/>
                  <a:gd name="T46" fmla="*/ 35 w 142"/>
                  <a:gd name="T47" fmla="*/ 11 h 36"/>
                  <a:gd name="T48" fmla="*/ 41 w 142"/>
                  <a:gd name="T49" fmla="*/ 1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9" name="Freeform 77">
                <a:extLst>
                  <a:ext uri="{FF2B5EF4-FFF2-40B4-BE49-F238E27FC236}">
                    <a16:creationId xmlns:a16="http://schemas.microsoft.com/office/drawing/2014/main" id="{BB6DA531-85E3-F941-B0F1-0F26CD2BA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36 w 351"/>
                  <a:gd name="T1" fmla="*/ 99 h 601"/>
                  <a:gd name="T2" fmla="*/ 44 w 351"/>
                  <a:gd name="T3" fmla="*/ 112 h 601"/>
                  <a:gd name="T4" fmla="*/ 52 w 351"/>
                  <a:gd name="T5" fmla="*/ 125 h 601"/>
                  <a:gd name="T6" fmla="*/ 61 w 351"/>
                  <a:gd name="T7" fmla="*/ 138 h 601"/>
                  <a:gd name="T8" fmla="*/ 69 w 351"/>
                  <a:gd name="T9" fmla="*/ 150 h 601"/>
                  <a:gd name="T10" fmla="*/ 78 w 351"/>
                  <a:gd name="T11" fmla="*/ 162 h 601"/>
                  <a:gd name="T12" fmla="*/ 88 w 351"/>
                  <a:gd name="T13" fmla="*/ 174 h 601"/>
                  <a:gd name="T14" fmla="*/ 97 w 351"/>
                  <a:gd name="T15" fmla="*/ 186 h 601"/>
                  <a:gd name="T16" fmla="*/ 107 w 351"/>
                  <a:gd name="T17" fmla="*/ 198 h 601"/>
                  <a:gd name="T18" fmla="*/ 109 w 351"/>
                  <a:gd name="T19" fmla="*/ 199 h 601"/>
                  <a:gd name="T20" fmla="*/ 111 w 351"/>
                  <a:gd name="T21" fmla="*/ 200 h 601"/>
                  <a:gd name="T22" fmla="*/ 112 w 351"/>
                  <a:gd name="T23" fmla="*/ 200 h 601"/>
                  <a:gd name="T24" fmla="*/ 114 w 351"/>
                  <a:gd name="T25" fmla="*/ 199 h 601"/>
                  <a:gd name="T26" fmla="*/ 116 w 351"/>
                  <a:gd name="T27" fmla="*/ 198 h 601"/>
                  <a:gd name="T28" fmla="*/ 117 w 351"/>
                  <a:gd name="T29" fmla="*/ 196 h 601"/>
                  <a:gd name="T30" fmla="*/ 117 w 351"/>
                  <a:gd name="T31" fmla="*/ 194 h 601"/>
                  <a:gd name="T32" fmla="*/ 116 w 351"/>
                  <a:gd name="T33" fmla="*/ 192 h 601"/>
                  <a:gd name="T34" fmla="*/ 109 w 351"/>
                  <a:gd name="T35" fmla="*/ 179 h 601"/>
                  <a:gd name="T36" fmla="*/ 101 w 351"/>
                  <a:gd name="T37" fmla="*/ 166 h 601"/>
                  <a:gd name="T38" fmla="*/ 93 w 351"/>
                  <a:gd name="T39" fmla="*/ 154 h 601"/>
                  <a:gd name="T40" fmla="*/ 84 w 351"/>
                  <a:gd name="T41" fmla="*/ 142 h 601"/>
                  <a:gd name="T42" fmla="*/ 75 w 351"/>
                  <a:gd name="T43" fmla="*/ 130 h 601"/>
                  <a:gd name="T44" fmla="*/ 66 w 351"/>
                  <a:gd name="T45" fmla="*/ 118 h 601"/>
                  <a:gd name="T46" fmla="*/ 57 w 351"/>
                  <a:gd name="T47" fmla="*/ 106 h 601"/>
                  <a:gd name="T48" fmla="*/ 49 w 351"/>
                  <a:gd name="T49" fmla="*/ 93 h 601"/>
                  <a:gd name="T50" fmla="*/ 42 w 351"/>
                  <a:gd name="T51" fmla="*/ 81 h 601"/>
                  <a:gd name="T52" fmla="*/ 34 w 351"/>
                  <a:gd name="T53" fmla="*/ 66 h 601"/>
                  <a:gd name="T54" fmla="*/ 26 w 351"/>
                  <a:gd name="T55" fmla="*/ 50 h 601"/>
                  <a:gd name="T56" fmla="*/ 20 w 351"/>
                  <a:gd name="T57" fmla="*/ 35 h 601"/>
                  <a:gd name="T58" fmla="*/ 13 w 351"/>
                  <a:gd name="T59" fmla="*/ 21 h 601"/>
                  <a:gd name="T60" fmla="*/ 7 w 351"/>
                  <a:gd name="T61" fmla="*/ 10 h 601"/>
                  <a:gd name="T62" fmla="*/ 3 w 351"/>
                  <a:gd name="T63" fmla="*/ 2 h 601"/>
                  <a:gd name="T64" fmla="*/ 0 w 351"/>
                  <a:gd name="T65" fmla="*/ 0 h 601"/>
                  <a:gd name="T66" fmla="*/ 1 w 351"/>
                  <a:gd name="T67" fmla="*/ 6 h 601"/>
                  <a:gd name="T68" fmla="*/ 4 w 351"/>
                  <a:gd name="T69" fmla="*/ 15 h 601"/>
                  <a:gd name="T70" fmla="*/ 8 w 351"/>
                  <a:gd name="T71" fmla="*/ 27 h 601"/>
                  <a:gd name="T72" fmla="*/ 13 w 351"/>
                  <a:gd name="T73" fmla="*/ 41 h 601"/>
                  <a:gd name="T74" fmla="*/ 18 w 351"/>
                  <a:gd name="T75" fmla="*/ 57 h 601"/>
                  <a:gd name="T76" fmla="*/ 23 w 351"/>
                  <a:gd name="T77" fmla="*/ 72 h 601"/>
                  <a:gd name="T78" fmla="*/ 30 w 351"/>
                  <a:gd name="T79" fmla="*/ 86 h 601"/>
                  <a:gd name="T80" fmla="*/ 36 w 351"/>
                  <a:gd name="T81" fmla="*/ 99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0" name="Freeform 78">
                <a:extLst>
                  <a:ext uri="{FF2B5EF4-FFF2-40B4-BE49-F238E27FC236}">
                    <a16:creationId xmlns:a16="http://schemas.microsoft.com/office/drawing/2014/main" id="{474C3B8A-86C0-FD48-82C1-88CF06DA8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87 w 2164"/>
                  <a:gd name="T1" fmla="*/ 0 h 1979"/>
                  <a:gd name="T2" fmla="*/ 191 w 2164"/>
                  <a:gd name="T3" fmla="*/ 0 h 1979"/>
                  <a:gd name="T4" fmla="*/ 200 w 2164"/>
                  <a:gd name="T5" fmla="*/ 0 h 1979"/>
                  <a:gd name="T6" fmla="*/ 212 w 2164"/>
                  <a:gd name="T7" fmla="*/ 1 h 1979"/>
                  <a:gd name="T8" fmla="*/ 228 w 2164"/>
                  <a:gd name="T9" fmla="*/ 1 h 1979"/>
                  <a:gd name="T10" fmla="*/ 247 w 2164"/>
                  <a:gd name="T11" fmla="*/ 3 h 1979"/>
                  <a:gd name="T12" fmla="*/ 269 w 2164"/>
                  <a:gd name="T13" fmla="*/ 4 h 1979"/>
                  <a:gd name="T14" fmla="*/ 293 w 2164"/>
                  <a:gd name="T15" fmla="*/ 7 h 1979"/>
                  <a:gd name="T16" fmla="*/ 319 w 2164"/>
                  <a:gd name="T17" fmla="*/ 10 h 1979"/>
                  <a:gd name="T18" fmla="*/ 347 w 2164"/>
                  <a:gd name="T19" fmla="*/ 14 h 1979"/>
                  <a:gd name="T20" fmla="*/ 376 w 2164"/>
                  <a:gd name="T21" fmla="*/ 19 h 1979"/>
                  <a:gd name="T22" fmla="*/ 405 w 2164"/>
                  <a:gd name="T23" fmla="*/ 25 h 1979"/>
                  <a:gd name="T24" fmla="*/ 436 w 2164"/>
                  <a:gd name="T25" fmla="*/ 32 h 1979"/>
                  <a:gd name="T26" fmla="*/ 466 w 2164"/>
                  <a:gd name="T27" fmla="*/ 41 h 1979"/>
                  <a:gd name="T28" fmla="*/ 497 w 2164"/>
                  <a:gd name="T29" fmla="*/ 51 h 1979"/>
                  <a:gd name="T30" fmla="*/ 526 w 2164"/>
                  <a:gd name="T31" fmla="*/ 63 h 1979"/>
                  <a:gd name="T32" fmla="*/ 494 w 2164"/>
                  <a:gd name="T33" fmla="*/ 296 h 1979"/>
                  <a:gd name="T34" fmla="*/ 498 w 2164"/>
                  <a:gd name="T35" fmla="*/ 298 h 1979"/>
                  <a:gd name="T36" fmla="*/ 505 w 2164"/>
                  <a:gd name="T37" fmla="*/ 305 h 1979"/>
                  <a:gd name="T38" fmla="*/ 509 w 2164"/>
                  <a:gd name="T39" fmla="*/ 321 h 1979"/>
                  <a:gd name="T40" fmla="*/ 503 w 2164"/>
                  <a:gd name="T41" fmla="*/ 349 h 1979"/>
                  <a:gd name="T42" fmla="*/ 409 w 2164"/>
                  <a:gd name="T43" fmla="*/ 459 h 1979"/>
                  <a:gd name="T44" fmla="*/ 378 w 2164"/>
                  <a:gd name="T45" fmla="*/ 495 h 1979"/>
                  <a:gd name="T46" fmla="*/ 373 w 2164"/>
                  <a:gd name="T47" fmla="*/ 494 h 1979"/>
                  <a:gd name="T48" fmla="*/ 363 w 2164"/>
                  <a:gd name="T49" fmla="*/ 493 h 1979"/>
                  <a:gd name="T50" fmla="*/ 349 w 2164"/>
                  <a:gd name="T51" fmla="*/ 491 h 1979"/>
                  <a:gd name="T52" fmla="*/ 332 w 2164"/>
                  <a:gd name="T53" fmla="*/ 489 h 1979"/>
                  <a:gd name="T54" fmla="*/ 312 w 2164"/>
                  <a:gd name="T55" fmla="*/ 486 h 1979"/>
                  <a:gd name="T56" fmla="*/ 288 w 2164"/>
                  <a:gd name="T57" fmla="*/ 482 h 1979"/>
                  <a:gd name="T58" fmla="*/ 262 w 2164"/>
                  <a:gd name="T59" fmla="*/ 477 h 1979"/>
                  <a:gd name="T60" fmla="*/ 234 w 2164"/>
                  <a:gd name="T61" fmla="*/ 471 h 1979"/>
                  <a:gd name="T62" fmla="*/ 205 w 2164"/>
                  <a:gd name="T63" fmla="*/ 464 h 1979"/>
                  <a:gd name="T64" fmla="*/ 174 w 2164"/>
                  <a:gd name="T65" fmla="*/ 456 h 1979"/>
                  <a:gd name="T66" fmla="*/ 143 w 2164"/>
                  <a:gd name="T67" fmla="*/ 447 h 1979"/>
                  <a:gd name="T68" fmla="*/ 111 w 2164"/>
                  <a:gd name="T69" fmla="*/ 437 h 1979"/>
                  <a:gd name="T70" fmla="*/ 80 w 2164"/>
                  <a:gd name="T71" fmla="*/ 425 h 1979"/>
                  <a:gd name="T72" fmla="*/ 49 w 2164"/>
                  <a:gd name="T73" fmla="*/ 412 h 1979"/>
                  <a:gd name="T74" fmla="*/ 19 w 2164"/>
                  <a:gd name="T75" fmla="*/ 398 h 1979"/>
                  <a:gd name="T76" fmla="*/ 5 w 2164"/>
                  <a:gd name="T77" fmla="*/ 389 h 1979"/>
                  <a:gd name="T78" fmla="*/ 2 w 2164"/>
                  <a:gd name="T79" fmla="*/ 379 h 1979"/>
                  <a:gd name="T80" fmla="*/ 0 w 2164"/>
                  <a:gd name="T81" fmla="*/ 364 h 1979"/>
                  <a:gd name="T82" fmla="*/ 1 w 2164"/>
                  <a:gd name="T83" fmla="*/ 349 h 1979"/>
                  <a:gd name="T84" fmla="*/ 111 w 2164"/>
                  <a:gd name="T85" fmla="*/ 251 h 1979"/>
                  <a:gd name="T86" fmla="*/ 110 w 2164"/>
                  <a:gd name="T87" fmla="*/ 247 h 1979"/>
                  <a:gd name="T88" fmla="*/ 111 w 2164"/>
                  <a:gd name="T89" fmla="*/ 238 h 1979"/>
                  <a:gd name="T90" fmla="*/ 118 w 2164"/>
                  <a:gd name="T91" fmla="*/ 226 h 1979"/>
                  <a:gd name="T92" fmla="*/ 134 w 2164"/>
                  <a:gd name="T93" fmla="*/ 21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1" name="Freeform 79">
                <a:extLst>
                  <a:ext uri="{FF2B5EF4-FFF2-40B4-BE49-F238E27FC236}">
                    <a16:creationId xmlns:a16="http://schemas.microsoft.com/office/drawing/2014/main" id="{070B1DE5-23CC-F546-ADCB-B81105F06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41 w 1244"/>
                  <a:gd name="T1" fmla="*/ 0 h 930"/>
                  <a:gd name="T2" fmla="*/ 311 w 1244"/>
                  <a:gd name="T3" fmla="*/ 54 h 930"/>
                  <a:gd name="T4" fmla="*/ 267 w 1244"/>
                  <a:gd name="T5" fmla="*/ 233 h 930"/>
                  <a:gd name="T6" fmla="*/ 0 w 1244"/>
                  <a:gd name="T7" fmla="*/ 172 h 930"/>
                  <a:gd name="T8" fmla="*/ 41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2" name="Freeform 80">
                <a:extLst>
                  <a:ext uri="{FF2B5EF4-FFF2-40B4-BE49-F238E27FC236}">
                    <a16:creationId xmlns:a16="http://schemas.microsoft.com/office/drawing/2014/main" id="{CF927592-8CCB-D342-931B-787A77C45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28 w 952"/>
                  <a:gd name="T1" fmla="*/ 0 h 366"/>
                  <a:gd name="T2" fmla="*/ 237 w 952"/>
                  <a:gd name="T3" fmla="*/ 38 h 366"/>
                  <a:gd name="T4" fmla="*/ 50 w 952"/>
                  <a:gd name="T5" fmla="*/ 27 h 366"/>
                  <a:gd name="T6" fmla="*/ 0 w 952"/>
                  <a:gd name="T7" fmla="*/ 91 h 366"/>
                  <a:gd name="T8" fmla="*/ 28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3" name="Freeform 81">
                <a:extLst>
                  <a:ext uri="{FF2B5EF4-FFF2-40B4-BE49-F238E27FC236}">
                    <a16:creationId xmlns:a16="http://schemas.microsoft.com/office/drawing/2014/main" id="{179C6EF6-C1A7-C245-BB79-1C4AD8B82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10 w 1259"/>
                  <a:gd name="T1" fmla="*/ 0 h 337"/>
                  <a:gd name="T2" fmla="*/ 315 w 1259"/>
                  <a:gd name="T3" fmla="*/ 72 h 337"/>
                  <a:gd name="T4" fmla="*/ 307 w 1259"/>
                  <a:gd name="T5" fmla="*/ 84 h 337"/>
                  <a:gd name="T6" fmla="*/ 0 w 1259"/>
                  <a:gd name="T7" fmla="*/ 8 h 337"/>
                  <a:gd name="T8" fmla="*/ 1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4" name="Freeform 82">
                <a:extLst>
                  <a:ext uri="{FF2B5EF4-FFF2-40B4-BE49-F238E27FC236}">
                    <a16:creationId xmlns:a16="http://schemas.microsoft.com/office/drawing/2014/main" id="{1540B7D1-F398-9746-82C4-4E5C35193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11 w 1265"/>
                  <a:gd name="T1" fmla="*/ 0 h 342"/>
                  <a:gd name="T2" fmla="*/ 316 w 1265"/>
                  <a:gd name="T3" fmla="*/ 72 h 342"/>
                  <a:gd name="T4" fmla="*/ 306 w 1265"/>
                  <a:gd name="T5" fmla="*/ 86 h 342"/>
                  <a:gd name="T6" fmla="*/ 0 w 1265"/>
                  <a:gd name="T7" fmla="*/ 9 h 342"/>
                  <a:gd name="T8" fmla="*/ 11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5" name="Freeform 83">
                <a:extLst>
                  <a:ext uri="{FF2B5EF4-FFF2-40B4-BE49-F238E27FC236}">
                    <a16:creationId xmlns:a16="http://schemas.microsoft.com/office/drawing/2014/main" id="{F228DFD0-8898-854F-BEF9-0A5DE447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11 w 1264"/>
                  <a:gd name="T1" fmla="*/ 0 h 344"/>
                  <a:gd name="T2" fmla="*/ 316 w 1264"/>
                  <a:gd name="T3" fmla="*/ 72 h 344"/>
                  <a:gd name="T4" fmla="*/ 306 w 1264"/>
                  <a:gd name="T5" fmla="*/ 86 h 344"/>
                  <a:gd name="T6" fmla="*/ 0 w 1264"/>
                  <a:gd name="T7" fmla="*/ 9 h 344"/>
                  <a:gd name="T8" fmla="*/ 11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6" name="Freeform 84">
                <a:extLst>
                  <a:ext uri="{FF2B5EF4-FFF2-40B4-BE49-F238E27FC236}">
                    <a16:creationId xmlns:a16="http://schemas.microsoft.com/office/drawing/2014/main" id="{99D3B101-2108-C748-8643-AEE8297A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5 w 190"/>
                  <a:gd name="T1" fmla="*/ 0 h 79"/>
                  <a:gd name="T2" fmla="*/ 6 w 190"/>
                  <a:gd name="T3" fmla="*/ 0 h 79"/>
                  <a:gd name="T4" fmla="*/ 10 w 190"/>
                  <a:gd name="T5" fmla="*/ 0 h 79"/>
                  <a:gd name="T6" fmla="*/ 16 w 190"/>
                  <a:gd name="T7" fmla="*/ 0 h 79"/>
                  <a:gd name="T8" fmla="*/ 23 w 190"/>
                  <a:gd name="T9" fmla="*/ 1 h 79"/>
                  <a:gd name="T10" fmla="*/ 30 w 190"/>
                  <a:gd name="T11" fmla="*/ 2 h 79"/>
                  <a:gd name="T12" fmla="*/ 37 w 190"/>
                  <a:gd name="T13" fmla="*/ 4 h 79"/>
                  <a:gd name="T14" fmla="*/ 44 w 190"/>
                  <a:gd name="T15" fmla="*/ 8 h 79"/>
                  <a:gd name="T16" fmla="*/ 48 w 190"/>
                  <a:gd name="T17" fmla="*/ 14 h 79"/>
                  <a:gd name="T18" fmla="*/ 48 w 190"/>
                  <a:gd name="T19" fmla="*/ 14 h 79"/>
                  <a:gd name="T20" fmla="*/ 48 w 190"/>
                  <a:gd name="T21" fmla="*/ 15 h 79"/>
                  <a:gd name="T22" fmla="*/ 48 w 190"/>
                  <a:gd name="T23" fmla="*/ 16 h 79"/>
                  <a:gd name="T24" fmla="*/ 47 w 190"/>
                  <a:gd name="T25" fmla="*/ 18 h 79"/>
                  <a:gd name="T26" fmla="*/ 46 w 190"/>
                  <a:gd name="T27" fmla="*/ 19 h 79"/>
                  <a:gd name="T28" fmla="*/ 44 w 190"/>
                  <a:gd name="T29" fmla="*/ 19 h 79"/>
                  <a:gd name="T30" fmla="*/ 40 w 190"/>
                  <a:gd name="T31" fmla="*/ 19 h 79"/>
                  <a:gd name="T32" fmla="*/ 36 w 190"/>
                  <a:gd name="T33" fmla="*/ 17 h 79"/>
                  <a:gd name="T34" fmla="*/ 36 w 190"/>
                  <a:gd name="T35" fmla="*/ 17 h 79"/>
                  <a:gd name="T36" fmla="*/ 36 w 190"/>
                  <a:gd name="T37" fmla="*/ 16 h 79"/>
                  <a:gd name="T38" fmla="*/ 35 w 190"/>
                  <a:gd name="T39" fmla="*/ 14 h 79"/>
                  <a:gd name="T40" fmla="*/ 33 w 190"/>
                  <a:gd name="T41" fmla="*/ 12 h 79"/>
                  <a:gd name="T42" fmla="*/ 29 w 190"/>
                  <a:gd name="T43" fmla="*/ 10 h 79"/>
                  <a:gd name="T44" fmla="*/ 24 w 190"/>
                  <a:gd name="T45" fmla="*/ 8 h 79"/>
                  <a:gd name="T46" fmla="*/ 16 w 190"/>
                  <a:gd name="T47" fmla="*/ 8 h 79"/>
                  <a:gd name="T48" fmla="*/ 6 w 190"/>
                  <a:gd name="T49" fmla="*/ 8 h 79"/>
                  <a:gd name="T50" fmla="*/ 5 w 190"/>
                  <a:gd name="T51" fmla="*/ 8 h 79"/>
                  <a:gd name="T52" fmla="*/ 4 w 190"/>
                  <a:gd name="T53" fmla="*/ 7 h 79"/>
                  <a:gd name="T54" fmla="*/ 2 w 190"/>
                  <a:gd name="T55" fmla="*/ 6 h 79"/>
                  <a:gd name="T56" fmla="*/ 1 w 190"/>
                  <a:gd name="T57" fmla="*/ 6 h 79"/>
                  <a:gd name="T58" fmla="*/ 0 w 190"/>
                  <a:gd name="T59" fmla="*/ 5 h 79"/>
                  <a:gd name="T60" fmla="*/ 0 w 190"/>
                  <a:gd name="T61" fmla="*/ 4 h 79"/>
                  <a:gd name="T62" fmla="*/ 2 w 190"/>
                  <a:gd name="T63" fmla="*/ 2 h 79"/>
                  <a:gd name="T64" fmla="*/ 5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7" name="Freeform 85">
                <a:extLst>
                  <a:ext uri="{FF2B5EF4-FFF2-40B4-BE49-F238E27FC236}">
                    <a16:creationId xmlns:a16="http://schemas.microsoft.com/office/drawing/2014/main" id="{9A6597E6-E275-EB48-908E-DFABDEB8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11 w 107"/>
                  <a:gd name="T1" fmla="*/ 14 h 63"/>
                  <a:gd name="T2" fmla="*/ 14 w 107"/>
                  <a:gd name="T3" fmla="*/ 15 h 63"/>
                  <a:gd name="T4" fmla="*/ 16 w 107"/>
                  <a:gd name="T5" fmla="*/ 15 h 63"/>
                  <a:gd name="T6" fmla="*/ 19 w 107"/>
                  <a:gd name="T7" fmla="*/ 15 h 63"/>
                  <a:gd name="T8" fmla="*/ 21 w 107"/>
                  <a:gd name="T9" fmla="*/ 15 h 63"/>
                  <a:gd name="T10" fmla="*/ 23 w 107"/>
                  <a:gd name="T11" fmla="*/ 15 h 63"/>
                  <a:gd name="T12" fmla="*/ 24 w 107"/>
                  <a:gd name="T13" fmla="*/ 14 h 63"/>
                  <a:gd name="T14" fmla="*/ 26 w 107"/>
                  <a:gd name="T15" fmla="*/ 13 h 63"/>
                  <a:gd name="T16" fmla="*/ 27 w 107"/>
                  <a:gd name="T17" fmla="*/ 11 h 63"/>
                  <a:gd name="T18" fmla="*/ 27 w 107"/>
                  <a:gd name="T19" fmla="*/ 10 h 63"/>
                  <a:gd name="T20" fmla="*/ 27 w 107"/>
                  <a:gd name="T21" fmla="*/ 9 h 63"/>
                  <a:gd name="T22" fmla="*/ 26 w 107"/>
                  <a:gd name="T23" fmla="*/ 7 h 63"/>
                  <a:gd name="T24" fmla="*/ 24 w 107"/>
                  <a:gd name="T25" fmla="*/ 6 h 63"/>
                  <a:gd name="T26" fmla="*/ 23 w 107"/>
                  <a:gd name="T27" fmla="*/ 5 h 63"/>
                  <a:gd name="T28" fmla="*/ 21 w 107"/>
                  <a:gd name="T29" fmla="*/ 3 h 63"/>
                  <a:gd name="T30" fmla="*/ 19 w 107"/>
                  <a:gd name="T31" fmla="*/ 2 h 63"/>
                  <a:gd name="T32" fmla="*/ 16 w 107"/>
                  <a:gd name="T33" fmla="*/ 1 h 63"/>
                  <a:gd name="T34" fmla="*/ 13 w 107"/>
                  <a:gd name="T35" fmla="*/ 0 h 63"/>
                  <a:gd name="T36" fmla="*/ 11 w 107"/>
                  <a:gd name="T37" fmla="*/ 0 h 63"/>
                  <a:gd name="T38" fmla="*/ 8 w 107"/>
                  <a:gd name="T39" fmla="*/ 0 h 63"/>
                  <a:gd name="T40" fmla="*/ 6 w 107"/>
                  <a:gd name="T41" fmla="*/ 0 h 63"/>
                  <a:gd name="T42" fmla="*/ 4 w 107"/>
                  <a:gd name="T43" fmla="*/ 0 h 63"/>
                  <a:gd name="T44" fmla="*/ 2 w 107"/>
                  <a:gd name="T45" fmla="*/ 1 h 63"/>
                  <a:gd name="T46" fmla="*/ 1 w 107"/>
                  <a:gd name="T47" fmla="*/ 2 h 63"/>
                  <a:gd name="T48" fmla="*/ 0 w 107"/>
                  <a:gd name="T49" fmla="*/ 3 h 63"/>
                  <a:gd name="T50" fmla="*/ 0 w 107"/>
                  <a:gd name="T51" fmla="*/ 5 h 63"/>
                  <a:gd name="T52" fmla="*/ 0 w 107"/>
                  <a:gd name="T53" fmla="*/ 6 h 63"/>
                  <a:gd name="T54" fmla="*/ 1 w 107"/>
                  <a:gd name="T55" fmla="*/ 8 h 63"/>
                  <a:gd name="T56" fmla="*/ 2 w 107"/>
                  <a:gd name="T57" fmla="*/ 9 h 63"/>
                  <a:gd name="T58" fmla="*/ 4 w 107"/>
                  <a:gd name="T59" fmla="*/ 10 h 63"/>
                  <a:gd name="T60" fmla="*/ 6 w 107"/>
                  <a:gd name="T61" fmla="*/ 12 h 63"/>
                  <a:gd name="T62" fmla="*/ 8 w 107"/>
                  <a:gd name="T63" fmla="*/ 13 h 63"/>
                  <a:gd name="T64" fmla="*/ 11 w 107"/>
                  <a:gd name="T65" fmla="*/ 14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8" name="Freeform 86">
                <a:extLst>
                  <a:ext uri="{FF2B5EF4-FFF2-40B4-BE49-F238E27FC236}">
                    <a16:creationId xmlns:a16="http://schemas.microsoft.com/office/drawing/2014/main" id="{0357ACC2-FD3F-7541-96C4-96CABAAF5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366 w 1469"/>
                  <a:gd name="T1" fmla="*/ 102 h 525"/>
                  <a:gd name="T2" fmla="*/ 361 w 1469"/>
                  <a:gd name="T3" fmla="*/ 101 h 525"/>
                  <a:gd name="T4" fmla="*/ 352 w 1469"/>
                  <a:gd name="T5" fmla="*/ 100 h 525"/>
                  <a:gd name="T6" fmla="*/ 338 w 1469"/>
                  <a:gd name="T7" fmla="*/ 98 h 525"/>
                  <a:gd name="T8" fmla="*/ 321 w 1469"/>
                  <a:gd name="T9" fmla="*/ 96 h 525"/>
                  <a:gd name="T10" fmla="*/ 301 w 1469"/>
                  <a:gd name="T11" fmla="*/ 92 h 525"/>
                  <a:gd name="T12" fmla="*/ 277 w 1469"/>
                  <a:gd name="T13" fmla="*/ 88 h 525"/>
                  <a:gd name="T14" fmla="*/ 252 w 1469"/>
                  <a:gd name="T15" fmla="*/ 84 h 525"/>
                  <a:gd name="T16" fmla="*/ 224 w 1469"/>
                  <a:gd name="T17" fmla="*/ 78 h 525"/>
                  <a:gd name="T18" fmla="*/ 195 w 1469"/>
                  <a:gd name="T19" fmla="*/ 71 h 525"/>
                  <a:gd name="T20" fmla="*/ 166 w 1469"/>
                  <a:gd name="T21" fmla="*/ 63 h 525"/>
                  <a:gd name="T22" fmla="*/ 135 w 1469"/>
                  <a:gd name="T23" fmla="*/ 54 h 525"/>
                  <a:gd name="T24" fmla="*/ 104 w 1469"/>
                  <a:gd name="T25" fmla="*/ 44 h 525"/>
                  <a:gd name="T26" fmla="*/ 74 w 1469"/>
                  <a:gd name="T27" fmla="*/ 33 h 525"/>
                  <a:gd name="T28" fmla="*/ 44 w 1469"/>
                  <a:gd name="T29" fmla="*/ 21 h 525"/>
                  <a:gd name="T30" fmla="*/ 16 w 1469"/>
                  <a:gd name="T31" fmla="*/ 7 h 525"/>
                  <a:gd name="T32" fmla="*/ 2 w 1469"/>
                  <a:gd name="T33" fmla="*/ 1 h 525"/>
                  <a:gd name="T34" fmla="*/ 1 w 1469"/>
                  <a:gd name="T35" fmla="*/ 8 h 525"/>
                  <a:gd name="T36" fmla="*/ 0 w 1469"/>
                  <a:gd name="T37" fmla="*/ 20 h 525"/>
                  <a:gd name="T38" fmla="*/ 2 w 1469"/>
                  <a:gd name="T39" fmla="*/ 31 h 525"/>
                  <a:gd name="T40" fmla="*/ 6 w 1469"/>
                  <a:gd name="T41" fmla="*/ 36 h 525"/>
                  <a:gd name="T42" fmla="*/ 8 w 1469"/>
                  <a:gd name="T43" fmla="*/ 37 h 525"/>
                  <a:gd name="T44" fmla="*/ 13 w 1469"/>
                  <a:gd name="T45" fmla="*/ 40 h 525"/>
                  <a:gd name="T46" fmla="*/ 21 w 1469"/>
                  <a:gd name="T47" fmla="*/ 44 h 525"/>
                  <a:gd name="T48" fmla="*/ 32 w 1469"/>
                  <a:gd name="T49" fmla="*/ 49 h 525"/>
                  <a:gd name="T50" fmla="*/ 45 w 1469"/>
                  <a:gd name="T51" fmla="*/ 55 h 525"/>
                  <a:gd name="T52" fmla="*/ 62 w 1469"/>
                  <a:gd name="T53" fmla="*/ 62 h 525"/>
                  <a:gd name="T54" fmla="*/ 80 w 1469"/>
                  <a:gd name="T55" fmla="*/ 69 h 525"/>
                  <a:gd name="T56" fmla="*/ 102 w 1469"/>
                  <a:gd name="T57" fmla="*/ 77 h 525"/>
                  <a:gd name="T58" fmla="*/ 127 w 1469"/>
                  <a:gd name="T59" fmla="*/ 85 h 525"/>
                  <a:gd name="T60" fmla="*/ 154 w 1469"/>
                  <a:gd name="T61" fmla="*/ 93 h 525"/>
                  <a:gd name="T62" fmla="*/ 185 w 1469"/>
                  <a:gd name="T63" fmla="*/ 100 h 525"/>
                  <a:gd name="T64" fmla="*/ 218 w 1469"/>
                  <a:gd name="T65" fmla="*/ 108 h 525"/>
                  <a:gd name="T66" fmla="*/ 254 w 1469"/>
                  <a:gd name="T67" fmla="*/ 115 h 525"/>
                  <a:gd name="T68" fmla="*/ 294 w 1469"/>
                  <a:gd name="T69" fmla="*/ 122 h 525"/>
                  <a:gd name="T70" fmla="*/ 336 w 1469"/>
                  <a:gd name="T71" fmla="*/ 128 h 525"/>
                  <a:gd name="T72" fmla="*/ 359 w 1469"/>
                  <a:gd name="T73" fmla="*/ 131 h 525"/>
                  <a:gd name="T74" fmla="*/ 362 w 1469"/>
                  <a:gd name="T75" fmla="*/ 126 h 525"/>
                  <a:gd name="T76" fmla="*/ 365 w 1469"/>
                  <a:gd name="T77" fmla="*/ 118 h 525"/>
                  <a:gd name="T78" fmla="*/ 367 w 1469"/>
                  <a:gd name="T79" fmla="*/ 108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9" name="Freeform 87">
                <a:extLst>
                  <a:ext uri="{FF2B5EF4-FFF2-40B4-BE49-F238E27FC236}">
                    <a16:creationId xmlns:a16="http://schemas.microsoft.com/office/drawing/2014/main" id="{AAEA94FA-26BD-DD41-A3E2-F0485139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13 w 170"/>
                  <a:gd name="T1" fmla="*/ 0 h 120"/>
                  <a:gd name="T2" fmla="*/ 12 w 170"/>
                  <a:gd name="T3" fmla="*/ 0 h 120"/>
                  <a:gd name="T4" fmla="*/ 10 w 170"/>
                  <a:gd name="T5" fmla="*/ 1 h 120"/>
                  <a:gd name="T6" fmla="*/ 7 w 170"/>
                  <a:gd name="T7" fmla="*/ 2 h 120"/>
                  <a:gd name="T8" fmla="*/ 4 w 170"/>
                  <a:gd name="T9" fmla="*/ 4 h 120"/>
                  <a:gd name="T10" fmla="*/ 2 w 170"/>
                  <a:gd name="T11" fmla="*/ 6 h 120"/>
                  <a:gd name="T12" fmla="*/ 0 w 170"/>
                  <a:gd name="T13" fmla="*/ 10 h 120"/>
                  <a:gd name="T14" fmla="*/ 0 w 170"/>
                  <a:gd name="T15" fmla="*/ 16 h 120"/>
                  <a:gd name="T16" fmla="*/ 2 w 170"/>
                  <a:gd name="T17" fmla="*/ 23 h 120"/>
                  <a:gd name="T18" fmla="*/ 24 w 170"/>
                  <a:gd name="T19" fmla="*/ 29 h 120"/>
                  <a:gd name="T20" fmla="*/ 24 w 170"/>
                  <a:gd name="T21" fmla="*/ 28 h 120"/>
                  <a:gd name="T22" fmla="*/ 24 w 170"/>
                  <a:gd name="T23" fmla="*/ 25 h 120"/>
                  <a:gd name="T24" fmla="*/ 24 w 170"/>
                  <a:gd name="T25" fmla="*/ 20 h 120"/>
                  <a:gd name="T26" fmla="*/ 25 w 170"/>
                  <a:gd name="T27" fmla="*/ 15 h 120"/>
                  <a:gd name="T28" fmla="*/ 27 w 170"/>
                  <a:gd name="T29" fmla="*/ 11 h 120"/>
                  <a:gd name="T30" fmla="*/ 30 w 170"/>
                  <a:gd name="T31" fmla="*/ 7 h 120"/>
                  <a:gd name="T32" fmla="*/ 35 w 170"/>
                  <a:gd name="T33" fmla="*/ 5 h 120"/>
                  <a:gd name="T34" fmla="*/ 42 w 170"/>
                  <a:gd name="T35" fmla="*/ 6 h 120"/>
                  <a:gd name="T36" fmla="*/ 1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0" name="Freeform 88">
                <a:extLst>
                  <a:ext uri="{FF2B5EF4-FFF2-40B4-BE49-F238E27FC236}">
                    <a16:creationId xmlns:a16="http://schemas.microsoft.com/office/drawing/2014/main" id="{B895EA5F-3CC3-B04E-B645-4DD0B0964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13 w 170"/>
                  <a:gd name="T1" fmla="*/ 0 h 119"/>
                  <a:gd name="T2" fmla="*/ 12 w 170"/>
                  <a:gd name="T3" fmla="*/ 0 h 119"/>
                  <a:gd name="T4" fmla="*/ 10 w 170"/>
                  <a:gd name="T5" fmla="*/ 1 h 119"/>
                  <a:gd name="T6" fmla="*/ 7 w 170"/>
                  <a:gd name="T7" fmla="*/ 2 h 119"/>
                  <a:gd name="T8" fmla="*/ 5 w 170"/>
                  <a:gd name="T9" fmla="*/ 3 h 119"/>
                  <a:gd name="T10" fmla="*/ 2 w 170"/>
                  <a:gd name="T11" fmla="*/ 6 h 119"/>
                  <a:gd name="T12" fmla="*/ 0 w 170"/>
                  <a:gd name="T13" fmla="*/ 10 h 119"/>
                  <a:gd name="T14" fmla="*/ 0 w 170"/>
                  <a:gd name="T15" fmla="*/ 16 h 119"/>
                  <a:gd name="T16" fmla="*/ 2 w 170"/>
                  <a:gd name="T17" fmla="*/ 23 h 119"/>
                  <a:gd name="T18" fmla="*/ 25 w 170"/>
                  <a:gd name="T19" fmla="*/ 29 h 119"/>
                  <a:gd name="T20" fmla="*/ 24 w 170"/>
                  <a:gd name="T21" fmla="*/ 28 h 119"/>
                  <a:gd name="T22" fmla="*/ 24 w 170"/>
                  <a:gd name="T23" fmla="*/ 25 h 119"/>
                  <a:gd name="T24" fmla="*/ 24 w 170"/>
                  <a:gd name="T25" fmla="*/ 20 h 119"/>
                  <a:gd name="T26" fmla="*/ 25 w 170"/>
                  <a:gd name="T27" fmla="*/ 15 h 119"/>
                  <a:gd name="T28" fmla="*/ 27 w 170"/>
                  <a:gd name="T29" fmla="*/ 11 h 119"/>
                  <a:gd name="T30" fmla="*/ 30 w 170"/>
                  <a:gd name="T31" fmla="*/ 7 h 119"/>
                  <a:gd name="T32" fmla="*/ 36 w 170"/>
                  <a:gd name="T33" fmla="*/ 5 h 119"/>
                  <a:gd name="T34" fmla="*/ 43 w 170"/>
                  <a:gd name="T35" fmla="*/ 6 h 119"/>
                  <a:gd name="T36" fmla="*/ 1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1" name="Freeform 89">
                <a:extLst>
                  <a:ext uri="{FF2B5EF4-FFF2-40B4-BE49-F238E27FC236}">
                    <a16:creationId xmlns:a16="http://schemas.microsoft.com/office/drawing/2014/main" id="{16262999-F41C-9844-81C7-DA3E51C4C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11 h 200"/>
                  <a:gd name="T2" fmla="*/ 174 w 730"/>
                  <a:gd name="T3" fmla="*/ 50 h 200"/>
                  <a:gd name="T4" fmla="*/ 182 w 730"/>
                  <a:gd name="T5" fmla="*/ 39 h 200"/>
                  <a:gd name="T6" fmla="*/ 8 w 730"/>
                  <a:gd name="T7" fmla="*/ 0 h 200"/>
                  <a:gd name="T8" fmla="*/ 0 w 730"/>
                  <a:gd name="T9" fmla="*/ 1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2" name="Freeform 90">
                <a:extLst>
                  <a:ext uri="{FF2B5EF4-FFF2-40B4-BE49-F238E27FC236}">
                    <a16:creationId xmlns:a16="http://schemas.microsoft.com/office/drawing/2014/main" id="{5773DE48-7ABF-494C-B032-3A66B67A3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8 h 187"/>
                  <a:gd name="T2" fmla="*/ 174 w 703"/>
                  <a:gd name="T3" fmla="*/ 47 h 187"/>
                  <a:gd name="T4" fmla="*/ 176 w 703"/>
                  <a:gd name="T5" fmla="*/ 39 h 187"/>
                  <a:gd name="T6" fmla="*/ 2 w 703"/>
                  <a:gd name="T7" fmla="*/ 0 h 187"/>
                  <a:gd name="T8" fmla="*/ 0 w 703"/>
                  <a:gd name="T9" fmla="*/ 8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3" name="Freeform 91">
                <a:extLst>
                  <a:ext uri="{FF2B5EF4-FFF2-40B4-BE49-F238E27FC236}">
                    <a16:creationId xmlns:a16="http://schemas.microsoft.com/office/drawing/2014/main" id="{B9B14635-DB01-4A49-834B-F2FCCF68F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27 h 508"/>
                  <a:gd name="T2" fmla="*/ 22 w 424"/>
                  <a:gd name="T3" fmla="*/ 97 h 508"/>
                  <a:gd name="T4" fmla="*/ 31 w 424"/>
                  <a:gd name="T5" fmla="*/ 97 h 508"/>
                  <a:gd name="T6" fmla="*/ 106 w 424"/>
                  <a:gd name="T7" fmla="*/ 0 h 508"/>
                  <a:gd name="T8" fmla="*/ 33 w 424"/>
                  <a:gd name="T9" fmla="*/ 71 h 508"/>
                  <a:gd name="T10" fmla="*/ 17 w 424"/>
                  <a:gd name="T11" fmla="*/ 72 h 508"/>
                  <a:gd name="T12" fmla="*/ 0 w 424"/>
                  <a:gd name="T13" fmla="*/ 90 h 508"/>
                  <a:gd name="T14" fmla="*/ 0 w 424"/>
                  <a:gd name="T15" fmla="*/ 127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4" name="Freeform 92">
                <a:extLst>
                  <a:ext uri="{FF2B5EF4-FFF2-40B4-BE49-F238E27FC236}">
                    <a16:creationId xmlns:a16="http://schemas.microsoft.com/office/drawing/2014/main" id="{0D276C8F-FE34-624E-94DF-5EB3ACE5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296 w 1186"/>
                  <a:gd name="T3" fmla="*/ 61 h 245"/>
                  <a:gd name="T4" fmla="*/ 296 w 1186"/>
                  <a:gd name="T5" fmla="*/ 61 h 245"/>
                  <a:gd name="T6" fmla="*/ 295 w 1186"/>
                  <a:gd name="T7" fmla="*/ 60 h 245"/>
                  <a:gd name="T8" fmla="*/ 293 w 1186"/>
                  <a:gd name="T9" fmla="*/ 60 h 245"/>
                  <a:gd name="T10" fmla="*/ 290 w 1186"/>
                  <a:gd name="T11" fmla="*/ 58 h 245"/>
                  <a:gd name="T12" fmla="*/ 286 w 1186"/>
                  <a:gd name="T13" fmla="*/ 57 h 245"/>
                  <a:gd name="T14" fmla="*/ 282 w 1186"/>
                  <a:gd name="T15" fmla="*/ 55 h 245"/>
                  <a:gd name="T16" fmla="*/ 278 w 1186"/>
                  <a:gd name="T17" fmla="*/ 53 h 245"/>
                  <a:gd name="T18" fmla="*/ 272 w 1186"/>
                  <a:gd name="T19" fmla="*/ 51 h 245"/>
                  <a:gd name="T20" fmla="*/ 266 w 1186"/>
                  <a:gd name="T21" fmla="*/ 49 h 245"/>
                  <a:gd name="T22" fmla="*/ 259 w 1186"/>
                  <a:gd name="T23" fmla="*/ 47 h 245"/>
                  <a:gd name="T24" fmla="*/ 252 w 1186"/>
                  <a:gd name="T25" fmla="*/ 44 h 245"/>
                  <a:gd name="T26" fmla="*/ 244 w 1186"/>
                  <a:gd name="T27" fmla="*/ 41 h 245"/>
                  <a:gd name="T28" fmla="*/ 236 w 1186"/>
                  <a:gd name="T29" fmla="*/ 38 h 245"/>
                  <a:gd name="T30" fmla="*/ 227 w 1186"/>
                  <a:gd name="T31" fmla="*/ 36 h 245"/>
                  <a:gd name="T32" fmla="*/ 217 w 1186"/>
                  <a:gd name="T33" fmla="*/ 33 h 245"/>
                  <a:gd name="T34" fmla="*/ 208 w 1186"/>
                  <a:gd name="T35" fmla="*/ 30 h 245"/>
                  <a:gd name="T36" fmla="*/ 197 w 1186"/>
                  <a:gd name="T37" fmla="*/ 27 h 245"/>
                  <a:gd name="T38" fmla="*/ 186 w 1186"/>
                  <a:gd name="T39" fmla="*/ 24 h 245"/>
                  <a:gd name="T40" fmla="*/ 175 w 1186"/>
                  <a:gd name="T41" fmla="*/ 21 h 245"/>
                  <a:gd name="T42" fmla="*/ 163 w 1186"/>
                  <a:gd name="T43" fmla="*/ 18 h 245"/>
                  <a:gd name="T44" fmla="*/ 151 w 1186"/>
                  <a:gd name="T45" fmla="*/ 16 h 245"/>
                  <a:gd name="T46" fmla="*/ 139 w 1186"/>
                  <a:gd name="T47" fmla="*/ 13 h 245"/>
                  <a:gd name="T48" fmla="*/ 126 w 1186"/>
                  <a:gd name="T49" fmla="*/ 11 h 245"/>
                  <a:gd name="T50" fmla="*/ 113 w 1186"/>
                  <a:gd name="T51" fmla="*/ 9 h 245"/>
                  <a:gd name="T52" fmla="*/ 100 w 1186"/>
                  <a:gd name="T53" fmla="*/ 7 h 245"/>
                  <a:gd name="T54" fmla="*/ 86 w 1186"/>
                  <a:gd name="T55" fmla="*/ 5 h 245"/>
                  <a:gd name="T56" fmla="*/ 72 w 1186"/>
                  <a:gd name="T57" fmla="*/ 4 h 245"/>
                  <a:gd name="T58" fmla="*/ 58 w 1186"/>
                  <a:gd name="T59" fmla="*/ 2 h 245"/>
                  <a:gd name="T60" fmla="*/ 44 w 1186"/>
                  <a:gd name="T61" fmla="*/ 1 h 245"/>
                  <a:gd name="T62" fmla="*/ 29 w 1186"/>
                  <a:gd name="T63" fmla="*/ 0 h 245"/>
                  <a:gd name="T64" fmla="*/ 15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5" name="Freeform 93">
                <a:extLst>
                  <a:ext uri="{FF2B5EF4-FFF2-40B4-BE49-F238E27FC236}">
                    <a16:creationId xmlns:a16="http://schemas.microsoft.com/office/drawing/2014/main" id="{1994E24F-5D4A-9343-BBA8-FCC04189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60 w 241"/>
                  <a:gd name="T1" fmla="*/ 0 h 738"/>
                  <a:gd name="T2" fmla="*/ 13 w 241"/>
                  <a:gd name="T3" fmla="*/ 185 h 738"/>
                  <a:gd name="T4" fmla="*/ 0 w 241"/>
                  <a:gd name="T5" fmla="*/ 182 h 738"/>
                  <a:gd name="T6" fmla="*/ 42 w 241"/>
                  <a:gd name="T7" fmla="*/ 0 h 738"/>
                  <a:gd name="T8" fmla="*/ 6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265" name="Freeform 94">
            <a:extLst>
              <a:ext uri="{FF2B5EF4-FFF2-40B4-BE49-F238E27FC236}">
                <a16:creationId xmlns:a16="http://schemas.microsoft.com/office/drawing/2014/main" id="{2CE2E093-B540-E54F-92AA-E4BB859F2358}"/>
              </a:ext>
            </a:extLst>
          </p:cNvPr>
          <p:cNvSpPr>
            <a:spLocks/>
          </p:cNvSpPr>
          <p:nvPr/>
        </p:nvSpPr>
        <p:spPr bwMode="auto">
          <a:xfrm>
            <a:off x="6057900" y="1584325"/>
            <a:ext cx="1838325" cy="1711325"/>
          </a:xfrm>
          <a:custGeom>
            <a:avLst/>
            <a:gdLst>
              <a:gd name="T0" fmla="*/ 2541 w 2894"/>
              <a:gd name="T1" fmla="*/ 845813 h 2693"/>
              <a:gd name="T2" fmla="*/ 221692 w 2894"/>
              <a:gd name="T3" fmla="*/ 323455 h 2693"/>
              <a:gd name="T4" fmla="*/ 879144 w 2894"/>
              <a:gd name="T5" fmla="*/ 218602 h 2693"/>
              <a:gd name="T6" fmla="*/ 1649030 w 2894"/>
              <a:gd name="T7" fmla="*/ 108030 h 2693"/>
              <a:gd name="T8" fmla="*/ 1831973 w 2894"/>
              <a:gd name="T9" fmla="*/ 866783 h 2693"/>
              <a:gd name="T10" fmla="*/ 1689048 w 2894"/>
              <a:gd name="T11" fmla="*/ 1362451 h 2693"/>
              <a:gd name="T12" fmla="*/ 1336502 w 2894"/>
              <a:gd name="T13" fmla="*/ 1591221 h 2693"/>
              <a:gd name="T14" fmla="*/ 1041125 w 2894"/>
              <a:gd name="T15" fmla="*/ 1638881 h 2693"/>
              <a:gd name="T16" fmla="*/ 663169 w 2894"/>
              <a:gd name="T17" fmla="*/ 1671290 h 2693"/>
              <a:gd name="T18" fmla="*/ 219786 w 2894"/>
              <a:gd name="T19" fmla="*/ 1398673 h 2693"/>
              <a:gd name="T20" fmla="*/ 2541 w 2894"/>
              <a:gd name="T21" fmla="*/ 845813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6" name="Group 95">
            <a:extLst>
              <a:ext uri="{FF2B5EF4-FFF2-40B4-BE49-F238E27FC236}">
                <a16:creationId xmlns:a16="http://schemas.microsoft.com/office/drawing/2014/main" id="{F174D70B-FA1F-D448-8A2D-CBEF2FC72683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2822575"/>
            <a:ext cx="501650" cy="233363"/>
            <a:chOff x="3600" y="219"/>
            <a:chExt cx="360" cy="175"/>
          </a:xfrm>
        </p:grpSpPr>
        <p:sp>
          <p:nvSpPr>
            <p:cNvPr id="96293" name="Oval 96">
              <a:extLst>
                <a:ext uri="{FF2B5EF4-FFF2-40B4-BE49-F238E27FC236}">
                  <a16:creationId xmlns:a16="http://schemas.microsoft.com/office/drawing/2014/main" id="{DA7AEAB3-A76D-3046-BE19-D3D66430A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294" name="Line 97">
              <a:extLst>
                <a:ext uri="{FF2B5EF4-FFF2-40B4-BE49-F238E27FC236}">
                  <a16:creationId xmlns:a16="http://schemas.microsoft.com/office/drawing/2014/main" id="{DAA425D0-9807-4C4F-AAD7-BC84A1E63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5" name="Line 98">
              <a:extLst>
                <a:ext uri="{FF2B5EF4-FFF2-40B4-BE49-F238E27FC236}">
                  <a16:creationId xmlns:a16="http://schemas.microsoft.com/office/drawing/2014/main" id="{E5F6B6E1-11D9-DE4B-A902-B69AFFAD3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6" name="Rectangle 99">
              <a:extLst>
                <a:ext uri="{FF2B5EF4-FFF2-40B4-BE49-F238E27FC236}">
                  <a16:creationId xmlns:a16="http://schemas.microsoft.com/office/drawing/2014/main" id="{E0098C68-A129-414C-8E87-C2FE6A87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6297" name="Oval 100">
              <a:extLst>
                <a:ext uri="{FF2B5EF4-FFF2-40B4-BE49-F238E27FC236}">
                  <a16:creationId xmlns:a16="http://schemas.microsoft.com/office/drawing/2014/main" id="{C8416C85-9AF3-E04F-BA39-3DD3759D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6298" name="Group 101">
              <a:extLst>
                <a:ext uri="{FF2B5EF4-FFF2-40B4-BE49-F238E27FC236}">
                  <a16:creationId xmlns:a16="http://schemas.microsoft.com/office/drawing/2014/main" id="{BD06C1C7-CE53-8746-B054-39FB6D061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6303" name="Line 102">
                <a:extLst>
                  <a:ext uri="{FF2B5EF4-FFF2-40B4-BE49-F238E27FC236}">
                    <a16:creationId xmlns:a16="http://schemas.microsoft.com/office/drawing/2014/main" id="{E200B297-0351-A647-A281-4E70293B1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4" name="Line 103">
                <a:extLst>
                  <a:ext uri="{FF2B5EF4-FFF2-40B4-BE49-F238E27FC236}">
                    <a16:creationId xmlns:a16="http://schemas.microsoft.com/office/drawing/2014/main" id="{342695BB-17C3-2641-840C-3FFD23C06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5" name="Line 104">
                <a:extLst>
                  <a:ext uri="{FF2B5EF4-FFF2-40B4-BE49-F238E27FC236}">
                    <a16:creationId xmlns:a16="http://schemas.microsoft.com/office/drawing/2014/main" id="{0B8582ED-4FBB-BA44-B494-41B45FA38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99" name="Group 105">
              <a:extLst>
                <a:ext uri="{FF2B5EF4-FFF2-40B4-BE49-F238E27FC236}">
                  <a16:creationId xmlns:a16="http://schemas.microsoft.com/office/drawing/2014/main" id="{393D394D-F6D6-2743-8788-05718DB1A21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6300" name="Line 106">
                <a:extLst>
                  <a:ext uri="{FF2B5EF4-FFF2-40B4-BE49-F238E27FC236}">
                    <a16:creationId xmlns:a16="http://schemas.microsoft.com/office/drawing/2014/main" id="{F8C522BA-C602-7F47-8E6C-804102D99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1" name="Line 107">
                <a:extLst>
                  <a:ext uri="{FF2B5EF4-FFF2-40B4-BE49-F238E27FC236}">
                    <a16:creationId xmlns:a16="http://schemas.microsoft.com/office/drawing/2014/main" id="{C544917A-60D8-8D48-A002-2EC9254F3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2" name="Line 108">
                <a:extLst>
                  <a:ext uri="{FF2B5EF4-FFF2-40B4-BE49-F238E27FC236}">
                    <a16:creationId xmlns:a16="http://schemas.microsoft.com/office/drawing/2014/main" id="{D385B101-1B9B-B646-B301-D42928C1F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6267" name="Line 109">
            <a:extLst>
              <a:ext uri="{FF2B5EF4-FFF2-40B4-BE49-F238E27FC236}">
                <a16:creationId xmlns:a16="http://schemas.microsoft.com/office/drawing/2014/main" id="{EA1C5580-BB67-2643-A322-0A9D8626C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2651125"/>
            <a:ext cx="133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10">
            <a:extLst>
              <a:ext uri="{FF2B5EF4-FFF2-40B4-BE49-F238E27FC236}">
                <a16:creationId xmlns:a16="http://schemas.microsoft.com/office/drawing/2014/main" id="{7D0A6F2C-F97C-3B42-9ADD-EF1D1AEDC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713" y="26511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11">
            <a:extLst>
              <a:ext uri="{FF2B5EF4-FFF2-40B4-BE49-F238E27FC236}">
                <a16:creationId xmlns:a16="http://schemas.microsoft.com/office/drawing/2014/main" id="{8BF2947C-1BB6-8742-8FCD-7F7EF918F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24844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0" name="Group 112">
            <a:extLst>
              <a:ext uri="{FF2B5EF4-FFF2-40B4-BE49-F238E27FC236}">
                <a16:creationId xmlns:a16="http://schemas.microsoft.com/office/drawing/2014/main" id="{14CA156F-E6E0-C040-8BFE-83AA25A10121}"/>
              </a:ext>
            </a:extLst>
          </p:cNvPr>
          <p:cNvGrpSpPr>
            <a:grpSpLocks/>
          </p:cNvGrpSpPr>
          <p:nvPr/>
        </p:nvGrpSpPr>
        <p:grpSpPr bwMode="auto">
          <a:xfrm>
            <a:off x="6985000" y="2012950"/>
            <a:ext cx="914400" cy="590550"/>
            <a:chOff x="10665" y="3225"/>
            <a:chExt cx="1440" cy="930"/>
          </a:xfrm>
        </p:grpSpPr>
        <p:sp>
          <p:nvSpPr>
            <p:cNvPr id="96289" name="Oval 113">
              <a:extLst>
                <a:ext uri="{FF2B5EF4-FFF2-40B4-BE49-F238E27FC236}">
                  <a16:creationId xmlns:a16="http://schemas.microsoft.com/office/drawing/2014/main" id="{1230D30C-C2FB-F94D-BC32-CD13BB046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6290" name="Group 114">
              <a:extLst>
                <a:ext uri="{FF2B5EF4-FFF2-40B4-BE49-F238E27FC236}">
                  <a16:creationId xmlns:a16="http://schemas.microsoft.com/office/drawing/2014/main" id="{1E13713C-1564-4144-878F-F3554C103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96291" name="Object 2">
                <a:extLst>
                  <a:ext uri="{FF2B5EF4-FFF2-40B4-BE49-F238E27FC236}">
                    <a16:creationId xmlns:a16="http://schemas.microsoft.com/office/drawing/2014/main" id="{F7CF4749-DB5B-AA4B-B762-7E3A8E8D76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394" r:id="rId4" imgW="7740650" imgH="7867650" progId="">
                      <p:embed/>
                    </p:oleObj>
                  </mc:Choice>
                  <mc:Fallback>
                    <p:oleObj r:id="rId4" imgW="7740650" imgH="786765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292" name="Object 3">
                <a:extLst>
                  <a:ext uri="{FF2B5EF4-FFF2-40B4-BE49-F238E27FC236}">
                    <a16:creationId xmlns:a16="http://schemas.microsoft.com/office/drawing/2014/main" id="{D6CB81A0-379B-2D41-8E6B-03846D9F41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395" r:id="rId6" imgW="11817350" imgH="11176000" progId="">
                      <p:embed/>
                    </p:oleObj>
                  </mc:Choice>
                  <mc:Fallback>
                    <p:oleObj r:id="rId6" imgW="11817350" imgH="1117600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6271" name="Freeform 117">
            <a:extLst>
              <a:ext uri="{FF2B5EF4-FFF2-40B4-BE49-F238E27FC236}">
                <a16:creationId xmlns:a16="http://schemas.microsoft.com/office/drawing/2014/main" id="{2807262E-6837-484F-A9EC-711D40FC5788}"/>
              </a:ext>
            </a:extLst>
          </p:cNvPr>
          <p:cNvSpPr>
            <a:spLocks/>
          </p:cNvSpPr>
          <p:nvPr/>
        </p:nvSpPr>
        <p:spPr bwMode="auto">
          <a:xfrm>
            <a:off x="3598863" y="2530475"/>
            <a:ext cx="2109787" cy="1250950"/>
          </a:xfrm>
          <a:custGeom>
            <a:avLst/>
            <a:gdLst>
              <a:gd name="T0" fmla="*/ 378289 w 3324"/>
              <a:gd name="T1" fmla="*/ 9520 h 1971"/>
              <a:gd name="T2" fmla="*/ 94572 w 3324"/>
              <a:gd name="T3" fmla="*/ 209444 h 1971"/>
              <a:gd name="T4" fmla="*/ 1904 w 3324"/>
              <a:gd name="T5" fmla="*/ 676567 h 1971"/>
              <a:gd name="T6" fmla="*/ 106632 w 3324"/>
              <a:gd name="T7" fmla="*/ 1019293 h 1971"/>
              <a:gd name="T8" fmla="*/ 386540 w 3324"/>
              <a:gd name="T9" fmla="*/ 1162095 h 1971"/>
              <a:gd name="T10" fmla="*/ 687395 w 3324"/>
              <a:gd name="T11" fmla="*/ 1095454 h 1971"/>
              <a:gd name="T12" fmla="*/ 982536 w 3324"/>
              <a:gd name="T13" fmla="*/ 1190656 h 1971"/>
              <a:gd name="T14" fmla="*/ 1506175 w 3324"/>
              <a:gd name="T15" fmla="*/ 1219216 h 1971"/>
              <a:gd name="T16" fmla="*/ 2058375 w 3324"/>
              <a:gd name="T17" fmla="*/ 1000252 h 1971"/>
              <a:gd name="T18" fmla="*/ 1814645 w 3324"/>
              <a:gd name="T19" fmla="*/ 593424 h 1971"/>
              <a:gd name="T20" fmla="*/ 1722612 w 3324"/>
              <a:gd name="T21" fmla="*/ 281797 h 1971"/>
              <a:gd name="T22" fmla="*/ 1087899 w 3324"/>
              <a:gd name="T23" fmla="*/ 153592 h 1971"/>
              <a:gd name="T24" fmla="*/ 378289 w 3324"/>
              <a:gd name="T25" fmla="*/ 9520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18">
            <a:extLst>
              <a:ext uri="{FF2B5EF4-FFF2-40B4-BE49-F238E27FC236}">
                <a16:creationId xmlns:a16="http://schemas.microsoft.com/office/drawing/2014/main" id="{9F0C717A-06DA-D64A-BCD2-AEB7F98A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28273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96273" name="Text Box 119">
            <a:extLst>
              <a:ext uri="{FF2B5EF4-FFF2-40B4-BE49-F238E27FC236}">
                <a16:creationId xmlns:a16="http://schemas.microsoft.com/office/drawing/2014/main" id="{66AB48AF-F34F-8542-B977-1D4E805A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home network</a:t>
            </a:r>
          </a:p>
        </p:txBody>
      </p:sp>
      <p:sp>
        <p:nvSpPr>
          <p:cNvPr id="96274" name="Text Box 120">
            <a:extLst>
              <a:ext uri="{FF2B5EF4-FFF2-40B4-BE49-F238E27FC236}">
                <a16:creationId xmlns:a16="http://schemas.microsoft.com/office/drawing/2014/main" id="{C0152520-D0F9-F544-BAB9-F66F03F2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visited network</a:t>
            </a:r>
          </a:p>
        </p:txBody>
      </p:sp>
      <p:grpSp>
        <p:nvGrpSpPr>
          <p:cNvPr id="13" name="Group 121">
            <a:extLst>
              <a:ext uri="{FF2B5EF4-FFF2-40B4-BE49-F238E27FC236}">
                <a16:creationId xmlns:a16="http://schemas.microsoft.com/office/drawing/2014/main" id="{70E0EE8B-6FCC-8E41-94E5-31F8F4F572EC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96283" name="Line 122">
              <a:extLst>
                <a:ext uri="{FF2B5EF4-FFF2-40B4-BE49-F238E27FC236}">
                  <a16:creationId xmlns:a16="http://schemas.microsoft.com/office/drawing/2014/main" id="{FF87EBEE-C47D-464D-8898-8EA865DB5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284" name="Group 123">
              <a:extLst>
                <a:ext uri="{FF2B5EF4-FFF2-40B4-BE49-F238E27FC236}">
                  <a16:creationId xmlns:a16="http://schemas.microsoft.com/office/drawing/2014/main" id="{D4E62A27-59A1-DD4E-8609-EEDBB2100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96287" name="Oval 124">
                <a:extLst>
                  <a:ext uri="{FF2B5EF4-FFF2-40B4-BE49-F238E27FC236}">
                    <a16:creationId xmlns:a16="http://schemas.microsoft.com/office/drawing/2014/main" id="{FD2DB539-4834-5D4C-8B17-FA1A781D2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288" name="Text Box 125">
                <a:extLst>
                  <a:ext uri="{FF2B5EF4-FFF2-40B4-BE49-F238E27FC236}">
                    <a16:creationId xmlns:a16="http://schemas.microsoft.com/office/drawing/2014/main" id="{E95D2A8C-AD5D-B647-86AE-651523B22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96285" name="Text Box 126">
              <a:extLst>
                <a:ext uri="{FF2B5EF4-FFF2-40B4-BE49-F238E27FC236}">
                  <a16:creationId xmlns:a16="http://schemas.microsoft.com/office/drawing/2014/main" id="{840BE5A5-9D89-5C44-9F05-3C4206605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mobile contacts foreign agent on entering visited network</a:t>
              </a:r>
            </a:p>
          </p:txBody>
        </p:sp>
        <p:sp>
          <p:nvSpPr>
            <p:cNvPr id="96286" name="Line 127">
              <a:extLst>
                <a:ext uri="{FF2B5EF4-FFF2-40B4-BE49-F238E27FC236}">
                  <a16:creationId xmlns:a16="http://schemas.microsoft.com/office/drawing/2014/main" id="{5C432AB7-AB64-1446-9564-A8E4D212F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28">
            <a:extLst>
              <a:ext uri="{FF2B5EF4-FFF2-40B4-BE49-F238E27FC236}">
                <a16:creationId xmlns:a16="http://schemas.microsoft.com/office/drawing/2014/main" id="{04A47898-AFAA-E145-AA50-1680FBC27657}"/>
              </a:ext>
            </a:extLst>
          </p:cNvPr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96277" name="Line 129">
              <a:extLst>
                <a:ext uri="{FF2B5EF4-FFF2-40B4-BE49-F238E27FC236}">
                  <a16:creationId xmlns:a16="http://schemas.microsoft.com/office/drawing/2014/main" id="{211CD86A-2584-F049-9871-57EDC5C25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278" name="Group 130">
              <a:extLst>
                <a:ext uri="{FF2B5EF4-FFF2-40B4-BE49-F238E27FC236}">
                  <a16:creationId xmlns:a16="http://schemas.microsoft.com/office/drawing/2014/main" id="{99490C8B-CA84-1C42-A9F6-6B9F184A0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96281" name="Oval 131">
                <a:extLst>
                  <a:ext uri="{FF2B5EF4-FFF2-40B4-BE49-F238E27FC236}">
                    <a16:creationId xmlns:a16="http://schemas.microsoft.com/office/drawing/2014/main" id="{B312C798-D87C-B040-A0DB-DBB3575A6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282" name="Text Box 132">
                <a:extLst>
                  <a:ext uri="{FF2B5EF4-FFF2-40B4-BE49-F238E27FC236}">
                    <a16:creationId xmlns:a16="http://schemas.microsoft.com/office/drawing/2014/main" id="{56816ED4-9339-0342-9D2D-C50D5C2F2A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96279" name="Text Box 133">
              <a:extLst>
                <a:ext uri="{FF2B5EF4-FFF2-40B4-BE49-F238E27FC236}">
                  <a16:creationId xmlns:a16="http://schemas.microsoft.com/office/drawing/2014/main" id="{3FF4A5A9-9666-B14C-98C2-35E0AB34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foreign agent contacts home agent home: “this mobile is resident in my network”</a:t>
              </a:r>
            </a:p>
          </p:txBody>
        </p:sp>
        <p:sp>
          <p:nvSpPr>
            <p:cNvPr id="96280" name="Line 134">
              <a:extLst>
                <a:ext uri="{FF2B5EF4-FFF2-40B4-BE49-F238E27FC236}">
                  <a16:creationId xmlns:a16="http://schemas.microsoft.com/office/drawing/2014/main" id="{D72181E6-19DB-4A44-9CAB-6ECE9F501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>
            <a:extLst>
              <a:ext uri="{FF2B5EF4-FFF2-40B4-BE49-F238E27FC236}">
                <a16:creationId xmlns:a16="http://schemas.microsoft.com/office/drawing/2014/main" id="{5432F141-3F4C-DF42-8998-A602698A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6" name="Slide Number Placeholder 5">
            <a:extLst>
              <a:ext uri="{FF2B5EF4-FFF2-40B4-BE49-F238E27FC236}">
                <a16:creationId xmlns:a16="http://schemas.microsoft.com/office/drawing/2014/main" id="{147F6E0C-89F4-6849-939C-F906133F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8D8255A0-D0F7-2841-BDC7-E82D2912BA49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Freeform 2">
            <a:extLst>
              <a:ext uri="{FF2B5EF4-FFF2-40B4-BE49-F238E27FC236}">
                <a16:creationId xmlns:a16="http://schemas.microsoft.com/office/drawing/2014/main" id="{8EEB3F45-75AA-2640-B438-B205F8F7B111}"/>
              </a:ext>
            </a:extLst>
          </p:cNvPr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766265 w 1340"/>
              <a:gd name="T1" fmla="*/ 56038 h 1191"/>
              <a:gd name="T2" fmla="*/ 114243 w 1340"/>
              <a:gd name="T3" fmla="*/ 80055 h 1191"/>
              <a:gd name="T4" fmla="*/ 80806 w 1340"/>
              <a:gd name="T5" fmla="*/ 536367 h 1191"/>
              <a:gd name="T6" fmla="*/ 39010 w 1340"/>
              <a:gd name="T7" fmla="*/ 960658 h 1191"/>
              <a:gd name="T8" fmla="*/ 156039 w 1340"/>
              <a:gd name="T9" fmla="*/ 1160795 h 1191"/>
              <a:gd name="T10" fmla="*/ 749546 w 1340"/>
              <a:gd name="T11" fmla="*/ 1168800 h 1191"/>
              <a:gd name="T12" fmla="*/ 891654 w 1340"/>
              <a:gd name="T13" fmla="*/ 1505030 h 1191"/>
              <a:gd name="T14" fmla="*/ 1719220 w 1340"/>
              <a:gd name="T15" fmla="*/ 1465003 h 1191"/>
              <a:gd name="T16" fmla="*/ 1777735 w 1340"/>
              <a:gd name="T17" fmla="*/ 760521 h 1191"/>
              <a:gd name="T18" fmla="*/ 1677424 w 1340"/>
              <a:gd name="T19" fmla="*/ 456312 h 1191"/>
              <a:gd name="T20" fmla="*/ 1058839 w 1340"/>
              <a:gd name="T21" fmla="*/ 384263 h 1191"/>
              <a:gd name="T22" fmla="*/ 766265 w 1340"/>
              <a:gd name="T23" fmla="*/ 5603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08" name="Group 3">
            <a:extLst>
              <a:ext uri="{FF2B5EF4-FFF2-40B4-BE49-F238E27FC236}">
                <a16:creationId xmlns:a16="http://schemas.microsoft.com/office/drawing/2014/main" id="{18A0F003-7855-984D-B4FC-480B4CDF120E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98446" name="Oval 4">
              <a:extLst>
                <a:ext uri="{FF2B5EF4-FFF2-40B4-BE49-F238E27FC236}">
                  <a16:creationId xmlns:a16="http://schemas.microsoft.com/office/drawing/2014/main" id="{8F8D7A49-7BA3-DD46-A0DB-E579A90C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447" name="Line 5">
              <a:extLst>
                <a:ext uri="{FF2B5EF4-FFF2-40B4-BE49-F238E27FC236}">
                  <a16:creationId xmlns:a16="http://schemas.microsoft.com/office/drawing/2014/main" id="{2E8B7D93-5CB3-6044-B4C8-EACC2EAEC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8" name="Line 6">
              <a:extLst>
                <a:ext uri="{FF2B5EF4-FFF2-40B4-BE49-F238E27FC236}">
                  <a16:creationId xmlns:a16="http://schemas.microsoft.com/office/drawing/2014/main" id="{22E9C3A6-A621-D54C-BE79-43EAA2213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9" name="Rectangle 7">
              <a:extLst>
                <a:ext uri="{FF2B5EF4-FFF2-40B4-BE49-F238E27FC236}">
                  <a16:creationId xmlns:a16="http://schemas.microsoft.com/office/drawing/2014/main" id="{B6B1DC71-1E49-464C-9653-047E733A9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8450" name="Oval 8">
              <a:extLst>
                <a:ext uri="{FF2B5EF4-FFF2-40B4-BE49-F238E27FC236}">
                  <a16:creationId xmlns:a16="http://schemas.microsoft.com/office/drawing/2014/main" id="{8B844FC5-DCB0-634A-8F9A-0DACC027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8451" name="Group 9">
              <a:extLst>
                <a:ext uri="{FF2B5EF4-FFF2-40B4-BE49-F238E27FC236}">
                  <a16:creationId xmlns:a16="http://schemas.microsoft.com/office/drawing/2014/main" id="{5FEB3F44-3259-6349-BA51-435CA38F8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8456" name="Line 10">
                <a:extLst>
                  <a:ext uri="{FF2B5EF4-FFF2-40B4-BE49-F238E27FC236}">
                    <a16:creationId xmlns:a16="http://schemas.microsoft.com/office/drawing/2014/main" id="{24E71722-96FD-1748-BA5B-10BA7FCC9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7" name="Line 11">
                <a:extLst>
                  <a:ext uri="{FF2B5EF4-FFF2-40B4-BE49-F238E27FC236}">
                    <a16:creationId xmlns:a16="http://schemas.microsoft.com/office/drawing/2014/main" id="{511ECEB1-3243-D449-BC46-D45305CD3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8" name="Line 12">
                <a:extLst>
                  <a:ext uri="{FF2B5EF4-FFF2-40B4-BE49-F238E27FC236}">
                    <a16:creationId xmlns:a16="http://schemas.microsoft.com/office/drawing/2014/main" id="{94E8D898-5E54-0E49-A4BF-BFFC6DA7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452" name="Group 13">
              <a:extLst>
                <a:ext uri="{FF2B5EF4-FFF2-40B4-BE49-F238E27FC236}">
                  <a16:creationId xmlns:a16="http://schemas.microsoft.com/office/drawing/2014/main" id="{B6F78EDC-9ED0-3841-86B8-0802D8E8CCF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8453" name="Line 14">
                <a:extLst>
                  <a:ext uri="{FF2B5EF4-FFF2-40B4-BE49-F238E27FC236}">
                    <a16:creationId xmlns:a16="http://schemas.microsoft.com/office/drawing/2014/main" id="{BACF5EBD-338E-D54C-ABA1-42FD5B090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4" name="Line 15">
                <a:extLst>
                  <a:ext uri="{FF2B5EF4-FFF2-40B4-BE49-F238E27FC236}">
                    <a16:creationId xmlns:a16="http://schemas.microsoft.com/office/drawing/2014/main" id="{30FC5EB1-BEE2-564D-A70E-94C6EF306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5" name="Line 16">
                <a:extLst>
                  <a:ext uri="{FF2B5EF4-FFF2-40B4-BE49-F238E27FC236}">
                    <a16:creationId xmlns:a16="http://schemas.microsoft.com/office/drawing/2014/main" id="{36009F36-866E-0242-8772-42813092A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8309" name="Group 17">
            <a:extLst>
              <a:ext uri="{FF2B5EF4-FFF2-40B4-BE49-F238E27FC236}">
                <a16:creationId xmlns:a16="http://schemas.microsoft.com/office/drawing/2014/main" id="{3966938D-4C4B-D640-8EAD-D4B86A3BA948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98443" name="Line 18">
              <a:extLst>
                <a:ext uri="{FF2B5EF4-FFF2-40B4-BE49-F238E27FC236}">
                  <a16:creationId xmlns:a16="http://schemas.microsoft.com/office/drawing/2014/main" id="{9F46A237-4C92-EB4B-AB6E-7AAEB34B6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4" name="Line 19">
              <a:extLst>
                <a:ext uri="{FF2B5EF4-FFF2-40B4-BE49-F238E27FC236}">
                  <a16:creationId xmlns:a16="http://schemas.microsoft.com/office/drawing/2014/main" id="{D7F108CD-CD04-9E4F-B448-27218D901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5" name="Line 20">
              <a:extLst>
                <a:ext uri="{FF2B5EF4-FFF2-40B4-BE49-F238E27FC236}">
                  <a16:creationId xmlns:a16="http://schemas.microsoft.com/office/drawing/2014/main" id="{4F4789E6-CD52-B74C-9897-A9A91D4B5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10" name="Rectangle 21">
            <a:extLst>
              <a:ext uri="{FF2B5EF4-FFF2-40B4-BE49-F238E27FC236}">
                <a16:creationId xmlns:a16="http://schemas.microsoft.com/office/drawing/2014/main" id="{5A782047-59ED-074E-A5D3-67B8342CB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Mobility via Indirect Routing</a:t>
            </a:r>
          </a:p>
        </p:txBody>
      </p:sp>
      <p:grpSp>
        <p:nvGrpSpPr>
          <p:cNvPr id="98311" name="Group 22">
            <a:extLst>
              <a:ext uri="{FF2B5EF4-FFF2-40B4-BE49-F238E27FC236}">
                <a16:creationId xmlns:a16="http://schemas.microsoft.com/office/drawing/2014/main" id="{71A0008A-9095-8C4D-B843-D01DA820737D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98373" name="Oval 23">
              <a:extLst>
                <a:ext uri="{FF2B5EF4-FFF2-40B4-BE49-F238E27FC236}">
                  <a16:creationId xmlns:a16="http://schemas.microsoft.com/office/drawing/2014/main" id="{A6EFCE90-5789-FB4A-A6DD-DD80EADB6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8374" name="Group 24">
              <a:extLst>
                <a:ext uri="{FF2B5EF4-FFF2-40B4-BE49-F238E27FC236}">
                  <a16:creationId xmlns:a16="http://schemas.microsoft.com/office/drawing/2014/main" id="{036567C9-1791-0F44-97D5-A2C38233C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98375" name="Freeform 25">
                <a:extLst>
                  <a:ext uri="{FF2B5EF4-FFF2-40B4-BE49-F238E27FC236}">
                    <a16:creationId xmlns:a16="http://schemas.microsoft.com/office/drawing/2014/main" id="{697F14E0-5DCC-6041-A01A-497322595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99 w 788"/>
                  <a:gd name="T1" fmla="*/ 0 h 1138"/>
                  <a:gd name="T2" fmla="*/ 88 w 788"/>
                  <a:gd name="T3" fmla="*/ 0 h 1138"/>
                  <a:gd name="T4" fmla="*/ 73 w 788"/>
                  <a:gd name="T5" fmla="*/ 1 h 1138"/>
                  <a:gd name="T6" fmla="*/ 56 w 788"/>
                  <a:gd name="T7" fmla="*/ 4 h 1138"/>
                  <a:gd name="T8" fmla="*/ 39 w 788"/>
                  <a:gd name="T9" fmla="*/ 8 h 1138"/>
                  <a:gd name="T10" fmla="*/ 22 w 788"/>
                  <a:gd name="T11" fmla="*/ 15 h 1138"/>
                  <a:gd name="T12" fmla="*/ 10 w 788"/>
                  <a:gd name="T13" fmla="*/ 24 h 1138"/>
                  <a:gd name="T14" fmla="*/ 2 w 788"/>
                  <a:gd name="T15" fmla="*/ 36 h 1138"/>
                  <a:gd name="T16" fmla="*/ 0 w 788"/>
                  <a:gd name="T17" fmla="*/ 46 h 1138"/>
                  <a:gd name="T18" fmla="*/ 1 w 788"/>
                  <a:gd name="T19" fmla="*/ 51 h 1138"/>
                  <a:gd name="T20" fmla="*/ 4 w 788"/>
                  <a:gd name="T21" fmla="*/ 66 h 1138"/>
                  <a:gd name="T22" fmla="*/ 13 w 788"/>
                  <a:gd name="T23" fmla="*/ 97 h 1138"/>
                  <a:gd name="T24" fmla="*/ 25 w 788"/>
                  <a:gd name="T25" fmla="*/ 137 h 1138"/>
                  <a:gd name="T26" fmla="*/ 41 w 788"/>
                  <a:gd name="T27" fmla="*/ 181 h 1138"/>
                  <a:gd name="T28" fmla="*/ 59 w 788"/>
                  <a:gd name="T29" fmla="*/ 228 h 1138"/>
                  <a:gd name="T30" fmla="*/ 78 w 788"/>
                  <a:gd name="T31" fmla="*/ 274 h 1138"/>
                  <a:gd name="T32" fmla="*/ 98 w 788"/>
                  <a:gd name="T33" fmla="*/ 317 h 1138"/>
                  <a:gd name="T34" fmla="*/ 117 w 788"/>
                  <a:gd name="T35" fmla="*/ 352 h 1138"/>
                  <a:gd name="T36" fmla="*/ 130 w 788"/>
                  <a:gd name="T37" fmla="*/ 370 h 1138"/>
                  <a:gd name="T38" fmla="*/ 136 w 788"/>
                  <a:gd name="T39" fmla="*/ 377 h 1138"/>
                  <a:gd name="T40" fmla="*/ 146 w 788"/>
                  <a:gd name="T41" fmla="*/ 377 h 1138"/>
                  <a:gd name="T42" fmla="*/ 163 w 788"/>
                  <a:gd name="T43" fmla="*/ 371 h 1138"/>
                  <a:gd name="T44" fmla="*/ 183 w 788"/>
                  <a:gd name="T45" fmla="*/ 363 h 1138"/>
                  <a:gd name="T46" fmla="*/ 203 w 788"/>
                  <a:gd name="T47" fmla="*/ 355 h 1138"/>
                  <a:gd name="T48" fmla="*/ 223 w 788"/>
                  <a:gd name="T49" fmla="*/ 346 h 1138"/>
                  <a:gd name="T50" fmla="*/ 241 w 788"/>
                  <a:gd name="T51" fmla="*/ 338 h 1138"/>
                  <a:gd name="T52" fmla="*/ 254 w 788"/>
                  <a:gd name="T53" fmla="*/ 330 h 1138"/>
                  <a:gd name="T54" fmla="*/ 262 w 788"/>
                  <a:gd name="T55" fmla="*/ 323 h 1138"/>
                  <a:gd name="T56" fmla="*/ 252 w 788"/>
                  <a:gd name="T57" fmla="*/ 306 h 1138"/>
                  <a:gd name="T58" fmla="*/ 229 w 788"/>
                  <a:gd name="T59" fmla="*/ 271 h 1138"/>
                  <a:gd name="T60" fmla="*/ 204 w 788"/>
                  <a:gd name="T61" fmla="*/ 231 h 1138"/>
                  <a:gd name="T62" fmla="*/ 179 w 788"/>
                  <a:gd name="T63" fmla="*/ 187 h 1138"/>
                  <a:gd name="T64" fmla="*/ 156 w 788"/>
                  <a:gd name="T65" fmla="*/ 141 h 1138"/>
                  <a:gd name="T66" fmla="*/ 135 w 788"/>
                  <a:gd name="T67" fmla="*/ 96 h 1138"/>
                  <a:gd name="T68" fmla="*/ 117 w 788"/>
                  <a:gd name="T69" fmla="*/ 54 h 1138"/>
                  <a:gd name="T70" fmla="*/ 106 w 788"/>
                  <a:gd name="T71" fmla="*/ 16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6" name="Freeform 26">
                <a:extLst>
                  <a:ext uri="{FF2B5EF4-FFF2-40B4-BE49-F238E27FC236}">
                    <a16:creationId xmlns:a16="http://schemas.microsoft.com/office/drawing/2014/main" id="{6FCEF93F-B459-8547-B5C4-7C6C1AEB8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16 w 425"/>
                  <a:gd name="T1" fmla="*/ 0 h 936"/>
                  <a:gd name="T2" fmla="*/ 16 w 425"/>
                  <a:gd name="T3" fmla="*/ 1 h 936"/>
                  <a:gd name="T4" fmla="*/ 16 w 425"/>
                  <a:gd name="T5" fmla="*/ 2 h 936"/>
                  <a:gd name="T6" fmla="*/ 16 w 425"/>
                  <a:gd name="T7" fmla="*/ 4 h 936"/>
                  <a:gd name="T8" fmla="*/ 15 w 425"/>
                  <a:gd name="T9" fmla="*/ 6 h 936"/>
                  <a:gd name="T10" fmla="*/ 13 w 425"/>
                  <a:gd name="T11" fmla="*/ 12 h 936"/>
                  <a:gd name="T12" fmla="*/ 11 w 425"/>
                  <a:gd name="T13" fmla="*/ 18 h 936"/>
                  <a:gd name="T14" fmla="*/ 7 w 425"/>
                  <a:gd name="T15" fmla="*/ 27 h 936"/>
                  <a:gd name="T16" fmla="*/ 2 w 425"/>
                  <a:gd name="T17" fmla="*/ 39 h 936"/>
                  <a:gd name="T18" fmla="*/ 0 w 425"/>
                  <a:gd name="T19" fmla="*/ 47 h 936"/>
                  <a:gd name="T20" fmla="*/ 0 w 425"/>
                  <a:gd name="T21" fmla="*/ 59 h 936"/>
                  <a:gd name="T22" fmla="*/ 1 w 425"/>
                  <a:gd name="T23" fmla="*/ 73 h 936"/>
                  <a:gd name="T24" fmla="*/ 4 w 425"/>
                  <a:gd name="T25" fmla="*/ 90 h 936"/>
                  <a:gd name="T26" fmla="*/ 9 w 425"/>
                  <a:gd name="T27" fmla="*/ 108 h 936"/>
                  <a:gd name="T28" fmla="*/ 14 w 425"/>
                  <a:gd name="T29" fmla="*/ 129 h 936"/>
                  <a:gd name="T30" fmla="*/ 19 w 425"/>
                  <a:gd name="T31" fmla="*/ 149 h 936"/>
                  <a:gd name="T32" fmla="*/ 26 w 425"/>
                  <a:gd name="T33" fmla="*/ 170 h 936"/>
                  <a:gd name="T34" fmla="*/ 33 w 425"/>
                  <a:gd name="T35" fmla="*/ 190 h 936"/>
                  <a:gd name="T36" fmla="*/ 40 w 425"/>
                  <a:gd name="T37" fmla="*/ 209 h 936"/>
                  <a:gd name="T38" fmla="*/ 46 w 425"/>
                  <a:gd name="T39" fmla="*/ 228 h 936"/>
                  <a:gd name="T40" fmla="*/ 52 w 425"/>
                  <a:gd name="T41" fmla="*/ 244 h 936"/>
                  <a:gd name="T42" fmla="*/ 58 w 425"/>
                  <a:gd name="T43" fmla="*/ 258 h 936"/>
                  <a:gd name="T44" fmla="*/ 63 w 425"/>
                  <a:gd name="T45" fmla="*/ 269 h 936"/>
                  <a:gd name="T46" fmla="*/ 67 w 425"/>
                  <a:gd name="T47" fmla="*/ 277 h 936"/>
                  <a:gd name="T48" fmla="*/ 70 w 425"/>
                  <a:gd name="T49" fmla="*/ 281 h 936"/>
                  <a:gd name="T50" fmla="*/ 75 w 425"/>
                  <a:gd name="T51" fmla="*/ 284 h 936"/>
                  <a:gd name="T52" fmla="*/ 80 w 425"/>
                  <a:gd name="T53" fmla="*/ 287 h 936"/>
                  <a:gd name="T54" fmla="*/ 86 w 425"/>
                  <a:gd name="T55" fmla="*/ 291 h 936"/>
                  <a:gd name="T56" fmla="*/ 94 w 425"/>
                  <a:gd name="T57" fmla="*/ 294 h 936"/>
                  <a:gd name="T58" fmla="*/ 104 w 425"/>
                  <a:gd name="T59" fmla="*/ 299 h 936"/>
                  <a:gd name="T60" fmla="*/ 114 w 425"/>
                  <a:gd name="T61" fmla="*/ 302 h 936"/>
                  <a:gd name="T62" fmla="*/ 127 w 425"/>
                  <a:gd name="T63" fmla="*/ 307 h 936"/>
                  <a:gd name="T64" fmla="*/ 142 w 425"/>
                  <a:gd name="T65" fmla="*/ 312 h 936"/>
                  <a:gd name="T66" fmla="*/ 132 w 425"/>
                  <a:gd name="T67" fmla="*/ 298 h 936"/>
                  <a:gd name="T68" fmla="*/ 123 w 425"/>
                  <a:gd name="T69" fmla="*/ 281 h 936"/>
                  <a:gd name="T70" fmla="*/ 113 w 425"/>
                  <a:gd name="T71" fmla="*/ 262 h 936"/>
                  <a:gd name="T72" fmla="*/ 103 w 425"/>
                  <a:gd name="T73" fmla="*/ 242 h 936"/>
                  <a:gd name="T74" fmla="*/ 93 w 425"/>
                  <a:gd name="T75" fmla="*/ 220 h 936"/>
                  <a:gd name="T76" fmla="*/ 83 w 425"/>
                  <a:gd name="T77" fmla="*/ 197 h 936"/>
                  <a:gd name="T78" fmla="*/ 74 w 425"/>
                  <a:gd name="T79" fmla="*/ 174 h 936"/>
                  <a:gd name="T80" fmla="*/ 65 w 425"/>
                  <a:gd name="T81" fmla="*/ 150 h 936"/>
                  <a:gd name="T82" fmla="*/ 56 w 425"/>
                  <a:gd name="T83" fmla="*/ 127 h 936"/>
                  <a:gd name="T84" fmla="*/ 48 w 425"/>
                  <a:gd name="T85" fmla="*/ 104 h 936"/>
                  <a:gd name="T86" fmla="*/ 40 w 425"/>
                  <a:gd name="T87" fmla="*/ 83 h 936"/>
                  <a:gd name="T88" fmla="*/ 34 w 425"/>
                  <a:gd name="T89" fmla="*/ 62 h 936"/>
                  <a:gd name="T90" fmla="*/ 28 w 425"/>
                  <a:gd name="T91" fmla="*/ 43 h 936"/>
                  <a:gd name="T92" fmla="*/ 23 w 425"/>
                  <a:gd name="T93" fmla="*/ 26 h 936"/>
                  <a:gd name="T94" fmla="*/ 19 w 425"/>
                  <a:gd name="T95" fmla="*/ 12 h 936"/>
                  <a:gd name="T96" fmla="*/ 16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7" name="Freeform 27">
                <a:extLst>
                  <a:ext uri="{FF2B5EF4-FFF2-40B4-BE49-F238E27FC236}">
                    <a16:creationId xmlns:a16="http://schemas.microsoft.com/office/drawing/2014/main" id="{65A49FE7-84E6-064F-9BB8-0C29BE5E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9 w 192"/>
                  <a:gd name="T1" fmla="*/ 4 h 208"/>
                  <a:gd name="T2" fmla="*/ 4 w 192"/>
                  <a:gd name="T3" fmla="*/ 8 h 208"/>
                  <a:gd name="T4" fmla="*/ 1 w 192"/>
                  <a:gd name="T5" fmla="*/ 14 h 208"/>
                  <a:gd name="T6" fmla="*/ 0 w 192"/>
                  <a:gd name="T7" fmla="*/ 22 h 208"/>
                  <a:gd name="T8" fmla="*/ 0 w 192"/>
                  <a:gd name="T9" fmla="*/ 31 h 208"/>
                  <a:gd name="T10" fmla="*/ 1 w 192"/>
                  <a:gd name="T11" fmla="*/ 40 h 208"/>
                  <a:gd name="T12" fmla="*/ 3 w 192"/>
                  <a:gd name="T13" fmla="*/ 49 h 208"/>
                  <a:gd name="T14" fmla="*/ 7 w 192"/>
                  <a:gd name="T15" fmla="*/ 57 h 208"/>
                  <a:gd name="T16" fmla="*/ 12 w 192"/>
                  <a:gd name="T17" fmla="*/ 63 h 208"/>
                  <a:gd name="T18" fmla="*/ 17 w 192"/>
                  <a:gd name="T19" fmla="*/ 67 h 208"/>
                  <a:gd name="T20" fmla="*/ 23 w 192"/>
                  <a:gd name="T21" fmla="*/ 68 h 208"/>
                  <a:gd name="T22" fmla="*/ 30 w 192"/>
                  <a:gd name="T23" fmla="*/ 69 h 208"/>
                  <a:gd name="T24" fmla="*/ 37 w 192"/>
                  <a:gd name="T25" fmla="*/ 68 h 208"/>
                  <a:gd name="T26" fmla="*/ 43 w 192"/>
                  <a:gd name="T27" fmla="*/ 65 h 208"/>
                  <a:gd name="T28" fmla="*/ 49 w 192"/>
                  <a:gd name="T29" fmla="*/ 62 h 208"/>
                  <a:gd name="T30" fmla="*/ 54 w 192"/>
                  <a:gd name="T31" fmla="*/ 58 h 208"/>
                  <a:gd name="T32" fmla="*/ 58 w 192"/>
                  <a:gd name="T33" fmla="*/ 54 h 208"/>
                  <a:gd name="T34" fmla="*/ 63 w 192"/>
                  <a:gd name="T35" fmla="*/ 43 h 208"/>
                  <a:gd name="T36" fmla="*/ 64 w 192"/>
                  <a:gd name="T37" fmla="*/ 30 h 208"/>
                  <a:gd name="T38" fmla="*/ 62 w 192"/>
                  <a:gd name="T39" fmla="*/ 17 h 208"/>
                  <a:gd name="T40" fmla="*/ 55 w 192"/>
                  <a:gd name="T41" fmla="*/ 9 h 208"/>
                  <a:gd name="T42" fmla="*/ 51 w 192"/>
                  <a:gd name="T43" fmla="*/ 7 h 208"/>
                  <a:gd name="T44" fmla="*/ 46 w 192"/>
                  <a:gd name="T45" fmla="*/ 5 h 208"/>
                  <a:gd name="T46" fmla="*/ 41 w 192"/>
                  <a:gd name="T47" fmla="*/ 3 h 208"/>
                  <a:gd name="T48" fmla="*/ 35 w 192"/>
                  <a:gd name="T49" fmla="*/ 1 h 208"/>
                  <a:gd name="T50" fmla="*/ 28 w 192"/>
                  <a:gd name="T51" fmla="*/ 0 h 208"/>
                  <a:gd name="T52" fmla="*/ 22 w 192"/>
                  <a:gd name="T53" fmla="*/ 0 h 208"/>
                  <a:gd name="T54" fmla="*/ 16 w 192"/>
                  <a:gd name="T55" fmla="*/ 1 h 208"/>
                  <a:gd name="T56" fmla="*/ 9 w 192"/>
                  <a:gd name="T57" fmla="*/ 4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8" name="Freeform 28">
                <a:extLst>
                  <a:ext uri="{FF2B5EF4-FFF2-40B4-BE49-F238E27FC236}">
                    <a16:creationId xmlns:a16="http://schemas.microsoft.com/office/drawing/2014/main" id="{3A9168F8-B740-CC48-93B3-2FA5C9690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11 w 247"/>
                  <a:gd name="T1" fmla="*/ 10 h 251"/>
                  <a:gd name="T2" fmla="*/ 7 w 247"/>
                  <a:gd name="T3" fmla="*/ 15 h 251"/>
                  <a:gd name="T4" fmla="*/ 4 w 247"/>
                  <a:gd name="T5" fmla="*/ 20 h 251"/>
                  <a:gd name="T6" fmla="*/ 2 w 247"/>
                  <a:gd name="T7" fmla="*/ 26 h 251"/>
                  <a:gd name="T8" fmla="*/ 0 w 247"/>
                  <a:gd name="T9" fmla="*/ 32 h 251"/>
                  <a:gd name="T10" fmla="*/ 0 w 247"/>
                  <a:gd name="T11" fmla="*/ 39 h 251"/>
                  <a:gd name="T12" fmla="*/ 2 w 247"/>
                  <a:gd name="T13" fmla="*/ 45 h 251"/>
                  <a:gd name="T14" fmla="*/ 4 w 247"/>
                  <a:gd name="T15" fmla="*/ 51 h 251"/>
                  <a:gd name="T16" fmla="*/ 8 w 247"/>
                  <a:gd name="T17" fmla="*/ 57 h 251"/>
                  <a:gd name="T18" fmla="*/ 14 w 247"/>
                  <a:gd name="T19" fmla="*/ 63 h 251"/>
                  <a:gd name="T20" fmla="*/ 19 w 247"/>
                  <a:gd name="T21" fmla="*/ 68 h 251"/>
                  <a:gd name="T22" fmla="*/ 26 w 247"/>
                  <a:gd name="T23" fmla="*/ 74 h 251"/>
                  <a:gd name="T24" fmla="*/ 32 w 247"/>
                  <a:gd name="T25" fmla="*/ 78 h 251"/>
                  <a:gd name="T26" fmla="*/ 38 w 247"/>
                  <a:gd name="T27" fmla="*/ 82 h 251"/>
                  <a:gd name="T28" fmla="*/ 44 w 247"/>
                  <a:gd name="T29" fmla="*/ 84 h 251"/>
                  <a:gd name="T30" fmla="*/ 49 w 247"/>
                  <a:gd name="T31" fmla="*/ 84 h 251"/>
                  <a:gd name="T32" fmla="*/ 55 w 247"/>
                  <a:gd name="T33" fmla="*/ 82 h 251"/>
                  <a:gd name="T34" fmla="*/ 60 w 247"/>
                  <a:gd name="T35" fmla="*/ 79 h 251"/>
                  <a:gd name="T36" fmla="*/ 65 w 247"/>
                  <a:gd name="T37" fmla="*/ 76 h 251"/>
                  <a:gd name="T38" fmla="*/ 69 w 247"/>
                  <a:gd name="T39" fmla="*/ 74 h 251"/>
                  <a:gd name="T40" fmla="*/ 74 w 247"/>
                  <a:gd name="T41" fmla="*/ 71 h 251"/>
                  <a:gd name="T42" fmla="*/ 77 w 247"/>
                  <a:gd name="T43" fmla="*/ 68 h 251"/>
                  <a:gd name="T44" fmla="*/ 80 w 247"/>
                  <a:gd name="T45" fmla="*/ 64 h 251"/>
                  <a:gd name="T46" fmla="*/ 82 w 247"/>
                  <a:gd name="T47" fmla="*/ 60 h 251"/>
                  <a:gd name="T48" fmla="*/ 82 w 247"/>
                  <a:gd name="T49" fmla="*/ 54 h 251"/>
                  <a:gd name="T50" fmla="*/ 81 w 247"/>
                  <a:gd name="T51" fmla="*/ 48 h 251"/>
                  <a:gd name="T52" fmla="*/ 79 w 247"/>
                  <a:gd name="T53" fmla="*/ 40 h 251"/>
                  <a:gd name="T54" fmla="*/ 76 w 247"/>
                  <a:gd name="T55" fmla="*/ 32 h 251"/>
                  <a:gd name="T56" fmla="*/ 71 w 247"/>
                  <a:gd name="T57" fmla="*/ 24 h 251"/>
                  <a:gd name="T58" fmla="*/ 66 w 247"/>
                  <a:gd name="T59" fmla="*/ 17 h 251"/>
                  <a:gd name="T60" fmla="*/ 61 w 247"/>
                  <a:gd name="T61" fmla="*/ 10 h 251"/>
                  <a:gd name="T62" fmla="*/ 55 w 247"/>
                  <a:gd name="T63" fmla="*/ 5 h 251"/>
                  <a:gd name="T64" fmla="*/ 49 w 247"/>
                  <a:gd name="T65" fmla="*/ 2 h 251"/>
                  <a:gd name="T66" fmla="*/ 43 w 247"/>
                  <a:gd name="T67" fmla="*/ 1 h 251"/>
                  <a:gd name="T68" fmla="*/ 37 w 247"/>
                  <a:gd name="T69" fmla="*/ 0 h 251"/>
                  <a:gd name="T70" fmla="*/ 31 w 247"/>
                  <a:gd name="T71" fmla="*/ 0 h 251"/>
                  <a:gd name="T72" fmla="*/ 27 w 247"/>
                  <a:gd name="T73" fmla="*/ 1 h 251"/>
                  <a:gd name="T74" fmla="*/ 22 w 247"/>
                  <a:gd name="T75" fmla="*/ 2 h 251"/>
                  <a:gd name="T76" fmla="*/ 17 w 247"/>
                  <a:gd name="T77" fmla="*/ 4 h 251"/>
                  <a:gd name="T78" fmla="*/ 14 w 247"/>
                  <a:gd name="T79" fmla="*/ 7 h 251"/>
                  <a:gd name="T80" fmla="*/ 11 w 247"/>
                  <a:gd name="T81" fmla="*/ 1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9" name="Freeform 29">
                <a:extLst>
                  <a:ext uri="{FF2B5EF4-FFF2-40B4-BE49-F238E27FC236}">
                    <a16:creationId xmlns:a16="http://schemas.microsoft.com/office/drawing/2014/main" id="{8A38516D-9EEC-AF43-A6C3-C8D92C804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38 w 226"/>
                  <a:gd name="T1" fmla="*/ 1 h 240"/>
                  <a:gd name="T2" fmla="*/ 31 w 226"/>
                  <a:gd name="T3" fmla="*/ 0 h 240"/>
                  <a:gd name="T4" fmla="*/ 22 w 226"/>
                  <a:gd name="T5" fmla="*/ 1 h 240"/>
                  <a:gd name="T6" fmla="*/ 14 w 226"/>
                  <a:gd name="T7" fmla="*/ 4 h 240"/>
                  <a:gd name="T8" fmla="*/ 5 w 226"/>
                  <a:gd name="T9" fmla="*/ 12 h 240"/>
                  <a:gd name="T10" fmla="*/ 0 w 226"/>
                  <a:gd name="T11" fmla="*/ 26 h 240"/>
                  <a:gd name="T12" fmla="*/ 1 w 226"/>
                  <a:gd name="T13" fmla="*/ 41 h 240"/>
                  <a:gd name="T14" fmla="*/ 5 w 226"/>
                  <a:gd name="T15" fmla="*/ 56 h 240"/>
                  <a:gd name="T16" fmla="*/ 11 w 226"/>
                  <a:gd name="T17" fmla="*/ 67 h 240"/>
                  <a:gd name="T18" fmla="*/ 19 w 226"/>
                  <a:gd name="T19" fmla="*/ 74 h 240"/>
                  <a:gd name="T20" fmla="*/ 28 w 226"/>
                  <a:gd name="T21" fmla="*/ 79 h 240"/>
                  <a:gd name="T22" fmla="*/ 38 w 226"/>
                  <a:gd name="T23" fmla="*/ 80 h 240"/>
                  <a:gd name="T24" fmla="*/ 50 w 226"/>
                  <a:gd name="T25" fmla="*/ 76 h 240"/>
                  <a:gd name="T26" fmla="*/ 63 w 226"/>
                  <a:gd name="T27" fmla="*/ 68 h 240"/>
                  <a:gd name="T28" fmla="*/ 72 w 226"/>
                  <a:gd name="T29" fmla="*/ 57 h 240"/>
                  <a:gd name="T30" fmla="*/ 75 w 226"/>
                  <a:gd name="T31" fmla="*/ 44 h 240"/>
                  <a:gd name="T32" fmla="*/ 74 w 226"/>
                  <a:gd name="T33" fmla="*/ 35 h 240"/>
                  <a:gd name="T34" fmla="*/ 71 w 226"/>
                  <a:gd name="T35" fmla="*/ 32 h 240"/>
                  <a:gd name="T36" fmla="*/ 67 w 226"/>
                  <a:gd name="T37" fmla="*/ 32 h 240"/>
                  <a:gd name="T38" fmla="*/ 64 w 226"/>
                  <a:gd name="T39" fmla="*/ 35 h 240"/>
                  <a:gd name="T40" fmla="*/ 63 w 226"/>
                  <a:gd name="T41" fmla="*/ 42 h 240"/>
                  <a:gd name="T42" fmla="*/ 60 w 226"/>
                  <a:gd name="T43" fmla="*/ 53 h 240"/>
                  <a:gd name="T44" fmla="*/ 54 w 226"/>
                  <a:gd name="T45" fmla="*/ 61 h 240"/>
                  <a:gd name="T46" fmla="*/ 43 w 226"/>
                  <a:gd name="T47" fmla="*/ 66 h 240"/>
                  <a:gd name="T48" fmla="*/ 30 w 226"/>
                  <a:gd name="T49" fmla="*/ 66 h 240"/>
                  <a:gd name="T50" fmla="*/ 20 w 226"/>
                  <a:gd name="T51" fmla="*/ 59 h 240"/>
                  <a:gd name="T52" fmla="*/ 15 w 226"/>
                  <a:gd name="T53" fmla="*/ 48 h 240"/>
                  <a:gd name="T54" fmla="*/ 11 w 226"/>
                  <a:gd name="T55" fmla="*/ 35 h 240"/>
                  <a:gd name="T56" fmla="*/ 11 w 226"/>
                  <a:gd name="T57" fmla="*/ 25 h 240"/>
                  <a:gd name="T58" fmla="*/ 14 w 226"/>
                  <a:gd name="T59" fmla="*/ 19 h 240"/>
                  <a:gd name="T60" fmla="*/ 18 w 226"/>
                  <a:gd name="T61" fmla="*/ 13 h 240"/>
                  <a:gd name="T62" fmla="*/ 25 w 226"/>
                  <a:gd name="T63" fmla="*/ 9 h 240"/>
                  <a:gd name="T64" fmla="*/ 29 w 226"/>
                  <a:gd name="T65" fmla="*/ 8 h 240"/>
                  <a:gd name="T66" fmla="*/ 35 w 226"/>
                  <a:gd name="T67" fmla="*/ 8 h 240"/>
                  <a:gd name="T68" fmla="*/ 42 w 226"/>
                  <a:gd name="T69" fmla="*/ 8 h 240"/>
                  <a:gd name="T70" fmla="*/ 43 w 226"/>
                  <a:gd name="T71" fmla="*/ 4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0" name="Freeform 30">
                <a:extLst>
                  <a:ext uri="{FF2B5EF4-FFF2-40B4-BE49-F238E27FC236}">
                    <a16:creationId xmlns:a16="http://schemas.microsoft.com/office/drawing/2014/main" id="{E329E8AA-A52D-7843-91EE-A221A2AD8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20 w 279"/>
                  <a:gd name="T1" fmla="*/ 3 h 270"/>
                  <a:gd name="T2" fmla="*/ 11 w 279"/>
                  <a:gd name="T3" fmla="*/ 9 h 270"/>
                  <a:gd name="T4" fmla="*/ 5 w 279"/>
                  <a:gd name="T5" fmla="*/ 17 h 270"/>
                  <a:gd name="T6" fmla="*/ 1 w 279"/>
                  <a:gd name="T7" fmla="*/ 27 h 270"/>
                  <a:gd name="T8" fmla="*/ 0 w 279"/>
                  <a:gd name="T9" fmla="*/ 37 h 270"/>
                  <a:gd name="T10" fmla="*/ 2 w 279"/>
                  <a:gd name="T11" fmla="*/ 48 h 270"/>
                  <a:gd name="T12" fmla="*/ 6 w 279"/>
                  <a:gd name="T13" fmla="*/ 58 h 270"/>
                  <a:gd name="T14" fmla="*/ 12 w 279"/>
                  <a:gd name="T15" fmla="*/ 68 h 270"/>
                  <a:gd name="T16" fmla="*/ 22 w 279"/>
                  <a:gd name="T17" fmla="*/ 77 h 270"/>
                  <a:gd name="T18" fmla="*/ 34 w 279"/>
                  <a:gd name="T19" fmla="*/ 86 h 270"/>
                  <a:gd name="T20" fmla="*/ 47 w 279"/>
                  <a:gd name="T21" fmla="*/ 90 h 270"/>
                  <a:gd name="T22" fmla="*/ 62 w 279"/>
                  <a:gd name="T23" fmla="*/ 88 h 270"/>
                  <a:gd name="T24" fmla="*/ 73 w 279"/>
                  <a:gd name="T25" fmla="*/ 80 h 270"/>
                  <a:gd name="T26" fmla="*/ 81 w 279"/>
                  <a:gd name="T27" fmla="*/ 72 h 270"/>
                  <a:gd name="T28" fmla="*/ 88 w 279"/>
                  <a:gd name="T29" fmla="*/ 63 h 270"/>
                  <a:gd name="T30" fmla="*/ 92 w 279"/>
                  <a:gd name="T31" fmla="*/ 53 h 270"/>
                  <a:gd name="T32" fmla="*/ 93 w 279"/>
                  <a:gd name="T33" fmla="*/ 44 h 270"/>
                  <a:gd name="T34" fmla="*/ 91 w 279"/>
                  <a:gd name="T35" fmla="*/ 40 h 270"/>
                  <a:gd name="T36" fmla="*/ 86 w 279"/>
                  <a:gd name="T37" fmla="*/ 39 h 270"/>
                  <a:gd name="T38" fmla="*/ 82 w 279"/>
                  <a:gd name="T39" fmla="*/ 41 h 270"/>
                  <a:gd name="T40" fmla="*/ 80 w 279"/>
                  <a:gd name="T41" fmla="*/ 44 h 270"/>
                  <a:gd name="T42" fmla="*/ 78 w 279"/>
                  <a:gd name="T43" fmla="*/ 50 h 270"/>
                  <a:gd name="T44" fmla="*/ 73 w 279"/>
                  <a:gd name="T45" fmla="*/ 59 h 270"/>
                  <a:gd name="T46" fmla="*/ 66 w 279"/>
                  <a:gd name="T47" fmla="*/ 67 h 270"/>
                  <a:gd name="T48" fmla="*/ 51 w 279"/>
                  <a:gd name="T49" fmla="*/ 70 h 270"/>
                  <a:gd name="T50" fmla="*/ 33 w 279"/>
                  <a:gd name="T51" fmla="*/ 66 h 270"/>
                  <a:gd name="T52" fmla="*/ 20 w 279"/>
                  <a:gd name="T53" fmla="*/ 54 h 270"/>
                  <a:gd name="T54" fmla="*/ 13 w 279"/>
                  <a:gd name="T55" fmla="*/ 38 h 270"/>
                  <a:gd name="T56" fmla="*/ 15 w 279"/>
                  <a:gd name="T57" fmla="*/ 24 h 270"/>
                  <a:gd name="T58" fmla="*/ 20 w 279"/>
                  <a:gd name="T59" fmla="*/ 17 h 270"/>
                  <a:gd name="T60" fmla="*/ 27 w 279"/>
                  <a:gd name="T61" fmla="*/ 10 h 270"/>
                  <a:gd name="T62" fmla="*/ 34 w 279"/>
                  <a:gd name="T63" fmla="*/ 5 h 270"/>
                  <a:gd name="T64" fmla="*/ 36 w 279"/>
                  <a:gd name="T65" fmla="*/ 1 h 270"/>
                  <a:gd name="T66" fmla="*/ 29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1" name="Freeform 31">
                <a:extLst>
                  <a:ext uri="{FF2B5EF4-FFF2-40B4-BE49-F238E27FC236}">
                    <a16:creationId xmlns:a16="http://schemas.microsoft.com/office/drawing/2014/main" id="{7F64AA48-9979-0D46-AE34-E94B266E2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2 w 72"/>
                  <a:gd name="T1" fmla="*/ 22 h 75"/>
                  <a:gd name="T2" fmla="*/ 5 w 72"/>
                  <a:gd name="T3" fmla="*/ 24 h 75"/>
                  <a:gd name="T4" fmla="*/ 8 w 72"/>
                  <a:gd name="T5" fmla="*/ 25 h 75"/>
                  <a:gd name="T6" fmla="*/ 11 w 72"/>
                  <a:gd name="T7" fmla="*/ 25 h 75"/>
                  <a:gd name="T8" fmla="*/ 12 w 72"/>
                  <a:gd name="T9" fmla="*/ 24 h 75"/>
                  <a:gd name="T10" fmla="*/ 13 w 72"/>
                  <a:gd name="T11" fmla="*/ 24 h 75"/>
                  <a:gd name="T12" fmla="*/ 16 w 72"/>
                  <a:gd name="T13" fmla="*/ 24 h 75"/>
                  <a:gd name="T14" fmla="*/ 19 w 72"/>
                  <a:gd name="T15" fmla="*/ 22 h 75"/>
                  <a:gd name="T16" fmla="*/ 21 w 72"/>
                  <a:gd name="T17" fmla="*/ 20 h 75"/>
                  <a:gd name="T18" fmla="*/ 23 w 72"/>
                  <a:gd name="T19" fmla="*/ 19 h 75"/>
                  <a:gd name="T20" fmla="*/ 24 w 72"/>
                  <a:gd name="T21" fmla="*/ 17 h 75"/>
                  <a:gd name="T22" fmla="*/ 24 w 72"/>
                  <a:gd name="T23" fmla="*/ 16 h 75"/>
                  <a:gd name="T24" fmla="*/ 23 w 72"/>
                  <a:gd name="T25" fmla="*/ 15 h 75"/>
                  <a:gd name="T26" fmla="*/ 22 w 72"/>
                  <a:gd name="T27" fmla="*/ 13 h 75"/>
                  <a:gd name="T28" fmla="*/ 21 w 72"/>
                  <a:gd name="T29" fmla="*/ 13 h 75"/>
                  <a:gd name="T30" fmla="*/ 20 w 72"/>
                  <a:gd name="T31" fmla="*/ 13 h 75"/>
                  <a:gd name="T32" fmla="*/ 18 w 72"/>
                  <a:gd name="T33" fmla="*/ 13 h 75"/>
                  <a:gd name="T34" fmla="*/ 16 w 72"/>
                  <a:gd name="T35" fmla="*/ 14 h 75"/>
                  <a:gd name="T36" fmla="*/ 13 w 72"/>
                  <a:gd name="T37" fmla="*/ 15 h 75"/>
                  <a:gd name="T38" fmla="*/ 11 w 72"/>
                  <a:gd name="T39" fmla="*/ 17 h 75"/>
                  <a:gd name="T40" fmla="*/ 10 w 72"/>
                  <a:gd name="T41" fmla="*/ 17 h 75"/>
                  <a:gd name="T42" fmla="*/ 9 w 72"/>
                  <a:gd name="T43" fmla="*/ 14 h 75"/>
                  <a:gd name="T44" fmla="*/ 7 w 72"/>
                  <a:gd name="T45" fmla="*/ 8 h 75"/>
                  <a:gd name="T46" fmla="*/ 4 w 72"/>
                  <a:gd name="T47" fmla="*/ 2 h 75"/>
                  <a:gd name="T48" fmla="*/ 0 w 72"/>
                  <a:gd name="T49" fmla="*/ 0 h 75"/>
                  <a:gd name="T50" fmla="*/ 0 w 72"/>
                  <a:gd name="T51" fmla="*/ 6 h 75"/>
                  <a:gd name="T52" fmla="*/ 1 w 72"/>
                  <a:gd name="T53" fmla="*/ 13 h 75"/>
                  <a:gd name="T54" fmla="*/ 2 w 72"/>
                  <a:gd name="T55" fmla="*/ 19 h 75"/>
                  <a:gd name="T56" fmla="*/ 2 w 72"/>
                  <a:gd name="T57" fmla="*/ 22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2" name="Freeform 32">
                <a:extLst>
                  <a:ext uri="{FF2B5EF4-FFF2-40B4-BE49-F238E27FC236}">
                    <a16:creationId xmlns:a16="http://schemas.microsoft.com/office/drawing/2014/main" id="{21598748-248D-8F43-9B0E-112ED9C53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5 w 70"/>
                  <a:gd name="T1" fmla="*/ 18 h 59"/>
                  <a:gd name="T2" fmla="*/ 5 w 70"/>
                  <a:gd name="T3" fmla="*/ 19 h 59"/>
                  <a:gd name="T4" fmla="*/ 7 w 70"/>
                  <a:gd name="T5" fmla="*/ 19 h 59"/>
                  <a:gd name="T6" fmla="*/ 8 w 70"/>
                  <a:gd name="T7" fmla="*/ 20 h 59"/>
                  <a:gd name="T8" fmla="*/ 9 w 70"/>
                  <a:gd name="T9" fmla="*/ 20 h 59"/>
                  <a:gd name="T10" fmla="*/ 12 w 70"/>
                  <a:gd name="T11" fmla="*/ 20 h 59"/>
                  <a:gd name="T12" fmla="*/ 15 w 70"/>
                  <a:gd name="T13" fmla="*/ 19 h 59"/>
                  <a:gd name="T14" fmla="*/ 18 w 70"/>
                  <a:gd name="T15" fmla="*/ 19 h 59"/>
                  <a:gd name="T16" fmla="*/ 21 w 70"/>
                  <a:gd name="T17" fmla="*/ 17 h 59"/>
                  <a:gd name="T18" fmla="*/ 22 w 70"/>
                  <a:gd name="T19" fmla="*/ 16 h 59"/>
                  <a:gd name="T20" fmla="*/ 23 w 70"/>
                  <a:gd name="T21" fmla="*/ 15 h 59"/>
                  <a:gd name="T22" fmla="*/ 23 w 70"/>
                  <a:gd name="T23" fmla="*/ 14 h 59"/>
                  <a:gd name="T24" fmla="*/ 23 w 70"/>
                  <a:gd name="T25" fmla="*/ 13 h 59"/>
                  <a:gd name="T26" fmla="*/ 18 w 70"/>
                  <a:gd name="T27" fmla="*/ 11 h 59"/>
                  <a:gd name="T28" fmla="*/ 14 w 70"/>
                  <a:gd name="T29" fmla="*/ 11 h 59"/>
                  <a:gd name="T30" fmla="*/ 11 w 70"/>
                  <a:gd name="T31" fmla="*/ 13 h 59"/>
                  <a:gd name="T32" fmla="*/ 9 w 70"/>
                  <a:gd name="T33" fmla="*/ 14 h 59"/>
                  <a:gd name="T34" fmla="*/ 7 w 70"/>
                  <a:gd name="T35" fmla="*/ 10 h 59"/>
                  <a:gd name="T36" fmla="*/ 5 w 70"/>
                  <a:gd name="T37" fmla="*/ 5 h 59"/>
                  <a:gd name="T38" fmla="*/ 3 w 70"/>
                  <a:gd name="T39" fmla="*/ 1 h 59"/>
                  <a:gd name="T40" fmla="*/ 1 w 70"/>
                  <a:gd name="T41" fmla="*/ 0 h 59"/>
                  <a:gd name="T42" fmla="*/ 0 w 70"/>
                  <a:gd name="T43" fmla="*/ 6 h 59"/>
                  <a:gd name="T44" fmla="*/ 1 w 70"/>
                  <a:gd name="T45" fmla="*/ 12 h 59"/>
                  <a:gd name="T46" fmla="*/ 4 w 70"/>
                  <a:gd name="T47" fmla="*/ 17 h 59"/>
                  <a:gd name="T48" fmla="*/ 5 w 70"/>
                  <a:gd name="T49" fmla="*/ 18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3" name="Freeform 33">
                <a:extLst>
                  <a:ext uri="{FF2B5EF4-FFF2-40B4-BE49-F238E27FC236}">
                    <a16:creationId xmlns:a16="http://schemas.microsoft.com/office/drawing/2014/main" id="{4C5EDCBD-C91E-FC4D-B72A-62C1D3607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1 w 65"/>
                  <a:gd name="T1" fmla="*/ 15 h 60"/>
                  <a:gd name="T2" fmla="*/ 3 w 65"/>
                  <a:gd name="T3" fmla="*/ 19 h 60"/>
                  <a:gd name="T4" fmla="*/ 7 w 65"/>
                  <a:gd name="T5" fmla="*/ 20 h 60"/>
                  <a:gd name="T6" fmla="*/ 10 w 65"/>
                  <a:gd name="T7" fmla="*/ 20 h 60"/>
                  <a:gd name="T8" fmla="*/ 12 w 65"/>
                  <a:gd name="T9" fmla="*/ 20 h 60"/>
                  <a:gd name="T10" fmla="*/ 15 w 65"/>
                  <a:gd name="T11" fmla="*/ 19 h 60"/>
                  <a:gd name="T12" fmla="*/ 18 w 65"/>
                  <a:gd name="T13" fmla="*/ 17 h 60"/>
                  <a:gd name="T14" fmla="*/ 21 w 65"/>
                  <a:gd name="T15" fmla="*/ 15 h 60"/>
                  <a:gd name="T16" fmla="*/ 22 w 65"/>
                  <a:gd name="T17" fmla="*/ 13 h 60"/>
                  <a:gd name="T18" fmla="*/ 21 w 65"/>
                  <a:gd name="T19" fmla="*/ 12 h 60"/>
                  <a:gd name="T20" fmla="*/ 20 w 65"/>
                  <a:gd name="T21" fmla="*/ 11 h 60"/>
                  <a:gd name="T22" fmla="*/ 19 w 65"/>
                  <a:gd name="T23" fmla="*/ 11 h 60"/>
                  <a:gd name="T24" fmla="*/ 17 w 65"/>
                  <a:gd name="T25" fmla="*/ 11 h 60"/>
                  <a:gd name="T26" fmla="*/ 9 w 65"/>
                  <a:gd name="T27" fmla="*/ 12 h 60"/>
                  <a:gd name="T28" fmla="*/ 8 w 65"/>
                  <a:gd name="T29" fmla="*/ 10 h 60"/>
                  <a:gd name="T30" fmla="*/ 6 w 65"/>
                  <a:gd name="T31" fmla="*/ 5 h 60"/>
                  <a:gd name="T32" fmla="*/ 3 w 65"/>
                  <a:gd name="T33" fmla="*/ 1 h 60"/>
                  <a:gd name="T34" fmla="*/ 0 w 65"/>
                  <a:gd name="T35" fmla="*/ 0 h 60"/>
                  <a:gd name="T36" fmla="*/ 0 w 65"/>
                  <a:gd name="T37" fmla="*/ 5 h 60"/>
                  <a:gd name="T38" fmla="*/ 1 w 65"/>
                  <a:gd name="T39" fmla="*/ 10 h 60"/>
                  <a:gd name="T40" fmla="*/ 1 w 65"/>
                  <a:gd name="T41" fmla="*/ 14 h 60"/>
                  <a:gd name="T42" fmla="*/ 1 w 65"/>
                  <a:gd name="T43" fmla="*/ 15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4" name="Freeform 34">
                <a:extLst>
                  <a:ext uri="{FF2B5EF4-FFF2-40B4-BE49-F238E27FC236}">
                    <a16:creationId xmlns:a16="http://schemas.microsoft.com/office/drawing/2014/main" id="{5BB43005-E5F3-D840-BACD-B83BE292E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3 w 69"/>
                  <a:gd name="T1" fmla="*/ 16 h 47"/>
                  <a:gd name="T2" fmla="*/ 4 w 69"/>
                  <a:gd name="T3" fmla="*/ 16 h 47"/>
                  <a:gd name="T4" fmla="*/ 5 w 69"/>
                  <a:gd name="T5" fmla="*/ 16 h 47"/>
                  <a:gd name="T6" fmla="*/ 7 w 69"/>
                  <a:gd name="T7" fmla="*/ 16 h 47"/>
                  <a:gd name="T8" fmla="*/ 8 w 69"/>
                  <a:gd name="T9" fmla="*/ 16 h 47"/>
                  <a:gd name="T10" fmla="*/ 10 w 69"/>
                  <a:gd name="T11" fmla="*/ 16 h 47"/>
                  <a:gd name="T12" fmla="*/ 13 w 69"/>
                  <a:gd name="T13" fmla="*/ 15 h 47"/>
                  <a:gd name="T14" fmla="*/ 16 w 69"/>
                  <a:gd name="T15" fmla="*/ 14 h 47"/>
                  <a:gd name="T16" fmla="*/ 19 w 69"/>
                  <a:gd name="T17" fmla="*/ 13 h 47"/>
                  <a:gd name="T18" fmla="*/ 21 w 69"/>
                  <a:gd name="T19" fmla="*/ 12 h 47"/>
                  <a:gd name="T20" fmla="*/ 22 w 69"/>
                  <a:gd name="T21" fmla="*/ 10 h 47"/>
                  <a:gd name="T22" fmla="*/ 23 w 69"/>
                  <a:gd name="T23" fmla="*/ 9 h 47"/>
                  <a:gd name="T24" fmla="*/ 22 w 69"/>
                  <a:gd name="T25" fmla="*/ 7 h 47"/>
                  <a:gd name="T26" fmla="*/ 21 w 69"/>
                  <a:gd name="T27" fmla="*/ 6 h 47"/>
                  <a:gd name="T28" fmla="*/ 19 w 69"/>
                  <a:gd name="T29" fmla="*/ 6 h 47"/>
                  <a:gd name="T30" fmla="*/ 16 w 69"/>
                  <a:gd name="T31" fmla="*/ 6 h 47"/>
                  <a:gd name="T32" fmla="*/ 13 w 69"/>
                  <a:gd name="T33" fmla="*/ 6 h 47"/>
                  <a:gd name="T34" fmla="*/ 11 w 69"/>
                  <a:gd name="T35" fmla="*/ 7 h 47"/>
                  <a:gd name="T36" fmla="*/ 9 w 69"/>
                  <a:gd name="T37" fmla="*/ 8 h 47"/>
                  <a:gd name="T38" fmla="*/ 7 w 69"/>
                  <a:gd name="T39" fmla="*/ 9 h 47"/>
                  <a:gd name="T40" fmla="*/ 7 w 69"/>
                  <a:gd name="T41" fmla="*/ 9 h 47"/>
                  <a:gd name="T42" fmla="*/ 6 w 69"/>
                  <a:gd name="T43" fmla="*/ 7 h 47"/>
                  <a:gd name="T44" fmla="*/ 5 w 69"/>
                  <a:gd name="T45" fmla="*/ 5 h 47"/>
                  <a:gd name="T46" fmla="*/ 4 w 69"/>
                  <a:gd name="T47" fmla="*/ 2 h 47"/>
                  <a:gd name="T48" fmla="*/ 3 w 69"/>
                  <a:gd name="T49" fmla="*/ 1 h 47"/>
                  <a:gd name="T50" fmla="*/ 2 w 69"/>
                  <a:gd name="T51" fmla="*/ 0 h 47"/>
                  <a:gd name="T52" fmla="*/ 2 w 69"/>
                  <a:gd name="T53" fmla="*/ 0 h 47"/>
                  <a:gd name="T54" fmla="*/ 1 w 69"/>
                  <a:gd name="T55" fmla="*/ 0 h 47"/>
                  <a:gd name="T56" fmla="*/ 0 w 69"/>
                  <a:gd name="T57" fmla="*/ 1 h 47"/>
                  <a:gd name="T58" fmla="*/ 0 w 69"/>
                  <a:gd name="T59" fmla="*/ 4 h 47"/>
                  <a:gd name="T60" fmla="*/ 1 w 69"/>
                  <a:gd name="T61" fmla="*/ 9 h 47"/>
                  <a:gd name="T62" fmla="*/ 2 w 69"/>
                  <a:gd name="T63" fmla="*/ 14 h 47"/>
                  <a:gd name="T64" fmla="*/ 3 w 69"/>
                  <a:gd name="T65" fmla="*/ 1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5" name="Freeform 35">
                <a:extLst>
                  <a:ext uri="{FF2B5EF4-FFF2-40B4-BE49-F238E27FC236}">
                    <a16:creationId xmlns:a16="http://schemas.microsoft.com/office/drawing/2014/main" id="{4C0731F8-EDC9-EF43-A7BE-F737D902F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4 w 60"/>
                  <a:gd name="T1" fmla="*/ 18 h 58"/>
                  <a:gd name="T2" fmla="*/ 7 w 60"/>
                  <a:gd name="T3" fmla="*/ 19 h 58"/>
                  <a:gd name="T4" fmla="*/ 11 w 60"/>
                  <a:gd name="T5" fmla="*/ 20 h 58"/>
                  <a:gd name="T6" fmla="*/ 15 w 60"/>
                  <a:gd name="T7" fmla="*/ 19 h 58"/>
                  <a:gd name="T8" fmla="*/ 18 w 60"/>
                  <a:gd name="T9" fmla="*/ 17 h 58"/>
                  <a:gd name="T10" fmla="*/ 19 w 60"/>
                  <a:gd name="T11" fmla="*/ 17 h 58"/>
                  <a:gd name="T12" fmla="*/ 20 w 60"/>
                  <a:gd name="T13" fmla="*/ 16 h 58"/>
                  <a:gd name="T14" fmla="*/ 20 w 60"/>
                  <a:gd name="T15" fmla="*/ 14 h 58"/>
                  <a:gd name="T16" fmla="*/ 20 w 60"/>
                  <a:gd name="T17" fmla="*/ 13 h 58"/>
                  <a:gd name="T18" fmla="*/ 19 w 60"/>
                  <a:gd name="T19" fmla="*/ 12 h 58"/>
                  <a:gd name="T20" fmla="*/ 18 w 60"/>
                  <a:gd name="T21" fmla="*/ 11 h 58"/>
                  <a:gd name="T22" fmla="*/ 16 w 60"/>
                  <a:gd name="T23" fmla="*/ 11 h 58"/>
                  <a:gd name="T24" fmla="*/ 15 w 60"/>
                  <a:gd name="T25" fmla="*/ 11 h 58"/>
                  <a:gd name="T26" fmla="*/ 12 w 60"/>
                  <a:gd name="T27" fmla="*/ 12 h 58"/>
                  <a:gd name="T28" fmla="*/ 9 w 60"/>
                  <a:gd name="T29" fmla="*/ 12 h 58"/>
                  <a:gd name="T30" fmla="*/ 7 w 60"/>
                  <a:gd name="T31" fmla="*/ 12 h 58"/>
                  <a:gd name="T32" fmla="*/ 6 w 60"/>
                  <a:gd name="T33" fmla="*/ 12 h 58"/>
                  <a:gd name="T34" fmla="*/ 6 w 60"/>
                  <a:gd name="T35" fmla="*/ 10 h 58"/>
                  <a:gd name="T36" fmla="*/ 6 w 60"/>
                  <a:gd name="T37" fmla="*/ 6 h 58"/>
                  <a:gd name="T38" fmla="*/ 5 w 60"/>
                  <a:gd name="T39" fmla="*/ 1 h 58"/>
                  <a:gd name="T40" fmla="*/ 2 w 60"/>
                  <a:gd name="T41" fmla="*/ 0 h 58"/>
                  <a:gd name="T42" fmla="*/ 0 w 60"/>
                  <a:gd name="T43" fmla="*/ 4 h 58"/>
                  <a:gd name="T44" fmla="*/ 0 w 60"/>
                  <a:gd name="T45" fmla="*/ 9 h 58"/>
                  <a:gd name="T46" fmla="*/ 1 w 60"/>
                  <a:gd name="T47" fmla="*/ 14 h 58"/>
                  <a:gd name="T48" fmla="*/ 4 w 60"/>
                  <a:gd name="T49" fmla="*/ 1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6" name="Freeform 36">
                <a:extLst>
                  <a:ext uri="{FF2B5EF4-FFF2-40B4-BE49-F238E27FC236}">
                    <a16:creationId xmlns:a16="http://schemas.microsoft.com/office/drawing/2014/main" id="{8E359255-FD7D-2441-AD5F-227575BA5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6 w 59"/>
                  <a:gd name="T1" fmla="*/ 17 h 55"/>
                  <a:gd name="T2" fmla="*/ 11 w 59"/>
                  <a:gd name="T3" fmla="*/ 18 h 55"/>
                  <a:gd name="T4" fmla="*/ 15 w 59"/>
                  <a:gd name="T5" fmla="*/ 18 h 55"/>
                  <a:gd name="T6" fmla="*/ 18 w 59"/>
                  <a:gd name="T7" fmla="*/ 15 h 55"/>
                  <a:gd name="T8" fmla="*/ 20 w 59"/>
                  <a:gd name="T9" fmla="*/ 11 h 55"/>
                  <a:gd name="T10" fmla="*/ 19 w 59"/>
                  <a:gd name="T11" fmla="*/ 10 h 55"/>
                  <a:gd name="T12" fmla="*/ 18 w 59"/>
                  <a:gd name="T13" fmla="*/ 9 h 55"/>
                  <a:gd name="T14" fmla="*/ 17 w 59"/>
                  <a:gd name="T15" fmla="*/ 9 h 55"/>
                  <a:gd name="T16" fmla="*/ 15 w 59"/>
                  <a:gd name="T17" fmla="*/ 9 h 55"/>
                  <a:gd name="T18" fmla="*/ 14 w 59"/>
                  <a:gd name="T19" fmla="*/ 10 h 55"/>
                  <a:gd name="T20" fmla="*/ 13 w 59"/>
                  <a:gd name="T21" fmla="*/ 11 h 55"/>
                  <a:gd name="T22" fmla="*/ 12 w 59"/>
                  <a:gd name="T23" fmla="*/ 12 h 55"/>
                  <a:gd name="T24" fmla="*/ 11 w 59"/>
                  <a:gd name="T25" fmla="*/ 13 h 55"/>
                  <a:gd name="T26" fmla="*/ 9 w 59"/>
                  <a:gd name="T27" fmla="*/ 10 h 55"/>
                  <a:gd name="T28" fmla="*/ 7 w 59"/>
                  <a:gd name="T29" fmla="*/ 6 h 55"/>
                  <a:gd name="T30" fmla="*/ 3 w 59"/>
                  <a:gd name="T31" fmla="*/ 2 h 55"/>
                  <a:gd name="T32" fmla="*/ 0 w 59"/>
                  <a:gd name="T33" fmla="*/ 0 h 55"/>
                  <a:gd name="T34" fmla="*/ 1 w 59"/>
                  <a:gd name="T35" fmla="*/ 6 h 55"/>
                  <a:gd name="T36" fmla="*/ 3 w 59"/>
                  <a:gd name="T37" fmla="*/ 11 h 55"/>
                  <a:gd name="T38" fmla="*/ 5 w 59"/>
                  <a:gd name="T39" fmla="*/ 15 h 55"/>
                  <a:gd name="T40" fmla="*/ 6 w 59"/>
                  <a:gd name="T41" fmla="*/ 1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7" name="Freeform 37">
                <a:extLst>
                  <a:ext uri="{FF2B5EF4-FFF2-40B4-BE49-F238E27FC236}">
                    <a16:creationId xmlns:a16="http://schemas.microsoft.com/office/drawing/2014/main" id="{51A190C5-A0C2-4F40-9761-BF6B3DA43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11 w 82"/>
                  <a:gd name="T1" fmla="*/ 25 h 76"/>
                  <a:gd name="T2" fmla="*/ 13 w 82"/>
                  <a:gd name="T3" fmla="*/ 25 h 76"/>
                  <a:gd name="T4" fmla="*/ 14 w 82"/>
                  <a:gd name="T5" fmla="*/ 25 h 76"/>
                  <a:gd name="T6" fmla="*/ 16 w 82"/>
                  <a:gd name="T7" fmla="*/ 25 h 76"/>
                  <a:gd name="T8" fmla="*/ 19 w 82"/>
                  <a:gd name="T9" fmla="*/ 25 h 76"/>
                  <a:gd name="T10" fmla="*/ 20 w 82"/>
                  <a:gd name="T11" fmla="*/ 24 h 76"/>
                  <a:gd name="T12" fmla="*/ 22 w 82"/>
                  <a:gd name="T13" fmla="*/ 22 h 76"/>
                  <a:gd name="T14" fmla="*/ 24 w 82"/>
                  <a:gd name="T15" fmla="*/ 21 h 76"/>
                  <a:gd name="T16" fmla="*/ 25 w 82"/>
                  <a:gd name="T17" fmla="*/ 19 h 76"/>
                  <a:gd name="T18" fmla="*/ 26 w 82"/>
                  <a:gd name="T19" fmla="*/ 18 h 76"/>
                  <a:gd name="T20" fmla="*/ 27 w 82"/>
                  <a:gd name="T21" fmla="*/ 17 h 76"/>
                  <a:gd name="T22" fmla="*/ 27 w 82"/>
                  <a:gd name="T23" fmla="*/ 15 h 76"/>
                  <a:gd name="T24" fmla="*/ 26 w 82"/>
                  <a:gd name="T25" fmla="*/ 14 h 76"/>
                  <a:gd name="T26" fmla="*/ 23 w 82"/>
                  <a:gd name="T27" fmla="*/ 13 h 76"/>
                  <a:gd name="T28" fmla="*/ 21 w 82"/>
                  <a:gd name="T29" fmla="*/ 12 h 76"/>
                  <a:gd name="T30" fmla="*/ 18 w 82"/>
                  <a:gd name="T31" fmla="*/ 13 h 76"/>
                  <a:gd name="T32" fmla="*/ 15 w 82"/>
                  <a:gd name="T33" fmla="*/ 13 h 76"/>
                  <a:gd name="T34" fmla="*/ 13 w 82"/>
                  <a:gd name="T35" fmla="*/ 14 h 76"/>
                  <a:gd name="T36" fmla="*/ 12 w 82"/>
                  <a:gd name="T37" fmla="*/ 16 h 76"/>
                  <a:gd name="T38" fmla="*/ 11 w 82"/>
                  <a:gd name="T39" fmla="*/ 16 h 76"/>
                  <a:gd name="T40" fmla="*/ 10 w 82"/>
                  <a:gd name="T41" fmla="*/ 17 h 76"/>
                  <a:gd name="T42" fmla="*/ 10 w 82"/>
                  <a:gd name="T43" fmla="*/ 14 h 76"/>
                  <a:gd name="T44" fmla="*/ 8 w 82"/>
                  <a:gd name="T45" fmla="*/ 8 h 76"/>
                  <a:gd name="T46" fmla="*/ 5 w 82"/>
                  <a:gd name="T47" fmla="*/ 2 h 76"/>
                  <a:gd name="T48" fmla="*/ 1 w 82"/>
                  <a:gd name="T49" fmla="*/ 0 h 76"/>
                  <a:gd name="T50" fmla="*/ 0 w 82"/>
                  <a:gd name="T51" fmla="*/ 6 h 76"/>
                  <a:gd name="T52" fmla="*/ 0 w 82"/>
                  <a:gd name="T53" fmla="*/ 10 h 76"/>
                  <a:gd name="T54" fmla="*/ 1 w 82"/>
                  <a:gd name="T55" fmla="*/ 14 h 76"/>
                  <a:gd name="T56" fmla="*/ 4 w 82"/>
                  <a:gd name="T57" fmla="*/ 18 h 76"/>
                  <a:gd name="T58" fmla="*/ 6 w 82"/>
                  <a:gd name="T59" fmla="*/ 21 h 76"/>
                  <a:gd name="T60" fmla="*/ 8 w 82"/>
                  <a:gd name="T61" fmla="*/ 23 h 76"/>
                  <a:gd name="T62" fmla="*/ 10 w 82"/>
                  <a:gd name="T63" fmla="*/ 24 h 76"/>
                  <a:gd name="T64" fmla="*/ 11 w 82"/>
                  <a:gd name="T65" fmla="*/ 2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8" name="Freeform 38">
                <a:extLst>
                  <a:ext uri="{FF2B5EF4-FFF2-40B4-BE49-F238E27FC236}">
                    <a16:creationId xmlns:a16="http://schemas.microsoft.com/office/drawing/2014/main" id="{4A824168-9D42-DB4E-8497-C9FC004B3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4 w 75"/>
                  <a:gd name="T1" fmla="*/ 18 h 66"/>
                  <a:gd name="T2" fmla="*/ 5 w 75"/>
                  <a:gd name="T3" fmla="*/ 19 h 66"/>
                  <a:gd name="T4" fmla="*/ 6 w 75"/>
                  <a:gd name="T5" fmla="*/ 20 h 66"/>
                  <a:gd name="T6" fmla="*/ 8 w 75"/>
                  <a:gd name="T7" fmla="*/ 21 h 66"/>
                  <a:gd name="T8" fmla="*/ 9 w 75"/>
                  <a:gd name="T9" fmla="*/ 21 h 66"/>
                  <a:gd name="T10" fmla="*/ 11 w 75"/>
                  <a:gd name="T11" fmla="*/ 22 h 66"/>
                  <a:gd name="T12" fmla="*/ 13 w 75"/>
                  <a:gd name="T13" fmla="*/ 22 h 66"/>
                  <a:gd name="T14" fmla="*/ 16 w 75"/>
                  <a:gd name="T15" fmla="*/ 22 h 66"/>
                  <a:gd name="T16" fmla="*/ 19 w 75"/>
                  <a:gd name="T17" fmla="*/ 22 h 66"/>
                  <a:gd name="T18" fmla="*/ 22 w 75"/>
                  <a:gd name="T19" fmla="*/ 21 h 66"/>
                  <a:gd name="T20" fmla="*/ 24 w 75"/>
                  <a:gd name="T21" fmla="*/ 20 h 66"/>
                  <a:gd name="T22" fmla="*/ 25 w 75"/>
                  <a:gd name="T23" fmla="*/ 18 h 66"/>
                  <a:gd name="T24" fmla="*/ 25 w 75"/>
                  <a:gd name="T25" fmla="*/ 15 h 66"/>
                  <a:gd name="T26" fmla="*/ 24 w 75"/>
                  <a:gd name="T27" fmla="*/ 13 h 66"/>
                  <a:gd name="T28" fmla="*/ 22 w 75"/>
                  <a:gd name="T29" fmla="*/ 12 h 66"/>
                  <a:gd name="T30" fmla="*/ 20 w 75"/>
                  <a:gd name="T31" fmla="*/ 11 h 66"/>
                  <a:gd name="T32" fmla="*/ 17 w 75"/>
                  <a:gd name="T33" fmla="*/ 11 h 66"/>
                  <a:gd name="T34" fmla="*/ 14 w 75"/>
                  <a:gd name="T35" fmla="*/ 12 h 66"/>
                  <a:gd name="T36" fmla="*/ 11 w 75"/>
                  <a:gd name="T37" fmla="*/ 12 h 66"/>
                  <a:gd name="T38" fmla="*/ 9 w 75"/>
                  <a:gd name="T39" fmla="*/ 13 h 66"/>
                  <a:gd name="T40" fmla="*/ 9 w 75"/>
                  <a:gd name="T41" fmla="*/ 13 h 66"/>
                  <a:gd name="T42" fmla="*/ 8 w 75"/>
                  <a:gd name="T43" fmla="*/ 11 h 66"/>
                  <a:gd name="T44" fmla="*/ 6 w 75"/>
                  <a:gd name="T45" fmla="*/ 5 h 66"/>
                  <a:gd name="T46" fmla="*/ 3 w 75"/>
                  <a:gd name="T47" fmla="*/ 1 h 66"/>
                  <a:gd name="T48" fmla="*/ 0 w 75"/>
                  <a:gd name="T49" fmla="*/ 0 h 66"/>
                  <a:gd name="T50" fmla="*/ 0 w 75"/>
                  <a:gd name="T51" fmla="*/ 7 h 66"/>
                  <a:gd name="T52" fmla="*/ 2 w 75"/>
                  <a:gd name="T53" fmla="*/ 13 h 66"/>
                  <a:gd name="T54" fmla="*/ 3 w 75"/>
                  <a:gd name="T55" fmla="*/ 16 h 66"/>
                  <a:gd name="T56" fmla="*/ 4 w 75"/>
                  <a:gd name="T57" fmla="*/ 1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9" name="Freeform 39">
                <a:extLst>
                  <a:ext uri="{FF2B5EF4-FFF2-40B4-BE49-F238E27FC236}">
                    <a16:creationId xmlns:a16="http://schemas.microsoft.com/office/drawing/2014/main" id="{128AA664-B65F-984F-9B9F-CF70B59C9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1 w 75"/>
                  <a:gd name="T1" fmla="*/ 14 h 63"/>
                  <a:gd name="T2" fmla="*/ 1 w 75"/>
                  <a:gd name="T3" fmla="*/ 15 h 63"/>
                  <a:gd name="T4" fmla="*/ 3 w 75"/>
                  <a:gd name="T5" fmla="*/ 17 h 63"/>
                  <a:gd name="T6" fmla="*/ 5 w 75"/>
                  <a:gd name="T7" fmla="*/ 19 h 63"/>
                  <a:gd name="T8" fmla="*/ 5 w 75"/>
                  <a:gd name="T9" fmla="*/ 19 h 63"/>
                  <a:gd name="T10" fmla="*/ 8 w 75"/>
                  <a:gd name="T11" fmla="*/ 20 h 63"/>
                  <a:gd name="T12" fmla="*/ 11 w 75"/>
                  <a:gd name="T13" fmla="*/ 21 h 63"/>
                  <a:gd name="T14" fmla="*/ 14 w 75"/>
                  <a:gd name="T15" fmla="*/ 21 h 63"/>
                  <a:gd name="T16" fmla="*/ 18 w 75"/>
                  <a:gd name="T17" fmla="*/ 20 h 63"/>
                  <a:gd name="T18" fmla="*/ 21 w 75"/>
                  <a:gd name="T19" fmla="*/ 19 h 63"/>
                  <a:gd name="T20" fmla="*/ 24 w 75"/>
                  <a:gd name="T21" fmla="*/ 18 h 63"/>
                  <a:gd name="T22" fmla="*/ 25 w 75"/>
                  <a:gd name="T23" fmla="*/ 16 h 63"/>
                  <a:gd name="T24" fmla="*/ 24 w 75"/>
                  <a:gd name="T25" fmla="*/ 13 h 63"/>
                  <a:gd name="T26" fmla="*/ 22 w 75"/>
                  <a:gd name="T27" fmla="*/ 11 h 63"/>
                  <a:gd name="T28" fmla="*/ 20 w 75"/>
                  <a:gd name="T29" fmla="*/ 10 h 63"/>
                  <a:gd name="T30" fmla="*/ 18 w 75"/>
                  <a:gd name="T31" fmla="*/ 9 h 63"/>
                  <a:gd name="T32" fmla="*/ 15 w 75"/>
                  <a:gd name="T33" fmla="*/ 10 h 63"/>
                  <a:gd name="T34" fmla="*/ 12 w 75"/>
                  <a:gd name="T35" fmla="*/ 10 h 63"/>
                  <a:gd name="T36" fmla="*/ 10 w 75"/>
                  <a:gd name="T37" fmla="*/ 11 h 63"/>
                  <a:gd name="T38" fmla="*/ 9 w 75"/>
                  <a:gd name="T39" fmla="*/ 12 h 63"/>
                  <a:gd name="T40" fmla="*/ 8 w 75"/>
                  <a:gd name="T41" fmla="*/ 12 h 63"/>
                  <a:gd name="T42" fmla="*/ 8 w 75"/>
                  <a:gd name="T43" fmla="*/ 10 h 63"/>
                  <a:gd name="T44" fmla="*/ 6 w 75"/>
                  <a:gd name="T45" fmla="*/ 5 h 63"/>
                  <a:gd name="T46" fmla="*/ 3 w 75"/>
                  <a:gd name="T47" fmla="*/ 1 h 63"/>
                  <a:gd name="T48" fmla="*/ 0 w 75"/>
                  <a:gd name="T49" fmla="*/ 0 h 63"/>
                  <a:gd name="T50" fmla="*/ 0 w 75"/>
                  <a:gd name="T51" fmla="*/ 5 h 63"/>
                  <a:gd name="T52" fmla="*/ 0 w 75"/>
                  <a:gd name="T53" fmla="*/ 9 h 63"/>
                  <a:gd name="T54" fmla="*/ 1 w 75"/>
                  <a:gd name="T55" fmla="*/ 13 h 63"/>
                  <a:gd name="T56" fmla="*/ 1 w 75"/>
                  <a:gd name="T57" fmla="*/ 1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0" name="Freeform 40">
                <a:extLst>
                  <a:ext uri="{FF2B5EF4-FFF2-40B4-BE49-F238E27FC236}">
                    <a16:creationId xmlns:a16="http://schemas.microsoft.com/office/drawing/2014/main" id="{3E78ED6B-74CB-F34C-B5EE-8D7173BAD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29 w 250"/>
                  <a:gd name="T1" fmla="*/ 12 h 290"/>
                  <a:gd name="T2" fmla="*/ 23 w 250"/>
                  <a:gd name="T3" fmla="*/ 16 h 290"/>
                  <a:gd name="T4" fmla="*/ 18 w 250"/>
                  <a:gd name="T5" fmla="*/ 21 h 290"/>
                  <a:gd name="T6" fmla="*/ 13 w 250"/>
                  <a:gd name="T7" fmla="*/ 26 h 290"/>
                  <a:gd name="T8" fmla="*/ 8 w 250"/>
                  <a:gd name="T9" fmla="*/ 32 h 290"/>
                  <a:gd name="T10" fmla="*/ 5 w 250"/>
                  <a:gd name="T11" fmla="*/ 38 h 290"/>
                  <a:gd name="T12" fmla="*/ 3 w 250"/>
                  <a:gd name="T13" fmla="*/ 45 h 290"/>
                  <a:gd name="T14" fmla="*/ 1 w 250"/>
                  <a:gd name="T15" fmla="*/ 53 h 290"/>
                  <a:gd name="T16" fmla="*/ 0 w 250"/>
                  <a:gd name="T17" fmla="*/ 60 h 290"/>
                  <a:gd name="T18" fmla="*/ 1 w 250"/>
                  <a:gd name="T19" fmla="*/ 70 h 290"/>
                  <a:gd name="T20" fmla="*/ 5 w 250"/>
                  <a:gd name="T21" fmla="*/ 78 h 290"/>
                  <a:gd name="T22" fmla="*/ 11 w 250"/>
                  <a:gd name="T23" fmla="*/ 85 h 290"/>
                  <a:gd name="T24" fmla="*/ 19 w 250"/>
                  <a:gd name="T25" fmla="*/ 90 h 290"/>
                  <a:gd name="T26" fmla="*/ 28 w 250"/>
                  <a:gd name="T27" fmla="*/ 95 h 290"/>
                  <a:gd name="T28" fmla="*/ 37 w 250"/>
                  <a:gd name="T29" fmla="*/ 97 h 290"/>
                  <a:gd name="T30" fmla="*/ 46 w 250"/>
                  <a:gd name="T31" fmla="*/ 97 h 290"/>
                  <a:gd name="T32" fmla="*/ 56 w 250"/>
                  <a:gd name="T33" fmla="*/ 96 h 290"/>
                  <a:gd name="T34" fmla="*/ 58 w 250"/>
                  <a:gd name="T35" fmla="*/ 96 h 290"/>
                  <a:gd name="T36" fmla="*/ 59 w 250"/>
                  <a:gd name="T37" fmla="*/ 95 h 290"/>
                  <a:gd name="T38" fmla="*/ 61 w 250"/>
                  <a:gd name="T39" fmla="*/ 93 h 290"/>
                  <a:gd name="T40" fmla="*/ 61 w 250"/>
                  <a:gd name="T41" fmla="*/ 91 h 290"/>
                  <a:gd name="T42" fmla="*/ 60 w 250"/>
                  <a:gd name="T43" fmla="*/ 89 h 290"/>
                  <a:gd name="T44" fmla="*/ 58 w 250"/>
                  <a:gd name="T45" fmla="*/ 87 h 290"/>
                  <a:gd name="T46" fmla="*/ 56 w 250"/>
                  <a:gd name="T47" fmla="*/ 85 h 290"/>
                  <a:gd name="T48" fmla="*/ 54 w 250"/>
                  <a:gd name="T49" fmla="*/ 84 h 290"/>
                  <a:gd name="T50" fmla="*/ 49 w 250"/>
                  <a:gd name="T51" fmla="*/ 83 h 290"/>
                  <a:gd name="T52" fmla="*/ 44 w 250"/>
                  <a:gd name="T53" fmla="*/ 82 h 290"/>
                  <a:gd name="T54" fmla="*/ 39 w 250"/>
                  <a:gd name="T55" fmla="*/ 81 h 290"/>
                  <a:gd name="T56" fmla="*/ 35 w 250"/>
                  <a:gd name="T57" fmla="*/ 80 h 290"/>
                  <a:gd name="T58" fmla="*/ 30 w 250"/>
                  <a:gd name="T59" fmla="*/ 78 h 290"/>
                  <a:gd name="T60" fmla="*/ 26 w 250"/>
                  <a:gd name="T61" fmla="*/ 77 h 290"/>
                  <a:gd name="T62" fmla="*/ 22 w 250"/>
                  <a:gd name="T63" fmla="*/ 74 h 290"/>
                  <a:gd name="T64" fmla="*/ 18 w 250"/>
                  <a:gd name="T65" fmla="*/ 70 h 290"/>
                  <a:gd name="T66" fmla="*/ 17 w 250"/>
                  <a:gd name="T67" fmla="*/ 54 h 290"/>
                  <a:gd name="T68" fmla="*/ 21 w 250"/>
                  <a:gd name="T69" fmla="*/ 40 h 290"/>
                  <a:gd name="T70" fmla="*/ 28 w 250"/>
                  <a:gd name="T71" fmla="*/ 30 h 290"/>
                  <a:gd name="T72" fmla="*/ 39 w 250"/>
                  <a:gd name="T73" fmla="*/ 21 h 290"/>
                  <a:gd name="T74" fmla="*/ 51 w 250"/>
                  <a:gd name="T75" fmla="*/ 14 h 290"/>
                  <a:gd name="T76" fmla="*/ 63 w 250"/>
                  <a:gd name="T77" fmla="*/ 9 h 290"/>
                  <a:gd name="T78" fmla="*/ 74 w 250"/>
                  <a:gd name="T79" fmla="*/ 5 h 290"/>
                  <a:gd name="T80" fmla="*/ 83 w 250"/>
                  <a:gd name="T81" fmla="*/ 2 h 290"/>
                  <a:gd name="T82" fmla="*/ 78 w 250"/>
                  <a:gd name="T83" fmla="*/ 1 h 290"/>
                  <a:gd name="T84" fmla="*/ 72 w 250"/>
                  <a:gd name="T85" fmla="*/ 0 h 290"/>
                  <a:gd name="T86" fmla="*/ 65 w 250"/>
                  <a:gd name="T87" fmla="*/ 1 h 290"/>
                  <a:gd name="T88" fmla="*/ 58 w 250"/>
                  <a:gd name="T89" fmla="*/ 2 h 290"/>
                  <a:gd name="T90" fmla="*/ 50 w 250"/>
                  <a:gd name="T91" fmla="*/ 4 h 290"/>
                  <a:gd name="T92" fmla="*/ 43 w 250"/>
                  <a:gd name="T93" fmla="*/ 7 h 290"/>
                  <a:gd name="T94" fmla="*/ 36 w 250"/>
                  <a:gd name="T95" fmla="*/ 10 h 290"/>
                  <a:gd name="T96" fmla="*/ 29 w 250"/>
                  <a:gd name="T97" fmla="*/ 12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1" name="Freeform 41">
                <a:extLst>
                  <a:ext uri="{FF2B5EF4-FFF2-40B4-BE49-F238E27FC236}">
                    <a16:creationId xmlns:a16="http://schemas.microsoft.com/office/drawing/2014/main" id="{98F8410D-7872-AE40-B87E-FC05E4D70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45 w 160"/>
                  <a:gd name="T1" fmla="*/ 24 h 225"/>
                  <a:gd name="T2" fmla="*/ 47 w 160"/>
                  <a:gd name="T3" fmla="*/ 32 h 225"/>
                  <a:gd name="T4" fmla="*/ 46 w 160"/>
                  <a:gd name="T5" fmla="*/ 39 h 225"/>
                  <a:gd name="T6" fmla="*/ 43 w 160"/>
                  <a:gd name="T7" fmla="*/ 45 h 225"/>
                  <a:gd name="T8" fmla="*/ 38 w 160"/>
                  <a:gd name="T9" fmla="*/ 50 h 225"/>
                  <a:gd name="T10" fmla="*/ 32 w 160"/>
                  <a:gd name="T11" fmla="*/ 55 h 225"/>
                  <a:gd name="T12" fmla="*/ 25 w 160"/>
                  <a:gd name="T13" fmla="*/ 60 h 225"/>
                  <a:gd name="T14" fmla="*/ 19 w 160"/>
                  <a:gd name="T15" fmla="*/ 64 h 225"/>
                  <a:gd name="T16" fmla="*/ 13 w 160"/>
                  <a:gd name="T17" fmla="*/ 68 h 225"/>
                  <a:gd name="T18" fmla="*/ 12 w 160"/>
                  <a:gd name="T19" fmla="*/ 70 h 225"/>
                  <a:gd name="T20" fmla="*/ 11 w 160"/>
                  <a:gd name="T21" fmla="*/ 71 h 225"/>
                  <a:gd name="T22" fmla="*/ 11 w 160"/>
                  <a:gd name="T23" fmla="*/ 72 h 225"/>
                  <a:gd name="T24" fmla="*/ 12 w 160"/>
                  <a:gd name="T25" fmla="*/ 74 h 225"/>
                  <a:gd name="T26" fmla="*/ 13 w 160"/>
                  <a:gd name="T27" fmla="*/ 75 h 225"/>
                  <a:gd name="T28" fmla="*/ 15 w 160"/>
                  <a:gd name="T29" fmla="*/ 75 h 225"/>
                  <a:gd name="T30" fmla="*/ 16 w 160"/>
                  <a:gd name="T31" fmla="*/ 75 h 225"/>
                  <a:gd name="T32" fmla="*/ 17 w 160"/>
                  <a:gd name="T33" fmla="*/ 75 h 225"/>
                  <a:gd name="T34" fmla="*/ 25 w 160"/>
                  <a:gd name="T35" fmla="*/ 70 h 225"/>
                  <a:gd name="T36" fmla="*/ 32 w 160"/>
                  <a:gd name="T37" fmla="*/ 66 h 225"/>
                  <a:gd name="T38" fmla="*/ 39 w 160"/>
                  <a:gd name="T39" fmla="*/ 60 h 225"/>
                  <a:gd name="T40" fmla="*/ 45 w 160"/>
                  <a:gd name="T41" fmla="*/ 54 h 225"/>
                  <a:gd name="T42" fmla="*/ 50 w 160"/>
                  <a:gd name="T43" fmla="*/ 47 h 225"/>
                  <a:gd name="T44" fmla="*/ 53 w 160"/>
                  <a:gd name="T45" fmla="*/ 40 h 225"/>
                  <a:gd name="T46" fmla="*/ 53 w 160"/>
                  <a:gd name="T47" fmla="*/ 32 h 225"/>
                  <a:gd name="T48" fmla="*/ 51 w 160"/>
                  <a:gd name="T49" fmla="*/ 23 h 225"/>
                  <a:gd name="T50" fmla="*/ 47 w 160"/>
                  <a:gd name="T51" fmla="*/ 16 h 225"/>
                  <a:gd name="T52" fmla="*/ 40 w 160"/>
                  <a:gd name="T53" fmla="*/ 10 h 225"/>
                  <a:gd name="T54" fmla="*/ 32 w 160"/>
                  <a:gd name="T55" fmla="*/ 6 h 225"/>
                  <a:gd name="T56" fmla="*/ 24 w 160"/>
                  <a:gd name="T57" fmla="*/ 3 h 225"/>
                  <a:gd name="T58" fmla="*/ 15 w 160"/>
                  <a:gd name="T59" fmla="*/ 1 h 225"/>
                  <a:gd name="T60" fmla="*/ 8 w 160"/>
                  <a:gd name="T61" fmla="*/ 0 h 225"/>
                  <a:gd name="T62" fmla="*/ 2 w 160"/>
                  <a:gd name="T63" fmla="*/ 0 h 225"/>
                  <a:gd name="T64" fmla="*/ 0 w 160"/>
                  <a:gd name="T65" fmla="*/ 1 h 225"/>
                  <a:gd name="T66" fmla="*/ 6 w 160"/>
                  <a:gd name="T67" fmla="*/ 4 h 225"/>
                  <a:gd name="T68" fmla="*/ 12 w 160"/>
                  <a:gd name="T69" fmla="*/ 6 h 225"/>
                  <a:gd name="T70" fmla="*/ 19 w 160"/>
                  <a:gd name="T71" fmla="*/ 8 h 225"/>
                  <a:gd name="T72" fmla="*/ 25 w 160"/>
                  <a:gd name="T73" fmla="*/ 10 h 225"/>
                  <a:gd name="T74" fmla="*/ 31 w 160"/>
                  <a:gd name="T75" fmla="*/ 12 h 225"/>
                  <a:gd name="T76" fmla="*/ 37 w 160"/>
                  <a:gd name="T77" fmla="*/ 15 h 225"/>
                  <a:gd name="T78" fmla="*/ 41 w 160"/>
                  <a:gd name="T79" fmla="*/ 19 h 225"/>
                  <a:gd name="T80" fmla="*/ 45 w 160"/>
                  <a:gd name="T81" fmla="*/ 24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2" name="Freeform 42">
                <a:extLst>
                  <a:ext uri="{FF2B5EF4-FFF2-40B4-BE49-F238E27FC236}">
                    <a16:creationId xmlns:a16="http://schemas.microsoft.com/office/drawing/2014/main" id="{EE2F3674-F5ED-3E46-B7E7-F9FE0459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42 w 404"/>
                  <a:gd name="T1" fmla="*/ 29 h 472"/>
                  <a:gd name="T2" fmla="*/ 23 w 404"/>
                  <a:gd name="T3" fmla="*/ 48 h 472"/>
                  <a:gd name="T4" fmla="*/ 7 w 404"/>
                  <a:gd name="T5" fmla="*/ 70 h 472"/>
                  <a:gd name="T6" fmla="*/ 0 w 404"/>
                  <a:gd name="T7" fmla="*/ 95 h 472"/>
                  <a:gd name="T8" fmla="*/ 2 w 404"/>
                  <a:gd name="T9" fmla="*/ 111 h 472"/>
                  <a:gd name="T10" fmla="*/ 4 w 404"/>
                  <a:gd name="T11" fmla="*/ 118 h 472"/>
                  <a:gd name="T12" fmla="*/ 8 w 404"/>
                  <a:gd name="T13" fmla="*/ 125 h 472"/>
                  <a:gd name="T14" fmla="*/ 14 w 404"/>
                  <a:gd name="T15" fmla="*/ 130 h 472"/>
                  <a:gd name="T16" fmla="*/ 24 w 404"/>
                  <a:gd name="T17" fmla="*/ 136 h 472"/>
                  <a:gd name="T18" fmla="*/ 36 w 404"/>
                  <a:gd name="T19" fmla="*/ 142 h 472"/>
                  <a:gd name="T20" fmla="*/ 50 w 404"/>
                  <a:gd name="T21" fmla="*/ 147 h 472"/>
                  <a:gd name="T22" fmla="*/ 64 w 404"/>
                  <a:gd name="T23" fmla="*/ 150 h 472"/>
                  <a:gd name="T24" fmla="*/ 78 w 404"/>
                  <a:gd name="T25" fmla="*/ 153 h 472"/>
                  <a:gd name="T26" fmla="*/ 92 w 404"/>
                  <a:gd name="T27" fmla="*/ 155 h 472"/>
                  <a:gd name="T28" fmla="*/ 107 w 404"/>
                  <a:gd name="T29" fmla="*/ 157 h 472"/>
                  <a:gd name="T30" fmla="*/ 121 w 404"/>
                  <a:gd name="T31" fmla="*/ 158 h 472"/>
                  <a:gd name="T32" fmla="*/ 131 w 404"/>
                  <a:gd name="T33" fmla="*/ 158 h 472"/>
                  <a:gd name="T34" fmla="*/ 134 w 404"/>
                  <a:gd name="T35" fmla="*/ 155 h 472"/>
                  <a:gd name="T36" fmla="*/ 135 w 404"/>
                  <a:gd name="T37" fmla="*/ 151 h 472"/>
                  <a:gd name="T38" fmla="*/ 132 w 404"/>
                  <a:gd name="T39" fmla="*/ 148 h 472"/>
                  <a:gd name="T40" fmla="*/ 123 w 404"/>
                  <a:gd name="T41" fmla="*/ 145 h 472"/>
                  <a:gd name="T42" fmla="*/ 111 w 404"/>
                  <a:gd name="T43" fmla="*/ 143 h 472"/>
                  <a:gd name="T44" fmla="*/ 97 w 404"/>
                  <a:gd name="T45" fmla="*/ 141 h 472"/>
                  <a:gd name="T46" fmla="*/ 84 w 404"/>
                  <a:gd name="T47" fmla="*/ 139 h 472"/>
                  <a:gd name="T48" fmla="*/ 71 w 404"/>
                  <a:gd name="T49" fmla="*/ 137 h 472"/>
                  <a:gd name="T50" fmla="*/ 58 w 404"/>
                  <a:gd name="T51" fmla="*/ 133 h 472"/>
                  <a:gd name="T52" fmla="*/ 46 w 404"/>
                  <a:gd name="T53" fmla="*/ 129 h 472"/>
                  <a:gd name="T54" fmla="*/ 34 w 404"/>
                  <a:gd name="T55" fmla="*/ 125 h 472"/>
                  <a:gd name="T56" fmla="*/ 23 w 404"/>
                  <a:gd name="T57" fmla="*/ 118 h 472"/>
                  <a:gd name="T58" fmla="*/ 16 w 404"/>
                  <a:gd name="T59" fmla="*/ 108 h 472"/>
                  <a:gd name="T60" fmla="*/ 14 w 404"/>
                  <a:gd name="T61" fmla="*/ 97 h 472"/>
                  <a:gd name="T62" fmla="*/ 16 w 404"/>
                  <a:gd name="T63" fmla="*/ 84 h 472"/>
                  <a:gd name="T64" fmla="*/ 22 w 404"/>
                  <a:gd name="T65" fmla="*/ 71 h 472"/>
                  <a:gd name="T66" fmla="*/ 30 w 404"/>
                  <a:gd name="T67" fmla="*/ 58 h 472"/>
                  <a:gd name="T68" fmla="*/ 40 w 404"/>
                  <a:gd name="T69" fmla="*/ 46 h 472"/>
                  <a:gd name="T70" fmla="*/ 51 w 404"/>
                  <a:gd name="T71" fmla="*/ 34 h 472"/>
                  <a:gd name="T72" fmla="*/ 64 w 404"/>
                  <a:gd name="T73" fmla="*/ 24 h 472"/>
                  <a:gd name="T74" fmla="*/ 82 w 404"/>
                  <a:gd name="T75" fmla="*/ 16 h 472"/>
                  <a:gd name="T76" fmla="*/ 100 w 404"/>
                  <a:gd name="T77" fmla="*/ 8 h 472"/>
                  <a:gd name="T78" fmla="*/ 111 w 404"/>
                  <a:gd name="T79" fmla="*/ 3 h 472"/>
                  <a:gd name="T80" fmla="*/ 108 w 404"/>
                  <a:gd name="T81" fmla="*/ 0 h 472"/>
                  <a:gd name="T82" fmla="*/ 93 w 404"/>
                  <a:gd name="T83" fmla="*/ 2 h 472"/>
                  <a:gd name="T84" fmla="*/ 76 w 404"/>
                  <a:gd name="T85" fmla="*/ 8 h 472"/>
                  <a:gd name="T86" fmla="*/ 59 w 404"/>
                  <a:gd name="T87" fmla="*/ 16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3" name="Freeform 43">
                <a:extLst>
                  <a:ext uri="{FF2B5EF4-FFF2-40B4-BE49-F238E27FC236}">
                    <a16:creationId xmlns:a16="http://schemas.microsoft.com/office/drawing/2014/main" id="{FF577746-90AA-FA49-BFA4-468CF057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98 w 354"/>
                  <a:gd name="T1" fmla="*/ 32 h 315"/>
                  <a:gd name="T2" fmla="*/ 103 w 354"/>
                  <a:gd name="T3" fmla="*/ 38 h 315"/>
                  <a:gd name="T4" fmla="*/ 107 w 354"/>
                  <a:gd name="T5" fmla="*/ 44 h 315"/>
                  <a:gd name="T6" fmla="*/ 108 w 354"/>
                  <a:gd name="T7" fmla="*/ 52 h 315"/>
                  <a:gd name="T8" fmla="*/ 108 w 354"/>
                  <a:gd name="T9" fmla="*/ 59 h 315"/>
                  <a:gd name="T10" fmla="*/ 107 w 354"/>
                  <a:gd name="T11" fmla="*/ 66 h 315"/>
                  <a:gd name="T12" fmla="*/ 105 w 354"/>
                  <a:gd name="T13" fmla="*/ 71 h 315"/>
                  <a:gd name="T14" fmla="*/ 102 w 354"/>
                  <a:gd name="T15" fmla="*/ 76 h 315"/>
                  <a:gd name="T16" fmla="*/ 98 w 354"/>
                  <a:gd name="T17" fmla="*/ 80 h 315"/>
                  <a:gd name="T18" fmla="*/ 94 w 354"/>
                  <a:gd name="T19" fmla="*/ 85 h 315"/>
                  <a:gd name="T20" fmla="*/ 90 w 354"/>
                  <a:gd name="T21" fmla="*/ 89 h 315"/>
                  <a:gd name="T22" fmla="*/ 85 w 354"/>
                  <a:gd name="T23" fmla="*/ 93 h 315"/>
                  <a:gd name="T24" fmla="*/ 81 w 354"/>
                  <a:gd name="T25" fmla="*/ 98 h 315"/>
                  <a:gd name="T26" fmla="*/ 80 w 354"/>
                  <a:gd name="T27" fmla="*/ 99 h 315"/>
                  <a:gd name="T28" fmla="*/ 80 w 354"/>
                  <a:gd name="T29" fmla="*/ 101 h 315"/>
                  <a:gd name="T30" fmla="*/ 80 w 354"/>
                  <a:gd name="T31" fmla="*/ 102 h 315"/>
                  <a:gd name="T32" fmla="*/ 81 w 354"/>
                  <a:gd name="T33" fmla="*/ 103 h 315"/>
                  <a:gd name="T34" fmla="*/ 82 w 354"/>
                  <a:gd name="T35" fmla="*/ 104 h 315"/>
                  <a:gd name="T36" fmla="*/ 84 w 354"/>
                  <a:gd name="T37" fmla="*/ 105 h 315"/>
                  <a:gd name="T38" fmla="*/ 86 w 354"/>
                  <a:gd name="T39" fmla="*/ 104 h 315"/>
                  <a:gd name="T40" fmla="*/ 87 w 354"/>
                  <a:gd name="T41" fmla="*/ 103 h 315"/>
                  <a:gd name="T42" fmla="*/ 97 w 354"/>
                  <a:gd name="T43" fmla="*/ 97 h 315"/>
                  <a:gd name="T44" fmla="*/ 105 w 354"/>
                  <a:gd name="T45" fmla="*/ 89 h 315"/>
                  <a:gd name="T46" fmla="*/ 112 w 354"/>
                  <a:gd name="T47" fmla="*/ 80 h 315"/>
                  <a:gd name="T48" fmla="*/ 116 w 354"/>
                  <a:gd name="T49" fmla="*/ 69 h 315"/>
                  <a:gd name="T50" fmla="*/ 118 w 354"/>
                  <a:gd name="T51" fmla="*/ 59 h 315"/>
                  <a:gd name="T52" fmla="*/ 117 w 354"/>
                  <a:gd name="T53" fmla="*/ 48 h 315"/>
                  <a:gd name="T54" fmla="*/ 113 w 354"/>
                  <a:gd name="T55" fmla="*/ 38 h 315"/>
                  <a:gd name="T56" fmla="*/ 105 w 354"/>
                  <a:gd name="T57" fmla="*/ 29 h 315"/>
                  <a:gd name="T58" fmla="*/ 99 w 354"/>
                  <a:gd name="T59" fmla="*/ 24 h 315"/>
                  <a:gd name="T60" fmla="*/ 93 w 354"/>
                  <a:gd name="T61" fmla="*/ 20 h 315"/>
                  <a:gd name="T62" fmla="*/ 85 w 354"/>
                  <a:gd name="T63" fmla="*/ 16 h 315"/>
                  <a:gd name="T64" fmla="*/ 77 w 354"/>
                  <a:gd name="T65" fmla="*/ 13 h 315"/>
                  <a:gd name="T66" fmla="*/ 69 w 354"/>
                  <a:gd name="T67" fmla="*/ 10 h 315"/>
                  <a:gd name="T68" fmla="*/ 60 w 354"/>
                  <a:gd name="T69" fmla="*/ 7 h 315"/>
                  <a:gd name="T70" fmla="*/ 52 w 354"/>
                  <a:gd name="T71" fmla="*/ 5 h 315"/>
                  <a:gd name="T72" fmla="*/ 43 w 354"/>
                  <a:gd name="T73" fmla="*/ 3 h 315"/>
                  <a:gd name="T74" fmla="*/ 35 w 354"/>
                  <a:gd name="T75" fmla="*/ 2 h 315"/>
                  <a:gd name="T76" fmla="*/ 28 w 354"/>
                  <a:gd name="T77" fmla="*/ 1 h 315"/>
                  <a:gd name="T78" fmla="*/ 20 w 354"/>
                  <a:gd name="T79" fmla="*/ 0 h 315"/>
                  <a:gd name="T80" fmla="*/ 14 w 354"/>
                  <a:gd name="T81" fmla="*/ 0 h 315"/>
                  <a:gd name="T82" fmla="*/ 9 w 354"/>
                  <a:gd name="T83" fmla="*/ 0 h 315"/>
                  <a:gd name="T84" fmla="*/ 5 w 354"/>
                  <a:gd name="T85" fmla="*/ 0 h 315"/>
                  <a:gd name="T86" fmla="*/ 2 w 354"/>
                  <a:gd name="T87" fmla="*/ 1 h 315"/>
                  <a:gd name="T88" fmla="*/ 0 w 354"/>
                  <a:gd name="T89" fmla="*/ 2 h 315"/>
                  <a:gd name="T90" fmla="*/ 5 w 354"/>
                  <a:gd name="T91" fmla="*/ 3 h 315"/>
                  <a:gd name="T92" fmla="*/ 10 w 354"/>
                  <a:gd name="T93" fmla="*/ 3 h 315"/>
                  <a:gd name="T94" fmla="*/ 16 w 354"/>
                  <a:gd name="T95" fmla="*/ 4 h 315"/>
                  <a:gd name="T96" fmla="*/ 22 w 354"/>
                  <a:gd name="T97" fmla="*/ 5 h 315"/>
                  <a:gd name="T98" fmla="*/ 28 w 354"/>
                  <a:gd name="T99" fmla="*/ 7 h 315"/>
                  <a:gd name="T100" fmla="*/ 34 w 354"/>
                  <a:gd name="T101" fmla="*/ 8 h 315"/>
                  <a:gd name="T102" fmla="*/ 41 w 354"/>
                  <a:gd name="T103" fmla="*/ 9 h 315"/>
                  <a:gd name="T104" fmla="*/ 48 w 354"/>
                  <a:gd name="T105" fmla="*/ 10 h 315"/>
                  <a:gd name="T106" fmla="*/ 54 w 354"/>
                  <a:gd name="T107" fmla="*/ 12 h 315"/>
                  <a:gd name="T108" fmla="*/ 61 w 354"/>
                  <a:gd name="T109" fmla="*/ 14 h 315"/>
                  <a:gd name="T110" fmla="*/ 68 w 354"/>
                  <a:gd name="T111" fmla="*/ 16 h 315"/>
                  <a:gd name="T112" fmla="*/ 74 w 354"/>
                  <a:gd name="T113" fmla="*/ 19 h 315"/>
                  <a:gd name="T114" fmla="*/ 80 w 354"/>
                  <a:gd name="T115" fmla="*/ 21 h 315"/>
                  <a:gd name="T116" fmla="*/ 87 w 354"/>
                  <a:gd name="T117" fmla="*/ 25 h 315"/>
                  <a:gd name="T118" fmla="*/ 93 w 354"/>
                  <a:gd name="T119" fmla="*/ 28 h 315"/>
                  <a:gd name="T120" fmla="*/ 98 w 354"/>
                  <a:gd name="T121" fmla="*/ 32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4" name="Freeform 44">
                <a:extLst>
                  <a:ext uri="{FF2B5EF4-FFF2-40B4-BE49-F238E27FC236}">
                    <a16:creationId xmlns:a16="http://schemas.microsoft.com/office/drawing/2014/main" id="{4A9BFE24-FA1D-DD42-8805-A83E6079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54 h 297"/>
                  <a:gd name="T2" fmla="*/ 0 w 143"/>
                  <a:gd name="T3" fmla="*/ 62 h 297"/>
                  <a:gd name="T4" fmla="*/ 2 w 143"/>
                  <a:gd name="T5" fmla="*/ 70 h 297"/>
                  <a:gd name="T6" fmla="*/ 5 w 143"/>
                  <a:gd name="T7" fmla="*/ 77 h 297"/>
                  <a:gd name="T8" fmla="*/ 10 w 143"/>
                  <a:gd name="T9" fmla="*/ 83 h 297"/>
                  <a:gd name="T10" fmla="*/ 16 w 143"/>
                  <a:gd name="T11" fmla="*/ 89 h 297"/>
                  <a:gd name="T12" fmla="*/ 23 w 143"/>
                  <a:gd name="T13" fmla="*/ 93 h 297"/>
                  <a:gd name="T14" fmla="*/ 30 w 143"/>
                  <a:gd name="T15" fmla="*/ 97 h 297"/>
                  <a:gd name="T16" fmla="*/ 38 w 143"/>
                  <a:gd name="T17" fmla="*/ 99 h 297"/>
                  <a:gd name="T18" fmla="*/ 40 w 143"/>
                  <a:gd name="T19" fmla="*/ 99 h 297"/>
                  <a:gd name="T20" fmla="*/ 43 w 143"/>
                  <a:gd name="T21" fmla="*/ 98 h 297"/>
                  <a:gd name="T22" fmla="*/ 45 w 143"/>
                  <a:gd name="T23" fmla="*/ 97 h 297"/>
                  <a:gd name="T24" fmla="*/ 46 w 143"/>
                  <a:gd name="T25" fmla="*/ 95 h 297"/>
                  <a:gd name="T26" fmla="*/ 46 w 143"/>
                  <a:gd name="T27" fmla="*/ 92 h 297"/>
                  <a:gd name="T28" fmla="*/ 45 w 143"/>
                  <a:gd name="T29" fmla="*/ 90 h 297"/>
                  <a:gd name="T30" fmla="*/ 44 w 143"/>
                  <a:gd name="T31" fmla="*/ 88 h 297"/>
                  <a:gd name="T32" fmla="*/ 41 w 143"/>
                  <a:gd name="T33" fmla="*/ 87 h 297"/>
                  <a:gd name="T34" fmla="*/ 34 w 143"/>
                  <a:gd name="T35" fmla="*/ 84 h 297"/>
                  <a:gd name="T36" fmla="*/ 26 w 143"/>
                  <a:gd name="T37" fmla="*/ 80 h 297"/>
                  <a:gd name="T38" fmla="*/ 21 w 143"/>
                  <a:gd name="T39" fmla="*/ 75 h 297"/>
                  <a:gd name="T40" fmla="*/ 16 w 143"/>
                  <a:gd name="T41" fmla="*/ 69 h 297"/>
                  <a:gd name="T42" fmla="*/ 13 w 143"/>
                  <a:gd name="T43" fmla="*/ 62 h 297"/>
                  <a:gd name="T44" fmla="*/ 12 w 143"/>
                  <a:gd name="T45" fmla="*/ 55 h 297"/>
                  <a:gd name="T46" fmla="*/ 12 w 143"/>
                  <a:gd name="T47" fmla="*/ 46 h 297"/>
                  <a:gd name="T48" fmla="*/ 14 w 143"/>
                  <a:gd name="T49" fmla="*/ 38 h 297"/>
                  <a:gd name="T50" fmla="*/ 17 w 143"/>
                  <a:gd name="T51" fmla="*/ 32 h 297"/>
                  <a:gd name="T52" fmla="*/ 21 w 143"/>
                  <a:gd name="T53" fmla="*/ 26 h 297"/>
                  <a:gd name="T54" fmla="*/ 25 w 143"/>
                  <a:gd name="T55" fmla="*/ 21 h 297"/>
                  <a:gd name="T56" fmla="*/ 30 w 143"/>
                  <a:gd name="T57" fmla="*/ 16 h 297"/>
                  <a:gd name="T58" fmla="*/ 35 w 143"/>
                  <a:gd name="T59" fmla="*/ 11 h 297"/>
                  <a:gd name="T60" fmla="*/ 39 w 143"/>
                  <a:gd name="T61" fmla="*/ 8 h 297"/>
                  <a:gd name="T62" fmla="*/ 44 w 143"/>
                  <a:gd name="T63" fmla="*/ 4 h 297"/>
                  <a:gd name="T64" fmla="*/ 47 w 143"/>
                  <a:gd name="T65" fmla="*/ 0 h 297"/>
                  <a:gd name="T66" fmla="*/ 44 w 143"/>
                  <a:gd name="T67" fmla="*/ 0 h 297"/>
                  <a:gd name="T68" fmla="*/ 38 w 143"/>
                  <a:gd name="T69" fmla="*/ 2 h 297"/>
                  <a:gd name="T70" fmla="*/ 31 w 143"/>
                  <a:gd name="T71" fmla="*/ 8 h 297"/>
                  <a:gd name="T72" fmla="*/ 23 w 143"/>
                  <a:gd name="T73" fmla="*/ 15 h 297"/>
                  <a:gd name="T74" fmla="*/ 15 w 143"/>
                  <a:gd name="T75" fmla="*/ 24 h 297"/>
                  <a:gd name="T76" fmla="*/ 8 w 143"/>
                  <a:gd name="T77" fmla="*/ 34 h 297"/>
                  <a:gd name="T78" fmla="*/ 3 w 143"/>
                  <a:gd name="T79" fmla="*/ 44 h 297"/>
                  <a:gd name="T80" fmla="*/ 0 w 143"/>
                  <a:gd name="T81" fmla="*/ 54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5" name="Freeform 45">
                <a:extLst>
                  <a:ext uri="{FF2B5EF4-FFF2-40B4-BE49-F238E27FC236}">
                    <a16:creationId xmlns:a16="http://schemas.microsoft.com/office/drawing/2014/main" id="{939BFC3E-BA1B-8743-A861-D3A268B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87 w 309"/>
                  <a:gd name="T1" fmla="*/ 52 h 388"/>
                  <a:gd name="T2" fmla="*/ 92 w 309"/>
                  <a:gd name="T3" fmla="*/ 60 h 388"/>
                  <a:gd name="T4" fmla="*/ 94 w 309"/>
                  <a:gd name="T5" fmla="*/ 68 h 388"/>
                  <a:gd name="T6" fmla="*/ 93 w 309"/>
                  <a:gd name="T7" fmla="*/ 78 h 388"/>
                  <a:gd name="T8" fmla="*/ 87 w 309"/>
                  <a:gd name="T9" fmla="*/ 87 h 388"/>
                  <a:gd name="T10" fmla="*/ 79 w 309"/>
                  <a:gd name="T11" fmla="*/ 95 h 388"/>
                  <a:gd name="T12" fmla="*/ 70 w 309"/>
                  <a:gd name="T13" fmla="*/ 102 h 388"/>
                  <a:gd name="T14" fmla="*/ 60 w 309"/>
                  <a:gd name="T15" fmla="*/ 110 h 388"/>
                  <a:gd name="T16" fmla="*/ 54 w 309"/>
                  <a:gd name="T17" fmla="*/ 116 h 388"/>
                  <a:gd name="T18" fmla="*/ 52 w 309"/>
                  <a:gd name="T19" fmla="*/ 119 h 388"/>
                  <a:gd name="T20" fmla="*/ 51 w 309"/>
                  <a:gd name="T21" fmla="*/ 123 h 388"/>
                  <a:gd name="T22" fmla="*/ 51 w 309"/>
                  <a:gd name="T23" fmla="*/ 127 h 388"/>
                  <a:gd name="T24" fmla="*/ 54 w 309"/>
                  <a:gd name="T25" fmla="*/ 129 h 388"/>
                  <a:gd name="T26" fmla="*/ 58 w 309"/>
                  <a:gd name="T27" fmla="*/ 129 h 388"/>
                  <a:gd name="T28" fmla="*/ 65 w 309"/>
                  <a:gd name="T29" fmla="*/ 122 h 388"/>
                  <a:gd name="T30" fmla="*/ 76 w 309"/>
                  <a:gd name="T31" fmla="*/ 112 h 388"/>
                  <a:gd name="T32" fmla="*/ 87 w 309"/>
                  <a:gd name="T33" fmla="*/ 102 h 388"/>
                  <a:gd name="T34" fmla="*/ 97 w 309"/>
                  <a:gd name="T35" fmla="*/ 91 h 388"/>
                  <a:gd name="T36" fmla="*/ 102 w 309"/>
                  <a:gd name="T37" fmla="*/ 78 h 388"/>
                  <a:gd name="T38" fmla="*/ 101 w 309"/>
                  <a:gd name="T39" fmla="*/ 64 h 388"/>
                  <a:gd name="T40" fmla="*/ 95 w 309"/>
                  <a:gd name="T41" fmla="*/ 50 h 388"/>
                  <a:gd name="T42" fmla="*/ 84 w 309"/>
                  <a:gd name="T43" fmla="*/ 39 h 388"/>
                  <a:gd name="T44" fmla="*/ 74 w 309"/>
                  <a:gd name="T45" fmla="*/ 31 h 388"/>
                  <a:gd name="T46" fmla="*/ 64 w 309"/>
                  <a:gd name="T47" fmla="*/ 25 h 388"/>
                  <a:gd name="T48" fmla="*/ 53 w 309"/>
                  <a:gd name="T49" fmla="*/ 18 h 388"/>
                  <a:gd name="T50" fmla="*/ 41 w 309"/>
                  <a:gd name="T51" fmla="*/ 12 h 388"/>
                  <a:gd name="T52" fmla="*/ 31 w 309"/>
                  <a:gd name="T53" fmla="*/ 7 h 388"/>
                  <a:gd name="T54" fmla="*/ 20 w 309"/>
                  <a:gd name="T55" fmla="*/ 3 h 388"/>
                  <a:gd name="T56" fmla="*/ 10 w 309"/>
                  <a:gd name="T57" fmla="*/ 1 h 388"/>
                  <a:gd name="T58" fmla="*/ 3 w 309"/>
                  <a:gd name="T59" fmla="*/ 1 h 388"/>
                  <a:gd name="T60" fmla="*/ 4 w 309"/>
                  <a:gd name="T61" fmla="*/ 2 h 388"/>
                  <a:gd name="T62" fmla="*/ 12 w 309"/>
                  <a:gd name="T63" fmla="*/ 6 h 388"/>
                  <a:gd name="T64" fmla="*/ 22 w 309"/>
                  <a:gd name="T65" fmla="*/ 10 h 388"/>
                  <a:gd name="T66" fmla="*/ 33 w 309"/>
                  <a:gd name="T67" fmla="*/ 15 h 388"/>
                  <a:gd name="T68" fmla="*/ 45 w 309"/>
                  <a:gd name="T69" fmla="*/ 22 h 388"/>
                  <a:gd name="T70" fmla="*/ 56 w 309"/>
                  <a:gd name="T71" fmla="*/ 29 h 388"/>
                  <a:gd name="T72" fmla="*/ 68 w 309"/>
                  <a:gd name="T73" fmla="*/ 36 h 388"/>
                  <a:gd name="T74" fmla="*/ 78 w 309"/>
                  <a:gd name="T75" fmla="*/ 44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6" name="Freeform 46">
                <a:extLst>
                  <a:ext uri="{FF2B5EF4-FFF2-40B4-BE49-F238E27FC236}">
                    <a16:creationId xmlns:a16="http://schemas.microsoft.com/office/drawing/2014/main" id="{C7773277-7050-EC46-960E-E17F3DA76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10 w 406"/>
                  <a:gd name="T1" fmla="*/ 22 h 292"/>
                  <a:gd name="T2" fmla="*/ 117 w 406"/>
                  <a:gd name="T3" fmla="*/ 41 h 292"/>
                  <a:gd name="T4" fmla="*/ 124 w 406"/>
                  <a:gd name="T5" fmla="*/ 60 h 292"/>
                  <a:gd name="T6" fmla="*/ 131 w 406"/>
                  <a:gd name="T7" fmla="*/ 79 h 292"/>
                  <a:gd name="T8" fmla="*/ 135 w 406"/>
                  <a:gd name="T9" fmla="*/ 91 h 292"/>
                  <a:gd name="T10" fmla="*/ 134 w 406"/>
                  <a:gd name="T11" fmla="*/ 94 h 292"/>
                  <a:gd name="T12" fmla="*/ 131 w 406"/>
                  <a:gd name="T13" fmla="*/ 97 h 292"/>
                  <a:gd name="T14" fmla="*/ 127 w 406"/>
                  <a:gd name="T15" fmla="*/ 96 h 292"/>
                  <a:gd name="T16" fmla="*/ 121 w 406"/>
                  <a:gd name="T17" fmla="*/ 83 h 292"/>
                  <a:gd name="T18" fmla="*/ 113 w 406"/>
                  <a:gd name="T19" fmla="*/ 57 h 292"/>
                  <a:gd name="T20" fmla="*/ 106 w 406"/>
                  <a:gd name="T21" fmla="*/ 31 h 292"/>
                  <a:gd name="T22" fmla="*/ 102 w 406"/>
                  <a:gd name="T23" fmla="*/ 14 h 292"/>
                  <a:gd name="T24" fmla="*/ 94 w 406"/>
                  <a:gd name="T25" fmla="*/ 11 h 292"/>
                  <a:gd name="T26" fmla="*/ 79 w 406"/>
                  <a:gd name="T27" fmla="*/ 13 h 292"/>
                  <a:gd name="T28" fmla="*/ 64 w 406"/>
                  <a:gd name="T29" fmla="*/ 17 h 292"/>
                  <a:gd name="T30" fmla="*/ 49 w 406"/>
                  <a:gd name="T31" fmla="*/ 22 h 292"/>
                  <a:gd name="T32" fmla="*/ 35 w 406"/>
                  <a:gd name="T33" fmla="*/ 28 h 292"/>
                  <a:gd name="T34" fmla="*/ 22 w 406"/>
                  <a:gd name="T35" fmla="*/ 34 h 292"/>
                  <a:gd name="T36" fmla="*/ 11 w 406"/>
                  <a:gd name="T37" fmla="*/ 41 h 292"/>
                  <a:gd name="T38" fmla="*/ 3 w 406"/>
                  <a:gd name="T39" fmla="*/ 47 h 292"/>
                  <a:gd name="T40" fmla="*/ 0 w 406"/>
                  <a:gd name="T41" fmla="*/ 44 h 292"/>
                  <a:gd name="T42" fmla="*/ 6 w 406"/>
                  <a:gd name="T43" fmla="*/ 34 h 292"/>
                  <a:gd name="T44" fmla="*/ 18 w 406"/>
                  <a:gd name="T45" fmla="*/ 23 h 292"/>
                  <a:gd name="T46" fmla="*/ 31 w 406"/>
                  <a:gd name="T47" fmla="*/ 14 h 292"/>
                  <a:gd name="T48" fmla="*/ 46 w 406"/>
                  <a:gd name="T49" fmla="*/ 8 h 292"/>
                  <a:gd name="T50" fmla="*/ 70 w 406"/>
                  <a:gd name="T51" fmla="*/ 3 h 292"/>
                  <a:gd name="T52" fmla="*/ 92 w 406"/>
                  <a:gd name="T53" fmla="*/ 0 h 292"/>
                  <a:gd name="T54" fmla="*/ 107 w 406"/>
                  <a:gd name="T55" fmla="*/ 0 h 292"/>
                  <a:gd name="T56" fmla="*/ 112 w 406"/>
                  <a:gd name="T57" fmla="*/ 0 h 292"/>
                  <a:gd name="T58" fmla="*/ 115 w 406"/>
                  <a:gd name="T59" fmla="*/ 4 h 292"/>
                  <a:gd name="T60" fmla="*/ 115 w 406"/>
                  <a:gd name="T61" fmla="*/ 9 h 292"/>
                  <a:gd name="T62" fmla="*/ 111 w 406"/>
                  <a:gd name="T63" fmla="*/ 11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7" name="Freeform 47">
                <a:extLst>
                  <a:ext uri="{FF2B5EF4-FFF2-40B4-BE49-F238E27FC236}">
                    <a16:creationId xmlns:a16="http://schemas.microsoft.com/office/drawing/2014/main" id="{37C1A916-76D8-674A-98FC-2E44B8FD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27 w 439"/>
                  <a:gd name="T1" fmla="*/ 96 h 960"/>
                  <a:gd name="T2" fmla="*/ 29 w 439"/>
                  <a:gd name="T3" fmla="*/ 105 h 960"/>
                  <a:gd name="T4" fmla="*/ 36 w 439"/>
                  <a:gd name="T5" fmla="*/ 125 h 960"/>
                  <a:gd name="T6" fmla="*/ 47 w 439"/>
                  <a:gd name="T7" fmla="*/ 152 h 960"/>
                  <a:gd name="T8" fmla="*/ 58 w 439"/>
                  <a:gd name="T9" fmla="*/ 178 h 960"/>
                  <a:gd name="T10" fmla="*/ 70 w 439"/>
                  <a:gd name="T11" fmla="*/ 204 h 960"/>
                  <a:gd name="T12" fmla="*/ 82 w 439"/>
                  <a:gd name="T13" fmla="*/ 229 h 960"/>
                  <a:gd name="T14" fmla="*/ 95 w 439"/>
                  <a:gd name="T15" fmla="*/ 254 h 960"/>
                  <a:gd name="T16" fmla="*/ 108 w 439"/>
                  <a:gd name="T17" fmla="*/ 280 h 960"/>
                  <a:gd name="T18" fmla="*/ 122 w 439"/>
                  <a:gd name="T19" fmla="*/ 305 h 960"/>
                  <a:gd name="T20" fmla="*/ 130 w 439"/>
                  <a:gd name="T21" fmla="*/ 319 h 960"/>
                  <a:gd name="T22" fmla="*/ 134 w 439"/>
                  <a:gd name="T23" fmla="*/ 320 h 960"/>
                  <a:gd name="T24" fmla="*/ 140 w 439"/>
                  <a:gd name="T25" fmla="*/ 320 h 960"/>
                  <a:gd name="T26" fmla="*/ 144 w 439"/>
                  <a:gd name="T27" fmla="*/ 319 h 960"/>
                  <a:gd name="T28" fmla="*/ 146 w 439"/>
                  <a:gd name="T29" fmla="*/ 316 h 960"/>
                  <a:gd name="T30" fmla="*/ 145 w 439"/>
                  <a:gd name="T31" fmla="*/ 312 h 960"/>
                  <a:gd name="T32" fmla="*/ 138 w 439"/>
                  <a:gd name="T33" fmla="*/ 301 h 960"/>
                  <a:gd name="T34" fmla="*/ 126 w 439"/>
                  <a:gd name="T35" fmla="*/ 281 h 960"/>
                  <a:gd name="T36" fmla="*/ 116 w 439"/>
                  <a:gd name="T37" fmla="*/ 261 h 960"/>
                  <a:gd name="T38" fmla="*/ 104 w 439"/>
                  <a:gd name="T39" fmla="*/ 241 h 960"/>
                  <a:gd name="T40" fmla="*/ 89 w 439"/>
                  <a:gd name="T41" fmla="*/ 213 h 960"/>
                  <a:gd name="T42" fmla="*/ 72 w 439"/>
                  <a:gd name="T43" fmla="*/ 177 h 960"/>
                  <a:gd name="T44" fmla="*/ 56 w 439"/>
                  <a:gd name="T45" fmla="*/ 141 h 960"/>
                  <a:gd name="T46" fmla="*/ 43 w 439"/>
                  <a:gd name="T47" fmla="*/ 104 h 960"/>
                  <a:gd name="T48" fmla="*/ 30 w 439"/>
                  <a:gd name="T49" fmla="*/ 73 h 960"/>
                  <a:gd name="T50" fmla="*/ 20 w 439"/>
                  <a:gd name="T51" fmla="*/ 46 h 960"/>
                  <a:gd name="T52" fmla="*/ 12 w 439"/>
                  <a:gd name="T53" fmla="*/ 21 h 960"/>
                  <a:gd name="T54" fmla="*/ 5 w 439"/>
                  <a:gd name="T55" fmla="*/ 3 h 960"/>
                  <a:gd name="T56" fmla="*/ 2 w 439"/>
                  <a:gd name="T57" fmla="*/ 0 h 960"/>
                  <a:gd name="T58" fmla="*/ 0 w 439"/>
                  <a:gd name="T59" fmla="*/ 3 h 960"/>
                  <a:gd name="T60" fmla="*/ 2 w 439"/>
                  <a:gd name="T61" fmla="*/ 16 h 960"/>
                  <a:gd name="T62" fmla="*/ 5 w 439"/>
                  <a:gd name="T63" fmla="*/ 38 h 960"/>
                  <a:gd name="T64" fmla="*/ 11 w 439"/>
                  <a:gd name="T65" fmla="*/ 60 h 960"/>
                  <a:gd name="T66" fmla="*/ 19 w 439"/>
                  <a:gd name="T67" fmla="*/ 8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8" name="Freeform 48">
                <a:extLst>
                  <a:ext uri="{FF2B5EF4-FFF2-40B4-BE49-F238E27FC236}">
                    <a16:creationId xmlns:a16="http://schemas.microsoft.com/office/drawing/2014/main" id="{22D6EADB-F3BA-0246-9E22-4E9BD5FB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1 w 382"/>
                  <a:gd name="T1" fmla="*/ 61 h 198"/>
                  <a:gd name="T2" fmla="*/ 0 w 382"/>
                  <a:gd name="T3" fmla="*/ 62 h 198"/>
                  <a:gd name="T4" fmla="*/ 0 w 382"/>
                  <a:gd name="T5" fmla="*/ 64 h 198"/>
                  <a:gd name="T6" fmla="*/ 1 w 382"/>
                  <a:gd name="T7" fmla="*/ 65 h 198"/>
                  <a:gd name="T8" fmla="*/ 2 w 382"/>
                  <a:gd name="T9" fmla="*/ 66 h 198"/>
                  <a:gd name="T10" fmla="*/ 10 w 382"/>
                  <a:gd name="T11" fmla="*/ 62 h 198"/>
                  <a:gd name="T12" fmla="*/ 17 w 382"/>
                  <a:gd name="T13" fmla="*/ 59 h 198"/>
                  <a:gd name="T14" fmla="*/ 25 w 382"/>
                  <a:gd name="T15" fmla="*/ 55 h 198"/>
                  <a:gd name="T16" fmla="*/ 33 w 382"/>
                  <a:gd name="T17" fmla="*/ 52 h 198"/>
                  <a:gd name="T18" fmla="*/ 42 w 382"/>
                  <a:gd name="T19" fmla="*/ 49 h 198"/>
                  <a:gd name="T20" fmla="*/ 49 w 382"/>
                  <a:gd name="T21" fmla="*/ 46 h 198"/>
                  <a:gd name="T22" fmla="*/ 57 w 382"/>
                  <a:gd name="T23" fmla="*/ 43 h 198"/>
                  <a:gd name="T24" fmla="*/ 65 w 382"/>
                  <a:gd name="T25" fmla="*/ 40 h 198"/>
                  <a:gd name="T26" fmla="*/ 73 w 382"/>
                  <a:gd name="T27" fmla="*/ 36 h 198"/>
                  <a:gd name="T28" fmla="*/ 81 w 382"/>
                  <a:gd name="T29" fmla="*/ 33 h 198"/>
                  <a:gd name="T30" fmla="*/ 89 w 382"/>
                  <a:gd name="T31" fmla="*/ 30 h 198"/>
                  <a:gd name="T32" fmla="*/ 96 w 382"/>
                  <a:gd name="T33" fmla="*/ 26 h 198"/>
                  <a:gd name="T34" fmla="*/ 104 w 382"/>
                  <a:gd name="T35" fmla="*/ 22 h 198"/>
                  <a:gd name="T36" fmla="*/ 111 w 382"/>
                  <a:gd name="T37" fmla="*/ 18 h 198"/>
                  <a:gd name="T38" fmla="*/ 119 w 382"/>
                  <a:gd name="T39" fmla="*/ 14 h 198"/>
                  <a:gd name="T40" fmla="*/ 126 w 382"/>
                  <a:gd name="T41" fmla="*/ 9 h 198"/>
                  <a:gd name="T42" fmla="*/ 128 w 382"/>
                  <a:gd name="T43" fmla="*/ 8 h 198"/>
                  <a:gd name="T44" fmla="*/ 128 w 382"/>
                  <a:gd name="T45" fmla="*/ 6 h 198"/>
                  <a:gd name="T46" fmla="*/ 128 w 382"/>
                  <a:gd name="T47" fmla="*/ 4 h 198"/>
                  <a:gd name="T48" fmla="*/ 127 w 382"/>
                  <a:gd name="T49" fmla="*/ 2 h 198"/>
                  <a:gd name="T50" fmla="*/ 126 w 382"/>
                  <a:gd name="T51" fmla="*/ 1 h 198"/>
                  <a:gd name="T52" fmla="*/ 124 w 382"/>
                  <a:gd name="T53" fmla="*/ 0 h 198"/>
                  <a:gd name="T54" fmla="*/ 122 w 382"/>
                  <a:gd name="T55" fmla="*/ 0 h 198"/>
                  <a:gd name="T56" fmla="*/ 120 w 382"/>
                  <a:gd name="T57" fmla="*/ 1 h 198"/>
                  <a:gd name="T58" fmla="*/ 112 w 382"/>
                  <a:gd name="T59" fmla="*/ 5 h 198"/>
                  <a:gd name="T60" fmla="*/ 104 w 382"/>
                  <a:gd name="T61" fmla="*/ 9 h 198"/>
                  <a:gd name="T62" fmla="*/ 94 w 382"/>
                  <a:gd name="T63" fmla="*/ 14 h 198"/>
                  <a:gd name="T64" fmla="*/ 85 w 382"/>
                  <a:gd name="T65" fmla="*/ 19 h 198"/>
                  <a:gd name="T66" fmla="*/ 75 w 382"/>
                  <a:gd name="T67" fmla="*/ 23 h 198"/>
                  <a:gd name="T68" fmla="*/ 65 w 382"/>
                  <a:gd name="T69" fmla="*/ 28 h 198"/>
                  <a:gd name="T70" fmla="*/ 55 w 382"/>
                  <a:gd name="T71" fmla="*/ 32 h 198"/>
                  <a:gd name="T72" fmla="*/ 45 w 382"/>
                  <a:gd name="T73" fmla="*/ 37 h 198"/>
                  <a:gd name="T74" fmla="*/ 36 w 382"/>
                  <a:gd name="T75" fmla="*/ 42 h 198"/>
                  <a:gd name="T76" fmla="*/ 28 w 382"/>
                  <a:gd name="T77" fmla="*/ 45 h 198"/>
                  <a:gd name="T78" fmla="*/ 20 w 382"/>
                  <a:gd name="T79" fmla="*/ 49 h 198"/>
                  <a:gd name="T80" fmla="*/ 13 w 382"/>
                  <a:gd name="T81" fmla="*/ 53 h 198"/>
                  <a:gd name="T82" fmla="*/ 8 w 382"/>
                  <a:gd name="T83" fmla="*/ 55 h 198"/>
                  <a:gd name="T84" fmla="*/ 4 w 382"/>
                  <a:gd name="T85" fmla="*/ 58 h 198"/>
                  <a:gd name="T86" fmla="*/ 2 w 382"/>
                  <a:gd name="T87" fmla="*/ 60 h 198"/>
                  <a:gd name="T88" fmla="*/ 1 w 382"/>
                  <a:gd name="T89" fmla="*/ 61 h 198"/>
                  <a:gd name="T90" fmla="*/ 1 w 382"/>
                  <a:gd name="T91" fmla="*/ 6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9" name="Freeform 49">
                <a:extLst>
                  <a:ext uri="{FF2B5EF4-FFF2-40B4-BE49-F238E27FC236}">
                    <a16:creationId xmlns:a16="http://schemas.microsoft.com/office/drawing/2014/main" id="{51989528-C870-084D-94DD-4D01DE56D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39 w 229"/>
                  <a:gd name="T1" fmla="*/ 1 h 240"/>
                  <a:gd name="T2" fmla="*/ 35 w 229"/>
                  <a:gd name="T3" fmla="*/ 0 h 240"/>
                  <a:gd name="T4" fmla="*/ 31 w 229"/>
                  <a:gd name="T5" fmla="*/ 0 h 240"/>
                  <a:gd name="T6" fmla="*/ 25 w 229"/>
                  <a:gd name="T7" fmla="*/ 0 h 240"/>
                  <a:gd name="T8" fmla="*/ 19 w 229"/>
                  <a:gd name="T9" fmla="*/ 1 h 240"/>
                  <a:gd name="T10" fmla="*/ 14 w 229"/>
                  <a:gd name="T11" fmla="*/ 4 h 240"/>
                  <a:gd name="T12" fmla="*/ 6 w 229"/>
                  <a:gd name="T13" fmla="*/ 11 h 240"/>
                  <a:gd name="T14" fmla="*/ 0 w 229"/>
                  <a:gd name="T15" fmla="*/ 25 h 240"/>
                  <a:gd name="T16" fmla="*/ 1 w 229"/>
                  <a:gd name="T17" fmla="*/ 40 h 240"/>
                  <a:gd name="T18" fmla="*/ 5 w 229"/>
                  <a:gd name="T19" fmla="*/ 56 h 240"/>
                  <a:gd name="T20" fmla="*/ 12 w 229"/>
                  <a:gd name="T21" fmla="*/ 67 h 240"/>
                  <a:gd name="T22" fmla="*/ 19 w 229"/>
                  <a:gd name="T23" fmla="*/ 74 h 240"/>
                  <a:gd name="T24" fmla="*/ 28 w 229"/>
                  <a:gd name="T25" fmla="*/ 79 h 240"/>
                  <a:gd name="T26" fmla="*/ 38 w 229"/>
                  <a:gd name="T27" fmla="*/ 80 h 240"/>
                  <a:gd name="T28" fmla="*/ 51 w 229"/>
                  <a:gd name="T29" fmla="*/ 76 h 240"/>
                  <a:gd name="T30" fmla="*/ 64 w 229"/>
                  <a:gd name="T31" fmla="*/ 68 h 240"/>
                  <a:gd name="T32" fmla="*/ 72 w 229"/>
                  <a:gd name="T33" fmla="*/ 57 h 240"/>
                  <a:gd name="T34" fmla="*/ 76 w 229"/>
                  <a:gd name="T35" fmla="*/ 44 h 240"/>
                  <a:gd name="T36" fmla="*/ 74 w 229"/>
                  <a:gd name="T37" fmla="*/ 34 h 240"/>
                  <a:gd name="T38" fmla="*/ 71 w 229"/>
                  <a:gd name="T39" fmla="*/ 32 h 240"/>
                  <a:gd name="T40" fmla="*/ 68 w 229"/>
                  <a:gd name="T41" fmla="*/ 32 h 240"/>
                  <a:gd name="T42" fmla="*/ 65 w 229"/>
                  <a:gd name="T43" fmla="*/ 35 h 240"/>
                  <a:gd name="T44" fmla="*/ 64 w 229"/>
                  <a:gd name="T45" fmla="*/ 42 h 240"/>
                  <a:gd name="T46" fmla="*/ 61 w 229"/>
                  <a:gd name="T47" fmla="*/ 53 h 240"/>
                  <a:gd name="T48" fmla="*/ 54 w 229"/>
                  <a:gd name="T49" fmla="*/ 60 h 240"/>
                  <a:gd name="T50" fmla="*/ 44 w 229"/>
                  <a:gd name="T51" fmla="*/ 65 h 240"/>
                  <a:gd name="T52" fmla="*/ 31 w 229"/>
                  <a:gd name="T53" fmla="*/ 66 h 240"/>
                  <a:gd name="T54" fmla="*/ 21 w 229"/>
                  <a:gd name="T55" fmla="*/ 59 h 240"/>
                  <a:gd name="T56" fmla="*/ 16 w 229"/>
                  <a:gd name="T57" fmla="*/ 47 h 240"/>
                  <a:gd name="T58" fmla="*/ 12 w 229"/>
                  <a:gd name="T59" fmla="*/ 34 h 240"/>
                  <a:gd name="T60" fmla="*/ 12 w 229"/>
                  <a:gd name="T61" fmla="*/ 24 h 240"/>
                  <a:gd name="T62" fmla="*/ 14 w 229"/>
                  <a:gd name="T63" fmla="*/ 17 h 240"/>
                  <a:gd name="T64" fmla="*/ 18 w 229"/>
                  <a:gd name="T65" fmla="*/ 11 h 240"/>
                  <a:gd name="T66" fmla="*/ 26 w 229"/>
                  <a:gd name="T67" fmla="*/ 7 h 240"/>
                  <a:gd name="T68" fmla="*/ 32 w 229"/>
                  <a:gd name="T69" fmla="*/ 6 h 240"/>
                  <a:gd name="T70" fmla="*/ 40 w 229"/>
                  <a:gd name="T71" fmla="*/ 6 h 240"/>
                  <a:gd name="T72" fmla="*/ 46 w 229"/>
                  <a:gd name="T73" fmla="*/ 7 h 240"/>
                  <a:gd name="T74" fmla="*/ 44 w 229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0" name="Freeform 50">
                <a:extLst>
                  <a:ext uri="{FF2B5EF4-FFF2-40B4-BE49-F238E27FC236}">
                    <a16:creationId xmlns:a16="http://schemas.microsoft.com/office/drawing/2014/main" id="{3A0309FF-E7B9-4045-8FA3-A376ED9D2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20 w 281"/>
                  <a:gd name="T1" fmla="*/ 3 h 270"/>
                  <a:gd name="T2" fmla="*/ 11 w 281"/>
                  <a:gd name="T3" fmla="*/ 9 h 270"/>
                  <a:gd name="T4" fmla="*/ 5 w 281"/>
                  <a:gd name="T5" fmla="*/ 17 h 270"/>
                  <a:gd name="T6" fmla="*/ 1 w 281"/>
                  <a:gd name="T7" fmla="*/ 27 h 270"/>
                  <a:gd name="T8" fmla="*/ 0 w 281"/>
                  <a:gd name="T9" fmla="*/ 38 h 270"/>
                  <a:gd name="T10" fmla="*/ 2 w 281"/>
                  <a:gd name="T11" fmla="*/ 48 h 270"/>
                  <a:gd name="T12" fmla="*/ 6 w 281"/>
                  <a:gd name="T13" fmla="*/ 59 h 270"/>
                  <a:gd name="T14" fmla="*/ 12 w 281"/>
                  <a:gd name="T15" fmla="*/ 68 h 270"/>
                  <a:gd name="T16" fmla="*/ 22 w 281"/>
                  <a:gd name="T17" fmla="*/ 77 h 270"/>
                  <a:gd name="T18" fmla="*/ 34 w 281"/>
                  <a:gd name="T19" fmla="*/ 86 h 270"/>
                  <a:gd name="T20" fmla="*/ 47 w 281"/>
                  <a:gd name="T21" fmla="*/ 90 h 270"/>
                  <a:gd name="T22" fmla="*/ 61 w 281"/>
                  <a:gd name="T23" fmla="*/ 88 h 270"/>
                  <a:gd name="T24" fmla="*/ 72 w 281"/>
                  <a:gd name="T25" fmla="*/ 80 h 270"/>
                  <a:gd name="T26" fmla="*/ 81 w 281"/>
                  <a:gd name="T27" fmla="*/ 72 h 270"/>
                  <a:gd name="T28" fmla="*/ 87 w 281"/>
                  <a:gd name="T29" fmla="*/ 63 h 270"/>
                  <a:gd name="T30" fmla="*/ 91 w 281"/>
                  <a:gd name="T31" fmla="*/ 53 h 270"/>
                  <a:gd name="T32" fmla="*/ 93 w 281"/>
                  <a:gd name="T33" fmla="*/ 45 h 270"/>
                  <a:gd name="T34" fmla="*/ 91 w 281"/>
                  <a:gd name="T35" fmla="*/ 40 h 270"/>
                  <a:gd name="T36" fmla="*/ 86 w 281"/>
                  <a:gd name="T37" fmla="*/ 39 h 270"/>
                  <a:gd name="T38" fmla="*/ 81 w 281"/>
                  <a:gd name="T39" fmla="*/ 41 h 270"/>
                  <a:gd name="T40" fmla="*/ 80 w 281"/>
                  <a:gd name="T41" fmla="*/ 44 h 270"/>
                  <a:gd name="T42" fmla="*/ 78 w 281"/>
                  <a:gd name="T43" fmla="*/ 50 h 270"/>
                  <a:gd name="T44" fmla="*/ 73 w 281"/>
                  <a:gd name="T45" fmla="*/ 60 h 270"/>
                  <a:gd name="T46" fmla="*/ 66 w 281"/>
                  <a:gd name="T47" fmla="*/ 68 h 270"/>
                  <a:gd name="T48" fmla="*/ 51 w 281"/>
                  <a:gd name="T49" fmla="*/ 71 h 270"/>
                  <a:gd name="T50" fmla="*/ 33 w 281"/>
                  <a:gd name="T51" fmla="*/ 66 h 270"/>
                  <a:gd name="T52" fmla="*/ 20 w 281"/>
                  <a:gd name="T53" fmla="*/ 54 h 270"/>
                  <a:gd name="T54" fmla="*/ 13 w 281"/>
                  <a:gd name="T55" fmla="*/ 38 h 270"/>
                  <a:gd name="T56" fmla="*/ 15 w 281"/>
                  <a:gd name="T57" fmla="*/ 25 h 270"/>
                  <a:gd name="T58" fmla="*/ 20 w 281"/>
                  <a:gd name="T59" fmla="*/ 17 h 270"/>
                  <a:gd name="T60" fmla="*/ 26 w 281"/>
                  <a:gd name="T61" fmla="*/ 10 h 270"/>
                  <a:gd name="T62" fmla="*/ 34 w 281"/>
                  <a:gd name="T63" fmla="*/ 6 h 270"/>
                  <a:gd name="T64" fmla="*/ 36 w 281"/>
                  <a:gd name="T65" fmla="*/ 2 h 270"/>
                  <a:gd name="T66" fmla="*/ 29 w 281"/>
                  <a:gd name="T67" fmla="*/ 1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1" name="Freeform 51">
                <a:extLst>
                  <a:ext uri="{FF2B5EF4-FFF2-40B4-BE49-F238E27FC236}">
                    <a16:creationId xmlns:a16="http://schemas.microsoft.com/office/drawing/2014/main" id="{0263C3EE-D028-B642-A96D-46BF906D1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2 h 13"/>
                  <a:gd name="T2" fmla="*/ 1 w 15"/>
                  <a:gd name="T3" fmla="*/ 3 h 13"/>
                  <a:gd name="T4" fmla="*/ 1 w 15"/>
                  <a:gd name="T5" fmla="*/ 3 h 13"/>
                  <a:gd name="T6" fmla="*/ 2 w 15"/>
                  <a:gd name="T7" fmla="*/ 4 h 13"/>
                  <a:gd name="T8" fmla="*/ 3 w 15"/>
                  <a:gd name="T9" fmla="*/ 4 h 13"/>
                  <a:gd name="T10" fmla="*/ 4 w 15"/>
                  <a:gd name="T11" fmla="*/ 4 h 13"/>
                  <a:gd name="T12" fmla="*/ 5 w 15"/>
                  <a:gd name="T13" fmla="*/ 3 h 13"/>
                  <a:gd name="T14" fmla="*/ 5 w 15"/>
                  <a:gd name="T15" fmla="*/ 3 h 13"/>
                  <a:gd name="T16" fmla="*/ 5 w 15"/>
                  <a:gd name="T17" fmla="*/ 2 h 13"/>
                  <a:gd name="T18" fmla="*/ 5 w 15"/>
                  <a:gd name="T19" fmla="*/ 1 h 13"/>
                  <a:gd name="T20" fmla="*/ 5 w 15"/>
                  <a:gd name="T21" fmla="*/ 0 h 13"/>
                  <a:gd name="T22" fmla="*/ 4 w 15"/>
                  <a:gd name="T23" fmla="*/ 0 h 13"/>
                  <a:gd name="T24" fmla="*/ 3 w 15"/>
                  <a:gd name="T25" fmla="*/ 0 h 13"/>
                  <a:gd name="T26" fmla="*/ 2 w 15"/>
                  <a:gd name="T27" fmla="*/ 0 h 13"/>
                  <a:gd name="T28" fmla="*/ 1 w 15"/>
                  <a:gd name="T29" fmla="*/ 0 h 13"/>
                  <a:gd name="T30" fmla="*/ 1 w 15"/>
                  <a:gd name="T31" fmla="*/ 1 h 13"/>
                  <a:gd name="T32" fmla="*/ 0 w 15"/>
                  <a:gd name="T33" fmla="*/ 2 h 13"/>
                  <a:gd name="T34" fmla="*/ 0 w 15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2" name="Freeform 52">
                <a:extLst>
                  <a:ext uri="{FF2B5EF4-FFF2-40B4-BE49-F238E27FC236}">
                    <a16:creationId xmlns:a16="http://schemas.microsoft.com/office/drawing/2014/main" id="{A899E63A-1006-9547-B888-A0A9B2E89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3 h 17"/>
                  <a:gd name="T2" fmla="*/ 0 w 17"/>
                  <a:gd name="T3" fmla="*/ 5 h 17"/>
                  <a:gd name="T4" fmla="*/ 1 w 17"/>
                  <a:gd name="T5" fmla="*/ 5 h 17"/>
                  <a:gd name="T6" fmla="*/ 2 w 17"/>
                  <a:gd name="T7" fmla="*/ 6 h 17"/>
                  <a:gd name="T8" fmla="*/ 3 w 17"/>
                  <a:gd name="T9" fmla="*/ 6 h 17"/>
                  <a:gd name="T10" fmla="*/ 5 w 17"/>
                  <a:gd name="T11" fmla="*/ 6 h 17"/>
                  <a:gd name="T12" fmla="*/ 6 w 17"/>
                  <a:gd name="T13" fmla="*/ 5 h 17"/>
                  <a:gd name="T14" fmla="*/ 6 w 17"/>
                  <a:gd name="T15" fmla="*/ 5 h 17"/>
                  <a:gd name="T16" fmla="*/ 6 w 17"/>
                  <a:gd name="T17" fmla="*/ 3 h 17"/>
                  <a:gd name="T18" fmla="*/ 6 w 17"/>
                  <a:gd name="T19" fmla="*/ 2 h 17"/>
                  <a:gd name="T20" fmla="*/ 6 w 17"/>
                  <a:gd name="T21" fmla="*/ 1 h 17"/>
                  <a:gd name="T22" fmla="*/ 5 w 17"/>
                  <a:gd name="T23" fmla="*/ 1 h 17"/>
                  <a:gd name="T24" fmla="*/ 3 w 17"/>
                  <a:gd name="T25" fmla="*/ 0 h 17"/>
                  <a:gd name="T26" fmla="*/ 2 w 17"/>
                  <a:gd name="T27" fmla="*/ 1 h 17"/>
                  <a:gd name="T28" fmla="*/ 1 w 17"/>
                  <a:gd name="T29" fmla="*/ 1 h 17"/>
                  <a:gd name="T30" fmla="*/ 0 w 17"/>
                  <a:gd name="T31" fmla="*/ 2 h 17"/>
                  <a:gd name="T32" fmla="*/ 0 w 17"/>
                  <a:gd name="T33" fmla="*/ 3 h 17"/>
                  <a:gd name="T34" fmla="*/ 0 w 17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3" name="Freeform 53">
                <a:extLst>
                  <a:ext uri="{FF2B5EF4-FFF2-40B4-BE49-F238E27FC236}">
                    <a16:creationId xmlns:a16="http://schemas.microsoft.com/office/drawing/2014/main" id="{52C409AF-8886-2746-B6ED-24FC92FB6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2 h 9"/>
                  <a:gd name="T4" fmla="*/ 0 w 9"/>
                  <a:gd name="T5" fmla="*/ 2 h 9"/>
                  <a:gd name="T6" fmla="*/ 1 w 9"/>
                  <a:gd name="T7" fmla="*/ 3 h 9"/>
                  <a:gd name="T8" fmla="*/ 1 w 9"/>
                  <a:gd name="T9" fmla="*/ 3 h 9"/>
                  <a:gd name="T10" fmla="*/ 2 w 9"/>
                  <a:gd name="T11" fmla="*/ 3 h 9"/>
                  <a:gd name="T12" fmla="*/ 2 w 9"/>
                  <a:gd name="T13" fmla="*/ 2 h 9"/>
                  <a:gd name="T14" fmla="*/ 3 w 9"/>
                  <a:gd name="T15" fmla="*/ 2 h 9"/>
                  <a:gd name="T16" fmla="*/ 3 w 9"/>
                  <a:gd name="T17" fmla="*/ 1 h 9"/>
                  <a:gd name="T18" fmla="*/ 3 w 9"/>
                  <a:gd name="T19" fmla="*/ 1 h 9"/>
                  <a:gd name="T20" fmla="*/ 2 w 9"/>
                  <a:gd name="T21" fmla="*/ 1 h 9"/>
                  <a:gd name="T22" fmla="*/ 2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1 h 9"/>
                  <a:gd name="T30" fmla="*/ 0 w 9"/>
                  <a:gd name="T31" fmla="*/ 1 h 9"/>
                  <a:gd name="T32" fmla="*/ 0 w 9"/>
                  <a:gd name="T33" fmla="*/ 1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4" name="Freeform 54">
                <a:extLst>
                  <a:ext uri="{FF2B5EF4-FFF2-40B4-BE49-F238E27FC236}">
                    <a16:creationId xmlns:a16="http://schemas.microsoft.com/office/drawing/2014/main" id="{AD71FD17-8EDD-8448-940A-44E9B7DAF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2 h 8"/>
                  <a:gd name="T4" fmla="*/ 0 w 7"/>
                  <a:gd name="T5" fmla="*/ 3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3 h 8"/>
                  <a:gd name="T14" fmla="*/ 2 w 7"/>
                  <a:gd name="T15" fmla="*/ 2 h 8"/>
                  <a:gd name="T16" fmla="*/ 2 w 7"/>
                  <a:gd name="T17" fmla="*/ 2 h 8"/>
                  <a:gd name="T18" fmla="*/ 2 w 7"/>
                  <a:gd name="T19" fmla="*/ 1 h 8"/>
                  <a:gd name="T20" fmla="*/ 2 w 7"/>
                  <a:gd name="T21" fmla="*/ 0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0 h 8"/>
                  <a:gd name="T30" fmla="*/ 0 w 7"/>
                  <a:gd name="T31" fmla="*/ 1 h 8"/>
                  <a:gd name="T32" fmla="*/ 0 w 7"/>
                  <a:gd name="T33" fmla="*/ 2 h 8"/>
                  <a:gd name="T34" fmla="*/ 0 w 7"/>
                  <a:gd name="T35" fmla="*/ 2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5" name="Freeform 55">
                <a:extLst>
                  <a:ext uri="{FF2B5EF4-FFF2-40B4-BE49-F238E27FC236}">
                    <a16:creationId xmlns:a16="http://schemas.microsoft.com/office/drawing/2014/main" id="{717F689E-253D-9E4B-8B1B-7019A463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2 h 9"/>
                  <a:gd name="T4" fmla="*/ 0 w 7"/>
                  <a:gd name="T5" fmla="*/ 2 h 9"/>
                  <a:gd name="T6" fmla="*/ 1 w 7"/>
                  <a:gd name="T7" fmla="*/ 3 h 9"/>
                  <a:gd name="T8" fmla="*/ 1 w 7"/>
                  <a:gd name="T9" fmla="*/ 3 h 9"/>
                  <a:gd name="T10" fmla="*/ 1 w 7"/>
                  <a:gd name="T11" fmla="*/ 3 h 9"/>
                  <a:gd name="T12" fmla="*/ 1 w 7"/>
                  <a:gd name="T13" fmla="*/ 2 h 9"/>
                  <a:gd name="T14" fmla="*/ 2 w 7"/>
                  <a:gd name="T15" fmla="*/ 2 h 9"/>
                  <a:gd name="T16" fmla="*/ 2 w 7"/>
                  <a:gd name="T17" fmla="*/ 1 h 9"/>
                  <a:gd name="T18" fmla="*/ 2 w 7"/>
                  <a:gd name="T19" fmla="*/ 1 h 9"/>
                  <a:gd name="T20" fmla="*/ 1 w 7"/>
                  <a:gd name="T21" fmla="*/ 0 h 9"/>
                  <a:gd name="T22" fmla="*/ 1 w 7"/>
                  <a:gd name="T23" fmla="*/ 0 h 9"/>
                  <a:gd name="T24" fmla="*/ 1 w 7"/>
                  <a:gd name="T25" fmla="*/ 0 h 9"/>
                  <a:gd name="T26" fmla="*/ 1 w 7"/>
                  <a:gd name="T27" fmla="*/ 0 h 9"/>
                  <a:gd name="T28" fmla="*/ 0 w 7"/>
                  <a:gd name="T29" fmla="*/ 0 h 9"/>
                  <a:gd name="T30" fmla="*/ 0 w 7"/>
                  <a:gd name="T31" fmla="*/ 1 h 9"/>
                  <a:gd name="T32" fmla="*/ 0 w 7"/>
                  <a:gd name="T33" fmla="*/ 1 h 9"/>
                  <a:gd name="T34" fmla="*/ 0 w 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Freeform 56">
                <a:extLst>
                  <a:ext uri="{FF2B5EF4-FFF2-40B4-BE49-F238E27FC236}">
                    <a16:creationId xmlns:a16="http://schemas.microsoft.com/office/drawing/2014/main" id="{0DB94741-C48A-364F-A4B3-58C832639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3 h 20"/>
                  <a:gd name="T2" fmla="*/ 0 w 20"/>
                  <a:gd name="T3" fmla="*/ 5 h 20"/>
                  <a:gd name="T4" fmla="*/ 1 w 20"/>
                  <a:gd name="T5" fmla="*/ 5 h 20"/>
                  <a:gd name="T6" fmla="*/ 2 w 20"/>
                  <a:gd name="T7" fmla="*/ 6 h 20"/>
                  <a:gd name="T8" fmla="*/ 4 w 20"/>
                  <a:gd name="T9" fmla="*/ 6 h 20"/>
                  <a:gd name="T10" fmla="*/ 5 w 20"/>
                  <a:gd name="T11" fmla="*/ 6 h 20"/>
                  <a:gd name="T12" fmla="*/ 6 w 20"/>
                  <a:gd name="T13" fmla="*/ 5 h 20"/>
                  <a:gd name="T14" fmla="*/ 7 w 20"/>
                  <a:gd name="T15" fmla="*/ 5 h 20"/>
                  <a:gd name="T16" fmla="*/ 7 w 20"/>
                  <a:gd name="T17" fmla="*/ 3 h 20"/>
                  <a:gd name="T18" fmla="*/ 7 w 20"/>
                  <a:gd name="T19" fmla="*/ 2 h 20"/>
                  <a:gd name="T20" fmla="*/ 6 w 20"/>
                  <a:gd name="T21" fmla="*/ 1 h 20"/>
                  <a:gd name="T22" fmla="*/ 5 w 20"/>
                  <a:gd name="T23" fmla="*/ 0 h 20"/>
                  <a:gd name="T24" fmla="*/ 4 w 20"/>
                  <a:gd name="T25" fmla="*/ 0 h 20"/>
                  <a:gd name="T26" fmla="*/ 2 w 20"/>
                  <a:gd name="T27" fmla="*/ 0 h 20"/>
                  <a:gd name="T28" fmla="*/ 1 w 20"/>
                  <a:gd name="T29" fmla="*/ 1 h 20"/>
                  <a:gd name="T30" fmla="*/ 0 w 20"/>
                  <a:gd name="T31" fmla="*/ 2 h 20"/>
                  <a:gd name="T32" fmla="*/ 0 w 20"/>
                  <a:gd name="T33" fmla="*/ 3 h 20"/>
                  <a:gd name="T34" fmla="*/ 0 w 2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7" name="Freeform 57">
                <a:extLst>
                  <a:ext uri="{FF2B5EF4-FFF2-40B4-BE49-F238E27FC236}">
                    <a16:creationId xmlns:a16="http://schemas.microsoft.com/office/drawing/2014/main" id="{FFB4B1C5-39E1-1541-B1A0-B3EC92072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3 h 13"/>
                  <a:gd name="T4" fmla="*/ 1 w 12"/>
                  <a:gd name="T5" fmla="*/ 4 h 13"/>
                  <a:gd name="T6" fmla="*/ 1 w 12"/>
                  <a:gd name="T7" fmla="*/ 4 h 13"/>
                  <a:gd name="T8" fmla="*/ 2 w 12"/>
                  <a:gd name="T9" fmla="*/ 4 h 13"/>
                  <a:gd name="T10" fmla="*/ 3 w 12"/>
                  <a:gd name="T11" fmla="*/ 4 h 13"/>
                  <a:gd name="T12" fmla="*/ 4 w 12"/>
                  <a:gd name="T13" fmla="*/ 4 h 13"/>
                  <a:gd name="T14" fmla="*/ 4 w 12"/>
                  <a:gd name="T15" fmla="*/ 3 h 13"/>
                  <a:gd name="T16" fmla="*/ 4 w 12"/>
                  <a:gd name="T17" fmla="*/ 2 h 13"/>
                  <a:gd name="T18" fmla="*/ 4 w 12"/>
                  <a:gd name="T19" fmla="*/ 2 h 13"/>
                  <a:gd name="T20" fmla="*/ 4 w 12"/>
                  <a:gd name="T21" fmla="*/ 1 h 13"/>
                  <a:gd name="T22" fmla="*/ 3 w 12"/>
                  <a:gd name="T23" fmla="*/ 0 h 13"/>
                  <a:gd name="T24" fmla="*/ 2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0 w 12"/>
                  <a:gd name="T31" fmla="*/ 2 h 13"/>
                  <a:gd name="T32" fmla="*/ 0 w 12"/>
                  <a:gd name="T33" fmla="*/ 2 h 13"/>
                  <a:gd name="T34" fmla="*/ 0 w 12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8" name="Freeform 58">
                <a:extLst>
                  <a:ext uri="{FF2B5EF4-FFF2-40B4-BE49-F238E27FC236}">
                    <a16:creationId xmlns:a16="http://schemas.microsoft.com/office/drawing/2014/main" id="{489B7B05-F349-D84E-B67D-8A38DC57F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2 h 12"/>
                  <a:gd name="T2" fmla="*/ 0 w 13"/>
                  <a:gd name="T3" fmla="*/ 3 h 12"/>
                  <a:gd name="T4" fmla="*/ 1 w 13"/>
                  <a:gd name="T5" fmla="*/ 3 h 12"/>
                  <a:gd name="T6" fmla="*/ 2 w 13"/>
                  <a:gd name="T7" fmla="*/ 4 h 12"/>
                  <a:gd name="T8" fmla="*/ 3 w 13"/>
                  <a:gd name="T9" fmla="*/ 4 h 12"/>
                  <a:gd name="T10" fmla="*/ 3 w 13"/>
                  <a:gd name="T11" fmla="*/ 4 h 12"/>
                  <a:gd name="T12" fmla="*/ 5 w 13"/>
                  <a:gd name="T13" fmla="*/ 3 h 12"/>
                  <a:gd name="T14" fmla="*/ 5 w 13"/>
                  <a:gd name="T15" fmla="*/ 3 h 12"/>
                  <a:gd name="T16" fmla="*/ 5 w 13"/>
                  <a:gd name="T17" fmla="*/ 2 h 12"/>
                  <a:gd name="T18" fmla="*/ 5 w 13"/>
                  <a:gd name="T19" fmla="*/ 1 h 12"/>
                  <a:gd name="T20" fmla="*/ 5 w 13"/>
                  <a:gd name="T21" fmla="*/ 1 h 12"/>
                  <a:gd name="T22" fmla="*/ 3 w 13"/>
                  <a:gd name="T23" fmla="*/ 0 h 12"/>
                  <a:gd name="T24" fmla="*/ 3 w 13"/>
                  <a:gd name="T25" fmla="*/ 0 h 12"/>
                  <a:gd name="T26" fmla="*/ 2 w 13"/>
                  <a:gd name="T27" fmla="*/ 0 h 12"/>
                  <a:gd name="T28" fmla="*/ 1 w 13"/>
                  <a:gd name="T29" fmla="*/ 1 h 12"/>
                  <a:gd name="T30" fmla="*/ 0 w 13"/>
                  <a:gd name="T31" fmla="*/ 1 h 12"/>
                  <a:gd name="T32" fmla="*/ 0 w 13"/>
                  <a:gd name="T33" fmla="*/ 2 h 12"/>
                  <a:gd name="T34" fmla="*/ 0 w 13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9" name="Freeform 59">
                <a:extLst>
                  <a:ext uri="{FF2B5EF4-FFF2-40B4-BE49-F238E27FC236}">
                    <a16:creationId xmlns:a16="http://schemas.microsoft.com/office/drawing/2014/main" id="{26C04495-43A3-CB41-9F8F-B0DD6DA9D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1 h 7"/>
                  <a:gd name="T2" fmla="*/ 0 w 8"/>
                  <a:gd name="T3" fmla="*/ 1 h 7"/>
                  <a:gd name="T4" fmla="*/ 0 w 8"/>
                  <a:gd name="T5" fmla="*/ 2 h 7"/>
                  <a:gd name="T6" fmla="*/ 1 w 8"/>
                  <a:gd name="T7" fmla="*/ 2 h 7"/>
                  <a:gd name="T8" fmla="*/ 1 w 8"/>
                  <a:gd name="T9" fmla="*/ 2 h 7"/>
                  <a:gd name="T10" fmla="*/ 2 w 8"/>
                  <a:gd name="T11" fmla="*/ 2 h 7"/>
                  <a:gd name="T12" fmla="*/ 2 w 8"/>
                  <a:gd name="T13" fmla="*/ 2 h 7"/>
                  <a:gd name="T14" fmla="*/ 2 w 8"/>
                  <a:gd name="T15" fmla="*/ 1 h 7"/>
                  <a:gd name="T16" fmla="*/ 2 w 8"/>
                  <a:gd name="T17" fmla="*/ 1 h 7"/>
                  <a:gd name="T18" fmla="*/ 2 w 8"/>
                  <a:gd name="T19" fmla="*/ 0 h 7"/>
                  <a:gd name="T20" fmla="*/ 2 w 8"/>
                  <a:gd name="T21" fmla="*/ 0 h 7"/>
                  <a:gd name="T22" fmla="*/ 2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1 h 7"/>
                  <a:gd name="T34" fmla="*/ 0 w 8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0" name="Freeform 60">
                <a:extLst>
                  <a:ext uri="{FF2B5EF4-FFF2-40B4-BE49-F238E27FC236}">
                    <a16:creationId xmlns:a16="http://schemas.microsoft.com/office/drawing/2014/main" id="{B902763C-6ACF-0544-B962-0DBD02CEC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2 h 8"/>
                  <a:gd name="T4" fmla="*/ 0 w 7"/>
                  <a:gd name="T5" fmla="*/ 2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2 h 8"/>
                  <a:gd name="T14" fmla="*/ 2 w 7"/>
                  <a:gd name="T15" fmla="*/ 2 h 8"/>
                  <a:gd name="T16" fmla="*/ 2 w 7"/>
                  <a:gd name="T17" fmla="*/ 1 h 8"/>
                  <a:gd name="T18" fmla="*/ 2 w 7"/>
                  <a:gd name="T19" fmla="*/ 1 h 8"/>
                  <a:gd name="T20" fmla="*/ 2 w 7"/>
                  <a:gd name="T21" fmla="*/ 1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1 h 8"/>
                  <a:gd name="T34" fmla="*/ 0 w 7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1" name="Freeform 61">
                <a:extLst>
                  <a:ext uri="{FF2B5EF4-FFF2-40B4-BE49-F238E27FC236}">
                    <a16:creationId xmlns:a16="http://schemas.microsoft.com/office/drawing/2014/main" id="{B56AFCBB-4560-A349-9274-93A43F675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3 h 17"/>
                  <a:gd name="T2" fmla="*/ 0 w 16"/>
                  <a:gd name="T3" fmla="*/ 4 h 17"/>
                  <a:gd name="T4" fmla="*/ 1 w 16"/>
                  <a:gd name="T5" fmla="*/ 5 h 17"/>
                  <a:gd name="T6" fmla="*/ 2 w 16"/>
                  <a:gd name="T7" fmla="*/ 6 h 17"/>
                  <a:gd name="T8" fmla="*/ 3 w 16"/>
                  <a:gd name="T9" fmla="*/ 6 h 17"/>
                  <a:gd name="T10" fmla="*/ 5 w 16"/>
                  <a:gd name="T11" fmla="*/ 6 h 17"/>
                  <a:gd name="T12" fmla="*/ 6 w 16"/>
                  <a:gd name="T13" fmla="*/ 5 h 17"/>
                  <a:gd name="T14" fmla="*/ 6 w 16"/>
                  <a:gd name="T15" fmla="*/ 4 h 17"/>
                  <a:gd name="T16" fmla="*/ 6 w 16"/>
                  <a:gd name="T17" fmla="*/ 3 h 17"/>
                  <a:gd name="T18" fmla="*/ 6 w 16"/>
                  <a:gd name="T19" fmla="*/ 2 h 17"/>
                  <a:gd name="T20" fmla="*/ 6 w 16"/>
                  <a:gd name="T21" fmla="*/ 1 h 17"/>
                  <a:gd name="T22" fmla="*/ 5 w 16"/>
                  <a:gd name="T23" fmla="*/ 0 h 17"/>
                  <a:gd name="T24" fmla="*/ 3 w 16"/>
                  <a:gd name="T25" fmla="*/ 0 h 17"/>
                  <a:gd name="T26" fmla="*/ 2 w 16"/>
                  <a:gd name="T27" fmla="*/ 0 h 17"/>
                  <a:gd name="T28" fmla="*/ 1 w 16"/>
                  <a:gd name="T29" fmla="*/ 1 h 17"/>
                  <a:gd name="T30" fmla="*/ 0 w 16"/>
                  <a:gd name="T31" fmla="*/ 2 h 17"/>
                  <a:gd name="T32" fmla="*/ 0 w 16"/>
                  <a:gd name="T33" fmla="*/ 3 h 17"/>
                  <a:gd name="T34" fmla="*/ 0 w 16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2" name="Freeform 62">
                <a:extLst>
                  <a:ext uri="{FF2B5EF4-FFF2-40B4-BE49-F238E27FC236}">
                    <a16:creationId xmlns:a16="http://schemas.microsoft.com/office/drawing/2014/main" id="{3C2EC4C7-B4C2-BC47-B570-2EE39BE31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2 h 12"/>
                  <a:gd name="T4" fmla="*/ 0 w 12"/>
                  <a:gd name="T5" fmla="*/ 3 h 12"/>
                  <a:gd name="T6" fmla="*/ 1 w 12"/>
                  <a:gd name="T7" fmla="*/ 4 h 12"/>
                  <a:gd name="T8" fmla="*/ 2 w 12"/>
                  <a:gd name="T9" fmla="*/ 4 h 12"/>
                  <a:gd name="T10" fmla="*/ 2 w 12"/>
                  <a:gd name="T11" fmla="*/ 4 h 12"/>
                  <a:gd name="T12" fmla="*/ 3 w 12"/>
                  <a:gd name="T13" fmla="*/ 3 h 12"/>
                  <a:gd name="T14" fmla="*/ 4 w 12"/>
                  <a:gd name="T15" fmla="*/ 2 h 12"/>
                  <a:gd name="T16" fmla="*/ 4 w 12"/>
                  <a:gd name="T17" fmla="*/ 2 h 12"/>
                  <a:gd name="T18" fmla="*/ 4 w 12"/>
                  <a:gd name="T19" fmla="*/ 1 h 12"/>
                  <a:gd name="T20" fmla="*/ 3 w 12"/>
                  <a:gd name="T21" fmla="*/ 1 h 12"/>
                  <a:gd name="T22" fmla="*/ 2 w 12"/>
                  <a:gd name="T23" fmla="*/ 0 h 12"/>
                  <a:gd name="T24" fmla="*/ 2 w 12"/>
                  <a:gd name="T25" fmla="*/ 0 h 12"/>
                  <a:gd name="T26" fmla="*/ 1 w 12"/>
                  <a:gd name="T27" fmla="*/ 0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2 h 12"/>
                  <a:gd name="T34" fmla="*/ 0 w 12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3" name="Freeform 63">
                <a:extLst>
                  <a:ext uri="{FF2B5EF4-FFF2-40B4-BE49-F238E27FC236}">
                    <a16:creationId xmlns:a16="http://schemas.microsoft.com/office/drawing/2014/main" id="{3458BF25-1606-F045-BAA3-C0EA9994E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2 w 74"/>
                  <a:gd name="T1" fmla="*/ 22 h 75"/>
                  <a:gd name="T2" fmla="*/ 5 w 74"/>
                  <a:gd name="T3" fmla="*/ 24 h 75"/>
                  <a:gd name="T4" fmla="*/ 8 w 74"/>
                  <a:gd name="T5" fmla="*/ 25 h 75"/>
                  <a:gd name="T6" fmla="*/ 11 w 74"/>
                  <a:gd name="T7" fmla="*/ 25 h 75"/>
                  <a:gd name="T8" fmla="*/ 13 w 74"/>
                  <a:gd name="T9" fmla="*/ 24 h 75"/>
                  <a:gd name="T10" fmla="*/ 13 w 74"/>
                  <a:gd name="T11" fmla="*/ 24 h 75"/>
                  <a:gd name="T12" fmla="*/ 15 w 74"/>
                  <a:gd name="T13" fmla="*/ 24 h 75"/>
                  <a:gd name="T14" fmla="*/ 17 w 74"/>
                  <a:gd name="T15" fmla="*/ 23 h 75"/>
                  <a:gd name="T16" fmla="*/ 20 w 74"/>
                  <a:gd name="T17" fmla="*/ 22 h 75"/>
                  <a:gd name="T18" fmla="*/ 22 w 74"/>
                  <a:gd name="T19" fmla="*/ 20 h 75"/>
                  <a:gd name="T20" fmla="*/ 24 w 74"/>
                  <a:gd name="T21" fmla="*/ 19 h 75"/>
                  <a:gd name="T22" fmla="*/ 25 w 74"/>
                  <a:gd name="T23" fmla="*/ 17 h 75"/>
                  <a:gd name="T24" fmla="*/ 24 w 74"/>
                  <a:gd name="T25" fmla="*/ 15 h 75"/>
                  <a:gd name="T26" fmla="*/ 20 w 74"/>
                  <a:gd name="T27" fmla="*/ 12 h 75"/>
                  <a:gd name="T28" fmla="*/ 16 w 74"/>
                  <a:gd name="T29" fmla="*/ 13 h 75"/>
                  <a:gd name="T30" fmla="*/ 12 w 74"/>
                  <a:gd name="T31" fmla="*/ 16 h 75"/>
                  <a:gd name="T32" fmla="*/ 10 w 74"/>
                  <a:gd name="T33" fmla="*/ 17 h 75"/>
                  <a:gd name="T34" fmla="*/ 10 w 74"/>
                  <a:gd name="T35" fmla="*/ 14 h 75"/>
                  <a:gd name="T36" fmla="*/ 8 w 74"/>
                  <a:gd name="T37" fmla="*/ 9 h 75"/>
                  <a:gd name="T38" fmla="*/ 4 w 74"/>
                  <a:gd name="T39" fmla="*/ 2 h 75"/>
                  <a:gd name="T40" fmla="*/ 1 w 74"/>
                  <a:gd name="T41" fmla="*/ 0 h 75"/>
                  <a:gd name="T42" fmla="*/ 0 w 74"/>
                  <a:gd name="T43" fmla="*/ 6 h 75"/>
                  <a:gd name="T44" fmla="*/ 1 w 74"/>
                  <a:gd name="T45" fmla="*/ 13 h 75"/>
                  <a:gd name="T46" fmla="*/ 2 w 74"/>
                  <a:gd name="T47" fmla="*/ 19 h 75"/>
                  <a:gd name="T48" fmla="*/ 2 w 74"/>
                  <a:gd name="T49" fmla="*/ 22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4" name="Freeform 64">
                <a:extLst>
                  <a:ext uri="{FF2B5EF4-FFF2-40B4-BE49-F238E27FC236}">
                    <a16:creationId xmlns:a16="http://schemas.microsoft.com/office/drawing/2014/main" id="{BB6D66C3-870F-A741-8848-800A1CB66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8 w 69"/>
                  <a:gd name="T1" fmla="*/ 20 h 59"/>
                  <a:gd name="T2" fmla="*/ 10 w 69"/>
                  <a:gd name="T3" fmla="*/ 20 h 59"/>
                  <a:gd name="T4" fmla="*/ 13 w 69"/>
                  <a:gd name="T5" fmla="*/ 19 h 59"/>
                  <a:gd name="T6" fmla="*/ 16 w 69"/>
                  <a:gd name="T7" fmla="*/ 19 h 59"/>
                  <a:gd name="T8" fmla="*/ 19 w 69"/>
                  <a:gd name="T9" fmla="*/ 18 h 59"/>
                  <a:gd name="T10" fmla="*/ 21 w 69"/>
                  <a:gd name="T11" fmla="*/ 18 h 59"/>
                  <a:gd name="T12" fmla="*/ 23 w 69"/>
                  <a:gd name="T13" fmla="*/ 16 h 59"/>
                  <a:gd name="T14" fmla="*/ 23 w 69"/>
                  <a:gd name="T15" fmla="*/ 15 h 59"/>
                  <a:gd name="T16" fmla="*/ 22 w 69"/>
                  <a:gd name="T17" fmla="*/ 13 h 59"/>
                  <a:gd name="T18" fmla="*/ 18 w 69"/>
                  <a:gd name="T19" fmla="*/ 11 h 59"/>
                  <a:gd name="T20" fmla="*/ 14 w 69"/>
                  <a:gd name="T21" fmla="*/ 11 h 59"/>
                  <a:gd name="T22" fmla="*/ 10 w 69"/>
                  <a:gd name="T23" fmla="*/ 13 h 59"/>
                  <a:gd name="T24" fmla="*/ 8 w 69"/>
                  <a:gd name="T25" fmla="*/ 14 h 59"/>
                  <a:gd name="T26" fmla="*/ 7 w 69"/>
                  <a:gd name="T27" fmla="*/ 10 h 59"/>
                  <a:gd name="T28" fmla="*/ 6 w 69"/>
                  <a:gd name="T29" fmla="*/ 4 h 59"/>
                  <a:gd name="T30" fmla="*/ 5 w 69"/>
                  <a:gd name="T31" fmla="*/ 0 h 59"/>
                  <a:gd name="T32" fmla="*/ 0 w 69"/>
                  <a:gd name="T33" fmla="*/ 0 h 59"/>
                  <a:gd name="T34" fmla="*/ 0 w 69"/>
                  <a:gd name="T35" fmla="*/ 9 h 59"/>
                  <a:gd name="T36" fmla="*/ 3 w 69"/>
                  <a:gd name="T37" fmla="*/ 15 h 59"/>
                  <a:gd name="T38" fmla="*/ 6 w 69"/>
                  <a:gd name="T39" fmla="*/ 19 h 59"/>
                  <a:gd name="T40" fmla="*/ 8 w 69"/>
                  <a:gd name="T41" fmla="*/ 2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5" name="Freeform 65">
                <a:extLst>
                  <a:ext uri="{FF2B5EF4-FFF2-40B4-BE49-F238E27FC236}">
                    <a16:creationId xmlns:a16="http://schemas.microsoft.com/office/drawing/2014/main" id="{3DE13C41-77A0-CC49-AB19-F3B84529E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2 w 69"/>
                  <a:gd name="T1" fmla="*/ 15 h 60"/>
                  <a:gd name="T2" fmla="*/ 5 w 69"/>
                  <a:gd name="T3" fmla="*/ 18 h 60"/>
                  <a:gd name="T4" fmla="*/ 7 w 69"/>
                  <a:gd name="T5" fmla="*/ 20 h 60"/>
                  <a:gd name="T6" fmla="*/ 10 w 69"/>
                  <a:gd name="T7" fmla="*/ 20 h 60"/>
                  <a:gd name="T8" fmla="*/ 13 w 69"/>
                  <a:gd name="T9" fmla="*/ 20 h 60"/>
                  <a:gd name="T10" fmla="*/ 15 w 69"/>
                  <a:gd name="T11" fmla="*/ 20 h 60"/>
                  <a:gd name="T12" fmla="*/ 17 w 69"/>
                  <a:gd name="T13" fmla="*/ 19 h 60"/>
                  <a:gd name="T14" fmla="*/ 19 w 69"/>
                  <a:gd name="T15" fmla="*/ 18 h 60"/>
                  <a:gd name="T16" fmla="*/ 20 w 69"/>
                  <a:gd name="T17" fmla="*/ 17 h 60"/>
                  <a:gd name="T18" fmla="*/ 21 w 69"/>
                  <a:gd name="T19" fmla="*/ 17 h 60"/>
                  <a:gd name="T20" fmla="*/ 22 w 69"/>
                  <a:gd name="T21" fmla="*/ 16 h 60"/>
                  <a:gd name="T22" fmla="*/ 23 w 69"/>
                  <a:gd name="T23" fmla="*/ 14 h 60"/>
                  <a:gd name="T24" fmla="*/ 22 w 69"/>
                  <a:gd name="T25" fmla="*/ 13 h 60"/>
                  <a:gd name="T26" fmla="*/ 18 w 69"/>
                  <a:gd name="T27" fmla="*/ 10 h 60"/>
                  <a:gd name="T28" fmla="*/ 14 w 69"/>
                  <a:gd name="T29" fmla="*/ 10 h 60"/>
                  <a:gd name="T30" fmla="*/ 11 w 69"/>
                  <a:gd name="T31" fmla="*/ 11 h 60"/>
                  <a:gd name="T32" fmla="*/ 9 w 69"/>
                  <a:gd name="T33" fmla="*/ 12 h 60"/>
                  <a:gd name="T34" fmla="*/ 9 w 69"/>
                  <a:gd name="T35" fmla="*/ 10 h 60"/>
                  <a:gd name="T36" fmla="*/ 7 w 69"/>
                  <a:gd name="T37" fmla="*/ 5 h 60"/>
                  <a:gd name="T38" fmla="*/ 4 w 69"/>
                  <a:gd name="T39" fmla="*/ 1 h 60"/>
                  <a:gd name="T40" fmla="*/ 0 w 69"/>
                  <a:gd name="T41" fmla="*/ 0 h 60"/>
                  <a:gd name="T42" fmla="*/ 0 w 69"/>
                  <a:gd name="T43" fmla="*/ 5 h 60"/>
                  <a:gd name="T44" fmla="*/ 0 w 69"/>
                  <a:gd name="T45" fmla="*/ 10 h 60"/>
                  <a:gd name="T46" fmla="*/ 1 w 69"/>
                  <a:gd name="T47" fmla="*/ 14 h 60"/>
                  <a:gd name="T48" fmla="*/ 2 w 69"/>
                  <a:gd name="T49" fmla="*/ 15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6" name="Freeform 66">
                <a:extLst>
                  <a:ext uri="{FF2B5EF4-FFF2-40B4-BE49-F238E27FC236}">
                    <a16:creationId xmlns:a16="http://schemas.microsoft.com/office/drawing/2014/main" id="{B3FE2BCC-A390-6A4A-B093-7E53F8AC1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4 w 75"/>
                  <a:gd name="T1" fmla="*/ 15 h 48"/>
                  <a:gd name="T2" fmla="*/ 6 w 75"/>
                  <a:gd name="T3" fmla="*/ 15 h 48"/>
                  <a:gd name="T4" fmla="*/ 10 w 75"/>
                  <a:gd name="T5" fmla="*/ 16 h 48"/>
                  <a:gd name="T6" fmla="*/ 14 w 75"/>
                  <a:gd name="T7" fmla="*/ 16 h 48"/>
                  <a:gd name="T8" fmla="*/ 19 w 75"/>
                  <a:gd name="T9" fmla="*/ 15 h 48"/>
                  <a:gd name="T10" fmla="*/ 22 w 75"/>
                  <a:gd name="T11" fmla="*/ 14 h 48"/>
                  <a:gd name="T12" fmla="*/ 25 w 75"/>
                  <a:gd name="T13" fmla="*/ 12 h 48"/>
                  <a:gd name="T14" fmla="*/ 25 w 75"/>
                  <a:gd name="T15" fmla="*/ 10 h 48"/>
                  <a:gd name="T16" fmla="*/ 24 w 75"/>
                  <a:gd name="T17" fmla="*/ 6 h 48"/>
                  <a:gd name="T18" fmla="*/ 22 w 75"/>
                  <a:gd name="T19" fmla="*/ 5 h 48"/>
                  <a:gd name="T20" fmla="*/ 20 w 75"/>
                  <a:gd name="T21" fmla="*/ 5 h 48"/>
                  <a:gd name="T22" fmla="*/ 17 w 75"/>
                  <a:gd name="T23" fmla="*/ 5 h 48"/>
                  <a:gd name="T24" fmla="*/ 14 w 75"/>
                  <a:gd name="T25" fmla="*/ 6 h 48"/>
                  <a:gd name="T26" fmla="*/ 12 w 75"/>
                  <a:gd name="T27" fmla="*/ 6 h 48"/>
                  <a:gd name="T28" fmla="*/ 10 w 75"/>
                  <a:gd name="T29" fmla="*/ 7 h 48"/>
                  <a:gd name="T30" fmla="*/ 8 w 75"/>
                  <a:gd name="T31" fmla="*/ 8 h 48"/>
                  <a:gd name="T32" fmla="*/ 8 w 75"/>
                  <a:gd name="T33" fmla="*/ 8 h 48"/>
                  <a:gd name="T34" fmla="*/ 7 w 75"/>
                  <a:gd name="T35" fmla="*/ 7 h 48"/>
                  <a:gd name="T36" fmla="*/ 6 w 75"/>
                  <a:gd name="T37" fmla="*/ 4 h 48"/>
                  <a:gd name="T38" fmla="*/ 5 w 75"/>
                  <a:gd name="T39" fmla="*/ 2 h 48"/>
                  <a:gd name="T40" fmla="*/ 5 w 75"/>
                  <a:gd name="T41" fmla="*/ 1 h 48"/>
                  <a:gd name="T42" fmla="*/ 4 w 75"/>
                  <a:gd name="T43" fmla="*/ 0 h 48"/>
                  <a:gd name="T44" fmla="*/ 3 w 75"/>
                  <a:gd name="T45" fmla="*/ 0 h 48"/>
                  <a:gd name="T46" fmla="*/ 1 w 75"/>
                  <a:gd name="T47" fmla="*/ 1 h 48"/>
                  <a:gd name="T48" fmla="*/ 0 w 75"/>
                  <a:gd name="T49" fmla="*/ 2 h 48"/>
                  <a:gd name="T50" fmla="*/ 0 w 75"/>
                  <a:gd name="T51" fmla="*/ 4 h 48"/>
                  <a:gd name="T52" fmla="*/ 2 w 75"/>
                  <a:gd name="T53" fmla="*/ 9 h 48"/>
                  <a:gd name="T54" fmla="*/ 3 w 75"/>
                  <a:gd name="T55" fmla="*/ 13 h 48"/>
                  <a:gd name="T56" fmla="*/ 4 w 75"/>
                  <a:gd name="T57" fmla="*/ 15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7" name="Freeform 67">
                <a:extLst>
                  <a:ext uri="{FF2B5EF4-FFF2-40B4-BE49-F238E27FC236}">
                    <a16:creationId xmlns:a16="http://schemas.microsoft.com/office/drawing/2014/main" id="{61EB8E92-51A5-994E-BAA9-E316C8C82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5 w 63"/>
                  <a:gd name="T1" fmla="*/ 18 h 57"/>
                  <a:gd name="T2" fmla="*/ 7 w 63"/>
                  <a:gd name="T3" fmla="*/ 18 h 57"/>
                  <a:gd name="T4" fmla="*/ 11 w 63"/>
                  <a:gd name="T5" fmla="*/ 19 h 57"/>
                  <a:gd name="T6" fmla="*/ 16 w 63"/>
                  <a:gd name="T7" fmla="*/ 19 h 57"/>
                  <a:gd name="T8" fmla="*/ 19 w 63"/>
                  <a:gd name="T9" fmla="*/ 17 h 57"/>
                  <a:gd name="T10" fmla="*/ 20 w 63"/>
                  <a:gd name="T11" fmla="*/ 16 h 57"/>
                  <a:gd name="T12" fmla="*/ 21 w 63"/>
                  <a:gd name="T13" fmla="*/ 15 h 57"/>
                  <a:gd name="T14" fmla="*/ 21 w 63"/>
                  <a:gd name="T15" fmla="*/ 14 h 57"/>
                  <a:gd name="T16" fmla="*/ 21 w 63"/>
                  <a:gd name="T17" fmla="*/ 13 h 57"/>
                  <a:gd name="T18" fmla="*/ 20 w 63"/>
                  <a:gd name="T19" fmla="*/ 12 h 57"/>
                  <a:gd name="T20" fmla="*/ 19 w 63"/>
                  <a:gd name="T21" fmla="*/ 11 h 57"/>
                  <a:gd name="T22" fmla="*/ 18 w 63"/>
                  <a:gd name="T23" fmla="*/ 10 h 57"/>
                  <a:gd name="T24" fmla="*/ 16 w 63"/>
                  <a:gd name="T25" fmla="*/ 11 h 57"/>
                  <a:gd name="T26" fmla="*/ 13 w 63"/>
                  <a:gd name="T27" fmla="*/ 12 h 57"/>
                  <a:gd name="T28" fmla="*/ 10 w 63"/>
                  <a:gd name="T29" fmla="*/ 12 h 57"/>
                  <a:gd name="T30" fmla="*/ 8 w 63"/>
                  <a:gd name="T31" fmla="*/ 12 h 57"/>
                  <a:gd name="T32" fmla="*/ 7 w 63"/>
                  <a:gd name="T33" fmla="*/ 12 h 57"/>
                  <a:gd name="T34" fmla="*/ 7 w 63"/>
                  <a:gd name="T35" fmla="*/ 10 h 57"/>
                  <a:gd name="T36" fmla="*/ 7 w 63"/>
                  <a:gd name="T37" fmla="*/ 6 h 57"/>
                  <a:gd name="T38" fmla="*/ 6 w 63"/>
                  <a:gd name="T39" fmla="*/ 1 h 57"/>
                  <a:gd name="T40" fmla="*/ 3 w 63"/>
                  <a:gd name="T41" fmla="*/ 0 h 57"/>
                  <a:gd name="T42" fmla="*/ 0 w 63"/>
                  <a:gd name="T43" fmla="*/ 6 h 57"/>
                  <a:gd name="T44" fmla="*/ 0 w 63"/>
                  <a:gd name="T45" fmla="*/ 11 h 57"/>
                  <a:gd name="T46" fmla="*/ 2 w 63"/>
                  <a:gd name="T47" fmla="*/ 15 h 57"/>
                  <a:gd name="T48" fmla="*/ 5 w 63"/>
                  <a:gd name="T49" fmla="*/ 18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8" name="Freeform 68">
                <a:extLst>
                  <a:ext uri="{FF2B5EF4-FFF2-40B4-BE49-F238E27FC236}">
                    <a16:creationId xmlns:a16="http://schemas.microsoft.com/office/drawing/2014/main" id="{BFF78D77-9D47-994B-B83C-36E18B127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8 w 65"/>
                  <a:gd name="T1" fmla="*/ 17 h 57"/>
                  <a:gd name="T2" fmla="*/ 10 w 65"/>
                  <a:gd name="T3" fmla="*/ 19 h 57"/>
                  <a:gd name="T4" fmla="*/ 13 w 65"/>
                  <a:gd name="T5" fmla="*/ 18 h 57"/>
                  <a:gd name="T6" fmla="*/ 16 w 65"/>
                  <a:gd name="T7" fmla="*/ 17 h 57"/>
                  <a:gd name="T8" fmla="*/ 19 w 65"/>
                  <a:gd name="T9" fmla="*/ 16 h 57"/>
                  <a:gd name="T10" fmla="*/ 20 w 65"/>
                  <a:gd name="T11" fmla="*/ 15 h 57"/>
                  <a:gd name="T12" fmla="*/ 21 w 65"/>
                  <a:gd name="T13" fmla="*/ 14 h 57"/>
                  <a:gd name="T14" fmla="*/ 21 w 65"/>
                  <a:gd name="T15" fmla="*/ 13 h 57"/>
                  <a:gd name="T16" fmla="*/ 20 w 65"/>
                  <a:gd name="T17" fmla="*/ 11 h 57"/>
                  <a:gd name="T18" fmla="*/ 17 w 65"/>
                  <a:gd name="T19" fmla="*/ 9 h 57"/>
                  <a:gd name="T20" fmla="*/ 15 w 65"/>
                  <a:gd name="T21" fmla="*/ 10 h 57"/>
                  <a:gd name="T22" fmla="*/ 13 w 65"/>
                  <a:gd name="T23" fmla="*/ 12 h 57"/>
                  <a:gd name="T24" fmla="*/ 11 w 65"/>
                  <a:gd name="T25" fmla="*/ 13 h 57"/>
                  <a:gd name="T26" fmla="*/ 10 w 65"/>
                  <a:gd name="T27" fmla="*/ 11 h 57"/>
                  <a:gd name="T28" fmla="*/ 8 w 65"/>
                  <a:gd name="T29" fmla="*/ 6 h 57"/>
                  <a:gd name="T30" fmla="*/ 5 w 65"/>
                  <a:gd name="T31" fmla="*/ 2 h 57"/>
                  <a:gd name="T32" fmla="*/ 2 w 65"/>
                  <a:gd name="T33" fmla="*/ 0 h 57"/>
                  <a:gd name="T34" fmla="*/ 0 w 65"/>
                  <a:gd name="T35" fmla="*/ 7 h 57"/>
                  <a:gd name="T36" fmla="*/ 2 w 65"/>
                  <a:gd name="T37" fmla="*/ 12 h 57"/>
                  <a:gd name="T38" fmla="*/ 6 w 65"/>
                  <a:gd name="T39" fmla="*/ 16 h 57"/>
                  <a:gd name="T40" fmla="*/ 8 w 65"/>
                  <a:gd name="T41" fmla="*/ 17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9" name="Freeform 69">
                <a:extLst>
                  <a:ext uri="{FF2B5EF4-FFF2-40B4-BE49-F238E27FC236}">
                    <a16:creationId xmlns:a16="http://schemas.microsoft.com/office/drawing/2014/main" id="{A7F16DD9-F34C-604A-A19B-1AF79AA29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5 w 79"/>
                  <a:gd name="T1" fmla="*/ 22 h 80"/>
                  <a:gd name="T2" fmla="*/ 6 w 79"/>
                  <a:gd name="T3" fmla="*/ 23 h 80"/>
                  <a:gd name="T4" fmla="*/ 8 w 79"/>
                  <a:gd name="T5" fmla="*/ 24 h 80"/>
                  <a:gd name="T6" fmla="*/ 10 w 79"/>
                  <a:gd name="T7" fmla="*/ 25 h 80"/>
                  <a:gd name="T8" fmla="*/ 13 w 79"/>
                  <a:gd name="T9" fmla="*/ 26 h 80"/>
                  <a:gd name="T10" fmla="*/ 15 w 79"/>
                  <a:gd name="T11" fmla="*/ 26 h 80"/>
                  <a:gd name="T12" fmla="*/ 19 w 79"/>
                  <a:gd name="T13" fmla="*/ 25 h 80"/>
                  <a:gd name="T14" fmla="*/ 22 w 79"/>
                  <a:gd name="T15" fmla="*/ 23 h 80"/>
                  <a:gd name="T16" fmla="*/ 24 w 79"/>
                  <a:gd name="T17" fmla="*/ 19 h 80"/>
                  <a:gd name="T18" fmla="*/ 25 w 79"/>
                  <a:gd name="T19" fmla="*/ 18 h 80"/>
                  <a:gd name="T20" fmla="*/ 26 w 79"/>
                  <a:gd name="T21" fmla="*/ 16 h 80"/>
                  <a:gd name="T22" fmla="*/ 26 w 79"/>
                  <a:gd name="T23" fmla="*/ 15 h 80"/>
                  <a:gd name="T24" fmla="*/ 26 w 79"/>
                  <a:gd name="T25" fmla="*/ 14 h 80"/>
                  <a:gd name="T26" fmla="*/ 23 w 79"/>
                  <a:gd name="T27" fmla="*/ 13 h 80"/>
                  <a:gd name="T28" fmla="*/ 20 w 79"/>
                  <a:gd name="T29" fmla="*/ 12 h 80"/>
                  <a:gd name="T30" fmla="*/ 17 w 79"/>
                  <a:gd name="T31" fmla="*/ 13 h 80"/>
                  <a:gd name="T32" fmla="*/ 15 w 79"/>
                  <a:gd name="T33" fmla="*/ 13 h 80"/>
                  <a:gd name="T34" fmla="*/ 13 w 79"/>
                  <a:gd name="T35" fmla="*/ 14 h 80"/>
                  <a:gd name="T36" fmla="*/ 11 w 79"/>
                  <a:gd name="T37" fmla="*/ 15 h 80"/>
                  <a:gd name="T38" fmla="*/ 10 w 79"/>
                  <a:gd name="T39" fmla="*/ 16 h 80"/>
                  <a:gd name="T40" fmla="*/ 10 w 79"/>
                  <a:gd name="T41" fmla="*/ 17 h 80"/>
                  <a:gd name="T42" fmla="*/ 9 w 79"/>
                  <a:gd name="T43" fmla="*/ 14 h 80"/>
                  <a:gd name="T44" fmla="*/ 7 w 79"/>
                  <a:gd name="T45" fmla="*/ 8 h 80"/>
                  <a:gd name="T46" fmla="*/ 4 w 79"/>
                  <a:gd name="T47" fmla="*/ 2 h 80"/>
                  <a:gd name="T48" fmla="*/ 0 w 79"/>
                  <a:gd name="T49" fmla="*/ 0 h 80"/>
                  <a:gd name="T50" fmla="*/ 0 w 79"/>
                  <a:gd name="T51" fmla="*/ 8 h 80"/>
                  <a:gd name="T52" fmla="*/ 2 w 79"/>
                  <a:gd name="T53" fmla="*/ 15 h 80"/>
                  <a:gd name="T54" fmla="*/ 4 w 79"/>
                  <a:gd name="T55" fmla="*/ 20 h 80"/>
                  <a:gd name="T56" fmla="*/ 5 w 79"/>
                  <a:gd name="T57" fmla="*/ 22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0" name="Freeform 70">
                <a:extLst>
                  <a:ext uri="{FF2B5EF4-FFF2-40B4-BE49-F238E27FC236}">
                    <a16:creationId xmlns:a16="http://schemas.microsoft.com/office/drawing/2014/main" id="{A4D82926-B1FD-0440-BA57-8493F683B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4 w 79"/>
                  <a:gd name="T1" fmla="*/ 18 h 67"/>
                  <a:gd name="T2" fmla="*/ 5 w 79"/>
                  <a:gd name="T3" fmla="*/ 18 h 67"/>
                  <a:gd name="T4" fmla="*/ 7 w 79"/>
                  <a:gd name="T5" fmla="*/ 19 h 67"/>
                  <a:gd name="T6" fmla="*/ 9 w 79"/>
                  <a:gd name="T7" fmla="*/ 20 h 67"/>
                  <a:gd name="T8" fmla="*/ 12 w 79"/>
                  <a:gd name="T9" fmla="*/ 21 h 67"/>
                  <a:gd name="T10" fmla="*/ 14 w 79"/>
                  <a:gd name="T11" fmla="*/ 22 h 67"/>
                  <a:gd name="T12" fmla="*/ 17 w 79"/>
                  <a:gd name="T13" fmla="*/ 22 h 67"/>
                  <a:gd name="T14" fmla="*/ 20 w 79"/>
                  <a:gd name="T15" fmla="*/ 22 h 67"/>
                  <a:gd name="T16" fmla="*/ 23 w 79"/>
                  <a:gd name="T17" fmla="*/ 21 h 67"/>
                  <a:gd name="T18" fmla="*/ 25 w 79"/>
                  <a:gd name="T19" fmla="*/ 20 h 67"/>
                  <a:gd name="T20" fmla="*/ 26 w 79"/>
                  <a:gd name="T21" fmla="*/ 19 h 67"/>
                  <a:gd name="T22" fmla="*/ 27 w 79"/>
                  <a:gd name="T23" fmla="*/ 17 h 67"/>
                  <a:gd name="T24" fmla="*/ 27 w 79"/>
                  <a:gd name="T25" fmla="*/ 15 h 67"/>
                  <a:gd name="T26" fmla="*/ 25 w 79"/>
                  <a:gd name="T27" fmla="*/ 13 h 67"/>
                  <a:gd name="T28" fmla="*/ 22 w 79"/>
                  <a:gd name="T29" fmla="*/ 12 h 67"/>
                  <a:gd name="T30" fmla="*/ 19 w 79"/>
                  <a:gd name="T31" fmla="*/ 12 h 67"/>
                  <a:gd name="T32" fmla="*/ 16 w 79"/>
                  <a:gd name="T33" fmla="*/ 12 h 67"/>
                  <a:gd name="T34" fmla="*/ 14 w 79"/>
                  <a:gd name="T35" fmla="*/ 12 h 67"/>
                  <a:gd name="T36" fmla="*/ 12 w 79"/>
                  <a:gd name="T37" fmla="*/ 12 h 67"/>
                  <a:gd name="T38" fmla="*/ 10 w 79"/>
                  <a:gd name="T39" fmla="*/ 13 h 67"/>
                  <a:gd name="T40" fmla="*/ 10 w 79"/>
                  <a:gd name="T41" fmla="*/ 13 h 67"/>
                  <a:gd name="T42" fmla="*/ 9 w 79"/>
                  <a:gd name="T43" fmla="*/ 11 h 67"/>
                  <a:gd name="T44" fmla="*/ 8 w 79"/>
                  <a:gd name="T45" fmla="*/ 6 h 67"/>
                  <a:gd name="T46" fmla="*/ 5 w 79"/>
                  <a:gd name="T47" fmla="*/ 1 h 67"/>
                  <a:gd name="T48" fmla="*/ 1 w 79"/>
                  <a:gd name="T49" fmla="*/ 0 h 67"/>
                  <a:gd name="T50" fmla="*/ 0 w 79"/>
                  <a:gd name="T51" fmla="*/ 7 h 67"/>
                  <a:gd name="T52" fmla="*/ 1 w 79"/>
                  <a:gd name="T53" fmla="*/ 12 h 67"/>
                  <a:gd name="T54" fmla="*/ 3 w 79"/>
                  <a:gd name="T55" fmla="*/ 16 h 67"/>
                  <a:gd name="T56" fmla="*/ 4 w 79"/>
                  <a:gd name="T57" fmla="*/ 1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1" name="Freeform 71">
                <a:extLst>
                  <a:ext uri="{FF2B5EF4-FFF2-40B4-BE49-F238E27FC236}">
                    <a16:creationId xmlns:a16="http://schemas.microsoft.com/office/drawing/2014/main" id="{D601EA79-FC36-C44A-9609-824475391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3 w 77"/>
                  <a:gd name="T1" fmla="*/ 19 h 62"/>
                  <a:gd name="T2" fmla="*/ 6 w 77"/>
                  <a:gd name="T3" fmla="*/ 19 h 62"/>
                  <a:gd name="T4" fmla="*/ 9 w 77"/>
                  <a:gd name="T5" fmla="*/ 20 h 62"/>
                  <a:gd name="T6" fmla="*/ 14 w 77"/>
                  <a:gd name="T7" fmla="*/ 20 h 62"/>
                  <a:gd name="T8" fmla="*/ 18 w 77"/>
                  <a:gd name="T9" fmla="*/ 19 h 62"/>
                  <a:gd name="T10" fmla="*/ 22 w 77"/>
                  <a:gd name="T11" fmla="*/ 19 h 62"/>
                  <a:gd name="T12" fmla="*/ 24 w 77"/>
                  <a:gd name="T13" fmla="*/ 18 h 62"/>
                  <a:gd name="T14" fmla="*/ 26 w 77"/>
                  <a:gd name="T15" fmla="*/ 16 h 62"/>
                  <a:gd name="T16" fmla="*/ 25 w 77"/>
                  <a:gd name="T17" fmla="*/ 14 h 62"/>
                  <a:gd name="T18" fmla="*/ 23 w 77"/>
                  <a:gd name="T19" fmla="*/ 12 h 62"/>
                  <a:gd name="T20" fmla="*/ 21 w 77"/>
                  <a:gd name="T21" fmla="*/ 11 h 62"/>
                  <a:gd name="T22" fmla="*/ 18 w 77"/>
                  <a:gd name="T23" fmla="*/ 10 h 62"/>
                  <a:gd name="T24" fmla="*/ 16 w 77"/>
                  <a:gd name="T25" fmla="*/ 10 h 62"/>
                  <a:gd name="T26" fmla="*/ 13 w 77"/>
                  <a:gd name="T27" fmla="*/ 11 h 62"/>
                  <a:gd name="T28" fmla="*/ 11 w 77"/>
                  <a:gd name="T29" fmla="*/ 11 h 62"/>
                  <a:gd name="T30" fmla="*/ 9 w 77"/>
                  <a:gd name="T31" fmla="*/ 12 h 62"/>
                  <a:gd name="T32" fmla="*/ 9 w 77"/>
                  <a:gd name="T33" fmla="*/ 12 h 62"/>
                  <a:gd name="T34" fmla="*/ 8 w 77"/>
                  <a:gd name="T35" fmla="*/ 10 h 62"/>
                  <a:gd name="T36" fmla="*/ 7 w 77"/>
                  <a:gd name="T37" fmla="*/ 5 h 62"/>
                  <a:gd name="T38" fmla="*/ 5 w 77"/>
                  <a:gd name="T39" fmla="*/ 1 h 62"/>
                  <a:gd name="T40" fmla="*/ 1 w 77"/>
                  <a:gd name="T41" fmla="*/ 0 h 62"/>
                  <a:gd name="T42" fmla="*/ 0 w 77"/>
                  <a:gd name="T43" fmla="*/ 5 h 62"/>
                  <a:gd name="T44" fmla="*/ 1 w 77"/>
                  <a:gd name="T45" fmla="*/ 12 h 62"/>
                  <a:gd name="T46" fmla="*/ 3 w 77"/>
                  <a:gd name="T47" fmla="*/ 17 h 62"/>
                  <a:gd name="T48" fmla="*/ 3 w 77"/>
                  <a:gd name="T49" fmla="*/ 19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2" name="Freeform 72">
                <a:extLst>
                  <a:ext uri="{FF2B5EF4-FFF2-40B4-BE49-F238E27FC236}">
                    <a16:creationId xmlns:a16="http://schemas.microsoft.com/office/drawing/2014/main" id="{C0BB16A6-4E01-AA41-9654-A03D35952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4 w 366"/>
                  <a:gd name="T1" fmla="*/ 50 h 845"/>
                  <a:gd name="T2" fmla="*/ 5 w 366"/>
                  <a:gd name="T3" fmla="*/ 80 h 845"/>
                  <a:gd name="T4" fmla="*/ 15 w 366"/>
                  <a:gd name="T5" fmla="*/ 115 h 845"/>
                  <a:gd name="T6" fmla="*/ 28 w 366"/>
                  <a:gd name="T7" fmla="*/ 155 h 845"/>
                  <a:gd name="T8" fmla="*/ 41 w 366"/>
                  <a:gd name="T9" fmla="*/ 194 h 845"/>
                  <a:gd name="T10" fmla="*/ 54 w 366"/>
                  <a:gd name="T11" fmla="*/ 232 h 845"/>
                  <a:gd name="T12" fmla="*/ 65 w 366"/>
                  <a:gd name="T13" fmla="*/ 259 h 845"/>
                  <a:gd name="T14" fmla="*/ 76 w 366"/>
                  <a:gd name="T15" fmla="*/ 269 h 845"/>
                  <a:gd name="T16" fmla="*/ 90 w 366"/>
                  <a:gd name="T17" fmla="*/ 276 h 845"/>
                  <a:gd name="T18" fmla="*/ 105 w 366"/>
                  <a:gd name="T19" fmla="*/ 280 h 845"/>
                  <a:gd name="T20" fmla="*/ 116 w 366"/>
                  <a:gd name="T21" fmla="*/ 280 h 845"/>
                  <a:gd name="T22" fmla="*/ 120 w 366"/>
                  <a:gd name="T23" fmla="*/ 277 h 845"/>
                  <a:gd name="T24" fmla="*/ 122 w 366"/>
                  <a:gd name="T25" fmla="*/ 271 h 845"/>
                  <a:gd name="T26" fmla="*/ 118 w 366"/>
                  <a:gd name="T27" fmla="*/ 267 h 845"/>
                  <a:gd name="T28" fmla="*/ 110 w 366"/>
                  <a:gd name="T29" fmla="*/ 265 h 845"/>
                  <a:gd name="T30" fmla="*/ 98 w 366"/>
                  <a:gd name="T31" fmla="*/ 262 h 845"/>
                  <a:gd name="T32" fmla="*/ 88 w 366"/>
                  <a:gd name="T33" fmla="*/ 259 h 845"/>
                  <a:gd name="T34" fmla="*/ 80 w 366"/>
                  <a:gd name="T35" fmla="*/ 252 h 845"/>
                  <a:gd name="T36" fmla="*/ 72 w 366"/>
                  <a:gd name="T37" fmla="*/ 235 h 845"/>
                  <a:gd name="T38" fmla="*/ 65 w 366"/>
                  <a:gd name="T39" fmla="*/ 214 h 845"/>
                  <a:gd name="T40" fmla="*/ 57 w 366"/>
                  <a:gd name="T41" fmla="*/ 192 h 845"/>
                  <a:gd name="T42" fmla="*/ 50 w 366"/>
                  <a:gd name="T43" fmla="*/ 170 h 845"/>
                  <a:gd name="T44" fmla="*/ 42 w 366"/>
                  <a:gd name="T45" fmla="*/ 145 h 845"/>
                  <a:gd name="T46" fmla="*/ 31 w 366"/>
                  <a:gd name="T47" fmla="*/ 116 h 845"/>
                  <a:gd name="T48" fmla="*/ 22 w 366"/>
                  <a:gd name="T49" fmla="*/ 87 h 845"/>
                  <a:gd name="T50" fmla="*/ 16 w 366"/>
                  <a:gd name="T51" fmla="*/ 58 h 845"/>
                  <a:gd name="T52" fmla="*/ 15 w 366"/>
                  <a:gd name="T53" fmla="*/ 37 h 845"/>
                  <a:gd name="T54" fmla="*/ 12 w 366"/>
                  <a:gd name="T55" fmla="*/ 22 h 845"/>
                  <a:gd name="T56" fmla="*/ 7 w 366"/>
                  <a:gd name="T57" fmla="*/ 9 h 845"/>
                  <a:gd name="T58" fmla="*/ 2 w 366"/>
                  <a:gd name="T59" fmla="*/ 0 h 845"/>
                  <a:gd name="T60" fmla="*/ 2 w 366"/>
                  <a:gd name="T61" fmla="*/ 6 h 845"/>
                  <a:gd name="T62" fmla="*/ 4 w 366"/>
                  <a:gd name="T63" fmla="*/ 25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3" name="Freeform 73">
                <a:extLst>
                  <a:ext uri="{FF2B5EF4-FFF2-40B4-BE49-F238E27FC236}">
                    <a16:creationId xmlns:a16="http://schemas.microsoft.com/office/drawing/2014/main" id="{4F9E0173-334B-564D-9624-608A712D8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28 w 88"/>
                  <a:gd name="T1" fmla="*/ 8 h 87"/>
                  <a:gd name="T2" fmla="*/ 29 w 88"/>
                  <a:gd name="T3" fmla="*/ 6 h 87"/>
                  <a:gd name="T4" fmla="*/ 29 w 88"/>
                  <a:gd name="T5" fmla="*/ 4 h 87"/>
                  <a:gd name="T6" fmla="*/ 28 w 88"/>
                  <a:gd name="T7" fmla="*/ 2 h 87"/>
                  <a:gd name="T8" fmla="*/ 25 w 88"/>
                  <a:gd name="T9" fmla="*/ 1 h 87"/>
                  <a:gd name="T10" fmla="*/ 23 w 88"/>
                  <a:gd name="T11" fmla="*/ 0 h 87"/>
                  <a:gd name="T12" fmla="*/ 20 w 88"/>
                  <a:gd name="T13" fmla="*/ 0 h 87"/>
                  <a:gd name="T14" fmla="*/ 18 w 88"/>
                  <a:gd name="T15" fmla="*/ 0 h 87"/>
                  <a:gd name="T16" fmla="*/ 15 w 88"/>
                  <a:gd name="T17" fmla="*/ 2 h 87"/>
                  <a:gd name="T18" fmla="*/ 14 w 88"/>
                  <a:gd name="T19" fmla="*/ 4 h 87"/>
                  <a:gd name="T20" fmla="*/ 11 w 88"/>
                  <a:gd name="T21" fmla="*/ 7 h 87"/>
                  <a:gd name="T22" fmla="*/ 8 w 88"/>
                  <a:gd name="T23" fmla="*/ 10 h 87"/>
                  <a:gd name="T24" fmla="*/ 5 w 88"/>
                  <a:gd name="T25" fmla="*/ 14 h 87"/>
                  <a:gd name="T26" fmla="*/ 3 w 88"/>
                  <a:gd name="T27" fmla="*/ 19 h 87"/>
                  <a:gd name="T28" fmla="*/ 1 w 88"/>
                  <a:gd name="T29" fmla="*/ 23 h 87"/>
                  <a:gd name="T30" fmla="*/ 0 w 88"/>
                  <a:gd name="T31" fmla="*/ 26 h 87"/>
                  <a:gd name="T32" fmla="*/ 1 w 88"/>
                  <a:gd name="T33" fmla="*/ 29 h 87"/>
                  <a:gd name="T34" fmla="*/ 5 w 88"/>
                  <a:gd name="T35" fmla="*/ 27 h 87"/>
                  <a:gd name="T36" fmla="*/ 9 w 88"/>
                  <a:gd name="T37" fmla="*/ 23 h 87"/>
                  <a:gd name="T38" fmla="*/ 13 w 88"/>
                  <a:gd name="T39" fmla="*/ 20 h 87"/>
                  <a:gd name="T40" fmla="*/ 17 w 88"/>
                  <a:gd name="T41" fmla="*/ 17 h 87"/>
                  <a:gd name="T42" fmla="*/ 21 w 88"/>
                  <a:gd name="T43" fmla="*/ 14 h 87"/>
                  <a:gd name="T44" fmla="*/ 24 w 88"/>
                  <a:gd name="T45" fmla="*/ 11 h 87"/>
                  <a:gd name="T46" fmla="*/ 26 w 88"/>
                  <a:gd name="T47" fmla="*/ 9 h 87"/>
                  <a:gd name="T48" fmla="*/ 28 w 88"/>
                  <a:gd name="T49" fmla="*/ 8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4" name="Freeform 74">
                <a:extLst>
                  <a:ext uri="{FF2B5EF4-FFF2-40B4-BE49-F238E27FC236}">
                    <a16:creationId xmlns:a16="http://schemas.microsoft.com/office/drawing/2014/main" id="{69D9E6D3-1EB3-DD47-87DB-7ECD2D2D8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31 w 102"/>
                  <a:gd name="T1" fmla="*/ 7 h 28"/>
                  <a:gd name="T2" fmla="*/ 32 w 102"/>
                  <a:gd name="T3" fmla="*/ 7 h 28"/>
                  <a:gd name="T4" fmla="*/ 33 w 102"/>
                  <a:gd name="T5" fmla="*/ 6 h 28"/>
                  <a:gd name="T6" fmla="*/ 34 w 102"/>
                  <a:gd name="T7" fmla="*/ 5 h 28"/>
                  <a:gd name="T8" fmla="*/ 34 w 102"/>
                  <a:gd name="T9" fmla="*/ 3 h 28"/>
                  <a:gd name="T10" fmla="*/ 34 w 102"/>
                  <a:gd name="T11" fmla="*/ 2 h 28"/>
                  <a:gd name="T12" fmla="*/ 33 w 102"/>
                  <a:gd name="T13" fmla="*/ 0 h 28"/>
                  <a:gd name="T14" fmla="*/ 31 w 102"/>
                  <a:gd name="T15" fmla="*/ 0 h 28"/>
                  <a:gd name="T16" fmla="*/ 29 w 102"/>
                  <a:gd name="T17" fmla="*/ 0 h 28"/>
                  <a:gd name="T18" fmla="*/ 25 w 102"/>
                  <a:gd name="T19" fmla="*/ 1 h 28"/>
                  <a:gd name="T20" fmla="*/ 20 w 102"/>
                  <a:gd name="T21" fmla="*/ 2 h 28"/>
                  <a:gd name="T22" fmla="*/ 15 w 102"/>
                  <a:gd name="T23" fmla="*/ 3 h 28"/>
                  <a:gd name="T24" fmla="*/ 11 w 102"/>
                  <a:gd name="T25" fmla="*/ 4 h 28"/>
                  <a:gd name="T26" fmla="*/ 7 w 102"/>
                  <a:gd name="T27" fmla="*/ 5 h 28"/>
                  <a:gd name="T28" fmla="*/ 3 w 102"/>
                  <a:gd name="T29" fmla="*/ 6 h 28"/>
                  <a:gd name="T30" fmla="*/ 1 w 102"/>
                  <a:gd name="T31" fmla="*/ 7 h 28"/>
                  <a:gd name="T32" fmla="*/ 0 w 102"/>
                  <a:gd name="T33" fmla="*/ 9 h 28"/>
                  <a:gd name="T34" fmla="*/ 3 w 102"/>
                  <a:gd name="T35" fmla="*/ 9 h 28"/>
                  <a:gd name="T36" fmla="*/ 7 w 102"/>
                  <a:gd name="T37" fmla="*/ 9 h 28"/>
                  <a:gd name="T38" fmla="*/ 11 w 102"/>
                  <a:gd name="T39" fmla="*/ 9 h 28"/>
                  <a:gd name="T40" fmla="*/ 15 w 102"/>
                  <a:gd name="T41" fmla="*/ 9 h 28"/>
                  <a:gd name="T42" fmla="*/ 18 w 102"/>
                  <a:gd name="T43" fmla="*/ 8 h 28"/>
                  <a:gd name="T44" fmla="*/ 22 w 102"/>
                  <a:gd name="T45" fmla="*/ 8 h 28"/>
                  <a:gd name="T46" fmla="*/ 27 w 102"/>
                  <a:gd name="T47" fmla="*/ 8 h 28"/>
                  <a:gd name="T48" fmla="*/ 31 w 102"/>
                  <a:gd name="T49" fmla="*/ 7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5" name="Freeform 75">
                <a:extLst>
                  <a:ext uri="{FF2B5EF4-FFF2-40B4-BE49-F238E27FC236}">
                    <a16:creationId xmlns:a16="http://schemas.microsoft.com/office/drawing/2014/main" id="{1DAD4B71-78A1-C343-9EE7-991159877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41 w 142"/>
                  <a:gd name="T1" fmla="*/ 12 h 36"/>
                  <a:gd name="T2" fmla="*/ 43 w 142"/>
                  <a:gd name="T3" fmla="*/ 12 h 36"/>
                  <a:gd name="T4" fmla="*/ 45 w 142"/>
                  <a:gd name="T5" fmla="*/ 11 h 36"/>
                  <a:gd name="T6" fmla="*/ 46 w 142"/>
                  <a:gd name="T7" fmla="*/ 9 h 36"/>
                  <a:gd name="T8" fmla="*/ 47 w 142"/>
                  <a:gd name="T9" fmla="*/ 7 h 36"/>
                  <a:gd name="T10" fmla="*/ 47 w 142"/>
                  <a:gd name="T11" fmla="*/ 5 h 36"/>
                  <a:gd name="T12" fmla="*/ 46 w 142"/>
                  <a:gd name="T13" fmla="*/ 3 h 36"/>
                  <a:gd name="T14" fmla="*/ 44 w 142"/>
                  <a:gd name="T15" fmla="*/ 2 h 36"/>
                  <a:gd name="T16" fmla="*/ 42 w 142"/>
                  <a:gd name="T17" fmla="*/ 1 h 36"/>
                  <a:gd name="T18" fmla="*/ 36 w 142"/>
                  <a:gd name="T19" fmla="*/ 1 h 36"/>
                  <a:gd name="T20" fmla="*/ 29 w 142"/>
                  <a:gd name="T21" fmla="*/ 1 h 36"/>
                  <a:gd name="T22" fmla="*/ 22 w 142"/>
                  <a:gd name="T23" fmla="*/ 1 h 36"/>
                  <a:gd name="T24" fmla="*/ 16 w 142"/>
                  <a:gd name="T25" fmla="*/ 1 h 36"/>
                  <a:gd name="T26" fmla="*/ 10 w 142"/>
                  <a:gd name="T27" fmla="*/ 0 h 36"/>
                  <a:gd name="T28" fmla="*/ 4 w 142"/>
                  <a:gd name="T29" fmla="*/ 1 h 36"/>
                  <a:gd name="T30" fmla="*/ 1 w 142"/>
                  <a:gd name="T31" fmla="*/ 2 h 36"/>
                  <a:gd name="T32" fmla="*/ 0 w 142"/>
                  <a:gd name="T33" fmla="*/ 3 h 36"/>
                  <a:gd name="T34" fmla="*/ 3 w 142"/>
                  <a:gd name="T35" fmla="*/ 4 h 36"/>
                  <a:gd name="T36" fmla="*/ 7 w 142"/>
                  <a:gd name="T37" fmla="*/ 5 h 36"/>
                  <a:gd name="T38" fmla="*/ 13 w 142"/>
                  <a:gd name="T39" fmla="*/ 6 h 36"/>
                  <a:gd name="T40" fmla="*/ 18 w 142"/>
                  <a:gd name="T41" fmla="*/ 7 h 36"/>
                  <a:gd name="T42" fmla="*/ 24 w 142"/>
                  <a:gd name="T43" fmla="*/ 8 h 36"/>
                  <a:gd name="T44" fmla="*/ 29 w 142"/>
                  <a:gd name="T45" fmla="*/ 10 h 36"/>
                  <a:gd name="T46" fmla="*/ 35 w 142"/>
                  <a:gd name="T47" fmla="*/ 11 h 36"/>
                  <a:gd name="T48" fmla="*/ 41 w 142"/>
                  <a:gd name="T49" fmla="*/ 1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6" name="Freeform 76">
                <a:extLst>
                  <a:ext uri="{FF2B5EF4-FFF2-40B4-BE49-F238E27FC236}">
                    <a16:creationId xmlns:a16="http://schemas.microsoft.com/office/drawing/2014/main" id="{4CB5399A-D631-D047-8702-C9B4C32D1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36 w 351"/>
                  <a:gd name="T1" fmla="*/ 99 h 601"/>
                  <a:gd name="T2" fmla="*/ 44 w 351"/>
                  <a:gd name="T3" fmla="*/ 112 h 601"/>
                  <a:gd name="T4" fmla="*/ 52 w 351"/>
                  <a:gd name="T5" fmla="*/ 125 h 601"/>
                  <a:gd name="T6" fmla="*/ 61 w 351"/>
                  <a:gd name="T7" fmla="*/ 138 h 601"/>
                  <a:gd name="T8" fmla="*/ 69 w 351"/>
                  <a:gd name="T9" fmla="*/ 150 h 601"/>
                  <a:gd name="T10" fmla="*/ 78 w 351"/>
                  <a:gd name="T11" fmla="*/ 162 h 601"/>
                  <a:gd name="T12" fmla="*/ 88 w 351"/>
                  <a:gd name="T13" fmla="*/ 174 h 601"/>
                  <a:gd name="T14" fmla="*/ 97 w 351"/>
                  <a:gd name="T15" fmla="*/ 186 h 601"/>
                  <a:gd name="T16" fmla="*/ 107 w 351"/>
                  <a:gd name="T17" fmla="*/ 198 h 601"/>
                  <a:gd name="T18" fmla="*/ 109 w 351"/>
                  <a:gd name="T19" fmla="*/ 199 h 601"/>
                  <a:gd name="T20" fmla="*/ 111 w 351"/>
                  <a:gd name="T21" fmla="*/ 200 h 601"/>
                  <a:gd name="T22" fmla="*/ 112 w 351"/>
                  <a:gd name="T23" fmla="*/ 200 h 601"/>
                  <a:gd name="T24" fmla="*/ 114 w 351"/>
                  <a:gd name="T25" fmla="*/ 199 h 601"/>
                  <a:gd name="T26" fmla="*/ 116 w 351"/>
                  <a:gd name="T27" fmla="*/ 198 h 601"/>
                  <a:gd name="T28" fmla="*/ 117 w 351"/>
                  <a:gd name="T29" fmla="*/ 196 h 601"/>
                  <a:gd name="T30" fmla="*/ 117 w 351"/>
                  <a:gd name="T31" fmla="*/ 194 h 601"/>
                  <a:gd name="T32" fmla="*/ 116 w 351"/>
                  <a:gd name="T33" fmla="*/ 192 h 601"/>
                  <a:gd name="T34" fmla="*/ 109 w 351"/>
                  <a:gd name="T35" fmla="*/ 179 h 601"/>
                  <a:gd name="T36" fmla="*/ 101 w 351"/>
                  <a:gd name="T37" fmla="*/ 166 h 601"/>
                  <a:gd name="T38" fmla="*/ 93 w 351"/>
                  <a:gd name="T39" fmla="*/ 154 h 601"/>
                  <a:gd name="T40" fmla="*/ 84 w 351"/>
                  <a:gd name="T41" fmla="*/ 142 h 601"/>
                  <a:gd name="T42" fmla="*/ 75 w 351"/>
                  <a:gd name="T43" fmla="*/ 130 h 601"/>
                  <a:gd name="T44" fmla="*/ 66 w 351"/>
                  <a:gd name="T45" fmla="*/ 118 h 601"/>
                  <a:gd name="T46" fmla="*/ 57 w 351"/>
                  <a:gd name="T47" fmla="*/ 106 h 601"/>
                  <a:gd name="T48" fmla="*/ 49 w 351"/>
                  <a:gd name="T49" fmla="*/ 93 h 601"/>
                  <a:gd name="T50" fmla="*/ 42 w 351"/>
                  <a:gd name="T51" fmla="*/ 81 h 601"/>
                  <a:gd name="T52" fmla="*/ 34 w 351"/>
                  <a:gd name="T53" fmla="*/ 66 h 601"/>
                  <a:gd name="T54" fmla="*/ 26 w 351"/>
                  <a:gd name="T55" fmla="*/ 50 h 601"/>
                  <a:gd name="T56" fmla="*/ 20 w 351"/>
                  <a:gd name="T57" fmla="*/ 35 h 601"/>
                  <a:gd name="T58" fmla="*/ 13 w 351"/>
                  <a:gd name="T59" fmla="*/ 21 h 601"/>
                  <a:gd name="T60" fmla="*/ 7 w 351"/>
                  <a:gd name="T61" fmla="*/ 10 h 601"/>
                  <a:gd name="T62" fmla="*/ 3 w 351"/>
                  <a:gd name="T63" fmla="*/ 2 h 601"/>
                  <a:gd name="T64" fmla="*/ 0 w 351"/>
                  <a:gd name="T65" fmla="*/ 0 h 601"/>
                  <a:gd name="T66" fmla="*/ 1 w 351"/>
                  <a:gd name="T67" fmla="*/ 6 h 601"/>
                  <a:gd name="T68" fmla="*/ 4 w 351"/>
                  <a:gd name="T69" fmla="*/ 15 h 601"/>
                  <a:gd name="T70" fmla="*/ 8 w 351"/>
                  <a:gd name="T71" fmla="*/ 27 h 601"/>
                  <a:gd name="T72" fmla="*/ 13 w 351"/>
                  <a:gd name="T73" fmla="*/ 41 h 601"/>
                  <a:gd name="T74" fmla="*/ 18 w 351"/>
                  <a:gd name="T75" fmla="*/ 57 h 601"/>
                  <a:gd name="T76" fmla="*/ 23 w 351"/>
                  <a:gd name="T77" fmla="*/ 72 h 601"/>
                  <a:gd name="T78" fmla="*/ 30 w 351"/>
                  <a:gd name="T79" fmla="*/ 86 h 601"/>
                  <a:gd name="T80" fmla="*/ 36 w 351"/>
                  <a:gd name="T81" fmla="*/ 99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7" name="Freeform 77">
                <a:extLst>
                  <a:ext uri="{FF2B5EF4-FFF2-40B4-BE49-F238E27FC236}">
                    <a16:creationId xmlns:a16="http://schemas.microsoft.com/office/drawing/2014/main" id="{73D080E9-30FD-6045-9FC0-4F8F6219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87 w 2164"/>
                  <a:gd name="T1" fmla="*/ 0 h 1979"/>
                  <a:gd name="T2" fmla="*/ 191 w 2164"/>
                  <a:gd name="T3" fmla="*/ 0 h 1979"/>
                  <a:gd name="T4" fmla="*/ 200 w 2164"/>
                  <a:gd name="T5" fmla="*/ 0 h 1979"/>
                  <a:gd name="T6" fmla="*/ 212 w 2164"/>
                  <a:gd name="T7" fmla="*/ 1 h 1979"/>
                  <a:gd name="T8" fmla="*/ 228 w 2164"/>
                  <a:gd name="T9" fmla="*/ 1 h 1979"/>
                  <a:gd name="T10" fmla="*/ 247 w 2164"/>
                  <a:gd name="T11" fmla="*/ 3 h 1979"/>
                  <a:gd name="T12" fmla="*/ 269 w 2164"/>
                  <a:gd name="T13" fmla="*/ 4 h 1979"/>
                  <a:gd name="T14" fmla="*/ 293 w 2164"/>
                  <a:gd name="T15" fmla="*/ 7 h 1979"/>
                  <a:gd name="T16" fmla="*/ 319 w 2164"/>
                  <a:gd name="T17" fmla="*/ 10 h 1979"/>
                  <a:gd name="T18" fmla="*/ 347 w 2164"/>
                  <a:gd name="T19" fmla="*/ 14 h 1979"/>
                  <a:gd name="T20" fmla="*/ 376 w 2164"/>
                  <a:gd name="T21" fmla="*/ 19 h 1979"/>
                  <a:gd name="T22" fmla="*/ 405 w 2164"/>
                  <a:gd name="T23" fmla="*/ 25 h 1979"/>
                  <a:gd name="T24" fmla="*/ 436 w 2164"/>
                  <a:gd name="T25" fmla="*/ 32 h 1979"/>
                  <a:gd name="T26" fmla="*/ 466 w 2164"/>
                  <a:gd name="T27" fmla="*/ 41 h 1979"/>
                  <a:gd name="T28" fmla="*/ 497 w 2164"/>
                  <a:gd name="T29" fmla="*/ 51 h 1979"/>
                  <a:gd name="T30" fmla="*/ 526 w 2164"/>
                  <a:gd name="T31" fmla="*/ 63 h 1979"/>
                  <a:gd name="T32" fmla="*/ 494 w 2164"/>
                  <a:gd name="T33" fmla="*/ 296 h 1979"/>
                  <a:gd name="T34" fmla="*/ 498 w 2164"/>
                  <a:gd name="T35" fmla="*/ 298 h 1979"/>
                  <a:gd name="T36" fmla="*/ 505 w 2164"/>
                  <a:gd name="T37" fmla="*/ 305 h 1979"/>
                  <a:gd name="T38" fmla="*/ 509 w 2164"/>
                  <a:gd name="T39" fmla="*/ 321 h 1979"/>
                  <a:gd name="T40" fmla="*/ 503 w 2164"/>
                  <a:gd name="T41" fmla="*/ 349 h 1979"/>
                  <a:gd name="T42" fmla="*/ 409 w 2164"/>
                  <a:gd name="T43" fmla="*/ 459 h 1979"/>
                  <a:gd name="T44" fmla="*/ 378 w 2164"/>
                  <a:gd name="T45" fmla="*/ 495 h 1979"/>
                  <a:gd name="T46" fmla="*/ 373 w 2164"/>
                  <a:gd name="T47" fmla="*/ 494 h 1979"/>
                  <a:gd name="T48" fmla="*/ 363 w 2164"/>
                  <a:gd name="T49" fmla="*/ 493 h 1979"/>
                  <a:gd name="T50" fmla="*/ 349 w 2164"/>
                  <a:gd name="T51" fmla="*/ 491 h 1979"/>
                  <a:gd name="T52" fmla="*/ 332 w 2164"/>
                  <a:gd name="T53" fmla="*/ 489 h 1979"/>
                  <a:gd name="T54" fmla="*/ 312 w 2164"/>
                  <a:gd name="T55" fmla="*/ 486 h 1979"/>
                  <a:gd name="T56" fmla="*/ 288 w 2164"/>
                  <a:gd name="T57" fmla="*/ 482 h 1979"/>
                  <a:gd name="T58" fmla="*/ 262 w 2164"/>
                  <a:gd name="T59" fmla="*/ 477 h 1979"/>
                  <a:gd name="T60" fmla="*/ 234 w 2164"/>
                  <a:gd name="T61" fmla="*/ 471 h 1979"/>
                  <a:gd name="T62" fmla="*/ 205 w 2164"/>
                  <a:gd name="T63" fmla="*/ 464 h 1979"/>
                  <a:gd name="T64" fmla="*/ 174 w 2164"/>
                  <a:gd name="T65" fmla="*/ 456 h 1979"/>
                  <a:gd name="T66" fmla="*/ 143 w 2164"/>
                  <a:gd name="T67" fmla="*/ 447 h 1979"/>
                  <a:gd name="T68" fmla="*/ 111 w 2164"/>
                  <a:gd name="T69" fmla="*/ 437 h 1979"/>
                  <a:gd name="T70" fmla="*/ 80 w 2164"/>
                  <a:gd name="T71" fmla="*/ 425 h 1979"/>
                  <a:gd name="T72" fmla="*/ 49 w 2164"/>
                  <a:gd name="T73" fmla="*/ 412 h 1979"/>
                  <a:gd name="T74" fmla="*/ 19 w 2164"/>
                  <a:gd name="T75" fmla="*/ 398 h 1979"/>
                  <a:gd name="T76" fmla="*/ 5 w 2164"/>
                  <a:gd name="T77" fmla="*/ 389 h 1979"/>
                  <a:gd name="T78" fmla="*/ 2 w 2164"/>
                  <a:gd name="T79" fmla="*/ 379 h 1979"/>
                  <a:gd name="T80" fmla="*/ 0 w 2164"/>
                  <a:gd name="T81" fmla="*/ 364 h 1979"/>
                  <a:gd name="T82" fmla="*/ 1 w 2164"/>
                  <a:gd name="T83" fmla="*/ 349 h 1979"/>
                  <a:gd name="T84" fmla="*/ 111 w 2164"/>
                  <a:gd name="T85" fmla="*/ 251 h 1979"/>
                  <a:gd name="T86" fmla="*/ 110 w 2164"/>
                  <a:gd name="T87" fmla="*/ 247 h 1979"/>
                  <a:gd name="T88" fmla="*/ 111 w 2164"/>
                  <a:gd name="T89" fmla="*/ 238 h 1979"/>
                  <a:gd name="T90" fmla="*/ 118 w 2164"/>
                  <a:gd name="T91" fmla="*/ 226 h 1979"/>
                  <a:gd name="T92" fmla="*/ 134 w 2164"/>
                  <a:gd name="T93" fmla="*/ 21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8" name="Freeform 78">
                <a:extLst>
                  <a:ext uri="{FF2B5EF4-FFF2-40B4-BE49-F238E27FC236}">
                    <a16:creationId xmlns:a16="http://schemas.microsoft.com/office/drawing/2014/main" id="{813953D1-02B8-834D-A9B1-AB53254C0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41 w 1244"/>
                  <a:gd name="T1" fmla="*/ 0 h 930"/>
                  <a:gd name="T2" fmla="*/ 311 w 1244"/>
                  <a:gd name="T3" fmla="*/ 54 h 930"/>
                  <a:gd name="T4" fmla="*/ 267 w 1244"/>
                  <a:gd name="T5" fmla="*/ 233 h 930"/>
                  <a:gd name="T6" fmla="*/ 0 w 1244"/>
                  <a:gd name="T7" fmla="*/ 172 h 930"/>
                  <a:gd name="T8" fmla="*/ 41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9" name="Freeform 79">
                <a:extLst>
                  <a:ext uri="{FF2B5EF4-FFF2-40B4-BE49-F238E27FC236}">
                    <a16:creationId xmlns:a16="http://schemas.microsoft.com/office/drawing/2014/main" id="{ADCB6BB5-A4FB-0044-98E1-96C22368B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28 w 952"/>
                  <a:gd name="T1" fmla="*/ 0 h 366"/>
                  <a:gd name="T2" fmla="*/ 237 w 952"/>
                  <a:gd name="T3" fmla="*/ 38 h 366"/>
                  <a:gd name="T4" fmla="*/ 50 w 952"/>
                  <a:gd name="T5" fmla="*/ 27 h 366"/>
                  <a:gd name="T6" fmla="*/ 0 w 952"/>
                  <a:gd name="T7" fmla="*/ 91 h 366"/>
                  <a:gd name="T8" fmla="*/ 28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0" name="Freeform 80">
                <a:extLst>
                  <a:ext uri="{FF2B5EF4-FFF2-40B4-BE49-F238E27FC236}">
                    <a16:creationId xmlns:a16="http://schemas.microsoft.com/office/drawing/2014/main" id="{29BFCD6C-D902-304A-BBA5-B4769B16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10 w 1259"/>
                  <a:gd name="T1" fmla="*/ 0 h 337"/>
                  <a:gd name="T2" fmla="*/ 315 w 1259"/>
                  <a:gd name="T3" fmla="*/ 72 h 337"/>
                  <a:gd name="T4" fmla="*/ 307 w 1259"/>
                  <a:gd name="T5" fmla="*/ 84 h 337"/>
                  <a:gd name="T6" fmla="*/ 0 w 1259"/>
                  <a:gd name="T7" fmla="*/ 8 h 337"/>
                  <a:gd name="T8" fmla="*/ 1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1" name="Freeform 81">
                <a:extLst>
                  <a:ext uri="{FF2B5EF4-FFF2-40B4-BE49-F238E27FC236}">
                    <a16:creationId xmlns:a16="http://schemas.microsoft.com/office/drawing/2014/main" id="{814EFC98-5CD9-5C49-8B6E-74E52AB1A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11 w 1265"/>
                  <a:gd name="T1" fmla="*/ 0 h 342"/>
                  <a:gd name="T2" fmla="*/ 316 w 1265"/>
                  <a:gd name="T3" fmla="*/ 72 h 342"/>
                  <a:gd name="T4" fmla="*/ 306 w 1265"/>
                  <a:gd name="T5" fmla="*/ 86 h 342"/>
                  <a:gd name="T6" fmla="*/ 0 w 1265"/>
                  <a:gd name="T7" fmla="*/ 9 h 342"/>
                  <a:gd name="T8" fmla="*/ 11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2" name="Freeform 82">
                <a:extLst>
                  <a:ext uri="{FF2B5EF4-FFF2-40B4-BE49-F238E27FC236}">
                    <a16:creationId xmlns:a16="http://schemas.microsoft.com/office/drawing/2014/main" id="{36DADD66-93D9-A44D-A2D7-3B90655AC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11 w 1264"/>
                  <a:gd name="T1" fmla="*/ 0 h 344"/>
                  <a:gd name="T2" fmla="*/ 316 w 1264"/>
                  <a:gd name="T3" fmla="*/ 72 h 344"/>
                  <a:gd name="T4" fmla="*/ 306 w 1264"/>
                  <a:gd name="T5" fmla="*/ 86 h 344"/>
                  <a:gd name="T6" fmla="*/ 0 w 1264"/>
                  <a:gd name="T7" fmla="*/ 9 h 344"/>
                  <a:gd name="T8" fmla="*/ 11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3" name="Freeform 83">
                <a:extLst>
                  <a:ext uri="{FF2B5EF4-FFF2-40B4-BE49-F238E27FC236}">
                    <a16:creationId xmlns:a16="http://schemas.microsoft.com/office/drawing/2014/main" id="{5F4894C1-7B31-AE4A-A4F9-46161389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5 w 190"/>
                  <a:gd name="T1" fmla="*/ 0 h 79"/>
                  <a:gd name="T2" fmla="*/ 6 w 190"/>
                  <a:gd name="T3" fmla="*/ 0 h 79"/>
                  <a:gd name="T4" fmla="*/ 10 w 190"/>
                  <a:gd name="T5" fmla="*/ 0 h 79"/>
                  <a:gd name="T6" fmla="*/ 16 w 190"/>
                  <a:gd name="T7" fmla="*/ 0 h 79"/>
                  <a:gd name="T8" fmla="*/ 23 w 190"/>
                  <a:gd name="T9" fmla="*/ 1 h 79"/>
                  <a:gd name="T10" fmla="*/ 30 w 190"/>
                  <a:gd name="T11" fmla="*/ 2 h 79"/>
                  <a:gd name="T12" fmla="*/ 37 w 190"/>
                  <a:gd name="T13" fmla="*/ 4 h 79"/>
                  <a:gd name="T14" fmla="*/ 44 w 190"/>
                  <a:gd name="T15" fmla="*/ 8 h 79"/>
                  <a:gd name="T16" fmla="*/ 48 w 190"/>
                  <a:gd name="T17" fmla="*/ 14 h 79"/>
                  <a:gd name="T18" fmla="*/ 48 w 190"/>
                  <a:gd name="T19" fmla="*/ 14 h 79"/>
                  <a:gd name="T20" fmla="*/ 48 w 190"/>
                  <a:gd name="T21" fmla="*/ 15 h 79"/>
                  <a:gd name="T22" fmla="*/ 48 w 190"/>
                  <a:gd name="T23" fmla="*/ 16 h 79"/>
                  <a:gd name="T24" fmla="*/ 47 w 190"/>
                  <a:gd name="T25" fmla="*/ 18 h 79"/>
                  <a:gd name="T26" fmla="*/ 46 w 190"/>
                  <a:gd name="T27" fmla="*/ 19 h 79"/>
                  <a:gd name="T28" fmla="*/ 44 w 190"/>
                  <a:gd name="T29" fmla="*/ 19 h 79"/>
                  <a:gd name="T30" fmla="*/ 40 w 190"/>
                  <a:gd name="T31" fmla="*/ 19 h 79"/>
                  <a:gd name="T32" fmla="*/ 36 w 190"/>
                  <a:gd name="T33" fmla="*/ 17 h 79"/>
                  <a:gd name="T34" fmla="*/ 36 w 190"/>
                  <a:gd name="T35" fmla="*/ 17 h 79"/>
                  <a:gd name="T36" fmla="*/ 36 w 190"/>
                  <a:gd name="T37" fmla="*/ 16 h 79"/>
                  <a:gd name="T38" fmla="*/ 35 w 190"/>
                  <a:gd name="T39" fmla="*/ 14 h 79"/>
                  <a:gd name="T40" fmla="*/ 33 w 190"/>
                  <a:gd name="T41" fmla="*/ 12 h 79"/>
                  <a:gd name="T42" fmla="*/ 29 w 190"/>
                  <a:gd name="T43" fmla="*/ 10 h 79"/>
                  <a:gd name="T44" fmla="*/ 24 w 190"/>
                  <a:gd name="T45" fmla="*/ 8 h 79"/>
                  <a:gd name="T46" fmla="*/ 16 w 190"/>
                  <a:gd name="T47" fmla="*/ 8 h 79"/>
                  <a:gd name="T48" fmla="*/ 6 w 190"/>
                  <a:gd name="T49" fmla="*/ 8 h 79"/>
                  <a:gd name="T50" fmla="*/ 5 w 190"/>
                  <a:gd name="T51" fmla="*/ 8 h 79"/>
                  <a:gd name="T52" fmla="*/ 4 w 190"/>
                  <a:gd name="T53" fmla="*/ 7 h 79"/>
                  <a:gd name="T54" fmla="*/ 2 w 190"/>
                  <a:gd name="T55" fmla="*/ 6 h 79"/>
                  <a:gd name="T56" fmla="*/ 1 w 190"/>
                  <a:gd name="T57" fmla="*/ 6 h 79"/>
                  <a:gd name="T58" fmla="*/ 0 w 190"/>
                  <a:gd name="T59" fmla="*/ 5 h 79"/>
                  <a:gd name="T60" fmla="*/ 0 w 190"/>
                  <a:gd name="T61" fmla="*/ 4 h 79"/>
                  <a:gd name="T62" fmla="*/ 2 w 190"/>
                  <a:gd name="T63" fmla="*/ 2 h 79"/>
                  <a:gd name="T64" fmla="*/ 5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4" name="Freeform 84">
                <a:extLst>
                  <a:ext uri="{FF2B5EF4-FFF2-40B4-BE49-F238E27FC236}">
                    <a16:creationId xmlns:a16="http://schemas.microsoft.com/office/drawing/2014/main" id="{67D244AF-0EDC-DD45-B2AA-CCB213CA1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11 w 107"/>
                  <a:gd name="T1" fmla="*/ 14 h 63"/>
                  <a:gd name="T2" fmla="*/ 14 w 107"/>
                  <a:gd name="T3" fmla="*/ 15 h 63"/>
                  <a:gd name="T4" fmla="*/ 16 w 107"/>
                  <a:gd name="T5" fmla="*/ 15 h 63"/>
                  <a:gd name="T6" fmla="*/ 19 w 107"/>
                  <a:gd name="T7" fmla="*/ 15 h 63"/>
                  <a:gd name="T8" fmla="*/ 21 w 107"/>
                  <a:gd name="T9" fmla="*/ 15 h 63"/>
                  <a:gd name="T10" fmla="*/ 23 w 107"/>
                  <a:gd name="T11" fmla="*/ 15 h 63"/>
                  <a:gd name="T12" fmla="*/ 24 w 107"/>
                  <a:gd name="T13" fmla="*/ 14 h 63"/>
                  <a:gd name="T14" fmla="*/ 26 w 107"/>
                  <a:gd name="T15" fmla="*/ 13 h 63"/>
                  <a:gd name="T16" fmla="*/ 27 w 107"/>
                  <a:gd name="T17" fmla="*/ 11 h 63"/>
                  <a:gd name="T18" fmla="*/ 27 w 107"/>
                  <a:gd name="T19" fmla="*/ 10 h 63"/>
                  <a:gd name="T20" fmla="*/ 27 w 107"/>
                  <a:gd name="T21" fmla="*/ 9 h 63"/>
                  <a:gd name="T22" fmla="*/ 26 w 107"/>
                  <a:gd name="T23" fmla="*/ 7 h 63"/>
                  <a:gd name="T24" fmla="*/ 24 w 107"/>
                  <a:gd name="T25" fmla="*/ 6 h 63"/>
                  <a:gd name="T26" fmla="*/ 23 w 107"/>
                  <a:gd name="T27" fmla="*/ 5 h 63"/>
                  <a:gd name="T28" fmla="*/ 21 w 107"/>
                  <a:gd name="T29" fmla="*/ 3 h 63"/>
                  <a:gd name="T30" fmla="*/ 19 w 107"/>
                  <a:gd name="T31" fmla="*/ 2 h 63"/>
                  <a:gd name="T32" fmla="*/ 16 w 107"/>
                  <a:gd name="T33" fmla="*/ 1 h 63"/>
                  <a:gd name="T34" fmla="*/ 13 w 107"/>
                  <a:gd name="T35" fmla="*/ 0 h 63"/>
                  <a:gd name="T36" fmla="*/ 11 w 107"/>
                  <a:gd name="T37" fmla="*/ 0 h 63"/>
                  <a:gd name="T38" fmla="*/ 8 w 107"/>
                  <a:gd name="T39" fmla="*/ 0 h 63"/>
                  <a:gd name="T40" fmla="*/ 6 w 107"/>
                  <a:gd name="T41" fmla="*/ 0 h 63"/>
                  <a:gd name="T42" fmla="*/ 4 w 107"/>
                  <a:gd name="T43" fmla="*/ 0 h 63"/>
                  <a:gd name="T44" fmla="*/ 2 w 107"/>
                  <a:gd name="T45" fmla="*/ 1 h 63"/>
                  <a:gd name="T46" fmla="*/ 1 w 107"/>
                  <a:gd name="T47" fmla="*/ 2 h 63"/>
                  <a:gd name="T48" fmla="*/ 0 w 107"/>
                  <a:gd name="T49" fmla="*/ 3 h 63"/>
                  <a:gd name="T50" fmla="*/ 0 w 107"/>
                  <a:gd name="T51" fmla="*/ 5 h 63"/>
                  <a:gd name="T52" fmla="*/ 0 w 107"/>
                  <a:gd name="T53" fmla="*/ 6 h 63"/>
                  <a:gd name="T54" fmla="*/ 1 w 107"/>
                  <a:gd name="T55" fmla="*/ 8 h 63"/>
                  <a:gd name="T56" fmla="*/ 2 w 107"/>
                  <a:gd name="T57" fmla="*/ 9 h 63"/>
                  <a:gd name="T58" fmla="*/ 4 w 107"/>
                  <a:gd name="T59" fmla="*/ 10 h 63"/>
                  <a:gd name="T60" fmla="*/ 6 w 107"/>
                  <a:gd name="T61" fmla="*/ 12 h 63"/>
                  <a:gd name="T62" fmla="*/ 8 w 107"/>
                  <a:gd name="T63" fmla="*/ 13 h 63"/>
                  <a:gd name="T64" fmla="*/ 11 w 107"/>
                  <a:gd name="T65" fmla="*/ 14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5" name="Freeform 85">
                <a:extLst>
                  <a:ext uri="{FF2B5EF4-FFF2-40B4-BE49-F238E27FC236}">
                    <a16:creationId xmlns:a16="http://schemas.microsoft.com/office/drawing/2014/main" id="{2C238B44-4E38-054A-BA82-0E7D71CEC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366 w 1469"/>
                  <a:gd name="T1" fmla="*/ 102 h 525"/>
                  <a:gd name="T2" fmla="*/ 361 w 1469"/>
                  <a:gd name="T3" fmla="*/ 101 h 525"/>
                  <a:gd name="T4" fmla="*/ 352 w 1469"/>
                  <a:gd name="T5" fmla="*/ 100 h 525"/>
                  <a:gd name="T6" fmla="*/ 338 w 1469"/>
                  <a:gd name="T7" fmla="*/ 98 h 525"/>
                  <a:gd name="T8" fmla="*/ 321 w 1469"/>
                  <a:gd name="T9" fmla="*/ 96 h 525"/>
                  <a:gd name="T10" fmla="*/ 301 w 1469"/>
                  <a:gd name="T11" fmla="*/ 92 h 525"/>
                  <a:gd name="T12" fmla="*/ 277 w 1469"/>
                  <a:gd name="T13" fmla="*/ 88 h 525"/>
                  <a:gd name="T14" fmla="*/ 252 w 1469"/>
                  <a:gd name="T15" fmla="*/ 84 h 525"/>
                  <a:gd name="T16" fmla="*/ 224 w 1469"/>
                  <a:gd name="T17" fmla="*/ 78 h 525"/>
                  <a:gd name="T18" fmla="*/ 195 w 1469"/>
                  <a:gd name="T19" fmla="*/ 71 h 525"/>
                  <a:gd name="T20" fmla="*/ 166 w 1469"/>
                  <a:gd name="T21" fmla="*/ 63 h 525"/>
                  <a:gd name="T22" fmla="*/ 135 w 1469"/>
                  <a:gd name="T23" fmla="*/ 54 h 525"/>
                  <a:gd name="T24" fmla="*/ 104 w 1469"/>
                  <a:gd name="T25" fmla="*/ 44 h 525"/>
                  <a:gd name="T26" fmla="*/ 74 w 1469"/>
                  <a:gd name="T27" fmla="*/ 33 h 525"/>
                  <a:gd name="T28" fmla="*/ 44 w 1469"/>
                  <a:gd name="T29" fmla="*/ 21 h 525"/>
                  <a:gd name="T30" fmla="*/ 16 w 1469"/>
                  <a:gd name="T31" fmla="*/ 7 h 525"/>
                  <a:gd name="T32" fmla="*/ 2 w 1469"/>
                  <a:gd name="T33" fmla="*/ 1 h 525"/>
                  <a:gd name="T34" fmla="*/ 1 w 1469"/>
                  <a:gd name="T35" fmla="*/ 8 h 525"/>
                  <a:gd name="T36" fmla="*/ 0 w 1469"/>
                  <a:gd name="T37" fmla="*/ 20 h 525"/>
                  <a:gd name="T38" fmla="*/ 2 w 1469"/>
                  <a:gd name="T39" fmla="*/ 31 h 525"/>
                  <a:gd name="T40" fmla="*/ 6 w 1469"/>
                  <a:gd name="T41" fmla="*/ 36 h 525"/>
                  <a:gd name="T42" fmla="*/ 8 w 1469"/>
                  <a:gd name="T43" fmla="*/ 37 h 525"/>
                  <a:gd name="T44" fmla="*/ 13 w 1469"/>
                  <a:gd name="T45" fmla="*/ 40 h 525"/>
                  <a:gd name="T46" fmla="*/ 21 w 1469"/>
                  <a:gd name="T47" fmla="*/ 44 h 525"/>
                  <a:gd name="T48" fmla="*/ 32 w 1469"/>
                  <a:gd name="T49" fmla="*/ 49 h 525"/>
                  <a:gd name="T50" fmla="*/ 45 w 1469"/>
                  <a:gd name="T51" fmla="*/ 55 h 525"/>
                  <a:gd name="T52" fmla="*/ 62 w 1469"/>
                  <a:gd name="T53" fmla="*/ 62 h 525"/>
                  <a:gd name="T54" fmla="*/ 80 w 1469"/>
                  <a:gd name="T55" fmla="*/ 69 h 525"/>
                  <a:gd name="T56" fmla="*/ 102 w 1469"/>
                  <a:gd name="T57" fmla="*/ 77 h 525"/>
                  <a:gd name="T58" fmla="*/ 127 w 1469"/>
                  <a:gd name="T59" fmla="*/ 85 h 525"/>
                  <a:gd name="T60" fmla="*/ 154 w 1469"/>
                  <a:gd name="T61" fmla="*/ 93 h 525"/>
                  <a:gd name="T62" fmla="*/ 185 w 1469"/>
                  <a:gd name="T63" fmla="*/ 100 h 525"/>
                  <a:gd name="T64" fmla="*/ 218 w 1469"/>
                  <a:gd name="T65" fmla="*/ 108 h 525"/>
                  <a:gd name="T66" fmla="*/ 254 w 1469"/>
                  <a:gd name="T67" fmla="*/ 115 h 525"/>
                  <a:gd name="T68" fmla="*/ 294 w 1469"/>
                  <a:gd name="T69" fmla="*/ 122 h 525"/>
                  <a:gd name="T70" fmla="*/ 336 w 1469"/>
                  <a:gd name="T71" fmla="*/ 128 h 525"/>
                  <a:gd name="T72" fmla="*/ 359 w 1469"/>
                  <a:gd name="T73" fmla="*/ 131 h 525"/>
                  <a:gd name="T74" fmla="*/ 362 w 1469"/>
                  <a:gd name="T75" fmla="*/ 126 h 525"/>
                  <a:gd name="T76" fmla="*/ 365 w 1469"/>
                  <a:gd name="T77" fmla="*/ 118 h 525"/>
                  <a:gd name="T78" fmla="*/ 367 w 1469"/>
                  <a:gd name="T79" fmla="*/ 108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6" name="Freeform 86">
                <a:extLst>
                  <a:ext uri="{FF2B5EF4-FFF2-40B4-BE49-F238E27FC236}">
                    <a16:creationId xmlns:a16="http://schemas.microsoft.com/office/drawing/2014/main" id="{5992EA6A-F79C-6345-99BC-E93A878E2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13 w 170"/>
                  <a:gd name="T1" fmla="*/ 0 h 120"/>
                  <a:gd name="T2" fmla="*/ 12 w 170"/>
                  <a:gd name="T3" fmla="*/ 0 h 120"/>
                  <a:gd name="T4" fmla="*/ 10 w 170"/>
                  <a:gd name="T5" fmla="*/ 1 h 120"/>
                  <a:gd name="T6" fmla="*/ 7 w 170"/>
                  <a:gd name="T7" fmla="*/ 2 h 120"/>
                  <a:gd name="T8" fmla="*/ 4 w 170"/>
                  <a:gd name="T9" fmla="*/ 4 h 120"/>
                  <a:gd name="T10" fmla="*/ 2 w 170"/>
                  <a:gd name="T11" fmla="*/ 6 h 120"/>
                  <a:gd name="T12" fmla="*/ 0 w 170"/>
                  <a:gd name="T13" fmla="*/ 10 h 120"/>
                  <a:gd name="T14" fmla="*/ 0 w 170"/>
                  <a:gd name="T15" fmla="*/ 16 h 120"/>
                  <a:gd name="T16" fmla="*/ 2 w 170"/>
                  <a:gd name="T17" fmla="*/ 23 h 120"/>
                  <a:gd name="T18" fmla="*/ 24 w 170"/>
                  <a:gd name="T19" fmla="*/ 29 h 120"/>
                  <a:gd name="T20" fmla="*/ 24 w 170"/>
                  <a:gd name="T21" fmla="*/ 28 h 120"/>
                  <a:gd name="T22" fmla="*/ 24 w 170"/>
                  <a:gd name="T23" fmla="*/ 25 h 120"/>
                  <a:gd name="T24" fmla="*/ 24 w 170"/>
                  <a:gd name="T25" fmla="*/ 20 h 120"/>
                  <a:gd name="T26" fmla="*/ 25 w 170"/>
                  <a:gd name="T27" fmla="*/ 15 h 120"/>
                  <a:gd name="T28" fmla="*/ 27 w 170"/>
                  <a:gd name="T29" fmla="*/ 11 h 120"/>
                  <a:gd name="T30" fmla="*/ 30 w 170"/>
                  <a:gd name="T31" fmla="*/ 7 h 120"/>
                  <a:gd name="T32" fmla="*/ 35 w 170"/>
                  <a:gd name="T33" fmla="*/ 5 h 120"/>
                  <a:gd name="T34" fmla="*/ 42 w 170"/>
                  <a:gd name="T35" fmla="*/ 6 h 120"/>
                  <a:gd name="T36" fmla="*/ 1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7" name="Freeform 87">
                <a:extLst>
                  <a:ext uri="{FF2B5EF4-FFF2-40B4-BE49-F238E27FC236}">
                    <a16:creationId xmlns:a16="http://schemas.microsoft.com/office/drawing/2014/main" id="{70E4C6EB-CE7D-9948-9627-7571FEB97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13 w 170"/>
                  <a:gd name="T1" fmla="*/ 0 h 119"/>
                  <a:gd name="T2" fmla="*/ 12 w 170"/>
                  <a:gd name="T3" fmla="*/ 0 h 119"/>
                  <a:gd name="T4" fmla="*/ 10 w 170"/>
                  <a:gd name="T5" fmla="*/ 1 h 119"/>
                  <a:gd name="T6" fmla="*/ 7 w 170"/>
                  <a:gd name="T7" fmla="*/ 2 h 119"/>
                  <a:gd name="T8" fmla="*/ 5 w 170"/>
                  <a:gd name="T9" fmla="*/ 3 h 119"/>
                  <a:gd name="T10" fmla="*/ 2 w 170"/>
                  <a:gd name="T11" fmla="*/ 6 h 119"/>
                  <a:gd name="T12" fmla="*/ 0 w 170"/>
                  <a:gd name="T13" fmla="*/ 10 h 119"/>
                  <a:gd name="T14" fmla="*/ 0 w 170"/>
                  <a:gd name="T15" fmla="*/ 16 h 119"/>
                  <a:gd name="T16" fmla="*/ 2 w 170"/>
                  <a:gd name="T17" fmla="*/ 23 h 119"/>
                  <a:gd name="T18" fmla="*/ 25 w 170"/>
                  <a:gd name="T19" fmla="*/ 29 h 119"/>
                  <a:gd name="T20" fmla="*/ 24 w 170"/>
                  <a:gd name="T21" fmla="*/ 28 h 119"/>
                  <a:gd name="T22" fmla="*/ 24 w 170"/>
                  <a:gd name="T23" fmla="*/ 25 h 119"/>
                  <a:gd name="T24" fmla="*/ 24 w 170"/>
                  <a:gd name="T25" fmla="*/ 20 h 119"/>
                  <a:gd name="T26" fmla="*/ 25 w 170"/>
                  <a:gd name="T27" fmla="*/ 15 h 119"/>
                  <a:gd name="T28" fmla="*/ 27 w 170"/>
                  <a:gd name="T29" fmla="*/ 11 h 119"/>
                  <a:gd name="T30" fmla="*/ 30 w 170"/>
                  <a:gd name="T31" fmla="*/ 7 h 119"/>
                  <a:gd name="T32" fmla="*/ 36 w 170"/>
                  <a:gd name="T33" fmla="*/ 5 h 119"/>
                  <a:gd name="T34" fmla="*/ 43 w 170"/>
                  <a:gd name="T35" fmla="*/ 6 h 119"/>
                  <a:gd name="T36" fmla="*/ 1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8" name="Freeform 88">
                <a:extLst>
                  <a:ext uri="{FF2B5EF4-FFF2-40B4-BE49-F238E27FC236}">
                    <a16:creationId xmlns:a16="http://schemas.microsoft.com/office/drawing/2014/main" id="{0024BDD1-E4CF-E04F-B7DB-126AC5323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11 h 200"/>
                  <a:gd name="T2" fmla="*/ 174 w 730"/>
                  <a:gd name="T3" fmla="*/ 50 h 200"/>
                  <a:gd name="T4" fmla="*/ 182 w 730"/>
                  <a:gd name="T5" fmla="*/ 39 h 200"/>
                  <a:gd name="T6" fmla="*/ 8 w 730"/>
                  <a:gd name="T7" fmla="*/ 0 h 200"/>
                  <a:gd name="T8" fmla="*/ 0 w 730"/>
                  <a:gd name="T9" fmla="*/ 1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9" name="Freeform 89">
                <a:extLst>
                  <a:ext uri="{FF2B5EF4-FFF2-40B4-BE49-F238E27FC236}">
                    <a16:creationId xmlns:a16="http://schemas.microsoft.com/office/drawing/2014/main" id="{18AFE52E-E937-9F4A-9FDC-D61B15EF4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8 h 187"/>
                  <a:gd name="T2" fmla="*/ 174 w 703"/>
                  <a:gd name="T3" fmla="*/ 47 h 187"/>
                  <a:gd name="T4" fmla="*/ 176 w 703"/>
                  <a:gd name="T5" fmla="*/ 39 h 187"/>
                  <a:gd name="T6" fmla="*/ 2 w 703"/>
                  <a:gd name="T7" fmla="*/ 0 h 187"/>
                  <a:gd name="T8" fmla="*/ 0 w 703"/>
                  <a:gd name="T9" fmla="*/ 8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0" name="Freeform 90">
                <a:extLst>
                  <a:ext uri="{FF2B5EF4-FFF2-40B4-BE49-F238E27FC236}">
                    <a16:creationId xmlns:a16="http://schemas.microsoft.com/office/drawing/2014/main" id="{EF804B26-5FA8-6B4A-80BA-88FC2D3AD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27 h 508"/>
                  <a:gd name="T2" fmla="*/ 22 w 424"/>
                  <a:gd name="T3" fmla="*/ 97 h 508"/>
                  <a:gd name="T4" fmla="*/ 31 w 424"/>
                  <a:gd name="T5" fmla="*/ 97 h 508"/>
                  <a:gd name="T6" fmla="*/ 106 w 424"/>
                  <a:gd name="T7" fmla="*/ 0 h 508"/>
                  <a:gd name="T8" fmla="*/ 33 w 424"/>
                  <a:gd name="T9" fmla="*/ 71 h 508"/>
                  <a:gd name="T10" fmla="*/ 17 w 424"/>
                  <a:gd name="T11" fmla="*/ 72 h 508"/>
                  <a:gd name="T12" fmla="*/ 0 w 424"/>
                  <a:gd name="T13" fmla="*/ 90 h 508"/>
                  <a:gd name="T14" fmla="*/ 0 w 424"/>
                  <a:gd name="T15" fmla="*/ 127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1" name="Freeform 91">
                <a:extLst>
                  <a:ext uri="{FF2B5EF4-FFF2-40B4-BE49-F238E27FC236}">
                    <a16:creationId xmlns:a16="http://schemas.microsoft.com/office/drawing/2014/main" id="{CA3A0825-2E70-0540-872C-F1D577D59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296 w 1186"/>
                  <a:gd name="T3" fmla="*/ 61 h 245"/>
                  <a:gd name="T4" fmla="*/ 296 w 1186"/>
                  <a:gd name="T5" fmla="*/ 61 h 245"/>
                  <a:gd name="T6" fmla="*/ 295 w 1186"/>
                  <a:gd name="T7" fmla="*/ 60 h 245"/>
                  <a:gd name="T8" fmla="*/ 293 w 1186"/>
                  <a:gd name="T9" fmla="*/ 60 h 245"/>
                  <a:gd name="T10" fmla="*/ 290 w 1186"/>
                  <a:gd name="T11" fmla="*/ 58 h 245"/>
                  <a:gd name="T12" fmla="*/ 286 w 1186"/>
                  <a:gd name="T13" fmla="*/ 57 h 245"/>
                  <a:gd name="T14" fmla="*/ 282 w 1186"/>
                  <a:gd name="T15" fmla="*/ 55 h 245"/>
                  <a:gd name="T16" fmla="*/ 278 w 1186"/>
                  <a:gd name="T17" fmla="*/ 53 h 245"/>
                  <a:gd name="T18" fmla="*/ 272 w 1186"/>
                  <a:gd name="T19" fmla="*/ 51 h 245"/>
                  <a:gd name="T20" fmla="*/ 266 w 1186"/>
                  <a:gd name="T21" fmla="*/ 49 h 245"/>
                  <a:gd name="T22" fmla="*/ 259 w 1186"/>
                  <a:gd name="T23" fmla="*/ 47 h 245"/>
                  <a:gd name="T24" fmla="*/ 252 w 1186"/>
                  <a:gd name="T25" fmla="*/ 44 h 245"/>
                  <a:gd name="T26" fmla="*/ 244 w 1186"/>
                  <a:gd name="T27" fmla="*/ 41 h 245"/>
                  <a:gd name="T28" fmla="*/ 236 w 1186"/>
                  <a:gd name="T29" fmla="*/ 38 h 245"/>
                  <a:gd name="T30" fmla="*/ 227 w 1186"/>
                  <a:gd name="T31" fmla="*/ 36 h 245"/>
                  <a:gd name="T32" fmla="*/ 217 w 1186"/>
                  <a:gd name="T33" fmla="*/ 33 h 245"/>
                  <a:gd name="T34" fmla="*/ 208 w 1186"/>
                  <a:gd name="T35" fmla="*/ 30 h 245"/>
                  <a:gd name="T36" fmla="*/ 197 w 1186"/>
                  <a:gd name="T37" fmla="*/ 27 h 245"/>
                  <a:gd name="T38" fmla="*/ 186 w 1186"/>
                  <a:gd name="T39" fmla="*/ 24 h 245"/>
                  <a:gd name="T40" fmla="*/ 175 w 1186"/>
                  <a:gd name="T41" fmla="*/ 21 h 245"/>
                  <a:gd name="T42" fmla="*/ 163 w 1186"/>
                  <a:gd name="T43" fmla="*/ 18 h 245"/>
                  <a:gd name="T44" fmla="*/ 151 w 1186"/>
                  <a:gd name="T45" fmla="*/ 16 h 245"/>
                  <a:gd name="T46" fmla="*/ 139 w 1186"/>
                  <a:gd name="T47" fmla="*/ 13 h 245"/>
                  <a:gd name="T48" fmla="*/ 126 w 1186"/>
                  <a:gd name="T49" fmla="*/ 11 h 245"/>
                  <a:gd name="T50" fmla="*/ 113 w 1186"/>
                  <a:gd name="T51" fmla="*/ 9 h 245"/>
                  <a:gd name="T52" fmla="*/ 100 w 1186"/>
                  <a:gd name="T53" fmla="*/ 7 h 245"/>
                  <a:gd name="T54" fmla="*/ 86 w 1186"/>
                  <a:gd name="T55" fmla="*/ 5 h 245"/>
                  <a:gd name="T56" fmla="*/ 72 w 1186"/>
                  <a:gd name="T57" fmla="*/ 4 h 245"/>
                  <a:gd name="T58" fmla="*/ 58 w 1186"/>
                  <a:gd name="T59" fmla="*/ 2 h 245"/>
                  <a:gd name="T60" fmla="*/ 44 w 1186"/>
                  <a:gd name="T61" fmla="*/ 1 h 245"/>
                  <a:gd name="T62" fmla="*/ 29 w 1186"/>
                  <a:gd name="T63" fmla="*/ 0 h 245"/>
                  <a:gd name="T64" fmla="*/ 15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2" name="Freeform 92">
                <a:extLst>
                  <a:ext uri="{FF2B5EF4-FFF2-40B4-BE49-F238E27FC236}">
                    <a16:creationId xmlns:a16="http://schemas.microsoft.com/office/drawing/2014/main" id="{677AC108-453F-A445-90DD-7441E6B5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60 w 241"/>
                  <a:gd name="T1" fmla="*/ 0 h 738"/>
                  <a:gd name="T2" fmla="*/ 13 w 241"/>
                  <a:gd name="T3" fmla="*/ 185 h 738"/>
                  <a:gd name="T4" fmla="*/ 0 w 241"/>
                  <a:gd name="T5" fmla="*/ 182 h 738"/>
                  <a:gd name="T6" fmla="*/ 42 w 241"/>
                  <a:gd name="T7" fmla="*/ 0 h 738"/>
                  <a:gd name="T8" fmla="*/ 6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8312" name="Freeform 93">
            <a:extLst>
              <a:ext uri="{FF2B5EF4-FFF2-40B4-BE49-F238E27FC236}">
                <a16:creationId xmlns:a16="http://schemas.microsoft.com/office/drawing/2014/main" id="{37F939CF-4546-A948-99D6-1BDD5E812230}"/>
              </a:ext>
            </a:extLst>
          </p:cNvPr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541 w 2894"/>
              <a:gd name="T1" fmla="*/ 845813 h 2693"/>
              <a:gd name="T2" fmla="*/ 221692 w 2894"/>
              <a:gd name="T3" fmla="*/ 323455 h 2693"/>
              <a:gd name="T4" fmla="*/ 879144 w 2894"/>
              <a:gd name="T5" fmla="*/ 218602 h 2693"/>
              <a:gd name="T6" fmla="*/ 1649030 w 2894"/>
              <a:gd name="T7" fmla="*/ 108030 h 2693"/>
              <a:gd name="T8" fmla="*/ 1831973 w 2894"/>
              <a:gd name="T9" fmla="*/ 866783 h 2693"/>
              <a:gd name="T10" fmla="*/ 1689048 w 2894"/>
              <a:gd name="T11" fmla="*/ 1362451 h 2693"/>
              <a:gd name="T12" fmla="*/ 1336502 w 2894"/>
              <a:gd name="T13" fmla="*/ 1591221 h 2693"/>
              <a:gd name="T14" fmla="*/ 1041125 w 2894"/>
              <a:gd name="T15" fmla="*/ 1638881 h 2693"/>
              <a:gd name="T16" fmla="*/ 663169 w 2894"/>
              <a:gd name="T17" fmla="*/ 1671290 h 2693"/>
              <a:gd name="T18" fmla="*/ 219786 w 2894"/>
              <a:gd name="T19" fmla="*/ 1398673 h 2693"/>
              <a:gd name="T20" fmla="*/ 2541 w 2894"/>
              <a:gd name="T21" fmla="*/ 845813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13" name="Group 94">
            <a:extLst>
              <a:ext uri="{FF2B5EF4-FFF2-40B4-BE49-F238E27FC236}">
                <a16:creationId xmlns:a16="http://schemas.microsoft.com/office/drawing/2014/main" id="{017EDFB0-8131-7046-BEF5-686AE0777CD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98360" name="Oval 95">
              <a:extLst>
                <a:ext uri="{FF2B5EF4-FFF2-40B4-BE49-F238E27FC236}">
                  <a16:creationId xmlns:a16="http://schemas.microsoft.com/office/drawing/2014/main" id="{41D3DC9A-BAB3-7B41-8295-CF682579D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361" name="Line 96">
              <a:extLst>
                <a:ext uri="{FF2B5EF4-FFF2-40B4-BE49-F238E27FC236}">
                  <a16:creationId xmlns:a16="http://schemas.microsoft.com/office/drawing/2014/main" id="{08BE715E-B22D-774C-B9F8-9CC9D8D8C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Line 97">
              <a:extLst>
                <a:ext uri="{FF2B5EF4-FFF2-40B4-BE49-F238E27FC236}">
                  <a16:creationId xmlns:a16="http://schemas.microsoft.com/office/drawing/2014/main" id="{733DE37C-D454-B047-8811-EF3EB71A2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Rectangle 98">
              <a:extLst>
                <a:ext uri="{FF2B5EF4-FFF2-40B4-BE49-F238E27FC236}">
                  <a16:creationId xmlns:a16="http://schemas.microsoft.com/office/drawing/2014/main" id="{5FC86C2C-BDBE-8A4B-AE20-5453D9468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8364" name="Oval 99">
              <a:extLst>
                <a:ext uri="{FF2B5EF4-FFF2-40B4-BE49-F238E27FC236}">
                  <a16:creationId xmlns:a16="http://schemas.microsoft.com/office/drawing/2014/main" id="{0B7D2D0A-ADF1-FF4E-BC1F-60DD141E4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8365" name="Group 100">
              <a:extLst>
                <a:ext uri="{FF2B5EF4-FFF2-40B4-BE49-F238E27FC236}">
                  <a16:creationId xmlns:a16="http://schemas.microsoft.com/office/drawing/2014/main" id="{13F64B4C-991C-6849-AF58-CF1E82299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8370" name="Line 101">
                <a:extLst>
                  <a:ext uri="{FF2B5EF4-FFF2-40B4-BE49-F238E27FC236}">
                    <a16:creationId xmlns:a16="http://schemas.microsoft.com/office/drawing/2014/main" id="{95ED34B8-479C-814C-94B1-585A57A55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1" name="Line 102">
                <a:extLst>
                  <a:ext uri="{FF2B5EF4-FFF2-40B4-BE49-F238E27FC236}">
                    <a16:creationId xmlns:a16="http://schemas.microsoft.com/office/drawing/2014/main" id="{AA068D61-C70C-D34A-B615-E90D93CEE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2" name="Line 103">
                <a:extLst>
                  <a:ext uri="{FF2B5EF4-FFF2-40B4-BE49-F238E27FC236}">
                    <a16:creationId xmlns:a16="http://schemas.microsoft.com/office/drawing/2014/main" id="{BF226112-A3E9-1748-800B-E4CCB10FD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66" name="Group 104">
              <a:extLst>
                <a:ext uri="{FF2B5EF4-FFF2-40B4-BE49-F238E27FC236}">
                  <a16:creationId xmlns:a16="http://schemas.microsoft.com/office/drawing/2014/main" id="{97B16A97-B394-C64B-8DF3-7C5FB0275F4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8367" name="Line 105">
                <a:extLst>
                  <a:ext uri="{FF2B5EF4-FFF2-40B4-BE49-F238E27FC236}">
                    <a16:creationId xmlns:a16="http://schemas.microsoft.com/office/drawing/2014/main" id="{4C45643D-747A-8D4D-90AE-41F744E98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8" name="Line 106">
                <a:extLst>
                  <a:ext uri="{FF2B5EF4-FFF2-40B4-BE49-F238E27FC236}">
                    <a16:creationId xmlns:a16="http://schemas.microsoft.com/office/drawing/2014/main" id="{F8508EA2-6AB2-0E44-A9E4-1411CDC62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9" name="Line 107">
                <a:extLst>
                  <a:ext uri="{FF2B5EF4-FFF2-40B4-BE49-F238E27FC236}">
                    <a16:creationId xmlns:a16="http://schemas.microsoft.com/office/drawing/2014/main" id="{E28A4C71-2C90-8F43-8384-295F10FC4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314" name="Line 108">
            <a:extLst>
              <a:ext uri="{FF2B5EF4-FFF2-40B4-BE49-F238E27FC236}">
                <a16:creationId xmlns:a16="http://schemas.microsoft.com/office/drawing/2014/main" id="{4B54A054-CA52-3042-865B-C5FB0DB2B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5" name="Line 109">
            <a:extLst>
              <a:ext uri="{FF2B5EF4-FFF2-40B4-BE49-F238E27FC236}">
                <a16:creationId xmlns:a16="http://schemas.microsoft.com/office/drawing/2014/main" id="{E354A01C-FD74-1C4D-8C51-BAC0CE023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Line 110">
            <a:extLst>
              <a:ext uri="{FF2B5EF4-FFF2-40B4-BE49-F238E27FC236}">
                <a16:creationId xmlns:a16="http://schemas.microsoft.com/office/drawing/2014/main" id="{629BE0BB-CD48-B943-B311-60DA76A7D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17" name="Group 111">
            <a:extLst>
              <a:ext uri="{FF2B5EF4-FFF2-40B4-BE49-F238E27FC236}">
                <a16:creationId xmlns:a16="http://schemas.microsoft.com/office/drawing/2014/main" id="{EA8A0DF9-35A8-F049-9DD5-5CE9BC9607A3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98356" name="Oval 112">
              <a:extLst>
                <a:ext uri="{FF2B5EF4-FFF2-40B4-BE49-F238E27FC236}">
                  <a16:creationId xmlns:a16="http://schemas.microsoft.com/office/drawing/2014/main" id="{EEFC0B07-C840-DA47-A0A2-27B3A726E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8357" name="Group 113">
              <a:extLst>
                <a:ext uri="{FF2B5EF4-FFF2-40B4-BE49-F238E27FC236}">
                  <a16:creationId xmlns:a16="http://schemas.microsoft.com/office/drawing/2014/main" id="{3AE7F696-5C18-EA45-9DB0-F67BD3C686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98358" name="Object 3">
                <a:extLst>
                  <a:ext uri="{FF2B5EF4-FFF2-40B4-BE49-F238E27FC236}">
                    <a16:creationId xmlns:a16="http://schemas.microsoft.com/office/drawing/2014/main" id="{79B501C6-A29B-1B44-A1DA-087E57ED701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62" r:id="rId4" imgW="7740650" imgH="7867650" progId="">
                      <p:embed/>
                    </p:oleObj>
                  </mc:Choice>
                  <mc:Fallback>
                    <p:oleObj r:id="rId4" imgW="7740650" imgH="786765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359" name="Object 4">
                <a:extLst>
                  <a:ext uri="{FF2B5EF4-FFF2-40B4-BE49-F238E27FC236}">
                    <a16:creationId xmlns:a16="http://schemas.microsoft.com/office/drawing/2014/main" id="{6F1EA6BA-4EF9-174C-9225-1568F6729DB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63" r:id="rId6" imgW="11817350" imgH="11176000" progId="">
                      <p:embed/>
                    </p:oleObj>
                  </mc:Choice>
                  <mc:Fallback>
                    <p:oleObj r:id="rId6" imgW="11817350" imgH="1117600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8318" name="Freeform 116">
            <a:extLst>
              <a:ext uri="{FF2B5EF4-FFF2-40B4-BE49-F238E27FC236}">
                <a16:creationId xmlns:a16="http://schemas.microsoft.com/office/drawing/2014/main" id="{DC628676-C6EF-1642-83AE-A1A6D55B1C1E}"/>
              </a:ext>
            </a:extLst>
          </p:cNvPr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378289 w 3324"/>
              <a:gd name="T1" fmla="*/ 9520 h 1971"/>
              <a:gd name="T2" fmla="*/ 94572 w 3324"/>
              <a:gd name="T3" fmla="*/ 209444 h 1971"/>
              <a:gd name="T4" fmla="*/ 1904 w 3324"/>
              <a:gd name="T5" fmla="*/ 676567 h 1971"/>
              <a:gd name="T6" fmla="*/ 106632 w 3324"/>
              <a:gd name="T7" fmla="*/ 1019293 h 1971"/>
              <a:gd name="T8" fmla="*/ 386540 w 3324"/>
              <a:gd name="T9" fmla="*/ 1162095 h 1971"/>
              <a:gd name="T10" fmla="*/ 687395 w 3324"/>
              <a:gd name="T11" fmla="*/ 1095454 h 1971"/>
              <a:gd name="T12" fmla="*/ 982536 w 3324"/>
              <a:gd name="T13" fmla="*/ 1190656 h 1971"/>
              <a:gd name="T14" fmla="*/ 1506175 w 3324"/>
              <a:gd name="T15" fmla="*/ 1219216 h 1971"/>
              <a:gd name="T16" fmla="*/ 2058375 w 3324"/>
              <a:gd name="T17" fmla="*/ 1000252 h 1971"/>
              <a:gd name="T18" fmla="*/ 1814645 w 3324"/>
              <a:gd name="T19" fmla="*/ 593424 h 1971"/>
              <a:gd name="T20" fmla="*/ 1722612 w 3324"/>
              <a:gd name="T21" fmla="*/ 281797 h 1971"/>
              <a:gd name="T22" fmla="*/ 1087899 w 3324"/>
              <a:gd name="T23" fmla="*/ 153592 h 1971"/>
              <a:gd name="T24" fmla="*/ 378289 w 3324"/>
              <a:gd name="T25" fmla="*/ 9520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Text Box 117">
            <a:extLst>
              <a:ext uri="{FF2B5EF4-FFF2-40B4-BE49-F238E27FC236}">
                <a16:creationId xmlns:a16="http://schemas.microsoft.com/office/drawing/2014/main" id="{0D5CEF69-60A7-2A40-A1D4-B259EA45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98320" name="Freeform 118">
            <a:extLst>
              <a:ext uri="{FF2B5EF4-FFF2-40B4-BE49-F238E27FC236}">
                <a16:creationId xmlns:a16="http://schemas.microsoft.com/office/drawing/2014/main" id="{575176F6-E016-334B-9B41-E2AD901CBAAF}"/>
              </a:ext>
            </a:extLst>
          </p:cNvPr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5335 w 4636"/>
              <a:gd name="T1" fmla="*/ 9525 h 1435"/>
              <a:gd name="T2" fmla="*/ 120054 w 4636"/>
              <a:gd name="T3" fmla="*/ 409575 h 1435"/>
              <a:gd name="T4" fmla="*/ 510705 w 4636"/>
              <a:gd name="T5" fmla="*/ 800100 h 1435"/>
              <a:gd name="T6" fmla="*/ 1244367 w 4636"/>
              <a:gd name="T7" fmla="*/ 904875 h 1435"/>
              <a:gd name="T8" fmla="*/ 2235288 w 4636"/>
              <a:gd name="T9" fmla="*/ 838200 h 1435"/>
              <a:gd name="T10" fmla="*/ 2492546 w 4636"/>
              <a:gd name="T11" fmla="*/ 619125 h 1435"/>
              <a:gd name="T12" fmla="*/ 2885738 w 4636"/>
              <a:gd name="T13" fmla="*/ 488315 h 1435"/>
              <a:gd name="T14" fmla="*/ 2698988 w 4636"/>
              <a:gd name="T15" fmla="*/ 176530 h 1435"/>
              <a:gd name="T16" fmla="*/ 1411426 w 4636"/>
              <a:gd name="T17" fmla="*/ 48260 h 1435"/>
              <a:gd name="T18" fmla="*/ 215335 w 4636"/>
              <a:gd name="T19" fmla="*/ 952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8321" name="Object 2">
            <a:extLst>
              <a:ext uri="{FF2B5EF4-FFF2-40B4-BE49-F238E27FC236}">
                <a16:creationId xmlns:a16="http://schemas.microsoft.com/office/drawing/2014/main" id="{726AB007-14AB-1644-89F9-28A6EF71D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4" r:id="rId8" imgW="12134850" imgH="10064750" progId="">
                  <p:embed/>
                </p:oleObj>
              </mc:Choice>
              <mc:Fallback>
                <p:oleObj r:id="rId8" imgW="12134850" imgH="100647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5178425"/>
                        <a:ext cx="415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2" name="Text Box 120">
            <a:extLst>
              <a:ext uri="{FF2B5EF4-FFF2-40B4-BE49-F238E27FC236}">
                <a16:creationId xmlns:a16="http://schemas.microsoft.com/office/drawing/2014/main" id="{E20E13EE-8E49-C24C-9F94-58760A35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home</a:t>
            </a:r>
          </a:p>
          <a:p>
            <a:r>
              <a:rPr lang="en-US" altLang="en-US" sz="2000"/>
              <a:t>network</a:t>
            </a:r>
          </a:p>
        </p:txBody>
      </p:sp>
      <p:sp>
        <p:nvSpPr>
          <p:cNvPr id="98323" name="Text Box 121">
            <a:extLst>
              <a:ext uri="{FF2B5EF4-FFF2-40B4-BE49-F238E27FC236}">
                <a16:creationId xmlns:a16="http://schemas.microsoft.com/office/drawing/2014/main" id="{1C5DF484-A63F-F841-8ED9-2D42164E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visited</a:t>
            </a:r>
          </a:p>
          <a:p>
            <a:r>
              <a:rPr lang="en-US" altLang="en-US" sz="2000"/>
              <a:t>network</a:t>
            </a:r>
          </a:p>
        </p:txBody>
      </p:sp>
      <p:grpSp>
        <p:nvGrpSpPr>
          <p:cNvPr id="13" name="Group 122">
            <a:extLst>
              <a:ext uri="{FF2B5EF4-FFF2-40B4-BE49-F238E27FC236}">
                <a16:creationId xmlns:a16="http://schemas.microsoft.com/office/drawing/2014/main" id="{C2DC7813-5FFD-364D-BABA-D9E1AF8B77CC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98352" name="Line 123">
              <a:extLst>
                <a:ext uri="{FF2B5EF4-FFF2-40B4-BE49-F238E27FC236}">
                  <a16:creationId xmlns:a16="http://schemas.microsoft.com/office/drawing/2014/main" id="{3ED53FB4-E8D6-924F-9B89-4EE47BFC8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8353" name="Group 124">
              <a:extLst>
                <a:ext uri="{FF2B5EF4-FFF2-40B4-BE49-F238E27FC236}">
                  <a16:creationId xmlns:a16="http://schemas.microsoft.com/office/drawing/2014/main" id="{8CB8F9C5-A64E-D94E-9CBE-617CDB774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98354" name="Oval 125">
                <a:extLst>
                  <a:ext uri="{FF2B5EF4-FFF2-40B4-BE49-F238E27FC236}">
                    <a16:creationId xmlns:a16="http://schemas.microsoft.com/office/drawing/2014/main" id="{AB3202D0-9E9E-164B-9773-31211EFF6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355" name="Text Box 126">
                <a:extLst>
                  <a:ext uri="{FF2B5EF4-FFF2-40B4-BE49-F238E27FC236}">
                    <a16:creationId xmlns:a16="http://schemas.microsoft.com/office/drawing/2014/main" id="{7F0B5B48-C34C-BC43-938D-7BC490541D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" name="Group 127">
            <a:extLst>
              <a:ext uri="{FF2B5EF4-FFF2-40B4-BE49-F238E27FC236}">
                <a16:creationId xmlns:a16="http://schemas.microsoft.com/office/drawing/2014/main" id="{9A342DCC-FECE-8345-976F-63BA19B78D3D}"/>
              </a:ext>
            </a:extLst>
          </p:cNvPr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98348" name="Freeform 128">
              <a:extLst>
                <a:ext uri="{FF2B5EF4-FFF2-40B4-BE49-F238E27FC236}">
                  <a16:creationId xmlns:a16="http://schemas.microsoft.com/office/drawing/2014/main" id="{11686EB5-E789-1C4D-9C1D-B8E44360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  <a:gd name="T9" fmla="*/ 0 w 2196"/>
                <a:gd name="T10" fmla="*/ 0 h 318"/>
                <a:gd name="T11" fmla="*/ 2196 w 2196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8349" name="Group 129">
              <a:extLst>
                <a:ext uri="{FF2B5EF4-FFF2-40B4-BE49-F238E27FC236}">
                  <a16:creationId xmlns:a16="http://schemas.microsoft.com/office/drawing/2014/main" id="{ABD3A9B5-C89A-9846-8406-8E2CBD309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98350" name="Oval 130">
                <a:extLst>
                  <a:ext uri="{FF2B5EF4-FFF2-40B4-BE49-F238E27FC236}">
                    <a16:creationId xmlns:a16="http://schemas.microsoft.com/office/drawing/2014/main" id="{117EC6C9-4E31-9542-8A1B-72FD9286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351" name="Text Box 131">
                <a:extLst>
                  <a:ext uri="{FF2B5EF4-FFF2-40B4-BE49-F238E27FC236}">
                    <a16:creationId xmlns:a16="http://schemas.microsoft.com/office/drawing/2014/main" id="{F9D9D8EA-889C-8241-9669-4BA018938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32">
            <a:extLst>
              <a:ext uri="{FF2B5EF4-FFF2-40B4-BE49-F238E27FC236}">
                <a16:creationId xmlns:a16="http://schemas.microsoft.com/office/drawing/2014/main" id="{B9DAF820-EC4F-9947-AE54-46C4A37F534F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98344" name="Freeform 133">
              <a:extLst>
                <a:ext uri="{FF2B5EF4-FFF2-40B4-BE49-F238E27FC236}">
                  <a16:creationId xmlns:a16="http://schemas.microsoft.com/office/drawing/2014/main" id="{00BF6F7D-E722-F04B-8FF9-1B76AC171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8345" name="Group 134">
              <a:extLst>
                <a:ext uri="{FF2B5EF4-FFF2-40B4-BE49-F238E27FC236}">
                  <a16:creationId xmlns:a16="http://schemas.microsoft.com/office/drawing/2014/main" id="{8CB93916-977E-5D4E-AE18-756B3B810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98346" name="Oval 135">
                <a:extLst>
                  <a:ext uri="{FF2B5EF4-FFF2-40B4-BE49-F238E27FC236}">
                    <a16:creationId xmlns:a16="http://schemas.microsoft.com/office/drawing/2014/main" id="{57CE1329-5AC4-4046-9A2B-2B28B5DAA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347" name="Text Box 136">
                <a:extLst>
                  <a:ext uri="{FF2B5EF4-FFF2-40B4-BE49-F238E27FC236}">
                    <a16:creationId xmlns:a16="http://schemas.microsoft.com/office/drawing/2014/main" id="{E7A84D72-D2C7-344D-A90F-BFC3E2F47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9" name="Group 137">
            <a:extLst>
              <a:ext uri="{FF2B5EF4-FFF2-40B4-BE49-F238E27FC236}">
                <a16:creationId xmlns:a16="http://schemas.microsoft.com/office/drawing/2014/main" id="{AC82599B-92B6-7C48-8473-96E02EF9DEF7}"/>
              </a:ext>
            </a:extLst>
          </p:cNvPr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98340" name="Line 138">
              <a:extLst>
                <a:ext uri="{FF2B5EF4-FFF2-40B4-BE49-F238E27FC236}">
                  <a16:creationId xmlns:a16="http://schemas.microsoft.com/office/drawing/2014/main" id="{ECEFA3CC-5288-E24B-91B1-52811C57B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8341" name="Group 139">
              <a:extLst>
                <a:ext uri="{FF2B5EF4-FFF2-40B4-BE49-F238E27FC236}">
                  <a16:creationId xmlns:a16="http://schemas.microsoft.com/office/drawing/2014/main" id="{E6B16F90-66AE-DA47-95E0-0B7365AAB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2" y="2702"/>
              <a:ext cx="202" cy="231"/>
              <a:chOff x="618" y="3500"/>
              <a:chExt cx="202" cy="231"/>
            </a:xfrm>
          </p:grpSpPr>
          <p:sp>
            <p:nvSpPr>
              <p:cNvPr id="98342" name="Oval 140">
                <a:extLst>
                  <a:ext uri="{FF2B5EF4-FFF2-40B4-BE49-F238E27FC236}">
                    <a16:creationId xmlns:a16="http://schemas.microsoft.com/office/drawing/2014/main" id="{8A4CB948-A3FF-3D44-B52C-8D8DD9979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343" name="Text Box 141">
                <a:extLst>
                  <a:ext uri="{FF2B5EF4-FFF2-40B4-BE49-F238E27FC236}">
                    <a16:creationId xmlns:a16="http://schemas.microsoft.com/office/drawing/2014/main" id="{5A182147-43CF-9B46-BAB4-5EE135CC6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oup 142">
            <a:extLst>
              <a:ext uri="{FF2B5EF4-FFF2-40B4-BE49-F238E27FC236}">
                <a16:creationId xmlns:a16="http://schemas.microsoft.com/office/drawing/2014/main" id="{451033A9-C6C2-4441-93BA-2F37B92B70C6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98338" name="Text Box 143">
              <a:extLst>
                <a:ext uri="{FF2B5EF4-FFF2-40B4-BE49-F238E27FC236}">
                  <a16:creationId xmlns:a16="http://schemas.microsoft.com/office/drawing/2014/main" id="{41917B4B-0DB7-B74F-AC48-C97E33F4B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correspondent addresses packets using home address of mobile</a:t>
              </a:r>
            </a:p>
          </p:txBody>
        </p:sp>
        <p:sp>
          <p:nvSpPr>
            <p:cNvPr id="98339" name="Line 144">
              <a:extLst>
                <a:ext uri="{FF2B5EF4-FFF2-40B4-BE49-F238E27FC236}">
                  <a16:creationId xmlns:a16="http://schemas.microsoft.com/office/drawing/2014/main" id="{A03040B7-0640-9041-828D-2FE7BF147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145">
            <a:extLst>
              <a:ext uri="{FF2B5EF4-FFF2-40B4-BE49-F238E27FC236}">
                <a16:creationId xmlns:a16="http://schemas.microsoft.com/office/drawing/2014/main" id="{D5911D6A-C2B2-234B-9F95-7378AAB27A68}"/>
              </a:ext>
            </a:extLst>
          </p:cNvPr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98336" name="Text Box 146">
              <a:extLst>
                <a:ext uri="{FF2B5EF4-FFF2-40B4-BE49-F238E27FC236}">
                  <a16:creationId xmlns:a16="http://schemas.microsoft.com/office/drawing/2014/main" id="{0461A55A-7C1A-3048-A862-AB2779E2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home agent intercepts packets, forwards to foreign agent</a:t>
              </a:r>
            </a:p>
          </p:txBody>
        </p:sp>
        <p:sp>
          <p:nvSpPr>
            <p:cNvPr id="98337" name="Line 147">
              <a:extLst>
                <a:ext uri="{FF2B5EF4-FFF2-40B4-BE49-F238E27FC236}">
                  <a16:creationId xmlns:a16="http://schemas.microsoft.com/office/drawing/2014/main" id="{5E268D0C-991D-D340-862B-337FE8A1F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148">
            <a:extLst>
              <a:ext uri="{FF2B5EF4-FFF2-40B4-BE49-F238E27FC236}">
                <a16:creationId xmlns:a16="http://schemas.microsoft.com/office/drawing/2014/main" id="{A8CED018-05B6-0741-898A-D0D023B42C72}"/>
              </a:ext>
            </a:extLst>
          </p:cNvPr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98334" name="Text Box 149">
              <a:extLst>
                <a:ext uri="{FF2B5EF4-FFF2-40B4-BE49-F238E27FC236}">
                  <a16:creationId xmlns:a16="http://schemas.microsoft.com/office/drawing/2014/main" id="{93B7B9C7-22B5-F04A-B8BD-18FB43DC5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foreign agent receives packets, forwards to mobile</a:t>
              </a:r>
            </a:p>
          </p:txBody>
        </p:sp>
        <p:sp>
          <p:nvSpPr>
            <p:cNvPr id="98335" name="Line 150">
              <a:extLst>
                <a:ext uri="{FF2B5EF4-FFF2-40B4-BE49-F238E27FC236}">
                  <a16:creationId xmlns:a16="http://schemas.microsoft.com/office/drawing/2014/main" id="{2F15BFD7-CA1D-F44A-8CF7-41DE734F8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" name="Group 151">
            <a:extLst>
              <a:ext uri="{FF2B5EF4-FFF2-40B4-BE49-F238E27FC236}">
                <a16:creationId xmlns:a16="http://schemas.microsoft.com/office/drawing/2014/main" id="{F1F2FAEE-F8CC-664F-A67A-298E9CBDD963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98332" name="Text Box 152">
              <a:extLst>
                <a:ext uri="{FF2B5EF4-FFF2-40B4-BE49-F238E27FC236}">
                  <a16:creationId xmlns:a16="http://schemas.microsoft.com/office/drawing/2014/main" id="{EF00F328-88B2-7D4F-862A-5A05A849D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mobile replies directly to correspondent</a:t>
              </a:r>
            </a:p>
          </p:txBody>
        </p:sp>
        <p:sp>
          <p:nvSpPr>
            <p:cNvPr id="98333" name="Line 153">
              <a:extLst>
                <a:ext uri="{FF2B5EF4-FFF2-40B4-BE49-F238E27FC236}">
                  <a16:creationId xmlns:a16="http://schemas.microsoft.com/office/drawing/2014/main" id="{727B1C58-DFE3-804D-851A-15A1B4CE3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>
            <a:extLst>
              <a:ext uri="{FF2B5EF4-FFF2-40B4-BE49-F238E27FC236}">
                <a16:creationId xmlns:a16="http://schemas.microsoft.com/office/drawing/2014/main" id="{431C8039-FC57-E546-B268-454A6DCA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4" name="Slide Number Placeholder 5">
            <a:extLst>
              <a:ext uri="{FF2B5EF4-FFF2-40B4-BE49-F238E27FC236}">
                <a16:creationId xmlns:a16="http://schemas.microsoft.com/office/drawing/2014/main" id="{CE5A6FCC-A004-544E-8CEF-8CC3C91C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8E6FE0E1-DD6D-CF46-9BF1-D3E09EE9F078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CDAA3B4-6F61-F64F-86E7-0C1392791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Indirect Routing: comments</a:t>
            </a: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D905537-E010-244A-8837-0D9E5EF16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Mobile uses two addresses: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permanent address:</a:t>
            </a:r>
            <a:r>
              <a:rPr lang="en-US" altLang="en-US">
                <a:ea typeface="ＭＳ Ｐゴシック" panose="020B0600070205080204" pitchFamily="34" charset="-128"/>
              </a:rPr>
              <a:t> used by correspondent (hence mobile location is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transparent</a:t>
            </a:r>
            <a:r>
              <a:rPr lang="en-US" altLang="en-US">
                <a:ea typeface="ＭＳ Ｐゴシック" panose="020B0600070205080204" pitchFamily="34" charset="-128"/>
              </a:rPr>
              <a:t> to correspondent)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care-of-address:</a:t>
            </a:r>
            <a:r>
              <a:rPr lang="en-US" altLang="en-US">
                <a:ea typeface="ＭＳ Ｐゴシック" panose="020B0600070205080204" pitchFamily="34" charset="-128"/>
              </a:rPr>
              <a:t> used by home agent to forward datagrams to mobile</a:t>
            </a:r>
          </a:p>
          <a:p>
            <a:endParaRPr lang="en-US" altLang="en-US" sz="240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triangle routing:</a:t>
            </a:r>
            <a:r>
              <a:rPr lang="en-US" altLang="en-US" sz="2400">
                <a:ea typeface="ＭＳ Ｐゴシック" panose="020B0600070205080204" pitchFamily="34" charset="-128"/>
              </a:rPr>
              <a:t> correspondent-home-network-mobile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inefficient when </a:t>
            </a:r>
          </a:p>
          <a:p>
            <a:pPr lvl="1"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correspondent, mobile </a:t>
            </a:r>
          </a:p>
          <a:p>
            <a:pPr lvl="1"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are in same network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100357" name="Group 4">
            <a:extLst>
              <a:ext uri="{FF2B5EF4-FFF2-40B4-BE49-F238E27FC236}">
                <a16:creationId xmlns:a16="http://schemas.microsoft.com/office/drawing/2014/main" id="{489276C0-896A-7C4E-B7B6-F72398FAEE3A}"/>
              </a:ext>
            </a:extLst>
          </p:cNvPr>
          <p:cNvGrpSpPr>
            <a:grpSpLocks/>
          </p:cNvGrpSpPr>
          <p:nvPr/>
        </p:nvGrpSpPr>
        <p:grpSpPr bwMode="auto">
          <a:xfrm>
            <a:off x="4687888" y="4364038"/>
            <a:ext cx="3154362" cy="1449387"/>
            <a:chOff x="958" y="1566"/>
            <a:chExt cx="4242" cy="2155"/>
          </a:xfrm>
        </p:grpSpPr>
        <p:sp>
          <p:nvSpPr>
            <p:cNvPr id="100358" name="Freeform 5">
              <a:extLst>
                <a:ext uri="{FF2B5EF4-FFF2-40B4-BE49-F238E27FC236}">
                  <a16:creationId xmlns:a16="http://schemas.microsoft.com/office/drawing/2014/main" id="{DB13AA41-4BD1-EC48-9E7C-16D96A0CC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483 w 1340"/>
                <a:gd name="T1" fmla="*/ 35 h 1191"/>
                <a:gd name="T2" fmla="*/ 72 w 1340"/>
                <a:gd name="T3" fmla="*/ 50 h 1191"/>
                <a:gd name="T4" fmla="*/ 51 w 1340"/>
                <a:gd name="T5" fmla="*/ 338 h 1191"/>
                <a:gd name="T6" fmla="*/ 25 w 1340"/>
                <a:gd name="T7" fmla="*/ 605 h 1191"/>
                <a:gd name="T8" fmla="*/ 98 w 1340"/>
                <a:gd name="T9" fmla="*/ 731 h 1191"/>
                <a:gd name="T10" fmla="*/ 472 w 1340"/>
                <a:gd name="T11" fmla="*/ 736 h 1191"/>
                <a:gd name="T12" fmla="*/ 562 w 1340"/>
                <a:gd name="T13" fmla="*/ 948 h 1191"/>
                <a:gd name="T14" fmla="*/ 1083 w 1340"/>
                <a:gd name="T15" fmla="*/ 923 h 1191"/>
                <a:gd name="T16" fmla="*/ 1120 w 1340"/>
                <a:gd name="T17" fmla="*/ 479 h 1191"/>
                <a:gd name="T18" fmla="*/ 1057 w 1340"/>
                <a:gd name="T19" fmla="*/ 287 h 1191"/>
                <a:gd name="T20" fmla="*/ 667 w 1340"/>
                <a:gd name="T21" fmla="*/ 242 h 1191"/>
                <a:gd name="T22" fmla="*/ 483 w 1340"/>
                <a:gd name="T23" fmla="*/ 35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359" name="Group 6">
              <a:extLst>
                <a:ext uri="{FF2B5EF4-FFF2-40B4-BE49-F238E27FC236}">
                  <a16:creationId xmlns:a16="http://schemas.microsoft.com/office/drawing/2014/main" id="{1618F881-75FB-C44D-A30A-6A7264E10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100481" name="Oval 7">
                <a:extLst>
                  <a:ext uri="{FF2B5EF4-FFF2-40B4-BE49-F238E27FC236}">
                    <a16:creationId xmlns:a16="http://schemas.microsoft.com/office/drawing/2014/main" id="{CCA92CA7-1045-4843-83C4-C23879CC7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482" name="Line 8">
                <a:extLst>
                  <a:ext uri="{FF2B5EF4-FFF2-40B4-BE49-F238E27FC236}">
                    <a16:creationId xmlns:a16="http://schemas.microsoft.com/office/drawing/2014/main" id="{8589A78B-CAD2-3C4F-B1CE-19CC4D62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83" name="Line 9">
                <a:extLst>
                  <a:ext uri="{FF2B5EF4-FFF2-40B4-BE49-F238E27FC236}">
                    <a16:creationId xmlns:a16="http://schemas.microsoft.com/office/drawing/2014/main" id="{E675193B-30CA-F943-9E36-998065663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84" name="Rectangle 10">
                <a:extLst>
                  <a:ext uri="{FF2B5EF4-FFF2-40B4-BE49-F238E27FC236}">
                    <a16:creationId xmlns:a16="http://schemas.microsoft.com/office/drawing/2014/main" id="{F5E78148-B029-144C-9648-81D228522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00485" name="Oval 11">
                <a:extLst>
                  <a:ext uri="{FF2B5EF4-FFF2-40B4-BE49-F238E27FC236}">
                    <a16:creationId xmlns:a16="http://schemas.microsoft.com/office/drawing/2014/main" id="{39B49C9F-916E-3E4E-87AA-7573E897E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0486" name="Group 12">
                <a:extLst>
                  <a:ext uri="{FF2B5EF4-FFF2-40B4-BE49-F238E27FC236}">
                    <a16:creationId xmlns:a16="http://schemas.microsoft.com/office/drawing/2014/main" id="{F9E871E3-6B9A-AA4C-8B2F-441E03565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491" name="Line 13">
                  <a:extLst>
                    <a:ext uri="{FF2B5EF4-FFF2-40B4-BE49-F238E27FC236}">
                      <a16:creationId xmlns:a16="http://schemas.microsoft.com/office/drawing/2014/main" id="{E20C860E-C52A-C645-8196-4FEC391435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92" name="Line 14">
                  <a:extLst>
                    <a:ext uri="{FF2B5EF4-FFF2-40B4-BE49-F238E27FC236}">
                      <a16:creationId xmlns:a16="http://schemas.microsoft.com/office/drawing/2014/main" id="{3C1CF49B-B6E6-7242-8CA3-A28510DBE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93" name="Line 15">
                  <a:extLst>
                    <a:ext uri="{FF2B5EF4-FFF2-40B4-BE49-F238E27FC236}">
                      <a16:creationId xmlns:a16="http://schemas.microsoft.com/office/drawing/2014/main" id="{50C3DC1C-9331-DC4C-866D-76799E699F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487" name="Group 16">
                <a:extLst>
                  <a:ext uri="{FF2B5EF4-FFF2-40B4-BE49-F238E27FC236}">
                    <a16:creationId xmlns:a16="http://schemas.microsoft.com/office/drawing/2014/main" id="{51B4819F-9F3C-0A48-80DB-0B8439BEAC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488" name="Line 17">
                  <a:extLst>
                    <a:ext uri="{FF2B5EF4-FFF2-40B4-BE49-F238E27FC236}">
                      <a16:creationId xmlns:a16="http://schemas.microsoft.com/office/drawing/2014/main" id="{3969009A-BEE4-B940-902E-37AA1B938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89" name="Line 18">
                  <a:extLst>
                    <a:ext uri="{FF2B5EF4-FFF2-40B4-BE49-F238E27FC236}">
                      <a16:creationId xmlns:a16="http://schemas.microsoft.com/office/drawing/2014/main" id="{F44B4B0C-9D3E-6244-9283-1819376AE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90" name="Line 19">
                  <a:extLst>
                    <a:ext uri="{FF2B5EF4-FFF2-40B4-BE49-F238E27FC236}">
                      <a16:creationId xmlns:a16="http://schemas.microsoft.com/office/drawing/2014/main" id="{80E80427-CB49-B44E-9729-FEBE051A9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360" name="Group 20">
              <a:extLst>
                <a:ext uri="{FF2B5EF4-FFF2-40B4-BE49-F238E27FC236}">
                  <a16:creationId xmlns:a16="http://schemas.microsoft.com/office/drawing/2014/main" id="{52BD9609-A489-3644-A476-1AE7D50D2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100478" name="Line 21">
                <a:extLst>
                  <a:ext uri="{FF2B5EF4-FFF2-40B4-BE49-F238E27FC236}">
                    <a16:creationId xmlns:a16="http://schemas.microsoft.com/office/drawing/2014/main" id="{0BACC181-02FB-5F4A-84D5-875123FF4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9" name="Line 22">
                <a:extLst>
                  <a:ext uri="{FF2B5EF4-FFF2-40B4-BE49-F238E27FC236}">
                    <a16:creationId xmlns:a16="http://schemas.microsoft.com/office/drawing/2014/main" id="{419A5206-445E-024F-A51C-B3C19B40A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0" name="Line 23">
                <a:extLst>
                  <a:ext uri="{FF2B5EF4-FFF2-40B4-BE49-F238E27FC236}">
                    <a16:creationId xmlns:a16="http://schemas.microsoft.com/office/drawing/2014/main" id="{22D8B7E3-C51A-4D4C-B199-78C0A3851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361" name="Group 24">
              <a:extLst>
                <a:ext uri="{FF2B5EF4-FFF2-40B4-BE49-F238E27FC236}">
                  <a16:creationId xmlns:a16="http://schemas.microsoft.com/office/drawing/2014/main" id="{2CBEE986-FADA-C646-9559-64F12D875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100408" name="Oval 25">
                <a:extLst>
                  <a:ext uri="{FF2B5EF4-FFF2-40B4-BE49-F238E27FC236}">
                    <a16:creationId xmlns:a16="http://schemas.microsoft.com/office/drawing/2014/main" id="{BEB77E60-8233-9E47-9B5A-B3DF14727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0409" name="Group 26">
                <a:extLst>
                  <a:ext uri="{FF2B5EF4-FFF2-40B4-BE49-F238E27FC236}">
                    <a16:creationId xmlns:a16="http://schemas.microsoft.com/office/drawing/2014/main" id="{614777C7-5B50-944E-ADC5-7FB1D06B4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100410" name="Freeform 27">
                  <a:extLst>
                    <a:ext uri="{FF2B5EF4-FFF2-40B4-BE49-F238E27FC236}">
                      <a16:creationId xmlns:a16="http://schemas.microsoft.com/office/drawing/2014/main" id="{6F5A65B8-EC54-0B49-93BC-CB583CC9E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99 w 788"/>
                    <a:gd name="T1" fmla="*/ 0 h 1138"/>
                    <a:gd name="T2" fmla="*/ 88 w 788"/>
                    <a:gd name="T3" fmla="*/ 0 h 1138"/>
                    <a:gd name="T4" fmla="*/ 73 w 788"/>
                    <a:gd name="T5" fmla="*/ 1 h 1138"/>
                    <a:gd name="T6" fmla="*/ 56 w 788"/>
                    <a:gd name="T7" fmla="*/ 4 h 1138"/>
                    <a:gd name="T8" fmla="*/ 39 w 788"/>
                    <a:gd name="T9" fmla="*/ 8 h 1138"/>
                    <a:gd name="T10" fmla="*/ 22 w 788"/>
                    <a:gd name="T11" fmla="*/ 15 h 1138"/>
                    <a:gd name="T12" fmla="*/ 10 w 788"/>
                    <a:gd name="T13" fmla="*/ 24 h 1138"/>
                    <a:gd name="T14" fmla="*/ 2 w 788"/>
                    <a:gd name="T15" fmla="*/ 36 h 1138"/>
                    <a:gd name="T16" fmla="*/ 0 w 788"/>
                    <a:gd name="T17" fmla="*/ 46 h 1138"/>
                    <a:gd name="T18" fmla="*/ 1 w 788"/>
                    <a:gd name="T19" fmla="*/ 51 h 1138"/>
                    <a:gd name="T20" fmla="*/ 4 w 788"/>
                    <a:gd name="T21" fmla="*/ 66 h 1138"/>
                    <a:gd name="T22" fmla="*/ 13 w 788"/>
                    <a:gd name="T23" fmla="*/ 97 h 1138"/>
                    <a:gd name="T24" fmla="*/ 25 w 788"/>
                    <a:gd name="T25" fmla="*/ 137 h 1138"/>
                    <a:gd name="T26" fmla="*/ 41 w 788"/>
                    <a:gd name="T27" fmla="*/ 181 h 1138"/>
                    <a:gd name="T28" fmla="*/ 59 w 788"/>
                    <a:gd name="T29" fmla="*/ 228 h 1138"/>
                    <a:gd name="T30" fmla="*/ 78 w 788"/>
                    <a:gd name="T31" fmla="*/ 274 h 1138"/>
                    <a:gd name="T32" fmla="*/ 98 w 788"/>
                    <a:gd name="T33" fmla="*/ 317 h 1138"/>
                    <a:gd name="T34" fmla="*/ 117 w 788"/>
                    <a:gd name="T35" fmla="*/ 352 h 1138"/>
                    <a:gd name="T36" fmla="*/ 130 w 788"/>
                    <a:gd name="T37" fmla="*/ 370 h 1138"/>
                    <a:gd name="T38" fmla="*/ 136 w 788"/>
                    <a:gd name="T39" fmla="*/ 377 h 1138"/>
                    <a:gd name="T40" fmla="*/ 146 w 788"/>
                    <a:gd name="T41" fmla="*/ 377 h 1138"/>
                    <a:gd name="T42" fmla="*/ 163 w 788"/>
                    <a:gd name="T43" fmla="*/ 371 h 1138"/>
                    <a:gd name="T44" fmla="*/ 183 w 788"/>
                    <a:gd name="T45" fmla="*/ 363 h 1138"/>
                    <a:gd name="T46" fmla="*/ 203 w 788"/>
                    <a:gd name="T47" fmla="*/ 355 h 1138"/>
                    <a:gd name="T48" fmla="*/ 223 w 788"/>
                    <a:gd name="T49" fmla="*/ 346 h 1138"/>
                    <a:gd name="T50" fmla="*/ 241 w 788"/>
                    <a:gd name="T51" fmla="*/ 338 h 1138"/>
                    <a:gd name="T52" fmla="*/ 254 w 788"/>
                    <a:gd name="T53" fmla="*/ 330 h 1138"/>
                    <a:gd name="T54" fmla="*/ 262 w 788"/>
                    <a:gd name="T55" fmla="*/ 323 h 1138"/>
                    <a:gd name="T56" fmla="*/ 252 w 788"/>
                    <a:gd name="T57" fmla="*/ 306 h 1138"/>
                    <a:gd name="T58" fmla="*/ 229 w 788"/>
                    <a:gd name="T59" fmla="*/ 271 h 1138"/>
                    <a:gd name="T60" fmla="*/ 204 w 788"/>
                    <a:gd name="T61" fmla="*/ 231 h 1138"/>
                    <a:gd name="T62" fmla="*/ 179 w 788"/>
                    <a:gd name="T63" fmla="*/ 187 h 1138"/>
                    <a:gd name="T64" fmla="*/ 156 w 788"/>
                    <a:gd name="T65" fmla="*/ 141 h 1138"/>
                    <a:gd name="T66" fmla="*/ 135 w 788"/>
                    <a:gd name="T67" fmla="*/ 96 h 1138"/>
                    <a:gd name="T68" fmla="*/ 117 w 788"/>
                    <a:gd name="T69" fmla="*/ 54 h 1138"/>
                    <a:gd name="T70" fmla="*/ 106 w 788"/>
                    <a:gd name="T71" fmla="*/ 16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1" name="Freeform 28">
                  <a:extLst>
                    <a:ext uri="{FF2B5EF4-FFF2-40B4-BE49-F238E27FC236}">
                      <a16:creationId xmlns:a16="http://schemas.microsoft.com/office/drawing/2014/main" id="{F3FD3516-FB25-B34C-B20C-91AD2A6D2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16 w 425"/>
                    <a:gd name="T1" fmla="*/ 0 h 936"/>
                    <a:gd name="T2" fmla="*/ 16 w 425"/>
                    <a:gd name="T3" fmla="*/ 1 h 936"/>
                    <a:gd name="T4" fmla="*/ 16 w 425"/>
                    <a:gd name="T5" fmla="*/ 2 h 936"/>
                    <a:gd name="T6" fmla="*/ 16 w 425"/>
                    <a:gd name="T7" fmla="*/ 4 h 936"/>
                    <a:gd name="T8" fmla="*/ 15 w 425"/>
                    <a:gd name="T9" fmla="*/ 6 h 936"/>
                    <a:gd name="T10" fmla="*/ 13 w 425"/>
                    <a:gd name="T11" fmla="*/ 12 h 936"/>
                    <a:gd name="T12" fmla="*/ 11 w 425"/>
                    <a:gd name="T13" fmla="*/ 18 h 936"/>
                    <a:gd name="T14" fmla="*/ 7 w 425"/>
                    <a:gd name="T15" fmla="*/ 27 h 936"/>
                    <a:gd name="T16" fmla="*/ 2 w 425"/>
                    <a:gd name="T17" fmla="*/ 39 h 936"/>
                    <a:gd name="T18" fmla="*/ 0 w 425"/>
                    <a:gd name="T19" fmla="*/ 47 h 936"/>
                    <a:gd name="T20" fmla="*/ 0 w 425"/>
                    <a:gd name="T21" fmla="*/ 59 h 936"/>
                    <a:gd name="T22" fmla="*/ 1 w 425"/>
                    <a:gd name="T23" fmla="*/ 73 h 936"/>
                    <a:gd name="T24" fmla="*/ 4 w 425"/>
                    <a:gd name="T25" fmla="*/ 90 h 936"/>
                    <a:gd name="T26" fmla="*/ 9 w 425"/>
                    <a:gd name="T27" fmla="*/ 108 h 936"/>
                    <a:gd name="T28" fmla="*/ 14 w 425"/>
                    <a:gd name="T29" fmla="*/ 129 h 936"/>
                    <a:gd name="T30" fmla="*/ 19 w 425"/>
                    <a:gd name="T31" fmla="*/ 149 h 936"/>
                    <a:gd name="T32" fmla="*/ 26 w 425"/>
                    <a:gd name="T33" fmla="*/ 170 h 936"/>
                    <a:gd name="T34" fmla="*/ 33 w 425"/>
                    <a:gd name="T35" fmla="*/ 190 h 936"/>
                    <a:gd name="T36" fmla="*/ 40 w 425"/>
                    <a:gd name="T37" fmla="*/ 209 h 936"/>
                    <a:gd name="T38" fmla="*/ 46 w 425"/>
                    <a:gd name="T39" fmla="*/ 228 h 936"/>
                    <a:gd name="T40" fmla="*/ 52 w 425"/>
                    <a:gd name="T41" fmla="*/ 244 h 936"/>
                    <a:gd name="T42" fmla="*/ 58 w 425"/>
                    <a:gd name="T43" fmla="*/ 258 h 936"/>
                    <a:gd name="T44" fmla="*/ 63 w 425"/>
                    <a:gd name="T45" fmla="*/ 269 h 936"/>
                    <a:gd name="T46" fmla="*/ 67 w 425"/>
                    <a:gd name="T47" fmla="*/ 277 h 936"/>
                    <a:gd name="T48" fmla="*/ 70 w 425"/>
                    <a:gd name="T49" fmla="*/ 281 h 936"/>
                    <a:gd name="T50" fmla="*/ 75 w 425"/>
                    <a:gd name="T51" fmla="*/ 284 h 936"/>
                    <a:gd name="T52" fmla="*/ 80 w 425"/>
                    <a:gd name="T53" fmla="*/ 287 h 936"/>
                    <a:gd name="T54" fmla="*/ 86 w 425"/>
                    <a:gd name="T55" fmla="*/ 291 h 936"/>
                    <a:gd name="T56" fmla="*/ 94 w 425"/>
                    <a:gd name="T57" fmla="*/ 294 h 936"/>
                    <a:gd name="T58" fmla="*/ 104 w 425"/>
                    <a:gd name="T59" fmla="*/ 299 h 936"/>
                    <a:gd name="T60" fmla="*/ 114 w 425"/>
                    <a:gd name="T61" fmla="*/ 302 h 936"/>
                    <a:gd name="T62" fmla="*/ 127 w 425"/>
                    <a:gd name="T63" fmla="*/ 307 h 936"/>
                    <a:gd name="T64" fmla="*/ 142 w 425"/>
                    <a:gd name="T65" fmla="*/ 312 h 936"/>
                    <a:gd name="T66" fmla="*/ 132 w 425"/>
                    <a:gd name="T67" fmla="*/ 298 h 936"/>
                    <a:gd name="T68" fmla="*/ 123 w 425"/>
                    <a:gd name="T69" fmla="*/ 281 h 936"/>
                    <a:gd name="T70" fmla="*/ 113 w 425"/>
                    <a:gd name="T71" fmla="*/ 262 h 936"/>
                    <a:gd name="T72" fmla="*/ 103 w 425"/>
                    <a:gd name="T73" fmla="*/ 242 h 936"/>
                    <a:gd name="T74" fmla="*/ 93 w 425"/>
                    <a:gd name="T75" fmla="*/ 220 h 936"/>
                    <a:gd name="T76" fmla="*/ 83 w 425"/>
                    <a:gd name="T77" fmla="*/ 197 h 936"/>
                    <a:gd name="T78" fmla="*/ 74 w 425"/>
                    <a:gd name="T79" fmla="*/ 174 h 936"/>
                    <a:gd name="T80" fmla="*/ 65 w 425"/>
                    <a:gd name="T81" fmla="*/ 150 h 936"/>
                    <a:gd name="T82" fmla="*/ 56 w 425"/>
                    <a:gd name="T83" fmla="*/ 127 h 936"/>
                    <a:gd name="T84" fmla="*/ 48 w 425"/>
                    <a:gd name="T85" fmla="*/ 104 h 936"/>
                    <a:gd name="T86" fmla="*/ 40 w 425"/>
                    <a:gd name="T87" fmla="*/ 83 h 936"/>
                    <a:gd name="T88" fmla="*/ 34 w 425"/>
                    <a:gd name="T89" fmla="*/ 62 h 936"/>
                    <a:gd name="T90" fmla="*/ 28 w 425"/>
                    <a:gd name="T91" fmla="*/ 43 h 936"/>
                    <a:gd name="T92" fmla="*/ 23 w 425"/>
                    <a:gd name="T93" fmla="*/ 26 h 936"/>
                    <a:gd name="T94" fmla="*/ 19 w 425"/>
                    <a:gd name="T95" fmla="*/ 12 h 936"/>
                    <a:gd name="T96" fmla="*/ 16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2" name="Freeform 29">
                  <a:extLst>
                    <a:ext uri="{FF2B5EF4-FFF2-40B4-BE49-F238E27FC236}">
                      <a16:creationId xmlns:a16="http://schemas.microsoft.com/office/drawing/2014/main" id="{414D50F3-DE91-0A45-9F48-F57F77F78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9 w 192"/>
                    <a:gd name="T1" fmla="*/ 4 h 208"/>
                    <a:gd name="T2" fmla="*/ 4 w 192"/>
                    <a:gd name="T3" fmla="*/ 8 h 208"/>
                    <a:gd name="T4" fmla="*/ 1 w 192"/>
                    <a:gd name="T5" fmla="*/ 14 h 208"/>
                    <a:gd name="T6" fmla="*/ 0 w 192"/>
                    <a:gd name="T7" fmla="*/ 22 h 208"/>
                    <a:gd name="T8" fmla="*/ 0 w 192"/>
                    <a:gd name="T9" fmla="*/ 31 h 208"/>
                    <a:gd name="T10" fmla="*/ 1 w 192"/>
                    <a:gd name="T11" fmla="*/ 40 h 208"/>
                    <a:gd name="T12" fmla="*/ 3 w 192"/>
                    <a:gd name="T13" fmla="*/ 49 h 208"/>
                    <a:gd name="T14" fmla="*/ 7 w 192"/>
                    <a:gd name="T15" fmla="*/ 57 h 208"/>
                    <a:gd name="T16" fmla="*/ 12 w 192"/>
                    <a:gd name="T17" fmla="*/ 63 h 208"/>
                    <a:gd name="T18" fmla="*/ 17 w 192"/>
                    <a:gd name="T19" fmla="*/ 67 h 208"/>
                    <a:gd name="T20" fmla="*/ 23 w 192"/>
                    <a:gd name="T21" fmla="*/ 68 h 208"/>
                    <a:gd name="T22" fmla="*/ 30 w 192"/>
                    <a:gd name="T23" fmla="*/ 69 h 208"/>
                    <a:gd name="T24" fmla="*/ 37 w 192"/>
                    <a:gd name="T25" fmla="*/ 68 h 208"/>
                    <a:gd name="T26" fmla="*/ 43 w 192"/>
                    <a:gd name="T27" fmla="*/ 65 h 208"/>
                    <a:gd name="T28" fmla="*/ 49 w 192"/>
                    <a:gd name="T29" fmla="*/ 62 h 208"/>
                    <a:gd name="T30" fmla="*/ 54 w 192"/>
                    <a:gd name="T31" fmla="*/ 58 h 208"/>
                    <a:gd name="T32" fmla="*/ 58 w 192"/>
                    <a:gd name="T33" fmla="*/ 54 h 208"/>
                    <a:gd name="T34" fmla="*/ 63 w 192"/>
                    <a:gd name="T35" fmla="*/ 43 h 208"/>
                    <a:gd name="T36" fmla="*/ 64 w 192"/>
                    <a:gd name="T37" fmla="*/ 30 h 208"/>
                    <a:gd name="T38" fmla="*/ 62 w 192"/>
                    <a:gd name="T39" fmla="*/ 17 h 208"/>
                    <a:gd name="T40" fmla="*/ 55 w 192"/>
                    <a:gd name="T41" fmla="*/ 9 h 208"/>
                    <a:gd name="T42" fmla="*/ 51 w 192"/>
                    <a:gd name="T43" fmla="*/ 7 h 208"/>
                    <a:gd name="T44" fmla="*/ 46 w 192"/>
                    <a:gd name="T45" fmla="*/ 5 h 208"/>
                    <a:gd name="T46" fmla="*/ 41 w 192"/>
                    <a:gd name="T47" fmla="*/ 3 h 208"/>
                    <a:gd name="T48" fmla="*/ 35 w 192"/>
                    <a:gd name="T49" fmla="*/ 1 h 208"/>
                    <a:gd name="T50" fmla="*/ 28 w 192"/>
                    <a:gd name="T51" fmla="*/ 0 h 208"/>
                    <a:gd name="T52" fmla="*/ 22 w 192"/>
                    <a:gd name="T53" fmla="*/ 0 h 208"/>
                    <a:gd name="T54" fmla="*/ 16 w 192"/>
                    <a:gd name="T55" fmla="*/ 1 h 208"/>
                    <a:gd name="T56" fmla="*/ 9 w 192"/>
                    <a:gd name="T57" fmla="*/ 4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3" name="Freeform 30">
                  <a:extLst>
                    <a:ext uri="{FF2B5EF4-FFF2-40B4-BE49-F238E27FC236}">
                      <a16:creationId xmlns:a16="http://schemas.microsoft.com/office/drawing/2014/main" id="{88197774-D623-8B4A-BCF0-85B64ADD0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11 w 247"/>
                    <a:gd name="T1" fmla="*/ 10 h 251"/>
                    <a:gd name="T2" fmla="*/ 7 w 247"/>
                    <a:gd name="T3" fmla="*/ 15 h 251"/>
                    <a:gd name="T4" fmla="*/ 4 w 247"/>
                    <a:gd name="T5" fmla="*/ 20 h 251"/>
                    <a:gd name="T6" fmla="*/ 2 w 247"/>
                    <a:gd name="T7" fmla="*/ 26 h 251"/>
                    <a:gd name="T8" fmla="*/ 0 w 247"/>
                    <a:gd name="T9" fmla="*/ 32 h 251"/>
                    <a:gd name="T10" fmla="*/ 0 w 247"/>
                    <a:gd name="T11" fmla="*/ 39 h 251"/>
                    <a:gd name="T12" fmla="*/ 2 w 247"/>
                    <a:gd name="T13" fmla="*/ 45 h 251"/>
                    <a:gd name="T14" fmla="*/ 4 w 247"/>
                    <a:gd name="T15" fmla="*/ 51 h 251"/>
                    <a:gd name="T16" fmla="*/ 8 w 247"/>
                    <a:gd name="T17" fmla="*/ 57 h 251"/>
                    <a:gd name="T18" fmla="*/ 14 w 247"/>
                    <a:gd name="T19" fmla="*/ 63 h 251"/>
                    <a:gd name="T20" fmla="*/ 19 w 247"/>
                    <a:gd name="T21" fmla="*/ 68 h 251"/>
                    <a:gd name="T22" fmla="*/ 26 w 247"/>
                    <a:gd name="T23" fmla="*/ 74 h 251"/>
                    <a:gd name="T24" fmla="*/ 32 w 247"/>
                    <a:gd name="T25" fmla="*/ 78 h 251"/>
                    <a:gd name="T26" fmla="*/ 38 w 247"/>
                    <a:gd name="T27" fmla="*/ 82 h 251"/>
                    <a:gd name="T28" fmla="*/ 44 w 247"/>
                    <a:gd name="T29" fmla="*/ 84 h 251"/>
                    <a:gd name="T30" fmla="*/ 49 w 247"/>
                    <a:gd name="T31" fmla="*/ 84 h 251"/>
                    <a:gd name="T32" fmla="*/ 55 w 247"/>
                    <a:gd name="T33" fmla="*/ 82 h 251"/>
                    <a:gd name="T34" fmla="*/ 60 w 247"/>
                    <a:gd name="T35" fmla="*/ 79 h 251"/>
                    <a:gd name="T36" fmla="*/ 65 w 247"/>
                    <a:gd name="T37" fmla="*/ 76 h 251"/>
                    <a:gd name="T38" fmla="*/ 69 w 247"/>
                    <a:gd name="T39" fmla="*/ 74 h 251"/>
                    <a:gd name="T40" fmla="*/ 74 w 247"/>
                    <a:gd name="T41" fmla="*/ 71 h 251"/>
                    <a:gd name="T42" fmla="*/ 77 w 247"/>
                    <a:gd name="T43" fmla="*/ 68 h 251"/>
                    <a:gd name="T44" fmla="*/ 80 w 247"/>
                    <a:gd name="T45" fmla="*/ 64 h 251"/>
                    <a:gd name="T46" fmla="*/ 82 w 247"/>
                    <a:gd name="T47" fmla="*/ 60 h 251"/>
                    <a:gd name="T48" fmla="*/ 82 w 247"/>
                    <a:gd name="T49" fmla="*/ 54 h 251"/>
                    <a:gd name="T50" fmla="*/ 81 w 247"/>
                    <a:gd name="T51" fmla="*/ 48 h 251"/>
                    <a:gd name="T52" fmla="*/ 79 w 247"/>
                    <a:gd name="T53" fmla="*/ 40 h 251"/>
                    <a:gd name="T54" fmla="*/ 76 w 247"/>
                    <a:gd name="T55" fmla="*/ 32 h 251"/>
                    <a:gd name="T56" fmla="*/ 71 w 247"/>
                    <a:gd name="T57" fmla="*/ 24 h 251"/>
                    <a:gd name="T58" fmla="*/ 66 w 247"/>
                    <a:gd name="T59" fmla="*/ 17 h 251"/>
                    <a:gd name="T60" fmla="*/ 61 w 247"/>
                    <a:gd name="T61" fmla="*/ 10 h 251"/>
                    <a:gd name="T62" fmla="*/ 55 w 247"/>
                    <a:gd name="T63" fmla="*/ 5 h 251"/>
                    <a:gd name="T64" fmla="*/ 49 w 247"/>
                    <a:gd name="T65" fmla="*/ 2 h 251"/>
                    <a:gd name="T66" fmla="*/ 43 w 247"/>
                    <a:gd name="T67" fmla="*/ 1 h 251"/>
                    <a:gd name="T68" fmla="*/ 37 w 247"/>
                    <a:gd name="T69" fmla="*/ 0 h 251"/>
                    <a:gd name="T70" fmla="*/ 31 w 247"/>
                    <a:gd name="T71" fmla="*/ 0 h 251"/>
                    <a:gd name="T72" fmla="*/ 27 w 247"/>
                    <a:gd name="T73" fmla="*/ 1 h 251"/>
                    <a:gd name="T74" fmla="*/ 22 w 247"/>
                    <a:gd name="T75" fmla="*/ 2 h 251"/>
                    <a:gd name="T76" fmla="*/ 17 w 247"/>
                    <a:gd name="T77" fmla="*/ 4 h 251"/>
                    <a:gd name="T78" fmla="*/ 14 w 247"/>
                    <a:gd name="T79" fmla="*/ 7 h 251"/>
                    <a:gd name="T80" fmla="*/ 11 w 247"/>
                    <a:gd name="T81" fmla="*/ 10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4" name="Freeform 31">
                  <a:extLst>
                    <a:ext uri="{FF2B5EF4-FFF2-40B4-BE49-F238E27FC236}">
                      <a16:creationId xmlns:a16="http://schemas.microsoft.com/office/drawing/2014/main" id="{531768B3-9B62-2546-9819-3DE0A2B06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38 w 226"/>
                    <a:gd name="T1" fmla="*/ 1 h 240"/>
                    <a:gd name="T2" fmla="*/ 31 w 226"/>
                    <a:gd name="T3" fmla="*/ 0 h 240"/>
                    <a:gd name="T4" fmla="*/ 22 w 226"/>
                    <a:gd name="T5" fmla="*/ 1 h 240"/>
                    <a:gd name="T6" fmla="*/ 14 w 226"/>
                    <a:gd name="T7" fmla="*/ 4 h 240"/>
                    <a:gd name="T8" fmla="*/ 5 w 226"/>
                    <a:gd name="T9" fmla="*/ 12 h 240"/>
                    <a:gd name="T10" fmla="*/ 0 w 226"/>
                    <a:gd name="T11" fmla="*/ 26 h 240"/>
                    <a:gd name="T12" fmla="*/ 1 w 226"/>
                    <a:gd name="T13" fmla="*/ 41 h 240"/>
                    <a:gd name="T14" fmla="*/ 5 w 226"/>
                    <a:gd name="T15" fmla="*/ 56 h 240"/>
                    <a:gd name="T16" fmla="*/ 11 w 226"/>
                    <a:gd name="T17" fmla="*/ 67 h 240"/>
                    <a:gd name="T18" fmla="*/ 19 w 226"/>
                    <a:gd name="T19" fmla="*/ 74 h 240"/>
                    <a:gd name="T20" fmla="*/ 28 w 226"/>
                    <a:gd name="T21" fmla="*/ 79 h 240"/>
                    <a:gd name="T22" fmla="*/ 38 w 226"/>
                    <a:gd name="T23" fmla="*/ 80 h 240"/>
                    <a:gd name="T24" fmla="*/ 50 w 226"/>
                    <a:gd name="T25" fmla="*/ 76 h 240"/>
                    <a:gd name="T26" fmla="*/ 63 w 226"/>
                    <a:gd name="T27" fmla="*/ 68 h 240"/>
                    <a:gd name="T28" fmla="*/ 72 w 226"/>
                    <a:gd name="T29" fmla="*/ 57 h 240"/>
                    <a:gd name="T30" fmla="*/ 75 w 226"/>
                    <a:gd name="T31" fmla="*/ 44 h 240"/>
                    <a:gd name="T32" fmla="*/ 74 w 226"/>
                    <a:gd name="T33" fmla="*/ 35 h 240"/>
                    <a:gd name="T34" fmla="*/ 71 w 226"/>
                    <a:gd name="T35" fmla="*/ 32 h 240"/>
                    <a:gd name="T36" fmla="*/ 67 w 226"/>
                    <a:gd name="T37" fmla="*/ 32 h 240"/>
                    <a:gd name="T38" fmla="*/ 64 w 226"/>
                    <a:gd name="T39" fmla="*/ 35 h 240"/>
                    <a:gd name="T40" fmla="*/ 63 w 226"/>
                    <a:gd name="T41" fmla="*/ 42 h 240"/>
                    <a:gd name="T42" fmla="*/ 60 w 226"/>
                    <a:gd name="T43" fmla="*/ 53 h 240"/>
                    <a:gd name="T44" fmla="*/ 54 w 226"/>
                    <a:gd name="T45" fmla="*/ 61 h 240"/>
                    <a:gd name="T46" fmla="*/ 43 w 226"/>
                    <a:gd name="T47" fmla="*/ 66 h 240"/>
                    <a:gd name="T48" fmla="*/ 30 w 226"/>
                    <a:gd name="T49" fmla="*/ 66 h 240"/>
                    <a:gd name="T50" fmla="*/ 20 w 226"/>
                    <a:gd name="T51" fmla="*/ 59 h 240"/>
                    <a:gd name="T52" fmla="*/ 15 w 226"/>
                    <a:gd name="T53" fmla="*/ 48 h 240"/>
                    <a:gd name="T54" fmla="*/ 11 w 226"/>
                    <a:gd name="T55" fmla="*/ 35 h 240"/>
                    <a:gd name="T56" fmla="*/ 11 w 226"/>
                    <a:gd name="T57" fmla="*/ 25 h 240"/>
                    <a:gd name="T58" fmla="*/ 14 w 226"/>
                    <a:gd name="T59" fmla="*/ 19 h 240"/>
                    <a:gd name="T60" fmla="*/ 18 w 226"/>
                    <a:gd name="T61" fmla="*/ 13 h 240"/>
                    <a:gd name="T62" fmla="*/ 25 w 226"/>
                    <a:gd name="T63" fmla="*/ 9 h 240"/>
                    <a:gd name="T64" fmla="*/ 29 w 226"/>
                    <a:gd name="T65" fmla="*/ 8 h 240"/>
                    <a:gd name="T66" fmla="*/ 35 w 226"/>
                    <a:gd name="T67" fmla="*/ 8 h 240"/>
                    <a:gd name="T68" fmla="*/ 42 w 226"/>
                    <a:gd name="T69" fmla="*/ 8 h 240"/>
                    <a:gd name="T70" fmla="*/ 43 w 226"/>
                    <a:gd name="T71" fmla="*/ 4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5" name="Freeform 32">
                  <a:extLst>
                    <a:ext uri="{FF2B5EF4-FFF2-40B4-BE49-F238E27FC236}">
                      <a16:creationId xmlns:a16="http://schemas.microsoft.com/office/drawing/2014/main" id="{17CBDB0A-8CEB-1245-849B-EE3B4D6E4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20 w 279"/>
                    <a:gd name="T1" fmla="*/ 3 h 270"/>
                    <a:gd name="T2" fmla="*/ 11 w 279"/>
                    <a:gd name="T3" fmla="*/ 9 h 270"/>
                    <a:gd name="T4" fmla="*/ 5 w 279"/>
                    <a:gd name="T5" fmla="*/ 17 h 270"/>
                    <a:gd name="T6" fmla="*/ 1 w 279"/>
                    <a:gd name="T7" fmla="*/ 27 h 270"/>
                    <a:gd name="T8" fmla="*/ 0 w 279"/>
                    <a:gd name="T9" fmla="*/ 37 h 270"/>
                    <a:gd name="T10" fmla="*/ 2 w 279"/>
                    <a:gd name="T11" fmla="*/ 48 h 270"/>
                    <a:gd name="T12" fmla="*/ 6 w 279"/>
                    <a:gd name="T13" fmla="*/ 58 h 270"/>
                    <a:gd name="T14" fmla="*/ 12 w 279"/>
                    <a:gd name="T15" fmla="*/ 68 h 270"/>
                    <a:gd name="T16" fmla="*/ 22 w 279"/>
                    <a:gd name="T17" fmla="*/ 77 h 270"/>
                    <a:gd name="T18" fmla="*/ 34 w 279"/>
                    <a:gd name="T19" fmla="*/ 86 h 270"/>
                    <a:gd name="T20" fmla="*/ 47 w 279"/>
                    <a:gd name="T21" fmla="*/ 90 h 270"/>
                    <a:gd name="T22" fmla="*/ 62 w 279"/>
                    <a:gd name="T23" fmla="*/ 88 h 270"/>
                    <a:gd name="T24" fmla="*/ 73 w 279"/>
                    <a:gd name="T25" fmla="*/ 80 h 270"/>
                    <a:gd name="T26" fmla="*/ 81 w 279"/>
                    <a:gd name="T27" fmla="*/ 72 h 270"/>
                    <a:gd name="T28" fmla="*/ 88 w 279"/>
                    <a:gd name="T29" fmla="*/ 63 h 270"/>
                    <a:gd name="T30" fmla="*/ 92 w 279"/>
                    <a:gd name="T31" fmla="*/ 53 h 270"/>
                    <a:gd name="T32" fmla="*/ 93 w 279"/>
                    <a:gd name="T33" fmla="*/ 44 h 270"/>
                    <a:gd name="T34" fmla="*/ 91 w 279"/>
                    <a:gd name="T35" fmla="*/ 40 h 270"/>
                    <a:gd name="T36" fmla="*/ 86 w 279"/>
                    <a:gd name="T37" fmla="*/ 39 h 270"/>
                    <a:gd name="T38" fmla="*/ 82 w 279"/>
                    <a:gd name="T39" fmla="*/ 41 h 270"/>
                    <a:gd name="T40" fmla="*/ 80 w 279"/>
                    <a:gd name="T41" fmla="*/ 44 h 270"/>
                    <a:gd name="T42" fmla="*/ 78 w 279"/>
                    <a:gd name="T43" fmla="*/ 50 h 270"/>
                    <a:gd name="T44" fmla="*/ 73 w 279"/>
                    <a:gd name="T45" fmla="*/ 59 h 270"/>
                    <a:gd name="T46" fmla="*/ 66 w 279"/>
                    <a:gd name="T47" fmla="*/ 67 h 270"/>
                    <a:gd name="T48" fmla="*/ 51 w 279"/>
                    <a:gd name="T49" fmla="*/ 70 h 270"/>
                    <a:gd name="T50" fmla="*/ 33 w 279"/>
                    <a:gd name="T51" fmla="*/ 66 h 270"/>
                    <a:gd name="T52" fmla="*/ 20 w 279"/>
                    <a:gd name="T53" fmla="*/ 54 h 270"/>
                    <a:gd name="T54" fmla="*/ 13 w 279"/>
                    <a:gd name="T55" fmla="*/ 38 h 270"/>
                    <a:gd name="T56" fmla="*/ 15 w 279"/>
                    <a:gd name="T57" fmla="*/ 24 h 270"/>
                    <a:gd name="T58" fmla="*/ 20 w 279"/>
                    <a:gd name="T59" fmla="*/ 17 h 270"/>
                    <a:gd name="T60" fmla="*/ 27 w 279"/>
                    <a:gd name="T61" fmla="*/ 10 h 270"/>
                    <a:gd name="T62" fmla="*/ 34 w 279"/>
                    <a:gd name="T63" fmla="*/ 5 h 270"/>
                    <a:gd name="T64" fmla="*/ 36 w 279"/>
                    <a:gd name="T65" fmla="*/ 1 h 270"/>
                    <a:gd name="T66" fmla="*/ 29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6" name="Freeform 33">
                  <a:extLst>
                    <a:ext uri="{FF2B5EF4-FFF2-40B4-BE49-F238E27FC236}">
                      <a16:creationId xmlns:a16="http://schemas.microsoft.com/office/drawing/2014/main" id="{0E5F250A-D460-3346-A104-0E1C98577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2 w 72"/>
                    <a:gd name="T1" fmla="*/ 22 h 75"/>
                    <a:gd name="T2" fmla="*/ 5 w 72"/>
                    <a:gd name="T3" fmla="*/ 24 h 75"/>
                    <a:gd name="T4" fmla="*/ 8 w 72"/>
                    <a:gd name="T5" fmla="*/ 25 h 75"/>
                    <a:gd name="T6" fmla="*/ 11 w 72"/>
                    <a:gd name="T7" fmla="*/ 25 h 75"/>
                    <a:gd name="T8" fmla="*/ 12 w 72"/>
                    <a:gd name="T9" fmla="*/ 24 h 75"/>
                    <a:gd name="T10" fmla="*/ 13 w 72"/>
                    <a:gd name="T11" fmla="*/ 24 h 75"/>
                    <a:gd name="T12" fmla="*/ 16 w 72"/>
                    <a:gd name="T13" fmla="*/ 24 h 75"/>
                    <a:gd name="T14" fmla="*/ 19 w 72"/>
                    <a:gd name="T15" fmla="*/ 22 h 75"/>
                    <a:gd name="T16" fmla="*/ 21 w 72"/>
                    <a:gd name="T17" fmla="*/ 20 h 75"/>
                    <a:gd name="T18" fmla="*/ 23 w 72"/>
                    <a:gd name="T19" fmla="*/ 19 h 75"/>
                    <a:gd name="T20" fmla="*/ 24 w 72"/>
                    <a:gd name="T21" fmla="*/ 17 h 75"/>
                    <a:gd name="T22" fmla="*/ 24 w 72"/>
                    <a:gd name="T23" fmla="*/ 16 h 75"/>
                    <a:gd name="T24" fmla="*/ 23 w 72"/>
                    <a:gd name="T25" fmla="*/ 15 h 75"/>
                    <a:gd name="T26" fmla="*/ 22 w 72"/>
                    <a:gd name="T27" fmla="*/ 13 h 75"/>
                    <a:gd name="T28" fmla="*/ 21 w 72"/>
                    <a:gd name="T29" fmla="*/ 13 h 75"/>
                    <a:gd name="T30" fmla="*/ 20 w 72"/>
                    <a:gd name="T31" fmla="*/ 13 h 75"/>
                    <a:gd name="T32" fmla="*/ 18 w 72"/>
                    <a:gd name="T33" fmla="*/ 13 h 75"/>
                    <a:gd name="T34" fmla="*/ 16 w 72"/>
                    <a:gd name="T35" fmla="*/ 14 h 75"/>
                    <a:gd name="T36" fmla="*/ 13 w 72"/>
                    <a:gd name="T37" fmla="*/ 15 h 75"/>
                    <a:gd name="T38" fmla="*/ 11 w 72"/>
                    <a:gd name="T39" fmla="*/ 17 h 75"/>
                    <a:gd name="T40" fmla="*/ 10 w 72"/>
                    <a:gd name="T41" fmla="*/ 17 h 75"/>
                    <a:gd name="T42" fmla="*/ 9 w 72"/>
                    <a:gd name="T43" fmla="*/ 14 h 75"/>
                    <a:gd name="T44" fmla="*/ 7 w 72"/>
                    <a:gd name="T45" fmla="*/ 8 h 75"/>
                    <a:gd name="T46" fmla="*/ 4 w 72"/>
                    <a:gd name="T47" fmla="*/ 2 h 75"/>
                    <a:gd name="T48" fmla="*/ 0 w 72"/>
                    <a:gd name="T49" fmla="*/ 0 h 75"/>
                    <a:gd name="T50" fmla="*/ 0 w 72"/>
                    <a:gd name="T51" fmla="*/ 6 h 75"/>
                    <a:gd name="T52" fmla="*/ 1 w 72"/>
                    <a:gd name="T53" fmla="*/ 13 h 75"/>
                    <a:gd name="T54" fmla="*/ 2 w 72"/>
                    <a:gd name="T55" fmla="*/ 19 h 75"/>
                    <a:gd name="T56" fmla="*/ 2 w 72"/>
                    <a:gd name="T57" fmla="*/ 22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7" name="Freeform 34">
                  <a:extLst>
                    <a:ext uri="{FF2B5EF4-FFF2-40B4-BE49-F238E27FC236}">
                      <a16:creationId xmlns:a16="http://schemas.microsoft.com/office/drawing/2014/main" id="{A457960F-5419-2843-A4D5-A89C18F0D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5 w 70"/>
                    <a:gd name="T1" fmla="*/ 18 h 59"/>
                    <a:gd name="T2" fmla="*/ 5 w 70"/>
                    <a:gd name="T3" fmla="*/ 19 h 59"/>
                    <a:gd name="T4" fmla="*/ 7 w 70"/>
                    <a:gd name="T5" fmla="*/ 19 h 59"/>
                    <a:gd name="T6" fmla="*/ 8 w 70"/>
                    <a:gd name="T7" fmla="*/ 20 h 59"/>
                    <a:gd name="T8" fmla="*/ 9 w 70"/>
                    <a:gd name="T9" fmla="*/ 20 h 59"/>
                    <a:gd name="T10" fmla="*/ 12 w 70"/>
                    <a:gd name="T11" fmla="*/ 20 h 59"/>
                    <a:gd name="T12" fmla="*/ 15 w 70"/>
                    <a:gd name="T13" fmla="*/ 19 h 59"/>
                    <a:gd name="T14" fmla="*/ 18 w 70"/>
                    <a:gd name="T15" fmla="*/ 19 h 59"/>
                    <a:gd name="T16" fmla="*/ 21 w 70"/>
                    <a:gd name="T17" fmla="*/ 17 h 59"/>
                    <a:gd name="T18" fmla="*/ 22 w 70"/>
                    <a:gd name="T19" fmla="*/ 16 h 59"/>
                    <a:gd name="T20" fmla="*/ 23 w 70"/>
                    <a:gd name="T21" fmla="*/ 15 h 59"/>
                    <a:gd name="T22" fmla="*/ 23 w 70"/>
                    <a:gd name="T23" fmla="*/ 14 h 59"/>
                    <a:gd name="T24" fmla="*/ 23 w 70"/>
                    <a:gd name="T25" fmla="*/ 13 h 59"/>
                    <a:gd name="T26" fmla="*/ 18 w 70"/>
                    <a:gd name="T27" fmla="*/ 11 h 59"/>
                    <a:gd name="T28" fmla="*/ 14 w 70"/>
                    <a:gd name="T29" fmla="*/ 11 h 59"/>
                    <a:gd name="T30" fmla="*/ 11 w 70"/>
                    <a:gd name="T31" fmla="*/ 13 h 59"/>
                    <a:gd name="T32" fmla="*/ 9 w 70"/>
                    <a:gd name="T33" fmla="*/ 14 h 59"/>
                    <a:gd name="T34" fmla="*/ 7 w 70"/>
                    <a:gd name="T35" fmla="*/ 10 h 59"/>
                    <a:gd name="T36" fmla="*/ 5 w 70"/>
                    <a:gd name="T37" fmla="*/ 5 h 59"/>
                    <a:gd name="T38" fmla="*/ 3 w 70"/>
                    <a:gd name="T39" fmla="*/ 1 h 59"/>
                    <a:gd name="T40" fmla="*/ 1 w 70"/>
                    <a:gd name="T41" fmla="*/ 0 h 59"/>
                    <a:gd name="T42" fmla="*/ 0 w 70"/>
                    <a:gd name="T43" fmla="*/ 6 h 59"/>
                    <a:gd name="T44" fmla="*/ 1 w 70"/>
                    <a:gd name="T45" fmla="*/ 12 h 59"/>
                    <a:gd name="T46" fmla="*/ 4 w 70"/>
                    <a:gd name="T47" fmla="*/ 17 h 59"/>
                    <a:gd name="T48" fmla="*/ 5 w 70"/>
                    <a:gd name="T49" fmla="*/ 18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8" name="Freeform 35">
                  <a:extLst>
                    <a:ext uri="{FF2B5EF4-FFF2-40B4-BE49-F238E27FC236}">
                      <a16:creationId xmlns:a16="http://schemas.microsoft.com/office/drawing/2014/main" id="{4F6E9357-3035-5B4E-9351-DB6FB8371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1 w 65"/>
                    <a:gd name="T1" fmla="*/ 15 h 60"/>
                    <a:gd name="T2" fmla="*/ 3 w 65"/>
                    <a:gd name="T3" fmla="*/ 19 h 60"/>
                    <a:gd name="T4" fmla="*/ 7 w 65"/>
                    <a:gd name="T5" fmla="*/ 20 h 60"/>
                    <a:gd name="T6" fmla="*/ 10 w 65"/>
                    <a:gd name="T7" fmla="*/ 20 h 60"/>
                    <a:gd name="T8" fmla="*/ 12 w 65"/>
                    <a:gd name="T9" fmla="*/ 20 h 60"/>
                    <a:gd name="T10" fmla="*/ 15 w 65"/>
                    <a:gd name="T11" fmla="*/ 19 h 60"/>
                    <a:gd name="T12" fmla="*/ 18 w 65"/>
                    <a:gd name="T13" fmla="*/ 17 h 60"/>
                    <a:gd name="T14" fmla="*/ 21 w 65"/>
                    <a:gd name="T15" fmla="*/ 15 h 60"/>
                    <a:gd name="T16" fmla="*/ 22 w 65"/>
                    <a:gd name="T17" fmla="*/ 13 h 60"/>
                    <a:gd name="T18" fmla="*/ 21 w 65"/>
                    <a:gd name="T19" fmla="*/ 12 h 60"/>
                    <a:gd name="T20" fmla="*/ 20 w 65"/>
                    <a:gd name="T21" fmla="*/ 11 h 60"/>
                    <a:gd name="T22" fmla="*/ 19 w 65"/>
                    <a:gd name="T23" fmla="*/ 11 h 60"/>
                    <a:gd name="T24" fmla="*/ 17 w 65"/>
                    <a:gd name="T25" fmla="*/ 11 h 60"/>
                    <a:gd name="T26" fmla="*/ 9 w 65"/>
                    <a:gd name="T27" fmla="*/ 12 h 60"/>
                    <a:gd name="T28" fmla="*/ 8 w 65"/>
                    <a:gd name="T29" fmla="*/ 10 h 60"/>
                    <a:gd name="T30" fmla="*/ 6 w 65"/>
                    <a:gd name="T31" fmla="*/ 5 h 60"/>
                    <a:gd name="T32" fmla="*/ 3 w 65"/>
                    <a:gd name="T33" fmla="*/ 1 h 60"/>
                    <a:gd name="T34" fmla="*/ 0 w 65"/>
                    <a:gd name="T35" fmla="*/ 0 h 60"/>
                    <a:gd name="T36" fmla="*/ 0 w 65"/>
                    <a:gd name="T37" fmla="*/ 5 h 60"/>
                    <a:gd name="T38" fmla="*/ 1 w 65"/>
                    <a:gd name="T39" fmla="*/ 10 h 60"/>
                    <a:gd name="T40" fmla="*/ 1 w 65"/>
                    <a:gd name="T41" fmla="*/ 14 h 60"/>
                    <a:gd name="T42" fmla="*/ 1 w 65"/>
                    <a:gd name="T43" fmla="*/ 15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19" name="Freeform 36">
                  <a:extLst>
                    <a:ext uri="{FF2B5EF4-FFF2-40B4-BE49-F238E27FC236}">
                      <a16:creationId xmlns:a16="http://schemas.microsoft.com/office/drawing/2014/main" id="{9475611C-9E46-2E4F-AA58-357B5FBB5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3 w 69"/>
                    <a:gd name="T1" fmla="*/ 16 h 47"/>
                    <a:gd name="T2" fmla="*/ 4 w 69"/>
                    <a:gd name="T3" fmla="*/ 16 h 47"/>
                    <a:gd name="T4" fmla="*/ 5 w 69"/>
                    <a:gd name="T5" fmla="*/ 16 h 47"/>
                    <a:gd name="T6" fmla="*/ 7 w 69"/>
                    <a:gd name="T7" fmla="*/ 16 h 47"/>
                    <a:gd name="T8" fmla="*/ 8 w 69"/>
                    <a:gd name="T9" fmla="*/ 16 h 47"/>
                    <a:gd name="T10" fmla="*/ 10 w 69"/>
                    <a:gd name="T11" fmla="*/ 16 h 47"/>
                    <a:gd name="T12" fmla="*/ 13 w 69"/>
                    <a:gd name="T13" fmla="*/ 15 h 47"/>
                    <a:gd name="T14" fmla="*/ 16 w 69"/>
                    <a:gd name="T15" fmla="*/ 14 h 47"/>
                    <a:gd name="T16" fmla="*/ 19 w 69"/>
                    <a:gd name="T17" fmla="*/ 13 h 47"/>
                    <a:gd name="T18" fmla="*/ 21 w 69"/>
                    <a:gd name="T19" fmla="*/ 12 h 47"/>
                    <a:gd name="T20" fmla="*/ 22 w 69"/>
                    <a:gd name="T21" fmla="*/ 10 h 47"/>
                    <a:gd name="T22" fmla="*/ 23 w 69"/>
                    <a:gd name="T23" fmla="*/ 9 h 47"/>
                    <a:gd name="T24" fmla="*/ 22 w 69"/>
                    <a:gd name="T25" fmla="*/ 7 h 47"/>
                    <a:gd name="T26" fmla="*/ 21 w 69"/>
                    <a:gd name="T27" fmla="*/ 6 h 47"/>
                    <a:gd name="T28" fmla="*/ 19 w 69"/>
                    <a:gd name="T29" fmla="*/ 6 h 47"/>
                    <a:gd name="T30" fmla="*/ 16 w 69"/>
                    <a:gd name="T31" fmla="*/ 6 h 47"/>
                    <a:gd name="T32" fmla="*/ 13 w 69"/>
                    <a:gd name="T33" fmla="*/ 6 h 47"/>
                    <a:gd name="T34" fmla="*/ 11 w 69"/>
                    <a:gd name="T35" fmla="*/ 7 h 47"/>
                    <a:gd name="T36" fmla="*/ 9 w 69"/>
                    <a:gd name="T37" fmla="*/ 8 h 47"/>
                    <a:gd name="T38" fmla="*/ 7 w 69"/>
                    <a:gd name="T39" fmla="*/ 9 h 47"/>
                    <a:gd name="T40" fmla="*/ 7 w 69"/>
                    <a:gd name="T41" fmla="*/ 9 h 47"/>
                    <a:gd name="T42" fmla="*/ 6 w 69"/>
                    <a:gd name="T43" fmla="*/ 7 h 47"/>
                    <a:gd name="T44" fmla="*/ 5 w 69"/>
                    <a:gd name="T45" fmla="*/ 5 h 47"/>
                    <a:gd name="T46" fmla="*/ 4 w 69"/>
                    <a:gd name="T47" fmla="*/ 2 h 47"/>
                    <a:gd name="T48" fmla="*/ 3 w 69"/>
                    <a:gd name="T49" fmla="*/ 1 h 47"/>
                    <a:gd name="T50" fmla="*/ 2 w 69"/>
                    <a:gd name="T51" fmla="*/ 0 h 47"/>
                    <a:gd name="T52" fmla="*/ 2 w 69"/>
                    <a:gd name="T53" fmla="*/ 0 h 47"/>
                    <a:gd name="T54" fmla="*/ 1 w 69"/>
                    <a:gd name="T55" fmla="*/ 0 h 47"/>
                    <a:gd name="T56" fmla="*/ 0 w 69"/>
                    <a:gd name="T57" fmla="*/ 1 h 47"/>
                    <a:gd name="T58" fmla="*/ 0 w 69"/>
                    <a:gd name="T59" fmla="*/ 4 h 47"/>
                    <a:gd name="T60" fmla="*/ 1 w 69"/>
                    <a:gd name="T61" fmla="*/ 9 h 47"/>
                    <a:gd name="T62" fmla="*/ 2 w 69"/>
                    <a:gd name="T63" fmla="*/ 14 h 47"/>
                    <a:gd name="T64" fmla="*/ 3 w 69"/>
                    <a:gd name="T65" fmla="*/ 16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0" name="Freeform 37">
                  <a:extLst>
                    <a:ext uri="{FF2B5EF4-FFF2-40B4-BE49-F238E27FC236}">
                      <a16:creationId xmlns:a16="http://schemas.microsoft.com/office/drawing/2014/main" id="{8AA77DBB-4C52-674E-BCCF-E9F0EE285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4 w 60"/>
                    <a:gd name="T1" fmla="*/ 18 h 58"/>
                    <a:gd name="T2" fmla="*/ 7 w 60"/>
                    <a:gd name="T3" fmla="*/ 19 h 58"/>
                    <a:gd name="T4" fmla="*/ 11 w 60"/>
                    <a:gd name="T5" fmla="*/ 20 h 58"/>
                    <a:gd name="T6" fmla="*/ 15 w 60"/>
                    <a:gd name="T7" fmla="*/ 19 h 58"/>
                    <a:gd name="T8" fmla="*/ 18 w 60"/>
                    <a:gd name="T9" fmla="*/ 17 h 58"/>
                    <a:gd name="T10" fmla="*/ 19 w 60"/>
                    <a:gd name="T11" fmla="*/ 17 h 58"/>
                    <a:gd name="T12" fmla="*/ 20 w 60"/>
                    <a:gd name="T13" fmla="*/ 16 h 58"/>
                    <a:gd name="T14" fmla="*/ 20 w 60"/>
                    <a:gd name="T15" fmla="*/ 14 h 58"/>
                    <a:gd name="T16" fmla="*/ 20 w 60"/>
                    <a:gd name="T17" fmla="*/ 13 h 58"/>
                    <a:gd name="T18" fmla="*/ 19 w 60"/>
                    <a:gd name="T19" fmla="*/ 12 h 58"/>
                    <a:gd name="T20" fmla="*/ 18 w 60"/>
                    <a:gd name="T21" fmla="*/ 11 h 58"/>
                    <a:gd name="T22" fmla="*/ 16 w 60"/>
                    <a:gd name="T23" fmla="*/ 11 h 58"/>
                    <a:gd name="T24" fmla="*/ 15 w 60"/>
                    <a:gd name="T25" fmla="*/ 11 h 58"/>
                    <a:gd name="T26" fmla="*/ 12 w 60"/>
                    <a:gd name="T27" fmla="*/ 12 h 58"/>
                    <a:gd name="T28" fmla="*/ 9 w 60"/>
                    <a:gd name="T29" fmla="*/ 12 h 58"/>
                    <a:gd name="T30" fmla="*/ 7 w 60"/>
                    <a:gd name="T31" fmla="*/ 12 h 58"/>
                    <a:gd name="T32" fmla="*/ 6 w 60"/>
                    <a:gd name="T33" fmla="*/ 12 h 58"/>
                    <a:gd name="T34" fmla="*/ 6 w 60"/>
                    <a:gd name="T35" fmla="*/ 10 h 58"/>
                    <a:gd name="T36" fmla="*/ 6 w 60"/>
                    <a:gd name="T37" fmla="*/ 6 h 58"/>
                    <a:gd name="T38" fmla="*/ 5 w 60"/>
                    <a:gd name="T39" fmla="*/ 1 h 58"/>
                    <a:gd name="T40" fmla="*/ 2 w 60"/>
                    <a:gd name="T41" fmla="*/ 0 h 58"/>
                    <a:gd name="T42" fmla="*/ 0 w 60"/>
                    <a:gd name="T43" fmla="*/ 4 h 58"/>
                    <a:gd name="T44" fmla="*/ 0 w 60"/>
                    <a:gd name="T45" fmla="*/ 9 h 58"/>
                    <a:gd name="T46" fmla="*/ 1 w 60"/>
                    <a:gd name="T47" fmla="*/ 14 h 58"/>
                    <a:gd name="T48" fmla="*/ 4 w 60"/>
                    <a:gd name="T49" fmla="*/ 18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1" name="Freeform 38">
                  <a:extLst>
                    <a:ext uri="{FF2B5EF4-FFF2-40B4-BE49-F238E27FC236}">
                      <a16:creationId xmlns:a16="http://schemas.microsoft.com/office/drawing/2014/main" id="{7F7C9A4E-7A1D-164F-95B2-A014BEB10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6 w 59"/>
                    <a:gd name="T1" fmla="*/ 17 h 55"/>
                    <a:gd name="T2" fmla="*/ 11 w 59"/>
                    <a:gd name="T3" fmla="*/ 18 h 55"/>
                    <a:gd name="T4" fmla="*/ 15 w 59"/>
                    <a:gd name="T5" fmla="*/ 18 h 55"/>
                    <a:gd name="T6" fmla="*/ 18 w 59"/>
                    <a:gd name="T7" fmla="*/ 15 h 55"/>
                    <a:gd name="T8" fmla="*/ 20 w 59"/>
                    <a:gd name="T9" fmla="*/ 11 h 55"/>
                    <a:gd name="T10" fmla="*/ 19 w 59"/>
                    <a:gd name="T11" fmla="*/ 10 h 55"/>
                    <a:gd name="T12" fmla="*/ 18 w 59"/>
                    <a:gd name="T13" fmla="*/ 9 h 55"/>
                    <a:gd name="T14" fmla="*/ 17 w 59"/>
                    <a:gd name="T15" fmla="*/ 9 h 55"/>
                    <a:gd name="T16" fmla="*/ 15 w 59"/>
                    <a:gd name="T17" fmla="*/ 9 h 55"/>
                    <a:gd name="T18" fmla="*/ 14 w 59"/>
                    <a:gd name="T19" fmla="*/ 10 h 55"/>
                    <a:gd name="T20" fmla="*/ 13 w 59"/>
                    <a:gd name="T21" fmla="*/ 11 h 55"/>
                    <a:gd name="T22" fmla="*/ 12 w 59"/>
                    <a:gd name="T23" fmla="*/ 12 h 55"/>
                    <a:gd name="T24" fmla="*/ 11 w 59"/>
                    <a:gd name="T25" fmla="*/ 13 h 55"/>
                    <a:gd name="T26" fmla="*/ 9 w 59"/>
                    <a:gd name="T27" fmla="*/ 10 h 55"/>
                    <a:gd name="T28" fmla="*/ 7 w 59"/>
                    <a:gd name="T29" fmla="*/ 6 h 55"/>
                    <a:gd name="T30" fmla="*/ 3 w 59"/>
                    <a:gd name="T31" fmla="*/ 2 h 55"/>
                    <a:gd name="T32" fmla="*/ 0 w 59"/>
                    <a:gd name="T33" fmla="*/ 0 h 55"/>
                    <a:gd name="T34" fmla="*/ 1 w 59"/>
                    <a:gd name="T35" fmla="*/ 6 h 55"/>
                    <a:gd name="T36" fmla="*/ 3 w 59"/>
                    <a:gd name="T37" fmla="*/ 11 h 55"/>
                    <a:gd name="T38" fmla="*/ 5 w 59"/>
                    <a:gd name="T39" fmla="*/ 15 h 55"/>
                    <a:gd name="T40" fmla="*/ 6 w 59"/>
                    <a:gd name="T41" fmla="*/ 17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2" name="Freeform 39">
                  <a:extLst>
                    <a:ext uri="{FF2B5EF4-FFF2-40B4-BE49-F238E27FC236}">
                      <a16:creationId xmlns:a16="http://schemas.microsoft.com/office/drawing/2014/main" id="{651F4BF2-00DD-6847-9387-956BB5BCC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11 w 82"/>
                    <a:gd name="T1" fmla="*/ 25 h 76"/>
                    <a:gd name="T2" fmla="*/ 13 w 82"/>
                    <a:gd name="T3" fmla="*/ 25 h 76"/>
                    <a:gd name="T4" fmla="*/ 14 w 82"/>
                    <a:gd name="T5" fmla="*/ 25 h 76"/>
                    <a:gd name="T6" fmla="*/ 16 w 82"/>
                    <a:gd name="T7" fmla="*/ 25 h 76"/>
                    <a:gd name="T8" fmla="*/ 19 w 82"/>
                    <a:gd name="T9" fmla="*/ 25 h 76"/>
                    <a:gd name="T10" fmla="*/ 20 w 82"/>
                    <a:gd name="T11" fmla="*/ 24 h 76"/>
                    <a:gd name="T12" fmla="*/ 22 w 82"/>
                    <a:gd name="T13" fmla="*/ 22 h 76"/>
                    <a:gd name="T14" fmla="*/ 24 w 82"/>
                    <a:gd name="T15" fmla="*/ 21 h 76"/>
                    <a:gd name="T16" fmla="*/ 25 w 82"/>
                    <a:gd name="T17" fmla="*/ 19 h 76"/>
                    <a:gd name="T18" fmla="*/ 26 w 82"/>
                    <a:gd name="T19" fmla="*/ 18 h 76"/>
                    <a:gd name="T20" fmla="*/ 27 w 82"/>
                    <a:gd name="T21" fmla="*/ 17 h 76"/>
                    <a:gd name="T22" fmla="*/ 27 w 82"/>
                    <a:gd name="T23" fmla="*/ 15 h 76"/>
                    <a:gd name="T24" fmla="*/ 26 w 82"/>
                    <a:gd name="T25" fmla="*/ 14 h 76"/>
                    <a:gd name="T26" fmla="*/ 23 w 82"/>
                    <a:gd name="T27" fmla="*/ 13 h 76"/>
                    <a:gd name="T28" fmla="*/ 21 w 82"/>
                    <a:gd name="T29" fmla="*/ 12 h 76"/>
                    <a:gd name="T30" fmla="*/ 18 w 82"/>
                    <a:gd name="T31" fmla="*/ 13 h 76"/>
                    <a:gd name="T32" fmla="*/ 15 w 82"/>
                    <a:gd name="T33" fmla="*/ 13 h 76"/>
                    <a:gd name="T34" fmla="*/ 13 w 82"/>
                    <a:gd name="T35" fmla="*/ 14 h 76"/>
                    <a:gd name="T36" fmla="*/ 12 w 82"/>
                    <a:gd name="T37" fmla="*/ 16 h 76"/>
                    <a:gd name="T38" fmla="*/ 11 w 82"/>
                    <a:gd name="T39" fmla="*/ 16 h 76"/>
                    <a:gd name="T40" fmla="*/ 10 w 82"/>
                    <a:gd name="T41" fmla="*/ 17 h 76"/>
                    <a:gd name="T42" fmla="*/ 10 w 82"/>
                    <a:gd name="T43" fmla="*/ 14 h 76"/>
                    <a:gd name="T44" fmla="*/ 8 w 82"/>
                    <a:gd name="T45" fmla="*/ 8 h 76"/>
                    <a:gd name="T46" fmla="*/ 5 w 82"/>
                    <a:gd name="T47" fmla="*/ 2 h 76"/>
                    <a:gd name="T48" fmla="*/ 1 w 82"/>
                    <a:gd name="T49" fmla="*/ 0 h 76"/>
                    <a:gd name="T50" fmla="*/ 0 w 82"/>
                    <a:gd name="T51" fmla="*/ 6 h 76"/>
                    <a:gd name="T52" fmla="*/ 0 w 82"/>
                    <a:gd name="T53" fmla="*/ 10 h 76"/>
                    <a:gd name="T54" fmla="*/ 1 w 82"/>
                    <a:gd name="T55" fmla="*/ 14 h 76"/>
                    <a:gd name="T56" fmla="*/ 4 w 82"/>
                    <a:gd name="T57" fmla="*/ 18 h 76"/>
                    <a:gd name="T58" fmla="*/ 6 w 82"/>
                    <a:gd name="T59" fmla="*/ 21 h 76"/>
                    <a:gd name="T60" fmla="*/ 8 w 82"/>
                    <a:gd name="T61" fmla="*/ 23 h 76"/>
                    <a:gd name="T62" fmla="*/ 10 w 82"/>
                    <a:gd name="T63" fmla="*/ 24 h 76"/>
                    <a:gd name="T64" fmla="*/ 11 w 82"/>
                    <a:gd name="T65" fmla="*/ 25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3" name="Freeform 40">
                  <a:extLst>
                    <a:ext uri="{FF2B5EF4-FFF2-40B4-BE49-F238E27FC236}">
                      <a16:creationId xmlns:a16="http://schemas.microsoft.com/office/drawing/2014/main" id="{7496A984-4345-F14E-9AAA-EDEA8000C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4 w 75"/>
                    <a:gd name="T1" fmla="*/ 18 h 66"/>
                    <a:gd name="T2" fmla="*/ 5 w 75"/>
                    <a:gd name="T3" fmla="*/ 19 h 66"/>
                    <a:gd name="T4" fmla="*/ 6 w 75"/>
                    <a:gd name="T5" fmla="*/ 20 h 66"/>
                    <a:gd name="T6" fmla="*/ 8 w 75"/>
                    <a:gd name="T7" fmla="*/ 21 h 66"/>
                    <a:gd name="T8" fmla="*/ 9 w 75"/>
                    <a:gd name="T9" fmla="*/ 21 h 66"/>
                    <a:gd name="T10" fmla="*/ 11 w 75"/>
                    <a:gd name="T11" fmla="*/ 22 h 66"/>
                    <a:gd name="T12" fmla="*/ 13 w 75"/>
                    <a:gd name="T13" fmla="*/ 22 h 66"/>
                    <a:gd name="T14" fmla="*/ 16 w 75"/>
                    <a:gd name="T15" fmla="*/ 22 h 66"/>
                    <a:gd name="T16" fmla="*/ 19 w 75"/>
                    <a:gd name="T17" fmla="*/ 22 h 66"/>
                    <a:gd name="T18" fmla="*/ 22 w 75"/>
                    <a:gd name="T19" fmla="*/ 21 h 66"/>
                    <a:gd name="T20" fmla="*/ 24 w 75"/>
                    <a:gd name="T21" fmla="*/ 20 h 66"/>
                    <a:gd name="T22" fmla="*/ 25 w 75"/>
                    <a:gd name="T23" fmla="*/ 18 h 66"/>
                    <a:gd name="T24" fmla="*/ 25 w 75"/>
                    <a:gd name="T25" fmla="*/ 15 h 66"/>
                    <a:gd name="T26" fmla="*/ 24 w 75"/>
                    <a:gd name="T27" fmla="*/ 13 h 66"/>
                    <a:gd name="T28" fmla="*/ 22 w 75"/>
                    <a:gd name="T29" fmla="*/ 12 h 66"/>
                    <a:gd name="T30" fmla="*/ 20 w 75"/>
                    <a:gd name="T31" fmla="*/ 11 h 66"/>
                    <a:gd name="T32" fmla="*/ 17 w 75"/>
                    <a:gd name="T33" fmla="*/ 11 h 66"/>
                    <a:gd name="T34" fmla="*/ 14 w 75"/>
                    <a:gd name="T35" fmla="*/ 12 h 66"/>
                    <a:gd name="T36" fmla="*/ 11 w 75"/>
                    <a:gd name="T37" fmla="*/ 12 h 66"/>
                    <a:gd name="T38" fmla="*/ 9 w 75"/>
                    <a:gd name="T39" fmla="*/ 13 h 66"/>
                    <a:gd name="T40" fmla="*/ 9 w 75"/>
                    <a:gd name="T41" fmla="*/ 13 h 66"/>
                    <a:gd name="T42" fmla="*/ 8 w 75"/>
                    <a:gd name="T43" fmla="*/ 11 h 66"/>
                    <a:gd name="T44" fmla="*/ 6 w 75"/>
                    <a:gd name="T45" fmla="*/ 5 h 66"/>
                    <a:gd name="T46" fmla="*/ 3 w 75"/>
                    <a:gd name="T47" fmla="*/ 1 h 66"/>
                    <a:gd name="T48" fmla="*/ 0 w 75"/>
                    <a:gd name="T49" fmla="*/ 0 h 66"/>
                    <a:gd name="T50" fmla="*/ 0 w 75"/>
                    <a:gd name="T51" fmla="*/ 7 h 66"/>
                    <a:gd name="T52" fmla="*/ 2 w 75"/>
                    <a:gd name="T53" fmla="*/ 13 h 66"/>
                    <a:gd name="T54" fmla="*/ 3 w 75"/>
                    <a:gd name="T55" fmla="*/ 16 h 66"/>
                    <a:gd name="T56" fmla="*/ 4 w 75"/>
                    <a:gd name="T57" fmla="*/ 18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4" name="Freeform 41">
                  <a:extLst>
                    <a:ext uri="{FF2B5EF4-FFF2-40B4-BE49-F238E27FC236}">
                      <a16:creationId xmlns:a16="http://schemas.microsoft.com/office/drawing/2014/main" id="{A9F0774E-198B-D142-BEF7-AFB25F62B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1 w 75"/>
                    <a:gd name="T1" fmla="*/ 14 h 63"/>
                    <a:gd name="T2" fmla="*/ 1 w 75"/>
                    <a:gd name="T3" fmla="*/ 15 h 63"/>
                    <a:gd name="T4" fmla="*/ 3 w 75"/>
                    <a:gd name="T5" fmla="*/ 17 h 63"/>
                    <a:gd name="T6" fmla="*/ 5 w 75"/>
                    <a:gd name="T7" fmla="*/ 19 h 63"/>
                    <a:gd name="T8" fmla="*/ 5 w 75"/>
                    <a:gd name="T9" fmla="*/ 19 h 63"/>
                    <a:gd name="T10" fmla="*/ 8 w 75"/>
                    <a:gd name="T11" fmla="*/ 20 h 63"/>
                    <a:gd name="T12" fmla="*/ 11 w 75"/>
                    <a:gd name="T13" fmla="*/ 21 h 63"/>
                    <a:gd name="T14" fmla="*/ 14 w 75"/>
                    <a:gd name="T15" fmla="*/ 21 h 63"/>
                    <a:gd name="T16" fmla="*/ 18 w 75"/>
                    <a:gd name="T17" fmla="*/ 20 h 63"/>
                    <a:gd name="T18" fmla="*/ 21 w 75"/>
                    <a:gd name="T19" fmla="*/ 19 h 63"/>
                    <a:gd name="T20" fmla="*/ 24 w 75"/>
                    <a:gd name="T21" fmla="*/ 18 h 63"/>
                    <a:gd name="T22" fmla="*/ 25 w 75"/>
                    <a:gd name="T23" fmla="*/ 16 h 63"/>
                    <a:gd name="T24" fmla="*/ 24 w 75"/>
                    <a:gd name="T25" fmla="*/ 13 h 63"/>
                    <a:gd name="T26" fmla="*/ 22 w 75"/>
                    <a:gd name="T27" fmla="*/ 11 h 63"/>
                    <a:gd name="T28" fmla="*/ 20 w 75"/>
                    <a:gd name="T29" fmla="*/ 10 h 63"/>
                    <a:gd name="T30" fmla="*/ 18 w 75"/>
                    <a:gd name="T31" fmla="*/ 9 h 63"/>
                    <a:gd name="T32" fmla="*/ 15 w 75"/>
                    <a:gd name="T33" fmla="*/ 10 h 63"/>
                    <a:gd name="T34" fmla="*/ 12 w 75"/>
                    <a:gd name="T35" fmla="*/ 10 h 63"/>
                    <a:gd name="T36" fmla="*/ 10 w 75"/>
                    <a:gd name="T37" fmla="*/ 11 h 63"/>
                    <a:gd name="T38" fmla="*/ 9 w 75"/>
                    <a:gd name="T39" fmla="*/ 12 h 63"/>
                    <a:gd name="T40" fmla="*/ 8 w 75"/>
                    <a:gd name="T41" fmla="*/ 12 h 63"/>
                    <a:gd name="T42" fmla="*/ 8 w 75"/>
                    <a:gd name="T43" fmla="*/ 10 h 63"/>
                    <a:gd name="T44" fmla="*/ 6 w 75"/>
                    <a:gd name="T45" fmla="*/ 5 h 63"/>
                    <a:gd name="T46" fmla="*/ 3 w 75"/>
                    <a:gd name="T47" fmla="*/ 1 h 63"/>
                    <a:gd name="T48" fmla="*/ 0 w 75"/>
                    <a:gd name="T49" fmla="*/ 0 h 63"/>
                    <a:gd name="T50" fmla="*/ 0 w 75"/>
                    <a:gd name="T51" fmla="*/ 5 h 63"/>
                    <a:gd name="T52" fmla="*/ 0 w 75"/>
                    <a:gd name="T53" fmla="*/ 9 h 63"/>
                    <a:gd name="T54" fmla="*/ 1 w 75"/>
                    <a:gd name="T55" fmla="*/ 13 h 63"/>
                    <a:gd name="T56" fmla="*/ 1 w 75"/>
                    <a:gd name="T57" fmla="*/ 14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5" name="Freeform 42">
                  <a:extLst>
                    <a:ext uri="{FF2B5EF4-FFF2-40B4-BE49-F238E27FC236}">
                      <a16:creationId xmlns:a16="http://schemas.microsoft.com/office/drawing/2014/main" id="{6F5A9C84-EDD7-6149-9133-8ED947B9B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29 w 250"/>
                    <a:gd name="T1" fmla="*/ 12 h 290"/>
                    <a:gd name="T2" fmla="*/ 23 w 250"/>
                    <a:gd name="T3" fmla="*/ 16 h 290"/>
                    <a:gd name="T4" fmla="*/ 18 w 250"/>
                    <a:gd name="T5" fmla="*/ 21 h 290"/>
                    <a:gd name="T6" fmla="*/ 13 w 250"/>
                    <a:gd name="T7" fmla="*/ 26 h 290"/>
                    <a:gd name="T8" fmla="*/ 8 w 250"/>
                    <a:gd name="T9" fmla="*/ 32 h 290"/>
                    <a:gd name="T10" fmla="*/ 5 w 250"/>
                    <a:gd name="T11" fmla="*/ 38 h 290"/>
                    <a:gd name="T12" fmla="*/ 3 w 250"/>
                    <a:gd name="T13" fmla="*/ 45 h 290"/>
                    <a:gd name="T14" fmla="*/ 1 w 250"/>
                    <a:gd name="T15" fmla="*/ 53 h 290"/>
                    <a:gd name="T16" fmla="*/ 0 w 250"/>
                    <a:gd name="T17" fmla="*/ 60 h 290"/>
                    <a:gd name="T18" fmla="*/ 1 w 250"/>
                    <a:gd name="T19" fmla="*/ 70 h 290"/>
                    <a:gd name="T20" fmla="*/ 5 w 250"/>
                    <a:gd name="T21" fmla="*/ 78 h 290"/>
                    <a:gd name="T22" fmla="*/ 11 w 250"/>
                    <a:gd name="T23" fmla="*/ 85 h 290"/>
                    <a:gd name="T24" fmla="*/ 19 w 250"/>
                    <a:gd name="T25" fmla="*/ 90 h 290"/>
                    <a:gd name="T26" fmla="*/ 28 w 250"/>
                    <a:gd name="T27" fmla="*/ 95 h 290"/>
                    <a:gd name="T28" fmla="*/ 37 w 250"/>
                    <a:gd name="T29" fmla="*/ 97 h 290"/>
                    <a:gd name="T30" fmla="*/ 46 w 250"/>
                    <a:gd name="T31" fmla="*/ 97 h 290"/>
                    <a:gd name="T32" fmla="*/ 56 w 250"/>
                    <a:gd name="T33" fmla="*/ 96 h 290"/>
                    <a:gd name="T34" fmla="*/ 58 w 250"/>
                    <a:gd name="T35" fmla="*/ 96 h 290"/>
                    <a:gd name="T36" fmla="*/ 59 w 250"/>
                    <a:gd name="T37" fmla="*/ 95 h 290"/>
                    <a:gd name="T38" fmla="*/ 61 w 250"/>
                    <a:gd name="T39" fmla="*/ 93 h 290"/>
                    <a:gd name="T40" fmla="*/ 61 w 250"/>
                    <a:gd name="T41" fmla="*/ 91 h 290"/>
                    <a:gd name="T42" fmla="*/ 60 w 250"/>
                    <a:gd name="T43" fmla="*/ 89 h 290"/>
                    <a:gd name="T44" fmla="*/ 58 w 250"/>
                    <a:gd name="T45" fmla="*/ 87 h 290"/>
                    <a:gd name="T46" fmla="*/ 56 w 250"/>
                    <a:gd name="T47" fmla="*/ 85 h 290"/>
                    <a:gd name="T48" fmla="*/ 54 w 250"/>
                    <a:gd name="T49" fmla="*/ 84 h 290"/>
                    <a:gd name="T50" fmla="*/ 49 w 250"/>
                    <a:gd name="T51" fmla="*/ 83 h 290"/>
                    <a:gd name="T52" fmla="*/ 44 w 250"/>
                    <a:gd name="T53" fmla="*/ 82 h 290"/>
                    <a:gd name="T54" fmla="*/ 39 w 250"/>
                    <a:gd name="T55" fmla="*/ 81 h 290"/>
                    <a:gd name="T56" fmla="*/ 35 w 250"/>
                    <a:gd name="T57" fmla="*/ 80 h 290"/>
                    <a:gd name="T58" fmla="*/ 30 w 250"/>
                    <a:gd name="T59" fmla="*/ 78 h 290"/>
                    <a:gd name="T60" fmla="*/ 26 w 250"/>
                    <a:gd name="T61" fmla="*/ 77 h 290"/>
                    <a:gd name="T62" fmla="*/ 22 w 250"/>
                    <a:gd name="T63" fmla="*/ 74 h 290"/>
                    <a:gd name="T64" fmla="*/ 18 w 250"/>
                    <a:gd name="T65" fmla="*/ 70 h 290"/>
                    <a:gd name="T66" fmla="*/ 17 w 250"/>
                    <a:gd name="T67" fmla="*/ 54 h 290"/>
                    <a:gd name="T68" fmla="*/ 21 w 250"/>
                    <a:gd name="T69" fmla="*/ 40 h 290"/>
                    <a:gd name="T70" fmla="*/ 28 w 250"/>
                    <a:gd name="T71" fmla="*/ 30 h 290"/>
                    <a:gd name="T72" fmla="*/ 39 w 250"/>
                    <a:gd name="T73" fmla="*/ 21 h 290"/>
                    <a:gd name="T74" fmla="*/ 51 w 250"/>
                    <a:gd name="T75" fmla="*/ 14 h 290"/>
                    <a:gd name="T76" fmla="*/ 63 w 250"/>
                    <a:gd name="T77" fmla="*/ 9 h 290"/>
                    <a:gd name="T78" fmla="*/ 74 w 250"/>
                    <a:gd name="T79" fmla="*/ 5 h 290"/>
                    <a:gd name="T80" fmla="*/ 83 w 250"/>
                    <a:gd name="T81" fmla="*/ 2 h 290"/>
                    <a:gd name="T82" fmla="*/ 78 w 250"/>
                    <a:gd name="T83" fmla="*/ 1 h 290"/>
                    <a:gd name="T84" fmla="*/ 72 w 250"/>
                    <a:gd name="T85" fmla="*/ 0 h 290"/>
                    <a:gd name="T86" fmla="*/ 65 w 250"/>
                    <a:gd name="T87" fmla="*/ 1 h 290"/>
                    <a:gd name="T88" fmla="*/ 58 w 250"/>
                    <a:gd name="T89" fmla="*/ 2 h 290"/>
                    <a:gd name="T90" fmla="*/ 50 w 250"/>
                    <a:gd name="T91" fmla="*/ 4 h 290"/>
                    <a:gd name="T92" fmla="*/ 43 w 250"/>
                    <a:gd name="T93" fmla="*/ 7 h 290"/>
                    <a:gd name="T94" fmla="*/ 36 w 250"/>
                    <a:gd name="T95" fmla="*/ 10 h 290"/>
                    <a:gd name="T96" fmla="*/ 29 w 250"/>
                    <a:gd name="T97" fmla="*/ 12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6" name="Freeform 43">
                  <a:extLst>
                    <a:ext uri="{FF2B5EF4-FFF2-40B4-BE49-F238E27FC236}">
                      <a16:creationId xmlns:a16="http://schemas.microsoft.com/office/drawing/2014/main" id="{FDA7B61F-FCD5-C44C-8A81-56CA4BE90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45 w 160"/>
                    <a:gd name="T1" fmla="*/ 24 h 225"/>
                    <a:gd name="T2" fmla="*/ 47 w 160"/>
                    <a:gd name="T3" fmla="*/ 32 h 225"/>
                    <a:gd name="T4" fmla="*/ 46 w 160"/>
                    <a:gd name="T5" fmla="*/ 39 h 225"/>
                    <a:gd name="T6" fmla="*/ 43 w 160"/>
                    <a:gd name="T7" fmla="*/ 45 h 225"/>
                    <a:gd name="T8" fmla="*/ 38 w 160"/>
                    <a:gd name="T9" fmla="*/ 50 h 225"/>
                    <a:gd name="T10" fmla="*/ 32 w 160"/>
                    <a:gd name="T11" fmla="*/ 55 h 225"/>
                    <a:gd name="T12" fmla="*/ 25 w 160"/>
                    <a:gd name="T13" fmla="*/ 60 h 225"/>
                    <a:gd name="T14" fmla="*/ 19 w 160"/>
                    <a:gd name="T15" fmla="*/ 64 h 225"/>
                    <a:gd name="T16" fmla="*/ 13 w 160"/>
                    <a:gd name="T17" fmla="*/ 68 h 225"/>
                    <a:gd name="T18" fmla="*/ 12 w 160"/>
                    <a:gd name="T19" fmla="*/ 70 h 225"/>
                    <a:gd name="T20" fmla="*/ 11 w 160"/>
                    <a:gd name="T21" fmla="*/ 71 h 225"/>
                    <a:gd name="T22" fmla="*/ 11 w 160"/>
                    <a:gd name="T23" fmla="*/ 72 h 225"/>
                    <a:gd name="T24" fmla="*/ 12 w 160"/>
                    <a:gd name="T25" fmla="*/ 74 h 225"/>
                    <a:gd name="T26" fmla="*/ 13 w 160"/>
                    <a:gd name="T27" fmla="*/ 75 h 225"/>
                    <a:gd name="T28" fmla="*/ 15 w 160"/>
                    <a:gd name="T29" fmla="*/ 75 h 225"/>
                    <a:gd name="T30" fmla="*/ 16 w 160"/>
                    <a:gd name="T31" fmla="*/ 75 h 225"/>
                    <a:gd name="T32" fmla="*/ 17 w 160"/>
                    <a:gd name="T33" fmla="*/ 75 h 225"/>
                    <a:gd name="T34" fmla="*/ 25 w 160"/>
                    <a:gd name="T35" fmla="*/ 70 h 225"/>
                    <a:gd name="T36" fmla="*/ 32 w 160"/>
                    <a:gd name="T37" fmla="*/ 66 h 225"/>
                    <a:gd name="T38" fmla="*/ 39 w 160"/>
                    <a:gd name="T39" fmla="*/ 60 h 225"/>
                    <a:gd name="T40" fmla="*/ 45 w 160"/>
                    <a:gd name="T41" fmla="*/ 54 h 225"/>
                    <a:gd name="T42" fmla="*/ 50 w 160"/>
                    <a:gd name="T43" fmla="*/ 47 h 225"/>
                    <a:gd name="T44" fmla="*/ 53 w 160"/>
                    <a:gd name="T45" fmla="*/ 40 h 225"/>
                    <a:gd name="T46" fmla="*/ 53 w 160"/>
                    <a:gd name="T47" fmla="*/ 32 h 225"/>
                    <a:gd name="T48" fmla="*/ 51 w 160"/>
                    <a:gd name="T49" fmla="*/ 23 h 225"/>
                    <a:gd name="T50" fmla="*/ 47 w 160"/>
                    <a:gd name="T51" fmla="*/ 16 h 225"/>
                    <a:gd name="T52" fmla="*/ 40 w 160"/>
                    <a:gd name="T53" fmla="*/ 10 h 225"/>
                    <a:gd name="T54" fmla="*/ 32 w 160"/>
                    <a:gd name="T55" fmla="*/ 6 h 225"/>
                    <a:gd name="T56" fmla="*/ 24 w 160"/>
                    <a:gd name="T57" fmla="*/ 3 h 225"/>
                    <a:gd name="T58" fmla="*/ 15 w 160"/>
                    <a:gd name="T59" fmla="*/ 1 h 225"/>
                    <a:gd name="T60" fmla="*/ 8 w 160"/>
                    <a:gd name="T61" fmla="*/ 0 h 225"/>
                    <a:gd name="T62" fmla="*/ 2 w 160"/>
                    <a:gd name="T63" fmla="*/ 0 h 225"/>
                    <a:gd name="T64" fmla="*/ 0 w 160"/>
                    <a:gd name="T65" fmla="*/ 1 h 225"/>
                    <a:gd name="T66" fmla="*/ 6 w 160"/>
                    <a:gd name="T67" fmla="*/ 4 h 225"/>
                    <a:gd name="T68" fmla="*/ 12 w 160"/>
                    <a:gd name="T69" fmla="*/ 6 h 225"/>
                    <a:gd name="T70" fmla="*/ 19 w 160"/>
                    <a:gd name="T71" fmla="*/ 8 h 225"/>
                    <a:gd name="T72" fmla="*/ 25 w 160"/>
                    <a:gd name="T73" fmla="*/ 10 h 225"/>
                    <a:gd name="T74" fmla="*/ 31 w 160"/>
                    <a:gd name="T75" fmla="*/ 12 h 225"/>
                    <a:gd name="T76" fmla="*/ 37 w 160"/>
                    <a:gd name="T77" fmla="*/ 15 h 225"/>
                    <a:gd name="T78" fmla="*/ 41 w 160"/>
                    <a:gd name="T79" fmla="*/ 19 h 225"/>
                    <a:gd name="T80" fmla="*/ 45 w 160"/>
                    <a:gd name="T81" fmla="*/ 24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7" name="Freeform 44">
                  <a:extLst>
                    <a:ext uri="{FF2B5EF4-FFF2-40B4-BE49-F238E27FC236}">
                      <a16:creationId xmlns:a16="http://schemas.microsoft.com/office/drawing/2014/main" id="{BDD528FF-BD07-2B41-9F88-07A267817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42 w 404"/>
                    <a:gd name="T1" fmla="*/ 29 h 472"/>
                    <a:gd name="T2" fmla="*/ 23 w 404"/>
                    <a:gd name="T3" fmla="*/ 48 h 472"/>
                    <a:gd name="T4" fmla="*/ 7 w 404"/>
                    <a:gd name="T5" fmla="*/ 70 h 472"/>
                    <a:gd name="T6" fmla="*/ 0 w 404"/>
                    <a:gd name="T7" fmla="*/ 95 h 472"/>
                    <a:gd name="T8" fmla="*/ 2 w 404"/>
                    <a:gd name="T9" fmla="*/ 111 h 472"/>
                    <a:gd name="T10" fmla="*/ 4 w 404"/>
                    <a:gd name="T11" fmla="*/ 118 h 472"/>
                    <a:gd name="T12" fmla="*/ 8 w 404"/>
                    <a:gd name="T13" fmla="*/ 125 h 472"/>
                    <a:gd name="T14" fmla="*/ 14 w 404"/>
                    <a:gd name="T15" fmla="*/ 130 h 472"/>
                    <a:gd name="T16" fmla="*/ 24 w 404"/>
                    <a:gd name="T17" fmla="*/ 136 h 472"/>
                    <a:gd name="T18" fmla="*/ 36 w 404"/>
                    <a:gd name="T19" fmla="*/ 142 h 472"/>
                    <a:gd name="T20" fmla="*/ 50 w 404"/>
                    <a:gd name="T21" fmla="*/ 147 h 472"/>
                    <a:gd name="T22" fmla="*/ 64 w 404"/>
                    <a:gd name="T23" fmla="*/ 150 h 472"/>
                    <a:gd name="T24" fmla="*/ 78 w 404"/>
                    <a:gd name="T25" fmla="*/ 153 h 472"/>
                    <a:gd name="T26" fmla="*/ 92 w 404"/>
                    <a:gd name="T27" fmla="*/ 155 h 472"/>
                    <a:gd name="T28" fmla="*/ 107 w 404"/>
                    <a:gd name="T29" fmla="*/ 157 h 472"/>
                    <a:gd name="T30" fmla="*/ 121 w 404"/>
                    <a:gd name="T31" fmla="*/ 158 h 472"/>
                    <a:gd name="T32" fmla="*/ 131 w 404"/>
                    <a:gd name="T33" fmla="*/ 158 h 472"/>
                    <a:gd name="T34" fmla="*/ 134 w 404"/>
                    <a:gd name="T35" fmla="*/ 155 h 472"/>
                    <a:gd name="T36" fmla="*/ 135 w 404"/>
                    <a:gd name="T37" fmla="*/ 151 h 472"/>
                    <a:gd name="T38" fmla="*/ 132 w 404"/>
                    <a:gd name="T39" fmla="*/ 148 h 472"/>
                    <a:gd name="T40" fmla="*/ 123 w 404"/>
                    <a:gd name="T41" fmla="*/ 145 h 472"/>
                    <a:gd name="T42" fmla="*/ 111 w 404"/>
                    <a:gd name="T43" fmla="*/ 143 h 472"/>
                    <a:gd name="T44" fmla="*/ 97 w 404"/>
                    <a:gd name="T45" fmla="*/ 141 h 472"/>
                    <a:gd name="T46" fmla="*/ 84 w 404"/>
                    <a:gd name="T47" fmla="*/ 139 h 472"/>
                    <a:gd name="T48" fmla="*/ 71 w 404"/>
                    <a:gd name="T49" fmla="*/ 137 h 472"/>
                    <a:gd name="T50" fmla="*/ 58 w 404"/>
                    <a:gd name="T51" fmla="*/ 133 h 472"/>
                    <a:gd name="T52" fmla="*/ 46 w 404"/>
                    <a:gd name="T53" fmla="*/ 129 h 472"/>
                    <a:gd name="T54" fmla="*/ 34 w 404"/>
                    <a:gd name="T55" fmla="*/ 125 h 472"/>
                    <a:gd name="T56" fmla="*/ 23 w 404"/>
                    <a:gd name="T57" fmla="*/ 118 h 472"/>
                    <a:gd name="T58" fmla="*/ 16 w 404"/>
                    <a:gd name="T59" fmla="*/ 108 h 472"/>
                    <a:gd name="T60" fmla="*/ 14 w 404"/>
                    <a:gd name="T61" fmla="*/ 97 h 472"/>
                    <a:gd name="T62" fmla="*/ 16 w 404"/>
                    <a:gd name="T63" fmla="*/ 84 h 472"/>
                    <a:gd name="T64" fmla="*/ 22 w 404"/>
                    <a:gd name="T65" fmla="*/ 71 h 472"/>
                    <a:gd name="T66" fmla="*/ 30 w 404"/>
                    <a:gd name="T67" fmla="*/ 58 h 472"/>
                    <a:gd name="T68" fmla="*/ 40 w 404"/>
                    <a:gd name="T69" fmla="*/ 46 h 472"/>
                    <a:gd name="T70" fmla="*/ 51 w 404"/>
                    <a:gd name="T71" fmla="*/ 34 h 472"/>
                    <a:gd name="T72" fmla="*/ 64 w 404"/>
                    <a:gd name="T73" fmla="*/ 24 h 472"/>
                    <a:gd name="T74" fmla="*/ 82 w 404"/>
                    <a:gd name="T75" fmla="*/ 16 h 472"/>
                    <a:gd name="T76" fmla="*/ 100 w 404"/>
                    <a:gd name="T77" fmla="*/ 8 h 472"/>
                    <a:gd name="T78" fmla="*/ 111 w 404"/>
                    <a:gd name="T79" fmla="*/ 3 h 472"/>
                    <a:gd name="T80" fmla="*/ 108 w 404"/>
                    <a:gd name="T81" fmla="*/ 0 h 472"/>
                    <a:gd name="T82" fmla="*/ 93 w 404"/>
                    <a:gd name="T83" fmla="*/ 2 h 472"/>
                    <a:gd name="T84" fmla="*/ 76 w 404"/>
                    <a:gd name="T85" fmla="*/ 8 h 472"/>
                    <a:gd name="T86" fmla="*/ 59 w 404"/>
                    <a:gd name="T87" fmla="*/ 16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8" name="Freeform 45">
                  <a:extLst>
                    <a:ext uri="{FF2B5EF4-FFF2-40B4-BE49-F238E27FC236}">
                      <a16:creationId xmlns:a16="http://schemas.microsoft.com/office/drawing/2014/main" id="{C3E9A84A-95D1-9748-955F-B171C0547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98 w 354"/>
                    <a:gd name="T1" fmla="*/ 32 h 315"/>
                    <a:gd name="T2" fmla="*/ 103 w 354"/>
                    <a:gd name="T3" fmla="*/ 38 h 315"/>
                    <a:gd name="T4" fmla="*/ 107 w 354"/>
                    <a:gd name="T5" fmla="*/ 44 h 315"/>
                    <a:gd name="T6" fmla="*/ 108 w 354"/>
                    <a:gd name="T7" fmla="*/ 52 h 315"/>
                    <a:gd name="T8" fmla="*/ 108 w 354"/>
                    <a:gd name="T9" fmla="*/ 59 h 315"/>
                    <a:gd name="T10" fmla="*/ 107 w 354"/>
                    <a:gd name="T11" fmla="*/ 66 h 315"/>
                    <a:gd name="T12" fmla="*/ 105 w 354"/>
                    <a:gd name="T13" fmla="*/ 71 h 315"/>
                    <a:gd name="T14" fmla="*/ 102 w 354"/>
                    <a:gd name="T15" fmla="*/ 76 h 315"/>
                    <a:gd name="T16" fmla="*/ 98 w 354"/>
                    <a:gd name="T17" fmla="*/ 80 h 315"/>
                    <a:gd name="T18" fmla="*/ 94 w 354"/>
                    <a:gd name="T19" fmla="*/ 85 h 315"/>
                    <a:gd name="T20" fmla="*/ 90 w 354"/>
                    <a:gd name="T21" fmla="*/ 89 h 315"/>
                    <a:gd name="T22" fmla="*/ 85 w 354"/>
                    <a:gd name="T23" fmla="*/ 93 h 315"/>
                    <a:gd name="T24" fmla="*/ 81 w 354"/>
                    <a:gd name="T25" fmla="*/ 98 h 315"/>
                    <a:gd name="T26" fmla="*/ 80 w 354"/>
                    <a:gd name="T27" fmla="*/ 99 h 315"/>
                    <a:gd name="T28" fmla="*/ 80 w 354"/>
                    <a:gd name="T29" fmla="*/ 101 h 315"/>
                    <a:gd name="T30" fmla="*/ 80 w 354"/>
                    <a:gd name="T31" fmla="*/ 102 h 315"/>
                    <a:gd name="T32" fmla="*/ 81 w 354"/>
                    <a:gd name="T33" fmla="*/ 103 h 315"/>
                    <a:gd name="T34" fmla="*/ 82 w 354"/>
                    <a:gd name="T35" fmla="*/ 104 h 315"/>
                    <a:gd name="T36" fmla="*/ 84 w 354"/>
                    <a:gd name="T37" fmla="*/ 105 h 315"/>
                    <a:gd name="T38" fmla="*/ 86 w 354"/>
                    <a:gd name="T39" fmla="*/ 104 h 315"/>
                    <a:gd name="T40" fmla="*/ 87 w 354"/>
                    <a:gd name="T41" fmla="*/ 103 h 315"/>
                    <a:gd name="T42" fmla="*/ 97 w 354"/>
                    <a:gd name="T43" fmla="*/ 97 h 315"/>
                    <a:gd name="T44" fmla="*/ 105 w 354"/>
                    <a:gd name="T45" fmla="*/ 89 h 315"/>
                    <a:gd name="T46" fmla="*/ 112 w 354"/>
                    <a:gd name="T47" fmla="*/ 80 h 315"/>
                    <a:gd name="T48" fmla="*/ 116 w 354"/>
                    <a:gd name="T49" fmla="*/ 69 h 315"/>
                    <a:gd name="T50" fmla="*/ 118 w 354"/>
                    <a:gd name="T51" fmla="*/ 59 h 315"/>
                    <a:gd name="T52" fmla="*/ 117 w 354"/>
                    <a:gd name="T53" fmla="*/ 48 h 315"/>
                    <a:gd name="T54" fmla="*/ 113 w 354"/>
                    <a:gd name="T55" fmla="*/ 38 h 315"/>
                    <a:gd name="T56" fmla="*/ 105 w 354"/>
                    <a:gd name="T57" fmla="*/ 29 h 315"/>
                    <a:gd name="T58" fmla="*/ 99 w 354"/>
                    <a:gd name="T59" fmla="*/ 24 h 315"/>
                    <a:gd name="T60" fmla="*/ 93 w 354"/>
                    <a:gd name="T61" fmla="*/ 20 h 315"/>
                    <a:gd name="T62" fmla="*/ 85 w 354"/>
                    <a:gd name="T63" fmla="*/ 16 h 315"/>
                    <a:gd name="T64" fmla="*/ 77 w 354"/>
                    <a:gd name="T65" fmla="*/ 13 h 315"/>
                    <a:gd name="T66" fmla="*/ 69 w 354"/>
                    <a:gd name="T67" fmla="*/ 10 h 315"/>
                    <a:gd name="T68" fmla="*/ 60 w 354"/>
                    <a:gd name="T69" fmla="*/ 7 h 315"/>
                    <a:gd name="T70" fmla="*/ 52 w 354"/>
                    <a:gd name="T71" fmla="*/ 5 h 315"/>
                    <a:gd name="T72" fmla="*/ 43 w 354"/>
                    <a:gd name="T73" fmla="*/ 3 h 315"/>
                    <a:gd name="T74" fmla="*/ 35 w 354"/>
                    <a:gd name="T75" fmla="*/ 2 h 315"/>
                    <a:gd name="T76" fmla="*/ 28 w 354"/>
                    <a:gd name="T77" fmla="*/ 1 h 315"/>
                    <a:gd name="T78" fmla="*/ 20 w 354"/>
                    <a:gd name="T79" fmla="*/ 0 h 315"/>
                    <a:gd name="T80" fmla="*/ 14 w 354"/>
                    <a:gd name="T81" fmla="*/ 0 h 315"/>
                    <a:gd name="T82" fmla="*/ 9 w 354"/>
                    <a:gd name="T83" fmla="*/ 0 h 315"/>
                    <a:gd name="T84" fmla="*/ 5 w 354"/>
                    <a:gd name="T85" fmla="*/ 0 h 315"/>
                    <a:gd name="T86" fmla="*/ 2 w 354"/>
                    <a:gd name="T87" fmla="*/ 1 h 315"/>
                    <a:gd name="T88" fmla="*/ 0 w 354"/>
                    <a:gd name="T89" fmla="*/ 2 h 315"/>
                    <a:gd name="T90" fmla="*/ 5 w 354"/>
                    <a:gd name="T91" fmla="*/ 3 h 315"/>
                    <a:gd name="T92" fmla="*/ 10 w 354"/>
                    <a:gd name="T93" fmla="*/ 3 h 315"/>
                    <a:gd name="T94" fmla="*/ 16 w 354"/>
                    <a:gd name="T95" fmla="*/ 4 h 315"/>
                    <a:gd name="T96" fmla="*/ 22 w 354"/>
                    <a:gd name="T97" fmla="*/ 5 h 315"/>
                    <a:gd name="T98" fmla="*/ 28 w 354"/>
                    <a:gd name="T99" fmla="*/ 7 h 315"/>
                    <a:gd name="T100" fmla="*/ 34 w 354"/>
                    <a:gd name="T101" fmla="*/ 8 h 315"/>
                    <a:gd name="T102" fmla="*/ 41 w 354"/>
                    <a:gd name="T103" fmla="*/ 9 h 315"/>
                    <a:gd name="T104" fmla="*/ 48 w 354"/>
                    <a:gd name="T105" fmla="*/ 10 h 315"/>
                    <a:gd name="T106" fmla="*/ 54 w 354"/>
                    <a:gd name="T107" fmla="*/ 12 h 315"/>
                    <a:gd name="T108" fmla="*/ 61 w 354"/>
                    <a:gd name="T109" fmla="*/ 14 h 315"/>
                    <a:gd name="T110" fmla="*/ 68 w 354"/>
                    <a:gd name="T111" fmla="*/ 16 h 315"/>
                    <a:gd name="T112" fmla="*/ 74 w 354"/>
                    <a:gd name="T113" fmla="*/ 19 h 315"/>
                    <a:gd name="T114" fmla="*/ 80 w 354"/>
                    <a:gd name="T115" fmla="*/ 21 h 315"/>
                    <a:gd name="T116" fmla="*/ 87 w 354"/>
                    <a:gd name="T117" fmla="*/ 25 h 315"/>
                    <a:gd name="T118" fmla="*/ 93 w 354"/>
                    <a:gd name="T119" fmla="*/ 28 h 315"/>
                    <a:gd name="T120" fmla="*/ 98 w 354"/>
                    <a:gd name="T121" fmla="*/ 32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29" name="Freeform 46">
                  <a:extLst>
                    <a:ext uri="{FF2B5EF4-FFF2-40B4-BE49-F238E27FC236}">
                      <a16:creationId xmlns:a16="http://schemas.microsoft.com/office/drawing/2014/main" id="{F7512216-16F1-8F4F-BCEC-F6F977ADA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54 h 297"/>
                    <a:gd name="T2" fmla="*/ 0 w 143"/>
                    <a:gd name="T3" fmla="*/ 62 h 297"/>
                    <a:gd name="T4" fmla="*/ 2 w 143"/>
                    <a:gd name="T5" fmla="*/ 70 h 297"/>
                    <a:gd name="T6" fmla="*/ 5 w 143"/>
                    <a:gd name="T7" fmla="*/ 77 h 297"/>
                    <a:gd name="T8" fmla="*/ 10 w 143"/>
                    <a:gd name="T9" fmla="*/ 83 h 297"/>
                    <a:gd name="T10" fmla="*/ 16 w 143"/>
                    <a:gd name="T11" fmla="*/ 89 h 297"/>
                    <a:gd name="T12" fmla="*/ 23 w 143"/>
                    <a:gd name="T13" fmla="*/ 93 h 297"/>
                    <a:gd name="T14" fmla="*/ 30 w 143"/>
                    <a:gd name="T15" fmla="*/ 97 h 297"/>
                    <a:gd name="T16" fmla="*/ 38 w 143"/>
                    <a:gd name="T17" fmla="*/ 99 h 297"/>
                    <a:gd name="T18" fmla="*/ 40 w 143"/>
                    <a:gd name="T19" fmla="*/ 99 h 297"/>
                    <a:gd name="T20" fmla="*/ 43 w 143"/>
                    <a:gd name="T21" fmla="*/ 98 h 297"/>
                    <a:gd name="T22" fmla="*/ 45 w 143"/>
                    <a:gd name="T23" fmla="*/ 97 h 297"/>
                    <a:gd name="T24" fmla="*/ 46 w 143"/>
                    <a:gd name="T25" fmla="*/ 95 h 297"/>
                    <a:gd name="T26" fmla="*/ 46 w 143"/>
                    <a:gd name="T27" fmla="*/ 92 h 297"/>
                    <a:gd name="T28" fmla="*/ 45 w 143"/>
                    <a:gd name="T29" fmla="*/ 90 h 297"/>
                    <a:gd name="T30" fmla="*/ 44 w 143"/>
                    <a:gd name="T31" fmla="*/ 88 h 297"/>
                    <a:gd name="T32" fmla="*/ 41 w 143"/>
                    <a:gd name="T33" fmla="*/ 87 h 297"/>
                    <a:gd name="T34" fmla="*/ 34 w 143"/>
                    <a:gd name="T35" fmla="*/ 84 h 297"/>
                    <a:gd name="T36" fmla="*/ 26 w 143"/>
                    <a:gd name="T37" fmla="*/ 80 h 297"/>
                    <a:gd name="T38" fmla="*/ 21 w 143"/>
                    <a:gd name="T39" fmla="*/ 75 h 297"/>
                    <a:gd name="T40" fmla="*/ 16 w 143"/>
                    <a:gd name="T41" fmla="*/ 69 h 297"/>
                    <a:gd name="T42" fmla="*/ 13 w 143"/>
                    <a:gd name="T43" fmla="*/ 62 h 297"/>
                    <a:gd name="T44" fmla="*/ 12 w 143"/>
                    <a:gd name="T45" fmla="*/ 55 h 297"/>
                    <a:gd name="T46" fmla="*/ 12 w 143"/>
                    <a:gd name="T47" fmla="*/ 46 h 297"/>
                    <a:gd name="T48" fmla="*/ 14 w 143"/>
                    <a:gd name="T49" fmla="*/ 38 h 297"/>
                    <a:gd name="T50" fmla="*/ 17 w 143"/>
                    <a:gd name="T51" fmla="*/ 32 h 297"/>
                    <a:gd name="T52" fmla="*/ 21 w 143"/>
                    <a:gd name="T53" fmla="*/ 26 h 297"/>
                    <a:gd name="T54" fmla="*/ 25 w 143"/>
                    <a:gd name="T55" fmla="*/ 21 h 297"/>
                    <a:gd name="T56" fmla="*/ 30 w 143"/>
                    <a:gd name="T57" fmla="*/ 16 h 297"/>
                    <a:gd name="T58" fmla="*/ 35 w 143"/>
                    <a:gd name="T59" fmla="*/ 11 h 297"/>
                    <a:gd name="T60" fmla="*/ 39 w 143"/>
                    <a:gd name="T61" fmla="*/ 8 h 297"/>
                    <a:gd name="T62" fmla="*/ 44 w 143"/>
                    <a:gd name="T63" fmla="*/ 4 h 297"/>
                    <a:gd name="T64" fmla="*/ 47 w 143"/>
                    <a:gd name="T65" fmla="*/ 0 h 297"/>
                    <a:gd name="T66" fmla="*/ 44 w 143"/>
                    <a:gd name="T67" fmla="*/ 0 h 297"/>
                    <a:gd name="T68" fmla="*/ 38 w 143"/>
                    <a:gd name="T69" fmla="*/ 2 h 297"/>
                    <a:gd name="T70" fmla="*/ 31 w 143"/>
                    <a:gd name="T71" fmla="*/ 8 h 297"/>
                    <a:gd name="T72" fmla="*/ 23 w 143"/>
                    <a:gd name="T73" fmla="*/ 15 h 297"/>
                    <a:gd name="T74" fmla="*/ 15 w 143"/>
                    <a:gd name="T75" fmla="*/ 24 h 297"/>
                    <a:gd name="T76" fmla="*/ 8 w 143"/>
                    <a:gd name="T77" fmla="*/ 34 h 297"/>
                    <a:gd name="T78" fmla="*/ 3 w 143"/>
                    <a:gd name="T79" fmla="*/ 44 h 297"/>
                    <a:gd name="T80" fmla="*/ 0 w 143"/>
                    <a:gd name="T81" fmla="*/ 54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0" name="Freeform 47">
                  <a:extLst>
                    <a:ext uri="{FF2B5EF4-FFF2-40B4-BE49-F238E27FC236}">
                      <a16:creationId xmlns:a16="http://schemas.microsoft.com/office/drawing/2014/main" id="{1E40E223-1E25-3A48-AD5F-6DFD820ED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87 w 309"/>
                    <a:gd name="T1" fmla="*/ 52 h 388"/>
                    <a:gd name="T2" fmla="*/ 92 w 309"/>
                    <a:gd name="T3" fmla="*/ 60 h 388"/>
                    <a:gd name="T4" fmla="*/ 94 w 309"/>
                    <a:gd name="T5" fmla="*/ 68 h 388"/>
                    <a:gd name="T6" fmla="*/ 93 w 309"/>
                    <a:gd name="T7" fmla="*/ 78 h 388"/>
                    <a:gd name="T8" fmla="*/ 87 w 309"/>
                    <a:gd name="T9" fmla="*/ 87 h 388"/>
                    <a:gd name="T10" fmla="*/ 79 w 309"/>
                    <a:gd name="T11" fmla="*/ 95 h 388"/>
                    <a:gd name="T12" fmla="*/ 70 w 309"/>
                    <a:gd name="T13" fmla="*/ 102 h 388"/>
                    <a:gd name="T14" fmla="*/ 60 w 309"/>
                    <a:gd name="T15" fmla="*/ 110 h 388"/>
                    <a:gd name="T16" fmla="*/ 54 w 309"/>
                    <a:gd name="T17" fmla="*/ 116 h 388"/>
                    <a:gd name="T18" fmla="*/ 52 w 309"/>
                    <a:gd name="T19" fmla="*/ 119 h 388"/>
                    <a:gd name="T20" fmla="*/ 51 w 309"/>
                    <a:gd name="T21" fmla="*/ 123 h 388"/>
                    <a:gd name="T22" fmla="*/ 51 w 309"/>
                    <a:gd name="T23" fmla="*/ 127 h 388"/>
                    <a:gd name="T24" fmla="*/ 54 w 309"/>
                    <a:gd name="T25" fmla="*/ 129 h 388"/>
                    <a:gd name="T26" fmla="*/ 58 w 309"/>
                    <a:gd name="T27" fmla="*/ 129 h 388"/>
                    <a:gd name="T28" fmla="*/ 65 w 309"/>
                    <a:gd name="T29" fmla="*/ 122 h 388"/>
                    <a:gd name="T30" fmla="*/ 76 w 309"/>
                    <a:gd name="T31" fmla="*/ 112 h 388"/>
                    <a:gd name="T32" fmla="*/ 87 w 309"/>
                    <a:gd name="T33" fmla="*/ 102 h 388"/>
                    <a:gd name="T34" fmla="*/ 97 w 309"/>
                    <a:gd name="T35" fmla="*/ 91 h 388"/>
                    <a:gd name="T36" fmla="*/ 102 w 309"/>
                    <a:gd name="T37" fmla="*/ 78 h 388"/>
                    <a:gd name="T38" fmla="*/ 101 w 309"/>
                    <a:gd name="T39" fmla="*/ 64 h 388"/>
                    <a:gd name="T40" fmla="*/ 95 w 309"/>
                    <a:gd name="T41" fmla="*/ 50 h 388"/>
                    <a:gd name="T42" fmla="*/ 84 w 309"/>
                    <a:gd name="T43" fmla="*/ 39 h 388"/>
                    <a:gd name="T44" fmla="*/ 74 w 309"/>
                    <a:gd name="T45" fmla="*/ 31 h 388"/>
                    <a:gd name="T46" fmla="*/ 64 w 309"/>
                    <a:gd name="T47" fmla="*/ 25 h 388"/>
                    <a:gd name="T48" fmla="*/ 53 w 309"/>
                    <a:gd name="T49" fmla="*/ 18 h 388"/>
                    <a:gd name="T50" fmla="*/ 41 w 309"/>
                    <a:gd name="T51" fmla="*/ 12 h 388"/>
                    <a:gd name="T52" fmla="*/ 31 w 309"/>
                    <a:gd name="T53" fmla="*/ 7 h 388"/>
                    <a:gd name="T54" fmla="*/ 20 w 309"/>
                    <a:gd name="T55" fmla="*/ 3 h 388"/>
                    <a:gd name="T56" fmla="*/ 10 w 309"/>
                    <a:gd name="T57" fmla="*/ 1 h 388"/>
                    <a:gd name="T58" fmla="*/ 3 w 309"/>
                    <a:gd name="T59" fmla="*/ 1 h 388"/>
                    <a:gd name="T60" fmla="*/ 4 w 309"/>
                    <a:gd name="T61" fmla="*/ 2 h 388"/>
                    <a:gd name="T62" fmla="*/ 12 w 309"/>
                    <a:gd name="T63" fmla="*/ 6 h 388"/>
                    <a:gd name="T64" fmla="*/ 22 w 309"/>
                    <a:gd name="T65" fmla="*/ 10 h 388"/>
                    <a:gd name="T66" fmla="*/ 33 w 309"/>
                    <a:gd name="T67" fmla="*/ 15 h 388"/>
                    <a:gd name="T68" fmla="*/ 45 w 309"/>
                    <a:gd name="T69" fmla="*/ 22 h 388"/>
                    <a:gd name="T70" fmla="*/ 56 w 309"/>
                    <a:gd name="T71" fmla="*/ 29 h 388"/>
                    <a:gd name="T72" fmla="*/ 68 w 309"/>
                    <a:gd name="T73" fmla="*/ 36 h 388"/>
                    <a:gd name="T74" fmla="*/ 78 w 309"/>
                    <a:gd name="T75" fmla="*/ 44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1" name="Freeform 48">
                  <a:extLst>
                    <a:ext uri="{FF2B5EF4-FFF2-40B4-BE49-F238E27FC236}">
                      <a16:creationId xmlns:a16="http://schemas.microsoft.com/office/drawing/2014/main" id="{0E2C6C93-8F4C-0E45-9252-54306696E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110 w 406"/>
                    <a:gd name="T1" fmla="*/ 22 h 292"/>
                    <a:gd name="T2" fmla="*/ 117 w 406"/>
                    <a:gd name="T3" fmla="*/ 41 h 292"/>
                    <a:gd name="T4" fmla="*/ 124 w 406"/>
                    <a:gd name="T5" fmla="*/ 60 h 292"/>
                    <a:gd name="T6" fmla="*/ 131 w 406"/>
                    <a:gd name="T7" fmla="*/ 79 h 292"/>
                    <a:gd name="T8" fmla="*/ 135 w 406"/>
                    <a:gd name="T9" fmla="*/ 91 h 292"/>
                    <a:gd name="T10" fmla="*/ 134 w 406"/>
                    <a:gd name="T11" fmla="*/ 94 h 292"/>
                    <a:gd name="T12" fmla="*/ 131 w 406"/>
                    <a:gd name="T13" fmla="*/ 97 h 292"/>
                    <a:gd name="T14" fmla="*/ 127 w 406"/>
                    <a:gd name="T15" fmla="*/ 96 h 292"/>
                    <a:gd name="T16" fmla="*/ 121 w 406"/>
                    <a:gd name="T17" fmla="*/ 83 h 292"/>
                    <a:gd name="T18" fmla="*/ 113 w 406"/>
                    <a:gd name="T19" fmla="*/ 57 h 292"/>
                    <a:gd name="T20" fmla="*/ 106 w 406"/>
                    <a:gd name="T21" fmla="*/ 31 h 292"/>
                    <a:gd name="T22" fmla="*/ 102 w 406"/>
                    <a:gd name="T23" fmla="*/ 14 h 292"/>
                    <a:gd name="T24" fmla="*/ 94 w 406"/>
                    <a:gd name="T25" fmla="*/ 11 h 292"/>
                    <a:gd name="T26" fmla="*/ 79 w 406"/>
                    <a:gd name="T27" fmla="*/ 13 h 292"/>
                    <a:gd name="T28" fmla="*/ 64 w 406"/>
                    <a:gd name="T29" fmla="*/ 17 h 292"/>
                    <a:gd name="T30" fmla="*/ 49 w 406"/>
                    <a:gd name="T31" fmla="*/ 22 h 292"/>
                    <a:gd name="T32" fmla="*/ 35 w 406"/>
                    <a:gd name="T33" fmla="*/ 28 h 292"/>
                    <a:gd name="T34" fmla="*/ 22 w 406"/>
                    <a:gd name="T35" fmla="*/ 34 h 292"/>
                    <a:gd name="T36" fmla="*/ 11 w 406"/>
                    <a:gd name="T37" fmla="*/ 41 h 292"/>
                    <a:gd name="T38" fmla="*/ 3 w 406"/>
                    <a:gd name="T39" fmla="*/ 47 h 292"/>
                    <a:gd name="T40" fmla="*/ 0 w 406"/>
                    <a:gd name="T41" fmla="*/ 44 h 292"/>
                    <a:gd name="T42" fmla="*/ 6 w 406"/>
                    <a:gd name="T43" fmla="*/ 34 h 292"/>
                    <a:gd name="T44" fmla="*/ 18 w 406"/>
                    <a:gd name="T45" fmla="*/ 23 h 292"/>
                    <a:gd name="T46" fmla="*/ 31 w 406"/>
                    <a:gd name="T47" fmla="*/ 14 h 292"/>
                    <a:gd name="T48" fmla="*/ 46 w 406"/>
                    <a:gd name="T49" fmla="*/ 8 h 292"/>
                    <a:gd name="T50" fmla="*/ 70 w 406"/>
                    <a:gd name="T51" fmla="*/ 3 h 292"/>
                    <a:gd name="T52" fmla="*/ 92 w 406"/>
                    <a:gd name="T53" fmla="*/ 0 h 292"/>
                    <a:gd name="T54" fmla="*/ 107 w 406"/>
                    <a:gd name="T55" fmla="*/ 0 h 292"/>
                    <a:gd name="T56" fmla="*/ 112 w 406"/>
                    <a:gd name="T57" fmla="*/ 0 h 292"/>
                    <a:gd name="T58" fmla="*/ 115 w 406"/>
                    <a:gd name="T59" fmla="*/ 4 h 292"/>
                    <a:gd name="T60" fmla="*/ 115 w 406"/>
                    <a:gd name="T61" fmla="*/ 9 h 292"/>
                    <a:gd name="T62" fmla="*/ 111 w 406"/>
                    <a:gd name="T63" fmla="*/ 11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2" name="Freeform 49">
                  <a:extLst>
                    <a:ext uri="{FF2B5EF4-FFF2-40B4-BE49-F238E27FC236}">
                      <a16:creationId xmlns:a16="http://schemas.microsoft.com/office/drawing/2014/main" id="{30E2E2E7-4BFB-9249-B053-0DD78EBD9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27 w 439"/>
                    <a:gd name="T1" fmla="*/ 96 h 960"/>
                    <a:gd name="T2" fmla="*/ 29 w 439"/>
                    <a:gd name="T3" fmla="*/ 105 h 960"/>
                    <a:gd name="T4" fmla="*/ 36 w 439"/>
                    <a:gd name="T5" fmla="*/ 125 h 960"/>
                    <a:gd name="T6" fmla="*/ 47 w 439"/>
                    <a:gd name="T7" fmla="*/ 152 h 960"/>
                    <a:gd name="T8" fmla="*/ 58 w 439"/>
                    <a:gd name="T9" fmla="*/ 178 h 960"/>
                    <a:gd name="T10" fmla="*/ 70 w 439"/>
                    <a:gd name="T11" fmla="*/ 204 h 960"/>
                    <a:gd name="T12" fmla="*/ 82 w 439"/>
                    <a:gd name="T13" fmla="*/ 229 h 960"/>
                    <a:gd name="T14" fmla="*/ 95 w 439"/>
                    <a:gd name="T15" fmla="*/ 254 h 960"/>
                    <a:gd name="T16" fmla="*/ 108 w 439"/>
                    <a:gd name="T17" fmla="*/ 280 h 960"/>
                    <a:gd name="T18" fmla="*/ 122 w 439"/>
                    <a:gd name="T19" fmla="*/ 305 h 960"/>
                    <a:gd name="T20" fmla="*/ 130 w 439"/>
                    <a:gd name="T21" fmla="*/ 319 h 960"/>
                    <a:gd name="T22" fmla="*/ 134 w 439"/>
                    <a:gd name="T23" fmla="*/ 320 h 960"/>
                    <a:gd name="T24" fmla="*/ 140 w 439"/>
                    <a:gd name="T25" fmla="*/ 320 h 960"/>
                    <a:gd name="T26" fmla="*/ 144 w 439"/>
                    <a:gd name="T27" fmla="*/ 319 h 960"/>
                    <a:gd name="T28" fmla="*/ 146 w 439"/>
                    <a:gd name="T29" fmla="*/ 316 h 960"/>
                    <a:gd name="T30" fmla="*/ 145 w 439"/>
                    <a:gd name="T31" fmla="*/ 312 h 960"/>
                    <a:gd name="T32" fmla="*/ 138 w 439"/>
                    <a:gd name="T33" fmla="*/ 301 h 960"/>
                    <a:gd name="T34" fmla="*/ 126 w 439"/>
                    <a:gd name="T35" fmla="*/ 281 h 960"/>
                    <a:gd name="T36" fmla="*/ 116 w 439"/>
                    <a:gd name="T37" fmla="*/ 261 h 960"/>
                    <a:gd name="T38" fmla="*/ 104 w 439"/>
                    <a:gd name="T39" fmla="*/ 241 h 960"/>
                    <a:gd name="T40" fmla="*/ 89 w 439"/>
                    <a:gd name="T41" fmla="*/ 213 h 960"/>
                    <a:gd name="T42" fmla="*/ 72 w 439"/>
                    <a:gd name="T43" fmla="*/ 177 h 960"/>
                    <a:gd name="T44" fmla="*/ 56 w 439"/>
                    <a:gd name="T45" fmla="*/ 141 h 960"/>
                    <a:gd name="T46" fmla="*/ 43 w 439"/>
                    <a:gd name="T47" fmla="*/ 104 h 960"/>
                    <a:gd name="T48" fmla="*/ 30 w 439"/>
                    <a:gd name="T49" fmla="*/ 73 h 960"/>
                    <a:gd name="T50" fmla="*/ 20 w 439"/>
                    <a:gd name="T51" fmla="*/ 46 h 960"/>
                    <a:gd name="T52" fmla="*/ 12 w 439"/>
                    <a:gd name="T53" fmla="*/ 21 h 960"/>
                    <a:gd name="T54" fmla="*/ 5 w 439"/>
                    <a:gd name="T55" fmla="*/ 3 h 960"/>
                    <a:gd name="T56" fmla="*/ 2 w 439"/>
                    <a:gd name="T57" fmla="*/ 0 h 960"/>
                    <a:gd name="T58" fmla="*/ 0 w 439"/>
                    <a:gd name="T59" fmla="*/ 3 h 960"/>
                    <a:gd name="T60" fmla="*/ 2 w 439"/>
                    <a:gd name="T61" fmla="*/ 16 h 960"/>
                    <a:gd name="T62" fmla="*/ 5 w 439"/>
                    <a:gd name="T63" fmla="*/ 38 h 960"/>
                    <a:gd name="T64" fmla="*/ 11 w 439"/>
                    <a:gd name="T65" fmla="*/ 60 h 960"/>
                    <a:gd name="T66" fmla="*/ 19 w 439"/>
                    <a:gd name="T67" fmla="*/ 80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3" name="Freeform 50">
                  <a:extLst>
                    <a:ext uri="{FF2B5EF4-FFF2-40B4-BE49-F238E27FC236}">
                      <a16:creationId xmlns:a16="http://schemas.microsoft.com/office/drawing/2014/main" id="{30B2306C-85CD-034A-9D04-2944DBD6E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1 w 382"/>
                    <a:gd name="T1" fmla="*/ 61 h 198"/>
                    <a:gd name="T2" fmla="*/ 0 w 382"/>
                    <a:gd name="T3" fmla="*/ 62 h 198"/>
                    <a:gd name="T4" fmla="*/ 0 w 382"/>
                    <a:gd name="T5" fmla="*/ 64 h 198"/>
                    <a:gd name="T6" fmla="*/ 1 w 382"/>
                    <a:gd name="T7" fmla="*/ 65 h 198"/>
                    <a:gd name="T8" fmla="*/ 2 w 382"/>
                    <a:gd name="T9" fmla="*/ 66 h 198"/>
                    <a:gd name="T10" fmla="*/ 10 w 382"/>
                    <a:gd name="T11" fmla="*/ 62 h 198"/>
                    <a:gd name="T12" fmla="*/ 17 w 382"/>
                    <a:gd name="T13" fmla="*/ 59 h 198"/>
                    <a:gd name="T14" fmla="*/ 25 w 382"/>
                    <a:gd name="T15" fmla="*/ 55 h 198"/>
                    <a:gd name="T16" fmla="*/ 33 w 382"/>
                    <a:gd name="T17" fmla="*/ 52 h 198"/>
                    <a:gd name="T18" fmla="*/ 42 w 382"/>
                    <a:gd name="T19" fmla="*/ 49 h 198"/>
                    <a:gd name="T20" fmla="*/ 49 w 382"/>
                    <a:gd name="T21" fmla="*/ 46 h 198"/>
                    <a:gd name="T22" fmla="*/ 57 w 382"/>
                    <a:gd name="T23" fmla="*/ 43 h 198"/>
                    <a:gd name="T24" fmla="*/ 65 w 382"/>
                    <a:gd name="T25" fmla="*/ 40 h 198"/>
                    <a:gd name="T26" fmla="*/ 73 w 382"/>
                    <a:gd name="T27" fmla="*/ 36 h 198"/>
                    <a:gd name="T28" fmla="*/ 81 w 382"/>
                    <a:gd name="T29" fmla="*/ 33 h 198"/>
                    <a:gd name="T30" fmla="*/ 89 w 382"/>
                    <a:gd name="T31" fmla="*/ 30 h 198"/>
                    <a:gd name="T32" fmla="*/ 96 w 382"/>
                    <a:gd name="T33" fmla="*/ 26 h 198"/>
                    <a:gd name="T34" fmla="*/ 104 w 382"/>
                    <a:gd name="T35" fmla="*/ 22 h 198"/>
                    <a:gd name="T36" fmla="*/ 111 w 382"/>
                    <a:gd name="T37" fmla="*/ 18 h 198"/>
                    <a:gd name="T38" fmla="*/ 119 w 382"/>
                    <a:gd name="T39" fmla="*/ 14 h 198"/>
                    <a:gd name="T40" fmla="*/ 126 w 382"/>
                    <a:gd name="T41" fmla="*/ 9 h 198"/>
                    <a:gd name="T42" fmla="*/ 128 w 382"/>
                    <a:gd name="T43" fmla="*/ 8 h 198"/>
                    <a:gd name="T44" fmla="*/ 128 w 382"/>
                    <a:gd name="T45" fmla="*/ 6 h 198"/>
                    <a:gd name="T46" fmla="*/ 128 w 382"/>
                    <a:gd name="T47" fmla="*/ 4 h 198"/>
                    <a:gd name="T48" fmla="*/ 127 w 382"/>
                    <a:gd name="T49" fmla="*/ 2 h 198"/>
                    <a:gd name="T50" fmla="*/ 126 w 382"/>
                    <a:gd name="T51" fmla="*/ 1 h 198"/>
                    <a:gd name="T52" fmla="*/ 124 w 382"/>
                    <a:gd name="T53" fmla="*/ 0 h 198"/>
                    <a:gd name="T54" fmla="*/ 122 w 382"/>
                    <a:gd name="T55" fmla="*/ 0 h 198"/>
                    <a:gd name="T56" fmla="*/ 120 w 382"/>
                    <a:gd name="T57" fmla="*/ 1 h 198"/>
                    <a:gd name="T58" fmla="*/ 112 w 382"/>
                    <a:gd name="T59" fmla="*/ 5 h 198"/>
                    <a:gd name="T60" fmla="*/ 104 w 382"/>
                    <a:gd name="T61" fmla="*/ 9 h 198"/>
                    <a:gd name="T62" fmla="*/ 94 w 382"/>
                    <a:gd name="T63" fmla="*/ 14 h 198"/>
                    <a:gd name="T64" fmla="*/ 85 w 382"/>
                    <a:gd name="T65" fmla="*/ 19 h 198"/>
                    <a:gd name="T66" fmla="*/ 75 w 382"/>
                    <a:gd name="T67" fmla="*/ 23 h 198"/>
                    <a:gd name="T68" fmla="*/ 65 w 382"/>
                    <a:gd name="T69" fmla="*/ 28 h 198"/>
                    <a:gd name="T70" fmla="*/ 55 w 382"/>
                    <a:gd name="T71" fmla="*/ 32 h 198"/>
                    <a:gd name="T72" fmla="*/ 45 w 382"/>
                    <a:gd name="T73" fmla="*/ 37 h 198"/>
                    <a:gd name="T74" fmla="*/ 36 w 382"/>
                    <a:gd name="T75" fmla="*/ 42 h 198"/>
                    <a:gd name="T76" fmla="*/ 28 w 382"/>
                    <a:gd name="T77" fmla="*/ 45 h 198"/>
                    <a:gd name="T78" fmla="*/ 20 w 382"/>
                    <a:gd name="T79" fmla="*/ 49 h 198"/>
                    <a:gd name="T80" fmla="*/ 13 w 382"/>
                    <a:gd name="T81" fmla="*/ 53 h 198"/>
                    <a:gd name="T82" fmla="*/ 8 w 382"/>
                    <a:gd name="T83" fmla="*/ 55 h 198"/>
                    <a:gd name="T84" fmla="*/ 4 w 382"/>
                    <a:gd name="T85" fmla="*/ 58 h 198"/>
                    <a:gd name="T86" fmla="*/ 2 w 382"/>
                    <a:gd name="T87" fmla="*/ 60 h 198"/>
                    <a:gd name="T88" fmla="*/ 1 w 382"/>
                    <a:gd name="T89" fmla="*/ 61 h 198"/>
                    <a:gd name="T90" fmla="*/ 1 w 382"/>
                    <a:gd name="T91" fmla="*/ 61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4" name="Freeform 51">
                  <a:extLst>
                    <a:ext uri="{FF2B5EF4-FFF2-40B4-BE49-F238E27FC236}">
                      <a16:creationId xmlns:a16="http://schemas.microsoft.com/office/drawing/2014/main" id="{50261557-FF8A-D34C-9EBB-FE9011F9E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39 w 229"/>
                    <a:gd name="T1" fmla="*/ 1 h 240"/>
                    <a:gd name="T2" fmla="*/ 35 w 229"/>
                    <a:gd name="T3" fmla="*/ 0 h 240"/>
                    <a:gd name="T4" fmla="*/ 31 w 229"/>
                    <a:gd name="T5" fmla="*/ 0 h 240"/>
                    <a:gd name="T6" fmla="*/ 25 w 229"/>
                    <a:gd name="T7" fmla="*/ 0 h 240"/>
                    <a:gd name="T8" fmla="*/ 19 w 229"/>
                    <a:gd name="T9" fmla="*/ 1 h 240"/>
                    <a:gd name="T10" fmla="*/ 14 w 229"/>
                    <a:gd name="T11" fmla="*/ 4 h 240"/>
                    <a:gd name="T12" fmla="*/ 6 w 229"/>
                    <a:gd name="T13" fmla="*/ 11 h 240"/>
                    <a:gd name="T14" fmla="*/ 0 w 229"/>
                    <a:gd name="T15" fmla="*/ 25 h 240"/>
                    <a:gd name="T16" fmla="*/ 1 w 229"/>
                    <a:gd name="T17" fmla="*/ 40 h 240"/>
                    <a:gd name="T18" fmla="*/ 5 w 229"/>
                    <a:gd name="T19" fmla="*/ 56 h 240"/>
                    <a:gd name="T20" fmla="*/ 12 w 229"/>
                    <a:gd name="T21" fmla="*/ 67 h 240"/>
                    <a:gd name="T22" fmla="*/ 19 w 229"/>
                    <a:gd name="T23" fmla="*/ 74 h 240"/>
                    <a:gd name="T24" fmla="*/ 28 w 229"/>
                    <a:gd name="T25" fmla="*/ 79 h 240"/>
                    <a:gd name="T26" fmla="*/ 38 w 229"/>
                    <a:gd name="T27" fmla="*/ 80 h 240"/>
                    <a:gd name="T28" fmla="*/ 51 w 229"/>
                    <a:gd name="T29" fmla="*/ 76 h 240"/>
                    <a:gd name="T30" fmla="*/ 64 w 229"/>
                    <a:gd name="T31" fmla="*/ 68 h 240"/>
                    <a:gd name="T32" fmla="*/ 72 w 229"/>
                    <a:gd name="T33" fmla="*/ 57 h 240"/>
                    <a:gd name="T34" fmla="*/ 76 w 229"/>
                    <a:gd name="T35" fmla="*/ 44 h 240"/>
                    <a:gd name="T36" fmla="*/ 74 w 229"/>
                    <a:gd name="T37" fmla="*/ 34 h 240"/>
                    <a:gd name="T38" fmla="*/ 71 w 229"/>
                    <a:gd name="T39" fmla="*/ 32 h 240"/>
                    <a:gd name="T40" fmla="*/ 68 w 229"/>
                    <a:gd name="T41" fmla="*/ 32 h 240"/>
                    <a:gd name="T42" fmla="*/ 65 w 229"/>
                    <a:gd name="T43" fmla="*/ 35 h 240"/>
                    <a:gd name="T44" fmla="*/ 64 w 229"/>
                    <a:gd name="T45" fmla="*/ 42 h 240"/>
                    <a:gd name="T46" fmla="*/ 61 w 229"/>
                    <a:gd name="T47" fmla="*/ 53 h 240"/>
                    <a:gd name="T48" fmla="*/ 54 w 229"/>
                    <a:gd name="T49" fmla="*/ 60 h 240"/>
                    <a:gd name="T50" fmla="*/ 44 w 229"/>
                    <a:gd name="T51" fmla="*/ 65 h 240"/>
                    <a:gd name="T52" fmla="*/ 31 w 229"/>
                    <a:gd name="T53" fmla="*/ 66 h 240"/>
                    <a:gd name="T54" fmla="*/ 21 w 229"/>
                    <a:gd name="T55" fmla="*/ 59 h 240"/>
                    <a:gd name="T56" fmla="*/ 16 w 229"/>
                    <a:gd name="T57" fmla="*/ 47 h 240"/>
                    <a:gd name="T58" fmla="*/ 12 w 229"/>
                    <a:gd name="T59" fmla="*/ 34 h 240"/>
                    <a:gd name="T60" fmla="*/ 12 w 229"/>
                    <a:gd name="T61" fmla="*/ 24 h 240"/>
                    <a:gd name="T62" fmla="*/ 14 w 229"/>
                    <a:gd name="T63" fmla="*/ 17 h 240"/>
                    <a:gd name="T64" fmla="*/ 18 w 229"/>
                    <a:gd name="T65" fmla="*/ 11 h 240"/>
                    <a:gd name="T66" fmla="*/ 26 w 229"/>
                    <a:gd name="T67" fmla="*/ 7 h 240"/>
                    <a:gd name="T68" fmla="*/ 32 w 229"/>
                    <a:gd name="T69" fmla="*/ 6 h 240"/>
                    <a:gd name="T70" fmla="*/ 40 w 229"/>
                    <a:gd name="T71" fmla="*/ 6 h 240"/>
                    <a:gd name="T72" fmla="*/ 46 w 229"/>
                    <a:gd name="T73" fmla="*/ 7 h 240"/>
                    <a:gd name="T74" fmla="*/ 44 w 229"/>
                    <a:gd name="T75" fmla="*/ 3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5" name="Freeform 52">
                  <a:extLst>
                    <a:ext uri="{FF2B5EF4-FFF2-40B4-BE49-F238E27FC236}">
                      <a16:creationId xmlns:a16="http://schemas.microsoft.com/office/drawing/2014/main" id="{D906DFC5-4A3C-154B-B97C-F439A2272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20 w 281"/>
                    <a:gd name="T1" fmla="*/ 3 h 270"/>
                    <a:gd name="T2" fmla="*/ 11 w 281"/>
                    <a:gd name="T3" fmla="*/ 9 h 270"/>
                    <a:gd name="T4" fmla="*/ 5 w 281"/>
                    <a:gd name="T5" fmla="*/ 17 h 270"/>
                    <a:gd name="T6" fmla="*/ 1 w 281"/>
                    <a:gd name="T7" fmla="*/ 27 h 270"/>
                    <a:gd name="T8" fmla="*/ 0 w 281"/>
                    <a:gd name="T9" fmla="*/ 38 h 270"/>
                    <a:gd name="T10" fmla="*/ 2 w 281"/>
                    <a:gd name="T11" fmla="*/ 48 h 270"/>
                    <a:gd name="T12" fmla="*/ 6 w 281"/>
                    <a:gd name="T13" fmla="*/ 59 h 270"/>
                    <a:gd name="T14" fmla="*/ 12 w 281"/>
                    <a:gd name="T15" fmla="*/ 68 h 270"/>
                    <a:gd name="T16" fmla="*/ 22 w 281"/>
                    <a:gd name="T17" fmla="*/ 77 h 270"/>
                    <a:gd name="T18" fmla="*/ 34 w 281"/>
                    <a:gd name="T19" fmla="*/ 86 h 270"/>
                    <a:gd name="T20" fmla="*/ 47 w 281"/>
                    <a:gd name="T21" fmla="*/ 90 h 270"/>
                    <a:gd name="T22" fmla="*/ 61 w 281"/>
                    <a:gd name="T23" fmla="*/ 88 h 270"/>
                    <a:gd name="T24" fmla="*/ 72 w 281"/>
                    <a:gd name="T25" fmla="*/ 80 h 270"/>
                    <a:gd name="T26" fmla="*/ 81 w 281"/>
                    <a:gd name="T27" fmla="*/ 72 h 270"/>
                    <a:gd name="T28" fmla="*/ 87 w 281"/>
                    <a:gd name="T29" fmla="*/ 63 h 270"/>
                    <a:gd name="T30" fmla="*/ 91 w 281"/>
                    <a:gd name="T31" fmla="*/ 53 h 270"/>
                    <a:gd name="T32" fmla="*/ 93 w 281"/>
                    <a:gd name="T33" fmla="*/ 45 h 270"/>
                    <a:gd name="T34" fmla="*/ 91 w 281"/>
                    <a:gd name="T35" fmla="*/ 40 h 270"/>
                    <a:gd name="T36" fmla="*/ 86 w 281"/>
                    <a:gd name="T37" fmla="*/ 39 h 270"/>
                    <a:gd name="T38" fmla="*/ 81 w 281"/>
                    <a:gd name="T39" fmla="*/ 41 h 270"/>
                    <a:gd name="T40" fmla="*/ 80 w 281"/>
                    <a:gd name="T41" fmla="*/ 44 h 270"/>
                    <a:gd name="T42" fmla="*/ 78 w 281"/>
                    <a:gd name="T43" fmla="*/ 50 h 270"/>
                    <a:gd name="T44" fmla="*/ 73 w 281"/>
                    <a:gd name="T45" fmla="*/ 60 h 270"/>
                    <a:gd name="T46" fmla="*/ 66 w 281"/>
                    <a:gd name="T47" fmla="*/ 68 h 270"/>
                    <a:gd name="T48" fmla="*/ 51 w 281"/>
                    <a:gd name="T49" fmla="*/ 71 h 270"/>
                    <a:gd name="T50" fmla="*/ 33 w 281"/>
                    <a:gd name="T51" fmla="*/ 66 h 270"/>
                    <a:gd name="T52" fmla="*/ 20 w 281"/>
                    <a:gd name="T53" fmla="*/ 54 h 270"/>
                    <a:gd name="T54" fmla="*/ 13 w 281"/>
                    <a:gd name="T55" fmla="*/ 38 h 270"/>
                    <a:gd name="T56" fmla="*/ 15 w 281"/>
                    <a:gd name="T57" fmla="*/ 25 h 270"/>
                    <a:gd name="T58" fmla="*/ 20 w 281"/>
                    <a:gd name="T59" fmla="*/ 17 h 270"/>
                    <a:gd name="T60" fmla="*/ 26 w 281"/>
                    <a:gd name="T61" fmla="*/ 10 h 270"/>
                    <a:gd name="T62" fmla="*/ 34 w 281"/>
                    <a:gd name="T63" fmla="*/ 6 h 270"/>
                    <a:gd name="T64" fmla="*/ 36 w 281"/>
                    <a:gd name="T65" fmla="*/ 2 h 270"/>
                    <a:gd name="T66" fmla="*/ 29 w 281"/>
                    <a:gd name="T67" fmla="*/ 1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6" name="Freeform 53">
                  <a:extLst>
                    <a:ext uri="{FF2B5EF4-FFF2-40B4-BE49-F238E27FC236}">
                      <a16:creationId xmlns:a16="http://schemas.microsoft.com/office/drawing/2014/main" id="{96054804-A457-3648-B256-BCE1AFC54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2 h 13"/>
                    <a:gd name="T2" fmla="*/ 1 w 15"/>
                    <a:gd name="T3" fmla="*/ 3 h 13"/>
                    <a:gd name="T4" fmla="*/ 1 w 15"/>
                    <a:gd name="T5" fmla="*/ 3 h 13"/>
                    <a:gd name="T6" fmla="*/ 2 w 15"/>
                    <a:gd name="T7" fmla="*/ 4 h 13"/>
                    <a:gd name="T8" fmla="*/ 3 w 15"/>
                    <a:gd name="T9" fmla="*/ 4 h 13"/>
                    <a:gd name="T10" fmla="*/ 4 w 15"/>
                    <a:gd name="T11" fmla="*/ 4 h 13"/>
                    <a:gd name="T12" fmla="*/ 5 w 15"/>
                    <a:gd name="T13" fmla="*/ 3 h 13"/>
                    <a:gd name="T14" fmla="*/ 5 w 15"/>
                    <a:gd name="T15" fmla="*/ 3 h 13"/>
                    <a:gd name="T16" fmla="*/ 5 w 15"/>
                    <a:gd name="T17" fmla="*/ 2 h 13"/>
                    <a:gd name="T18" fmla="*/ 5 w 15"/>
                    <a:gd name="T19" fmla="*/ 1 h 13"/>
                    <a:gd name="T20" fmla="*/ 5 w 15"/>
                    <a:gd name="T21" fmla="*/ 0 h 13"/>
                    <a:gd name="T22" fmla="*/ 4 w 15"/>
                    <a:gd name="T23" fmla="*/ 0 h 13"/>
                    <a:gd name="T24" fmla="*/ 3 w 15"/>
                    <a:gd name="T25" fmla="*/ 0 h 13"/>
                    <a:gd name="T26" fmla="*/ 2 w 15"/>
                    <a:gd name="T27" fmla="*/ 0 h 13"/>
                    <a:gd name="T28" fmla="*/ 1 w 15"/>
                    <a:gd name="T29" fmla="*/ 0 h 13"/>
                    <a:gd name="T30" fmla="*/ 1 w 15"/>
                    <a:gd name="T31" fmla="*/ 1 h 13"/>
                    <a:gd name="T32" fmla="*/ 0 w 15"/>
                    <a:gd name="T33" fmla="*/ 2 h 13"/>
                    <a:gd name="T34" fmla="*/ 0 w 15"/>
                    <a:gd name="T35" fmla="*/ 2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7" name="Freeform 54">
                  <a:extLst>
                    <a:ext uri="{FF2B5EF4-FFF2-40B4-BE49-F238E27FC236}">
                      <a16:creationId xmlns:a16="http://schemas.microsoft.com/office/drawing/2014/main" id="{62AA734C-E211-1C4C-9CA2-437B90A95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3 h 17"/>
                    <a:gd name="T2" fmla="*/ 0 w 17"/>
                    <a:gd name="T3" fmla="*/ 5 h 17"/>
                    <a:gd name="T4" fmla="*/ 1 w 17"/>
                    <a:gd name="T5" fmla="*/ 5 h 17"/>
                    <a:gd name="T6" fmla="*/ 2 w 17"/>
                    <a:gd name="T7" fmla="*/ 6 h 17"/>
                    <a:gd name="T8" fmla="*/ 3 w 17"/>
                    <a:gd name="T9" fmla="*/ 6 h 17"/>
                    <a:gd name="T10" fmla="*/ 5 w 17"/>
                    <a:gd name="T11" fmla="*/ 6 h 17"/>
                    <a:gd name="T12" fmla="*/ 6 w 17"/>
                    <a:gd name="T13" fmla="*/ 5 h 17"/>
                    <a:gd name="T14" fmla="*/ 6 w 17"/>
                    <a:gd name="T15" fmla="*/ 5 h 17"/>
                    <a:gd name="T16" fmla="*/ 6 w 17"/>
                    <a:gd name="T17" fmla="*/ 3 h 17"/>
                    <a:gd name="T18" fmla="*/ 6 w 17"/>
                    <a:gd name="T19" fmla="*/ 2 h 17"/>
                    <a:gd name="T20" fmla="*/ 6 w 17"/>
                    <a:gd name="T21" fmla="*/ 1 h 17"/>
                    <a:gd name="T22" fmla="*/ 5 w 17"/>
                    <a:gd name="T23" fmla="*/ 1 h 17"/>
                    <a:gd name="T24" fmla="*/ 3 w 17"/>
                    <a:gd name="T25" fmla="*/ 0 h 17"/>
                    <a:gd name="T26" fmla="*/ 2 w 17"/>
                    <a:gd name="T27" fmla="*/ 1 h 17"/>
                    <a:gd name="T28" fmla="*/ 1 w 17"/>
                    <a:gd name="T29" fmla="*/ 1 h 17"/>
                    <a:gd name="T30" fmla="*/ 0 w 17"/>
                    <a:gd name="T31" fmla="*/ 2 h 17"/>
                    <a:gd name="T32" fmla="*/ 0 w 17"/>
                    <a:gd name="T33" fmla="*/ 3 h 17"/>
                    <a:gd name="T34" fmla="*/ 0 w 17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8" name="Freeform 55">
                  <a:extLst>
                    <a:ext uri="{FF2B5EF4-FFF2-40B4-BE49-F238E27FC236}">
                      <a16:creationId xmlns:a16="http://schemas.microsoft.com/office/drawing/2014/main" id="{FFA35873-5EE5-A240-B03B-3C7BDF9A4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1 h 9"/>
                    <a:gd name="T2" fmla="*/ 0 w 9"/>
                    <a:gd name="T3" fmla="*/ 2 h 9"/>
                    <a:gd name="T4" fmla="*/ 0 w 9"/>
                    <a:gd name="T5" fmla="*/ 2 h 9"/>
                    <a:gd name="T6" fmla="*/ 1 w 9"/>
                    <a:gd name="T7" fmla="*/ 3 h 9"/>
                    <a:gd name="T8" fmla="*/ 1 w 9"/>
                    <a:gd name="T9" fmla="*/ 3 h 9"/>
                    <a:gd name="T10" fmla="*/ 2 w 9"/>
                    <a:gd name="T11" fmla="*/ 3 h 9"/>
                    <a:gd name="T12" fmla="*/ 2 w 9"/>
                    <a:gd name="T13" fmla="*/ 2 h 9"/>
                    <a:gd name="T14" fmla="*/ 3 w 9"/>
                    <a:gd name="T15" fmla="*/ 2 h 9"/>
                    <a:gd name="T16" fmla="*/ 3 w 9"/>
                    <a:gd name="T17" fmla="*/ 1 h 9"/>
                    <a:gd name="T18" fmla="*/ 3 w 9"/>
                    <a:gd name="T19" fmla="*/ 1 h 9"/>
                    <a:gd name="T20" fmla="*/ 2 w 9"/>
                    <a:gd name="T21" fmla="*/ 1 h 9"/>
                    <a:gd name="T22" fmla="*/ 2 w 9"/>
                    <a:gd name="T23" fmla="*/ 0 h 9"/>
                    <a:gd name="T24" fmla="*/ 1 w 9"/>
                    <a:gd name="T25" fmla="*/ 0 h 9"/>
                    <a:gd name="T26" fmla="*/ 1 w 9"/>
                    <a:gd name="T27" fmla="*/ 0 h 9"/>
                    <a:gd name="T28" fmla="*/ 0 w 9"/>
                    <a:gd name="T29" fmla="*/ 1 h 9"/>
                    <a:gd name="T30" fmla="*/ 0 w 9"/>
                    <a:gd name="T31" fmla="*/ 1 h 9"/>
                    <a:gd name="T32" fmla="*/ 0 w 9"/>
                    <a:gd name="T33" fmla="*/ 1 h 9"/>
                    <a:gd name="T34" fmla="*/ 0 w 9"/>
                    <a:gd name="T35" fmla="*/ 1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9" name="Freeform 56">
                  <a:extLst>
                    <a:ext uri="{FF2B5EF4-FFF2-40B4-BE49-F238E27FC236}">
                      <a16:creationId xmlns:a16="http://schemas.microsoft.com/office/drawing/2014/main" id="{C0E77815-FE75-F44A-A56E-C0F97A7EA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2 h 8"/>
                    <a:gd name="T2" fmla="*/ 0 w 7"/>
                    <a:gd name="T3" fmla="*/ 2 h 8"/>
                    <a:gd name="T4" fmla="*/ 0 w 7"/>
                    <a:gd name="T5" fmla="*/ 3 h 8"/>
                    <a:gd name="T6" fmla="*/ 1 w 7"/>
                    <a:gd name="T7" fmla="*/ 3 h 8"/>
                    <a:gd name="T8" fmla="*/ 1 w 7"/>
                    <a:gd name="T9" fmla="*/ 3 h 8"/>
                    <a:gd name="T10" fmla="*/ 2 w 7"/>
                    <a:gd name="T11" fmla="*/ 3 h 8"/>
                    <a:gd name="T12" fmla="*/ 2 w 7"/>
                    <a:gd name="T13" fmla="*/ 3 h 8"/>
                    <a:gd name="T14" fmla="*/ 2 w 7"/>
                    <a:gd name="T15" fmla="*/ 2 h 8"/>
                    <a:gd name="T16" fmla="*/ 2 w 7"/>
                    <a:gd name="T17" fmla="*/ 2 h 8"/>
                    <a:gd name="T18" fmla="*/ 2 w 7"/>
                    <a:gd name="T19" fmla="*/ 1 h 8"/>
                    <a:gd name="T20" fmla="*/ 2 w 7"/>
                    <a:gd name="T21" fmla="*/ 0 h 8"/>
                    <a:gd name="T22" fmla="*/ 2 w 7"/>
                    <a:gd name="T23" fmla="*/ 0 h 8"/>
                    <a:gd name="T24" fmla="*/ 1 w 7"/>
                    <a:gd name="T25" fmla="*/ 0 h 8"/>
                    <a:gd name="T26" fmla="*/ 1 w 7"/>
                    <a:gd name="T27" fmla="*/ 0 h 8"/>
                    <a:gd name="T28" fmla="*/ 0 w 7"/>
                    <a:gd name="T29" fmla="*/ 0 h 8"/>
                    <a:gd name="T30" fmla="*/ 0 w 7"/>
                    <a:gd name="T31" fmla="*/ 1 h 8"/>
                    <a:gd name="T32" fmla="*/ 0 w 7"/>
                    <a:gd name="T33" fmla="*/ 2 h 8"/>
                    <a:gd name="T34" fmla="*/ 0 w 7"/>
                    <a:gd name="T35" fmla="*/ 2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0" name="Freeform 57">
                  <a:extLst>
                    <a:ext uri="{FF2B5EF4-FFF2-40B4-BE49-F238E27FC236}">
                      <a16:creationId xmlns:a16="http://schemas.microsoft.com/office/drawing/2014/main" id="{410D68E0-A4F1-C945-AF4B-1BE8EE3D9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1 h 9"/>
                    <a:gd name="T2" fmla="*/ 0 w 7"/>
                    <a:gd name="T3" fmla="*/ 2 h 9"/>
                    <a:gd name="T4" fmla="*/ 0 w 7"/>
                    <a:gd name="T5" fmla="*/ 2 h 9"/>
                    <a:gd name="T6" fmla="*/ 1 w 7"/>
                    <a:gd name="T7" fmla="*/ 3 h 9"/>
                    <a:gd name="T8" fmla="*/ 1 w 7"/>
                    <a:gd name="T9" fmla="*/ 3 h 9"/>
                    <a:gd name="T10" fmla="*/ 1 w 7"/>
                    <a:gd name="T11" fmla="*/ 3 h 9"/>
                    <a:gd name="T12" fmla="*/ 1 w 7"/>
                    <a:gd name="T13" fmla="*/ 2 h 9"/>
                    <a:gd name="T14" fmla="*/ 2 w 7"/>
                    <a:gd name="T15" fmla="*/ 2 h 9"/>
                    <a:gd name="T16" fmla="*/ 2 w 7"/>
                    <a:gd name="T17" fmla="*/ 1 h 9"/>
                    <a:gd name="T18" fmla="*/ 2 w 7"/>
                    <a:gd name="T19" fmla="*/ 1 h 9"/>
                    <a:gd name="T20" fmla="*/ 1 w 7"/>
                    <a:gd name="T21" fmla="*/ 0 h 9"/>
                    <a:gd name="T22" fmla="*/ 1 w 7"/>
                    <a:gd name="T23" fmla="*/ 0 h 9"/>
                    <a:gd name="T24" fmla="*/ 1 w 7"/>
                    <a:gd name="T25" fmla="*/ 0 h 9"/>
                    <a:gd name="T26" fmla="*/ 1 w 7"/>
                    <a:gd name="T27" fmla="*/ 0 h 9"/>
                    <a:gd name="T28" fmla="*/ 0 w 7"/>
                    <a:gd name="T29" fmla="*/ 0 h 9"/>
                    <a:gd name="T30" fmla="*/ 0 w 7"/>
                    <a:gd name="T31" fmla="*/ 1 h 9"/>
                    <a:gd name="T32" fmla="*/ 0 w 7"/>
                    <a:gd name="T33" fmla="*/ 1 h 9"/>
                    <a:gd name="T34" fmla="*/ 0 w 7"/>
                    <a:gd name="T35" fmla="*/ 1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1" name="Freeform 58">
                  <a:extLst>
                    <a:ext uri="{FF2B5EF4-FFF2-40B4-BE49-F238E27FC236}">
                      <a16:creationId xmlns:a16="http://schemas.microsoft.com/office/drawing/2014/main" id="{05197A92-F393-D147-A0DE-663D721D8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3 h 20"/>
                    <a:gd name="T2" fmla="*/ 0 w 20"/>
                    <a:gd name="T3" fmla="*/ 5 h 20"/>
                    <a:gd name="T4" fmla="*/ 1 w 20"/>
                    <a:gd name="T5" fmla="*/ 5 h 20"/>
                    <a:gd name="T6" fmla="*/ 2 w 20"/>
                    <a:gd name="T7" fmla="*/ 6 h 20"/>
                    <a:gd name="T8" fmla="*/ 4 w 20"/>
                    <a:gd name="T9" fmla="*/ 6 h 20"/>
                    <a:gd name="T10" fmla="*/ 5 w 20"/>
                    <a:gd name="T11" fmla="*/ 6 h 20"/>
                    <a:gd name="T12" fmla="*/ 6 w 20"/>
                    <a:gd name="T13" fmla="*/ 5 h 20"/>
                    <a:gd name="T14" fmla="*/ 7 w 20"/>
                    <a:gd name="T15" fmla="*/ 5 h 20"/>
                    <a:gd name="T16" fmla="*/ 7 w 20"/>
                    <a:gd name="T17" fmla="*/ 3 h 20"/>
                    <a:gd name="T18" fmla="*/ 7 w 20"/>
                    <a:gd name="T19" fmla="*/ 2 h 20"/>
                    <a:gd name="T20" fmla="*/ 6 w 20"/>
                    <a:gd name="T21" fmla="*/ 1 h 20"/>
                    <a:gd name="T22" fmla="*/ 5 w 20"/>
                    <a:gd name="T23" fmla="*/ 0 h 20"/>
                    <a:gd name="T24" fmla="*/ 4 w 20"/>
                    <a:gd name="T25" fmla="*/ 0 h 20"/>
                    <a:gd name="T26" fmla="*/ 2 w 20"/>
                    <a:gd name="T27" fmla="*/ 0 h 20"/>
                    <a:gd name="T28" fmla="*/ 1 w 20"/>
                    <a:gd name="T29" fmla="*/ 1 h 20"/>
                    <a:gd name="T30" fmla="*/ 0 w 20"/>
                    <a:gd name="T31" fmla="*/ 2 h 20"/>
                    <a:gd name="T32" fmla="*/ 0 w 20"/>
                    <a:gd name="T33" fmla="*/ 3 h 20"/>
                    <a:gd name="T34" fmla="*/ 0 w 20"/>
                    <a:gd name="T35" fmla="*/ 3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2" name="Freeform 59">
                  <a:extLst>
                    <a:ext uri="{FF2B5EF4-FFF2-40B4-BE49-F238E27FC236}">
                      <a16:creationId xmlns:a16="http://schemas.microsoft.com/office/drawing/2014/main" id="{809C1420-177A-2043-B214-F73AFB611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2 h 13"/>
                    <a:gd name="T2" fmla="*/ 0 w 12"/>
                    <a:gd name="T3" fmla="*/ 3 h 13"/>
                    <a:gd name="T4" fmla="*/ 1 w 12"/>
                    <a:gd name="T5" fmla="*/ 4 h 13"/>
                    <a:gd name="T6" fmla="*/ 1 w 12"/>
                    <a:gd name="T7" fmla="*/ 4 h 13"/>
                    <a:gd name="T8" fmla="*/ 2 w 12"/>
                    <a:gd name="T9" fmla="*/ 4 h 13"/>
                    <a:gd name="T10" fmla="*/ 3 w 12"/>
                    <a:gd name="T11" fmla="*/ 4 h 13"/>
                    <a:gd name="T12" fmla="*/ 4 w 12"/>
                    <a:gd name="T13" fmla="*/ 4 h 13"/>
                    <a:gd name="T14" fmla="*/ 4 w 12"/>
                    <a:gd name="T15" fmla="*/ 3 h 13"/>
                    <a:gd name="T16" fmla="*/ 4 w 12"/>
                    <a:gd name="T17" fmla="*/ 2 h 13"/>
                    <a:gd name="T18" fmla="*/ 4 w 12"/>
                    <a:gd name="T19" fmla="*/ 2 h 13"/>
                    <a:gd name="T20" fmla="*/ 4 w 12"/>
                    <a:gd name="T21" fmla="*/ 1 h 13"/>
                    <a:gd name="T22" fmla="*/ 3 w 12"/>
                    <a:gd name="T23" fmla="*/ 0 h 13"/>
                    <a:gd name="T24" fmla="*/ 2 w 12"/>
                    <a:gd name="T25" fmla="*/ 0 h 13"/>
                    <a:gd name="T26" fmla="*/ 1 w 12"/>
                    <a:gd name="T27" fmla="*/ 0 h 13"/>
                    <a:gd name="T28" fmla="*/ 1 w 12"/>
                    <a:gd name="T29" fmla="*/ 1 h 13"/>
                    <a:gd name="T30" fmla="*/ 0 w 12"/>
                    <a:gd name="T31" fmla="*/ 2 h 13"/>
                    <a:gd name="T32" fmla="*/ 0 w 12"/>
                    <a:gd name="T33" fmla="*/ 2 h 13"/>
                    <a:gd name="T34" fmla="*/ 0 w 12"/>
                    <a:gd name="T35" fmla="*/ 2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3" name="Freeform 60">
                  <a:extLst>
                    <a:ext uri="{FF2B5EF4-FFF2-40B4-BE49-F238E27FC236}">
                      <a16:creationId xmlns:a16="http://schemas.microsoft.com/office/drawing/2014/main" id="{9B9A12C1-3E90-4B41-AC8E-07E7BC262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2 h 12"/>
                    <a:gd name="T2" fmla="*/ 0 w 13"/>
                    <a:gd name="T3" fmla="*/ 3 h 12"/>
                    <a:gd name="T4" fmla="*/ 1 w 13"/>
                    <a:gd name="T5" fmla="*/ 3 h 12"/>
                    <a:gd name="T6" fmla="*/ 2 w 13"/>
                    <a:gd name="T7" fmla="*/ 4 h 12"/>
                    <a:gd name="T8" fmla="*/ 3 w 13"/>
                    <a:gd name="T9" fmla="*/ 4 h 12"/>
                    <a:gd name="T10" fmla="*/ 3 w 13"/>
                    <a:gd name="T11" fmla="*/ 4 h 12"/>
                    <a:gd name="T12" fmla="*/ 5 w 13"/>
                    <a:gd name="T13" fmla="*/ 3 h 12"/>
                    <a:gd name="T14" fmla="*/ 5 w 13"/>
                    <a:gd name="T15" fmla="*/ 3 h 12"/>
                    <a:gd name="T16" fmla="*/ 5 w 13"/>
                    <a:gd name="T17" fmla="*/ 2 h 12"/>
                    <a:gd name="T18" fmla="*/ 5 w 13"/>
                    <a:gd name="T19" fmla="*/ 1 h 12"/>
                    <a:gd name="T20" fmla="*/ 5 w 13"/>
                    <a:gd name="T21" fmla="*/ 1 h 12"/>
                    <a:gd name="T22" fmla="*/ 3 w 13"/>
                    <a:gd name="T23" fmla="*/ 0 h 12"/>
                    <a:gd name="T24" fmla="*/ 3 w 13"/>
                    <a:gd name="T25" fmla="*/ 0 h 12"/>
                    <a:gd name="T26" fmla="*/ 2 w 13"/>
                    <a:gd name="T27" fmla="*/ 0 h 12"/>
                    <a:gd name="T28" fmla="*/ 1 w 13"/>
                    <a:gd name="T29" fmla="*/ 1 h 12"/>
                    <a:gd name="T30" fmla="*/ 0 w 13"/>
                    <a:gd name="T31" fmla="*/ 1 h 12"/>
                    <a:gd name="T32" fmla="*/ 0 w 13"/>
                    <a:gd name="T33" fmla="*/ 2 h 12"/>
                    <a:gd name="T34" fmla="*/ 0 w 13"/>
                    <a:gd name="T35" fmla="*/ 2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4" name="Freeform 61">
                  <a:extLst>
                    <a:ext uri="{FF2B5EF4-FFF2-40B4-BE49-F238E27FC236}">
                      <a16:creationId xmlns:a16="http://schemas.microsoft.com/office/drawing/2014/main" id="{CE6B4F1E-61A5-6144-A1D2-374EECE3F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1 h 7"/>
                    <a:gd name="T2" fmla="*/ 0 w 8"/>
                    <a:gd name="T3" fmla="*/ 1 h 7"/>
                    <a:gd name="T4" fmla="*/ 0 w 8"/>
                    <a:gd name="T5" fmla="*/ 2 h 7"/>
                    <a:gd name="T6" fmla="*/ 1 w 8"/>
                    <a:gd name="T7" fmla="*/ 2 h 7"/>
                    <a:gd name="T8" fmla="*/ 1 w 8"/>
                    <a:gd name="T9" fmla="*/ 2 h 7"/>
                    <a:gd name="T10" fmla="*/ 2 w 8"/>
                    <a:gd name="T11" fmla="*/ 2 h 7"/>
                    <a:gd name="T12" fmla="*/ 2 w 8"/>
                    <a:gd name="T13" fmla="*/ 2 h 7"/>
                    <a:gd name="T14" fmla="*/ 2 w 8"/>
                    <a:gd name="T15" fmla="*/ 1 h 7"/>
                    <a:gd name="T16" fmla="*/ 2 w 8"/>
                    <a:gd name="T17" fmla="*/ 1 h 7"/>
                    <a:gd name="T18" fmla="*/ 2 w 8"/>
                    <a:gd name="T19" fmla="*/ 0 h 7"/>
                    <a:gd name="T20" fmla="*/ 2 w 8"/>
                    <a:gd name="T21" fmla="*/ 0 h 7"/>
                    <a:gd name="T22" fmla="*/ 2 w 8"/>
                    <a:gd name="T23" fmla="*/ 0 h 7"/>
                    <a:gd name="T24" fmla="*/ 1 w 8"/>
                    <a:gd name="T25" fmla="*/ 0 h 7"/>
                    <a:gd name="T26" fmla="*/ 1 w 8"/>
                    <a:gd name="T27" fmla="*/ 0 h 7"/>
                    <a:gd name="T28" fmla="*/ 0 w 8"/>
                    <a:gd name="T29" fmla="*/ 0 h 7"/>
                    <a:gd name="T30" fmla="*/ 0 w 8"/>
                    <a:gd name="T31" fmla="*/ 0 h 7"/>
                    <a:gd name="T32" fmla="*/ 0 w 8"/>
                    <a:gd name="T33" fmla="*/ 1 h 7"/>
                    <a:gd name="T34" fmla="*/ 0 w 8"/>
                    <a:gd name="T35" fmla="*/ 1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5" name="Freeform 62">
                  <a:extLst>
                    <a:ext uri="{FF2B5EF4-FFF2-40B4-BE49-F238E27FC236}">
                      <a16:creationId xmlns:a16="http://schemas.microsoft.com/office/drawing/2014/main" id="{1719F45E-B55F-8146-9DC1-72894CC2E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2 h 8"/>
                    <a:gd name="T4" fmla="*/ 0 w 7"/>
                    <a:gd name="T5" fmla="*/ 2 h 8"/>
                    <a:gd name="T6" fmla="*/ 1 w 7"/>
                    <a:gd name="T7" fmla="*/ 3 h 8"/>
                    <a:gd name="T8" fmla="*/ 1 w 7"/>
                    <a:gd name="T9" fmla="*/ 3 h 8"/>
                    <a:gd name="T10" fmla="*/ 2 w 7"/>
                    <a:gd name="T11" fmla="*/ 3 h 8"/>
                    <a:gd name="T12" fmla="*/ 2 w 7"/>
                    <a:gd name="T13" fmla="*/ 2 h 8"/>
                    <a:gd name="T14" fmla="*/ 2 w 7"/>
                    <a:gd name="T15" fmla="*/ 2 h 8"/>
                    <a:gd name="T16" fmla="*/ 2 w 7"/>
                    <a:gd name="T17" fmla="*/ 1 h 8"/>
                    <a:gd name="T18" fmla="*/ 2 w 7"/>
                    <a:gd name="T19" fmla="*/ 1 h 8"/>
                    <a:gd name="T20" fmla="*/ 2 w 7"/>
                    <a:gd name="T21" fmla="*/ 1 h 8"/>
                    <a:gd name="T22" fmla="*/ 2 w 7"/>
                    <a:gd name="T23" fmla="*/ 0 h 8"/>
                    <a:gd name="T24" fmla="*/ 1 w 7"/>
                    <a:gd name="T25" fmla="*/ 0 h 8"/>
                    <a:gd name="T26" fmla="*/ 1 w 7"/>
                    <a:gd name="T27" fmla="*/ 0 h 8"/>
                    <a:gd name="T28" fmla="*/ 0 w 7"/>
                    <a:gd name="T29" fmla="*/ 1 h 8"/>
                    <a:gd name="T30" fmla="*/ 0 w 7"/>
                    <a:gd name="T31" fmla="*/ 1 h 8"/>
                    <a:gd name="T32" fmla="*/ 0 w 7"/>
                    <a:gd name="T33" fmla="*/ 1 h 8"/>
                    <a:gd name="T34" fmla="*/ 0 w 7"/>
                    <a:gd name="T35" fmla="*/ 1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6" name="Freeform 63">
                  <a:extLst>
                    <a:ext uri="{FF2B5EF4-FFF2-40B4-BE49-F238E27FC236}">
                      <a16:creationId xmlns:a16="http://schemas.microsoft.com/office/drawing/2014/main" id="{7AA8CAB1-9BDA-1F4F-9FB4-8DC1D5132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3 h 17"/>
                    <a:gd name="T2" fmla="*/ 0 w 16"/>
                    <a:gd name="T3" fmla="*/ 4 h 17"/>
                    <a:gd name="T4" fmla="*/ 1 w 16"/>
                    <a:gd name="T5" fmla="*/ 5 h 17"/>
                    <a:gd name="T6" fmla="*/ 2 w 16"/>
                    <a:gd name="T7" fmla="*/ 6 h 17"/>
                    <a:gd name="T8" fmla="*/ 3 w 16"/>
                    <a:gd name="T9" fmla="*/ 6 h 17"/>
                    <a:gd name="T10" fmla="*/ 5 w 16"/>
                    <a:gd name="T11" fmla="*/ 6 h 17"/>
                    <a:gd name="T12" fmla="*/ 6 w 16"/>
                    <a:gd name="T13" fmla="*/ 5 h 17"/>
                    <a:gd name="T14" fmla="*/ 6 w 16"/>
                    <a:gd name="T15" fmla="*/ 4 h 17"/>
                    <a:gd name="T16" fmla="*/ 6 w 16"/>
                    <a:gd name="T17" fmla="*/ 3 h 17"/>
                    <a:gd name="T18" fmla="*/ 6 w 16"/>
                    <a:gd name="T19" fmla="*/ 2 h 17"/>
                    <a:gd name="T20" fmla="*/ 6 w 16"/>
                    <a:gd name="T21" fmla="*/ 1 h 17"/>
                    <a:gd name="T22" fmla="*/ 5 w 16"/>
                    <a:gd name="T23" fmla="*/ 0 h 17"/>
                    <a:gd name="T24" fmla="*/ 3 w 16"/>
                    <a:gd name="T25" fmla="*/ 0 h 17"/>
                    <a:gd name="T26" fmla="*/ 2 w 16"/>
                    <a:gd name="T27" fmla="*/ 0 h 17"/>
                    <a:gd name="T28" fmla="*/ 1 w 16"/>
                    <a:gd name="T29" fmla="*/ 1 h 17"/>
                    <a:gd name="T30" fmla="*/ 0 w 16"/>
                    <a:gd name="T31" fmla="*/ 2 h 17"/>
                    <a:gd name="T32" fmla="*/ 0 w 16"/>
                    <a:gd name="T33" fmla="*/ 3 h 17"/>
                    <a:gd name="T34" fmla="*/ 0 w 16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7" name="Freeform 64">
                  <a:extLst>
                    <a:ext uri="{FF2B5EF4-FFF2-40B4-BE49-F238E27FC236}">
                      <a16:creationId xmlns:a16="http://schemas.microsoft.com/office/drawing/2014/main" id="{2905E78E-F590-074A-927D-7566870DA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2 h 12"/>
                    <a:gd name="T2" fmla="*/ 0 w 12"/>
                    <a:gd name="T3" fmla="*/ 2 h 12"/>
                    <a:gd name="T4" fmla="*/ 0 w 12"/>
                    <a:gd name="T5" fmla="*/ 3 h 12"/>
                    <a:gd name="T6" fmla="*/ 1 w 12"/>
                    <a:gd name="T7" fmla="*/ 4 h 12"/>
                    <a:gd name="T8" fmla="*/ 2 w 12"/>
                    <a:gd name="T9" fmla="*/ 4 h 12"/>
                    <a:gd name="T10" fmla="*/ 2 w 12"/>
                    <a:gd name="T11" fmla="*/ 4 h 12"/>
                    <a:gd name="T12" fmla="*/ 3 w 12"/>
                    <a:gd name="T13" fmla="*/ 3 h 12"/>
                    <a:gd name="T14" fmla="*/ 4 w 12"/>
                    <a:gd name="T15" fmla="*/ 2 h 12"/>
                    <a:gd name="T16" fmla="*/ 4 w 12"/>
                    <a:gd name="T17" fmla="*/ 2 h 12"/>
                    <a:gd name="T18" fmla="*/ 4 w 12"/>
                    <a:gd name="T19" fmla="*/ 1 h 12"/>
                    <a:gd name="T20" fmla="*/ 3 w 12"/>
                    <a:gd name="T21" fmla="*/ 1 h 12"/>
                    <a:gd name="T22" fmla="*/ 2 w 12"/>
                    <a:gd name="T23" fmla="*/ 0 h 12"/>
                    <a:gd name="T24" fmla="*/ 2 w 12"/>
                    <a:gd name="T25" fmla="*/ 0 h 12"/>
                    <a:gd name="T26" fmla="*/ 1 w 12"/>
                    <a:gd name="T27" fmla="*/ 0 h 12"/>
                    <a:gd name="T28" fmla="*/ 0 w 12"/>
                    <a:gd name="T29" fmla="*/ 1 h 12"/>
                    <a:gd name="T30" fmla="*/ 0 w 12"/>
                    <a:gd name="T31" fmla="*/ 1 h 12"/>
                    <a:gd name="T32" fmla="*/ 0 w 12"/>
                    <a:gd name="T33" fmla="*/ 2 h 12"/>
                    <a:gd name="T34" fmla="*/ 0 w 12"/>
                    <a:gd name="T35" fmla="*/ 2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8" name="Freeform 65">
                  <a:extLst>
                    <a:ext uri="{FF2B5EF4-FFF2-40B4-BE49-F238E27FC236}">
                      <a16:creationId xmlns:a16="http://schemas.microsoft.com/office/drawing/2014/main" id="{58630203-2B95-B043-912A-E81480834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2 w 74"/>
                    <a:gd name="T1" fmla="*/ 22 h 75"/>
                    <a:gd name="T2" fmla="*/ 5 w 74"/>
                    <a:gd name="T3" fmla="*/ 24 h 75"/>
                    <a:gd name="T4" fmla="*/ 8 w 74"/>
                    <a:gd name="T5" fmla="*/ 25 h 75"/>
                    <a:gd name="T6" fmla="*/ 11 w 74"/>
                    <a:gd name="T7" fmla="*/ 25 h 75"/>
                    <a:gd name="T8" fmla="*/ 13 w 74"/>
                    <a:gd name="T9" fmla="*/ 24 h 75"/>
                    <a:gd name="T10" fmla="*/ 13 w 74"/>
                    <a:gd name="T11" fmla="*/ 24 h 75"/>
                    <a:gd name="T12" fmla="*/ 15 w 74"/>
                    <a:gd name="T13" fmla="*/ 24 h 75"/>
                    <a:gd name="T14" fmla="*/ 17 w 74"/>
                    <a:gd name="T15" fmla="*/ 23 h 75"/>
                    <a:gd name="T16" fmla="*/ 20 w 74"/>
                    <a:gd name="T17" fmla="*/ 22 h 75"/>
                    <a:gd name="T18" fmla="*/ 22 w 74"/>
                    <a:gd name="T19" fmla="*/ 20 h 75"/>
                    <a:gd name="T20" fmla="*/ 24 w 74"/>
                    <a:gd name="T21" fmla="*/ 19 h 75"/>
                    <a:gd name="T22" fmla="*/ 25 w 74"/>
                    <a:gd name="T23" fmla="*/ 17 h 75"/>
                    <a:gd name="T24" fmla="*/ 24 w 74"/>
                    <a:gd name="T25" fmla="*/ 15 h 75"/>
                    <a:gd name="T26" fmla="*/ 20 w 74"/>
                    <a:gd name="T27" fmla="*/ 12 h 75"/>
                    <a:gd name="T28" fmla="*/ 16 w 74"/>
                    <a:gd name="T29" fmla="*/ 13 h 75"/>
                    <a:gd name="T30" fmla="*/ 12 w 74"/>
                    <a:gd name="T31" fmla="*/ 16 h 75"/>
                    <a:gd name="T32" fmla="*/ 10 w 74"/>
                    <a:gd name="T33" fmla="*/ 17 h 75"/>
                    <a:gd name="T34" fmla="*/ 10 w 74"/>
                    <a:gd name="T35" fmla="*/ 14 h 75"/>
                    <a:gd name="T36" fmla="*/ 8 w 74"/>
                    <a:gd name="T37" fmla="*/ 9 h 75"/>
                    <a:gd name="T38" fmla="*/ 4 w 74"/>
                    <a:gd name="T39" fmla="*/ 2 h 75"/>
                    <a:gd name="T40" fmla="*/ 1 w 74"/>
                    <a:gd name="T41" fmla="*/ 0 h 75"/>
                    <a:gd name="T42" fmla="*/ 0 w 74"/>
                    <a:gd name="T43" fmla="*/ 6 h 75"/>
                    <a:gd name="T44" fmla="*/ 1 w 74"/>
                    <a:gd name="T45" fmla="*/ 13 h 75"/>
                    <a:gd name="T46" fmla="*/ 2 w 74"/>
                    <a:gd name="T47" fmla="*/ 19 h 75"/>
                    <a:gd name="T48" fmla="*/ 2 w 74"/>
                    <a:gd name="T49" fmla="*/ 22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9" name="Freeform 66">
                  <a:extLst>
                    <a:ext uri="{FF2B5EF4-FFF2-40B4-BE49-F238E27FC236}">
                      <a16:creationId xmlns:a16="http://schemas.microsoft.com/office/drawing/2014/main" id="{C2DD8B1B-28B7-D645-A62F-BD8C34065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8 w 69"/>
                    <a:gd name="T1" fmla="*/ 20 h 59"/>
                    <a:gd name="T2" fmla="*/ 10 w 69"/>
                    <a:gd name="T3" fmla="*/ 20 h 59"/>
                    <a:gd name="T4" fmla="*/ 13 w 69"/>
                    <a:gd name="T5" fmla="*/ 19 h 59"/>
                    <a:gd name="T6" fmla="*/ 16 w 69"/>
                    <a:gd name="T7" fmla="*/ 19 h 59"/>
                    <a:gd name="T8" fmla="*/ 19 w 69"/>
                    <a:gd name="T9" fmla="*/ 18 h 59"/>
                    <a:gd name="T10" fmla="*/ 21 w 69"/>
                    <a:gd name="T11" fmla="*/ 18 h 59"/>
                    <a:gd name="T12" fmla="*/ 23 w 69"/>
                    <a:gd name="T13" fmla="*/ 16 h 59"/>
                    <a:gd name="T14" fmla="*/ 23 w 69"/>
                    <a:gd name="T15" fmla="*/ 15 h 59"/>
                    <a:gd name="T16" fmla="*/ 22 w 69"/>
                    <a:gd name="T17" fmla="*/ 13 h 59"/>
                    <a:gd name="T18" fmla="*/ 18 w 69"/>
                    <a:gd name="T19" fmla="*/ 11 h 59"/>
                    <a:gd name="T20" fmla="*/ 14 w 69"/>
                    <a:gd name="T21" fmla="*/ 11 h 59"/>
                    <a:gd name="T22" fmla="*/ 10 w 69"/>
                    <a:gd name="T23" fmla="*/ 13 h 59"/>
                    <a:gd name="T24" fmla="*/ 8 w 69"/>
                    <a:gd name="T25" fmla="*/ 14 h 59"/>
                    <a:gd name="T26" fmla="*/ 7 w 69"/>
                    <a:gd name="T27" fmla="*/ 10 h 59"/>
                    <a:gd name="T28" fmla="*/ 6 w 69"/>
                    <a:gd name="T29" fmla="*/ 4 h 59"/>
                    <a:gd name="T30" fmla="*/ 5 w 69"/>
                    <a:gd name="T31" fmla="*/ 0 h 59"/>
                    <a:gd name="T32" fmla="*/ 0 w 69"/>
                    <a:gd name="T33" fmla="*/ 0 h 59"/>
                    <a:gd name="T34" fmla="*/ 0 w 69"/>
                    <a:gd name="T35" fmla="*/ 9 h 59"/>
                    <a:gd name="T36" fmla="*/ 3 w 69"/>
                    <a:gd name="T37" fmla="*/ 15 h 59"/>
                    <a:gd name="T38" fmla="*/ 6 w 69"/>
                    <a:gd name="T39" fmla="*/ 19 h 59"/>
                    <a:gd name="T40" fmla="*/ 8 w 69"/>
                    <a:gd name="T41" fmla="*/ 20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0" name="Freeform 67">
                  <a:extLst>
                    <a:ext uri="{FF2B5EF4-FFF2-40B4-BE49-F238E27FC236}">
                      <a16:creationId xmlns:a16="http://schemas.microsoft.com/office/drawing/2014/main" id="{625BA16D-5D7F-A345-9433-DA398611C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2 w 69"/>
                    <a:gd name="T1" fmla="*/ 15 h 60"/>
                    <a:gd name="T2" fmla="*/ 5 w 69"/>
                    <a:gd name="T3" fmla="*/ 18 h 60"/>
                    <a:gd name="T4" fmla="*/ 7 w 69"/>
                    <a:gd name="T5" fmla="*/ 20 h 60"/>
                    <a:gd name="T6" fmla="*/ 10 w 69"/>
                    <a:gd name="T7" fmla="*/ 20 h 60"/>
                    <a:gd name="T8" fmla="*/ 13 w 69"/>
                    <a:gd name="T9" fmla="*/ 20 h 60"/>
                    <a:gd name="T10" fmla="*/ 15 w 69"/>
                    <a:gd name="T11" fmla="*/ 20 h 60"/>
                    <a:gd name="T12" fmla="*/ 17 w 69"/>
                    <a:gd name="T13" fmla="*/ 19 h 60"/>
                    <a:gd name="T14" fmla="*/ 19 w 69"/>
                    <a:gd name="T15" fmla="*/ 18 h 60"/>
                    <a:gd name="T16" fmla="*/ 20 w 69"/>
                    <a:gd name="T17" fmla="*/ 17 h 60"/>
                    <a:gd name="T18" fmla="*/ 21 w 69"/>
                    <a:gd name="T19" fmla="*/ 17 h 60"/>
                    <a:gd name="T20" fmla="*/ 22 w 69"/>
                    <a:gd name="T21" fmla="*/ 16 h 60"/>
                    <a:gd name="T22" fmla="*/ 23 w 69"/>
                    <a:gd name="T23" fmla="*/ 14 h 60"/>
                    <a:gd name="T24" fmla="*/ 22 w 69"/>
                    <a:gd name="T25" fmla="*/ 13 h 60"/>
                    <a:gd name="T26" fmla="*/ 18 w 69"/>
                    <a:gd name="T27" fmla="*/ 10 h 60"/>
                    <a:gd name="T28" fmla="*/ 14 w 69"/>
                    <a:gd name="T29" fmla="*/ 10 h 60"/>
                    <a:gd name="T30" fmla="*/ 11 w 69"/>
                    <a:gd name="T31" fmla="*/ 11 h 60"/>
                    <a:gd name="T32" fmla="*/ 9 w 69"/>
                    <a:gd name="T33" fmla="*/ 12 h 60"/>
                    <a:gd name="T34" fmla="*/ 9 w 69"/>
                    <a:gd name="T35" fmla="*/ 10 h 60"/>
                    <a:gd name="T36" fmla="*/ 7 w 69"/>
                    <a:gd name="T37" fmla="*/ 5 h 60"/>
                    <a:gd name="T38" fmla="*/ 4 w 69"/>
                    <a:gd name="T39" fmla="*/ 1 h 60"/>
                    <a:gd name="T40" fmla="*/ 0 w 69"/>
                    <a:gd name="T41" fmla="*/ 0 h 60"/>
                    <a:gd name="T42" fmla="*/ 0 w 69"/>
                    <a:gd name="T43" fmla="*/ 5 h 60"/>
                    <a:gd name="T44" fmla="*/ 0 w 69"/>
                    <a:gd name="T45" fmla="*/ 10 h 60"/>
                    <a:gd name="T46" fmla="*/ 1 w 69"/>
                    <a:gd name="T47" fmla="*/ 14 h 60"/>
                    <a:gd name="T48" fmla="*/ 2 w 69"/>
                    <a:gd name="T49" fmla="*/ 15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1" name="Freeform 68">
                  <a:extLst>
                    <a:ext uri="{FF2B5EF4-FFF2-40B4-BE49-F238E27FC236}">
                      <a16:creationId xmlns:a16="http://schemas.microsoft.com/office/drawing/2014/main" id="{389C5AD9-ABD0-EE4A-B5E5-91B6A2700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4 w 75"/>
                    <a:gd name="T1" fmla="*/ 15 h 48"/>
                    <a:gd name="T2" fmla="*/ 6 w 75"/>
                    <a:gd name="T3" fmla="*/ 15 h 48"/>
                    <a:gd name="T4" fmla="*/ 10 w 75"/>
                    <a:gd name="T5" fmla="*/ 16 h 48"/>
                    <a:gd name="T6" fmla="*/ 14 w 75"/>
                    <a:gd name="T7" fmla="*/ 16 h 48"/>
                    <a:gd name="T8" fmla="*/ 19 w 75"/>
                    <a:gd name="T9" fmla="*/ 15 h 48"/>
                    <a:gd name="T10" fmla="*/ 22 w 75"/>
                    <a:gd name="T11" fmla="*/ 14 h 48"/>
                    <a:gd name="T12" fmla="*/ 25 w 75"/>
                    <a:gd name="T13" fmla="*/ 12 h 48"/>
                    <a:gd name="T14" fmla="*/ 25 w 75"/>
                    <a:gd name="T15" fmla="*/ 10 h 48"/>
                    <a:gd name="T16" fmla="*/ 24 w 75"/>
                    <a:gd name="T17" fmla="*/ 6 h 48"/>
                    <a:gd name="T18" fmla="*/ 22 w 75"/>
                    <a:gd name="T19" fmla="*/ 5 h 48"/>
                    <a:gd name="T20" fmla="*/ 20 w 75"/>
                    <a:gd name="T21" fmla="*/ 5 h 48"/>
                    <a:gd name="T22" fmla="*/ 17 w 75"/>
                    <a:gd name="T23" fmla="*/ 5 h 48"/>
                    <a:gd name="T24" fmla="*/ 14 w 75"/>
                    <a:gd name="T25" fmla="*/ 6 h 48"/>
                    <a:gd name="T26" fmla="*/ 12 w 75"/>
                    <a:gd name="T27" fmla="*/ 6 h 48"/>
                    <a:gd name="T28" fmla="*/ 10 w 75"/>
                    <a:gd name="T29" fmla="*/ 7 h 48"/>
                    <a:gd name="T30" fmla="*/ 8 w 75"/>
                    <a:gd name="T31" fmla="*/ 8 h 48"/>
                    <a:gd name="T32" fmla="*/ 8 w 75"/>
                    <a:gd name="T33" fmla="*/ 8 h 48"/>
                    <a:gd name="T34" fmla="*/ 7 w 75"/>
                    <a:gd name="T35" fmla="*/ 7 h 48"/>
                    <a:gd name="T36" fmla="*/ 6 w 75"/>
                    <a:gd name="T37" fmla="*/ 4 h 48"/>
                    <a:gd name="T38" fmla="*/ 5 w 75"/>
                    <a:gd name="T39" fmla="*/ 2 h 48"/>
                    <a:gd name="T40" fmla="*/ 5 w 75"/>
                    <a:gd name="T41" fmla="*/ 1 h 48"/>
                    <a:gd name="T42" fmla="*/ 4 w 75"/>
                    <a:gd name="T43" fmla="*/ 0 h 48"/>
                    <a:gd name="T44" fmla="*/ 3 w 75"/>
                    <a:gd name="T45" fmla="*/ 0 h 48"/>
                    <a:gd name="T46" fmla="*/ 1 w 75"/>
                    <a:gd name="T47" fmla="*/ 1 h 48"/>
                    <a:gd name="T48" fmla="*/ 0 w 75"/>
                    <a:gd name="T49" fmla="*/ 2 h 48"/>
                    <a:gd name="T50" fmla="*/ 0 w 75"/>
                    <a:gd name="T51" fmla="*/ 4 h 48"/>
                    <a:gd name="T52" fmla="*/ 2 w 75"/>
                    <a:gd name="T53" fmla="*/ 9 h 48"/>
                    <a:gd name="T54" fmla="*/ 3 w 75"/>
                    <a:gd name="T55" fmla="*/ 13 h 48"/>
                    <a:gd name="T56" fmla="*/ 4 w 75"/>
                    <a:gd name="T57" fmla="*/ 15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2" name="Freeform 69">
                  <a:extLst>
                    <a:ext uri="{FF2B5EF4-FFF2-40B4-BE49-F238E27FC236}">
                      <a16:creationId xmlns:a16="http://schemas.microsoft.com/office/drawing/2014/main" id="{76DF5413-8C96-714E-A482-CC9B9F7EB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5 w 63"/>
                    <a:gd name="T1" fmla="*/ 18 h 57"/>
                    <a:gd name="T2" fmla="*/ 7 w 63"/>
                    <a:gd name="T3" fmla="*/ 18 h 57"/>
                    <a:gd name="T4" fmla="*/ 11 w 63"/>
                    <a:gd name="T5" fmla="*/ 19 h 57"/>
                    <a:gd name="T6" fmla="*/ 16 w 63"/>
                    <a:gd name="T7" fmla="*/ 19 h 57"/>
                    <a:gd name="T8" fmla="*/ 19 w 63"/>
                    <a:gd name="T9" fmla="*/ 17 h 57"/>
                    <a:gd name="T10" fmla="*/ 20 w 63"/>
                    <a:gd name="T11" fmla="*/ 16 h 57"/>
                    <a:gd name="T12" fmla="*/ 21 w 63"/>
                    <a:gd name="T13" fmla="*/ 15 h 57"/>
                    <a:gd name="T14" fmla="*/ 21 w 63"/>
                    <a:gd name="T15" fmla="*/ 14 h 57"/>
                    <a:gd name="T16" fmla="*/ 21 w 63"/>
                    <a:gd name="T17" fmla="*/ 13 h 57"/>
                    <a:gd name="T18" fmla="*/ 20 w 63"/>
                    <a:gd name="T19" fmla="*/ 12 h 57"/>
                    <a:gd name="T20" fmla="*/ 19 w 63"/>
                    <a:gd name="T21" fmla="*/ 11 h 57"/>
                    <a:gd name="T22" fmla="*/ 18 w 63"/>
                    <a:gd name="T23" fmla="*/ 10 h 57"/>
                    <a:gd name="T24" fmla="*/ 16 w 63"/>
                    <a:gd name="T25" fmla="*/ 11 h 57"/>
                    <a:gd name="T26" fmla="*/ 13 w 63"/>
                    <a:gd name="T27" fmla="*/ 12 h 57"/>
                    <a:gd name="T28" fmla="*/ 10 w 63"/>
                    <a:gd name="T29" fmla="*/ 12 h 57"/>
                    <a:gd name="T30" fmla="*/ 8 w 63"/>
                    <a:gd name="T31" fmla="*/ 12 h 57"/>
                    <a:gd name="T32" fmla="*/ 7 w 63"/>
                    <a:gd name="T33" fmla="*/ 12 h 57"/>
                    <a:gd name="T34" fmla="*/ 7 w 63"/>
                    <a:gd name="T35" fmla="*/ 10 h 57"/>
                    <a:gd name="T36" fmla="*/ 7 w 63"/>
                    <a:gd name="T37" fmla="*/ 6 h 57"/>
                    <a:gd name="T38" fmla="*/ 6 w 63"/>
                    <a:gd name="T39" fmla="*/ 1 h 57"/>
                    <a:gd name="T40" fmla="*/ 3 w 63"/>
                    <a:gd name="T41" fmla="*/ 0 h 57"/>
                    <a:gd name="T42" fmla="*/ 0 w 63"/>
                    <a:gd name="T43" fmla="*/ 6 h 57"/>
                    <a:gd name="T44" fmla="*/ 0 w 63"/>
                    <a:gd name="T45" fmla="*/ 11 h 57"/>
                    <a:gd name="T46" fmla="*/ 2 w 63"/>
                    <a:gd name="T47" fmla="*/ 15 h 57"/>
                    <a:gd name="T48" fmla="*/ 5 w 63"/>
                    <a:gd name="T49" fmla="*/ 18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3" name="Freeform 70">
                  <a:extLst>
                    <a:ext uri="{FF2B5EF4-FFF2-40B4-BE49-F238E27FC236}">
                      <a16:creationId xmlns:a16="http://schemas.microsoft.com/office/drawing/2014/main" id="{01E351C1-222E-774C-BA8E-75EAF171F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8 w 65"/>
                    <a:gd name="T1" fmla="*/ 17 h 57"/>
                    <a:gd name="T2" fmla="*/ 10 w 65"/>
                    <a:gd name="T3" fmla="*/ 19 h 57"/>
                    <a:gd name="T4" fmla="*/ 13 w 65"/>
                    <a:gd name="T5" fmla="*/ 18 h 57"/>
                    <a:gd name="T6" fmla="*/ 16 w 65"/>
                    <a:gd name="T7" fmla="*/ 17 h 57"/>
                    <a:gd name="T8" fmla="*/ 19 w 65"/>
                    <a:gd name="T9" fmla="*/ 16 h 57"/>
                    <a:gd name="T10" fmla="*/ 20 w 65"/>
                    <a:gd name="T11" fmla="*/ 15 h 57"/>
                    <a:gd name="T12" fmla="*/ 21 w 65"/>
                    <a:gd name="T13" fmla="*/ 14 h 57"/>
                    <a:gd name="T14" fmla="*/ 21 w 65"/>
                    <a:gd name="T15" fmla="*/ 13 h 57"/>
                    <a:gd name="T16" fmla="*/ 20 w 65"/>
                    <a:gd name="T17" fmla="*/ 11 h 57"/>
                    <a:gd name="T18" fmla="*/ 17 w 65"/>
                    <a:gd name="T19" fmla="*/ 9 h 57"/>
                    <a:gd name="T20" fmla="*/ 15 w 65"/>
                    <a:gd name="T21" fmla="*/ 10 h 57"/>
                    <a:gd name="T22" fmla="*/ 13 w 65"/>
                    <a:gd name="T23" fmla="*/ 12 h 57"/>
                    <a:gd name="T24" fmla="*/ 11 w 65"/>
                    <a:gd name="T25" fmla="*/ 13 h 57"/>
                    <a:gd name="T26" fmla="*/ 10 w 65"/>
                    <a:gd name="T27" fmla="*/ 11 h 57"/>
                    <a:gd name="T28" fmla="*/ 8 w 65"/>
                    <a:gd name="T29" fmla="*/ 6 h 57"/>
                    <a:gd name="T30" fmla="*/ 5 w 65"/>
                    <a:gd name="T31" fmla="*/ 2 h 57"/>
                    <a:gd name="T32" fmla="*/ 2 w 65"/>
                    <a:gd name="T33" fmla="*/ 0 h 57"/>
                    <a:gd name="T34" fmla="*/ 0 w 65"/>
                    <a:gd name="T35" fmla="*/ 7 h 57"/>
                    <a:gd name="T36" fmla="*/ 2 w 65"/>
                    <a:gd name="T37" fmla="*/ 12 h 57"/>
                    <a:gd name="T38" fmla="*/ 6 w 65"/>
                    <a:gd name="T39" fmla="*/ 16 h 57"/>
                    <a:gd name="T40" fmla="*/ 8 w 65"/>
                    <a:gd name="T41" fmla="*/ 17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4" name="Freeform 71">
                  <a:extLst>
                    <a:ext uri="{FF2B5EF4-FFF2-40B4-BE49-F238E27FC236}">
                      <a16:creationId xmlns:a16="http://schemas.microsoft.com/office/drawing/2014/main" id="{4DF4C6F4-1671-9547-96B0-DACF71A83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5 w 79"/>
                    <a:gd name="T1" fmla="*/ 22 h 80"/>
                    <a:gd name="T2" fmla="*/ 6 w 79"/>
                    <a:gd name="T3" fmla="*/ 23 h 80"/>
                    <a:gd name="T4" fmla="*/ 8 w 79"/>
                    <a:gd name="T5" fmla="*/ 24 h 80"/>
                    <a:gd name="T6" fmla="*/ 10 w 79"/>
                    <a:gd name="T7" fmla="*/ 25 h 80"/>
                    <a:gd name="T8" fmla="*/ 13 w 79"/>
                    <a:gd name="T9" fmla="*/ 26 h 80"/>
                    <a:gd name="T10" fmla="*/ 15 w 79"/>
                    <a:gd name="T11" fmla="*/ 26 h 80"/>
                    <a:gd name="T12" fmla="*/ 19 w 79"/>
                    <a:gd name="T13" fmla="*/ 25 h 80"/>
                    <a:gd name="T14" fmla="*/ 22 w 79"/>
                    <a:gd name="T15" fmla="*/ 23 h 80"/>
                    <a:gd name="T16" fmla="*/ 24 w 79"/>
                    <a:gd name="T17" fmla="*/ 19 h 80"/>
                    <a:gd name="T18" fmla="*/ 25 w 79"/>
                    <a:gd name="T19" fmla="*/ 18 h 80"/>
                    <a:gd name="T20" fmla="*/ 26 w 79"/>
                    <a:gd name="T21" fmla="*/ 16 h 80"/>
                    <a:gd name="T22" fmla="*/ 26 w 79"/>
                    <a:gd name="T23" fmla="*/ 15 h 80"/>
                    <a:gd name="T24" fmla="*/ 26 w 79"/>
                    <a:gd name="T25" fmla="*/ 14 h 80"/>
                    <a:gd name="T26" fmla="*/ 23 w 79"/>
                    <a:gd name="T27" fmla="*/ 13 h 80"/>
                    <a:gd name="T28" fmla="*/ 20 w 79"/>
                    <a:gd name="T29" fmla="*/ 12 h 80"/>
                    <a:gd name="T30" fmla="*/ 17 w 79"/>
                    <a:gd name="T31" fmla="*/ 13 h 80"/>
                    <a:gd name="T32" fmla="*/ 15 w 79"/>
                    <a:gd name="T33" fmla="*/ 13 h 80"/>
                    <a:gd name="T34" fmla="*/ 13 w 79"/>
                    <a:gd name="T35" fmla="*/ 14 h 80"/>
                    <a:gd name="T36" fmla="*/ 11 w 79"/>
                    <a:gd name="T37" fmla="*/ 15 h 80"/>
                    <a:gd name="T38" fmla="*/ 10 w 79"/>
                    <a:gd name="T39" fmla="*/ 16 h 80"/>
                    <a:gd name="T40" fmla="*/ 10 w 79"/>
                    <a:gd name="T41" fmla="*/ 17 h 80"/>
                    <a:gd name="T42" fmla="*/ 9 w 79"/>
                    <a:gd name="T43" fmla="*/ 14 h 80"/>
                    <a:gd name="T44" fmla="*/ 7 w 79"/>
                    <a:gd name="T45" fmla="*/ 8 h 80"/>
                    <a:gd name="T46" fmla="*/ 4 w 79"/>
                    <a:gd name="T47" fmla="*/ 2 h 80"/>
                    <a:gd name="T48" fmla="*/ 0 w 79"/>
                    <a:gd name="T49" fmla="*/ 0 h 80"/>
                    <a:gd name="T50" fmla="*/ 0 w 79"/>
                    <a:gd name="T51" fmla="*/ 8 h 80"/>
                    <a:gd name="T52" fmla="*/ 2 w 79"/>
                    <a:gd name="T53" fmla="*/ 15 h 80"/>
                    <a:gd name="T54" fmla="*/ 4 w 79"/>
                    <a:gd name="T55" fmla="*/ 20 h 80"/>
                    <a:gd name="T56" fmla="*/ 5 w 79"/>
                    <a:gd name="T57" fmla="*/ 22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5" name="Freeform 72">
                  <a:extLst>
                    <a:ext uri="{FF2B5EF4-FFF2-40B4-BE49-F238E27FC236}">
                      <a16:creationId xmlns:a16="http://schemas.microsoft.com/office/drawing/2014/main" id="{EC44DC85-9B3B-E44A-8D14-6D195FE49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4 w 79"/>
                    <a:gd name="T1" fmla="*/ 18 h 67"/>
                    <a:gd name="T2" fmla="*/ 5 w 79"/>
                    <a:gd name="T3" fmla="*/ 18 h 67"/>
                    <a:gd name="T4" fmla="*/ 7 w 79"/>
                    <a:gd name="T5" fmla="*/ 19 h 67"/>
                    <a:gd name="T6" fmla="*/ 9 w 79"/>
                    <a:gd name="T7" fmla="*/ 20 h 67"/>
                    <a:gd name="T8" fmla="*/ 12 w 79"/>
                    <a:gd name="T9" fmla="*/ 21 h 67"/>
                    <a:gd name="T10" fmla="*/ 14 w 79"/>
                    <a:gd name="T11" fmla="*/ 22 h 67"/>
                    <a:gd name="T12" fmla="*/ 17 w 79"/>
                    <a:gd name="T13" fmla="*/ 22 h 67"/>
                    <a:gd name="T14" fmla="*/ 20 w 79"/>
                    <a:gd name="T15" fmla="*/ 22 h 67"/>
                    <a:gd name="T16" fmla="*/ 23 w 79"/>
                    <a:gd name="T17" fmla="*/ 21 h 67"/>
                    <a:gd name="T18" fmla="*/ 25 w 79"/>
                    <a:gd name="T19" fmla="*/ 20 h 67"/>
                    <a:gd name="T20" fmla="*/ 26 w 79"/>
                    <a:gd name="T21" fmla="*/ 19 h 67"/>
                    <a:gd name="T22" fmla="*/ 27 w 79"/>
                    <a:gd name="T23" fmla="*/ 17 h 67"/>
                    <a:gd name="T24" fmla="*/ 27 w 79"/>
                    <a:gd name="T25" fmla="*/ 15 h 67"/>
                    <a:gd name="T26" fmla="*/ 25 w 79"/>
                    <a:gd name="T27" fmla="*/ 13 h 67"/>
                    <a:gd name="T28" fmla="*/ 22 w 79"/>
                    <a:gd name="T29" fmla="*/ 12 h 67"/>
                    <a:gd name="T30" fmla="*/ 19 w 79"/>
                    <a:gd name="T31" fmla="*/ 12 h 67"/>
                    <a:gd name="T32" fmla="*/ 16 w 79"/>
                    <a:gd name="T33" fmla="*/ 12 h 67"/>
                    <a:gd name="T34" fmla="*/ 14 w 79"/>
                    <a:gd name="T35" fmla="*/ 12 h 67"/>
                    <a:gd name="T36" fmla="*/ 12 w 79"/>
                    <a:gd name="T37" fmla="*/ 12 h 67"/>
                    <a:gd name="T38" fmla="*/ 10 w 79"/>
                    <a:gd name="T39" fmla="*/ 13 h 67"/>
                    <a:gd name="T40" fmla="*/ 10 w 79"/>
                    <a:gd name="T41" fmla="*/ 13 h 67"/>
                    <a:gd name="T42" fmla="*/ 9 w 79"/>
                    <a:gd name="T43" fmla="*/ 11 h 67"/>
                    <a:gd name="T44" fmla="*/ 8 w 79"/>
                    <a:gd name="T45" fmla="*/ 6 h 67"/>
                    <a:gd name="T46" fmla="*/ 5 w 79"/>
                    <a:gd name="T47" fmla="*/ 1 h 67"/>
                    <a:gd name="T48" fmla="*/ 1 w 79"/>
                    <a:gd name="T49" fmla="*/ 0 h 67"/>
                    <a:gd name="T50" fmla="*/ 0 w 79"/>
                    <a:gd name="T51" fmla="*/ 7 h 67"/>
                    <a:gd name="T52" fmla="*/ 1 w 79"/>
                    <a:gd name="T53" fmla="*/ 12 h 67"/>
                    <a:gd name="T54" fmla="*/ 3 w 79"/>
                    <a:gd name="T55" fmla="*/ 16 h 67"/>
                    <a:gd name="T56" fmla="*/ 4 w 79"/>
                    <a:gd name="T57" fmla="*/ 18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6" name="Freeform 73">
                  <a:extLst>
                    <a:ext uri="{FF2B5EF4-FFF2-40B4-BE49-F238E27FC236}">
                      <a16:creationId xmlns:a16="http://schemas.microsoft.com/office/drawing/2014/main" id="{038C3AF2-B42C-A14C-971D-300C46A8F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3 w 77"/>
                    <a:gd name="T1" fmla="*/ 19 h 62"/>
                    <a:gd name="T2" fmla="*/ 6 w 77"/>
                    <a:gd name="T3" fmla="*/ 19 h 62"/>
                    <a:gd name="T4" fmla="*/ 9 w 77"/>
                    <a:gd name="T5" fmla="*/ 20 h 62"/>
                    <a:gd name="T6" fmla="*/ 14 w 77"/>
                    <a:gd name="T7" fmla="*/ 20 h 62"/>
                    <a:gd name="T8" fmla="*/ 18 w 77"/>
                    <a:gd name="T9" fmla="*/ 19 h 62"/>
                    <a:gd name="T10" fmla="*/ 22 w 77"/>
                    <a:gd name="T11" fmla="*/ 19 h 62"/>
                    <a:gd name="T12" fmla="*/ 24 w 77"/>
                    <a:gd name="T13" fmla="*/ 18 h 62"/>
                    <a:gd name="T14" fmla="*/ 26 w 77"/>
                    <a:gd name="T15" fmla="*/ 16 h 62"/>
                    <a:gd name="T16" fmla="*/ 25 w 77"/>
                    <a:gd name="T17" fmla="*/ 14 h 62"/>
                    <a:gd name="T18" fmla="*/ 23 w 77"/>
                    <a:gd name="T19" fmla="*/ 12 h 62"/>
                    <a:gd name="T20" fmla="*/ 21 w 77"/>
                    <a:gd name="T21" fmla="*/ 11 h 62"/>
                    <a:gd name="T22" fmla="*/ 18 w 77"/>
                    <a:gd name="T23" fmla="*/ 10 h 62"/>
                    <a:gd name="T24" fmla="*/ 16 w 77"/>
                    <a:gd name="T25" fmla="*/ 10 h 62"/>
                    <a:gd name="T26" fmla="*/ 13 w 77"/>
                    <a:gd name="T27" fmla="*/ 11 h 62"/>
                    <a:gd name="T28" fmla="*/ 11 w 77"/>
                    <a:gd name="T29" fmla="*/ 11 h 62"/>
                    <a:gd name="T30" fmla="*/ 9 w 77"/>
                    <a:gd name="T31" fmla="*/ 12 h 62"/>
                    <a:gd name="T32" fmla="*/ 9 w 77"/>
                    <a:gd name="T33" fmla="*/ 12 h 62"/>
                    <a:gd name="T34" fmla="*/ 8 w 77"/>
                    <a:gd name="T35" fmla="*/ 10 h 62"/>
                    <a:gd name="T36" fmla="*/ 7 w 77"/>
                    <a:gd name="T37" fmla="*/ 5 h 62"/>
                    <a:gd name="T38" fmla="*/ 5 w 77"/>
                    <a:gd name="T39" fmla="*/ 1 h 62"/>
                    <a:gd name="T40" fmla="*/ 1 w 77"/>
                    <a:gd name="T41" fmla="*/ 0 h 62"/>
                    <a:gd name="T42" fmla="*/ 0 w 77"/>
                    <a:gd name="T43" fmla="*/ 5 h 62"/>
                    <a:gd name="T44" fmla="*/ 1 w 77"/>
                    <a:gd name="T45" fmla="*/ 12 h 62"/>
                    <a:gd name="T46" fmla="*/ 3 w 77"/>
                    <a:gd name="T47" fmla="*/ 17 h 62"/>
                    <a:gd name="T48" fmla="*/ 3 w 77"/>
                    <a:gd name="T49" fmla="*/ 19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7" name="Freeform 74">
                  <a:extLst>
                    <a:ext uri="{FF2B5EF4-FFF2-40B4-BE49-F238E27FC236}">
                      <a16:creationId xmlns:a16="http://schemas.microsoft.com/office/drawing/2014/main" id="{1D5E8E27-6CE9-B54F-AC87-977FE343E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4 w 366"/>
                    <a:gd name="T1" fmla="*/ 50 h 845"/>
                    <a:gd name="T2" fmla="*/ 5 w 366"/>
                    <a:gd name="T3" fmla="*/ 80 h 845"/>
                    <a:gd name="T4" fmla="*/ 15 w 366"/>
                    <a:gd name="T5" fmla="*/ 115 h 845"/>
                    <a:gd name="T6" fmla="*/ 28 w 366"/>
                    <a:gd name="T7" fmla="*/ 155 h 845"/>
                    <a:gd name="T8" fmla="*/ 41 w 366"/>
                    <a:gd name="T9" fmla="*/ 194 h 845"/>
                    <a:gd name="T10" fmla="*/ 54 w 366"/>
                    <a:gd name="T11" fmla="*/ 232 h 845"/>
                    <a:gd name="T12" fmla="*/ 65 w 366"/>
                    <a:gd name="T13" fmla="*/ 259 h 845"/>
                    <a:gd name="T14" fmla="*/ 76 w 366"/>
                    <a:gd name="T15" fmla="*/ 269 h 845"/>
                    <a:gd name="T16" fmla="*/ 90 w 366"/>
                    <a:gd name="T17" fmla="*/ 276 h 845"/>
                    <a:gd name="T18" fmla="*/ 105 w 366"/>
                    <a:gd name="T19" fmla="*/ 280 h 845"/>
                    <a:gd name="T20" fmla="*/ 116 w 366"/>
                    <a:gd name="T21" fmla="*/ 280 h 845"/>
                    <a:gd name="T22" fmla="*/ 120 w 366"/>
                    <a:gd name="T23" fmla="*/ 277 h 845"/>
                    <a:gd name="T24" fmla="*/ 122 w 366"/>
                    <a:gd name="T25" fmla="*/ 271 h 845"/>
                    <a:gd name="T26" fmla="*/ 118 w 366"/>
                    <a:gd name="T27" fmla="*/ 267 h 845"/>
                    <a:gd name="T28" fmla="*/ 110 w 366"/>
                    <a:gd name="T29" fmla="*/ 265 h 845"/>
                    <a:gd name="T30" fmla="*/ 98 w 366"/>
                    <a:gd name="T31" fmla="*/ 262 h 845"/>
                    <a:gd name="T32" fmla="*/ 88 w 366"/>
                    <a:gd name="T33" fmla="*/ 259 h 845"/>
                    <a:gd name="T34" fmla="*/ 80 w 366"/>
                    <a:gd name="T35" fmla="*/ 252 h 845"/>
                    <a:gd name="T36" fmla="*/ 72 w 366"/>
                    <a:gd name="T37" fmla="*/ 235 h 845"/>
                    <a:gd name="T38" fmla="*/ 65 w 366"/>
                    <a:gd name="T39" fmla="*/ 214 h 845"/>
                    <a:gd name="T40" fmla="*/ 57 w 366"/>
                    <a:gd name="T41" fmla="*/ 192 h 845"/>
                    <a:gd name="T42" fmla="*/ 50 w 366"/>
                    <a:gd name="T43" fmla="*/ 170 h 845"/>
                    <a:gd name="T44" fmla="*/ 42 w 366"/>
                    <a:gd name="T45" fmla="*/ 145 h 845"/>
                    <a:gd name="T46" fmla="*/ 31 w 366"/>
                    <a:gd name="T47" fmla="*/ 116 h 845"/>
                    <a:gd name="T48" fmla="*/ 22 w 366"/>
                    <a:gd name="T49" fmla="*/ 87 h 845"/>
                    <a:gd name="T50" fmla="*/ 16 w 366"/>
                    <a:gd name="T51" fmla="*/ 58 h 845"/>
                    <a:gd name="T52" fmla="*/ 15 w 366"/>
                    <a:gd name="T53" fmla="*/ 37 h 845"/>
                    <a:gd name="T54" fmla="*/ 12 w 366"/>
                    <a:gd name="T55" fmla="*/ 22 h 845"/>
                    <a:gd name="T56" fmla="*/ 7 w 366"/>
                    <a:gd name="T57" fmla="*/ 9 h 845"/>
                    <a:gd name="T58" fmla="*/ 2 w 366"/>
                    <a:gd name="T59" fmla="*/ 0 h 845"/>
                    <a:gd name="T60" fmla="*/ 2 w 366"/>
                    <a:gd name="T61" fmla="*/ 6 h 845"/>
                    <a:gd name="T62" fmla="*/ 4 w 366"/>
                    <a:gd name="T63" fmla="*/ 25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8" name="Freeform 75">
                  <a:extLst>
                    <a:ext uri="{FF2B5EF4-FFF2-40B4-BE49-F238E27FC236}">
                      <a16:creationId xmlns:a16="http://schemas.microsoft.com/office/drawing/2014/main" id="{084F44BC-1506-7B48-A3ED-5997B3A53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28 w 88"/>
                    <a:gd name="T1" fmla="*/ 8 h 87"/>
                    <a:gd name="T2" fmla="*/ 29 w 88"/>
                    <a:gd name="T3" fmla="*/ 6 h 87"/>
                    <a:gd name="T4" fmla="*/ 29 w 88"/>
                    <a:gd name="T5" fmla="*/ 4 h 87"/>
                    <a:gd name="T6" fmla="*/ 28 w 88"/>
                    <a:gd name="T7" fmla="*/ 2 h 87"/>
                    <a:gd name="T8" fmla="*/ 25 w 88"/>
                    <a:gd name="T9" fmla="*/ 1 h 87"/>
                    <a:gd name="T10" fmla="*/ 23 w 88"/>
                    <a:gd name="T11" fmla="*/ 0 h 87"/>
                    <a:gd name="T12" fmla="*/ 20 w 88"/>
                    <a:gd name="T13" fmla="*/ 0 h 87"/>
                    <a:gd name="T14" fmla="*/ 18 w 88"/>
                    <a:gd name="T15" fmla="*/ 0 h 87"/>
                    <a:gd name="T16" fmla="*/ 15 w 88"/>
                    <a:gd name="T17" fmla="*/ 2 h 87"/>
                    <a:gd name="T18" fmla="*/ 14 w 88"/>
                    <a:gd name="T19" fmla="*/ 4 h 87"/>
                    <a:gd name="T20" fmla="*/ 11 w 88"/>
                    <a:gd name="T21" fmla="*/ 7 h 87"/>
                    <a:gd name="T22" fmla="*/ 8 w 88"/>
                    <a:gd name="T23" fmla="*/ 10 h 87"/>
                    <a:gd name="T24" fmla="*/ 5 w 88"/>
                    <a:gd name="T25" fmla="*/ 14 h 87"/>
                    <a:gd name="T26" fmla="*/ 3 w 88"/>
                    <a:gd name="T27" fmla="*/ 19 h 87"/>
                    <a:gd name="T28" fmla="*/ 1 w 88"/>
                    <a:gd name="T29" fmla="*/ 23 h 87"/>
                    <a:gd name="T30" fmla="*/ 0 w 88"/>
                    <a:gd name="T31" fmla="*/ 26 h 87"/>
                    <a:gd name="T32" fmla="*/ 1 w 88"/>
                    <a:gd name="T33" fmla="*/ 29 h 87"/>
                    <a:gd name="T34" fmla="*/ 5 w 88"/>
                    <a:gd name="T35" fmla="*/ 27 h 87"/>
                    <a:gd name="T36" fmla="*/ 9 w 88"/>
                    <a:gd name="T37" fmla="*/ 23 h 87"/>
                    <a:gd name="T38" fmla="*/ 13 w 88"/>
                    <a:gd name="T39" fmla="*/ 20 h 87"/>
                    <a:gd name="T40" fmla="*/ 17 w 88"/>
                    <a:gd name="T41" fmla="*/ 17 h 87"/>
                    <a:gd name="T42" fmla="*/ 21 w 88"/>
                    <a:gd name="T43" fmla="*/ 14 h 87"/>
                    <a:gd name="T44" fmla="*/ 24 w 88"/>
                    <a:gd name="T45" fmla="*/ 11 h 87"/>
                    <a:gd name="T46" fmla="*/ 26 w 88"/>
                    <a:gd name="T47" fmla="*/ 9 h 87"/>
                    <a:gd name="T48" fmla="*/ 28 w 88"/>
                    <a:gd name="T49" fmla="*/ 8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9" name="Freeform 76">
                  <a:extLst>
                    <a:ext uri="{FF2B5EF4-FFF2-40B4-BE49-F238E27FC236}">
                      <a16:creationId xmlns:a16="http://schemas.microsoft.com/office/drawing/2014/main" id="{2C40D100-9A92-F044-A65B-0644ACB9C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31 w 102"/>
                    <a:gd name="T1" fmla="*/ 7 h 28"/>
                    <a:gd name="T2" fmla="*/ 32 w 102"/>
                    <a:gd name="T3" fmla="*/ 7 h 28"/>
                    <a:gd name="T4" fmla="*/ 33 w 102"/>
                    <a:gd name="T5" fmla="*/ 6 h 28"/>
                    <a:gd name="T6" fmla="*/ 34 w 102"/>
                    <a:gd name="T7" fmla="*/ 5 h 28"/>
                    <a:gd name="T8" fmla="*/ 34 w 102"/>
                    <a:gd name="T9" fmla="*/ 3 h 28"/>
                    <a:gd name="T10" fmla="*/ 34 w 102"/>
                    <a:gd name="T11" fmla="*/ 2 h 28"/>
                    <a:gd name="T12" fmla="*/ 33 w 102"/>
                    <a:gd name="T13" fmla="*/ 0 h 28"/>
                    <a:gd name="T14" fmla="*/ 31 w 102"/>
                    <a:gd name="T15" fmla="*/ 0 h 28"/>
                    <a:gd name="T16" fmla="*/ 29 w 102"/>
                    <a:gd name="T17" fmla="*/ 0 h 28"/>
                    <a:gd name="T18" fmla="*/ 25 w 102"/>
                    <a:gd name="T19" fmla="*/ 1 h 28"/>
                    <a:gd name="T20" fmla="*/ 20 w 102"/>
                    <a:gd name="T21" fmla="*/ 2 h 28"/>
                    <a:gd name="T22" fmla="*/ 15 w 102"/>
                    <a:gd name="T23" fmla="*/ 3 h 28"/>
                    <a:gd name="T24" fmla="*/ 11 w 102"/>
                    <a:gd name="T25" fmla="*/ 4 h 28"/>
                    <a:gd name="T26" fmla="*/ 7 w 102"/>
                    <a:gd name="T27" fmla="*/ 5 h 28"/>
                    <a:gd name="T28" fmla="*/ 3 w 102"/>
                    <a:gd name="T29" fmla="*/ 6 h 28"/>
                    <a:gd name="T30" fmla="*/ 1 w 102"/>
                    <a:gd name="T31" fmla="*/ 7 h 28"/>
                    <a:gd name="T32" fmla="*/ 0 w 102"/>
                    <a:gd name="T33" fmla="*/ 9 h 28"/>
                    <a:gd name="T34" fmla="*/ 3 w 102"/>
                    <a:gd name="T35" fmla="*/ 9 h 28"/>
                    <a:gd name="T36" fmla="*/ 7 w 102"/>
                    <a:gd name="T37" fmla="*/ 9 h 28"/>
                    <a:gd name="T38" fmla="*/ 11 w 102"/>
                    <a:gd name="T39" fmla="*/ 9 h 28"/>
                    <a:gd name="T40" fmla="*/ 15 w 102"/>
                    <a:gd name="T41" fmla="*/ 9 h 28"/>
                    <a:gd name="T42" fmla="*/ 18 w 102"/>
                    <a:gd name="T43" fmla="*/ 8 h 28"/>
                    <a:gd name="T44" fmla="*/ 22 w 102"/>
                    <a:gd name="T45" fmla="*/ 8 h 28"/>
                    <a:gd name="T46" fmla="*/ 27 w 102"/>
                    <a:gd name="T47" fmla="*/ 8 h 28"/>
                    <a:gd name="T48" fmla="*/ 31 w 102"/>
                    <a:gd name="T49" fmla="*/ 7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0" name="Freeform 77">
                  <a:extLst>
                    <a:ext uri="{FF2B5EF4-FFF2-40B4-BE49-F238E27FC236}">
                      <a16:creationId xmlns:a16="http://schemas.microsoft.com/office/drawing/2014/main" id="{49A1981F-DC46-764E-9012-4853602A3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41 w 142"/>
                    <a:gd name="T1" fmla="*/ 12 h 36"/>
                    <a:gd name="T2" fmla="*/ 43 w 142"/>
                    <a:gd name="T3" fmla="*/ 12 h 36"/>
                    <a:gd name="T4" fmla="*/ 45 w 142"/>
                    <a:gd name="T5" fmla="*/ 11 h 36"/>
                    <a:gd name="T6" fmla="*/ 46 w 142"/>
                    <a:gd name="T7" fmla="*/ 9 h 36"/>
                    <a:gd name="T8" fmla="*/ 47 w 142"/>
                    <a:gd name="T9" fmla="*/ 7 h 36"/>
                    <a:gd name="T10" fmla="*/ 47 w 142"/>
                    <a:gd name="T11" fmla="*/ 5 h 36"/>
                    <a:gd name="T12" fmla="*/ 46 w 142"/>
                    <a:gd name="T13" fmla="*/ 3 h 36"/>
                    <a:gd name="T14" fmla="*/ 44 w 142"/>
                    <a:gd name="T15" fmla="*/ 2 h 36"/>
                    <a:gd name="T16" fmla="*/ 42 w 142"/>
                    <a:gd name="T17" fmla="*/ 1 h 36"/>
                    <a:gd name="T18" fmla="*/ 36 w 142"/>
                    <a:gd name="T19" fmla="*/ 1 h 36"/>
                    <a:gd name="T20" fmla="*/ 29 w 142"/>
                    <a:gd name="T21" fmla="*/ 1 h 36"/>
                    <a:gd name="T22" fmla="*/ 22 w 142"/>
                    <a:gd name="T23" fmla="*/ 1 h 36"/>
                    <a:gd name="T24" fmla="*/ 16 w 142"/>
                    <a:gd name="T25" fmla="*/ 1 h 36"/>
                    <a:gd name="T26" fmla="*/ 10 w 142"/>
                    <a:gd name="T27" fmla="*/ 0 h 36"/>
                    <a:gd name="T28" fmla="*/ 4 w 142"/>
                    <a:gd name="T29" fmla="*/ 1 h 36"/>
                    <a:gd name="T30" fmla="*/ 1 w 142"/>
                    <a:gd name="T31" fmla="*/ 2 h 36"/>
                    <a:gd name="T32" fmla="*/ 0 w 142"/>
                    <a:gd name="T33" fmla="*/ 3 h 36"/>
                    <a:gd name="T34" fmla="*/ 3 w 142"/>
                    <a:gd name="T35" fmla="*/ 4 h 36"/>
                    <a:gd name="T36" fmla="*/ 7 w 142"/>
                    <a:gd name="T37" fmla="*/ 5 h 36"/>
                    <a:gd name="T38" fmla="*/ 13 w 142"/>
                    <a:gd name="T39" fmla="*/ 6 h 36"/>
                    <a:gd name="T40" fmla="*/ 18 w 142"/>
                    <a:gd name="T41" fmla="*/ 7 h 36"/>
                    <a:gd name="T42" fmla="*/ 24 w 142"/>
                    <a:gd name="T43" fmla="*/ 8 h 36"/>
                    <a:gd name="T44" fmla="*/ 29 w 142"/>
                    <a:gd name="T45" fmla="*/ 10 h 36"/>
                    <a:gd name="T46" fmla="*/ 35 w 142"/>
                    <a:gd name="T47" fmla="*/ 11 h 36"/>
                    <a:gd name="T48" fmla="*/ 41 w 142"/>
                    <a:gd name="T49" fmla="*/ 12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1" name="Freeform 78">
                  <a:extLst>
                    <a:ext uri="{FF2B5EF4-FFF2-40B4-BE49-F238E27FC236}">
                      <a16:creationId xmlns:a16="http://schemas.microsoft.com/office/drawing/2014/main" id="{1459CB87-FEE5-B34B-BAD6-1F909F1E4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36 w 351"/>
                    <a:gd name="T1" fmla="*/ 99 h 601"/>
                    <a:gd name="T2" fmla="*/ 44 w 351"/>
                    <a:gd name="T3" fmla="*/ 112 h 601"/>
                    <a:gd name="T4" fmla="*/ 52 w 351"/>
                    <a:gd name="T5" fmla="*/ 125 h 601"/>
                    <a:gd name="T6" fmla="*/ 61 w 351"/>
                    <a:gd name="T7" fmla="*/ 138 h 601"/>
                    <a:gd name="T8" fmla="*/ 69 w 351"/>
                    <a:gd name="T9" fmla="*/ 150 h 601"/>
                    <a:gd name="T10" fmla="*/ 78 w 351"/>
                    <a:gd name="T11" fmla="*/ 162 h 601"/>
                    <a:gd name="T12" fmla="*/ 88 w 351"/>
                    <a:gd name="T13" fmla="*/ 174 h 601"/>
                    <a:gd name="T14" fmla="*/ 97 w 351"/>
                    <a:gd name="T15" fmla="*/ 186 h 601"/>
                    <a:gd name="T16" fmla="*/ 107 w 351"/>
                    <a:gd name="T17" fmla="*/ 198 h 601"/>
                    <a:gd name="T18" fmla="*/ 109 w 351"/>
                    <a:gd name="T19" fmla="*/ 199 h 601"/>
                    <a:gd name="T20" fmla="*/ 111 w 351"/>
                    <a:gd name="T21" fmla="*/ 200 h 601"/>
                    <a:gd name="T22" fmla="*/ 112 w 351"/>
                    <a:gd name="T23" fmla="*/ 200 h 601"/>
                    <a:gd name="T24" fmla="*/ 114 w 351"/>
                    <a:gd name="T25" fmla="*/ 199 h 601"/>
                    <a:gd name="T26" fmla="*/ 116 w 351"/>
                    <a:gd name="T27" fmla="*/ 198 h 601"/>
                    <a:gd name="T28" fmla="*/ 117 w 351"/>
                    <a:gd name="T29" fmla="*/ 196 h 601"/>
                    <a:gd name="T30" fmla="*/ 117 w 351"/>
                    <a:gd name="T31" fmla="*/ 194 h 601"/>
                    <a:gd name="T32" fmla="*/ 116 w 351"/>
                    <a:gd name="T33" fmla="*/ 192 h 601"/>
                    <a:gd name="T34" fmla="*/ 109 w 351"/>
                    <a:gd name="T35" fmla="*/ 179 h 601"/>
                    <a:gd name="T36" fmla="*/ 101 w 351"/>
                    <a:gd name="T37" fmla="*/ 166 h 601"/>
                    <a:gd name="T38" fmla="*/ 93 w 351"/>
                    <a:gd name="T39" fmla="*/ 154 h 601"/>
                    <a:gd name="T40" fmla="*/ 84 w 351"/>
                    <a:gd name="T41" fmla="*/ 142 h 601"/>
                    <a:gd name="T42" fmla="*/ 75 w 351"/>
                    <a:gd name="T43" fmla="*/ 130 h 601"/>
                    <a:gd name="T44" fmla="*/ 66 w 351"/>
                    <a:gd name="T45" fmla="*/ 118 h 601"/>
                    <a:gd name="T46" fmla="*/ 57 w 351"/>
                    <a:gd name="T47" fmla="*/ 106 h 601"/>
                    <a:gd name="T48" fmla="*/ 49 w 351"/>
                    <a:gd name="T49" fmla="*/ 93 h 601"/>
                    <a:gd name="T50" fmla="*/ 42 w 351"/>
                    <a:gd name="T51" fmla="*/ 81 h 601"/>
                    <a:gd name="T52" fmla="*/ 34 w 351"/>
                    <a:gd name="T53" fmla="*/ 66 h 601"/>
                    <a:gd name="T54" fmla="*/ 26 w 351"/>
                    <a:gd name="T55" fmla="*/ 50 h 601"/>
                    <a:gd name="T56" fmla="*/ 20 w 351"/>
                    <a:gd name="T57" fmla="*/ 35 h 601"/>
                    <a:gd name="T58" fmla="*/ 13 w 351"/>
                    <a:gd name="T59" fmla="*/ 21 h 601"/>
                    <a:gd name="T60" fmla="*/ 7 w 351"/>
                    <a:gd name="T61" fmla="*/ 10 h 601"/>
                    <a:gd name="T62" fmla="*/ 3 w 351"/>
                    <a:gd name="T63" fmla="*/ 2 h 601"/>
                    <a:gd name="T64" fmla="*/ 0 w 351"/>
                    <a:gd name="T65" fmla="*/ 0 h 601"/>
                    <a:gd name="T66" fmla="*/ 1 w 351"/>
                    <a:gd name="T67" fmla="*/ 6 h 601"/>
                    <a:gd name="T68" fmla="*/ 4 w 351"/>
                    <a:gd name="T69" fmla="*/ 15 h 601"/>
                    <a:gd name="T70" fmla="*/ 8 w 351"/>
                    <a:gd name="T71" fmla="*/ 27 h 601"/>
                    <a:gd name="T72" fmla="*/ 13 w 351"/>
                    <a:gd name="T73" fmla="*/ 41 h 601"/>
                    <a:gd name="T74" fmla="*/ 18 w 351"/>
                    <a:gd name="T75" fmla="*/ 57 h 601"/>
                    <a:gd name="T76" fmla="*/ 23 w 351"/>
                    <a:gd name="T77" fmla="*/ 72 h 601"/>
                    <a:gd name="T78" fmla="*/ 30 w 351"/>
                    <a:gd name="T79" fmla="*/ 86 h 601"/>
                    <a:gd name="T80" fmla="*/ 36 w 351"/>
                    <a:gd name="T81" fmla="*/ 99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2" name="Freeform 79">
                  <a:extLst>
                    <a:ext uri="{FF2B5EF4-FFF2-40B4-BE49-F238E27FC236}">
                      <a16:creationId xmlns:a16="http://schemas.microsoft.com/office/drawing/2014/main" id="{FC861B2F-F77A-354B-9977-D9A895689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187 w 2164"/>
                    <a:gd name="T1" fmla="*/ 0 h 1979"/>
                    <a:gd name="T2" fmla="*/ 191 w 2164"/>
                    <a:gd name="T3" fmla="*/ 0 h 1979"/>
                    <a:gd name="T4" fmla="*/ 200 w 2164"/>
                    <a:gd name="T5" fmla="*/ 0 h 1979"/>
                    <a:gd name="T6" fmla="*/ 212 w 2164"/>
                    <a:gd name="T7" fmla="*/ 1 h 1979"/>
                    <a:gd name="T8" fmla="*/ 228 w 2164"/>
                    <a:gd name="T9" fmla="*/ 1 h 1979"/>
                    <a:gd name="T10" fmla="*/ 247 w 2164"/>
                    <a:gd name="T11" fmla="*/ 3 h 1979"/>
                    <a:gd name="T12" fmla="*/ 269 w 2164"/>
                    <a:gd name="T13" fmla="*/ 4 h 1979"/>
                    <a:gd name="T14" fmla="*/ 293 w 2164"/>
                    <a:gd name="T15" fmla="*/ 7 h 1979"/>
                    <a:gd name="T16" fmla="*/ 319 w 2164"/>
                    <a:gd name="T17" fmla="*/ 10 h 1979"/>
                    <a:gd name="T18" fmla="*/ 347 w 2164"/>
                    <a:gd name="T19" fmla="*/ 14 h 1979"/>
                    <a:gd name="T20" fmla="*/ 376 w 2164"/>
                    <a:gd name="T21" fmla="*/ 19 h 1979"/>
                    <a:gd name="T22" fmla="*/ 405 w 2164"/>
                    <a:gd name="T23" fmla="*/ 25 h 1979"/>
                    <a:gd name="T24" fmla="*/ 436 w 2164"/>
                    <a:gd name="T25" fmla="*/ 32 h 1979"/>
                    <a:gd name="T26" fmla="*/ 466 w 2164"/>
                    <a:gd name="T27" fmla="*/ 41 h 1979"/>
                    <a:gd name="T28" fmla="*/ 497 w 2164"/>
                    <a:gd name="T29" fmla="*/ 51 h 1979"/>
                    <a:gd name="T30" fmla="*/ 526 w 2164"/>
                    <a:gd name="T31" fmla="*/ 63 h 1979"/>
                    <a:gd name="T32" fmla="*/ 494 w 2164"/>
                    <a:gd name="T33" fmla="*/ 296 h 1979"/>
                    <a:gd name="T34" fmla="*/ 498 w 2164"/>
                    <a:gd name="T35" fmla="*/ 298 h 1979"/>
                    <a:gd name="T36" fmla="*/ 505 w 2164"/>
                    <a:gd name="T37" fmla="*/ 305 h 1979"/>
                    <a:gd name="T38" fmla="*/ 509 w 2164"/>
                    <a:gd name="T39" fmla="*/ 321 h 1979"/>
                    <a:gd name="T40" fmla="*/ 503 w 2164"/>
                    <a:gd name="T41" fmla="*/ 349 h 1979"/>
                    <a:gd name="T42" fmla="*/ 409 w 2164"/>
                    <a:gd name="T43" fmla="*/ 459 h 1979"/>
                    <a:gd name="T44" fmla="*/ 378 w 2164"/>
                    <a:gd name="T45" fmla="*/ 495 h 1979"/>
                    <a:gd name="T46" fmla="*/ 373 w 2164"/>
                    <a:gd name="T47" fmla="*/ 494 h 1979"/>
                    <a:gd name="T48" fmla="*/ 363 w 2164"/>
                    <a:gd name="T49" fmla="*/ 493 h 1979"/>
                    <a:gd name="T50" fmla="*/ 349 w 2164"/>
                    <a:gd name="T51" fmla="*/ 491 h 1979"/>
                    <a:gd name="T52" fmla="*/ 332 w 2164"/>
                    <a:gd name="T53" fmla="*/ 489 h 1979"/>
                    <a:gd name="T54" fmla="*/ 312 w 2164"/>
                    <a:gd name="T55" fmla="*/ 486 h 1979"/>
                    <a:gd name="T56" fmla="*/ 288 w 2164"/>
                    <a:gd name="T57" fmla="*/ 482 h 1979"/>
                    <a:gd name="T58" fmla="*/ 262 w 2164"/>
                    <a:gd name="T59" fmla="*/ 477 h 1979"/>
                    <a:gd name="T60" fmla="*/ 234 w 2164"/>
                    <a:gd name="T61" fmla="*/ 471 h 1979"/>
                    <a:gd name="T62" fmla="*/ 205 w 2164"/>
                    <a:gd name="T63" fmla="*/ 464 h 1979"/>
                    <a:gd name="T64" fmla="*/ 174 w 2164"/>
                    <a:gd name="T65" fmla="*/ 456 h 1979"/>
                    <a:gd name="T66" fmla="*/ 143 w 2164"/>
                    <a:gd name="T67" fmla="*/ 447 h 1979"/>
                    <a:gd name="T68" fmla="*/ 111 w 2164"/>
                    <a:gd name="T69" fmla="*/ 437 h 1979"/>
                    <a:gd name="T70" fmla="*/ 80 w 2164"/>
                    <a:gd name="T71" fmla="*/ 425 h 1979"/>
                    <a:gd name="T72" fmla="*/ 49 w 2164"/>
                    <a:gd name="T73" fmla="*/ 412 h 1979"/>
                    <a:gd name="T74" fmla="*/ 19 w 2164"/>
                    <a:gd name="T75" fmla="*/ 398 h 1979"/>
                    <a:gd name="T76" fmla="*/ 5 w 2164"/>
                    <a:gd name="T77" fmla="*/ 389 h 1979"/>
                    <a:gd name="T78" fmla="*/ 2 w 2164"/>
                    <a:gd name="T79" fmla="*/ 379 h 1979"/>
                    <a:gd name="T80" fmla="*/ 0 w 2164"/>
                    <a:gd name="T81" fmla="*/ 364 h 1979"/>
                    <a:gd name="T82" fmla="*/ 1 w 2164"/>
                    <a:gd name="T83" fmla="*/ 349 h 1979"/>
                    <a:gd name="T84" fmla="*/ 111 w 2164"/>
                    <a:gd name="T85" fmla="*/ 251 h 1979"/>
                    <a:gd name="T86" fmla="*/ 110 w 2164"/>
                    <a:gd name="T87" fmla="*/ 247 h 1979"/>
                    <a:gd name="T88" fmla="*/ 111 w 2164"/>
                    <a:gd name="T89" fmla="*/ 238 h 1979"/>
                    <a:gd name="T90" fmla="*/ 118 w 2164"/>
                    <a:gd name="T91" fmla="*/ 226 h 1979"/>
                    <a:gd name="T92" fmla="*/ 134 w 2164"/>
                    <a:gd name="T93" fmla="*/ 211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3" name="Freeform 80">
                  <a:extLst>
                    <a:ext uri="{FF2B5EF4-FFF2-40B4-BE49-F238E27FC236}">
                      <a16:creationId xmlns:a16="http://schemas.microsoft.com/office/drawing/2014/main" id="{2659E46B-D3D5-1C4E-9B1D-3F7BEF2C6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41 w 1244"/>
                    <a:gd name="T1" fmla="*/ 0 h 930"/>
                    <a:gd name="T2" fmla="*/ 311 w 1244"/>
                    <a:gd name="T3" fmla="*/ 54 h 930"/>
                    <a:gd name="T4" fmla="*/ 267 w 1244"/>
                    <a:gd name="T5" fmla="*/ 233 h 930"/>
                    <a:gd name="T6" fmla="*/ 0 w 1244"/>
                    <a:gd name="T7" fmla="*/ 172 h 930"/>
                    <a:gd name="T8" fmla="*/ 41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4" name="Freeform 81">
                  <a:extLst>
                    <a:ext uri="{FF2B5EF4-FFF2-40B4-BE49-F238E27FC236}">
                      <a16:creationId xmlns:a16="http://schemas.microsoft.com/office/drawing/2014/main" id="{92A41125-D7D0-3D43-AC5A-A8A5D9F77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28 w 952"/>
                    <a:gd name="T1" fmla="*/ 0 h 366"/>
                    <a:gd name="T2" fmla="*/ 237 w 952"/>
                    <a:gd name="T3" fmla="*/ 38 h 366"/>
                    <a:gd name="T4" fmla="*/ 50 w 952"/>
                    <a:gd name="T5" fmla="*/ 27 h 366"/>
                    <a:gd name="T6" fmla="*/ 0 w 952"/>
                    <a:gd name="T7" fmla="*/ 91 h 366"/>
                    <a:gd name="T8" fmla="*/ 28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5" name="Freeform 82">
                  <a:extLst>
                    <a:ext uri="{FF2B5EF4-FFF2-40B4-BE49-F238E27FC236}">
                      <a16:creationId xmlns:a16="http://schemas.microsoft.com/office/drawing/2014/main" id="{94E97E2C-560F-A14A-B037-5C2960736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10 w 1259"/>
                    <a:gd name="T1" fmla="*/ 0 h 337"/>
                    <a:gd name="T2" fmla="*/ 315 w 1259"/>
                    <a:gd name="T3" fmla="*/ 72 h 337"/>
                    <a:gd name="T4" fmla="*/ 307 w 1259"/>
                    <a:gd name="T5" fmla="*/ 84 h 337"/>
                    <a:gd name="T6" fmla="*/ 0 w 1259"/>
                    <a:gd name="T7" fmla="*/ 8 h 337"/>
                    <a:gd name="T8" fmla="*/ 10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6" name="Freeform 83">
                  <a:extLst>
                    <a:ext uri="{FF2B5EF4-FFF2-40B4-BE49-F238E27FC236}">
                      <a16:creationId xmlns:a16="http://schemas.microsoft.com/office/drawing/2014/main" id="{7ECF8622-0930-B341-8890-48366C703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11 w 1265"/>
                    <a:gd name="T1" fmla="*/ 0 h 342"/>
                    <a:gd name="T2" fmla="*/ 316 w 1265"/>
                    <a:gd name="T3" fmla="*/ 72 h 342"/>
                    <a:gd name="T4" fmla="*/ 306 w 1265"/>
                    <a:gd name="T5" fmla="*/ 86 h 342"/>
                    <a:gd name="T6" fmla="*/ 0 w 1265"/>
                    <a:gd name="T7" fmla="*/ 9 h 342"/>
                    <a:gd name="T8" fmla="*/ 11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7" name="Freeform 84">
                  <a:extLst>
                    <a:ext uri="{FF2B5EF4-FFF2-40B4-BE49-F238E27FC236}">
                      <a16:creationId xmlns:a16="http://schemas.microsoft.com/office/drawing/2014/main" id="{38112104-EB25-CE45-9F2F-FC8B6495C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11 w 1264"/>
                    <a:gd name="T1" fmla="*/ 0 h 344"/>
                    <a:gd name="T2" fmla="*/ 316 w 1264"/>
                    <a:gd name="T3" fmla="*/ 72 h 344"/>
                    <a:gd name="T4" fmla="*/ 306 w 1264"/>
                    <a:gd name="T5" fmla="*/ 86 h 344"/>
                    <a:gd name="T6" fmla="*/ 0 w 1264"/>
                    <a:gd name="T7" fmla="*/ 9 h 344"/>
                    <a:gd name="T8" fmla="*/ 11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8" name="Freeform 85">
                  <a:extLst>
                    <a:ext uri="{FF2B5EF4-FFF2-40B4-BE49-F238E27FC236}">
                      <a16:creationId xmlns:a16="http://schemas.microsoft.com/office/drawing/2014/main" id="{FACA5210-4BD8-4F44-8830-D307368C9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5 w 190"/>
                    <a:gd name="T1" fmla="*/ 0 h 79"/>
                    <a:gd name="T2" fmla="*/ 6 w 190"/>
                    <a:gd name="T3" fmla="*/ 0 h 79"/>
                    <a:gd name="T4" fmla="*/ 10 w 190"/>
                    <a:gd name="T5" fmla="*/ 0 h 79"/>
                    <a:gd name="T6" fmla="*/ 16 w 190"/>
                    <a:gd name="T7" fmla="*/ 0 h 79"/>
                    <a:gd name="T8" fmla="*/ 23 w 190"/>
                    <a:gd name="T9" fmla="*/ 1 h 79"/>
                    <a:gd name="T10" fmla="*/ 30 w 190"/>
                    <a:gd name="T11" fmla="*/ 2 h 79"/>
                    <a:gd name="T12" fmla="*/ 37 w 190"/>
                    <a:gd name="T13" fmla="*/ 4 h 79"/>
                    <a:gd name="T14" fmla="*/ 44 w 190"/>
                    <a:gd name="T15" fmla="*/ 8 h 79"/>
                    <a:gd name="T16" fmla="*/ 48 w 190"/>
                    <a:gd name="T17" fmla="*/ 14 h 79"/>
                    <a:gd name="T18" fmla="*/ 48 w 190"/>
                    <a:gd name="T19" fmla="*/ 14 h 79"/>
                    <a:gd name="T20" fmla="*/ 48 w 190"/>
                    <a:gd name="T21" fmla="*/ 15 h 79"/>
                    <a:gd name="T22" fmla="*/ 48 w 190"/>
                    <a:gd name="T23" fmla="*/ 16 h 79"/>
                    <a:gd name="T24" fmla="*/ 47 w 190"/>
                    <a:gd name="T25" fmla="*/ 18 h 79"/>
                    <a:gd name="T26" fmla="*/ 46 w 190"/>
                    <a:gd name="T27" fmla="*/ 19 h 79"/>
                    <a:gd name="T28" fmla="*/ 44 w 190"/>
                    <a:gd name="T29" fmla="*/ 19 h 79"/>
                    <a:gd name="T30" fmla="*/ 40 w 190"/>
                    <a:gd name="T31" fmla="*/ 19 h 79"/>
                    <a:gd name="T32" fmla="*/ 36 w 190"/>
                    <a:gd name="T33" fmla="*/ 17 h 79"/>
                    <a:gd name="T34" fmla="*/ 36 w 190"/>
                    <a:gd name="T35" fmla="*/ 17 h 79"/>
                    <a:gd name="T36" fmla="*/ 36 w 190"/>
                    <a:gd name="T37" fmla="*/ 16 h 79"/>
                    <a:gd name="T38" fmla="*/ 35 w 190"/>
                    <a:gd name="T39" fmla="*/ 14 h 79"/>
                    <a:gd name="T40" fmla="*/ 33 w 190"/>
                    <a:gd name="T41" fmla="*/ 12 h 79"/>
                    <a:gd name="T42" fmla="*/ 29 w 190"/>
                    <a:gd name="T43" fmla="*/ 10 h 79"/>
                    <a:gd name="T44" fmla="*/ 24 w 190"/>
                    <a:gd name="T45" fmla="*/ 8 h 79"/>
                    <a:gd name="T46" fmla="*/ 16 w 190"/>
                    <a:gd name="T47" fmla="*/ 8 h 79"/>
                    <a:gd name="T48" fmla="*/ 6 w 190"/>
                    <a:gd name="T49" fmla="*/ 8 h 79"/>
                    <a:gd name="T50" fmla="*/ 5 w 190"/>
                    <a:gd name="T51" fmla="*/ 8 h 79"/>
                    <a:gd name="T52" fmla="*/ 4 w 190"/>
                    <a:gd name="T53" fmla="*/ 7 h 79"/>
                    <a:gd name="T54" fmla="*/ 2 w 190"/>
                    <a:gd name="T55" fmla="*/ 6 h 79"/>
                    <a:gd name="T56" fmla="*/ 1 w 190"/>
                    <a:gd name="T57" fmla="*/ 6 h 79"/>
                    <a:gd name="T58" fmla="*/ 0 w 190"/>
                    <a:gd name="T59" fmla="*/ 5 h 79"/>
                    <a:gd name="T60" fmla="*/ 0 w 190"/>
                    <a:gd name="T61" fmla="*/ 4 h 79"/>
                    <a:gd name="T62" fmla="*/ 2 w 190"/>
                    <a:gd name="T63" fmla="*/ 2 h 79"/>
                    <a:gd name="T64" fmla="*/ 5 w 190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9" name="Freeform 86">
                  <a:extLst>
                    <a:ext uri="{FF2B5EF4-FFF2-40B4-BE49-F238E27FC236}">
                      <a16:creationId xmlns:a16="http://schemas.microsoft.com/office/drawing/2014/main" id="{E6484AE0-1D2D-6746-BC31-3DBE2398F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11 w 107"/>
                    <a:gd name="T1" fmla="*/ 14 h 63"/>
                    <a:gd name="T2" fmla="*/ 14 w 107"/>
                    <a:gd name="T3" fmla="*/ 15 h 63"/>
                    <a:gd name="T4" fmla="*/ 16 w 107"/>
                    <a:gd name="T5" fmla="*/ 15 h 63"/>
                    <a:gd name="T6" fmla="*/ 19 w 107"/>
                    <a:gd name="T7" fmla="*/ 15 h 63"/>
                    <a:gd name="T8" fmla="*/ 21 w 107"/>
                    <a:gd name="T9" fmla="*/ 15 h 63"/>
                    <a:gd name="T10" fmla="*/ 23 w 107"/>
                    <a:gd name="T11" fmla="*/ 15 h 63"/>
                    <a:gd name="T12" fmla="*/ 24 w 107"/>
                    <a:gd name="T13" fmla="*/ 14 h 63"/>
                    <a:gd name="T14" fmla="*/ 26 w 107"/>
                    <a:gd name="T15" fmla="*/ 13 h 63"/>
                    <a:gd name="T16" fmla="*/ 27 w 107"/>
                    <a:gd name="T17" fmla="*/ 11 h 63"/>
                    <a:gd name="T18" fmla="*/ 27 w 107"/>
                    <a:gd name="T19" fmla="*/ 10 h 63"/>
                    <a:gd name="T20" fmla="*/ 27 w 107"/>
                    <a:gd name="T21" fmla="*/ 9 h 63"/>
                    <a:gd name="T22" fmla="*/ 26 w 107"/>
                    <a:gd name="T23" fmla="*/ 7 h 63"/>
                    <a:gd name="T24" fmla="*/ 24 w 107"/>
                    <a:gd name="T25" fmla="*/ 6 h 63"/>
                    <a:gd name="T26" fmla="*/ 23 w 107"/>
                    <a:gd name="T27" fmla="*/ 5 h 63"/>
                    <a:gd name="T28" fmla="*/ 21 w 107"/>
                    <a:gd name="T29" fmla="*/ 3 h 63"/>
                    <a:gd name="T30" fmla="*/ 19 w 107"/>
                    <a:gd name="T31" fmla="*/ 2 h 63"/>
                    <a:gd name="T32" fmla="*/ 16 w 107"/>
                    <a:gd name="T33" fmla="*/ 1 h 63"/>
                    <a:gd name="T34" fmla="*/ 13 w 107"/>
                    <a:gd name="T35" fmla="*/ 0 h 63"/>
                    <a:gd name="T36" fmla="*/ 11 w 107"/>
                    <a:gd name="T37" fmla="*/ 0 h 63"/>
                    <a:gd name="T38" fmla="*/ 8 w 107"/>
                    <a:gd name="T39" fmla="*/ 0 h 63"/>
                    <a:gd name="T40" fmla="*/ 6 w 107"/>
                    <a:gd name="T41" fmla="*/ 0 h 63"/>
                    <a:gd name="T42" fmla="*/ 4 w 107"/>
                    <a:gd name="T43" fmla="*/ 0 h 63"/>
                    <a:gd name="T44" fmla="*/ 2 w 107"/>
                    <a:gd name="T45" fmla="*/ 1 h 63"/>
                    <a:gd name="T46" fmla="*/ 1 w 107"/>
                    <a:gd name="T47" fmla="*/ 2 h 63"/>
                    <a:gd name="T48" fmla="*/ 0 w 107"/>
                    <a:gd name="T49" fmla="*/ 3 h 63"/>
                    <a:gd name="T50" fmla="*/ 0 w 107"/>
                    <a:gd name="T51" fmla="*/ 5 h 63"/>
                    <a:gd name="T52" fmla="*/ 0 w 107"/>
                    <a:gd name="T53" fmla="*/ 6 h 63"/>
                    <a:gd name="T54" fmla="*/ 1 w 107"/>
                    <a:gd name="T55" fmla="*/ 8 h 63"/>
                    <a:gd name="T56" fmla="*/ 2 w 107"/>
                    <a:gd name="T57" fmla="*/ 9 h 63"/>
                    <a:gd name="T58" fmla="*/ 4 w 107"/>
                    <a:gd name="T59" fmla="*/ 10 h 63"/>
                    <a:gd name="T60" fmla="*/ 6 w 107"/>
                    <a:gd name="T61" fmla="*/ 12 h 63"/>
                    <a:gd name="T62" fmla="*/ 8 w 107"/>
                    <a:gd name="T63" fmla="*/ 13 h 63"/>
                    <a:gd name="T64" fmla="*/ 11 w 107"/>
                    <a:gd name="T65" fmla="*/ 14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0" name="Freeform 87">
                  <a:extLst>
                    <a:ext uri="{FF2B5EF4-FFF2-40B4-BE49-F238E27FC236}">
                      <a16:creationId xmlns:a16="http://schemas.microsoft.com/office/drawing/2014/main" id="{0C05624D-DC89-7443-8257-5FD6A2DF5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366 w 1469"/>
                    <a:gd name="T1" fmla="*/ 102 h 525"/>
                    <a:gd name="T2" fmla="*/ 361 w 1469"/>
                    <a:gd name="T3" fmla="*/ 101 h 525"/>
                    <a:gd name="T4" fmla="*/ 352 w 1469"/>
                    <a:gd name="T5" fmla="*/ 100 h 525"/>
                    <a:gd name="T6" fmla="*/ 338 w 1469"/>
                    <a:gd name="T7" fmla="*/ 98 h 525"/>
                    <a:gd name="T8" fmla="*/ 321 w 1469"/>
                    <a:gd name="T9" fmla="*/ 96 h 525"/>
                    <a:gd name="T10" fmla="*/ 301 w 1469"/>
                    <a:gd name="T11" fmla="*/ 92 h 525"/>
                    <a:gd name="T12" fmla="*/ 277 w 1469"/>
                    <a:gd name="T13" fmla="*/ 88 h 525"/>
                    <a:gd name="T14" fmla="*/ 252 w 1469"/>
                    <a:gd name="T15" fmla="*/ 84 h 525"/>
                    <a:gd name="T16" fmla="*/ 224 w 1469"/>
                    <a:gd name="T17" fmla="*/ 78 h 525"/>
                    <a:gd name="T18" fmla="*/ 195 w 1469"/>
                    <a:gd name="T19" fmla="*/ 71 h 525"/>
                    <a:gd name="T20" fmla="*/ 166 w 1469"/>
                    <a:gd name="T21" fmla="*/ 63 h 525"/>
                    <a:gd name="T22" fmla="*/ 135 w 1469"/>
                    <a:gd name="T23" fmla="*/ 54 h 525"/>
                    <a:gd name="T24" fmla="*/ 104 w 1469"/>
                    <a:gd name="T25" fmla="*/ 44 h 525"/>
                    <a:gd name="T26" fmla="*/ 74 w 1469"/>
                    <a:gd name="T27" fmla="*/ 33 h 525"/>
                    <a:gd name="T28" fmla="*/ 44 w 1469"/>
                    <a:gd name="T29" fmla="*/ 21 h 525"/>
                    <a:gd name="T30" fmla="*/ 16 w 1469"/>
                    <a:gd name="T31" fmla="*/ 7 h 525"/>
                    <a:gd name="T32" fmla="*/ 2 w 1469"/>
                    <a:gd name="T33" fmla="*/ 1 h 525"/>
                    <a:gd name="T34" fmla="*/ 1 w 1469"/>
                    <a:gd name="T35" fmla="*/ 8 h 525"/>
                    <a:gd name="T36" fmla="*/ 0 w 1469"/>
                    <a:gd name="T37" fmla="*/ 20 h 525"/>
                    <a:gd name="T38" fmla="*/ 2 w 1469"/>
                    <a:gd name="T39" fmla="*/ 31 h 525"/>
                    <a:gd name="T40" fmla="*/ 6 w 1469"/>
                    <a:gd name="T41" fmla="*/ 36 h 525"/>
                    <a:gd name="T42" fmla="*/ 8 w 1469"/>
                    <a:gd name="T43" fmla="*/ 37 h 525"/>
                    <a:gd name="T44" fmla="*/ 13 w 1469"/>
                    <a:gd name="T45" fmla="*/ 40 h 525"/>
                    <a:gd name="T46" fmla="*/ 21 w 1469"/>
                    <a:gd name="T47" fmla="*/ 44 h 525"/>
                    <a:gd name="T48" fmla="*/ 32 w 1469"/>
                    <a:gd name="T49" fmla="*/ 49 h 525"/>
                    <a:gd name="T50" fmla="*/ 45 w 1469"/>
                    <a:gd name="T51" fmla="*/ 55 h 525"/>
                    <a:gd name="T52" fmla="*/ 62 w 1469"/>
                    <a:gd name="T53" fmla="*/ 62 h 525"/>
                    <a:gd name="T54" fmla="*/ 80 w 1469"/>
                    <a:gd name="T55" fmla="*/ 69 h 525"/>
                    <a:gd name="T56" fmla="*/ 102 w 1469"/>
                    <a:gd name="T57" fmla="*/ 77 h 525"/>
                    <a:gd name="T58" fmla="*/ 127 w 1469"/>
                    <a:gd name="T59" fmla="*/ 85 h 525"/>
                    <a:gd name="T60" fmla="*/ 154 w 1469"/>
                    <a:gd name="T61" fmla="*/ 93 h 525"/>
                    <a:gd name="T62" fmla="*/ 185 w 1469"/>
                    <a:gd name="T63" fmla="*/ 100 h 525"/>
                    <a:gd name="T64" fmla="*/ 218 w 1469"/>
                    <a:gd name="T65" fmla="*/ 108 h 525"/>
                    <a:gd name="T66" fmla="*/ 254 w 1469"/>
                    <a:gd name="T67" fmla="*/ 115 h 525"/>
                    <a:gd name="T68" fmla="*/ 294 w 1469"/>
                    <a:gd name="T69" fmla="*/ 122 h 525"/>
                    <a:gd name="T70" fmla="*/ 336 w 1469"/>
                    <a:gd name="T71" fmla="*/ 128 h 525"/>
                    <a:gd name="T72" fmla="*/ 359 w 1469"/>
                    <a:gd name="T73" fmla="*/ 131 h 525"/>
                    <a:gd name="T74" fmla="*/ 362 w 1469"/>
                    <a:gd name="T75" fmla="*/ 126 h 525"/>
                    <a:gd name="T76" fmla="*/ 365 w 1469"/>
                    <a:gd name="T77" fmla="*/ 118 h 525"/>
                    <a:gd name="T78" fmla="*/ 367 w 1469"/>
                    <a:gd name="T79" fmla="*/ 108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1" name="Freeform 88">
                  <a:extLst>
                    <a:ext uri="{FF2B5EF4-FFF2-40B4-BE49-F238E27FC236}">
                      <a16:creationId xmlns:a16="http://schemas.microsoft.com/office/drawing/2014/main" id="{D8043DB8-C9EC-6045-BEDD-13F512041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13 w 170"/>
                    <a:gd name="T1" fmla="*/ 0 h 120"/>
                    <a:gd name="T2" fmla="*/ 12 w 170"/>
                    <a:gd name="T3" fmla="*/ 0 h 120"/>
                    <a:gd name="T4" fmla="*/ 10 w 170"/>
                    <a:gd name="T5" fmla="*/ 1 h 120"/>
                    <a:gd name="T6" fmla="*/ 7 w 170"/>
                    <a:gd name="T7" fmla="*/ 2 h 120"/>
                    <a:gd name="T8" fmla="*/ 4 w 170"/>
                    <a:gd name="T9" fmla="*/ 4 h 120"/>
                    <a:gd name="T10" fmla="*/ 2 w 170"/>
                    <a:gd name="T11" fmla="*/ 6 h 120"/>
                    <a:gd name="T12" fmla="*/ 0 w 170"/>
                    <a:gd name="T13" fmla="*/ 10 h 120"/>
                    <a:gd name="T14" fmla="*/ 0 w 170"/>
                    <a:gd name="T15" fmla="*/ 16 h 120"/>
                    <a:gd name="T16" fmla="*/ 2 w 170"/>
                    <a:gd name="T17" fmla="*/ 23 h 120"/>
                    <a:gd name="T18" fmla="*/ 24 w 170"/>
                    <a:gd name="T19" fmla="*/ 29 h 120"/>
                    <a:gd name="T20" fmla="*/ 24 w 170"/>
                    <a:gd name="T21" fmla="*/ 28 h 120"/>
                    <a:gd name="T22" fmla="*/ 24 w 170"/>
                    <a:gd name="T23" fmla="*/ 25 h 120"/>
                    <a:gd name="T24" fmla="*/ 24 w 170"/>
                    <a:gd name="T25" fmla="*/ 20 h 120"/>
                    <a:gd name="T26" fmla="*/ 25 w 170"/>
                    <a:gd name="T27" fmla="*/ 15 h 120"/>
                    <a:gd name="T28" fmla="*/ 27 w 170"/>
                    <a:gd name="T29" fmla="*/ 11 h 120"/>
                    <a:gd name="T30" fmla="*/ 30 w 170"/>
                    <a:gd name="T31" fmla="*/ 7 h 120"/>
                    <a:gd name="T32" fmla="*/ 35 w 170"/>
                    <a:gd name="T33" fmla="*/ 5 h 120"/>
                    <a:gd name="T34" fmla="*/ 42 w 170"/>
                    <a:gd name="T35" fmla="*/ 6 h 120"/>
                    <a:gd name="T36" fmla="*/ 13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2" name="Freeform 89">
                  <a:extLst>
                    <a:ext uri="{FF2B5EF4-FFF2-40B4-BE49-F238E27FC236}">
                      <a16:creationId xmlns:a16="http://schemas.microsoft.com/office/drawing/2014/main" id="{4444D21F-8770-B148-B9D3-1B63DDF33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13 w 170"/>
                    <a:gd name="T1" fmla="*/ 0 h 119"/>
                    <a:gd name="T2" fmla="*/ 12 w 170"/>
                    <a:gd name="T3" fmla="*/ 0 h 119"/>
                    <a:gd name="T4" fmla="*/ 10 w 170"/>
                    <a:gd name="T5" fmla="*/ 1 h 119"/>
                    <a:gd name="T6" fmla="*/ 7 w 170"/>
                    <a:gd name="T7" fmla="*/ 2 h 119"/>
                    <a:gd name="T8" fmla="*/ 5 w 170"/>
                    <a:gd name="T9" fmla="*/ 3 h 119"/>
                    <a:gd name="T10" fmla="*/ 2 w 170"/>
                    <a:gd name="T11" fmla="*/ 6 h 119"/>
                    <a:gd name="T12" fmla="*/ 0 w 170"/>
                    <a:gd name="T13" fmla="*/ 10 h 119"/>
                    <a:gd name="T14" fmla="*/ 0 w 170"/>
                    <a:gd name="T15" fmla="*/ 16 h 119"/>
                    <a:gd name="T16" fmla="*/ 2 w 170"/>
                    <a:gd name="T17" fmla="*/ 23 h 119"/>
                    <a:gd name="T18" fmla="*/ 25 w 170"/>
                    <a:gd name="T19" fmla="*/ 29 h 119"/>
                    <a:gd name="T20" fmla="*/ 24 w 170"/>
                    <a:gd name="T21" fmla="*/ 28 h 119"/>
                    <a:gd name="T22" fmla="*/ 24 w 170"/>
                    <a:gd name="T23" fmla="*/ 25 h 119"/>
                    <a:gd name="T24" fmla="*/ 24 w 170"/>
                    <a:gd name="T25" fmla="*/ 20 h 119"/>
                    <a:gd name="T26" fmla="*/ 25 w 170"/>
                    <a:gd name="T27" fmla="*/ 15 h 119"/>
                    <a:gd name="T28" fmla="*/ 27 w 170"/>
                    <a:gd name="T29" fmla="*/ 11 h 119"/>
                    <a:gd name="T30" fmla="*/ 30 w 170"/>
                    <a:gd name="T31" fmla="*/ 7 h 119"/>
                    <a:gd name="T32" fmla="*/ 36 w 170"/>
                    <a:gd name="T33" fmla="*/ 5 h 119"/>
                    <a:gd name="T34" fmla="*/ 43 w 170"/>
                    <a:gd name="T35" fmla="*/ 6 h 119"/>
                    <a:gd name="T36" fmla="*/ 13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3" name="Freeform 90">
                  <a:extLst>
                    <a:ext uri="{FF2B5EF4-FFF2-40B4-BE49-F238E27FC236}">
                      <a16:creationId xmlns:a16="http://schemas.microsoft.com/office/drawing/2014/main" id="{71DD7F95-BDA5-D148-B6B5-CA3CE4498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11 h 200"/>
                    <a:gd name="T2" fmla="*/ 174 w 730"/>
                    <a:gd name="T3" fmla="*/ 50 h 200"/>
                    <a:gd name="T4" fmla="*/ 182 w 730"/>
                    <a:gd name="T5" fmla="*/ 39 h 200"/>
                    <a:gd name="T6" fmla="*/ 8 w 730"/>
                    <a:gd name="T7" fmla="*/ 0 h 200"/>
                    <a:gd name="T8" fmla="*/ 0 w 730"/>
                    <a:gd name="T9" fmla="*/ 1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4" name="Freeform 91">
                  <a:extLst>
                    <a:ext uri="{FF2B5EF4-FFF2-40B4-BE49-F238E27FC236}">
                      <a16:creationId xmlns:a16="http://schemas.microsoft.com/office/drawing/2014/main" id="{F11DCFB8-CC63-B644-A9E1-C8D52DF17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8 h 187"/>
                    <a:gd name="T2" fmla="*/ 174 w 703"/>
                    <a:gd name="T3" fmla="*/ 47 h 187"/>
                    <a:gd name="T4" fmla="*/ 176 w 703"/>
                    <a:gd name="T5" fmla="*/ 39 h 187"/>
                    <a:gd name="T6" fmla="*/ 2 w 703"/>
                    <a:gd name="T7" fmla="*/ 0 h 187"/>
                    <a:gd name="T8" fmla="*/ 0 w 703"/>
                    <a:gd name="T9" fmla="*/ 8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5" name="Freeform 92">
                  <a:extLst>
                    <a:ext uri="{FF2B5EF4-FFF2-40B4-BE49-F238E27FC236}">
                      <a16:creationId xmlns:a16="http://schemas.microsoft.com/office/drawing/2014/main" id="{D27AAD1F-C9DA-5A4C-A644-060D79802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127 h 508"/>
                    <a:gd name="T2" fmla="*/ 22 w 424"/>
                    <a:gd name="T3" fmla="*/ 97 h 508"/>
                    <a:gd name="T4" fmla="*/ 31 w 424"/>
                    <a:gd name="T5" fmla="*/ 97 h 508"/>
                    <a:gd name="T6" fmla="*/ 106 w 424"/>
                    <a:gd name="T7" fmla="*/ 0 h 508"/>
                    <a:gd name="T8" fmla="*/ 33 w 424"/>
                    <a:gd name="T9" fmla="*/ 71 h 508"/>
                    <a:gd name="T10" fmla="*/ 17 w 424"/>
                    <a:gd name="T11" fmla="*/ 72 h 508"/>
                    <a:gd name="T12" fmla="*/ 0 w 424"/>
                    <a:gd name="T13" fmla="*/ 90 h 508"/>
                    <a:gd name="T14" fmla="*/ 0 w 424"/>
                    <a:gd name="T15" fmla="*/ 127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6" name="Freeform 93">
                  <a:extLst>
                    <a:ext uri="{FF2B5EF4-FFF2-40B4-BE49-F238E27FC236}">
                      <a16:creationId xmlns:a16="http://schemas.microsoft.com/office/drawing/2014/main" id="{F9855B81-3AF2-D449-977A-1BF0D33C6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296 w 1186"/>
                    <a:gd name="T3" fmla="*/ 61 h 245"/>
                    <a:gd name="T4" fmla="*/ 296 w 1186"/>
                    <a:gd name="T5" fmla="*/ 61 h 245"/>
                    <a:gd name="T6" fmla="*/ 295 w 1186"/>
                    <a:gd name="T7" fmla="*/ 60 h 245"/>
                    <a:gd name="T8" fmla="*/ 293 w 1186"/>
                    <a:gd name="T9" fmla="*/ 60 h 245"/>
                    <a:gd name="T10" fmla="*/ 290 w 1186"/>
                    <a:gd name="T11" fmla="*/ 58 h 245"/>
                    <a:gd name="T12" fmla="*/ 286 w 1186"/>
                    <a:gd name="T13" fmla="*/ 57 h 245"/>
                    <a:gd name="T14" fmla="*/ 282 w 1186"/>
                    <a:gd name="T15" fmla="*/ 55 h 245"/>
                    <a:gd name="T16" fmla="*/ 278 w 1186"/>
                    <a:gd name="T17" fmla="*/ 53 h 245"/>
                    <a:gd name="T18" fmla="*/ 272 w 1186"/>
                    <a:gd name="T19" fmla="*/ 51 h 245"/>
                    <a:gd name="T20" fmla="*/ 266 w 1186"/>
                    <a:gd name="T21" fmla="*/ 49 h 245"/>
                    <a:gd name="T22" fmla="*/ 259 w 1186"/>
                    <a:gd name="T23" fmla="*/ 47 h 245"/>
                    <a:gd name="T24" fmla="*/ 252 w 1186"/>
                    <a:gd name="T25" fmla="*/ 44 h 245"/>
                    <a:gd name="T26" fmla="*/ 244 w 1186"/>
                    <a:gd name="T27" fmla="*/ 41 h 245"/>
                    <a:gd name="T28" fmla="*/ 236 w 1186"/>
                    <a:gd name="T29" fmla="*/ 38 h 245"/>
                    <a:gd name="T30" fmla="*/ 227 w 1186"/>
                    <a:gd name="T31" fmla="*/ 36 h 245"/>
                    <a:gd name="T32" fmla="*/ 217 w 1186"/>
                    <a:gd name="T33" fmla="*/ 33 h 245"/>
                    <a:gd name="T34" fmla="*/ 208 w 1186"/>
                    <a:gd name="T35" fmla="*/ 30 h 245"/>
                    <a:gd name="T36" fmla="*/ 197 w 1186"/>
                    <a:gd name="T37" fmla="*/ 27 h 245"/>
                    <a:gd name="T38" fmla="*/ 186 w 1186"/>
                    <a:gd name="T39" fmla="*/ 24 h 245"/>
                    <a:gd name="T40" fmla="*/ 175 w 1186"/>
                    <a:gd name="T41" fmla="*/ 21 h 245"/>
                    <a:gd name="T42" fmla="*/ 163 w 1186"/>
                    <a:gd name="T43" fmla="*/ 18 h 245"/>
                    <a:gd name="T44" fmla="*/ 151 w 1186"/>
                    <a:gd name="T45" fmla="*/ 16 h 245"/>
                    <a:gd name="T46" fmla="*/ 139 w 1186"/>
                    <a:gd name="T47" fmla="*/ 13 h 245"/>
                    <a:gd name="T48" fmla="*/ 126 w 1186"/>
                    <a:gd name="T49" fmla="*/ 11 h 245"/>
                    <a:gd name="T50" fmla="*/ 113 w 1186"/>
                    <a:gd name="T51" fmla="*/ 9 h 245"/>
                    <a:gd name="T52" fmla="*/ 100 w 1186"/>
                    <a:gd name="T53" fmla="*/ 7 h 245"/>
                    <a:gd name="T54" fmla="*/ 86 w 1186"/>
                    <a:gd name="T55" fmla="*/ 5 h 245"/>
                    <a:gd name="T56" fmla="*/ 72 w 1186"/>
                    <a:gd name="T57" fmla="*/ 4 h 245"/>
                    <a:gd name="T58" fmla="*/ 58 w 1186"/>
                    <a:gd name="T59" fmla="*/ 2 h 245"/>
                    <a:gd name="T60" fmla="*/ 44 w 1186"/>
                    <a:gd name="T61" fmla="*/ 1 h 245"/>
                    <a:gd name="T62" fmla="*/ 29 w 1186"/>
                    <a:gd name="T63" fmla="*/ 0 h 245"/>
                    <a:gd name="T64" fmla="*/ 15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7" name="Freeform 94">
                  <a:extLst>
                    <a:ext uri="{FF2B5EF4-FFF2-40B4-BE49-F238E27FC236}">
                      <a16:creationId xmlns:a16="http://schemas.microsoft.com/office/drawing/2014/main" id="{3DA95AC3-6243-FB41-82F6-206A245B2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60 w 241"/>
                    <a:gd name="T1" fmla="*/ 0 h 738"/>
                    <a:gd name="T2" fmla="*/ 13 w 241"/>
                    <a:gd name="T3" fmla="*/ 185 h 738"/>
                    <a:gd name="T4" fmla="*/ 0 w 241"/>
                    <a:gd name="T5" fmla="*/ 182 h 738"/>
                    <a:gd name="T6" fmla="*/ 42 w 241"/>
                    <a:gd name="T7" fmla="*/ 0 h 738"/>
                    <a:gd name="T8" fmla="*/ 60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362" name="Freeform 95">
              <a:extLst>
                <a:ext uri="{FF2B5EF4-FFF2-40B4-BE49-F238E27FC236}">
                  <a16:creationId xmlns:a16="http://schemas.microsoft.com/office/drawing/2014/main" id="{FE0073AE-0B8F-AC4A-8088-048045A3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2 w 2894"/>
                <a:gd name="T1" fmla="*/ 533 h 2693"/>
                <a:gd name="T2" fmla="*/ 140 w 2894"/>
                <a:gd name="T3" fmla="*/ 204 h 2693"/>
                <a:gd name="T4" fmla="*/ 554 w 2894"/>
                <a:gd name="T5" fmla="*/ 138 h 2693"/>
                <a:gd name="T6" fmla="*/ 1039 w 2894"/>
                <a:gd name="T7" fmla="*/ 68 h 2693"/>
                <a:gd name="T8" fmla="*/ 1154 w 2894"/>
                <a:gd name="T9" fmla="*/ 546 h 2693"/>
                <a:gd name="T10" fmla="*/ 1064 w 2894"/>
                <a:gd name="T11" fmla="*/ 858 h 2693"/>
                <a:gd name="T12" fmla="*/ 842 w 2894"/>
                <a:gd name="T13" fmla="*/ 1002 h 2693"/>
                <a:gd name="T14" fmla="*/ 656 w 2894"/>
                <a:gd name="T15" fmla="*/ 1032 h 2693"/>
                <a:gd name="T16" fmla="*/ 418 w 2894"/>
                <a:gd name="T17" fmla="*/ 1053 h 2693"/>
                <a:gd name="T18" fmla="*/ 138 w 2894"/>
                <a:gd name="T19" fmla="*/ 881 h 2693"/>
                <a:gd name="T20" fmla="*/ 2 w 2894"/>
                <a:gd name="T21" fmla="*/ 533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363" name="Group 96">
              <a:extLst>
                <a:ext uri="{FF2B5EF4-FFF2-40B4-BE49-F238E27FC236}">
                  <a16:creationId xmlns:a16="http://schemas.microsoft.com/office/drawing/2014/main" id="{28EE5B9C-B62F-8D43-8A32-06AC0C8D0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100395" name="Oval 97">
                <a:extLst>
                  <a:ext uri="{FF2B5EF4-FFF2-40B4-BE49-F238E27FC236}">
                    <a16:creationId xmlns:a16="http://schemas.microsoft.com/office/drawing/2014/main" id="{A28B5DB7-11DA-1649-A204-9A3A76B89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396" name="Line 98">
                <a:extLst>
                  <a:ext uri="{FF2B5EF4-FFF2-40B4-BE49-F238E27FC236}">
                    <a16:creationId xmlns:a16="http://schemas.microsoft.com/office/drawing/2014/main" id="{CFEA18E8-6F99-A24B-9D2F-DA9DB45FC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7" name="Line 99">
                <a:extLst>
                  <a:ext uri="{FF2B5EF4-FFF2-40B4-BE49-F238E27FC236}">
                    <a16:creationId xmlns:a16="http://schemas.microsoft.com/office/drawing/2014/main" id="{53D51C2A-511B-E84E-B54D-C52381065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8" name="Rectangle 100">
                <a:extLst>
                  <a:ext uri="{FF2B5EF4-FFF2-40B4-BE49-F238E27FC236}">
                    <a16:creationId xmlns:a16="http://schemas.microsoft.com/office/drawing/2014/main" id="{AEB93084-70E0-0048-BE27-6D97DD195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00399" name="Oval 101">
                <a:extLst>
                  <a:ext uri="{FF2B5EF4-FFF2-40B4-BE49-F238E27FC236}">
                    <a16:creationId xmlns:a16="http://schemas.microsoft.com/office/drawing/2014/main" id="{1D7BCB02-A590-FE44-9959-A20434C1E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0400" name="Group 102">
                <a:extLst>
                  <a:ext uri="{FF2B5EF4-FFF2-40B4-BE49-F238E27FC236}">
                    <a16:creationId xmlns:a16="http://schemas.microsoft.com/office/drawing/2014/main" id="{43736739-3DC5-C24D-AAC2-5C5CE01CE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405" name="Line 103">
                  <a:extLst>
                    <a:ext uri="{FF2B5EF4-FFF2-40B4-BE49-F238E27FC236}">
                      <a16:creationId xmlns:a16="http://schemas.microsoft.com/office/drawing/2014/main" id="{CD7619B7-178E-5C4D-960B-91C30EB7D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06" name="Line 104">
                  <a:extLst>
                    <a:ext uri="{FF2B5EF4-FFF2-40B4-BE49-F238E27FC236}">
                      <a16:creationId xmlns:a16="http://schemas.microsoft.com/office/drawing/2014/main" id="{468F26E8-9DBD-C74C-9F60-7C2B47D900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07" name="Line 105">
                  <a:extLst>
                    <a:ext uri="{FF2B5EF4-FFF2-40B4-BE49-F238E27FC236}">
                      <a16:creationId xmlns:a16="http://schemas.microsoft.com/office/drawing/2014/main" id="{9B05AC50-A426-C745-BFDC-56046C257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401" name="Group 106">
                <a:extLst>
                  <a:ext uri="{FF2B5EF4-FFF2-40B4-BE49-F238E27FC236}">
                    <a16:creationId xmlns:a16="http://schemas.microsoft.com/office/drawing/2014/main" id="{56D501CB-5499-D049-ADFB-2D0ACD14B3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402" name="Line 107">
                  <a:extLst>
                    <a:ext uri="{FF2B5EF4-FFF2-40B4-BE49-F238E27FC236}">
                      <a16:creationId xmlns:a16="http://schemas.microsoft.com/office/drawing/2014/main" id="{8D9EFA58-5A33-F348-9912-A06734F2F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03" name="Line 108">
                  <a:extLst>
                    <a:ext uri="{FF2B5EF4-FFF2-40B4-BE49-F238E27FC236}">
                      <a16:creationId xmlns:a16="http://schemas.microsoft.com/office/drawing/2014/main" id="{D618D196-7116-7A41-8E95-A71ACC9B8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04" name="Line 109">
                  <a:extLst>
                    <a:ext uri="{FF2B5EF4-FFF2-40B4-BE49-F238E27FC236}">
                      <a16:creationId xmlns:a16="http://schemas.microsoft.com/office/drawing/2014/main" id="{C3A90842-9F3C-1A43-9514-2EAD57920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364" name="Line 110">
              <a:extLst>
                <a:ext uri="{FF2B5EF4-FFF2-40B4-BE49-F238E27FC236}">
                  <a16:creationId xmlns:a16="http://schemas.microsoft.com/office/drawing/2014/main" id="{37E74E96-2CB1-FB4C-943B-9E014F59E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5" name="Line 111">
              <a:extLst>
                <a:ext uri="{FF2B5EF4-FFF2-40B4-BE49-F238E27FC236}">
                  <a16:creationId xmlns:a16="http://schemas.microsoft.com/office/drawing/2014/main" id="{98CF711A-6B9A-4849-851F-21E69F953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6" name="Line 112">
              <a:extLst>
                <a:ext uri="{FF2B5EF4-FFF2-40B4-BE49-F238E27FC236}">
                  <a16:creationId xmlns:a16="http://schemas.microsoft.com/office/drawing/2014/main" id="{420B233D-E878-234E-80E7-7FF3679DF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367" name="Group 113">
              <a:extLst>
                <a:ext uri="{FF2B5EF4-FFF2-40B4-BE49-F238E27FC236}">
                  <a16:creationId xmlns:a16="http://schemas.microsoft.com/office/drawing/2014/main" id="{7B6E5AF2-669D-7F43-9369-C1EFBB5E3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100391" name="Oval 114">
                <a:extLst>
                  <a:ext uri="{FF2B5EF4-FFF2-40B4-BE49-F238E27FC236}">
                    <a16:creationId xmlns:a16="http://schemas.microsoft.com/office/drawing/2014/main" id="{8D53370D-7709-D64E-A2DD-7A3A7B02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0392" name="Group 115">
                <a:extLst>
                  <a:ext uri="{FF2B5EF4-FFF2-40B4-BE49-F238E27FC236}">
                    <a16:creationId xmlns:a16="http://schemas.microsoft.com/office/drawing/2014/main" id="{3EDA73EE-D38F-0C4C-A9A7-D7BF36F1C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100393" name="Object 3">
                  <a:extLst>
                    <a:ext uri="{FF2B5EF4-FFF2-40B4-BE49-F238E27FC236}">
                      <a16:creationId xmlns:a16="http://schemas.microsoft.com/office/drawing/2014/main" id="{0E370E61-560E-1A4D-B95A-30E66066A89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0497" r:id="rId4" imgW="7740650" imgH="7867650" progId="">
                        <p:embed/>
                      </p:oleObj>
                    </mc:Choice>
                    <mc:Fallback>
                      <p:oleObj r:id="rId4" imgW="7740650" imgH="7867650" progId="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0394" name="Object 4">
                  <a:extLst>
                    <a:ext uri="{FF2B5EF4-FFF2-40B4-BE49-F238E27FC236}">
                      <a16:creationId xmlns:a16="http://schemas.microsoft.com/office/drawing/2014/main" id="{CEC1019E-C757-9143-8952-AD039AB08B6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0498" r:id="rId6" imgW="11817350" imgH="11176000" progId="">
                        <p:embed/>
                      </p:oleObj>
                    </mc:Choice>
                    <mc:Fallback>
                      <p:oleObj r:id="rId6" imgW="11817350" imgH="11176000" progId="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00368" name="Freeform 118">
              <a:extLst>
                <a:ext uri="{FF2B5EF4-FFF2-40B4-BE49-F238E27FC236}">
                  <a16:creationId xmlns:a16="http://schemas.microsoft.com/office/drawing/2014/main" id="{AE9A5EDC-8F08-A942-BF0C-C69B4810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238 w 3324"/>
                <a:gd name="T1" fmla="*/ 6 h 1971"/>
                <a:gd name="T2" fmla="*/ 60 w 3324"/>
                <a:gd name="T3" fmla="*/ 132 h 1971"/>
                <a:gd name="T4" fmla="*/ 1 w 3324"/>
                <a:gd name="T5" fmla="*/ 426 h 1971"/>
                <a:gd name="T6" fmla="*/ 67 w 3324"/>
                <a:gd name="T7" fmla="*/ 642 h 1971"/>
                <a:gd name="T8" fmla="*/ 243 w 3324"/>
                <a:gd name="T9" fmla="*/ 732 h 1971"/>
                <a:gd name="T10" fmla="*/ 433 w 3324"/>
                <a:gd name="T11" fmla="*/ 690 h 1971"/>
                <a:gd name="T12" fmla="*/ 619 w 3324"/>
                <a:gd name="T13" fmla="*/ 750 h 1971"/>
                <a:gd name="T14" fmla="*/ 949 w 3324"/>
                <a:gd name="T15" fmla="*/ 768 h 1971"/>
                <a:gd name="T16" fmla="*/ 1297 w 3324"/>
                <a:gd name="T17" fmla="*/ 630 h 1971"/>
                <a:gd name="T18" fmla="*/ 1143 w 3324"/>
                <a:gd name="T19" fmla="*/ 374 h 1971"/>
                <a:gd name="T20" fmla="*/ 1085 w 3324"/>
                <a:gd name="T21" fmla="*/ 178 h 1971"/>
                <a:gd name="T22" fmla="*/ 685 w 3324"/>
                <a:gd name="T23" fmla="*/ 97 h 1971"/>
                <a:gd name="T24" fmla="*/ 238 w 3324"/>
                <a:gd name="T25" fmla="*/ 6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9" name="Freeform 119">
              <a:extLst>
                <a:ext uri="{FF2B5EF4-FFF2-40B4-BE49-F238E27FC236}">
                  <a16:creationId xmlns:a16="http://schemas.microsoft.com/office/drawing/2014/main" id="{0CB6B7A5-D73C-864B-9877-FFC99B52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136 w 4636"/>
                <a:gd name="T1" fmla="*/ 6 h 1435"/>
                <a:gd name="T2" fmla="*/ 76 w 4636"/>
                <a:gd name="T3" fmla="*/ 258 h 1435"/>
                <a:gd name="T4" fmla="*/ 322 w 4636"/>
                <a:gd name="T5" fmla="*/ 504 h 1435"/>
                <a:gd name="T6" fmla="*/ 784 w 4636"/>
                <a:gd name="T7" fmla="*/ 570 h 1435"/>
                <a:gd name="T8" fmla="*/ 1408 w 4636"/>
                <a:gd name="T9" fmla="*/ 528 h 1435"/>
                <a:gd name="T10" fmla="*/ 1570 w 4636"/>
                <a:gd name="T11" fmla="*/ 390 h 1435"/>
                <a:gd name="T12" fmla="*/ 1818 w 4636"/>
                <a:gd name="T13" fmla="*/ 308 h 1435"/>
                <a:gd name="T14" fmla="*/ 1700 w 4636"/>
                <a:gd name="T15" fmla="*/ 111 h 1435"/>
                <a:gd name="T16" fmla="*/ 889 w 4636"/>
                <a:gd name="T17" fmla="*/ 30 h 1435"/>
                <a:gd name="T18" fmla="*/ 136 w 4636"/>
                <a:gd name="T19" fmla="*/ 6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370" name="Object 2">
              <a:extLst>
                <a:ext uri="{FF2B5EF4-FFF2-40B4-BE49-F238E27FC236}">
                  <a16:creationId xmlns:a16="http://schemas.microsoft.com/office/drawing/2014/main" id="{8E408172-43E7-EF4E-BC50-00FC5A8D78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99" r:id="rId8" imgW="12134850" imgH="10064750" progId="">
                    <p:embed/>
                  </p:oleObj>
                </mc:Choice>
                <mc:Fallback>
                  <p:oleObj r:id="rId8" imgW="12134850" imgH="1006475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3262"/>
                          <a:ext cx="262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0371" name="Group 121">
              <a:extLst>
                <a:ext uri="{FF2B5EF4-FFF2-40B4-BE49-F238E27FC236}">
                  <a16:creationId xmlns:a16="http://schemas.microsoft.com/office/drawing/2014/main" id="{C7756F17-BBB9-1B47-B7EE-F21702CA6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5" y="2095"/>
              <a:ext cx="320" cy="545"/>
              <a:chOff x="4475" y="2095"/>
              <a:chExt cx="320" cy="545"/>
            </a:xfrm>
          </p:grpSpPr>
          <p:sp>
            <p:nvSpPr>
              <p:cNvPr id="100387" name="Line 122">
                <a:extLst>
                  <a:ext uri="{FF2B5EF4-FFF2-40B4-BE49-F238E27FC236}">
                    <a16:creationId xmlns:a16="http://schemas.microsoft.com/office/drawing/2014/main" id="{98330A39-CFB9-E040-A1C9-36B00DF11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0388" name="Group 123">
                <a:extLst>
                  <a:ext uri="{FF2B5EF4-FFF2-40B4-BE49-F238E27FC236}">
                    <a16:creationId xmlns:a16="http://schemas.microsoft.com/office/drawing/2014/main" id="{59CB4F20-9E8C-3C43-A45C-A8B091C9A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545"/>
                <a:chOff x="563" y="3500"/>
                <a:chExt cx="257" cy="545"/>
              </a:xfrm>
            </p:grpSpPr>
            <p:sp>
              <p:nvSpPr>
                <p:cNvPr id="100389" name="Oval 124">
                  <a:extLst>
                    <a:ext uri="{FF2B5EF4-FFF2-40B4-BE49-F238E27FC236}">
                      <a16:creationId xmlns:a16="http://schemas.microsoft.com/office/drawing/2014/main" id="{5980EC45-144E-F540-9765-95AA115A5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0390" name="Text Box 125">
                  <a:extLst>
                    <a:ext uri="{FF2B5EF4-FFF2-40B4-BE49-F238E27FC236}">
                      <a16:creationId xmlns:a16="http://schemas.microsoft.com/office/drawing/2014/main" id="{5A7F004C-E9FB-564B-BE5F-0174EDC683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00372" name="Group 126">
              <a:extLst>
                <a:ext uri="{FF2B5EF4-FFF2-40B4-BE49-F238E27FC236}">
                  <a16:creationId xmlns:a16="http://schemas.microsoft.com/office/drawing/2014/main" id="{DBFCC0E0-9092-1B43-B093-3A164686A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" y="2418"/>
              <a:ext cx="2196" cy="715"/>
              <a:chOff x="2004" y="2418"/>
              <a:chExt cx="2196" cy="715"/>
            </a:xfrm>
          </p:grpSpPr>
          <p:sp>
            <p:nvSpPr>
              <p:cNvPr id="100383" name="Freeform 127">
                <a:extLst>
                  <a:ext uri="{FF2B5EF4-FFF2-40B4-BE49-F238E27FC236}">
                    <a16:creationId xmlns:a16="http://schemas.microsoft.com/office/drawing/2014/main" id="{91D75EC9-A2BD-5C4D-AA00-216A43CAA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0384" name="Group 128">
                <a:extLst>
                  <a:ext uri="{FF2B5EF4-FFF2-40B4-BE49-F238E27FC236}">
                    <a16:creationId xmlns:a16="http://schemas.microsoft.com/office/drawing/2014/main" id="{2051F0B4-CD51-C743-9D3B-D982D2D0E8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7" y="2588"/>
                <a:ext cx="258" cy="545"/>
                <a:chOff x="562" y="3499"/>
                <a:chExt cx="258" cy="545"/>
              </a:xfrm>
            </p:grpSpPr>
            <p:sp>
              <p:nvSpPr>
                <p:cNvPr id="100385" name="Oval 129">
                  <a:extLst>
                    <a:ext uri="{FF2B5EF4-FFF2-40B4-BE49-F238E27FC236}">
                      <a16:creationId xmlns:a16="http://schemas.microsoft.com/office/drawing/2014/main" id="{3A5F3CA7-8E40-9C43-910A-98E9A266A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0386" name="Text Box 130">
                  <a:extLst>
                    <a:ext uri="{FF2B5EF4-FFF2-40B4-BE49-F238E27FC236}">
                      <a16:creationId xmlns:a16="http://schemas.microsoft.com/office/drawing/2014/main" id="{F7346CC8-D3EF-C048-B528-E5B926F216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" y="3499"/>
                  <a:ext cx="247" cy="5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00373" name="Group 131">
              <a:extLst>
                <a:ext uri="{FF2B5EF4-FFF2-40B4-BE49-F238E27FC236}">
                  <a16:creationId xmlns:a16="http://schemas.microsoft.com/office/drawing/2014/main" id="{AFB37D80-5416-7646-A4DA-A892691BD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100379" name="Freeform 132">
                <a:extLst>
                  <a:ext uri="{FF2B5EF4-FFF2-40B4-BE49-F238E27FC236}">
                    <a16:creationId xmlns:a16="http://schemas.microsoft.com/office/drawing/2014/main" id="{A4AC24CB-74D2-654D-B825-E0361E16E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0380" name="Group 133">
                <a:extLst>
                  <a:ext uri="{FF2B5EF4-FFF2-40B4-BE49-F238E27FC236}">
                    <a16:creationId xmlns:a16="http://schemas.microsoft.com/office/drawing/2014/main" id="{E526D4A6-348F-9048-B715-CC21DA1F6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545"/>
                <a:chOff x="563" y="3500"/>
                <a:chExt cx="257" cy="545"/>
              </a:xfrm>
            </p:grpSpPr>
            <p:sp>
              <p:nvSpPr>
                <p:cNvPr id="100381" name="Oval 134">
                  <a:extLst>
                    <a:ext uri="{FF2B5EF4-FFF2-40B4-BE49-F238E27FC236}">
                      <a16:creationId xmlns:a16="http://schemas.microsoft.com/office/drawing/2014/main" id="{7A25C084-6295-A649-A9DB-D6CB2307D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0382" name="Text Box 135">
                  <a:extLst>
                    <a:ext uri="{FF2B5EF4-FFF2-40B4-BE49-F238E27FC236}">
                      <a16:creationId xmlns:a16="http://schemas.microsoft.com/office/drawing/2014/main" id="{24482236-75CB-8946-A88E-13B7F70C21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00374" name="Group 136">
              <a:extLst>
                <a:ext uri="{FF2B5EF4-FFF2-40B4-BE49-F238E27FC236}">
                  <a16:creationId xmlns:a16="http://schemas.microsoft.com/office/drawing/2014/main" id="{C91BA858-FF06-AF4A-A122-AF3F9844E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100375" name="Line 137">
                <a:extLst>
                  <a:ext uri="{FF2B5EF4-FFF2-40B4-BE49-F238E27FC236}">
                    <a16:creationId xmlns:a16="http://schemas.microsoft.com/office/drawing/2014/main" id="{03DDE942-7023-8645-A82D-CFD17BC3F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0376" name="Group 138">
                <a:extLst>
                  <a:ext uri="{FF2B5EF4-FFF2-40B4-BE49-F238E27FC236}">
                    <a16:creationId xmlns:a16="http://schemas.microsoft.com/office/drawing/2014/main" id="{41CC1BCC-E352-ED48-B6B4-F7084DBD14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5" y="2704"/>
                <a:ext cx="259" cy="545"/>
                <a:chOff x="561" y="3502"/>
                <a:chExt cx="259" cy="545"/>
              </a:xfrm>
            </p:grpSpPr>
            <p:sp>
              <p:nvSpPr>
                <p:cNvPr id="100377" name="Oval 139">
                  <a:extLst>
                    <a:ext uri="{FF2B5EF4-FFF2-40B4-BE49-F238E27FC236}">
                      <a16:creationId xmlns:a16="http://schemas.microsoft.com/office/drawing/2014/main" id="{4E35CE2F-6C91-B243-B943-CF2F70494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0378" name="Text Box 140">
                  <a:extLst>
                    <a:ext uri="{FF2B5EF4-FFF2-40B4-BE49-F238E27FC236}">
                      <a16:creationId xmlns:a16="http://schemas.microsoft.com/office/drawing/2014/main" id="{3818041D-A6AE-6B4A-BEFB-99C17488ED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" y="3502"/>
                  <a:ext cx="248" cy="5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4">
            <a:extLst>
              <a:ext uri="{FF2B5EF4-FFF2-40B4-BE49-F238E27FC236}">
                <a16:creationId xmlns:a16="http://schemas.microsoft.com/office/drawing/2014/main" id="{D94EC817-21FC-524D-84C0-F04D30D1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D1609054-297C-2B4F-85F1-2F00779F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8DAD615D-4421-CD4C-A977-EE32CDE70261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4">
            <a:extLst>
              <a:ext uri="{FF2B5EF4-FFF2-40B4-BE49-F238E27FC236}">
                <a16:creationId xmlns:a16="http://schemas.microsoft.com/office/drawing/2014/main" id="{440C423A-1EAF-7548-8FC9-A5046A6A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2273300"/>
            <a:ext cx="7923212" cy="9191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55935816-C615-C246-9A0B-2DF8A437A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228600"/>
            <a:ext cx="8561387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Indirect Routing: moving between networks</a:t>
            </a:r>
          </a:p>
        </p:txBody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DEC6B4AA-7FA0-4047-ABD2-DBE996D23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mobile user moves to another network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registers with new foreign agent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new foreign agent registers with home agent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home agent update care-of-address for mobile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packets continue to be forwarded to mobile (but with new care-of-address)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mobility, changing foreign networks transparent: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on going connections can be maintained!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>
            <a:extLst>
              <a:ext uri="{FF2B5EF4-FFF2-40B4-BE49-F238E27FC236}">
                <a16:creationId xmlns:a16="http://schemas.microsoft.com/office/drawing/2014/main" id="{E1FF0F76-07FC-BC40-B0D6-37257E44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61861E99-FC7C-4946-8519-0DA341EB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C01D8508-DF40-5542-BED9-4B469761DEA3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Freeform 2">
            <a:extLst>
              <a:ext uri="{FF2B5EF4-FFF2-40B4-BE49-F238E27FC236}">
                <a16:creationId xmlns:a16="http://schemas.microsoft.com/office/drawing/2014/main" id="{83B60137-DA6C-E44E-9FE4-9C71B09BE968}"/>
              </a:ext>
            </a:extLst>
          </p:cNvPr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766265 w 1340"/>
              <a:gd name="T1" fmla="*/ 56038 h 1191"/>
              <a:gd name="T2" fmla="*/ 114243 w 1340"/>
              <a:gd name="T3" fmla="*/ 80055 h 1191"/>
              <a:gd name="T4" fmla="*/ 80806 w 1340"/>
              <a:gd name="T5" fmla="*/ 536367 h 1191"/>
              <a:gd name="T6" fmla="*/ 39010 w 1340"/>
              <a:gd name="T7" fmla="*/ 960658 h 1191"/>
              <a:gd name="T8" fmla="*/ 156039 w 1340"/>
              <a:gd name="T9" fmla="*/ 1160795 h 1191"/>
              <a:gd name="T10" fmla="*/ 749546 w 1340"/>
              <a:gd name="T11" fmla="*/ 1168800 h 1191"/>
              <a:gd name="T12" fmla="*/ 891654 w 1340"/>
              <a:gd name="T13" fmla="*/ 1505030 h 1191"/>
              <a:gd name="T14" fmla="*/ 1719220 w 1340"/>
              <a:gd name="T15" fmla="*/ 1465003 h 1191"/>
              <a:gd name="T16" fmla="*/ 1777735 w 1340"/>
              <a:gd name="T17" fmla="*/ 760521 h 1191"/>
              <a:gd name="T18" fmla="*/ 1677424 w 1340"/>
              <a:gd name="T19" fmla="*/ 456312 h 1191"/>
              <a:gd name="T20" fmla="*/ 1058839 w 1340"/>
              <a:gd name="T21" fmla="*/ 384263 h 1191"/>
              <a:gd name="T22" fmla="*/ 766265 w 1340"/>
              <a:gd name="T23" fmla="*/ 5603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52" name="Group 3">
            <a:extLst>
              <a:ext uri="{FF2B5EF4-FFF2-40B4-BE49-F238E27FC236}">
                <a16:creationId xmlns:a16="http://schemas.microsoft.com/office/drawing/2014/main" id="{02D811F9-13CE-F040-89FF-DB88E87BCCD0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104589" name="Oval 4">
              <a:extLst>
                <a:ext uri="{FF2B5EF4-FFF2-40B4-BE49-F238E27FC236}">
                  <a16:creationId xmlns:a16="http://schemas.microsoft.com/office/drawing/2014/main" id="{3B6D849C-8EB8-A04C-90F9-391C4BEF9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90" name="Line 5">
              <a:extLst>
                <a:ext uri="{FF2B5EF4-FFF2-40B4-BE49-F238E27FC236}">
                  <a16:creationId xmlns:a16="http://schemas.microsoft.com/office/drawing/2014/main" id="{67EC9F24-B67A-E845-80C6-12FD3AE75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1" name="Line 6">
              <a:extLst>
                <a:ext uri="{FF2B5EF4-FFF2-40B4-BE49-F238E27FC236}">
                  <a16:creationId xmlns:a16="http://schemas.microsoft.com/office/drawing/2014/main" id="{628C47DF-FF66-464C-892A-9EBE528F3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2" name="Rectangle 7">
              <a:extLst>
                <a:ext uri="{FF2B5EF4-FFF2-40B4-BE49-F238E27FC236}">
                  <a16:creationId xmlns:a16="http://schemas.microsoft.com/office/drawing/2014/main" id="{D9E66571-EA2C-9C46-9BA7-71B74653A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4593" name="Oval 8">
              <a:extLst>
                <a:ext uri="{FF2B5EF4-FFF2-40B4-BE49-F238E27FC236}">
                  <a16:creationId xmlns:a16="http://schemas.microsoft.com/office/drawing/2014/main" id="{11B23D0C-209B-E64C-A580-9313B1501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4594" name="Group 9">
              <a:extLst>
                <a:ext uri="{FF2B5EF4-FFF2-40B4-BE49-F238E27FC236}">
                  <a16:creationId xmlns:a16="http://schemas.microsoft.com/office/drawing/2014/main" id="{C6995CF0-61BD-A445-A3A1-3424AAE60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4599" name="Line 10">
                <a:extLst>
                  <a:ext uri="{FF2B5EF4-FFF2-40B4-BE49-F238E27FC236}">
                    <a16:creationId xmlns:a16="http://schemas.microsoft.com/office/drawing/2014/main" id="{B8E9D37E-AC0D-8146-B242-057790312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00" name="Line 11">
                <a:extLst>
                  <a:ext uri="{FF2B5EF4-FFF2-40B4-BE49-F238E27FC236}">
                    <a16:creationId xmlns:a16="http://schemas.microsoft.com/office/drawing/2014/main" id="{25F03DC7-A2C6-4545-98F1-DD32EA722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01" name="Line 12">
                <a:extLst>
                  <a:ext uri="{FF2B5EF4-FFF2-40B4-BE49-F238E27FC236}">
                    <a16:creationId xmlns:a16="http://schemas.microsoft.com/office/drawing/2014/main" id="{869CF5B5-818D-6E4C-AED3-A9BFE8A7C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95" name="Group 13">
              <a:extLst>
                <a:ext uri="{FF2B5EF4-FFF2-40B4-BE49-F238E27FC236}">
                  <a16:creationId xmlns:a16="http://schemas.microsoft.com/office/drawing/2014/main" id="{297F06E0-E3E9-EB43-9072-B8812DBE1EB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596" name="Line 14">
                <a:extLst>
                  <a:ext uri="{FF2B5EF4-FFF2-40B4-BE49-F238E27FC236}">
                    <a16:creationId xmlns:a16="http://schemas.microsoft.com/office/drawing/2014/main" id="{9973BA48-9A54-384F-A8CC-B77065EE7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97" name="Line 15">
                <a:extLst>
                  <a:ext uri="{FF2B5EF4-FFF2-40B4-BE49-F238E27FC236}">
                    <a16:creationId xmlns:a16="http://schemas.microsoft.com/office/drawing/2014/main" id="{CE35ED1A-C088-5F41-BA94-CACA50ABA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98" name="Line 16">
                <a:extLst>
                  <a:ext uri="{FF2B5EF4-FFF2-40B4-BE49-F238E27FC236}">
                    <a16:creationId xmlns:a16="http://schemas.microsoft.com/office/drawing/2014/main" id="{B92DF019-1869-0D4B-9161-50FF8273A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4453" name="Group 17">
            <a:extLst>
              <a:ext uri="{FF2B5EF4-FFF2-40B4-BE49-F238E27FC236}">
                <a16:creationId xmlns:a16="http://schemas.microsoft.com/office/drawing/2014/main" id="{082DA0AB-D21C-2244-9480-2F88554D2BB5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104586" name="Line 18">
              <a:extLst>
                <a:ext uri="{FF2B5EF4-FFF2-40B4-BE49-F238E27FC236}">
                  <a16:creationId xmlns:a16="http://schemas.microsoft.com/office/drawing/2014/main" id="{54E8C74A-F0E8-054C-A53A-CD8110BB7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Line 19">
              <a:extLst>
                <a:ext uri="{FF2B5EF4-FFF2-40B4-BE49-F238E27FC236}">
                  <a16:creationId xmlns:a16="http://schemas.microsoft.com/office/drawing/2014/main" id="{52897154-EDD5-2A47-9B6D-1EAA801DC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Line 20">
              <a:extLst>
                <a:ext uri="{FF2B5EF4-FFF2-40B4-BE49-F238E27FC236}">
                  <a16:creationId xmlns:a16="http://schemas.microsoft.com/office/drawing/2014/main" id="{70FF5582-0C4A-6F4D-82F2-EE187A790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4" name="Rectangle 21">
            <a:extLst>
              <a:ext uri="{FF2B5EF4-FFF2-40B4-BE49-F238E27FC236}">
                <a16:creationId xmlns:a16="http://schemas.microsoft.com/office/drawing/2014/main" id="{08FDC2EC-B7DD-384D-ABBE-62AFB9CCA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Mobility via Direct Routing</a:t>
            </a:r>
          </a:p>
        </p:txBody>
      </p:sp>
      <p:grpSp>
        <p:nvGrpSpPr>
          <p:cNvPr id="104455" name="Group 22">
            <a:extLst>
              <a:ext uri="{FF2B5EF4-FFF2-40B4-BE49-F238E27FC236}">
                <a16:creationId xmlns:a16="http://schemas.microsoft.com/office/drawing/2014/main" id="{FE9C739F-E933-9441-BC3F-7A01D512F637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104516" name="Oval 23">
              <a:extLst>
                <a:ext uri="{FF2B5EF4-FFF2-40B4-BE49-F238E27FC236}">
                  <a16:creationId xmlns:a16="http://schemas.microsoft.com/office/drawing/2014/main" id="{C83EA823-184C-3D48-B99B-8E58BA5B8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4517" name="Group 24">
              <a:extLst>
                <a:ext uri="{FF2B5EF4-FFF2-40B4-BE49-F238E27FC236}">
                  <a16:creationId xmlns:a16="http://schemas.microsoft.com/office/drawing/2014/main" id="{A4D588A3-6094-574E-90EE-340A42978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04518" name="Freeform 25">
                <a:extLst>
                  <a:ext uri="{FF2B5EF4-FFF2-40B4-BE49-F238E27FC236}">
                    <a16:creationId xmlns:a16="http://schemas.microsoft.com/office/drawing/2014/main" id="{FFE034A3-38C7-9F46-B731-A3AFA9C0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99 w 788"/>
                  <a:gd name="T1" fmla="*/ 0 h 1138"/>
                  <a:gd name="T2" fmla="*/ 88 w 788"/>
                  <a:gd name="T3" fmla="*/ 0 h 1138"/>
                  <a:gd name="T4" fmla="*/ 73 w 788"/>
                  <a:gd name="T5" fmla="*/ 1 h 1138"/>
                  <a:gd name="T6" fmla="*/ 56 w 788"/>
                  <a:gd name="T7" fmla="*/ 4 h 1138"/>
                  <a:gd name="T8" fmla="*/ 39 w 788"/>
                  <a:gd name="T9" fmla="*/ 8 h 1138"/>
                  <a:gd name="T10" fmla="*/ 22 w 788"/>
                  <a:gd name="T11" fmla="*/ 15 h 1138"/>
                  <a:gd name="T12" fmla="*/ 10 w 788"/>
                  <a:gd name="T13" fmla="*/ 24 h 1138"/>
                  <a:gd name="T14" fmla="*/ 2 w 788"/>
                  <a:gd name="T15" fmla="*/ 36 h 1138"/>
                  <a:gd name="T16" fmla="*/ 0 w 788"/>
                  <a:gd name="T17" fmla="*/ 46 h 1138"/>
                  <a:gd name="T18" fmla="*/ 1 w 788"/>
                  <a:gd name="T19" fmla="*/ 51 h 1138"/>
                  <a:gd name="T20" fmla="*/ 4 w 788"/>
                  <a:gd name="T21" fmla="*/ 66 h 1138"/>
                  <a:gd name="T22" fmla="*/ 13 w 788"/>
                  <a:gd name="T23" fmla="*/ 97 h 1138"/>
                  <a:gd name="T24" fmla="*/ 25 w 788"/>
                  <a:gd name="T25" fmla="*/ 137 h 1138"/>
                  <a:gd name="T26" fmla="*/ 41 w 788"/>
                  <a:gd name="T27" fmla="*/ 181 h 1138"/>
                  <a:gd name="T28" fmla="*/ 59 w 788"/>
                  <a:gd name="T29" fmla="*/ 228 h 1138"/>
                  <a:gd name="T30" fmla="*/ 78 w 788"/>
                  <a:gd name="T31" fmla="*/ 274 h 1138"/>
                  <a:gd name="T32" fmla="*/ 98 w 788"/>
                  <a:gd name="T33" fmla="*/ 317 h 1138"/>
                  <a:gd name="T34" fmla="*/ 117 w 788"/>
                  <a:gd name="T35" fmla="*/ 352 h 1138"/>
                  <a:gd name="T36" fmla="*/ 130 w 788"/>
                  <a:gd name="T37" fmla="*/ 370 h 1138"/>
                  <a:gd name="T38" fmla="*/ 136 w 788"/>
                  <a:gd name="T39" fmla="*/ 377 h 1138"/>
                  <a:gd name="T40" fmla="*/ 146 w 788"/>
                  <a:gd name="T41" fmla="*/ 377 h 1138"/>
                  <a:gd name="T42" fmla="*/ 163 w 788"/>
                  <a:gd name="T43" fmla="*/ 371 h 1138"/>
                  <a:gd name="T44" fmla="*/ 183 w 788"/>
                  <a:gd name="T45" fmla="*/ 363 h 1138"/>
                  <a:gd name="T46" fmla="*/ 203 w 788"/>
                  <a:gd name="T47" fmla="*/ 355 h 1138"/>
                  <a:gd name="T48" fmla="*/ 223 w 788"/>
                  <a:gd name="T49" fmla="*/ 346 h 1138"/>
                  <a:gd name="T50" fmla="*/ 241 w 788"/>
                  <a:gd name="T51" fmla="*/ 338 h 1138"/>
                  <a:gd name="T52" fmla="*/ 254 w 788"/>
                  <a:gd name="T53" fmla="*/ 330 h 1138"/>
                  <a:gd name="T54" fmla="*/ 262 w 788"/>
                  <a:gd name="T55" fmla="*/ 323 h 1138"/>
                  <a:gd name="T56" fmla="*/ 252 w 788"/>
                  <a:gd name="T57" fmla="*/ 306 h 1138"/>
                  <a:gd name="T58" fmla="*/ 229 w 788"/>
                  <a:gd name="T59" fmla="*/ 271 h 1138"/>
                  <a:gd name="T60" fmla="*/ 204 w 788"/>
                  <a:gd name="T61" fmla="*/ 231 h 1138"/>
                  <a:gd name="T62" fmla="*/ 179 w 788"/>
                  <a:gd name="T63" fmla="*/ 187 h 1138"/>
                  <a:gd name="T64" fmla="*/ 156 w 788"/>
                  <a:gd name="T65" fmla="*/ 141 h 1138"/>
                  <a:gd name="T66" fmla="*/ 135 w 788"/>
                  <a:gd name="T67" fmla="*/ 96 h 1138"/>
                  <a:gd name="T68" fmla="*/ 117 w 788"/>
                  <a:gd name="T69" fmla="*/ 54 h 1138"/>
                  <a:gd name="T70" fmla="*/ 106 w 788"/>
                  <a:gd name="T71" fmla="*/ 16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9" name="Freeform 26">
                <a:extLst>
                  <a:ext uri="{FF2B5EF4-FFF2-40B4-BE49-F238E27FC236}">
                    <a16:creationId xmlns:a16="http://schemas.microsoft.com/office/drawing/2014/main" id="{68EA82A6-3566-A942-9B68-0C9E80753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16 w 425"/>
                  <a:gd name="T1" fmla="*/ 0 h 936"/>
                  <a:gd name="T2" fmla="*/ 16 w 425"/>
                  <a:gd name="T3" fmla="*/ 1 h 936"/>
                  <a:gd name="T4" fmla="*/ 16 w 425"/>
                  <a:gd name="T5" fmla="*/ 2 h 936"/>
                  <a:gd name="T6" fmla="*/ 16 w 425"/>
                  <a:gd name="T7" fmla="*/ 4 h 936"/>
                  <a:gd name="T8" fmla="*/ 15 w 425"/>
                  <a:gd name="T9" fmla="*/ 6 h 936"/>
                  <a:gd name="T10" fmla="*/ 13 w 425"/>
                  <a:gd name="T11" fmla="*/ 12 h 936"/>
                  <a:gd name="T12" fmla="*/ 11 w 425"/>
                  <a:gd name="T13" fmla="*/ 18 h 936"/>
                  <a:gd name="T14" fmla="*/ 7 w 425"/>
                  <a:gd name="T15" fmla="*/ 27 h 936"/>
                  <a:gd name="T16" fmla="*/ 2 w 425"/>
                  <a:gd name="T17" fmla="*/ 39 h 936"/>
                  <a:gd name="T18" fmla="*/ 0 w 425"/>
                  <a:gd name="T19" fmla="*/ 47 h 936"/>
                  <a:gd name="T20" fmla="*/ 0 w 425"/>
                  <a:gd name="T21" fmla="*/ 59 h 936"/>
                  <a:gd name="T22" fmla="*/ 1 w 425"/>
                  <a:gd name="T23" fmla="*/ 73 h 936"/>
                  <a:gd name="T24" fmla="*/ 4 w 425"/>
                  <a:gd name="T25" fmla="*/ 90 h 936"/>
                  <a:gd name="T26" fmla="*/ 9 w 425"/>
                  <a:gd name="T27" fmla="*/ 108 h 936"/>
                  <a:gd name="T28" fmla="*/ 14 w 425"/>
                  <a:gd name="T29" fmla="*/ 129 h 936"/>
                  <a:gd name="T30" fmla="*/ 19 w 425"/>
                  <a:gd name="T31" fmla="*/ 149 h 936"/>
                  <a:gd name="T32" fmla="*/ 26 w 425"/>
                  <a:gd name="T33" fmla="*/ 170 h 936"/>
                  <a:gd name="T34" fmla="*/ 33 w 425"/>
                  <a:gd name="T35" fmla="*/ 190 h 936"/>
                  <a:gd name="T36" fmla="*/ 40 w 425"/>
                  <a:gd name="T37" fmla="*/ 209 h 936"/>
                  <a:gd name="T38" fmla="*/ 46 w 425"/>
                  <a:gd name="T39" fmla="*/ 228 h 936"/>
                  <a:gd name="T40" fmla="*/ 52 w 425"/>
                  <a:gd name="T41" fmla="*/ 244 h 936"/>
                  <a:gd name="T42" fmla="*/ 58 w 425"/>
                  <a:gd name="T43" fmla="*/ 258 h 936"/>
                  <a:gd name="T44" fmla="*/ 63 w 425"/>
                  <a:gd name="T45" fmla="*/ 269 h 936"/>
                  <a:gd name="T46" fmla="*/ 67 w 425"/>
                  <a:gd name="T47" fmla="*/ 277 h 936"/>
                  <a:gd name="T48" fmla="*/ 70 w 425"/>
                  <a:gd name="T49" fmla="*/ 281 h 936"/>
                  <a:gd name="T50" fmla="*/ 75 w 425"/>
                  <a:gd name="T51" fmla="*/ 284 h 936"/>
                  <a:gd name="T52" fmla="*/ 80 w 425"/>
                  <a:gd name="T53" fmla="*/ 287 h 936"/>
                  <a:gd name="T54" fmla="*/ 86 w 425"/>
                  <a:gd name="T55" fmla="*/ 291 h 936"/>
                  <a:gd name="T56" fmla="*/ 94 w 425"/>
                  <a:gd name="T57" fmla="*/ 294 h 936"/>
                  <a:gd name="T58" fmla="*/ 104 w 425"/>
                  <a:gd name="T59" fmla="*/ 299 h 936"/>
                  <a:gd name="T60" fmla="*/ 114 w 425"/>
                  <a:gd name="T61" fmla="*/ 302 h 936"/>
                  <a:gd name="T62" fmla="*/ 127 w 425"/>
                  <a:gd name="T63" fmla="*/ 307 h 936"/>
                  <a:gd name="T64" fmla="*/ 142 w 425"/>
                  <a:gd name="T65" fmla="*/ 312 h 936"/>
                  <a:gd name="T66" fmla="*/ 132 w 425"/>
                  <a:gd name="T67" fmla="*/ 298 h 936"/>
                  <a:gd name="T68" fmla="*/ 123 w 425"/>
                  <a:gd name="T69" fmla="*/ 281 h 936"/>
                  <a:gd name="T70" fmla="*/ 113 w 425"/>
                  <a:gd name="T71" fmla="*/ 262 h 936"/>
                  <a:gd name="T72" fmla="*/ 103 w 425"/>
                  <a:gd name="T73" fmla="*/ 242 h 936"/>
                  <a:gd name="T74" fmla="*/ 93 w 425"/>
                  <a:gd name="T75" fmla="*/ 220 h 936"/>
                  <a:gd name="T76" fmla="*/ 83 w 425"/>
                  <a:gd name="T77" fmla="*/ 197 h 936"/>
                  <a:gd name="T78" fmla="*/ 74 w 425"/>
                  <a:gd name="T79" fmla="*/ 174 h 936"/>
                  <a:gd name="T80" fmla="*/ 65 w 425"/>
                  <a:gd name="T81" fmla="*/ 150 h 936"/>
                  <a:gd name="T82" fmla="*/ 56 w 425"/>
                  <a:gd name="T83" fmla="*/ 127 h 936"/>
                  <a:gd name="T84" fmla="*/ 48 w 425"/>
                  <a:gd name="T85" fmla="*/ 104 h 936"/>
                  <a:gd name="T86" fmla="*/ 40 w 425"/>
                  <a:gd name="T87" fmla="*/ 83 h 936"/>
                  <a:gd name="T88" fmla="*/ 34 w 425"/>
                  <a:gd name="T89" fmla="*/ 62 h 936"/>
                  <a:gd name="T90" fmla="*/ 28 w 425"/>
                  <a:gd name="T91" fmla="*/ 43 h 936"/>
                  <a:gd name="T92" fmla="*/ 23 w 425"/>
                  <a:gd name="T93" fmla="*/ 26 h 936"/>
                  <a:gd name="T94" fmla="*/ 19 w 425"/>
                  <a:gd name="T95" fmla="*/ 12 h 936"/>
                  <a:gd name="T96" fmla="*/ 16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0" name="Freeform 27">
                <a:extLst>
                  <a:ext uri="{FF2B5EF4-FFF2-40B4-BE49-F238E27FC236}">
                    <a16:creationId xmlns:a16="http://schemas.microsoft.com/office/drawing/2014/main" id="{319753DC-2C19-5041-A4E8-4F5C0BA72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9 w 192"/>
                  <a:gd name="T1" fmla="*/ 4 h 208"/>
                  <a:gd name="T2" fmla="*/ 4 w 192"/>
                  <a:gd name="T3" fmla="*/ 8 h 208"/>
                  <a:gd name="T4" fmla="*/ 1 w 192"/>
                  <a:gd name="T5" fmla="*/ 14 h 208"/>
                  <a:gd name="T6" fmla="*/ 0 w 192"/>
                  <a:gd name="T7" fmla="*/ 22 h 208"/>
                  <a:gd name="T8" fmla="*/ 0 w 192"/>
                  <a:gd name="T9" fmla="*/ 31 h 208"/>
                  <a:gd name="T10" fmla="*/ 1 w 192"/>
                  <a:gd name="T11" fmla="*/ 40 h 208"/>
                  <a:gd name="T12" fmla="*/ 3 w 192"/>
                  <a:gd name="T13" fmla="*/ 49 h 208"/>
                  <a:gd name="T14" fmla="*/ 7 w 192"/>
                  <a:gd name="T15" fmla="*/ 57 h 208"/>
                  <a:gd name="T16" fmla="*/ 12 w 192"/>
                  <a:gd name="T17" fmla="*/ 63 h 208"/>
                  <a:gd name="T18" fmla="*/ 17 w 192"/>
                  <a:gd name="T19" fmla="*/ 67 h 208"/>
                  <a:gd name="T20" fmla="*/ 23 w 192"/>
                  <a:gd name="T21" fmla="*/ 68 h 208"/>
                  <a:gd name="T22" fmla="*/ 30 w 192"/>
                  <a:gd name="T23" fmla="*/ 69 h 208"/>
                  <a:gd name="T24" fmla="*/ 37 w 192"/>
                  <a:gd name="T25" fmla="*/ 68 h 208"/>
                  <a:gd name="T26" fmla="*/ 43 w 192"/>
                  <a:gd name="T27" fmla="*/ 65 h 208"/>
                  <a:gd name="T28" fmla="*/ 49 w 192"/>
                  <a:gd name="T29" fmla="*/ 62 h 208"/>
                  <a:gd name="T30" fmla="*/ 54 w 192"/>
                  <a:gd name="T31" fmla="*/ 58 h 208"/>
                  <a:gd name="T32" fmla="*/ 58 w 192"/>
                  <a:gd name="T33" fmla="*/ 54 h 208"/>
                  <a:gd name="T34" fmla="*/ 63 w 192"/>
                  <a:gd name="T35" fmla="*/ 43 h 208"/>
                  <a:gd name="T36" fmla="*/ 64 w 192"/>
                  <a:gd name="T37" fmla="*/ 30 h 208"/>
                  <a:gd name="T38" fmla="*/ 62 w 192"/>
                  <a:gd name="T39" fmla="*/ 17 h 208"/>
                  <a:gd name="T40" fmla="*/ 55 w 192"/>
                  <a:gd name="T41" fmla="*/ 9 h 208"/>
                  <a:gd name="T42" fmla="*/ 51 w 192"/>
                  <a:gd name="T43" fmla="*/ 7 h 208"/>
                  <a:gd name="T44" fmla="*/ 46 w 192"/>
                  <a:gd name="T45" fmla="*/ 5 h 208"/>
                  <a:gd name="T46" fmla="*/ 41 w 192"/>
                  <a:gd name="T47" fmla="*/ 3 h 208"/>
                  <a:gd name="T48" fmla="*/ 35 w 192"/>
                  <a:gd name="T49" fmla="*/ 1 h 208"/>
                  <a:gd name="T50" fmla="*/ 28 w 192"/>
                  <a:gd name="T51" fmla="*/ 0 h 208"/>
                  <a:gd name="T52" fmla="*/ 22 w 192"/>
                  <a:gd name="T53" fmla="*/ 0 h 208"/>
                  <a:gd name="T54" fmla="*/ 16 w 192"/>
                  <a:gd name="T55" fmla="*/ 1 h 208"/>
                  <a:gd name="T56" fmla="*/ 9 w 192"/>
                  <a:gd name="T57" fmla="*/ 4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1" name="Freeform 28">
                <a:extLst>
                  <a:ext uri="{FF2B5EF4-FFF2-40B4-BE49-F238E27FC236}">
                    <a16:creationId xmlns:a16="http://schemas.microsoft.com/office/drawing/2014/main" id="{98E820F2-164D-7D40-A7A1-6ABB312E8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11 w 247"/>
                  <a:gd name="T1" fmla="*/ 10 h 251"/>
                  <a:gd name="T2" fmla="*/ 7 w 247"/>
                  <a:gd name="T3" fmla="*/ 15 h 251"/>
                  <a:gd name="T4" fmla="*/ 4 w 247"/>
                  <a:gd name="T5" fmla="*/ 20 h 251"/>
                  <a:gd name="T6" fmla="*/ 2 w 247"/>
                  <a:gd name="T7" fmla="*/ 26 h 251"/>
                  <a:gd name="T8" fmla="*/ 0 w 247"/>
                  <a:gd name="T9" fmla="*/ 32 h 251"/>
                  <a:gd name="T10" fmla="*/ 0 w 247"/>
                  <a:gd name="T11" fmla="*/ 39 h 251"/>
                  <a:gd name="T12" fmla="*/ 2 w 247"/>
                  <a:gd name="T13" fmla="*/ 45 h 251"/>
                  <a:gd name="T14" fmla="*/ 4 w 247"/>
                  <a:gd name="T15" fmla="*/ 51 h 251"/>
                  <a:gd name="T16" fmla="*/ 8 w 247"/>
                  <a:gd name="T17" fmla="*/ 57 h 251"/>
                  <a:gd name="T18" fmla="*/ 14 w 247"/>
                  <a:gd name="T19" fmla="*/ 63 h 251"/>
                  <a:gd name="T20" fmla="*/ 19 w 247"/>
                  <a:gd name="T21" fmla="*/ 68 h 251"/>
                  <a:gd name="T22" fmla="*/ 26 w 247"/>
                  <a:gd name="T23" fmla="*/ 74 h 251"/>
                  <a:gd name="T24" fmla="*/ 32 w 247"/>
                  <a:gd name="T25" fmla="*/ 78 h 251"/>
                  <a:gd name="T26" fmla="*/ 38 w 247"/>
                  <a:gd name="T27" fmla="*/ 82 h 251"/>
                  <a:gd name="T28" fmla="*/ 44 w 247"/>
                  <a:gd name="T29" fmla="*/ 84 h 251"/>
                  <a:gd name="T30" fmla="*/ 49 w 247"/>
                  <a:gd name="T31" fmla="*/ 84 h 251"/>
                  <a:gd name="T32" fmla="*/ 55 w 247"/>
                  <a:gd name="T33" fmla="*/ 82 h 251"/>
                  <a:gd name="T34" fmla="*/ 60 w 247"/>
                  <a:gd name="T35" fmla="*/ 79 h 251"/>
                  <a:gd name="T36" fmla="*/ 65 w 247"/>
                  <a:gd name="T37" fmla="*/ 76 h 251"/>
                  <a:gd name="T38" fmla="*/ 69 w 247"/>
                  <a:gd name="T39" fmla="*/ 74 h 251"/>
                  <a:gd name="T40" fmla="*/ 74 w 247"/>
                  <a:gd name="T41" fmla="*/ 71 h 251"/>
                  <a:gd name="T42" fmla="*/ 77 w 247"/>
                  <a:gd name="T43" fmla="*/ 68 h 251"/>
                  <a:gd name="T44" fmla="*/ 80 w 247"/>
                  <a:gd name="T45" fmla="*/ 64 h 251"/>
                  <a:gd name="T46" fmla="*/ 82 w 247"/>
                  <a:gd name="T47" fmla="*/ 60 h 251"/>
                  <a:gd name="T48" fmla="*/ 82 w 247"/>
                  <a:gd name="T49" fmla="*/ 54 h 251"/>
                  <a:gd name="T50" fmla="*/ 81 w 247"/>
                  <a:gd name="T51" fmla="*/ 48 h 251"/>
                  <a:gd name="T52" fmla="*/ 79 w 247"/>
                  <a:gd name="T53" fmla="*/ 40 h 251"/>
                  <a:gd name="T54" fmla="*/ 76 w 247"/>
                  <a:gd name="T55" fmla="*/ 32 h 251"/>
                  <a:gd name="T56" fmla="*/ 71 w 247"/>
                  <a:gd name="T57" fmla="*/ 24 h 251"/>
                  <a:gd name="T58" fmla="*/ 66 w 247"/>
                  <a:gd name="T59" fmla="*/ 17 h 251"/>
                  <a:gd name="T60" fmla="*/ 61 w 247"/>
                  <a:gd name="T61" fmla="*/ 10 h 251"/>
                  <a:gd name="T62" fmla="*/ 55 w 247"/>
                  <a:gd name="T63" fmla="*/ 5 h 251"/>
                  <a:gd name="T64" fmla="*/ 49 w 247"/>
                  <a:gd name="T65" fmla="*/ 2 h 251"/>
                  <a:gd name="T66" fmla="*/ 43 w 247"/>
                  <a:gd name="T67" fmla="*/ 1 h 251"/>
                  <a:gd name="T68" fmla="*/ 37 w 247"/>
                  <a:gd name="T69" fmla="*/ 0 h 251"/>
                  <a:gd name="T70" fmla="*/ 31 w 247"/>
                  <a:gd name="T71" fmla="*/ 0 h 251"/>
                  <a:gd name="T72" fmla="*/ 27 w 247"/>
                  <a:gd name="T73" fmla="*/ 1 h 251"/>
                  <a:gd name="T74" fmla="*/ 22 w 247"/>
                  <a:gd name="T75" fmla="*/ 2 h 251"/>
                  <a:gd name="T76" fmla="*/ 17 w 247"/>
                  <a:gd name="T77" fmla="*/ 4 h 251"/>
                  <a:gd name="T78" fmla="*/ 14 w 247"/>
                  <a:gd name="T79" fmla="*/ 7 h 251"/>
                  <a:gd name="T80" fmla="*/ 11 w 247"/>
                  <a:gd name="T81" fmla="*/ 1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2" name="Freeform 29">
                <a:extLst>
                  <a:ext uri="{FF2B5EF4-FFF2-40B4-BE49-F238E27FC236}">
                    <a16:creationId xmlns:a16="http://schemas.microsoft.com/office/drawing/2014/main" id="{4BC70315-0210-614E-B7D9-A36ADE52A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38 w 226"/>
                  <a:gd name="T1" fmla="*/ 1 h 240"/>
                  <a:gd name="T2" fmla="*/ 31 w 226"/>
                  <a:gd name="T3" fmla="*/ 0 h 240"/>
                  <a:gd name="T4" fmla="*/ 22 w 226"/>
                  <a:gd name="T5" fmla="*/ 1 h 240"/>
                  <a:gd name="T6" fmla="*/ 14 w 226"/>
                  <a:gd name="T7" fmla="*/ 4 h 240"/>
                  <a:gd name="T8" fmla="*/ 5 w 226"/>
                  <a:gd name="T9" fmla="*/ 12 h 240"/>
                  <a:gd name="T10" fmla="*/ 0 w 226"/>
                  <a:gd name="T11" fmla="*/ 26 h 240"/>
                  <a:gd name="T12" fmla="*/ 1 w 226"/>
                  <a:gd name="T13" fmla="*/ 41 h 240"/>
                  <a:gd name="T14" fmla="*/ 5 w 226"/>
                  <a:gd name="T15" fmla="*/ 56 h 240"/>
                  <a:gd name="T16" fmla="*/ 11 w 226"/>
                  <a:gd name="T17" fmla="*/ 67 h 240"/>
                  <a:gd name="T18" fmla="*/ 19 w 226"/>
                  <a:gd name="T19" fmla="*/ 74 h 240"/>
                  <a:gd name="T20" fmla="*/ 28 w 226"/>
                  <a:gd name="T21" fmla="*/ 79 h 240"/>
                  <a:gd name="T22" fmla="*/ 38 w 226"/>
                  <a:gd name="T23" fmla="*/ 80 h 240"/>
                  <a:gd name="T24" fmla="*/ 50 w 226"/>
                  <a:gd name="T25" fmla="*/ 76 h 240"/>
                  <a:gd name="T26" fmla="*/ 63 w 226"/>
                  <a:gd name="T27" fmla="*/ 68 h 240"/>
                  <a:gd name="T28" fmla="*/ 72 w 226"/>
                  <a:gd name="T29" fmla="*/ 57 h 240"/>
                  <a:gd name="T30" fmla="*/ 75 w 226"/>
                  <a:gd name="T31" fmla="*/ 44 h 240"/>
                  <a:gd name="T32" fmla="*/ 74 w 226"/>
                  <a:gd name="T33" fmla="*/ 35 h 240"/>
                  <a:gd name="T34" fmla="*/ 71 w 226"/>
                  <a:gd name="T35" fmla="*/ 32 h 240"/>
                  <a:gd name="T36" fmla="*/ 67 w 226"/>
                  <a:gd name="T37" fmla="*/ 32 h 240"/>
                  <a:gd name="T38" fmla="*/ 64 w 226"/>
                  <a:gd name="T39" fmla="*/ 35 h 240"/>
                  <a:gd name="T40" fmla="*/ 63 w 226"/>
                  <a:gd name="T41" fmla="*/ 42 h 240"/>
                  <a:gd name="T42" fmla="*/ 60 w 226"/>
                  <a:gd name="T43" fmla="*/ 53 h 240"/>
                  <a:gd name="T44" fmla="*/ 54 w 226"/>
                  <a:gd name="T45" fmla="*/ 61 h 240"/>
                  <a:gd name="T46" fmla="*/ 43 w 226"/>
                  <a:gd name="T47" fmla="*/ 66 h 240"/>
                  <a:gd name="T48" fmla="*/ 30 w 226"/>
                  <a:gd name="T49" fmla="*/ 66 h 240"/>
                  <a:gd name="T50" fmla="*/ 20 w 226"/>
                  <a:gd name="T51" fmla="*/ 59 h 240"/>
                  <a:gd name="T52" fmla="*/ 15 w 226"/>
                  <a:gd name="T53" fmla="*/ 48 h 240"/>
                  <a:gd name="T54" fmla="*/ 11 w 226"/>
                  <a:gd name="T55" fmla="*/ 35 h 240"/>
                  <a:gd name="T56" fmla="*/ 11 w 226"/>
                  <a:gd name="T57" fmla="*/ 25 h 240"/>
                  <a:gd name="T58" fmla="*/ 14 w 226"/>
                  <a:gd name="T59" fmla="*/ 19 h 240"/>
                  <a:gd name="T60" fmla="*/ 18 w 226"/>
                  <a:gd name="T61" fmla="*/ 13 h 240"/>
                  <a:gd name="T62" fmla="*/ 25 w 226"/>
                  <a:gd name="T63" fmla="*/ 9 h 240"/>
                  <a:gd name="T64" fmla="*/ 29 w 226"/>
                  <a:gd name="T65" fmla="*/ 8 h 240"/>
                  <a:gd name="T66" fmla="*/ 35 w 226"/>
                  <a:gd name="T67" fmla="*/ 8 h 240"/>
                  <a:gd name="T68" fmla="*/ 42 w 226"/>
                  <a:gd name="T69" fmla="*/ 8 h 240"/>
                  <a:gd name="T70" fmla="*/ 43 w 226"/>
                  <a:gd name="T71" fmla="*/ 4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3" name="Freeform 30">
                <a:extLst>
                  <a:ext uri="{FF2B5EF4-FFF2-40B4-BE49-F238E27FC236}">
                    <a16:creationId xmlns:a16="http://schemas.microsoft.com/office/drawing/2014/main" id="{89FC38AA-D7D3-E540-9E76-E4FB84240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20 w 279"/>
                  <a:gd name="T1" fmla="*/ 3 h 270"/>
                  <a:gd name="T2" fmla="*/ 11 w 279"/>
                  <a:gd name="T3" fmla="*/ 9 h 270"/>
                  <a:gd name="T4" fmla="*/ 5 w 279"/>
                  <a:gd name="T5" fmla="*/ 17 h 270"/>
                  <a:gd name="T6" fmla="*/ 1 w 279"/>
                  <a:gd name="T7" fmla="*/ 27 h 270"/>
                  <a:gd name="T8" fmla="*/ 0 w 279"/>
                  <a:gd name="T9" fmla="*/ 37 h 270"/>
                  <a:gd name="T10" fmla="*/ 2 w 279"/>
                  <a:gd name="T11" fmla="*/ 48 h 270"/>
                  <a:gd name="T12" fmla="*/ 6 w 279"/>
                  <a:gd name="T13" fmla="*/ 58 h 270"/>
                  <a:gd name="T14" fmla="*/ 12 w 279"/>
                  <a:gd name="T15" fmla="*/ 68 h 270"/>
                  <a:gd name="T16" fmla="*/ 22 w 279"/>
                  <a:gd name="T17" fmla="*/ 77 h 270"/>
                  <a:gd name="T18" fmla="*/ 34 w 279"/>
                  <a:gd name="T19" fmla="*/ 86 h 270"/>
                  <a:gd name="T20" fmla="*/ 47 w 279"/>
                  <a:gd name="T21" fmla="*/ 90 h 270"/>
                  <a:gd name="T22" fmla="*/ 62 w 279"/>
                  <a:gd name="T23" fmla="*/ 88 h 270"/>
                  <a:gd name="T24" fmla="*/ 73 w 279"/>
                  <a:gd name="T25" fmla="*/ 80 h 270"/>
                  <a:gd name="T26" fmla="*/ 81 w 279"/>
                  <a:gd name="T27" fmla="*/ 72 h 270"/>
                  <a:gd name="T28" fmla="*/ 88 w 279"/>
                  <a:gd name="T29" fmla="*/ 63 h 270"/>
                  <a:gd name="T30" fmla="*/ 92 w 279"/>
                  <a:gd name="T31" fmla="*/ 53 h 270"/>
                  <a:gd name="T32" fmla="*/ 93 w 279"/>
                  <a:gd name="T33" fmla="*/ 44 h 270"/>
                  <a:gd name="T34" fmla="*/ 91 w 279"/>
                  <a:gd name="T35" fmla="*/ 40 h 270"/>
                  <a:gd name="T36" fmla="*/ 86 w 279"/>
                  <a:gd name="T37" fmla="*/ 39 h 270"/>
                  <a:gd name="T38" fmla="*/ 82 w 279"/>
                  <a:gd name="T39" fmla="*/ 41 h 270"/>
                  <a:gd name="T40" fmla="*/ 80 w 279"/>
                  <a:gd name="T41" fmla="*/ 44 h 270"/>
                  <a:gd name="T42" fmla="*/ 78 w 279"/>
                  <a:gd name="T43" fmla="*/ 50 h 270"/>
                  <a:gd name="T44" fmla="*/ 73 w 279"/>
                  <a:gd name="T45" fmla="*/ 59 h 270"/>
                  <a:gd name="T46" fmla="*/ 66 w 279"/>
                  <a:gd name="T47" fmla="*/ 67 h 270"/>
                  <a:gd name="T48" fmla="*/ 51 w 279"/>
                  <a:gd name="T49" fmla="*/ 70 h 270"/>
                  <a:gd name="T50" fmla="*/ 33 w 279"/>
                  <a:gd name="T51" fmla="*/ 66 h 270"/>
                  <a:gd name="T52" fmla="*/ 20 w 279"/>
                  <a:gd name="T53" fmla="*/ 54 h 270"/>
                  <a:gd name="T54" fmla="*/ 13 w 279"/>
                  <a:gd name="T55" fmla="*/ 38 h 270"/>
                  <a:gd name="T56" fmla="*/ 15 w 279"/>
                  <a:gd name="T57" fmla="*/ 24 h 270"/>
                  <a:gd name="T58" fmla="*/ 20 w 279"/>
                  <a:gd name="T59" fmla="*/ 17 h 270"/>
                  <a:gd name="T60" fmla="*/ 27 w 279"/>
                  <a:gd name="T61" fmla="*/ 10 h 270"/>
                  <a:gd name="T62" fmla="*/ 34 w 279"/>
                  <a:gd name="T63" fmla="*/ 5 h 270"/>
                  <a:gd name="T64" fmla="*/ 36 w 279"/>
                  <a:gd name="T65" fmla="*/ 1 h 270"/>
                  <a:gd name="T66" fmla="*/ 29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4" name="Freeform 31">
                <a:extLst>
                  <a:ext uri="{FF2B5EF4-FFF2-40B4-BE49-F238E27FC236}">
                    <a16:creationId xmlns:a16="http://schemas.microsoft.com/office/drawing/2014/main" id="{8C74018D-1817-4E41-97FD-80C35AD7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2 w 72"/>
                  <a:gd name="T1" fmla="*/ 22 h 75"/>
                  <a:gd name="T2" fmla="*/ 5 w 72"/>
                  <a:gd name="T3" fmla="*/ 24 h 75"/>
                  <a:gd name="T4" fmla="*/ 8 w 72"/>
                  <a:gd name="T5" fmla="*/ 25 h 75"/>
                  <a:gd name="T6" fmla="*/ 11 w 72"/>
                  <a:gd name="T7" fmla="*/ 25 h 75"/>
                  <a:gd name="T8" fmla="*/ 12 w 72"/>
                  <a:gd name="T9" fmla="*/ 24 h 75"/>
                  <a:gd name="T10" fmla="*/ 13 w 72"/>
                  <a:gd name="T11" fmla="*/ 24 h 75"/>
                  <a:gd name="T12" fmla="*/ 16 w 72"/>
                  <a:gd name="T13" fmla="*/ 24 h 75"/>
                  <a:gd name="T14" fmla="*/ 19 w 72"/>
                  <a:gd name="T15" fmla="*/ 22 h 75"/>
                  <a:gd name="T16" fmla="*/ 21 w 72"/>
                  <a:gd name="T17" fmla="*/ 20 h 75"/>
                  <a:gd name="T18" fmla="*/ 23 w 72"/>
                  <a:gd name="T19" fmla="*/ 19 h 75"/>
                  <a:gd name="T20" fmla="*/ 24 w 72"/>
                  <a:gd name="T21" fmla="*/ 17 h 75"/>
                  <a:gd name="T22" fmla="*/ 24 w 72"/>
                  <a:gd name="T23" fmla="*/ 16 h 75"/>
                  <a:gd name="T24" fmla="*/ 23 w 72"/>
                  <a:gd name="T25" fmla="*/ 15 h 75"/>
                  <a:gd name="T26" fmla="*/ 22 w 72"/>
                  <a:gd name="T27" fmla="*/ 13 h 75"/>
                  <a:gd name="T28" fmla="*/ 21 w 72"/>
                  <a:gd name="T29" fmla="*/ 13 h 75"/>
                  <a:gd name="T30" fmla="*/ 20 w 72"/>
                  <a:gd name="T31" fmla="*/ 13 h 75"/>
                  <a:gd name="T32" fmla="*/ 18 w 72"/>
                  <a:gd name="T33" fmla="*/ 13 h 75"/>
                  <a:gd name="T34" fmla="*/ 16 w 72"/>
                  <a:gd name="T35" fmla="*/ 14 h 75"/>
                  <a:gd name="T36" fmla="*/ 13 w 72"/>
                  <a:gd name="T37" fmla="*/ 15 h 75"/>
                  <a:gd name="T38" fmla="*/ 11 w 72"/>
                  <a:gd name="T39" fmla="*/ 17 h 75"/>
                  <a:gd name="T40" fmla="*/ 10 w 72"/>
                  <a:gd name="T41" fmla="*/ 17 h 75"/>
                  <a:gd name="T42" fmla="*/ 9 w 72"/>
                  <a:gd name="T43" fmla="*/ 14 h 75"/>
                  <a:gd name="T44" fmla="*/ 7 w 72"/>
                  <a:gd name="T45" fmla="*/ 8 h 75"/>
                  <a:gd name="T46" fmla="*/ 4 w 72"/>
                  <a:gd name="T47" fmla="*/ 2 h 75"/>
                  <a:gd name="T48" fmla="*/ 0 w 72"/>
                  <a:gd name="T49" fmla="*/ 0 h 75"/>
                  <a:gd name="T50" fmla="*/ 0 w 72"/>
                  <a:gd name="T51" fmla="*/ 6 h 75"/>
                  <a:gd name="T52" fmla="*/ 1 w 72"/>
                  <a:gd name="T53" fmla="*/ 13 h 75"/>
                  <a:gd name="T54" fmla="*/ 2 w 72"/>
                  <a:gd name="T55" fmla="*/ 19 h 75"/>
                  <a:gd name="T56" fmla="*/ 2 w 72"/>
                  <a:gd name="T57" fmla="*/ 22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5" name="Freeform 32">
                <a:extLst>
                  <a:ext uri="{FF2B5EF4-FFF2-40B4-BE49-F238E27FC236}">
                    <a16:creationId xmlns:a16="http://schemas.microsoft.com/office/drawing/2014/main" id="{211DBE52-63E5-2147-BF41-0106ED2A3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5 w 70"/>
                  <a:gd name="T1" fmla="*/ 18 h 59"/>
                  <a:gd name="T2" fmla="*/ 5 w 70"/>
                  <a:gd name="T3" fmla="*/ 19 h 59"/>
                  <a:gd name="T4" fmla="*/ 7 w 70"/>
                  <a:gd name="T5" fmla="*/ 19 h 59"/>
                  <a:gd name="T6" fmla="*/ 8 w 70"/>
                  <a:gd name="T7" fmla="*/ 20 h 59"/>
                  <a:gd name="T8" fmla="*/ 9 w 70"/>
                  <a:gd name="T9" fmla="*/ 20 h 59"/>
                  <a:gd name="T10" fmla="*/ 12 w 70"/>
                  <a:gd name="T11" fmla="*/ 20 h 59"/>
                  <a:gd name="T12" fmla="*/ 15 w 70"/>
                  <a:gd name="T13" fmla="*/ 19 h 59"/>
                  <a:gd name="T14" fmla="*/ 18 w 70"/>
                  <a:gd name="T15" fmla="*/ 19 h 59"/>
                  <a:gd name="T16" fmla="*/ 21 w 70"/>
                  <a:gd name="T17" fmla="*/ 17 h 59"/>
                  <a:gd name="T18" fmla="*/ 22 w 70"/>
                  <a:gd name="T19" fmla="*/ 16 h 59"/>
                  <a:gd name="T20" fmla="*/ 23 w 70"/>
                  <a:gd name="T21" fmla="*/ 15 h 59"/>
                  <a:gd name="T22" fmla="*/ 23 w 70"/>
                  <a:gd name="T23" fmla="*/ 14 h 59"/>
                  <a:gd name="T24" fmla="*/ 23 w 70"/>
                  <a:gd name="T25" fmla="*/ 13 h 59"/>
                  <a:gd name="T26" fmla="*/ 18 w 70"/>
                  <a:gd name="T27" fmla="*/ 11 h 59"/>
                  <a:gd name="T28" fmla="*/ 14 w 70"/>
                  <a:gd name="T29" fmla="*/ 11 h 59"/>
                  <a:gd name="T30" fmla="*/ 11 w 70"/>
                  <a:gd name="T31" fmla="*/ 13 h 59"/>
                  <a:gd name="T32" fmla="*/ 9 w 70"/>
                  <a:gd name="T33" fmla="*/ 14 h 59"/>
                  <a:gd name="T34" fmla="*/ 7 w 70"/>
                  <a:gd name="T35" fmla="*/ 10 h 59"/>
                  <a:gd name="T36" fmla="*/ 5 w 70"/>
                  <a:gd name="T37" fmla="*/ 5 h 59"/>
                  <a:gd name="T38" fmla="*/ 3 w 70"/>
                  <a:gd name="T39" fmla="*/ 1 h 59"/>
                  <a:gd name="T40" fmla="*/ 1 w 70"/>
                  <a:gd name="T41" fmla="*/ 0 h 59"/>
                  <a:gd name="T42" fmla="*/ 0 w 70"/>
                  <a:gd name="T43" fmla="*/ 6 h 59"/>
                  <a:gd name="T44" fmla="*/ 1 w 70"/>
                  <a:gd name="T45" fmla="*/ 12 h 59"/>
                  <a:gd name="T46" fmla="*/ 4 w 70"/>
                  <a:gd name="T47" fmla="*/ 17 h 59"/>
                  <a:gd name="T48" fmla="*/ 5 w 70"/>
                  <a:gd name="T49" fmla="*/ 18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6" name="Freeform 33">
                <a:extLst>
                  <a:ext uri="{FF2B5EF4-FFF2-40B4-BE49-F238E27FC236}">
                    <a16:creationId xmlns:a16="http://schemas.microsoft.com/office/drawing/2014/main" id="{B1FFC6E1-ACF1-F849-BF34-961B8E1A5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1 w 65"/>
                  <a:gd name="T1" fmla="*/ 15 h 60"/>
                  <a:gd name="T2" fmla="*/ 3 w 65"/>
                  <a:gd name="T3" fmla="*/ 19 h 60"/>
                  <a:gd name="T4" fmla="*/ 7 w 65"/>
                  <a:gd name="T5" fmla="*/ 20 h 60"/>
                  <a:gd name="T6" fmla="*/ 10 w 65"/>
                  <a:gd name="T7" fmla="*/ 20 h 60"/>
                  <a:gd name="T8" fmla="*/ 12 w 65"/>
                  <a:gd name="T9" fmla="*/ 20 h 60"/>
                  <a:gd name="T10" fmla="*/ 15 w 65"/>
                  <a:gd name="T11" fmla="*/ 19 h 60"/>
                  <a:gd name="T12" fmla="*/ 18 w 65"/>
                  <a:gd name="T13" fmla="*/ 17 h 60"/>
                  <a:gd name="T14" fmla="*/ 21 w 65"/>
                  <a:gd name="T15" fmla="*/ 15 h 60"/>
                  <a:gd name="T16" fmla="*/ 22 w 65"/>
                  <a:gd name="T17" fmla="*/ 13 h 60"/>
                  <a:gd name="T18" fmla="*/ 21 w 65"/>
                  <a:gd name="T19" fmla="*/ 12 h 60"/>
                  <a:gd name="T20" fmla="*/ 20 w 65"/>
                  <a:gd name="T21" fmla="*/ 11 h 60"/>
                  <a:gd name="T22" fmla="*/ 19 w 65"/>
                  <a:gd name="T23" fmla="*/ 11 h 60"/>
                  <a:gd name="T24" fmla="*/ 17 w 65"/>
                  <a:gd name="T25" fmla="*/ 11 h 60"/>
                  <a:gd name="T26" fmla="*/ 9 w 65"/>
                  <a:gd name="T27" fmla="*/ 12 h 60"/>
                  <a:gd name="T28" fmla="*/ 8 w 65"/>
                  <a:gd name="T29" fmla="*/ 10 h 60"/>
                  <a:gd name="T30" fmla="*/ 6 w 65"/>
                  <a:gd name="T31" fmla="*/ 5 h 60"/>
                  <a:gd name="T32" fmla="*/ 3 w 65"/>
                  <a:gd name="T33" fmla="*/ 1 h 60"/>
                  <a:gd name="T34" fmla="*/ 0 w 65"/>
                  <a:gd name="T35" fmla="*/ 0 h 60"/>
                  <a:gd name="T36" fmla="*/ 0 w 65"/>
                  <a:gd name="T37" fmla="*/ 5 h 60"/>
                  <a:gd name="T38" fmla="*/ 1 w 65"/>
                  <a:gd name="T39" fmla="*/ 10 h 60"/>
                  <a:gd name="T40" fmla="*/ 1 w 65"/>
                  <a:gd name="T41" fmla="*/ 14 h 60"/>
                  <a:gd name="T42" fmla="*/ 1 w 65"/>
                  <a:gd name="T43" fmla="*/ 15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7" name="Freeform 34">
                <a:extLst>
                  <a:ext uri="{FF2B5EF4-FFF2-40B4-BE49-F238E27FC236}">
                    <a16:creationId xmlns:a16="http://schemas.microsoft.com/office/drawing/2014/main" id="{48A589A5-6119-5547-8119-3DA2B7818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3 w 69"/>
                  <a:gd name="T1" fmla="*/ 16 h 47"/>
                  <a:gd name="T2" fmla="*/ 4 w 69"/>
                  <a:gd name="T3" fmla="*/ 16 h 47"/>
                  <a:gd name="T4" fmla="*/ 5 w 69"/>
                  <a:gd name="T5" fmla="*/ 16 h 47"/>
                  <a:gd name="T6" fmla="*/ 7 w 69"/>
                  <a:gd name="T7" fmla="*/ 16 h 47"/>
                  <a:gd name="T8" fmla="*/ 8 w 69"/>
                  <a:gd name="T9" fmla="*/ 16 h 47"/>
                  <a:gd name="T10" fmla="*/ 10 w 69"/>
                  <a:gd name="T11" fmla="*/ 16 h 47"/>
                  <a:gd name="T12" fmla="*/ 13 w 69"/>
                  <a:gd name="T13" fmla="*/ 15 h 47"/>
                  <a:gd name="T14" fmla="*/ 16 w 69"/>
                  <a:gd name="T15" fmla="*/ 14 h 47"/>
                  <a:gd name="T16" fmla="*/ 19 w 69"/>
                  <a:gd name="T17" fmla="*/ 13 h 47"/>
                  <a:gd name="T18" fmla="*/ 21 w 69"/>
                  <a:gd name="T19" fmla="*/ 12 h 47"/>
                  <a:gd name="T20" fmla="*/ 22 w 69"/>
                  <a:gd name="T21" fmla="*/ 10 h 47"/>
                  <a:gd name="T22" fmla="*/ 23 w 69"/>
                  <a:gd name="T23" fmla="*/ 9 h 47"/>
                  <a:gd name="T24" fmla="*/ 22 w 69"/>
                  <a:gd name="T25" fmla="*/ 7 h 47"/>
                  <a:gd name="T26" fmla="*/ 21 w 69"/>
                  <a:gd name="T27" fmla="*/ 6 h 47"/>
                  <a:gd name="T28" fmla="*/ 19 w 69"/>
                  <a:gd name="T29" fmla="*/ 6 h 47"/>
                  <a:gd name="T30" fmla="*/ 16 w 69"/>
                  <a:gd name="T31" fmla="*/ 6 h 47"/>
                  <a:gd name="T32" fmla="*/ 13 w 69"/>
                  <a:gd name="T33" fmla="*/ 6 h 47"/>
                  <a:gd name="T34" fmla="*/ 11 w 69"/>
                  <a:gd name="T35" fmla="*/ 7 h 47"/>
                  <a:gd name="T36" fmla="*/ 9 w 69"/>
                  <a:gd name="T37" fmla="*/ 8 h 47"/>
                  <a:gd name="T38" fmla="*/ 7 w 69"/>
                  <a:gd name="T39" fmla="*/ 9 h 47"/>
                  <a:gd name="T40" fmla="*/ 7 w 69"/>
                  <a:gd name="T41" fmla="*/ 9 h 47"/>
                  <a:gd name="T42" fmla="*/ 6 w 69"/>
                  <a:gd name="T43" fmla="*/ 7 h 47"/>
                  <a:gd name="T44" fmla="*/ 5 w 69"/>
                  <a:gd name="T45" fmla="*/ 5 h 47"/>
                  <a:gd name="T46" fmla="*/ 4 w 69"/>
                  <a:gd name="T47" fmla="*/ 2 h 47"/>
                  <a:gd name="T48" fmla="*/ 3 w 69"/>
                  <a:gd name="T49" fmla="*/ 1 h 47"/>
                  <a:gd name="T50" fmla="*/ 2 w 69"/>
                  <a:gd name="T51" fmla="*/ 0 h 47"/>
                  <a:gd name="T52" fmla="*/ 2 w 69"/>
                  <a:gd name="T53" fmla="*/ 0 h 47"/>
                  <a:gd name="T54" fmla="*/ 1 w 69"/>
                  <a:gd name="T55" fmla="*/ 0 h 47"/>
                  <a:gd name="T56" fmla="*/ 0 w 69"/>
                  <a:gd name="T57" fmla="*/ 1 h 47"/>
                  <a:gd name="T58" fmla="*/ 0 w 69"/>
                  <a:gd name="T59" fmla="*/ 4 h 47"/>
                  <a:gd name="T60" fmla="*/ 1 w 69"/>
                  <a:gd name="T61" fmla="*/ 9 h 47"/>
                  <a:gd name="T62" fmla="*/ 2 w 69"/>
                  <a:gd name="T63" fmla="*/ 14 h 47"/>
                  <a:gd name="T64" fmla="*/ 3 w 69"/>
                  <a:gd name="T65" fmla="*/ 1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8" name="Freeform 35">
                <a:extLst>
                  <a:ext uri="{FF2B5EF4-FFF2-40B4-BE49-F238E27FC236}">
                    <a16:creationId xmlns:a16="http://schemas.microsoft.com/office/drawing/2014/main" id="{9941F5C6-4D00-A344-8B49-4BA9E7F42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4 w 60"/>
                  <a:gd name="T1" fmla="*/ 18 h 58"/>
                  <a:gd name="T2" fmla="*/ 7 w 60"/>
                  <a:gd name="T3" fmla="*/ 19 h 58"/>
                  <a:gd name="T4" fmla="*/ 11 w 60"/>
                  <a:gd name="T5" fmla="*/ 20 h 58"/>
                  <a:gd name="T6" fmla="*/ 15 w 60"/>
                  <a:gd name="T7" fmla="*/ 19 h 58"/>
                  <a:gd name="T8" fmla="*/ 18 w 60"/>
                  <a:gd name="T9" fmla="*/ 17 h 58"/>
                  <a:gd name="T10" fmla="*/ 19 w 60"/>
                  <a:gd name="T11" fmla="*/ 17 h 58"/>
                  <a:gd name="T12" fmla="*/ 20 w 60"/>
                  <a:gd name="T13" fmla="*/ 16 h 58"/>
                  <a:gd name="T14" fmla="*/ 20 w 60"/>
                  <a:gd name="T15" fmla="*/ 14 h 58"/>
                  <a:gd name="T16" fmla="*/ 20 w 60"/>
                  <a:gd name="T17" fmla="*/ 13 h 58"/>
                  <a:gd name="T18" fmla="*/ 19 w 60"/>
                  <a:gd name="T19" fmla="*/ 12 h 58"/>
                  <a:gd name="T20" fmla="*/ 18 w 60"/>
                  <a:gd name="T21" fmla="*/ 11 h 58"/>
                  <a:gd name="T22" fmla="*/ 16 w 60"/>
                  <a:gd name="T23" fmla="*/ 11 h 58"/>
                  <a:gd name="T24" fmla="*/ 15 w 60"/>
                  <a:gd name="T25" fmla="*/ 11 h 58"/>
                  <a:gd name="T26" fmla="*/ 12 w 60"/>
                  <a:gd name="T27" fmla="*/ 12 h 58"/>
                  <a:gd name="T28" fmla="*/ 9 w 60"/>
                  <a:gd name="T29" fmla="*/ 12 h 58"/>
                  <a:gd name="T30" fmla="*/ 7 w 60"/>
                  <a:gd name="T31" fmla="*/ 12 h 58"/>
                  <a:gd name="T32" fmla="*/ 6 w 60"/>
                  <a:gd name="T33" fmla="*/ 12 h 58"/>
                  <a:gd name="T34" fmla="*/ 6 w 60"/>
                  <a:gd name="T35" fmla="*/ 10 h 58"/>
                  <a:gd name="T36" fmla="*/ 6 w 60"/>
                  <a:gd name="T37" fmla="*/ 6 h 58"/>
                  <a:gd name="T38" fmla="*/ 5 w 60"/>
                  <a:gd name="T39" fmla="*/ 1 h 58"/>
                  <a:gd name="T40" fmla="*/ 2 w 60"/>
                  <a:gd name="T41" fmla="*/ 0 h 58"/>
                  <a:gd name="T42" fmla="*/ 0 w 60"/>
                  <a:gd name="T43" fmla="*/ 4 h 58"/>
                  <a:gd name="T44" fmla="*/ 0 w 60"/>
                  <a:gd name="T45" fmla="*/ 9 h 58"/>
                  <a:gd name="T46" fmla="*/ 1 w 60"/>
                  <a:gd name="T47" fmla="*/ 14 h 58"/>
                  <a:gd name="T48" fmla="*/ 4 w 60"/>
                  <a:gd name="T49" fmla="*/ 1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9" name="Freeform 36">
                <a:extLst>
                  <a:ext uri="{FF2B5EF4-FFF2-40B4-BE49-F238E27FC236}">
                    <a16:creationId xmlns:a16="http://schemas.microsoft.com/office/drawing/2014/main" id="{CEE5CF51-1153-F948-8AFC-600DF398D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6 w 59"/>
                  <a:gd name="T1" fmla="*/ 17 h 55"/>
                  <a:gd name="T2" fmla="*/ 11 w 59"/>
                  <a:gd name="T3" fmla="*/ 18 h 55"/>
                  <a:gd name="T4" fmla="*/ 15 w 59"/>
                  <a:gd name="T5" fmla="*/ 18 h 55"/>
                  <a:gd name="T6" fmla="*/ 18 w 59"/>
                  <a:gd name="T7" fmla="*/ 15 h 55"/>
                  <a:gd name="T8" fmla="*/ 20 w 59"/>
                  <a:gd name="T9" fmla="*/ 11 h 55"/>
                  <a:gd name="T10" fmla="*/ 19 w 59"/>
                  <a:gd name="T11" fmla="*/ 10 h 55"/>
                  <a:gd name="T12" fmla="*/ 18 w 59"/>
                  <a:gd name="T13" fmla="*/ 9 h 55"/>
                  <a:gd name="T14" fmla="*/ 17 w 59"/>
                  <a:gd name="T15" fmla="*/ 9 h 55"/>
                  <a:gd name="T16" fmla="*/ 15 w 59"/>
                  <a:gd name="T17" fmla="*/ 9 h 55"/>
                  <a:gd name="T18" fmla="*/ 14 w 59"/>
                  <a:gd name="T19" fmla="*/ 10 h 55"/>
                  <a:gd name="T20" fmla="*/ 13 w 59"/>
                  <a:gd name="T21" fmla="*/ 11 h 55"/>
                  <a:gd name="T22" fmla="*/ 12 w 59"/>
                  <a:gd name="T23" fmla="*/ 12 h 55"/>
                  <a:gd name="T24" fmla="*/ 11 w 59"/>
                  <a:gd name="T25" fmla="*/ 13 h 55"/>
                  <a:gd name="T26" fmla="*/ 9 w 59"/>
                  <a:gd name="T27" fmla="*/ 10 h 55"/>
                  <a:gd name="T28" fmla="*/ 7 w 59"/>
                  <a:gd name="T29" fmla="*/ 6 h 55"/>
                  <a:gd name="T30" fmla="*/ 3 w 59"/>
                  <a:gd name="T31" fmla="*/ 2 h 55"/>
                  <a:gd name="T32" fmla="*/ 0 w 59"/>
                  <a:gd name="T33" fmla="*/ 0 h 55"/>
                  <a:gd name="T34" fmla="*/ 1 w 59"/>
                  <a:gd name="T35" fmla="*/ 6 h 55"/>
                  <a:gd name="T36" fmla="*/ 3 w 59"/>
                  <a:gd name="T37" fmla="*/ 11 h 55"/>
                  <a:gd name="T38" fmla="*/ 5 w 59"/>
                  <a:gd name="T39" fmla="*/ 15 h 55"/>
                  <a:gd name="T40" fmla="*/ 6 w 59"/>
                  <a:gd name="T41" fmla="*/ 1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0" name="Freeform 37">
                <a:extLst>
                  <a:ext uri="{FF2B5EF4-FFF2-40B4-BE49-F238E27FC236}">
                    <a16:creationId xmlns:a16="http://schemas.microsoft.com/office/drawing/2014/main" id="{9747EC63-30B4-0749-9F0F-28786539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11 w 82"/>
                  <a:gd name="T1" fmla="*/ 25 h 76"/>
                  <a:gd name="T2" fmla="*/ 13 w 82"/>
                  <a:gd name="T3" fmla="*/ 25 h 76"/>
                  <a:gd name="T4" fmla="*/ 14 w 82"/>
                  <a:gd name="T5" fmla="*/ 25 h 76"/>
                  <a:gd name="T6" fmla="*/ 16 w 82"/>
                  <a:gd name="T7" fmla="*/ 25 h 76"/>
                  <a:gd name="T8" fmla="*/ 19 w 82"/>
                  <a:gd name="T9" fmla="*/ 25 h 76"/>
                  <a:gd name="T10" fmla="*/ 20 w 82"/>
                  <a:gd name="T11" fmla="*/ 24 h 76"/>
                  <a:gd name="T12" fmla="*/ 22 w 82"/>
                  <a:gd name="T13" fmla="*/ 22 h 76"/>
                  <a:gd name="T14" fmla="*/ 24 w 82"/>
                  <a:gd name="T15" fmla="*/ 21 h 76"/>
                  <a:gd name="T16" fmla="*/ 25 w 82"/>
                  <a:gd name="T17" fmla="*/ 19 h 76"/>
                  <a:gd name="T18" fmla="*/ 26 w 82"/>
                  <a:gd name="T19" fmla="*/ 18 h 76"/>
                  <a:gd name="T20" fmla="*/ 27 w 82"/>
                  <a:gd name="T21" fmla="*/ 17 h 76"/>
                  <a:gd name="T22" fmla="*/ 27 w 82"/>
                  <a:gd name="T23" fmla="*/ 15 h 76"/>
                  <a:gd name="T24" fmla="*/ 26 w 82"/>
                  <a:gd name="T25" fmla="*/ 14 h 76"/>
                  <a:gd name="T26" fmla="*/ 23 w 82"/>
                  <a:gd name="T27" fmla="*/ 13 h 76"/>
                  <a:gd name="T28" fmla="*/ 21 w 82"/>
                  <a:gd name="T29" fmla="*/ 12 h 76"/>
                  <a:gd name="T30" fmla="*/ 18 w 82"/>
                  <a:gd name="T31" fmla="*/ 13 h 76"/>
                  <a:gd name="T32" fmla="*/ 15 w 82"/>
                  <a:gd name="T33" fmla="*/ 13 h 76"/>
                  <a:gd name="T34" fmla="*/ 13 w 82"/>
                  <a:gd name="T35" fmla="*/ 14 h 76"/>
                  <a:gd name="T36" fmla="*/ 12 w 82"/>
                  <a:gd name="T37" fmla="*/ 16 h 76"/>
                  <a:gd name="T38" fmla="*/ 11 w 82"/>
                  <a:gd name="T39" fmla="*/ 16 h 76"/>
                  <a:gd name="T40" fmla="*/ 10 w 82"/>
                  <a:gd name="T41" fmla="*/ 17 h 76"/>
                  <a:gd name="T42" fmla="*/ 10 w 82"/>
                  <a:gd name="T43" fmla="*/ 14 h 76"/>
                  <a:gd name="T44" fmla="*/ 8 w 82"/>
                  <a:gd name="T45" fmla="*/ 8 h 76"/>
                  <a:gd name="T46" fmla="*/ 5 w 82"/>
                  <a:gd name="T47" fmla="*/ 2 h 76"/>
                  <a:gd name="T48" fmla="*/ 1 w 82"/>
                  <a:gd name="T49" fmla="*/ 0 h 76"/>
                  <a:gd name="T50" fmla="*/ 0 w 82"/>
                  <a:gd name="T51" fmla="*/ 6 h 76"/>
                  <a:gd name="T52" fmla="*/ 0 w 82"/>
                  <a:gd name="T53" fmla="*/ 10 h 76"/>
                  <a:gd name="T54" fmla="*/ 1 w 82"/>
                  <a:gd name="T55" fmla="*/ 14 h 76"/>
                  <a:gd name="T56" fmla="*/ 4 w 82"/>
                  <a:gd name="T57" fmla="*/ 18 h 76"/>
                  <a:gd name="T58" fmla="*/ 6 w 82"/>
                  <a:gd name="T59" fmla="*/ 21 h 76"/>
                  <a:gd name="T60" fmla="*/ 8 w 82"/>
                  <a:gd name="T61" fmla="*/ 23 h 76"/>
                  <a:gd name="T62" fmla="*/ 10 w 82"/>
                  <a:gd name="T63" fmla="*/ 24 h 76"/>
                  <a:gd name="T64" fmla="*/ 11 w 82"/>
                  <a:gd name="T65" fmla="*/ 2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1" name="Freeform 38">
                <a:extLst>
                  <a:ext uri="{FF2B5EF4-FFF2-40B4-BE49-F238E27FC236}">
                    <a16:creationId xmlns:a16="http://schemas.microsoft.com/office/drawing/2014/main" id="{4E139A4A-3B72-0C41-919F-0BF7B1A68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4 w 75"/>
                  <a:gd name="T1" fmla="*/ 18 h 66"/>
                  <a:gd name="T2" fmla="*/ 5 w 75"/>
                  <a:gd name="T3" fmla="*/ 19 h 66"/>
                  <a:gd name="T4" fmla="*/ 6 w 75"/>
                  <a:gd name="T5" fmla="*/ 20 h 66"/>
                  <a:gd name="T6" fmla="*/ 8 w 75"/>
                  <a:gd name="T7" fmla="*/ 21 h 66"/>
                  <a:gd name="T8" fmla="*/ 9 w 75"/>
                  <a:gd name="T9" fmla="*/ 21 h 66"/>
                  <a:gd name="T10" fmla="*/ 11 w 75"/>
                  <a:gd name="T11" fmla="*/ 22 h 66"/>
                  <a:gd name="T12" fmla="*/ 13 w 75"/>
                  <a:gd name="T13" fmla="*/ 22 h 66"/>
                  <a:gd name="T14" fmla="*/ 16 w 75"/>
                  <a:gd name="T15" fmla="*/ 22 h 66"/>
                  <a:gd name="T16" fmla="*/ 19 w 75"/>
                  <a:gd name="T17" fmla="*/ 22 h 66"/>
                  <a:gd name="T18" fmla="*/ 22 w 75"/>
                  <a:gd name="T19" fmla="*/ 21 h 66"/>
                  <a:gd name="T20" fmla="*/ 24 w 75"/>
                  <a:gd name="T21" fmla="*/ 20 h 66"/>
                  <a:gd name="T22" fmla="*/ 25 w 75"/>
                  <a:gd name="T23" fmla="*/ 18 h 66"/>
                  <a:gd name="T24" fmla="*/ 25 w 75"/>
                  <a:gd name="T25" fmla="*/ 15 h 66"/>
                  <a:gd name="T26" fmla="*/ 24 w 75"/>
                  <a:gd name="T27" fmla="*/ 13 h 66"/>
                  <a:gd name="T28" fmla="*/ 22 w 75"/>
                  <a:gd name="T29" fmla="*/ 12 h 66"/>
                  <a:gd name="T30" fmla="*/ 20 w 75"/>
                  <a:gd name="T31" fmla="*/ 11 h 66"/>
                  <a:gd name="T32" fmla="*/ 17 w 75"/>
                  <a:gd name="T33" fmla="*/ 11 h 66"/>
                  <a:gd name="T34" fmla="*/ 14 w 75"/>
                  <a:gd name="T35" fmla="*/ 12 h 66"/>
                  <a:gd name="T36" fmla="*/ 11 w 75"/>
                  <a:gd name="T37" fmla="*/ 12 h 66"/>
                  <a:gd name="T38" fmla="*/ 9 w 75"/>
                  <a:gd name="T39" fmla="*/ 13 h 66"/>
                  <a:gd name="T40" fmla="*/ 9 w 75"/>
                  <a:gd name="T41" fmla="*/ 13 h 66"/>
                  <a:gd name="T42" fmla="*/ 8 w 75"/>
                  <a:gd name="T43" fmla="*/ 11 h 66"/>
                  <a:gd name="T44" fmla="*/ 6 w 75"/>
                  <a:gd name="T45" fmla="*/ 5 h 66"/>
                  <a:gd name="T46" fmla="*/ 3 w 75"/>
                  <a:gd name="T47" fmla="*/ 1 h 66"/>
                  <a:gd name="T48" fmla="*/ 0 w 75"/>
                  <a:gd name="T49" fmla="*/ 0 h 66"/>
                  <a:gd name="T50" fmla="*/ 0 w 75"/>
                  <a:gd name="T51" fmla="*/ 7 h 66"/>
                  <a:gd name="T52" fmla="*/ 2 w 75"/>
                  <a:gd name="T53" fmla="*/ 13 h 66"/>
                  <a:gd name="T54" fmla="*/ 3 w 75"/>
                  <a:gd name="T55" fmla="*/ 16 h 66"/>
                  <a:gd name="T56" fmla="*/ 4 w 75"/>
                  <a:gd name="T57" fmla="*/ 1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2" name="Freeform 39">
                <a:extLst>
                  <a:ext uri="{FF2B5EF4-FFF2-40B4-BE49-F238E27FC236}">
                    <a16:creationId xmlns:a16="http://schemas.microsoft.com/office/drawing/2014/main" id="{4D60C5DF-7124-D94F-9FDF-1866E0A6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1 w 75"/>
                  <a:gd name="T1" fmla="*/ 14 h 63"/>
                  <a:gd name="T2" fmla="*/ 1 w 75"/>
                  <a:gd name="T3" fmla="*/ 15 h 63"/>
                  <a:gd name="T4" fmla="*/ 3 w 75"/>
                  <a:gd name="T5" fmla="*/ 17 h 63"/>
                  <a:gd name="T6" fmla="*/ 5 w 75"/>
                  <a:gd name="T7" fmla="*/ 19 h 63"/>
                  <a:gd name="T8" fmla="*/ 5 w 75"/>
                  <a:gd name="T9" fmla="*/ 19 h 63"/>
                  <a:gd name="T10" fmla="*/ 8 w 75"/>
                  <a:gd name="T11" fmla="*/ 20 h 63"/>
                  <a:gd name="T12" fmla="*/ 11 w 75"/>
                  <a:gd name="T13" fmla="*/ 21 h 63"/>
                  <a:gd name="T14" fmla="*/ 14 w 75"/>
                  <a:gd name="T15" fmla="*/ 21 h 63"/>
                  <a:gd name="T16" fmla="*/ 18 w 75"/>
                  <a:gd name="T17" fmla="*/ 20 h 63"/>
                  <a:gd name="T18" fmla="*/ 21 w 75"/>
                  <a:gd name="T19" fmla="*/ 19 h 63"/>
                  <a:gd name="T20" fmla="*/ 24 w 75"/>
                  <a:gd name="T21" fmla="*/ 18 h 63"/>
                  <a:gd name="T22" fmla="*/ 25 w 75"/>
                  <a:gd name="T23" fmla="*/ 16 h 63"/>
                  <a:gd name="T24" fmla="*/ 24 w 75"/>
                  <a:gd name="T25" fmla="*/ 13 h 63"/>
                  <a:gd name="T26" fmla="*/ 22 w 75"/>
                  <a:gd name="T27" fmla="*/ 11 h 63"/>
                  <a:gd name="T28" fmla="*/ 20 w 75"/>
                  <a:gd name="T29" fmla="*/ 10 h 63"/>
                  <a:gd name="T30" fmla="*/ 18 w 75"/>
                  <a:gd name="T31" fmla="*/ 9 h 63"/>
                  <a:gd name="T32" fmla="*/ 15 w 75"/>
                  <a:gd name="T33" fmla="*/ 10 h 63"/>
                  <a:gd name="T34" fmla="*/ 12 w 75"/>
                  <a:gd name="T35" fmla="*/ 10 h 63"/>
                  <a:gd name="T36" fmla="*/ 10 w 75"/>
                  <a:gd name="T37" fmla="*/ 11 h 63"/>
                  <a:gd name="T38" fmla="*/ 9 w 75"/>
                  <a:gd name="T39" fmla="*/ 12 h 63"/>
                  <a:gd name="T40" fmla="*/ 8 w 75"/>
                  <a:gd name="T41" fmla="*/ 12 h 63"/>
                  <a:gd name="T42" fmla="*/ 8 w 75"/>
                  <a:gd name="T43" fmla="*/ 10 h 63"/>
                  <a:gd name="T44" fmla="*/ 6 w 75"/>
                  <a:gd name="T45" fmla="*/ 5 h 63"/>
                  <a:gd name="T46" fmla="*/ 3 w 75"/>
                  <a:gd name="T47" fmla="*/ 1 h 63"/>
                  <a:gd name="T48" fmla="*/ 0 w 75"/>
                  <a:gd name="T49" fmla="*/ 0 h 63"/>
                  <a:gd name="T50" fmla="*/ 0 w 75"/>
                  <a:gd name="T51" fmla="*/ 5 h 63"/>
                  <a:gd name="T52" fmla="*/ 0 w 75"/>
                  <a:gd name="T53" fmla="*/ 9 h 63"/>
                  <a:gd name="T54" fmla="*/ 1 w 75"/>
                  <a:gd name="T55" fmla="*/ 13 h 63"/>
                  <a:gd name="T56" fmla="*/ 1 w 75"/>
                  <a:gd name="T57" fmla="*/ 1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3" name="Freeform 40">
                <a:extLst>
                  <a:ext uri="{FF2B5EF4-FFF2-40B4-BE49-F238E27FC236}">
                    <a16:creationId xmlns:a16="http://schemas.microsoft.com/office/drawing/2014/main" id="{99096DAF-0C5D-5048-9051-794021EA0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29 w 250"/>
                  <a:gd name="T1" fmla="*/ 12 h 290"/>
                  <a:gd name="T2" fmla="*/ 23 w 250"/>
                  <a:gd name="T3" fmla="*/ 16 h 290"/>
                  <a:gd name="T4" fmla="*/ 18 w 250"/>
                  <a:gd name="T5" fmla="*/ 21 h 290"/>
                  <a:gd name="T6" fmla="*/ 13 w 250"/>
                  <a:gd name="T7" fmla="*/ 26 h 290"/>
                  <a:gd name="T8" fmla="*/ 8 w 250"/>
                  <a:gd name="T9" fmla="*/ 32 h 290"/>
                  <a:gd name="T10" fmla="*/ 5 w 250"/>
                  <a:gd name="T11" fmla="*/ 38 h 290"/>
                  <a:gd name="T12" fmla="*/ 3 w 250"/>
                  <a:gd name="T13" fmla="*/ 45 h 290"/>
                  <a:gd name="T14" fmla="*/ 1 w 250"/>
                  <a:gd name="T15" fmla="*/ 53 h 290"/>
                  <a:gd name="T16" fmla="*/ 0 w 250"/>
                  <a:gd name="T17" fmla="*/ 60 h 290"/>
                  <a:gd name="T18" fmla="*/ 1 w 250"/>
                  <a:gd name="T19" fmla="*/ 70 h 290"/>
                  <a:gd name="T20" fmla="*/ 5 w 250"/>
                  <a:gd name="T21" fmla="*/ 78 h 290"/>
                  <a:gd name="T22" fmla="*/ 11 w 250"/>
                  <a:gd name="T23" fmla="*/ 85 h 290"/>
                  <a:gd name="T24" fmla="*/ 19 w 250"/>
                  <a:gd name="T25" fmla="*/ 90 h 290"/>
                  <a:gd name="T26" fmla="*/ 28 w 250"/>
                  <a:gd name="T27" fmla="*/ 95 h 290"/>
                  <a:gd name="T28" fmla="*/ 37 w 250"/>
                  <a:gd name="T29" fmla="*/ 97 h 290"/>
                  <a:gd name="T30" fmla="*/ 46 w 250"/>
                  <a:gd name="T31" fmla="*/ 97 h 290"/>
                  <a:gd name="T32" fmla="*/ 56 w 250"/>
                  <a:gd name="T33" fmla="*/ 96 h 290"/>
                  <a:gd name="T34" fmla="*/ 58 w 250"/>
                  <a:gd name="T35" fmla="*/ 96 h 290"/>
                  <a:gd name="T36" fmla="*/ 59 w 250"/>
                  <a:gd name="T37" fmla="*/ 95 h 290"/>
                  <a:gd name="T38" fmla="*/ 61 w 250"/>
                  <a:gd name="T39" fmla="*/ 93 h 290"/>
                  <a:gd name="T40" fmla="*/ 61 w 250"/>
                  <a:gd name="T41" fmla="*/ 91 h 290"/>
                  <a:gd name="T42" fmla="*/ 60 w 250"/>
                  <a:gd name="T43" fmla="*/ 89 h 290"/>
                  <a:gd name="T44" fmla="*/ 58 w 250"/>
                  <a:gd name="T45" fmla="*/ 87 h 290"/>
                  <a:gd name="T46" fmla="*/ 56 w 250"/>
                  <a:gd name="T47" fmla="*/ 85 h 290"/>
                  <a:gd name="T48" fmla="*/ 54 w 250"/>
                  <a:gd name="T49" fmla="*/ 84 h 290"/>
                  <a:gd name="T50" fmla="*/ 49 w 250"/>
                  <a:gd name="T51" fmla="*/ 83 h 290"/>
                  <a:gd name="T52" fmla="*/ 44 w 250"/>
                  <a:gd name="T53" fmla="*/ 82 h 290"/>
                  <a:gd name="T54" fmla="*/ 39 w 250"/>
                  <a:gd name="T55" fmla="*/ 81 h 290"/>
                  <a:gd name="T56" fmla="*/ 35 w 250"/>
                  <a:gd name="T57" fmla="*/ 80 h 290"/>
                  <a:gd name="T58" fmla="*/ 30 w 250"/>
                  <a:gd name="T59" fmla="*/ 78 h 290"/>
                  <a:gd name="T60" fmla="*/ 26 w 250"/>
                  <a:gd name="T61" fmla="*/ 77 h 290"/>
                  <a:gd name="T62" fmla="*/ 22 w 250"/>
                  <a:gd name="T63" fmla="*/ 74 h 290"/>
                  <a:gd name="T64" fmla="*/ 18 w 250"/>
                  <a:gd name="T65" fmla="*/ 70 h 290"/>
                  <a:gd name="T66" fmla="*/ 17 w 250"/>
                  <a:gd name="T67" fmla="*/ 54 h 290"/>
                  <a:gd name="T68" fmla="*/ 21 w 250"/>
                  <a:gd name="T69" fmla="*/ 40 h 290"/>
                  <a:gd name="T70" fmla="*/ 28 w 250"/>
                  <a:gd name="T71" fmla="*/ 30 h 290"/>
                  <a:gd name="T72" fmla="*/ 39 w 250"/>
                  <a:gd name="T73" fmla="*/ 21 h 290"/>
                  <a:gd name="T74" fmla="*/ 51 w 250"/>
                  <a:gd name="T75" fmla="*/ 14 h 290"/>
                  <a:gd name="T76" fmla="*/ 63 w 250"/>
                  <a:gd name="T77" fmla="*/ 9 h 290"/>
                  <a:gd name="T78" fmla="*/ 74 w 250"/>
                  <a:gd name="T79" fmla="*/ 5 h 290"/>
                  <a:gd name="T80" fmla="*/ 83 w 250"/>
                  <a:gd name="T81" fmla="*/ 2 h 290"/>
                  <a:gd name="T82" fmla="*/ 78 w 250"/>
                  <a:gd name="T83" fmla="*/ 1 h 290"/>
                  <a:gd name="T84" fmla="*/ 72 w 250"/>
                  <a:gd name="T85" fmla="*/ 0 h 290"/>
                  <a:gd name="T86" fmla="*/ 65 w 250"/>
                  <a:gd name="T87" fmla="*/ 1 h 290"/>
                  <a:gd name="T88" fmla="*/ 58 w 250"/>
                  <a:gd name="T89" fmla="*/ 2 h 290"/>
                  <a:gd name="T90" fmla="*/ 50 w 250"/>
                  <a:gd name="T91" fmla="*/ 4 h 290"/>
                  <a:gd name="T92" fmla="*/ 43 w 250"/>
                  <a:gd name="T93" fmla="*/ 7 h 290"/>
                  <a:gd name="T94" fmla="*/ 36 w 250"/>
                  <a:gd name="T95" fmla="*/ 10 h 290"/>
                  <a:gd name="T96" fmla="*/ 29 w 250"/>
                  <a:gd name="T97" fmla="*/ 12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4" name="Freeform 41">
                <a:extLst>
                  <a:ext uri="{FF2B5EF4-FFF2-40B4-BE49-F238E27FC236}">
                    <a16:creationId xmlns:a16="http://schemas.microsoft.com/office/drawing/2014/main" id="{C3B52652-0E70-FD4B-BC7A-88BEF9332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45 w 160"/>
                  <a:gd name="T1" fmla="*/ 24 h 225"/>
                  <a:gd name="T2" fmla="*/ 47 w 160"/>
                  <a:gd name="T3" fmla="*/ 32 h 225"/>
                  <a:gd name="T4" fmla="*/ 46 w 160"/>
                  <a:gd name="T5" fmla="*/ 39 h 225"/>
                  <a:gd name="T6" fmla="*/ 43 w 160"/>
                  <a:gd name="T7" fmla="*/ 45 h 225"/>
                  <a:gd name="T8" fmla="*/ 38 w 160"/>
                  <a:gd name="T9" fmla="*/ 50 h 225"/>
                  <a:gd name="T10" fmla="*/ 32 w 160"/>
                  <a:gd name="T11" fmla="*/ 55 h 225"/>
                  <a:gd name="T12" fmla="*/ 25 w 160"/>
                  <a:gd name="T13" fmla="*/ 60 h 225"/>
                  <a:gd name="T14" fmla="*/ 19 w 160"/>
                  <a:gd name="T15" fmla="*/ 64 h 225"/>
                  <a:gd name="T16" fmla="*/ 13 w 160"/>
                  <a:gd name="T17" fmla="*/ 68 h 225"/>
                  <a:gd name="T18" fmla="*/ 12 w 160"/>
                  <a:gd name="T19" fmla="*/ 70 h 225"/>
                  <a:gd name="T20" fmla="*/ 11 w 160"/>
                  <a:gd name="T21" fmla="*/ 71 h 225"/>
                  <a:gd name="T22" fmla="*/ 11 w 160"/>
                  <a:gd name="T23" fmla="*/ 72 h 225"/>
                  <a:gd name="T24" fmla="*/ 12 w 160"/>
                  <a:gd name="T25" fmla="*/ 74 h 225"/>
                  <a:gd name="T26" fmla="*/ 13 w 160"/>
                  <a:gd name="T27" fmla="*/ 75 h 225"/>
                  <a:gd name="T28" fmla="*/ 15 w 160"/>
                  <a:gd name="T29" fmla="*/ 75 h 225"/>
                  <a:gd name="T30" fmla="*/ 16 w 160"/>
                  <a:gd name="T31" fmla="*/ 75 h 225"/>
                  <a:gd name="T32" fmla="*/ 17 w 160"/>
                  <a:gd name="T33" fmla="*/ 75 h 225"/>
                  <a:gd name="T34" fmla="*/ 25 w 160"/>
                  <a:gd name="T35" fmla="*/ 70 h 225"/>
                  <a:gd name="T36" fmla="*/ 32 w 160"/>
                  <a:gd name="T37" fmla="*/ 66 h 225"/>
                  <a:gd name="T38" fmla="*/ 39 w 160"/>
                  <a:gd name="T39" fmla="*/ 60 h 225"/>
                  <a:gd name="T40" fmla="*/ 45 w 160"/>
                  <a:gd name="T41" fmla="*/ 54 h 225"/>
                  <a:gd name="T42" fmla="*/ 50 w 160"/>
                  <a:gd name="T43" fmla="*/ 47 h 225"/>
                  <a:gd name="T44" fmla="*/ 53 w 160"/>
                  <a:gd name="T45" fmla="*/ 40 h 225"/>
                  <a:gd name="T46" fmla="*/ 53 w 160"/>
                  <a:gd name="T47" fmla="*/ 32 h 225"/>
                  <a:gd name="T48" fmla="*/ 51 w 160"/>
                  <a:gd name="T49" fmla="*/ 23 h 225"/>
                  <a:gd name="T50" fmla="*/ 47 w 160"/>
                  <a:gd name="T51" fmla="*/ 16 h 225"/>
                  <a:gd name="T52" fmla="*/ 40 w 160"/>
                  <a:gd name="T53" fmla="*/ 10 h 225"/>
                  <a:gd name="T54" fmla="*/ 32 w 160"/>
                  <a:gd name="T55" fmla="*/ 6 h 225"/>
                  <a:gd name="T56" fmla="*/ 24 w 160"/>
                  <a:gd name="T57" fmla="*/ 3 h 225"/>
                  <a:gd name="T58" fmla="*/ 15 w 160"/>
                  <a:gd name="T59" fmla="*/ 1 h 225"/>
                  <a:gd name="T60" fmla="*/ 8 w 160"/>
                  <a:gd name="T61" fmla="*/ 0 h 225"/>
                  <a:gd name="T62" fmla="*/ 2 w 160"/>
                  <a:gd name="T63" fmla="*/ 0 h 225"/>
                  <a:gd name="T64" fmla="*/ 0 w 160"/>
                  <a:gd name="T65" fmla="*/ 1 h 225"/>
                  <a:gd name="T66" fmla="*/ 6 w 160"/>
                  <a:gd name="T67" fmla="*/ 4 h 225"/>
                  <a:gd name="T68" fmla="*/ 12 w 160"/>
                  <a:gd name="T69" fmla="*/ 6 h 225"/>
                  <a:gd name="T70" fmla="*/ 19 w 160"/>
                  <a:gd name="T71" fmla="*/ 8 h 225"/>
                  <a:gd name="T72" fmla="*/ 25 w 160"/>
                  <a:gd name="T73" fmla="*/ 10 h 225"/>
                  <a:gd name="T74" fmla="*/ 31 w 160"/>
                  <a:gd name="T75" fmla="*/ 12 h 225"/>
                  <a:gd name="T76" fmla="*/ 37 w 160"/>
                  <a:gd name="T77" fmla="*/ 15 h 225"/>
                  <a:gd name="T78" fmla="*/ 41 w 160"/>
                  <a:gd name="T79" fmla="*/ 19 h 225"/>
                  <a:gd name="T80" fmla="*/ 45 w 160"/>
                  <a:gd name="T81" fmla="*/ 24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5" name="Freeform 42">
                <a:extLst>
                  <a:ext uri="{FF2B5EF4-FFF2-40B4-BE49-F238E27FC236}">
                    <a16:creationId xmlns:a16="http://schemas.microsoft.com/office/drawing/2014/main" id="{A64B90FE-317E-0147-A01A-65730B9C7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42 w 404"/>
                  <a:gd name="T1" fmla="*/ 29 h 472"/>
                  <a:gd name="T2" fmla="*/ 23 w 404"/>
                  <a:gd name="T3" fmla="*/ 48 h 472"/>
                  <a:gd name="T4" fmla="*/ 7 w 404"/>
                  <a:gd name="T5" fmla="*/ 70 h 472"/>
                  <a:gd name="T6" fmla="*/ 0 w 404"/>
                  <a:gd name="T7" fmla="*/ 95 h 472"/>
                  <a:gd name="T8" fmla="*/ 2 w 404"/>
                  <a:gd name="T9" fmla="*/ 111 h 472"/>
                  <a:gd name="T10" fmla="*/ 4 w 404"/>
                  <a:gd name="T11" fmla="*/ 118 h 472"/>
                  <a:gd name="T12" fmla="*/ 8 w 404"/>
                  <a:gd name="T13" fmla="*/ 125 h 472"/>
                  <a:gd name="T14" fmla="*/ 14 w 404"/>
                  <a:gd name="T15" fmla="*/ 130 h 472"/>
                  <a:gd name="T16" fmla="*/ 24 w 404"/>
                  <a:gd name="T17" fmla="*/ 136 h 472"/>
                  <a:gd name="T18" fmla="*/ 36 w 404"/>
                  <a:gd name="T19" fmla="*/ 142 h 472"/>
                  <a:gd name="T20" fmla="*/ 50 w 404"/>
                  <a:gd name="T21" fmla="*/ 147 h 472"/>
                  <a:gd name="T22" fmla="*/ 64 w 404"/>
                  <a:gd name="T23" fmla="*/ 150 h 472"/>
                  <a:gd name="T24" fmla="*/ 78 w 404"/>
                  <a:gd name="T25" fmla="*/ 153 h 472"/>
                  <a:gd name="T26" fmla="*/ 92 w 404"/>
                  <a:gd name="T27" fmla="*/ 155 h 472"/>
                  <a:gd name="T28" fmla="*/ 107 w 404"/>
                  <a:gd name="T29" fmla="*/ 157 h 472"/>
                  <a:gd name="T30" fmla="*/ 121 w 404"/>
                  <a:gd name="T31" fmla="*/ 158 h 472"/>
                  <a:gd name="T32" fmla="*/ 131 w 404"/>
                  <a:gd name="T33" fmla="*/ 158 h 472"/>
                  <a:gd name="T34" fmla="*/ 134 w 404"/>
                  <a:gd name="T35" fmla="*/ 155 h 472"/>
                  <a:gd name="T36" fmla="*/ 135 w 404"/>
                  <a:gd name="T37" fmla="*/ 151 h 472"/>
                  <a:gd name="T38" fmla="*/ 132 w 404"/>
                  <a:gd name="T39" fmla="*/ 148 h 472"/>
                  <a:gd name="T40" fmla="*/ 123 w 404"/>
                  <a:gd name="T41" fmla="*/ 145 h 472"/>
                  <a:gd name="T42" fmla="*/ 111 w 404"/>
                  <a:gd name="T43" fmla="*/ 143 h 472"/>
                  <a:gd name="T44" fmla="*/ 97 w 404"/>
                  <a:gd name="T45" fmla="*/ 141 h 472"/>
                  <a:gd name="T46" fmla="*/ 84 w 404"/>
                  <a:gd name="T47" fmla="*/ 139 h 472"/>
                  <a:gd name="T48" fmla="*/ 71 w 404"/>
                  <a:gd name="T49" fmla="*/ 137 h 472"/>
                  <a:gd name="T50" fmla="*/ 58 w 404"/>
                  <a:gd name="T51" fmla="*/ 133 h 472"/>
                  <a:gd name="T52" fmla="*/ 46 w 404"/>
                  <a:gd name="T53" fmla="*/ 129 h 472"/>
                  <a:gd name="T54" fmla="*/ 34 w 404"/>
                  <a:gd name="T55" fmla="*/ 125 h 472"/>
                  <a:gd name="T56" fmla="*/ 23 w 404"/>
                  <a:gd name="T57" fmla="*/ 118 h 472"/>
                  <a:gd name="T58" fmla="*/ 16 w 404"/>
                  <a:gd name="T59" fmla="*/ 108 h 472"/>
                  <a:gd name="T60" fmla="*/ 14 w 404"/>
                  <a:gd name="T61" fmla="*/ 97 h 472"/>
                  <a:gd name="T62" fmla="*/ 16 w 404"/>
                  <a:gd name="T63" fmla="*/ 84 h 472"/>
                  <a:gd name="T64" fmla="*/ 22 w 404"/>
                  <a:gd name="T65" fmla="*/ 71 h 472"/>
                  <a:gd name="T66" fmla="*/ 30 w 404"/>
                  <a:gd name="T67" fmla="*/ 58 h 472"/>
                  <a:gd name="T68" fmla="*/ 40 w 404"/>
                  <a:gd name="T69" fmla="*/ 46 h 472"/>
                  <a:gd name="T70" fmla="*/ 51 w 404"/>
                  <a:gd name="T71" fmla="*/ 34 h 472"/>
                  <a:gd name="T72" fmla="*/ 64 w 404"/>
                  <a:gd name="T73" fmla="*/ 24 h 472"/>
                  <a:gd name="T74" fmla="*/ 82 w 404"/>
                  <a:gd name="T75" fmla="*/ 16 h 472"/>
                  <a:gd name="T76" fmla="*/ 100 w 404"/>
                  <a:gd name="T77" fmla="*/ 8 h 472"/>
                  <a:gd name="T78" fmla="*/ 111 w 404"/>
                  <a:gd name="T79" fmla="*/ 3 h 472"/>
                  <a:gd name="T80" fmla="*/ 108 w 404"/>
                  <a:gd name="T81" fmla="*/ 0 h 472"/>
                  <a:gd name="T82" fmla="*/ 93 w 404"/>
                  <a:gd name="T83" fmla="*/ 2 h 472"/>
                  <a:gd name="T84" fmla="*/ 76 w 404"/>
                  <a:gd name="T85" fmla="*/ 8 h 472"/>
                  <a:gd name="T86" fmla="*/ 59 w 404"/>
                  <a:gd name="T87" fmla="*/ 16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6" name="Freeform 43">
                <a:extLst>
                  <a:ext uri="{FF2B5EF4-FFF2-40B4-BE49-F238E27FC236}">
                    <a16:creationId xmlns:a16="http://schemas.microsoft.com/office/drawing/2014/main" id="{295307F8-8ABE-1E42-A3DC-20F6F8E3A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98 w 354"/>
                  <a:gd name="T1" fmla="*/ 32 h 315"/>
                  <a:gd name="T2" fmla="*/ 103 w 354"/>
                  <a:gd name="T3" fmla="*/ 38 h 315"/>
                  <a:gd name="T4" fmla="*/ 107 w 354"/>
                  <a:gd name="T5" fmla="*/ 44 h 315"/>
                  <a:gd name="T6" fmla="*/ 108 w 354"/>
                  <a:gd name="T7" fmla="*/ 52 h 315"/>
                  <a:gd name="T8" fmla="*/ 108 w 354"/>
                  <a:gd name="T9" fmla="*/ 59 h 315"/>
                  <a:gd name="T10" fmla="*/ 107 w 354"/>
                  <a:gd name="T11" fmla="*/ 66 h 315"/>
                  <a:gd name="T12" fmla="*/ 105 w 354"/>
                  <a:gd name="T13" fmla="*/ 71 h 315"/>
                  <a:gd name="T14" fmla="*/ 102 w 354"/>
                  <a:gd name="T15" fmla="*/ 76 h 315"/>
                  <a:gd name="T16" fmla="*/ 98 w 354"/>
                  <a:gd name="T17" fmla="*/ 80 h 315"/>
                  <a:gd name="T18" fmla="*/ 94 w 354"/>
                  <a:gd name="T19" fmla="*/ 85 h 315"/>
                  <a:gd name="T20" fmla="*/ 90 w 354"/>
                  <a:gd name="T21" fmla="*/ 89 h 315"/>
                  <a:gd name="T22" fmla="*/ 85 w 354"/>
                  <a:gd name="T23" fmla="*/ 93 h 315"/>
                  <a:gd name="T24" fmla="*/ 81 w 354"/>
                  <a:gd name="T25" fmla="*/ 98 h 315"/>
                  <a:gd name="T26" fmla="*/ 80 w 354"/>
                  <a:gd name="T27" fmla="*/ 99 h 315"/>
                  <a:gd name="T28" fmla="*/ 80 w 354"/>
                  <a:gd name="T29" fmla="*/ 101 h 315"/>
                  <a:gd name="T30" fmla="*/ 80 w 354"/>
                  <a:gd name="T31" fmla="*/ 102 h 315"/>
                  <a:gd name="T32" fmla="*/ 81 w 354"/>
                  <a:gd name="T33" fmla="*/ 103 h 315"/>
                  <a:gd name="T34" fmla="*/ 82 w 354"/>
                  <a:gd name="T35" fmla="*/ 104 h 315"/>
                  <a:gd name="T36" fmla="*/ 84 w 354"/>
                  <a:gd name="T37" fmla="*/ 105 h 315"/>
                  <a:gd name="T38" fmla="*/ 86 w 354"/>
                  <a:gd name="T39" fmla="*/ 104 h 315"/>
                  <a:gd name="T40" fmla="*/ 87 w 354"/>
                  <a:gd name="T41" fmla="*/ 103 h 315"/>
                  <a:gd name="T42" fmla="*/ 97 w 354"/>
                  <a:gd name="T43" fmla="*/ 97 h 315"/>
                  <a:gd name="T44" fmla="*/ 105 w 354"/>
                  <a:gd name="T45" fmla="*/ 89 h 315"/>
                  <a:gd name="T46" fmla="*/ 112 w 354"/>
                  <a:gd name="T47" fmla="*/ 80 h 315"/>
                  <a:gd name="T48" fmla="*/ 116 w 354"/>
                  <a:gd name="T49" fmla="*/ 69 h 315"/>
                  <a:gd name="T50" fmla="*/ 118 w 354"/>
                  <a:gd name="T51" fmla="*/ 59 h 315"/>
                  <a:gd name="T52" fmla="*/ 117 w 354"/>
                  <a:gd name="T53" fmla="*/ 48 h 315"/>
                  <a:gd name="T54" fmla="*/ 113 w 354"/>
                  <a:gd name="T55" fmla="*/ 38 h 315"/>
                  <a:gd name="T56" fmla="*/ 105 w 354"/>
                  <a:gd name="T57" fmla="*/ 29 h 315"/>
                  <a:gd name="T58" fmla="*/ 99 w 354"/>
                  <a:gd name="T59" fmla="*/ 24 h 315"/>
                  <a:gd name="T60" fmla="*/ 93 w 354"/>
                  <a:gd name="T61" fmla="*/ 20 h 315"/>
                  <a:gd name="T62" fmla="*/ 85 w 354"/>
                  <a:gd name="T63" fmla="*/ 16 h 315"/>
                  <a:gd name="T64" fmla="*/ 77 w 354"/>
                  <a:gd name="T65" fmla="*/ 13 h 315"/>
                  <a:gd name="T66" fmla="*/ 69 w 354"/>
                  <a:gd name="T67" fmla="*/ 10 h 315"/>
                  <a:gd name="T68" fmla="*/ 60 w 354"/>
                  <a:gd name="T69" fmla="*/ 7 h 315"/>
                  <a:gd name="T70" fmla="*/ 52 w 354"/>
                  <a:gd name="T71" fmla="*/ 5 h 315"/>
                  <a:gd name="T72" fmla="*/ 43 w 354"/>
                  <a:gd name="T73" fmla="*/ 3 h 315"/>
                  <a:gd name="T74" fmla="*/ 35 w 354"/>
                  <a:gd name="T75" fmla="*/ 2 h 315"/>
                  <a:gd name="T76" fmla="*/ 28 w 354"/>
                  <a:gd name="T77" fmla="*/ 1 h 315"/>
                  <a:gd name="T78" fmla="*/ 20 w 354"/>
                  <a:gd name="T79" fmla="*/ 0 h 315"/>
                  <a:gd name="T80" fmla="*/ 14 w 354"/>
                  <a:gd name="T81" fmla="*/ 0 h 315"/>
                  <a:gd name="T82" fmla="*/ 9 w 354"/>
                  <a:gd name="T83" fmla="*/ 0 h 315"/>
                  <a:gd name="T84" fmla="*/ 5 w 354"/>
                  <a:gd name="T85" fmla="*/ 0 h 315"/>
                  <a:gd name="T86" fmla="*/ 2 w 354"/>
                  <a:gd name="T87" fmla="*/ 1 h 315"/>
                  <a:gd name="T88" fmla="*/ 0 w 354"/>
                  <a:gd name="T89" fmla="*/ 2 h 315"/>
                  <a:gd name="T90" fmla="*/ 5 w 354"/>
                  <a:gd name="T91" fmla="*/ 3 h 315"/>
                  <a:gd name="T92" fmla="*/ 10 w 354"/>
                  <a:gd name="T93" fmla="*/ 3 h 315"/>
                  <a:gd name="T94" fmla="*/ 16 w 354"/>
                  <a:gd name="T95" fmla="*/ 4 h 315"/>
                  <a:gd name="T96" fmla="*/ 22 w 354"/>
                  <a:gd name="T97" fmla="*/ 5 h 315"/>
                  <a:gd name="T98" fmla="*/ 28 w 354"/>
                  <a:gd name="T99" fmla="*/ 7 h 315"/>
                  <a:gd name="T100" fmla="*/ 34 w 354"/>
                  <a:gd name="T101" fmla="*/ 8 h 315"/>
                  <a:gd name="T102" fmla="*/ 41 w 354"/>
                  <a:gd name="T103" fmla="*/ 9 h 315"/>
                  <a:gd name="T104" fmla="*/ 48 w 354"/>
                  <a:gd name="T105" fmla="*/ 10 h 315"/>
                  <a:gd name="T106" fmla="*/ 54 w 354"/>
                  <a:gd name="T107" fmla="*/ 12 h 315"/>
                  <a:gd name="T108" fmla="*/ 61 w 354"/>
                  <a:gd name="T109" fmla="*/ 14 h 315"/>
                  <a:gd name="T110" fmla="*/ 68 w 354"/>
                  <a:gd name="T111" fmla="*/ 16 h 315"/>
                  <a:gd name="T112" fmla="*/ 74 w 354"/>
                  <a:gd name="T113" fmla="*/ 19 h 315"/>
                  <a:gd name="T114" fmla="*/ 80 w 354"/>
                  <a:gd name="T115" fmla="*/ 21 h 315"/>
                  <a:gd name="T116" fmla="*/ 87 w 354"/>
                  <a:gd name="T117" fmla="*/ 25 h 315"/>
                  <a:gd name="T118" fmla="*/ 93 w 354"/>
                  <a:gd name="T119" fmla="*/ 28 h 315"/>
                  <a:gd name="T120" fmla="*/ 98 w 354"/>
                  <a:gd name="T121" fmla="*/ 32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7" name="Freeform 44">
                <a:extLst>
                  <a:ext uri="{FF2B5EF4-FFF2-40B4-BE49-F238E27FC236}">
                    <a16:creationId xmlns:a16="http://schemas.microsoft.com/office/drawing/2014/main" id="{3074674A-6A3E-AB42-A942-BDF107F9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54 h 297"/>
                  <a:gd name="T2" fmla="*/ 0 w 143"/>
                  <a:gd name="T3" fmla="*/ 62 h 297"/>
                  <a:gd name="T4" fmla="*/ 2 w 143"/>
                  <a:gd name="T5" fmla="*/ 70 h 297"/>
                  <a:gd name="T6" fmla="*/ 5 w 143"/>
                  <a:gd name="T7" fmla="*/ 77 h 297"/>
                  <a:gd name="T8" fmla="*/ 10 w 143"/>
                  <a:gd name="T9" fmla="*/ 83 h 297"/>
                  <a:gd name="T10" fmla="*/ 16 w 143"/>
                  <a:gd name="T11" fmla="*/ 89 h 297"/>
                  <a:gd name="T12" fmla="*/ 23 w 143"/>
                  <a:gd name="T13" fmla="*/ 93 h 297"/>
                  <a:gd name="T14" fmla="*/ 30 w 143"/>
                  <a:gd name="T15" fmla="*/ 97 h 297"/>
                  <a:gd name="T16" fmla="*/ 38 w 143"/>
                  <a:gd name="T17" fmla="*/ 99 h 297"/>
                  <a:gd name="T18" fmla="*/ 40 w 143"/>
                  <a:gd name="T19" fmla="*/ 99 h 297"/>
                  <a:gd name="T20" fmla="*/ 43 w 143"/>
                  <a:gd name="T21" fmla="*/ 98 h 297"/>
                  <a:gd name="T22" fmla="*/ 45 w 143"/>
                  <a:gd name="T23" fmla="*/ 97 h 297"/>
                  <a:gd name="T24" fmla="*/ 46 w 143"/>
                  <a:gd name="T25" fmla="*/ 95 h 297"/>
                  <a:gd name="T26" fmla="*/ 46 w 143"/>
                  <a:gd name="T27" fmla="*/ 92 h 297"/>
                  <a:gd name="T28" fmla="*/ 45 w 143"/>
                  <a:gd name="T29" fmla="*/ 90 h 297"/>
                  <a:gd name="T30" fmla="*/ 44 w 143"/>
                  <a:gd name="T31" fmla="*/ 88 h 297"/>
                  <a:gd name="T32" fmla="*/ 41 w 143"/>
                  <a:gd name="T33" fmla="*/ 87 h 297"/>
                  <a:gd name="T34" fmla="*/ 34 w 143"/>
                  <a:gd name="T35" fmla="*/ 84 h 297"/>
                  <a:gd name="T36" fmla="*/ 26 w 143"/>
                  <a:gd name="T37" fmla="*/ 80 h 297"/>
                  <a:gd name="T38" fmla="*/ 21 w 143"/>
                  <a:gd name="T39" fmla="*/ 75 h 297"/>
                  <a:gd name="T40" fmla="*/ 16 w 143"/>
                  <a:gd name="T41" fmla="*/ 69 h 297"/>
                  <a:gd name="T42" fmla="*/ 13 w 143"/>
                  <a:gd name="T43" fmla="*/ 62 h 297"/>
                  <a:gd name="T44" fmla="*/ 12 w 143"/>
                  <a:gd name="T45" fmla="*/ 55 h 297"/>
                  <a:gd name="T46" fmla="*/ 12 w 143"/>
                  <a:gd name="T47" fmla="*/ 46 h 297"/>
                  <a:gd name="T48" fmla="*/ 14 w 143"/>
                  <a:gd name="T49" fmla="*/ 38 h 297"/>
                  <a:gd name="T50" fmla="*/ 17 w 143"/>
                  <a:gd name="T51" fmla="*/ 32 h 297"/>
                  <a:gd name="T52" fmla="*/ 21 w 143"/>
                  <a:gd name="T53" fmla="*/ 26 h 297"/>
                  <a:gd name="T54" fmla="*/ 25 w 143"/>
                  <a:gd name="T55" fmla="*/ 21 h 297"/>
                  <a:gd name="T56" fmla="*/ 30 w 143"/>
                  <a:gd name="T57" fmla="*/ 16 h 297"/>
                  <a:gd name="T58" fmla="*/ 35 w 143"/>
                  <a:gd name="T59" fmla="*/ 11 h 297"/>
                  <a:gd name="T60" fmla="*/ 39 w 143"/>
                  <a:gd name="T61" fmla="*/ 8 h 297"/>
                  <a:gd name="T62" fmla="*/ 44 w 143"/>
                  <a:gd name="T63" fmla="*/ 4 h 297"/>
                  <a:gd name="T64" fmla="*/ 47 w 143"/>
                  <a:gd name="T65" fmla="*/ 0 h 297"/>
                  <a:gd name="T66" fmla="*/ 44 w 143"/>
                  <a:gd name="T67" fmla="*/ 0 h 297"/>
                  <a:gd name="T68" fmla="*/ 38 w 143"/>
                  <a:gd name="T69" fmla="*/ 2 h 297"/>
                  <a:gd name="T70" fmla="*/ 31 w 143"/>
                  <a:gd name="T71" fmla="*/ 8 h 297"/>
                  <a:gd name="T72" fmla="*/ 23 w 143"/>
                  <a:gd name="T73" fmla="*/ 15 h 297"/>
                  <a:gd name="T74" fmla="*/ 15 w 143"/>
                  <a:gd name="T75" fmla="*/ 24 h 297"/>
                  <a:gd name="T76" fmla="*/ 8 w 143"/>
                  <a:gd name="T77" fmla="*/ 34 h 297"/>
                  <a:gd name="T78" fmla="*/ 3 w 143"/>
                  <a:gd name="T79" fmla="*/ 44 h 297"/>
                  <a:gd name="T80" fmla="*/ 0 w 143"/>
                  <a:gd name="T81" fmla="*/ 54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8" name="Freeform 45">
                <a:extLst>
                  <a:ext uri="{FF2B5EF4-FFF2-40B4-BE49-F238E27FC236}">
                    <a16:creationId xmlns:a16="http://schemas.microsoft.com/office/drawing/2014/main" id="{DB9E45DF-D784-0546-A785-A0123FF99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87 w 309"/>
                  <a:gd name="T1" fmla="*/ 52 h 388"/>
                  <a:gd name="T2" fmla="*/ 92 w 309"/>
                  <a:gd name="T3" fmla="*/ 60 h 388"/>
                  <a:gd name="T4" fmla="*/ 94 w 309"/>
                  <a:gd name="T5" fmla="*/ 68 h 388"/>
                  <a:gd name="T6" fmla="*/ 93 w 309"/>
                  <a:gd name="T7" fmla="*/ 78 h 388"/>
                  <a:gd name="T8" fmla="*/ 87 w 309"/>
                  <a:gd name="T9" fmla="*/ 87 h 388"/>
                  <a:gd name="T10" fmla="*/ 79 w 309"/>
                  <a:gd name="T11" fmla="*/ 95 h 388"/>
                  <a:gd name="T12" fmla="*/ 70 w 309"/>
                  <a:gd name="T13" fmla="*/ 102 h 388"/>
                  <a:gd name="T14" fmla="*/ 60 w 309"/>
                  <a:gd name="T15" fmla="*/ 110 h 388"/>
                  <a:gd name="T16" fmla="*/ 54 w 309"/>
                  <a:gd name="T17" fmla="*/ 116 h 388"/>
                  <a:gd name="T18" fmla="*/ 52 w 309"/>
                  <a:gd name="T19" fmla="*/ 119 h 388"/>
                  <a:gd name="T20" fmla="*/ 51 w 309"/>
                  <a:gd name="T21" fmla="*/ 123 h 388"/>
                  <a:gd name="T22" fmla="*/ 51 w 309"/>
                  <a:gd name="T23" fmla="*/ 127 h 388"/>
                  <a:gd name="T24" fmla="*/ 54 w 309"/>
                  <a:gd name="T25" fmla="*/ 129 h 388"/>
                  <a:gd name="T26" fmla="*/ 58 w 309"/>
                  <a:gd name="T27" fmla="*/ 129 h 388"/>
                  <a:gd name="T28" fmla="*/ 65 w 309"/>
                  <a:gd name="T29" fmla="*/ 122 h 388"/>
                  <a:gd name="T30" fmla="*/ 76 w 309"/>
                  <a:gd name="T31" fmla="*/ 112 h 388"/>
                  <a:gd name="T32" fmla="*/ 87 w 309"/>
                  <a:gd name="T33" fmla="*/ 102 h 388"/>
                  <a:gd name="T34" fmla="*/ 97 w 309"/>
                  <a:gd name="T35" fmla="*/ 91 h 388"/>
                  <a:gd name="T36" fmla="*/ 102 w 309"/>
                  <a:gd name="T37" fmla="*/ 78 h 388"/>
                  <a:gd name="T38" fmla="*/ 101 w 309"/>
                  <a:gd name="T39" fmla="*/ 64 h 388"/>
                  <a:gd name="T40" fmla="*/ 95 w 309"/>
                  <a:gd name="T41" fmla="*/ 50 h 388"/>
                  <a:gd name="T42" fmla="*/ 84 w 309"/>
                  <a:gd name="T43" fmla="*/ 39 h 388"/>
                  <a:gd name="T44" fmla="*/ 74 w 309"/>
                  <a:gd name="T45" fmla="*/ 31 h 388"/>
                  <a:gd name="T46" fmla="*/ 64 w 309"/>
                  <a:gd name="T47" fmla="*/ 25 h 388"/>
                  <a:gd name="T48" fmla="*/ 53 w 309"/>
                  <a:gd name="T49" fmla="*/ 18 h 388"/>
                  <a:gd name="T50" fmla="*/ 41 w 309"/>
                  <a:gd name="T51" fmla="*/ 12 h 388"/>
                  <a:gd name="T52" fmla="*/ 31 w 309"/>
                  <a:gd name="T53" fmla="*/ 7 h 388"/>
                  <a:gd name="T54" fmla="*/ 20 w 309"/>
                  <a:gd name="T55" fmla="*/ 3 h 388"/>
                  <a:gd name="T56" fmla="*/ 10 w 309"/>
                  <a:gd name="T57" fmla="*/ 1 h 388"/>
                  <a:gd name="T58" fmla="*/ 3 w 309"/>
                  <a:gd name="T59" fmla="*/ 1 h 388"/>
                  <a:gd name="T60" fmla="*/ 4 w 309"/>
                  <a:gd name="T61" fmla="*/ 2 h 388"/>
                  <a:gd name="T62" fmla="*/ 12 w 309"/>
                  <a:gd name="T63" fmla="*/ 6 h 388"/>
                  <a:gd name="T64" fmla="*/ 22 w 309"/>
                  <a:gd name="T65" fmla="*/ 10 h 388"/>
                  <a:gd name="T66" fmla="*/ 33 w 309"/>
                  <a:gd name="T67" fmla="*/ 15 h 388"/>
                  <a:gd name="T68" fmla="*/ 45 w 309"/>
                  <a:gd name="T69" fmla="*/ 22 h 388"/>
                  <a:gd name="T70" fmla="*/ 56 w 309"/>
                  <a:gd name="T71" fmla="*/ 29 h 388"/>
                  <a:gd name="T72" fmla="*/ 68 w 309"/>
                  <a:gd name="T73" fmla="*/ 36 h 388"/>
                  <a:gd name="T74" fmla="*/ 78 w 309"/>
                  <a:gd name="T75" fmla="*/ 44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9" name="Freeform 46">
                <a:extLst>
                  <a:ext uri="{FF2B5EF4-FFF2-40B4-BE49-F238E27FC236}">
                    <a16:creationId xmlns:a16="http://schemas.microsoft.com/office/drawing/2014/main" id="{A4A4C6F4-473F-6D49-A1F7-9B5C32A02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10 w 406"/>
                  <a:gd name="T1" fmla="*/ 22 h 292"/>
                  <a:gd name="T2" fmla="*/ 117 w 406"/>
                  <a:gd name="T3" fmla="*/ 41 h 292"/>
                  <a:gd name="T4" fmla="*/ 124 w 406"/>
                  <a:gd name="T5" fmla="*/ 60 h 292"/>
                  <a:gd name="T6" fmla="*/ 131 w 406"/>
                  <a:gd name="T7" fmla="*/ 79 h 292"/>
                  <a:gd name="T8" fmla="*/ 135 w 406"/>
                  <a:gd name="T9" fmla="*/ 91 h 292"/>
                  <a:gd name="T10" fmla="*/ 134 w 406"/>
                  <a:gd name="T11" fmla="*/ 94 h 292"/>
                  <a:gd name="T12" fmla="*/ 131 w 406"/>
                  <a:gd name="T13" fmla="*/ 97 h 292"/>
                  <a:gd name="T14" fmla="*/ 127 w 406"/>
                  <a:gd name="T15" fmla="*/ 96 h 292"/>
                  <a:gd name="T16" fmla="*/ 121 w 406"/>
                  <a:gd name="T17" fmla="*/ 83 h 292"/>
                  <a:gd name="T18" fmla="*/ 113 w 406"/>
                  <a:gd name="T19" fmla="*/ 57 h 292"/>
                  <a:gd name="T20" fmla="*/ 106 w 406"/>
                  <a:gd name="T21" fmla="*/ 31 h 292"/>
                  <a:gd name="T22" fmla="*/ 102 w 406"/>
                  <a:gd name="T23" fmla="*/ 14 h 292"/>
                  <a:gd name="T24" fmla="*/ 94 w 406"/>
                  <a:gd name="T25" fmla="*/ 11 h 292"/>
                  <a:gd name="T26" fmla="*/ 79 w 406"/>
                  <a:gd name="T27" fmla="*/ 13 h 292"/>
                  <a:gd name="T28" fmla="*/ 64 w 406"/>
                  <a:gd name="T29" fmla="*/ 17 h 292"/>
                  <a:gd name="T30" fmla="*/ 49 w 406"/>
                  <a:gd name="T31" fmla="*/ 22 h 292"/>
                  <a:gd name="T32" fmla="*/ 35 w 406"/>
                  <a:gd name="T33" fmla="*/ 28 h 292"/>
                  <a:gd name="T34" fmla="*/ 22 w 406"/>
                  <a:gd name="T35" fmla="*/ 34 h 292"/>
                  <a:gd name="T36" fmla="*/ 11 w 406"/>
                  <a:gd name="T37" fmla="*/ 41 h 292"/>
                  <a:gd name="T38" fmla="*/ 3 w 406"/>
                  <a:gd name="T39" fmla="*/ 47 h 292"/>
                  <a:gd name="T40" fmla="*/ 0 w 406"/>
                  <a:gd name="T41" fmla="*/ 44 h 292"/>
                  <a:gd name="T42" fmla="*/ 6 w 406"/>
                  <a:gd name="T43" fmla="*/ 34 h 292"/>
                  <a:gd name="T44" fmla="*/ 18 w 406"/>
                  <a:gd name="T45" fmla="*/ 23 h 292"/>
                  <a:gd name="T46" fmla="*/ 31 w 406"/>
                  <a:gd name="T47" fmla="*/ 14 h 292"/>
                  <a:gd name="T48" fmla="*/ 46 w 406"/>
                  <a:gd name="T49" fmla="*/ 8 h 292"/>
                  <a:gd name="T50" fmla="*/ 70 w 406"/>
                  <a:gd name="T51" fmla="*/ 3 h 292"/>
                  <a:gd name="T52" fmla="*/ 92 w 406"/>
                  <a:gd name="T53" fmla="*/ 0 h 292"/>
                  <a:gd name="T54" fmla="*/ 107 w 406"/>
                  <a:gd name="T55" fmla="*/ 0 h 292"/>
                  <a:gd name="T56" fmla="*/ 112 w 406"/>
                  <a:gd name="T57" fmla="*/ 0 h 292"/>
                  <a:gd name="T58" fmla="*/ 115 w 406"/>
                  <a:gd name="T59" fmla="*/ 4 h 292"/>
                  <a:gd name="T60" fmla="*/ 115 w 406"/>
                  <a:gd name="T61" fmla="*/ 9 h 292"/>
                  <a:gd name="T62" fmla="*/ 111 w 406"/>
                  <a:gd name="T63" fmla="*/ 11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0" name="Freeform 47">
                <a:extLst>
                  <a:ext uri="{FF2B5EF4-FFF2-40B4-BE49-F238E27FC236}">
                    <a16:creationId xmlns:a16="http://schemas.microsoft.com/office/drawing/2014/main" id="{4F326B8D-1245-6447-B04C-6EA2A3773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27 w 439"/>
                  <a:gd name="T1" fmla="*/ 96 h 960"/>
                  <a:gd name="T2" fmla="*/ 29 w 439"/>
                  <a:gd name="T3" fmla="*/ 105 h 960"/>
                  <a:gd name="T4" fmla="*/ 36 w 439"/>
                  <a:gd name="T5" fmla="*/ 125 h 960"/>
                  <a:gd name="T6" fmla="*/ 47 w 439"/>
                  <a:gd name="T7" fmla="*/ 152 h 960"/>
                  <a:gd name="T8" fmla="*/ 58 w 439"/>
                  <a:gd name="T9" fmla="*/ 178 h 960"/>
                  <a:gd name="T10" fmla="*/ 70 w 439"/>
                  <a:gd name="T11" fmla="*/ 204 h 960"/>
                  <a:gd name="T12" fmla="*/ 82 w 439"/>
                  <a:gd name="T13" fmla="*/ 229 h 960"/>
                  <a:gd name="T14" fmla="*/ 95 w 439"/>
                  <a:gd name="T15" fmla="*/ 254 h 960"/>
                  <a:gd name="T16" fmla="*/ 108 w 439"/>
                  <a:gd name="T17" fmla="*/ 280 h 960"/>
                  <a:gd name="T18" fmla="*/ 122 w 439"/>
                  <a:gd name="T19" fmla="*/ 305 h 960"/>
                  <a:gd name="T20" fmla="*/ 130 w 439"/>
                  <a:gd name="T21" fmla="*/ 319 h 960"/>
                  <a:gd name="T22" fmla="*/ 134 w 439"/>
                  <a:gd name="T23" fmla="*/ 320 h 960"/>
                  <a:gd name="T24" fmla="*/ 140 w 439"/>
                  <a:gd name="T25" fmla="*/ 320 h 960"/>
                  <a:gd name="T26" fmla="*/ 144 w 439"/>
                  <a:gd name="T27" fmla="*/ 319 h 960"/>
                  <a:gd name="T28" fmla="*/ 146 w 439"/>
                  <a:gd name="T29" fmla="*/ 316 h 960"/>
                  <a:gd name="T30" fmla="*/ 145 w 439"/>
                  <a:gd name="T31" fmla="*/ 312 h 960"/>
                  <a:gd name="T32" fmla="*/ 138 w 439"/>
                  <a:gd name="T33" fmla="*/ 301 h 960"/>
                  <a:gd name="T34" fmla="*/ 126 w 439"/>
                  <a:gd name="T35" fmla="*/ 281 h 960"/>
                  <a:gd name="T36" fmla="*/ 116 w 439"/>
                  <a:gd name="T37" fmla="*/ 261 h 960"/>
                  <a:gd name="T38" fmla="*/ 104 w 439"/>
                  <a:gd name="T39" fmla="*/ 241 h 960"/>
                  <a:gd name="T40" fmla="*/ 89 w 439"/>
                  <a:gd name="T41" fmla="*/ 213 h 960"/>
                  <a:gd name="T42" fmla="*/ 72 w 439"/>
                  <a:gd name="T43" fmla="*/ 177 h 960"/>
                  <a:gd name="T44" fmla="*/ 56 w 439"/>
                  <a:gd name="T45" fmla="*/ 141 h 960"/>
                  <a:gd name="T46" fmla="*/ 43 w 439"/>
                  <a:gd name="T47" fmla="*/ 104 h 960"/>
                  <a:gd name="T48" fmla="*/ 30 w 439"/>
                  <a:gd name="T49" fmla="*/ 73 h 960"/>
                  <a:gd name="T50" fmla="*/ 20 w 439"/>
                  <a:gd name="T51" fmla="*/ 46 h 960"/>
                  <a:gd name="T52" fmla="*/ 12 w 439"/>
                  <a:gd name="T53" fmla="*/ 21 h 960"/>
                  <a:gd name="T54" fmla="*/ 5 w 439"/>
                  <a:gd name="T55" fmla="*/ 3 h 960"/>
                  <a:gd name="T56" fmla="*/ 2 w 439"/>
                  <a:gd name="T57" fmla="*/ 0 h 960"/>
                  <a:gd name="T58" fmla="*/ 0 w 439"/>
                  <a:gd name="T59" fmla="*/ 3 h 960"/>
                  <a:gd name="T60" fmla="*/ 2 w 439"/>
                  <a:gd name="T61" fmla="*/ 16 h 960"/>
                  <a:gd name="T62" fmla="*/ 5 w 439"/>
                  <a:gd name="T63" fmla="*/ 38 h 960"/>
                  <a:gd name="T64" fmla="*/ 11 w 439"/>
                  <a:gd name="T65" fmla="*/ 60 h 960"/>
                  <a:gd name="T66" fmla="*/ 19 w 439"/>
                  <a:gd name="T67" fmla="*/ 8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1" name="Freeform 48">
                <a:extLst>
                  <a:ext uri="{FF2B5EF4-FFF2-40B4-BE49-F238E27FC236}">
                    <a16:creationId xmlns:a16="http://schemas.microsoft.com/office/drawing/2014/main" id="{0158724C-E64F-EC40-A5C1-064025CC5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1 w 382"/>
                  <a:gd name="T1" fmla="*/ 61 h 198"/>
                  <a:gd name="T2" fmla="*/ 0 w 382"/>
                  <a:gd name="T3" fmla="*/ 62 h 198"/>
                  <a:gd name="T4" fmla="*/ 0 w 382"/>
                  <a:gd name="T5" fmla="*/ 64 h 198"/>
                  <a:gd name="T6" fmla="*/ 1 w 382"/>
                  <a:gd name="T7" fmla="*/ 65 h 198"/>
                  <a:gd name="T8" fmla="*/ 2 w 382"/>
                  <a:gd name="T9" fmla="*/ 66 h 198"/>
                  <a:gd name="T10" fmla="*/ 10 w 382"/>
                  <a:gd name="T11" fmla="*/ 62 h 198"/>
                  <a:gd name="T12" fmla="*/ 17 w 382"/>
                  <a:gd name="T13" fmla="*/ 59 h 198"/>
                  <a:gd name="T14" fmla="*/ 25 w 382"/>
                  <a:gd name="T15" fmla="*/ 55 h 198"/>
                  <a:gd name="T16" fmla="*/ 33 w 382"/>
                  <a:gd name="T17" fmla="*/ 52 h 198"/>
                  <a:gd name="T18" fmla="*/ 42 w 382"/>
                  <a:gd name="T19" fmla="*/ 49 h 198"/>
                  <a:gd name="T20" fmla="*/ 49 w 382"/>
                  <a:gd name="T21" fmla="*/ 46 h 198"/>
                  <a:gd name="T22" fmla="*/ 57 w 382"/>
                  <a:gd name="T23" fmla="*/ 43 h 198"/>
                  <a:gd name="T24" fmla="*/ 65 w 382"/>
                  <a:gd name="T25" fmla="*/ 40 h 198"/>
                  <a:gd name="T26" fmla="*/ 73 w 382"/>
                  <a:gd name="T27" fmla="*/ 36 h 198"/>
                  <a:gd name="T28" fmla="*/ 81 w 382"/>
                  <a:gd name="T29" fmla="*/ 33 h 198"/>
                  <a:gd name="T30" fmla="*/ 89 w 382"/>
                  <a:gd name="T31" fmla="*/ 30 h 198"/>
                  <a:gd name="T32" fmla="*/ 96 w 382"/>
                  <a:gd name="T33" fmla="*/ 26 h 198"/>
                  <a:gd name="T34" fmla="*/ 104 w 382"/>
                  <a:gd name="T35" fmla="*/ 22 h 198"/>
                  <a:gd name="T36" fmla="*/ 111 w 382"/>
                  <a:gd name="T37" fmla="*/ 18 h 198"/>
                  <a:gd name="T38" fmla="*/ 119 w 382"/>
                  <a:gd name="T39" fmla="*/ 14 h 198"/>
                  <a:gd name="T40" fmla="*/ 126 w 382"/>
                  <a:gd name="T41" fmla="*/ 9 h 198"/>
                  <a:gd name="T42" fmla="*/ 128 w 382"/>
                  <a:gd name="T43" fmla="*/ 8 h 198"/>
                  <a:gd name="T44" fmla="*/ 128 w 382"/>
                  <a:gd name="T45" fmla="*/ 6 h 198"/>
                  <a:gd name="T46" fmla="*/ 128 w 382"/>
                  <a:gd name="T47" fmla="*/ 4 h 198"/>
                  <a:gd name="T48" fmla="*/ 127 w 382"/>
                  <a:gd name="T49" fmla="*/ 2 h 198"/>
                  <a:gd name="T50" fmla="*/ 126 w 382"/>
                  <a:gd name="T51" fmla="*/ 1 h 198"/>
                  <a:gd name="T52" fmla="*/ 124 w 382"/>
                  <a:gd name="T53" fmla="*/ 0 h 198"/>
                  <a:gd name="T54" fmla="*/ 122 w 382"/>
                  <a:gd name="T55" fmla="*/ 0 h 198"/>
                  <a:gd name="T56" fmla="*/ 120 w 382"/>
                  <a:gd name="T57" fmla="*/ 1 h 198"/>
                  <a:gd name="T58" fmla="*/ 112 w 382"/>
                  <a:gd name="T59" fmla="*/ 5 h 198"/>
                  <a:gd name="T60" fmla="*/ 104 w 382"/>
                  <a:gd name="T61" fmla="*/ 9 h 198"/>
                  <a:gd name="T62" fmla="*/ 94 w 382"/>
                  <a:gd name="T63" fmla="*/ 14 h 198"/>
                  <a:gd name="T64" fmla="*/ 85 w 382"/>
                  <a:gd name="T65" fmla="*/ 19 h 198"/>
                  <a:gd name="T66" fmla="*/ 75 w 382"/>
                  <a:gd name="T67" fmla="*/ 23 h 198"/>
                  <a:gd name="T68" fmla="*/ 65 w 382"/>
                  <a:gd name="T69" fmla="*/ 28 h 198"/>
                  <a:gd name="T70" fmla="*/ 55 w 382"/>
                  <a:gd name="T71" fmla="*/ 32 h 198"/>
                  <a:gd name="T72" fmla="*/ 45 w 382"/>
                  <a:gd name="T73" fmla="*/ 37 h 198"/>
                  <a:gd name="T74" fmla="*/ 36 w 382"/>
                  <a:gd name="T75" fmla="*/ 42 h 198"/>
                  <a:gd name="T76" fmla="*/ 28 w 382"/>
                  <a:gd name="T77" fmla="*/ 45 h 198"/>
                  <a:gd name="T78" fmla="*/ 20 w 382"/>
                  <a:gd name="T79" fmla="*/ 49 h 198"/>
                  <a:gd name="T80" fmla="*/ 13 w 382"/>
                  <a:gd name="T81" fmla="*/ 53 h 198"/>
                  <a:gd name="T82" fmla="*/ 8 w 382"/>
                  <a:gd name="T83" fmla="*/ 55 h 198"/>
                  <a:gd name="T84" fmla="*/ 4 w 382"/>
                  <a:gd name="T85" fmla="*/ 58 h 198"/>
                  <a:gd name="T86" fmla="*/ 2 w 382"/>
                  <a:gd name="T87" fmla="*/ 60 h 198"/>
                  <a:gd name="T88" fmla="*/ 1 w 382"/>
                  <a:gd name="T89" fmla="*/ 61 h 198"/>
                  <a:gd name="T90" fmla="*/ 1 w 382"/>
                  <a:gd name="T91" fmla="*/ 6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2" name="Freeform 49">
                <a:extLst>
                  <a:ext uri="{FF2B5EF4-FFF2-40B4-BE49-F238E27FC236}">
                    <a16:creationId xmlns:a16="http://schemas.microsoft.com/office/drawing/2014/main" id="{5A31A695-3E8D-994D-A912-E4B2C621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39 w 229"/>
                  <a:gd name="T1" fmla="*/ 1 h 240"/>
                  <a:gd name="T2" fmla="*/ 35 w 229"/>
                  <a:gd name="T3" fmla="*/ 0 h 240"/>
                  <a:gd name="T4" fmla="*/ 31 w 229"/>
                  <a:gd name="T5" fmla="*/ 0 h 240"/>
                  <a:gd name="T6" fmla="*/ 25 w 229"/>
                  <a:gd name="T7" fmla="*/ 0 h 240"/>
                  <a:gd name="T8" fmla="*/ 19 w 229"/>
                  <a:gd name="T9" fmla="*/ 1 h 240"/>
                  <a:gd name="T10" fmla="*/ 14 w 229"/>
                  <a:gd name="T11" fmla="*/ 4 h 240"/>
                  <a:gd name="T12" fmla="*/ 6 w 229"/>
                  <a:gd name="T13" fmla="*/ 11 h 240"/>
                  <a:gd name="T14" fmla="*/ 0 w 229"/>
                  <a:gd name="T15" fmla="*/ 25 h 240"/>
                  <a:gd name="T16" fmla="*/ 1 w 229"/>
                  <a:gd name="T17" fmla="*/ 40 h 240"/>
                  <a:gd name="T18" fmla="*/ 5 w 229"/>
                  <a:gd name="T19" fmla="*/ 56 h 240"/>
                  <a:gd name="T20" fmla="*/ 12 w 229"/>
                  <a:gd name="T21" fmla="*/ 67 h 240"/>
                  <a:gd name="T22" fmla="*/ 19 w 229"/>
                  <a:gd name="T23" fmla="*/ 74 h 240"/>
                  <a:gd name="T24" fmla="*/ 28 w 229"/>
                  <a:gd name="T25" fmla="*/ 79 h 240"/>
                  <a:gd name="T26" fmla="*/ 38 w 229"/>
                  <a:gd name="T27" fmla="*/ 80 h 240"/>
                  <a:gd name="T28" fmla="*/ 51 w 229"/>
                  <a:gd name="T29" fmla="*/ 76 h 240"/>
                  <a:gd name="T30" fmla="*/ 64 w 229"/>
                  <a:gd name="T31" fmla="*/ 68 h 240"/>
                  <a:gd name="T32" fmla="*/ 72 w 229"/>
                  <a:gd name="T33" fmla="*/ 57 h 240"/>
                  <a:gd name="T34" fmla="*/ 76 w 229"/>
                  <a:gd name="T35" fmla="*/ 44 h 240"/>
                  <a:gd name="T36" fmla="*/ 74 w 229"/>
                  <a:gd name="T37" fmla="*/ 34 h 240"/>
                  <a:gd name="T38" fmla="*/ 71 w 229"/>
                  <a:gd name="T39" fmla="*/ 32 h 240"/>
                  <a:gd name="T40" fmla="*/ 68 w 229"/>
                  <a:gd name="T41" fmla="*/ 32 h 240"/>
                  <a:gd name="T42" fmla="*/ 65 w 229"/>
                  <a:gd name="T43" fmla="*/ 35 h 240"/>
                  <a:gd name="T44" fmla="*/ 64 w 229"/>
                  <a:gd name="T45" fmla="*/ 42 h 240"/>
                  <a:gd name="T46" fmla="*/ 61 w 229"/>
                  <a:gd name="T47" fmla="*/ 53 h 240"/>
                  <a:gd name="T48" fmla="*/ 54 w 229"/>
                  <a:gd name="T49" fmla="*/ 60 h 240"/>
                  <a:gd name="T50" fmla="*/ 44 w 229"/>
                  <a:gd name="T51" fmla="*/ 65 h 240"/>
                  <a:gd name="T52" fmla="*/ 31 w 229"/>
                  <a:gd name="T53" fmla="*/ 66 h 240"/>
                  <a:gd name="T54" fmla="*/ 21 w 229"/>
                  <a:gd name="T55" fmla="*/ 59 h 240"/>
                  <a:gd name="T56" fmla="*/ 16 w 229"/>
                  <a:gd name="T57" fmla="*/ 47 h 240"/>
                  <a:gd name="T58" fmla="*/ 12 w 229"/>
                  <a:gd name="T59" fmla="*/ 34 h 240"/>
                  <a:gd name="T60" fmla="*/ 12 w 229"/>
                  <a:gd name="T61" fmla="*/ 24 h 240"/>
                  <a:gd name="T62" fmla="*/ 14 w 229"/>
                  <a:gd name="T63" fmla="*/ 17 h 240"/>
                  <a:gd name="T64" fmla="*/ 18 w 229"/>
                  <a:gd name="T65" fmla="*/ 11 h 240"/>
                  <a:gd name="T66" fmla="*/ 26 w 229"/>
                  <a:gd name="T67" fmla="*/ 7 h 240"/>
                  <a:gd name="T68" fmla="*/ 32 w 229"/>
                  <a:gd name="T69" fmla="*/ 6 h 240"/>
                  <a:gd name="T70" fmla="*/ 40 w 229"/>
                  <a:gd name="T71" fmla="*/ 6 h 240"/>
                  <a:gd name="T72" fmla="*/ 46 w 229"/>
                  <a:gd name="T73" fmla="*/ 7 h 240"/>
                  <a:gd name="T74" fmla="*/ 44 w 229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3" name="Freeform 50">
                <a:extLst>
                  <a:ext uri="{FF2B5EF4-FFF2-40B4-BE49-F238E27FC236}">
                    <a16:creationId xmlns:a16="http://schemas.microsoft.com/office/drawing/2014/main" id="{46F85B70-F9F9-3743-94C6-DF4DA7249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20 w 281"/>
                  <a:gd name="T1" fmla="*/ 3 h 270"/>
                  <a:gd name="T2" fmla="*/ 11 w 281"/>
                  <a:gd name="T3" fmla="*/ 9 h 270"/>
                  <a:gd name="T4" fmla="*/ 5 w 281"/>
                  <a:gd name="T5" fmla="*/ 17 h 270"/>
                  <a:gd name="T6" fmla="*/ 1 w 281"/>
                  <a:gd name="T7" fmla="*/ 27 h 270"/>
                  <a:gd name="T8" fmla="*/ 0 w 281"/>
                  <a:gd name="T9" fmla="*/ 38 h 270"/>
                  <a:gd name="T10" fmla="*/ 2 w 281"/>
                  <a:gd name="T11" fmla="*/ 48 h 270"/>
                  <a:gd name="T12" fmla="*/ 6 w 281"/>
                  <a:gd name="T13" fmla="*/ 59 h 270"/>
                  <a:gd name="T14" fmla="*/ 12 w 281"/>
                  <a:gd name="T15" fmla="*/ 68 h 270"/>
                  <a:gd name="T16" fmla="*/ 22 w 281"/>
                  <a:gd name="T17" fmla="*/ 77 h 270"/>
                  <a:gd name="T18" fmla="*/ 34 w 281"/>
                  <a:gd name="T19" fmla="*/ 86 h 270"/>
                  <a:gd name="T20" fmla="*/ 47 w 281"/>
                  <a:gd name="T21" fmla="*/ 90 h 270"/>
                  <a:gd name="T22" fmla="*/ 61 w 281"/>
                  <a:gd name="T23" fmla="*/ 88 h 270"/>
                  <a:gd name="T24" fmla="*/ 72 w 281"/>
                  <a:gd name="T25" fmla="*/ 80 h 270"/>
                  <a:gd name="T26" fmla="*/ 81 w 281"/>
                  <a:gd name="T27" fmla="*/ 72 h 270"/>
                  <a:gd name="T28" fmla="*/ 87 w 281"/>
                  <a:gd name="T29" fmla="*/ 63 h 270"/>
                  <a:gd name="T30" fmla="*/ 91 w 281"/>
                  <a:gd name="T31" fmla="*/ 53 h 270"/>
                  <a:gd name="T32" fmla="*/ 93 w 281"/>
                  <a:gd name="T33" fmla="*/ 45 h 270"/>
                  <a:gd name="T34" fmla="*/ 91 w 281"/>
                  <a:gd name="T35" fmla="*/ 40 h 270"/>
                  <a:gd name="T36" fmla="*/ 86 w 281"/>
                  <a:gd name="T37" fmla="*/ 39 h 270"/>
                  <a:gd name="T38" fmla="*/ 81 w 281"/>
                  <a:gd name="T39" fmla="*/ 41 h 270"/>
                  <a:gd name="T40" fmla="*/ 80 w 281"/>
                  <a:gd name="T41" fmla="*/ 44 h 270"/>
                  <a:gd name="T42" fmla="*/ 78 w 281"/>
                  <a:gd name="T43" fmla="*/ 50 h 270"/>
                  <a:gd name="T44" fmla="*/ 73 w 281"/>
                  <a:gd name="T45" fmla="*/ 60 h 270"/>
                  <a:gd name="T46" fmla="*/ 66 w 281"/>
                  <a:gd name="T47" fmla="*/ 68 h 270"/>
                  <a:gd name="T48" fmla="*/ 51 w 281"/>
                  <a:gd name="T49" fmla="*/ 71 h 270"/>
                  <a:gd name="T50" fmla="*/ 33 w 281"/>
                  <a:gd name="T51" fmla="*/ 66 h 270"/>
                  <a:gd name="T52" fmla="*/ 20 w 281"/>
                  <a:gd name="T53" fmla="*/ 54 h 270"/>
                  <a:gd name="T54" fmla="*/ 13 w 281"/>
                  <a:gd name="T55" fmla="*/ 38 h 270"/>
                  <a:gd name="T56" fmla="*/ 15 w 281"/>
                  <a:gd name="T57" fmla="*/ 25 h 270"/>
                  <a:gd name="T58" fmla="*/ 20 w 281"/>
                  <a:gd name="T59" fmla="*/ 17 h 270"/>
                  <a:gd name="T60" fmla="*/ 26 w 281"/>
                  <a:gd name="T61" fmla="*/ 10 h 270"/>
                  <a:gd name="T62" fmla="*/ 34 w 281"/>
                  <a:gd name="T63" fmla="*/ 6 h 270"/>
                  <a:gd name="T64" fmla="*/ 36 w 281"/>
                  <a:gd name="T65" fmla="*/ 2 h 270"/>
                  <a:gd name="T66" fmla="*/ 29 w 281"/>
                  <a:gd name="T67" fmla="*/ 1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4" name="Freeform 51">
                <a:extLst>
                  <a:ext uri="{FF2B5EF4-FFF2-40B4-BE49-F238E27FC236}">
                    <a16:creationId xmlns:a16="http://schemas.microsoft.com/office/drawing/2014/main" id="{BAE08693-DB05-7D4D-B83B-7858966E2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2 h 13"/>
                  <a:gd name="T2" fmla="*/ 1 w 15"/>
                  <a:gd name="T3" fmla="*/ 3 h 13"/>
                  <a:gd name="T4" fmla="*/ 1 w 15"/>
                  <a:gd name="T5" fmla="*/ 3 h 13"/>
                  <a:gd name="T6" fmla="*/ 2 w 15"/>
                  <a:gd name="T7" fmla="*/ 4 h 13"/>
                  <a:gd name="T8" fmla="*/ 3 w 15"/>
                  <a:gd name="T9" fmla="*/ 4 h 13"/>
                  <a:gd name="T10" fmla="*/ 4 w 15"/>
                  <a:gd name="T11" fmla="*/ 4 h 13"/>
                  <a:gd name="T12" fmla="*/ 5 w 15"/>
                  <a:gd name="T13" fmla="*/ 3 h 13"/>
                  <a:gd name="T14" fmla="*/ 5 w 15"/>
                  <a:gd name="T15" fmla="*/ 3 h 13"/>
                  <a:gd name="T16" fmla="*/ 5 w 15"/>
                  <a:gd name="T17" fmla="*/ 2 h 13"/>
                  <a:gd name="T18" fmla="*/ 5 w 15"/>
                  <a:gd name="T19" fmla="*/ 1 h 13"/>
                  <a:gd name="T20" fmla="*/ 5 w 15"/>
                  <a:gd name="T21" fmla="*/ 0 h 13"/>
                  <a:gd name="T22" fmla="*/ 4 w 15"/>
                  <a:gd name="T23" fmla="*/ 0 h 13"/>
                  <a:gd name="T24" fmla="*/ 3 w 15"/>
                  <a:gd name="T25" fmla="*/ 0 h 13"/>
                  <a:gd name="T26" fmla="*/ 2 w 15"/>
                  <a:gd name="T27" fmla="*/ 0 h 13"/>
                  <a:gd name="T28" fmla="*/ 1 w 15"/>
                  <a:gd name="T29" fmla="*/ 0 h 13"/>
                  <a:gd name="T30" fmla="*/ 1 w 15"/>
                  <a:gd name="T31" fmla="*/ 1 h 13"/>
                  <a:gd name="T32" fmla="*/ 0 w 15"/>
                  <a:gd name="T33" fmla="*/ 2 h 13"/>
                  <a:gd name="T34" fmla="*/ 0 w 15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5" name="Freeform 52">
                <a:extLst>
                  <a:ext uri="{FF2B5EF4-FFF2-40B4-BE49-F238E27FC236}">
                    <a16:creationId xmlns:a16="http://schemas.microsoft.com/office/drawing/2014/main" id="{AE7182E5-EADF-FD4B-AEEB-9090FD793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3 h 17"/>
                  <a:gd name="T2" fmla="*/ 0 w 17"/>
                  <a:gd name="T3" fmla="*/ 5 h 17"/>
                  <a:gd name="T4" fmla="*/ 1 w 17"/>
                  <a:gd name="T5" fmla="*/ 5 h 17"/>
                  <a:gd name="T6" fmla="*/ 2 w 17"/>
                  <a:gd name="T7" fmla="*/ 6 h 17"/>
                  <a:gd name="T8" fmla="*/ 3 w 17"/>
                  <a:gd name="T9" fmla="*/ 6 h 17"/>
                  <a:gd name="T10" fmla="*/ 5 w 17"/>
                  <a:gd name="T11" fmla="*/ 6 h 17"/>
                  <a:gd name="T12" fmla="*/ 6 w 17"/>
                  <a:gd name="T13" fmla="*/ 5 h 17"/>
                  <a:gd name="T14" fmla="*/ 6 w 17"/>
                  <a:gd name="T15" fmla="*/ 5 h 17"/>
                  <a:gd name="T16" fmla="*/ 6 w 17"/>
                  <a:gd name="T17" fmla="*/ 3 h 17"/>
                  <a:gd name="T18" fmla="*/ 6 w 17"/>
                  <a:gd name="T19" fmla="*/ 2 h 17"/>
                  <a:gd name="T20" fmla="*/ 6 w 17"/>
                  <a:gd name="T21" fmla="*/ 1 h 17"/>
                  <a:gd name="T22" fmla="*/ 5 w 17"/>
                  <a:gd name="T23" fmla="*/ 1 h 17"/>
                  <a:gd name="T24" fmla="*/ 3 w 17"/>
                  <a:gd name="T25" fmla="*/ 0 h 17"/>
                  <a:gd name="T26" fmla="*/ 2 w 17"/>
                  <a:gd name="T27" fmla="*/ 1 h 17"/>
                  <a:gd name="T28" fmla="*/ 1 w 17"/>
                  <a:gd name="T29" fmla="*/ 1 h 17"/>
                  <a:gd name="T30" fmla="*/ 0 w 17"/>
                  <a:gd name="T31" fmla="*/ 2 h 17"/>
                  <a:gd name="T32" fmla="*/ 0 w 17"/>
                  <a:gd name="T33" fmla="*/ 3 h 17"/>
                  <a:gd name="T34" fmla="*/ 0 w 17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6" name="Freeform 53">
                <a:extLst>
                  <a:ext uri="{FF2B5EF4-FFF2-40B4-BE49-F238E27FC236}">
                    <a16:creationId xmlns:a16="http://schemas.microsoft.com/office/drawing/2014/main" id="{EFA6372E-28DA-EF4E-99B7-ED5AE432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2 h 9"/>
                  <a:gd name="T4" fmla="*/ 0 w 9"/>
                  <a:gd name="T5" fmla="*/ 2 h 9"/>
                  <a:gd name="T6" fmla="*/ 1 w 9"/>
                  <a:gd name="T7" fmla="*/ 3 h 9"/>
                  <a:gd name="T8" fmla="*/ 1 w 9"/>
                  <a:gd name="T9" fmla="*/ 3 h 9"/>
                  <a:gd name="T10" fmla="*/ 2 w 9"/>
                  <a:gd name="T11" fmla="*/ 3 h 9"/>
                  <a:gd name="T12" fmla="*/ 2 w 9"/>
                  <a:gd name="T13" fmla="*/ 2 h 9"/>
                  <a:gd name="T14" fmla="*/ 3 w 9"/>
                  <a:gd name="T15" fmla="*/ 2 h 9"/>
                  <a:gd name="T16" fmla="*/ 3 w 9"/>
                  <a:gd name="T17" fmla="*/ 1 h 9"/>
                  <a:gd name="T18" fmla="*/ 3 w 9"/>
                  <a:gd name="T19" fmla="*/ 1 h 9"/>
                  <a:gd name="T20" fmla="*/ 2 w 9"/>
                  <a:gd name="T21" fmla="*/ 1 h 9"/>
                  <a:gd name="T22" fmla="*/ 2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1 h 9"/>
                  <a:gd name="T30" fmla="*/ 0 w 9"/>
                  <a:gd name="T31" fmla="*/ 1 h 9"/>
                  <a:gd name="T32" fmla="*/ 0 w 9"/>
                  <a:gd name="T33" fmla="*/ 1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7" name="Freeform 54">
                <a:extLst>
                  <a:ext uri="{FF2B5EF4-FFF2-40B4-BE49-F238E27FC236}">
                    <a16:creationId xmlns:a16="http://schemas.microsoft.com/office/drawing/2014/main" id="{60577CCA-ACD5-CE4A-91E5-4A7508A52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2 h 8"/>
                  <a:gd name="T4" fmla="*/ 0 w 7"/>
                  <a:gd name="T5" fmla="*/ 3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3 h 8"/>
                  <a:gd name="T14" fmla="*/ 2 w 7"/>
                  <a:gd name="T15" fmla="*/ 2 h 8"/>
                  <a:gd name="T16" fmla="*/ 2 w 7"/>
                  <a:gd name="T17" fmla="*/ 2 h 8"/>
                  <a:gd name="T18" fmla="*/ 2 w 7"/>
                  <a:gd name="T19" fmla="*/ 1 h 8"/>
                  <a:gd name="T20" fmla="*/ 2 w 7"/>
                  <a:gd name="T21" fmla="*/ 0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0 h 8"/>
                  <a:gd name="T30" fmla="*/ 0 w 7"/>
                  <a:gd name="T31" fmla="*/ 1 h 8"/>
                  <a:gd name="T32" fmla="*/ 0 w 7"/>
                  <a:gd name="T33" fmla="*/ 2 h 8"/>
                  <a:gd name="T34" fmla="*/ 0 w 7"/>
                  <a:gd name="T35" fmla="*/ 2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8" name="Freeform 55">
                <a:extLst>
                  <a:ext uri="{FF2B5EF4-FFF2-40B4-BE49-F238E27FC236}">
                    <a16:creationId xmlns:a16="http://schemas.microsoft.com/office/drawing/2014/main" id="{3A9ACDD2-96B4-BE42-904B-C8AFBF92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2 h 9"/>
                  <a:gd name="T4" fmla="*/ 0 w 7"/>
                  <a:gd name="T5" fmla="*/ 2 h 9"/>
                  <a:gd name="T6" fmla="*/ 1 w 7"/>
                  <a:gd name="T7" fmla="*/ 3 h 9"/>
                  <a:gd name="T8" fmla="*/ 1 w 7"/>
                  <a:gd name="T9" fmla="*/ 3 h 9"/>
                  <a:gd name="T10" fmla="*/ 1 w 7"/>
                  <a:gd name="T11" fmla="*/ 3 h 9"/>
                  <a:gd name="T12" fmla="*/ 1 w 7"/>
                  <a:gd name="T13" fmla="*/ 2 h 9"/>
                  <a:gd name="T14" fmla="*/ 2 w 7"/>
                  <a:gd name="T15" fmla="*/ 2 h 9"/>
                  <a:gd name="T16" fmla="*/ 2 w 7"/>
                  <a:gd name="T17" fmla="*/ 1 h 9"/>
                  <a:gd name="T18" fmla="*/ 2 w 7"/>
                  <a:gd name="T19" fmla="*/ 1 h 9"/>
                  <a:gd name="T20" fmla="*/ 1 w 7"/>
                  <a:gd name="T21" fmla="*/ 0 h 9"/>
                  <a:gd name="T22" fmla="*/ 1 w 7"/>
                  <a:gd name="T23" fmla="*/ 0 h 9"/>
                  <a:gd name="T24" fmla="*/ 1 w 7"/>
                  <a:gd name="T25" fmla="*/ 0 h 9"/>
                  <a:gd name="T26" fmla="*/ 1 w 7"/>
                  <a:gd name="T27" fmla="*/ 0 h 9"/>
                  <a:gd name="T28" fmla="*/ 0 w 7"/>
                  <a:gd name="T29" fmla="*/ 0 h 9"/>
                  <a:gd name="T30" fmla="*/ 0 w 7"/>
                  <a:gd name="T31" fmla="*/ 1 h 9"/>
                  <a:gd name="T32" fmla="*/ 0 w 7"/>
                  <a:gd name="T33" fmla="*/ 1 h 9"/>
                  <a:gd name="T34" fmla="*/ 0 w 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9" name="Freeform 56">
                <a:extLst>
                  <a:ext uri="{FF2B5EF4-FFF2-40B4-BE49-F238E27FC236}">
                    <a16:creationId xmlns:a16="http://schemas.microsoft.com/office/drawing/2014/main" id="{D7C00FC8-3523-2742-BC6F-45A8FFC95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3 h 20"/>
                  <a:gd name="T2" fmla="*/ 0 w 20"/>
                  <a:gd name="T3" fmla="*/ 5 h 20"/>
                  <a:gd name="T4" fmla="*/ 1 w 20"/>
                  <a:gd name="T5" fmla="*/ 5 h 20"/>
                  <a:gd name="T6" fmla="*/ 2 w 20"/>
                  <a:gd name="T7" fmla="*/ 6 h 20"/>
                  <a:gd name="T8" fmla="*/ 4 w 20"/>
                  <a:gd name="T9" fmla="*/ 6 h 20"/>
                  <a:gd name="T10" fmla="*/ 5 w 20"/>
                  <a:gd name="T11" fmla="*/ 6 h 20"/>
                  <a:gd name="T12" fmla="*/ 6 w 20"/>
                  <a:gd name="T13" fmla="*/ 5 h 20"/>
                  <a:gd name="T14" fmla="*/ 7 w 20"/>
                  <a:gd name="T15" fmla="*/ 5 h 20"/>
                  <a:gd name="T16" fmla="*/ 7 w 20"/>
                  <a:gd name="T17" fmla="*/ 3 h 20"/>
                  <a:gd name="T18" fmla="*/ 7 w 20"/>
                  <a:gd name="T19" fmla="*/ 2 h 20"/>
                  <a:gd name="T20" fmla="*/ 6 w 20"/>
                  <a:gd name="T21" fmla="*/ 1 h 20"/>
                  <a:gd name="T22" fmla="*/ 5 w 20"/>
                  <a:gd name="T23" fmla="*/ 0 h 20"/>
                  <a:gd name="T24" fmla="*/ 4 w 20"/>
                  <a:gd name="T25" fmla="*/ 0 h 20"/>
                  <a:gd name="T26" fmla="*/ 2 w 20"/>
                  <a:gd name="T27" fmla="*/ 0 h 20"/>
                  <a:gd name="T28" fmla="*/ 1 w 20"/>
                  <a:gd name="T29" fmla="*/ 1 h 20"/>
                  <a:gd name="T30" fmla="*/ 0 w 20"/>
                  <a:gd name="T31" fmla="*/ 2 h 20"/>
                  <a:gd name="T32" fmla="*/ 0 w 20"/>
                  <a:gd name="T33" fmla="*/ 3 h 20"/>
                  <a:gd name="T34" fmla="*/ 0 w 2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0" name="Freeform 57">
                <a:extLst>
                  <a:ext uri="{FF2B5EF4-FFF2-40B4-BE49-F238E27FC236}">
                    <a16:creationId xmlns:a16="http://schemas.microsoft.com/office/drawing/2014/main" id="{632FEA0A-1F69-6842-9826-9BC6057C7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3 h 13"/>
                  <a:gd name="T4" fmla="*/ 1 w 12"/>
                  <a:gd name="T5" fmla="*/ 4 h 13"/>
                  <a:gd name="T6" fmla="*/ 1 w 12"/>
                  <a:gd name="T7" fmla="*/ 4 h 13"/>
                  <a:gd name="T8" fmla="*/ 2 w 12"/>
                  <a:gd name="T9" fmla="*/ 4 h 13"/>
                  <a:gd name="T10" fmla="*/ 3 w 12"/>
                  <a:gd name="T11" fmla="*/ 4 h 13"/>
                  <a:gd name="T12" fmla="*/ 4 w 12"/>
                  <a:gd name="T13" fmla="*/ 4 h 13"/>
                  <a:gd name="T14" fmla="*/ 4 w 12"/>
                  <a:gd name="T15" fmla="*/ 3 h 13"/>
                  <a:gd name="T16" fmla="*/ 4 w 12"/>
                  <a:gd name="T17" fmla="*/ 2 h 13"/>
                  <a:gd name="T18" fmla="*/ 4 w 12"/>
                  <a:gd name="T19" fmla="*/ 2 h 13"/>
                  <a:gd name="T20" fmla="*/ 4 w 12"/>
                  <a:gd name="T21" fmla="*/ 1 h 13"/>
                  <a:gd name="T22" fmla="*/ 3 w 12"/>
                  <a:gd name="T23" fmla="*/ 0 h 13"/>
                  <a:gd name="T24" fmla="*/ 2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0 w 12"/>
                  <a:gd name="T31" fmla="*/ 2 h 13"/>
                  <a:gd name="T32" fmla="*/ 0 w 12"/>
                  <a:gd name="T33" fmla="*/ 2 h 13"/>
                  <a:gd name="T34" fmla="*/ 0 w 12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1" name="Freeform 58">
                <a:extLst>
                  <a:ext uri="{FF2B5EF4-FFF2-40B4-BE49-F238E27FC236}">
                    <a16:creationId xmlns:a16="http://schemas.microsoft.com/office/drawing/2014/main" id="{58BCE4FE-884C-EB4E-87E6-E032011DE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2 h 12"/>
                  <a:gd name="T2" fmla="*/ 0 w 13"/>
                  <a:gd name="T3" fmla="*/ 3 h 12"/>
                  <a:gd name="T4" fmla="*/ 1 w 13"/>
                  <a:gd name="T5" fmla="*/ 3 h 12"/>
                  <a:gd name="T6" fmla="*/ 2 w 13"/>
                  <a:gd name="T7" fmla="*/ 4 h 12"/>
                  <a:gd name="T8" fmla="*/ 3 w 13"/>
                  <a:gd name="T9" fmla="*/ 4 h 12"/>
                  <a:gd name="T10" fmla="*/ 3 w 13"/>
                  <a:gd name="T11" fmla="*/ 4 h 12"/>
                  <a:gd name="T12" fmla="*/ 5 w 13"/>
                  <a:gd name="T13" fmla="*/ 3 h 12"/>
                  <a:gd name="T14" fmla="*/ 5 w 13"/>
                  <a:gd name="T15" fmla="*/ 3 h 12"/>
                  <a:gd name="T16" fmla="*/ 5 w 13"/>
                  <a:gd name="T17" fmla="*/ 2 h 12"/>
                  <a:gd name="T18" fmla="*/ 5 w 13"/>
                  <a:gd name="T19" fmla="*/ 1 h 12"/>
                  <a:gd name="T20" fmla="*/ 5 w 13"/>
                  <a:gd name="T21" fmla="*/ 1 h 12"/>
                  <a:gd name="T22" fmla="*/ 3 w 13"/>
                  <a:gd name="T23" fmla="*/ 0 h 12"/>
                  <a:gd name="T24" fmla="*/ 3 w 13"/>
                  <a:gd name="T25" fmla="*/ 0 h 12"/>
                  <a:gd name="T26" fmla="*/ 2 w 13"/>
                  <a:gd name="T27" fmla="*/ 0 h 12"/>
                  <a:gd name="T28" fmla="*/ 1 w 13"/>
                  <a:gd name="T29" fmla="*/ 1 h 12"/>
                  <a:gd name="T30" fmla="*/ 0 w 13"/>
                  <a:gd name="T31" fmla="*/ 1 h 12"/>
                  <a:gd name="T32" fmla="*/ 0 w 13"/>
                  <a:gd name="T33" fmla="*/ 2 h 12"/>
                  <a:gd name="T34" fmla="*/ 0 w 13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2" name="Freeform 59">
                <a:extLst>
                  <a:ext uri="{FF2B5EF4-FFF2-40B4-BE49-F238E27FC236}">
                    <a16:creationId xmlns:a16="http://schemas.microsoft.com/office/drawing/2014/main" id="{498BC9C1-CAD8-244A-A4A8-413E8E650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1 h 7"/>
                  <a:gd name="T2" fmla="*/ 0 w 8"/>
                  <a:gd name="T3" fmla="*/ 1 h 7"/>
                  <a:gd name="T4" fmla="*/ 0 w 8"/>
                  <a:gd name="T5" fmla="*/ 2 h 7"/>
                  <a:gd name="T6" fmla="*/ 1 w 8"/>
                  <a:gd name="T7" fmla="*/ 2 h 7"/>
                  <a:gd name="T8" fmla="*/ 1 w 8"/>
                  <a:gd name="T9" fmla="*/ 2 h 7"/>
                  <a:gd name="T10" fmla="*/ 2 w 8"/>
                  <a:gd name="T11" fmla="*/ 2 h 7"/>
                  <a:gd name="T12" fmla="*/ 2 w 8"/>
                  <a:gd name="T13" fmla="*/ 2 h 7"/>
                  <a:gd name="T14" fmla="*/ 2 w 8"/>
                  <a:gd name="T15" fmla="*/ 1 h 7"/>
                  <a:gd name="T16" fmla="*/ 2 w 8"/>
                  <a:gd name="T17" fmla="*/ 1 h 7"/>
                  <a:gd name="T18" fmla="*/ 2 w 8"/>
                  <a:gd name="T19" fmla="*/ 0 h 7"/>
                  <a:gd name="T20" fmla="*/ 2 w 8"/>
                  <a:gd name="T21" fmla="*/ 0 h 7"/>
                  <a:gd name="T22" fmla="*/ 2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1 h 7"/>
                  <a:gd name="T34" fmla="*/ 0 w 8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3" name="Freeform 60">
                <a:extLst>
                  <a:ext uri="{FF2B5EF4-FFF2-40B4-BE49-F238E27FC236}">
                    <a16:creationId xmlns:a16="http://schemas.microsoft.com/office/drawing/2014/main" id="{2A11DBB8-DD57-ED4A-AC6B-1622D6188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2 h 8"/>
                  <a:gd name="T4" fmla="*/ 0 w 7"/>
                  <a:gd name="T5" fmla="*/ 2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2 h 8"/>
                  <a:gd name="T14" fmla="*/ 2 w 7"/>
                  <a:gd name="T15" fmla="*/ 2 h 8"/>
                  <a:gd name="T16" fmla="*/ 2 w 7"/>
                  <a:gd name="T17" fmla="*/ 1 h 8"/>
                  <a:gd name="T18" fmla="*/ 2 w 7"/>
                  <a:gd name="T19" fmla="*/ 1 h 8"/>
                  <a:gd name="T20" fmla="*/ 2 w 7"/>
                  <a:gd name="T21" fmla="*/ 1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1 h 8"/>
                  <a:gd name="T34" fmla="*/ 0 w 7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4" name="Freeform 61">
                <a:extLst>
                  <a:ext uri="{FF2B5EF4-FFF2-40B4-BE49-F238E27FC236}">
                    <a16:creationId xmlns:a16="http://schemas.microsoft.com/office/drawing/2014/main" id="{872382AE-F429-FD47-BA69-FCEDACCC6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3 h 17"/>
                  <a:gd name="T2" fmla="*/ 0 w 16"/>
                  <a:gd name="T3" fmla="*/ 4 h 17"/>
                  <a:gd name="T4" fmla="*/ 1 w 16"/>
                  <a:gd name="T5" fmla="*/ 5 h 17"/>
                  <a:gd name="T6" fmla="*/ 2 w 16"/>
                  <a:gd name="T7" fmla="*/ 6 h 17"/>
                  <a:gd name="T8" fmla="*/ 3 w 16"/>
                  <a:gd name="T9" fmla="*/ 6 h 17"/>
                  <a:gd name="T10" fmla="*/ 5 w 16"/>
                  <a:gd name="T11" fmla="*/ 6 h 17"/>
                  <a:gd name="T12" fmla="*/ 6 w 16"/>
                  <a:gd name="T13" fmla="*/ 5 h 17"/>
                  <a:gd name="T14" fmla="*/ 6 w 16"/>
                  <a:gd name="T15" fmla="*/ 4 h 17"/>
                  <a:gd name="T16" fmla="*/ 6 w 16"/>
                  <a:gd name="T17" fmla="*/ 3 h 17"/>
                  <a:gd name="T18" fmla="*/ 6 w 16"/>
                  <a:gd name="T19" fmla="*/ 2 h 17"/>
                  <a:gd name="T20" fmla="*/ 6 w 16"/>
                  <a:gd name="T21" fmla="*/ 1 h 17"/>
                  <a:gd name="T22" fmla="*/ 5 w 16"/>
                  <a:gd name="T23" fmla="*/ 0 h 17"/>
                  <a:gd name="T24" fmla="*/ 3 w 16"/>
                  <a:gd name="T25" fmla="*/ 0 h 17"/>
                  <a:gd name="T26" fmla="*/ 2 w 16"/>
                  <a:gd name="T27" fmla="*/ 0 h 17"/>
                  <a:gd name="T28" fmla="*/ 1 w 16"/>
                  <a:gd name="T29" fmla="*/ 1 h 17"/>
                  <a:gd name="T30" fmla="*/ 0 w 16"/>
                  <a:gd name="T31" fmla="*/ 2 h 17"/>
                  <a:gd name="T32" fmla="*/ 0 w 16"/>
                  <a:gd name="T33" fmla="*/ 3 h 17"/>
                  <a:gd name="T34" fmla="*/ 0 w 16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5" name="Freeform 62">
                <a:extLst>
                  <a:ext uri="{FF2B5EF4-FFF2-40B4-BE49-F238E27FC236}">
                    <a16:creationId xmlns:a16="http://schemas.microsoft.com/office/drawing/2014/main" id="{387632A2-D364-FA4D-B233-D555BAB2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2 h 12"/>
                  <a:gd name="T4" fmla="*/ 0 w 12"/>
                  <a:gd name="T5" fmla="*/ 3 h 12"/>
                  <a:gd name="T6" fmla="*/ 1 w 12"/>
                  <a:gd name="T7" fmla="*/ 4 h 12"/>
                  <a:gd name="T8" fmla="*/ 2 w 12"/>
                  <a:gd name="T9" fmla="*/ 4 h 12"/>
                  <a:gd name="T10" fmla="*/ 2 w 12"/>
                  <a:gd name="T11" fmla="*/ 4 h 12"/>
                  <a:gd name="T12" fmla="*/ 3 w 12"/>
                  <a:gd name="T13" fmla="*/ 3 h 12"/>
                  <a:gd name="T14" fmla="*/ 4 w 12"/>
                  <a:gd name="T15" fmla="*/ 2 h 12"/>
                  <a:gd name="T16" fmla="*/ 4 w 12"/>
                  <a:gd name="T17" fmla="*/ 2 h 12"/>
                  <a:gd name="T18" fmla="*/ 4 w 12"/>
                  <a:gd name="T19" fmla="*/ 1 h 12"/>
                  <a:gd name="T20" fmla="*/ 3 w 12"/>
                  <a:gd name="T21" fmla="*/ 1 h 12"/>
                  <a:gd name="T22" fmla="*/ 2 w 12"/>
                  <a:gd name="T23" fmla="*/ 0 h 12"/>
                  <a:gd name="T24" fmla="*/ 2 w 12"/>
                  <a:gd name="T25" fmla="*/ 0 h 12"/>
                  <a:gd name="T26" fmla="*/ 1 w 12"/>
                  <a:gd name="T27" fmla="*/ 0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2 h 12"/>
                  <a:gd name="T34" fmla="*/ 0 w 12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6" name="Freeform 63">
                <a:extLst>
                  <a:ext uri="{FF2B5EF4-FFF2-40B4-BE49-F238E27FC236}">
                    <a16:creationId xmlns:a16="http://schemas.microsoft.com/office/drawing/2014/main" id="{3A216457-1E2B-F547-A985-43DD48A0D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2 w 74"/>
                  <a:gd name="T1" fmla="*/ 22 h 75"/>
                  <a:gd name="T2" fmla="*/ 5 w 74"/>
                  <a:gd name="T3" fmla="*/ 24 h 75"/>
                  <a:gd name="T4" fmla="*/ 8 w 74"/>
                  <a:gd name="T5" fmla="*/ 25 h 75"/>
                  <a:gd name="T6" fmla="*/ 11 w 74"/>
                  <a:gd name="T7" fmla="*/ 25 h 75"/>
                  <a:gd name="T8" fmla="*/ 13 w 74"/>
                  <a:gd name="T9" fmla="*/ 24 h 75"/>
                  <a:gd name="T10" fmla="*/ 13 w 74"/>
                  <a:gd name="T11" fmla="*/ 24 h 75"/>
                  <a:gd name="T12" fmla="*/ 15 w 74"/>
                  <a:gd name="T13" fmla="*/ 24 h 75"/>
                  <a:gd name="T14" fmla="*/ 17 w 74"/>
                  <a:gd name="T15" fmla="*/ 23 h 75"/>
                  <a:gd name="T16" fmla="*/ 20 w 74"/>
                  <a:gd name="T17" fmla="*/ 22 h 75"/>
                  <a:gd name="T18" fmla="*/ 22 w 74"/>
                  <a:gd name="T19" fmla="*/ 20 h 75"/>
                  <a:gd name="T20" fmla="*/ 24 w 74"/>
                  <a:gd name="T21" fmla="*/ 19 h 75"/>
                  <a:gd name="T22" fmla="*/ 25 w 74"/>
                  <a:gd name="T23" fmla="*/ 17 h 75"/>
                  <a:gd name="T24" fmla="*/ 24 w 74"/>
                  <a:gd name="T25" fmla="*/ 15 h 75"/>
                  <a:gd name="T26" fmla="*/ 20 w 74"/>
                  <a:gd name="T27" fmla="*/ 12 h 75"/>
                  <a:gd name="T28" fmla="*/ 16 w 74"/>
                  <a:gd name="T29" fmla="*/ 13 h 75"/>
                  <a:gd name="T30" fmla="*/ 12 w 74"/>
                  <a:gd name="T31" fmla="*/ 16 h 75"/>
                  <a:gd name="T32" fmla="*/ 10 w 74"/>
                  <a:gd name="T33" fmla="*/ 17 h 75"/>
                  <a:gd name="T34" fmla="*/ 10 w 74"/>
                  <a:gd name="T35" fmla="*/ 14 h 75"/>
                  <a:gd name="T36" fmla="*/ 8 w 74"/>
                  <a:gd name="T37" fmla="*/ 9 h 75"/>
                  <a:gd name="T38" fmla="*/ 4 w 74"/>
                  <a:gd name="T39" fmla="*/ 2 h 75"/>
                  <a:gd name="T40" fmla="*/ 1 w 74"/>
                  <a:gd name="T41" fmla="*/ 0 h 75"/>
                  <a:gd name="T42" fmla="*/ 0 w 74"/>
                  <a:gd name="T43" fmla="*/ 6 h 75"/>
                  <a:gd name="T44" fmla="*/ 1 w 74"/>
                  <a:gd name="T45" fmla="*/ 13 h 75"/>
                  <a:gd name="T46" fmla="*/ 2 w 74"/>
                  <a:gd name="T47" fmla="*/ 19 h 75"/>
                  <a:gd name="T48" fmla="*/ 2 w 74"/>
                  <a:gd name="T49" fmla="*/ 22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7" name="Freeform 64">
                <a:extLst>
                  <a:ext uri="{FF2B5EF4-FFF2-40B4-BE49-F238E27FC236}">
                    <a16:creationId xmlns:a16="http://schemas.microsoft.com/office/drawing/2014/main" id="{0D829621-A55C-A542-A91B-CECEF3E9A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8 w 69"/>
                  <a:gd name="T1" fmla="*/ 20 h 59"/>
                  <a:gd name="T2" fmla="*/ 10 w 69"/>
                  <a:gd name="T3" fmla="*/ 20 h 59"/>
                  <a:gd name="T4" fmla="*/ 13 w 69"/>
                  <a:gd name="T5" fmla="*/ 19 h 59"/>
                  <a:gd name="T6" fmla="*/ 16 w 69"/>
                  <a:gd name="T7" fmla="*/ 19 h 59"/>
                  <a:gd name="T8" fmla="*/ 19 w 69"/>
                  <a:gd name="T9" fmla="*/ 18 h 59"/>
                  <a:gd name="T10" fmla="*/ 21 w 69"/>
                  <a:gd name="T11" fmla="*/ 18 h 59"/>
                  <a:gd name="T12" fmla="*/ 23 w 69"/>
                  <a:gd name="T13" fmla="*/ 16 h 59"/>
                  <a:gd name="T14" fmla="*/ 23 w 69"/>
                  <a:gd name="T15" fmla="*/ 15 h 59"/>
                  <a:gd name="T16" fmla="*/ 22 w 69"/>
                  <a:gd name="T17" fmla="*/ 13 h 59"/>
                  <a:gd name="T18" fmla="*/ 18 w 69"/>
                  <a:gd name="T19" fmla="*/ 11 h 59"/>
                  <a:gd name="T20" fmla="*/ 14 w 69"/>
                  <a:gd name="T21" fmla="*/ 11 h 59"/>
                  <a:gd name="T22" fmla="*/ 10 w 69"/>
                  <a:gd name="T23" fmla="*/ 13 h 59"/>
                  <a:gd name="T24" fmla="*/ 8 w 69"/>
                  <a:gd name="T25" fmla="*/ 14 h 59"/>
                  <a:gd name="T26" fmla="*/ 7 w 69"/>
                  <a:gd name="T27" fmla="*/ 10 h 59"/>
                  <a:gd name="T28" fmla="*/ 6 w 69"/>
                  <a:gd name="T29" fmla="*/ 4 h 59"/>
                  <a:gd name="T30" fmla="*/ 5 w 69"/>
                  <a:gd name="T31" fmla="*/ 0 h 59"/>
                  <a:gd name="T32" fmla="*/ 0 w 69"/>
                  <a:gd name="T33" fmla="*/ 0 h 59"/>
                  <a:gd name="T34" fmla="*/ 0 w 69"/>
                  <a:gd name="T35" fmla="*/ 9 h 59"/>
                  <a:gd name="T36" fmla="*/ 3 w 69"/>
                  <a:gd name="T37" fmla="*/ 15 h 59"/>
                  <a:gd name="T38" fmla="*/ 6 w 69"/>
                  <a:gd name="T39" fmla="*/ 19 h 59"/>
                  <a:gd name="T40" fmla="*/ 8 w 69"/>
                  <a:gd name="T41" fmla="*/ 2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8" name="Freeform 65">
                <a:extLst>
                  <a:ext uri="{FF2B5EF4-FFF2-40B4-BE49-F238E27FC236}">
                    <a16:creationId xmlns:a16="http://schemas.microsoft.com/office/drawing/2014/main" id="{2F2863E6-8D45-6346-866A-A5008D302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2 w 69"/>
                  <a:gd name="T1" fmla="*/ 15 h 60"/>
                  <a:gd name="T2" fmla="*/ 5 w 69"/>
                  <a:gd name="T3" fmla="*/ 18 h 60"/>
                  <a:gd name="T4" fmla="*/ 7 w 69"/>
                  <a:gd name="T5" fmla="*/ 20 h 60"/>
                  <a:gd name="T6" fmla="*/ 10 w 69"/>
                  <a:gd name="T7" fmla="*/ 20 h 60"/>
                  <a:gd name="T8" fmla="*/ 13 w 69"/>
                  <a:gd name="T9" fmla="*/ 20 h 60"/>
                  <a:gd name="T10" fmla="*/ 15 w 69"/>
                  <a:gd name="T11" fmla="*/ 20 h 60"/>
                  <a:gd name="T12" fmla="*/ 17 w 69"/>
                  <a:gd name="T13" fmla="*/ 19 h 60"/>
                  <a:gd name="T14" fmla="*/ 19 w 69"/>
                  <a:gd name="T15" fmla="*/ 18 h 60"/>
                  <a:gd name="T16" fmla="*/ 20 w 69"/>
                  <a:gd name="T17" fmla="*/ 17 h 60"/>
                  <a:gd name="T18" fmla="*/ 21 w 69"/>
                  <a:gd name="T19" fmla="*/ 17 h 60"/>
                  <a:gd name="T20" fmla="*/ 22 w 69"/>
                  <a:gd name="T21" fmla="*/ 16 h 60"/>
                  <a:gd name="T22" fmla="*/ 23 w 69"/>
                  <a:gd name="T23" fmla="*/ 14 h 60"/>
                  <a:gd name="T24" fmla="*/ 22 w 69"/>
                  <a:gd name="T25" fmla="*/ 13 h 60"/>
                  <a:gd name="T26" fmla="*/ 18 w 69"/>
                  <a:gd name="T27" fmla="*/ 10 h 60"/>
                  <a:gd name="T28" fmla="*/ 14 w 69"/>
                  <a:gd name="T29" fmla="*/ 10 h 60"/>
                  <a:gd name="T30" fmla="*/ 11 w 69"/>
                  <a:gd name="T31" fmla="*/ 11 h 60"/>
                  <a:gd name="T32" fmla="*/ 9 w 69"/>
                  <a:gd name="T33" fmla="*/ 12 h 60"/>
                  <a:gd name="T34" fmla="*/ 9 w 69"/>
                  <a:gd name="T35" fmla="*/ 10 h 60"/>
                  <a:gd name="T36" fmla="*/ 7 w 69"/>
                  <a:gd name="T37" fmla="*/ 5 h 60"/>
                  <a:gd name="T38" fmla="*/ 4 w 69"/>
                  <a:gd name="T39" fmla="*/ 1 h 60"/>
                  <a:gd name="T40" fmla="*/ 0 w 69"/>
                  <a:gd name="T41" fmla="*/ 0 h 60"/>
                  <a:gd name="T42" fmla="*/ 0 w 69"/>
                  <a:gd name="T43" fmla="*/ 5 h 60"/>
                  <a:gd name="T44" fmla="*/ 0 w 69"/>
                  <a:gd name="T45" fmla="*/ 10 h 60"/>
                  <a:gd name="T46" fmla="*/ 1 w 69"/>
                  <a:gd name="T47" fmla="*/ 14 h 60"/>
                  <a:gd name="T48" fmla="*/ 2 w 69"/>
                  <a:gd name="T49" fmla="*/ 15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9" name="Freeform 66">
                <a:extLst>
                  <a:ext uri="{FF2B5EF4-FFF2-40B4-BE49-F238E27FC236}">
                    <a16:creationId xmlns:a16="http://schemas.microsoft.com/office/drawing/2014/main" id="{60B540D1-9393-004D-A543-43AA12DA9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4 w 75"/>
                  <a:gd name="T1" fmla="*/ 15 h 48"/>
                  <a:gd name="T2" fmla="*/ 6 w 75"/>
                  <a:gd name="T3" fmla="*/ 15 h 48"/>
                  <a:gd name="T4" fmla="*/ 10 w 75"/>
                  <a:gd name="T5" fmla="*/ 16 h 48"/>
                  <a:gd name="T6" fmla="*/ 14 w 75"/>
                  <a:gd name="T7" fmla="*/ 16 h 48"/>
                  <a:gd name="T8" fmla="*/ 19 w 75"/>
                  <a:gd name="T9" fmla="*/ 15 h 48"/>
                  <a:gd name="T10" fmla="*/ 22 w 75"/>
                  <a:gd name="T11" fmla="*/ 14 h 48"/>
                  <a:gd name="T12" fmla="*/ 25 w 75"/>
                  <a:gd name="T13" fmla="*/ 12 h 48"/>
                  <a:gd name="T14" fmla="*/ 25 w 75"/>
                  <a:gd name="T15" fmla="*/ 10 h 48"/>
                  <a:gd name="T16" fmla="*/ 24 w 75"/>
                  <a:gd name="T17" fmla="*/ 6 h 48"/>
                  <a:gd name="T18" fmla="*/ 22 w 75"/>
                  <a:gd name="T19" fmla="*/ 5 h 48"/>
                  <a:gd name="T20" fmla="*/ 20 w 75"/>
                  <a:gd name="T21" fmla="*/ 5 h 48"/>
                  <a:gd name="T22" fmla="*/ 17 w 75"/>
                  <a:gd name="T23" fmla="*/ 5 h 48"/>
                  <a:gd name="T24" fmla="*/ 14 w 75"/>
                  <a:gd name="T25" fmla="*/ 6 h 48"/>
                  <a:gd name="T26" fmla="*/ 12 w 75"/>
                  <a:gd name="T27" fmla="*/ 6 h 48"/>
                  <a:gd name="T28" fmla="*/ 10 w 75"/>
                  <a:gd name="T29" fmla="*/ 7 h 48"/>
                  <a:gd name="T30" fmla="*/ 8 w 75"/>
                  <a:gd name="T31" fmla="*/ 8 h 48"/>
                  <a:gd name="T32" fmla="*/ 8 w 75"/>
                  <a:gd name="T33" fmla="*/ 8 h 48"/>
                  <a:gd name="T34" fmla="*/ 7 w 75"/>
                  <a:gd name="T35" fmla="*/ 7 h 48"/>
                  <a:gd name="T36" fmla="*/ 6 w 75"/>
                  <a:gd name="T37" fmla="*/ 4 h 48"/>
                  <a:gd name="T38" fmla="*/ 5 w 75"/>
                  <a:gd name="T39" fmla="*/ 2 h 48"/>
                  <a:gd name="T40" fmla="*/ 5 w 75"/>
                  <a:gd name="T41" fmla="*/ 1 h 48"/>
                  <a:gd name="T42" fmla="*/ 4 w 75"/>
                  <a:gd name="T43" fmla="*/ 0 h 48"/>
                  <a:gd name="T44" fmla="*/ 3 w 75"/>
                  <a:gd name="T45" fmla="*/ 0 h 48"/>
                  <a:gd name="T46" fmla="*/ 1 w 75"/>
                  <a:gd name="T47" fmla="*/ 1 h 48"/>
                  <a:gd name="T48" fmla="*/ 0 w 75"/>
                  <a:gd name="T49" fmla="*/ 2 h 48"/>
                  <a:gd name="T50" fmla="*/ 0 w 75"/>
                  <a:gd name="T51" fmla="*/ 4 h 48"/>
                  <a:gd name="T52" fmla="*/ 2 w 75"/>
                  <a:gd name="T53" fmla="*/ 9 h 48"/>
                  <a:gd name="T54" fmla="*/ 3 w 75"/>
                  <a:gd name="T55" fmla="*/ 13 h 48"/>
                  <a:gd name="T56" fmla="*/ 4 w 75"/>
                  <a:gd name="T57" fmla="*/ 15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0" name="Freeform 67">
                <a:extLst>
                  <a:ext uri="{FF2B5EF4-FFF2-40B4-BE49-F238E27FC236}">
                    <a16:creationId xmlns:a16="http://schemas.microsoft.com/office/drawing/2014/main" id="{E783B961-133D-8F42-9217-03F59EA02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5 w 63"/>
                  <a:gd name="T1" fmla="*/ 18 h 57"/>
                  <a:gd name="T2" fmla="*/ 7 w 63"/>
                  <a:gd name="T3" fmla="*/ 18 h 57"/>
                  <a:gd name="T4" fmla="*/ 11 w 63"/>
                  <a:gd name="T5" fmla="*/ 19 h 57"/>
                  <a:gd name="T6" fmla="*/ 16 w 63"/>
                  <a:gd name="T7" fmla="*/ 19 h 57"/>
                  <a:gd name="T8" fmla="*/ 19 w 63"/>
                  <a:gd name="T9" fmla="*/ 17 h 57"/>
                  <a:gd name="T10" fmla="*/ 20 w 63"/>
                  <a:gd name="T11" fmla="*/ 16 h 57"/>
                  <a:gd name="T12" fmla="*/ 21 w 63"/>
                  <a:gd name="T13" fmla="*/ 15 h 57"/>
                  <a:gd name="T14" fmla="*/ 21 w 63"/>
                  <a:gd name="T15" fmla="*/ 14 h 57"/>
                  <a:gd name="T16" fmla="*/ 21 w 63"/>
                  <a:gd name="T17" fmla="*/ 13 h 57"/>
                  <a:gd name="T18" fmla="*/ 20 w 63"/>
                  <a:gd name="T19" fmla="*/ 12 h 57"/>
                  <a:gd name="T20" fmla="*/ 19 w 63"/>
                  <a:gd name="T21" fmla="*/ 11 h 57"/>
                  <a:gd name="T22" fmla="*/ 18 w 63"/>
                  <a:gd name="T23" fmla="*/ 10 h 57"/>
                  <a:gd name="T24" fmla="*/ 16 w 63"/>
                  <a:gd name="T25" fmla="*/ 11 h 57"/>
                  <a:gd name="T26" fmla="*/ 13 w 63"/>
                  <a:gd name="T27" fmla="*/ 12 h 57"/>
                  <a:gd name="T28" fmla="*/ 10 w 63"/>
                  <a:gd name="T29" fmla="*/ 12 h 57"/>
                  <a:gd name="T30" fmla="*/ 8 w 63"/>
                  <a:gd name="T31" fmla="*/ 12 h 57"/>
                  <a:gd name="T32" fmla="*/ 7 w 63"/>
                  <a:gd name="T33" fmla="*/ 12 h 57"/>
                  <a:gd name="T34" fmla="*/ 7 w 63"/>
                  <a:gd name="T35" fmla="*/ 10 h 57"/>
                  <a:gd name="T36" fmla="*/ 7 w 63"/>
                  <a:gd name="T37" fmla="*/ 6 h 57"/>
                  <a:gd name="T38" fmla="*/ 6 w 63"/>
                  <a:gd name="T39" fmla="*/ 1 h 57"/>
                  <a:gd name="T40" fmla="*/ 3 w 63"/>
                  <a:gd name="T41" fmla="*/ 0 h 57"/>
                  <a:gd name="T42" fmla="*/ 0 w 63"/>
                  <a:gd name="T43" fmla="*/ 6 h 57"/>
                  <a:gd name="T44" fmla="*/ 0 w 63"/>
                  <a:gd name="T45" fmla="*/ 11 h 57"/>
                  <a:gd name="T46" fmla="*/ 2 w 63"/>
                  <a:gd name="T47" fmla="*/ 15 h 57"/>
                  <a:gd name="T48" fmla="*/ 5 w 63"/>
                  <a:gd name="T49" fmla="*/ 18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1" name="Freeform 68">
                <a:extLst>
                  <a:ext uri="{FF2B5EF4-FFF2-40B4-BE49-F238E27FC236}">
                    <a16:creationId xmlns:a16="http://schemas.microsoft.com/office/drawing/2014/main" id="{5E7106F0-201F-8446-B7B4-AA51C52B8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8 w 65"/>
                  <a:gd name="T1" fmla="*/ 17 h 57"/>
                  <a:gd name="T2" fmla="*/ 10 w 65"/>
                  <a:gd name="T3" fmla="*/ 19 h 57"/>
                  <a:gd name="T4" fmla="*/ 13 w 65"/>
                  <a:gd name="T5" fmla="*/ 18 h 57"/>
                  <a:gd name="T6" fmla="*/ 16 w 65"/>
                  <a:gd name="T7" fmla="*/ 17 h 57"/>
                  <a:gd name="T8" fmla="*/ 19 w 65"/>
                  <a:gd name="T9" fmla="*/ 16 h 57"/>
                  <a:gd name="T10" fmla="*/ 20 w 65"/>
                  <a:gd name="T11" fmla="*/ 15 h 57"/>
                  <a:gd name="T12" fmla="*/ 21 w 65"/>
                  <a:gd name="T13" fmla="*/ 14 h 57"/>
                  <a:gd name="T14" fmla="*/ 21 w 65"/>
                  <a:gd name="T15" fmla="*/ 13 h 57"/>
                  <a:gd name="T16" fmla="*/ 20 w 65"/>
                  <a:gd name="T17" fmla="*/ 11 h 57"/>
                  <a:gd name="T18" fmla="*/ 17 w 65"/>
                  <a:gd name="T19" fmla="*/ 9 h 57"/>
                  <a:gd name="T20" fmla="*/ 15 w 65"/>
                  <a:gd name="T21" fmla="*/ 10 h 57"/>
                  <a:gd name="T22" fmla="*/ 13 w 65"/>
                  <a:gd name="T23" fmla="*/ 12 h 57"/>
                  <a:gd name="T24" fmla="*/ 11 w 65"/>
                  <a:gd name="T25" fmla="*/ 13 h 57"/>
                  <a:gd name="T26" fmla="*/ 10 w 65"/>
                  <a:gd name="T27" fmla="*/ 11 h 57"/>
                  <a:gd name="T28" fmla="*/ 8 w 65"/>
                  <a:gd name="T29" fmla="*/ 6 h 57"/>
                  <a:gd name="T30" fmla="*/ 5 w 65"/>
                  <a:gd name="T31" fmla="*/ 2 h 57"/>
                  <a:gd name="T32" fmla="*/ 2 w 65"/>
                  <a:gd name="T33" fmla="*/ 0 h 57"/>
                  <a:gd name="T34" fmla="*/ 0 w 65"/>
                  <a:gd name="T35" fmla="*/ 7 h 57"/>
                  <a:gd name="T36" fmla="*/ 2 w 65"/>
                  <a:gd name="T37" fmla="*/ 12 h 57"/>
                  <a:gd name="T38" fmla="*/ 6 w 65"/>
                  <a:gd name="T39" fmla="*/ 16 h 57"/>
                  <a:gd name="T40" fmla="*/ 8 w 65"/>
                  <a:gd name="T41" fmla="*/ 17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2" name="Freeform 69">
                <a:extLst>
                  <a:ext uri="{FF2B5EF4-FFF2-40B4-BE49-F238E27FC236}">
                    <a16:creationId xmlns:a16="http://schemas.microsoft.com/office/drawing/2014/main" id="{3E5745D2-6D57-1240-99F6-A7E4B1D5F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5 w 79"/>
                  <a:gd name="T1" fmla="*/ 22 h 80"/>
                  <a:gd name="T2" fmla="*/ 6 w 79"/>
                  <a:gd name="T3" fmla="*/ 23 h 80"/>
                  <a:gd name="T4" fmla="*/ 8 w 79"/>
                  <a:gd name="T5" fmla="*/ 24 h 80"/>
                  <a:gd name="T6" fmla="*/ 10 w 79"/>
                  <a:gd name="T7" fmla="*/ 25 h 80"/>
                  <a:gd name="T8" fmla="*/ 13 w 79"/>
                  <a:gd name="T9" fmla="*/ 26 h 80"/>
                  <a:gd name="T10" fmla="*/ 15 w 79"/>
                  <a:gd name="T11" fmla="*/ 26 h 80"/>
                  <a:gd name="T12" fmla="*/ 19 w 79"/>
                  <a:gd name="T13" fmla="*/ 25 h 80"/>
                  <a:gd name="T14" fmla="*/ 22 w 79"/>
                  <a:gd name="T15" fmla="*/ 23 h 80"/>
                  <a:gd name="T16" fmla="*/ 24 w 79"/>
                  <a:gd name="T17" fmla="*/ 19 h 80"/>
                  <a:gd name="T18" fmla="*/ 25 w 79"/>
                  <a:gd name="T19" fmla="*/ 18 h 80"/>
                  <a:gd name="T20" fmla="*/ 26 w 79"/>
                  <a:gd name="T21" fmla="*/ 16 h 80"/>
                  <a:gd name="T22" fmla="*/ 26 w 79"/>
                  <a:gd name="T23" fmla="*/ 15 h 80"/>
                  <a:gd name="T24" fmla="*/ 26 w 79"/>
                  <a:gd name="T25" fmla="*/ 14 h 80"/>
                  <a:gd name="T26" fmla="*/ 23 w 79"/>
                  <a:gd name="T27" fmla="*/ 13 h 80"/>
                  <a:gd name="T28" fmla="*/ 20 w 79"/>
                  <a:gd name="T29" fmla="*/ 12 h 80"/>
                  <a:gd name="T30" fmla="*/ 17 w 79"/>
                  <a:gd name="T31" fmla="*/ 13 h 80"/>
                  <a:gd name="T32" fmla="*/ 15 w 79"/>
                  <a:gd name="T33" fmla="*/ 13 h 80"/>
                  <a:gd name="T34" fmla="*/ 13 w 79"/>
                  <a:gd name="T35" fmla="*/ 14 h 80"/>
                  <a:gd name="T36" fmla="*/ 11 w 79"/>
                  <a:gd name="T37" fmla="*/ 15 h 80"/>
                  <a:gd name="T38" fmla="*/ 10 w 79"/>
                  <a:gd name="T39" fmla="*/ 16 h 80"/>
                  <a:gd name="T40" fmla="*/ 10 w 79"/>
                  <a:gd name="T41" fmla="*/ 17 h 80"/>
                  <a:gd name="T42" fmla="*/ 9 w 79"/>
                  <a:gd name="T43" fmla="*/ 14 h 80"/>
                  <a:gd name="T44" fmla="*/ 7 w 79"/>
                  <a:gd name="T45" fmla="*/ 8 h 80"/>
                  <a:gd name="T46" fmla="*/ 4 w 79"/>
                  <a:gd name="T47" fmla="*/ 2 h 80"/>
                  <a:gd name="T48" fmla="*/ 0 w 79"/>
                  <a:gd name="T49" fmla="*/ 0 h 80"/>
                  <a:gd name="T50" fmla="*/ 0 w 79"/>
                  <a:gd name="T51" fmla="*/ 8 h 80"/>
                  <a:gd name="T52" fmla="*/ 2 w 79"/>
                  <a:gd name="T53" fmla="*/ 15 h 80"/>
                  <a:gd name="T54" fmla="*/ 4 w 79"/>
                  <a:gd name="T55" fmla="*/ 20 h 80"/>
                  <a:gd name="T56" fmla="*/ 5 w 79"/>
                  <a:gd name="T57" fmla="*/ 22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3" name="Freeform 70">
                <a:extLst>
                  <a:ext uri="{FF2B5EF4-FFF2-40B4-BE49-F238E27FC236}">
                    <a16:creationId xmlns:a16="http://schemas.microsoft.com/office/drawing/2014/main" id="{F282F057-7EF5-D54F-A697-0BC5CE67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4 w 79"/>
                  <a:gd name="T1" fmla="*/ 18 h 67"/>
                  <a:gd name="T2" fmla="*/ 5 w 79"/>
                  <a:gd name="T3" fmla="*/ 18 h 67"/>
                  <a:gd name="T4" fmla="*/ 7 w 79"/>
                  <a:gd name="T5" fmla="*/ 19 h 67"/>
                  <a:gd name="T6" fmla="*/ 9 w 79"/>
                  <a:gd name="T7" fmla="*/ 20 h 67"/>
                  <a:gd name="T8" fmla="*/ 12 w 79"/>
                  <a:gd name="T9" fmla="*/ 21 h 67"/>
                  <a:gd name="T10" fmla="*/ 14 w 79"/>
                  <a:gd name="T11" fmla="*/ 22 h 67"/>
                  <a:gd name="T12" fmla="*/ 17 w 79"/>
                  <a:gd name="T13" fmla="*/ 22 h 67"/>
                  <a:gd name="T14" fmla="*/ 20 w 79"/>
                  <a:gd name="T15" fmla="*/ 22 h 67"/>
                  <a:gd name="T16" fmla="*/ 23 w 79"/>
                  <a:gd name="T17" fmla="*/ 21 h 67"/>
                  <a:gd name="T18" fmla="*/ 25 w 79"/>
                  <a:gd name="T19" fmla="*/ 20 h 67"/>
                  <a:gd name="T20" fmla="*/ 26 w 79"/>
                  <a:gd name="T21" fmla="*/ 19 h 67"/>
                  <a:gd name="T22" fmla="*/ 27 w 79"/>
                  <a:gd name="T23" fmla="*/ 17 h 67"/>
                  <a:gd name="T24" fmla="*/ 27 w 79"/>
                  <a:gd name="T25" fmla="*/ 15 h 67"/>
                  <a:gd name="T26" fmla="*/ 25 w 79"/>
                  <a:gd name="T27" fmla="*/ 13 h 67"/>
                  <a:gd name="T28" fmla="*/ 22 w 79"/>
                  <a:gd name="T29" fmla="*/ 12 h 67"/>
                  <a:gd name="T30" fmla="*/ 19 w 79"/>
                  <a:gd name="T31" fmla="*/ 12 h 67"/>
                  <a:gd name="T32" fmla="*/ 16 w 79"/>
                  <a:gd name="T33" fmla="*/ 12 h 67"/>
                  <a:gd name="T34" fmla="*/ 14 w 79"/>
                  <a:gd name="T35" fmla="*/ 12 h 67"/>
                  <a:gd name="T36" fmla="*/ 12 w 79"/>
                  <a:gd name="T37" fmla="*/ 12 h 67"/>
                  <a:gd name="T38" fmla="*/ 10 w 79"/>
                  <a:gd name="T39" fmla="*/ 13 h 67"/>
                  <a:gd name="T40" fmla="*/ 10 w 79"/>
                  <a:gd name="T41" fmla="*/ 13 h 67"/>
                  <a:gd name="T42" fmla="*/ 9 w 79"/>
                  <a:gd name="T43" fmla="*/ 11 h 67"/>
                  <a:gd name="T44" fmla="*/ 8 w 79"/>
                  <a:gd name="T45" fmla="*/ 6 h 67"/>
                  <a:gd name="T46" fmla="*/ 5 w 79"/>
                  <a:gd name="T47" fmla="*/ 1 h 67"/>
                  <a:gd name="T48" fmla="*/ 1 w 79"/>
                  <a:gd name="T49" fmla="*/ 0 h 67"/>
                  <a:gd name="T50" fmla="*/ 0 w 79"/>
                  <a:gd name="T51" fmla="*/ 7 h 67"/>
                  <a:gd name="T52" fmla="*/ 1 w 79"/>
                  <a:gd name="T53" fmla="*/ 12 h 67"/>
                  <a:gd name="T54" fmla="*/ 3 w 79"/>
                  <a:gd name="T55" fmla="*/ 16 h 67"/>
                  <a:gd name="T56" fmla="*/ 4 w 79"/>
                  <a:gd name="T57" fmla="*/ 1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4" name="Freeform 71">
                <a:extLst>
                  <a:ext uri="{FF2B5EF4-FFF2-40B4-BE49-F238E27FC236}">
                    <a16:creationId xmlns:a16="http://schemas.microsoft.com/office/drawing/2014/main" id="{F35D179E-B647-844F-A8AA-9D5640641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3 w 77"/>
                  <a:gd name="T1" fmla="*/ 19 h 62"/>
                  <a:gd name="T2" fmla="*/ 6 w 77"/>
                  <a:gd name="T3" fmla="*/ 19 h 62"/>
                  <a:gd name="T4" fmla="*/ 9 w 77"/>
                  <a:gd name="T5" fmla="*/ 20 h 62"/>
                  <a:gd name="T6" fmla="*/ 14 w 77"/>
                  <a:gd name="T7" fmla="*/ 20 h 62"/>
                  <a:gd name="T8" fmla="*/ 18 w 77"/>
                  <a:gd name="T9" fmla="*/ 19 h 62"/>
                  <a:gd name="T10" fmla="*/ 22 w 77"/>
                  <a:gd name="T11" fmla="*/ 19 h 62"/>
                  <a:gd name="T12" fmla="*/ 24 w 77"/>
                  <a:gd name="T13" fmla="*/ 18 h 62"/>
                  <a:gd name="T14" fmla="*/ 26 w 77"/>
                  <a:gd name="T15" fmla="*/ 16 h 62"/>
                  <a:gd name="T16" fmla="*/ 25 w 77"/>
                  <a:gd name="T17" fmla="*/ 14 h 62"/>
                  <a:gd name="T18" fmla="*/ 23 w 77"/>
                  <a:gd name="T19" fmla="*/ 12 h 62"/>
                  <a:gd name="T20" fmla="*/ 21 w 77"/>
                  <a:gd name="T21" fmla="*/ 11 h 62"/>
                  <a:gd name="T22" fmla="*/ 18 w 77"/>
                  <a:gd name="T23" fmla="*/ 10 h 62"/>
                  <a:gd name="T24" fmla="*/ 16 w 77"/>
                  <a:gd name="T25" fmla="*/ 10 h 62"/>
                  <a:gd name="T26" fmla="*/ 13 w 77"/>
                  <a:gd name="T27" fmla="*/ 11 h 62"/>
                  <a:gd name="T28" fmla="*/ 11 w 77"/>
                  <a:gd name="T29" fmla="*/ 11 h 62"/>
                  <a:gd name="T30" fmla="*/ 9 w 77"/>
                  <a:gd name="T31" fmla="*/ 12 h 62"/>
                  <a:gd name="T32" fmla="*/ 9 w 77"/>
                  <a:gd name="T33" fmla="*/ 12 h 62"/>
                  <a:gd name="T34" fmla="*/ 8 w 77"/>
                  <a:gd name="T35" fmla="*/ 10 h 62"/>
                  <a:gd name="T36" fmla="*/ 7 w 77"/>
                  <a:gd name="T37" fmla="*/ 5 h 62"/>
                  <a:gd name="T38" fmla="*/ 5 w 77"/>
                  <a:gd name="T39" fmla="*/ 1 h 62"/>
                  <a:gd name="T40" fmla="*/ 1 w 77"/>
                  <a:gd name="T41" fmla="*/ 0 h 62"/>
                  <a:gd name="T42" fmla="*/ 0 w 77"/>
                  <a:gd name="T43" fmla="*/ 5 h 62"/>
                  <a:gd name="T44" fmla="*/ 1 w 77"/>
                  <a:gd name="T45" fmla="*/ 12 h 62"/>
                  <a:gd name="T46" fmla="*/ 3 w 77"/>
                  <a:gd name="T47" fmla="*/ 17 h 62"/>
                  <a:gd name="T48" fmla="*/ 3 w 77"/>
                  <a:gd name="T49" fmla="*/ 19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5" name="Freeform 72">
                <a:extLst>
                  <a:ext uri="{FF2B5EF4-FFF2-40B4-BE49-F238E27FC236}">
                    <a16:creationId xmlns:a16="http://schemas.microsoft.com/office/drawing/2014/main" id="{D2ABE914-8F32-9E45-BC36-DCBB458EB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4 w 366"/>
                  <a:gd name="T1" fmla="*/ 50 h 845"/>
                  <a:gd name="T2" fmla="*/ 5 w 366"/>
                  <a:gd name="T3" fmla="*/ 80 h 845"/>
                  <a:gd name="T4" fmla="*/ 15 w 366"/>
                  <a:gd name="T5" fmla="*/ 115 h 845"/>
                  <a:gd name="T6" fmla="*/ 28 w 366"/>
                  <a:gd name="T7" fmla="*/ 155 h 845"/>
                  <a:gd name="T8" fmla="*/ 41 w 366"/>
                  <a:gd name="T9" fmla="*/ 194 h 845"/>
                  <a:gd name="T10" fmla="*/ 54 w 366"/>
                  <a:gd name="T11" fmla="*/ 232 h 845"/>
                  <a:gd name="T12" fmla="*/ 65 w 366"/>
                  <a:gd name="T13" fmla="*/ 259 h 845"/>
                  <a:gd name="T14" fmla="*/ 76 w 366"/>
                  <a:gd name="T15" fmla="*/ 269 h 845"/>
                  <a:gd name="T16" fmla="*/ 90 w 366"/>
                  <a:gd name="T17" fmla="*/ 276 h 845"/>
                  <a:gd name="T18" fmla="*/ 105 w 366"/>
                  <a:gd name="T19" fmla="*/ 280 h 845"/>
                  <a:gd name="T20" fmla="*/ 116 w 366"/>
                  <a:gd name="T21" fmla="*/ 280 h 845"/>
                  <a:gd name="T22" fmla="*/ 120 w 366"/>
                  <a:gd name="T23" fmla="*/ 277 h 845"/>
                  <a:gd name="T24" fmla="*/ 122 w 366"/>
                  <a:gd name="T25" fmla="*/ 271 h 845"/>
                  <a:gd name="T26" fmla="*/ 118 w 366"/>
                  <a:gd name="T27" fmla="*/ 267 h 845"/>
                  <a:gd name="T28" fmla="*/ 110 w 366"/>
                  <a:gd name="T29" fmla="*/ 265 h 845"/>
                  <a:gd name="T30" fmla="*/ 98 w 366"/>
                  <a:gd name="T31" fmla="*/ 262 h 845"/>
                  <a:gd name="T32" fmla="*/ 88 w 366"/>
                  <a:gd name="T33" fmla="*/ 259 h 845"/>
                  <a:gd name="T34" fmla="*/ 80 w 366"/>
                  <a:gd name="T35" fmla="*/ 252 h 845"/>
                  <a:gd name="T36" fmla="*/ 72 w 366"/>
                  <a:gd name="T37" fmla="*/ 235 h 845"/>
                  <a:gd name="T38" fmla="*/ 65 w 366"/>
                  <a:gd name="T39" fmla="*/ 214 h 845"/>
                  <a:gd name="T40" fmla="*/ 57 w 366"/>
                  <a:gd name="T41" fmla="*/ 192 h 845"/>
                  <a:gd name="T42" fmla="*/ 50 w 366"/>
                  <a:gd name="T43" fmla="*/ 170 h 845"/>
                  <a:gd name="T44" fmla="*/ 42 w 366"/>
                  <a:gd name="T45" fmla="*/ 145 h 845"/>
                  <a:gd name="T46" fmla="*/ 31 w 366"/>
                  <a:gd name="T47" fmla="*/ 116 h 845"/>
                  <a:gd name="T48" fmla="*/ 22 w 366"/>
                  <a:gd name="T49" fmla="*/ 87 h 845"/>
                  <a:gd name="T50" fmla="*/ 16 w 366"/>
                  <a:gd name="T51" fmla="*/ 58 h 845"/>
                  <a:gd name="T52" fmla="*/ 15 w 366"/>
                  <a:gd name="T53" fmla="*/ 37 h 845"/>
                  <a:gd name="T54" fmla="*/ 12 w 366"/>
                  <a:gd name="T55" fmla="*/ 22 h 845"/>
                  <a:gd name="T56" fmla="*/ 7 w 366"/>
                  <a:gd name="T57" fmla="*/ 9 h 845"/>
                  <a:gd name="T58" fmla="*/ 2 w 366"/>
                  <a:gd name="T59" fmla="*/ 0 h 845"/>
                  <a:gd name="T60" fmla="*/ 2 w 366"/>
                  <a:gd name="T61" fmla="*/ 6 h 845"/>
                  <a:gd name="T62" fmla="*/ 4 w 366"/>
                  <a:gd name="T63" fmla="*/ 25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6" name="Freeform 73">
                <a:extLst>
                  <a:ext uri="{FF2B5EF4-FFF2-40B4-BE49-F238E27FC236}">
                    <a16:creationId xmlns:a16="http://schemas.microsoft.com/office/drawing/2014/main" id="{F41F2E32-A516-4048-8BB9-424B550B1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28 w 88"/>
                  <a:gd name="T1" fmla="*/ 8 h 87"/>
                  <a:gd name="T2" fmla="*/ 29 w 88"/>
                  <a:gd name="T3" fmla="*/ 6 h 87"/>
                  <a:gd name="T4" fmla="*/ 29 w 88"/>
                  <a:gd name="T5" fmla="*/ 4 h 87"/>
                  <a:gd name="T6" fmla="*/ 28 w 88"/>
                  <a:gd name="T7" fmla="*/ 2 h 87"/>
                  <a:gd name="T8" fmla="*/ 25 w 88"/>
                  <a:gd name="T9" fmla="*/ 1 h 87"/>
                  <a:gd name="T10" fmla="*/ 23 w 88"/>
                  <a:gd name="T11" fmla="*/ 0 h 87"/>
                  <a:gd name="T12" fmla="*/ 20 w 88"/>
                  <a:gd name="T13" fmla="*/ 0 h 87"/>
                  <a:gd name="T14" fmla="*/ 18 w 88"/>
                  <a:gd name="T15" fmla="*/ 0 h 87"/>
                  <a:gd name="T16" fmla="*/ 15 w 88"/>
                  <a:gd name="T17" fmla="*/ 2 h 87"/>
                  <a:gd name="T18" fmla="*/ 14 w 88"/>
                  <a:gd name="T19" fmla="*/ 4 h 87"/>
                  <a:gd name="T20" fmla="*/ 11 w 88"/>
                  <a:gd name="T21" fmla="*/ 7 h 87"/>
                  <a:gd name="T22" fmla="*/ 8 w 88"/>
                  <a:gd name="T23" fmla="*/ 10 h 87"/>
                  <a:gd name="T24" fmla="*/ 5 w 88"/>
                  <a:gd name="T25" fmla="*/ 14 h 87"/>
                  <a:gd name="T26" fmla="*/ 3 w 88"/>
                  <a:gd name="T27" fmla="*/ 19 h 87"/>
                  <a:gd name="T28" fmla="*/ 1 w 88"/>
                  <a:gd name="T29" fmla="*/ 23 h 87"/>
                  <a:gd name="T30" fmla="*/ 0 w 88"/>
                  <a:gd name="T31" fmla="*/ 26 h 87"/>
                  <a:gd name="T32" fmla="*/ 1 w 88"/>
                  <a:gd name="T33" fmla="*/ 29 h 87"/>
                  <a:gd name="T34" fmla="*/ 5 w 88"/>
                  <a:gd name="T35" fmla="*/ 27 h 87"/>
                  <a:gd name="T36" fmla="*/ 9 w 88"/>
                  <a:gd name="T37" fmla="*/ 23 h 87"/>
                  <a:gd name="T38" fmla="*/ 13 w 88"/>
                  <a:gd name="T39" fmla="*/ 20 h 87"/>
                  <a:gd name="T40" fmla="*/ 17 w 88"/>
                  <a:gd name="T41" fmla="*/ 17 h 87"/>
                  <a:gd name="T42" fmla="*/ 21 w 88"/>
                  <a:gd name="T43" fmla="*/ 14 h 87"/>
                  <a:gd name="T44" fmla="*/ 24 w 88"/>
                  <a:gd name="T45" fmla="*/ 11 h 87"/>
                  <a:gd name="T46" fmla="*/ 26 w 88"/>
                  <a:gd name="T47" fmla="*/ 9 h 87"/>
                  <a:gd name="T48" fmla="*/ 28 w 88"/>
                  <a:gd name="T49" fmla="*/ 8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7" name="Freeform 74">
                <a:extLst>
                  <a:ext uri="{FF2B5EF4-FFF2-40B4-BE49-F238E27FC236}">
                    <a16:creationId xmlns:a16="http://schemas.microsoft.com/office/drawing/2014/main" id="{8CA4082F-EB6B-4141-BF54-5C8A663EA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31 w 102"/>
                  <a:gd name="T1" fmla="*/ 7 h 28"/>
                  <a:gd name="T2" fmla="*/ 32 w 102"/>
                  <a:gd name="T3" fmla="*/ 7 h 28"/>
                  <a:gd name="T4" fmla="*/ 33 w 102"/>
                  <a:gd name="T5" fmla="*/ 6 h 28"/>
                  <a:gd name="T6" fmla="*/ 34 w 102"/>
                  <a:gd name="T7" fmla="*/ 5 h 28"/>
                  <a:gd name="T8" fmla="*/ 34 w 102"/>
                  <a:gd name="T9" fmla="*/ 3 h 28"/>
                  <a:gd name="T10" fmla="*/ 34 w 102"/>
                  <a:gd name="T11" fmla="*/ 2 h 28"/>
                  <a:gd name="T12" fmla="*/ 33 w 102"/>
                  <a:gd name="T13" fmla="*/ 0 h 28"/>
                  <a:gd name="T14" fmla="*/ 31 w 102"/>
                  <a:gd name="T15" fmla="*/ 0 h 28"/>
                  <a:gd name="T16" fmla="*/ 29 w 102"/>
                  <a:gd name="T17" fmla="*/ 0 h 28"/>
                  <a:gd name="T18" fmla="*/ 25 w 102"/>
                  <a:gd name="T19" fmla="*/ 1 h 28"/>
                  <a:gd name="T20" fmla="*/ 20 w 102"/>
                  <a:gd name="T21" fmla="*/ 2 h 28"/>
                  <a:gd name="T22" fmla="*/ 15 w 102"/>
                  <a:gd name="T23" fmla="*/ 3 h 28"/>
                  <a:gd name="T24" fmla="*/ 11 w 102"/>
                  <a:gd name="T25" fmla="*/ 4 h 28"/>
                  <a:gd name="T26" fmla="*/ 7 w 102"/>
                  <a:gd name="T27" fmla="*/ 5 h 28"/>
                  <a:gd name="T28" fmla="*/ 3 w 102"/>
                  <a:gd name="T29" fmla="*/ 6 h 28"/>
                  <a:gd name="T30" fmla="*/ 1 w 102"/>
                  <a:gd name="T31" fmla="*/ 7 h 28"/>
                  <a:gd name="T32" fmla="*/ 0 w 102"/>
                  <a:gd name="T33" fmla="*/ 9 h 28"/>
                  <a:gd name="T34" fmla="*/ 3 w 102"/>
                  <a:gd name="T35" fmla="*/ 9 h 28"/>
                  <a:gd name="T36" fmla="*/ 7 w 102"/>
                  <a:gd name="T37" fmla="*/ 9 h 28"/>
                  <a:gd name="T38" fmla="*/ 11 w 102"/>
                  <a:gd name="T39" fmla="*/ 9 h 28"/>
                  <a:gd name="T40" fmla="*/ 15 w 102"/>
                  <a:gd name="T41" fmla="*/ 9 h 28"/>
                  <a:gd name="T42" fmla="*/ 18 w 102"/>
                  <a:gd name="T43" fmla="*/ 8 h 28"/>
                  <a:gd name="T44" fmla="*/ 22 w 102"/>
                  <a:gd name="T45" fmla="*/ 8 h 28"/>
                  <a:gd name="T46" fmla="*/ 27 w 102"/>
                  <a:gd name="T47" fmla="*/ 8 h 28"/>
                  <a:gd name="T48" fmla="*/ 31 w 102"/>
                  <a:gd name="T49" fmla="*/ 7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8" name="Freeform 75">
                <a:extLst>
                  <a:ext uri="{FF2B5EF4-FFF2-40B4-BE49-F238E27FC236}">
                    <a16:creationId xmlns:a16="http://schemas.microsoft.com/office/drawing/2014/main" id="{833F98C9-87B5-7448-823B-1E0537E5F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41 w 142"/>
                  <a:gd name="T1" fmla="*/ 12 h 36"/>
                  <a:gd name="T2" fmla="*/ 43 w 142"/>
                  <a:gd name="T3" fmla="*/ 12 h 36"/>
                  <a:gd name="T4" fmla="*/ 45 w 142"/>
                  <a:gd name="T5" fmla="*/ 11 h 36"/>
                  <a:gd name="T6" fmla="*/ 46 w 142"/>
                  <a:gd name="T7" fmla="*/ 9 h 36"/>
                  <a:gd name="T8" fmla="*/ 47 w 142"/>
                  <a:gd name="T9" fmla="*/ 7 h 36"/>
                  <a:gd name="T10" fmla="*/ 47 w 142"/>
                  <a:gd name="T11" fmla="*/ 5 h 36"/>
                  <a:gd name="T12" fmla="*/ 46 w 142"/>
                  <a:gd name="T13" fmla="*/ 3 h 36"/>
                  <a:gd name="T14" fmla="*/ 44 w 142"/>
                  <a:gd name="T15" fmla="*/ 2 h 36"/>
                  <a:gd name="T16" fmla="*/ 42 w 142"/>
                  <a:gd name="T17" fmla="*/ 1 h 36"/>
                  <a:gd name="T18" fmla="*/ 36 w 142"/>
                  <a:gd name="T19" fmla="*/ 1 h 36"/>
                  <a:gd name="T20" fmla="*/ 29 w 142"/>
                  <a:gd name="T21" fmla="*/ 1 h 36"/>
                  <a:gd name="T22" fmla="*/ 22 w 142"/>
                  <a:gd name="T23" fmla="*/ 1 h 36"/>
                  <a:gd name="T24" fmla="*/ 16 w 142"/>
                  <a:gd name="T25" fmla="*/ 1 h 36"/>
                  <a:gd name="T26" fmla="*/ 10 w 142"/>
                  <a:gd name="T27" fmla="*/ 0 h 36"/>
                  <a:gd name="T28" fmla="*/ 4 w 142"/>
                  <a:gd name="T29" fmla="*/ 1 h 36"/>
                  <a:gd name="T30" fmla="*/ 1 w 142"/>
                  <a:gd name="T31" fmla="*/ 2 h 36"/>
                  <a:gd name="T32" fmla="*/ 0 w 142"/>
                  <a:gd name="T33" fmla="*/ 3 h 36"/>
                  <a:gd name="T34" fmla="*/ 3 w 142"/>
                  <a:gd name="T35" fmla="*/ 4 h 36"/>
                  <a:gd name="T36" fmla="*/ 7 w 142"/>
                  <a:gd name="T37" fmla="*/ 5 h 36"/>
                  <a:gd name="T38" fmla="*/ 13 w 142"/>
                  <a:gd name="T39" fmla="*/ 6 h 36"/>
                  <a:gd name="T40" fmla="*/ 18 w 142"/>
                  <a:gd name="T41" fmla="*/ 7 h 36"/>
                  <a:gd name="T42" fmla="*/ 24 w 142"/>
                  <a:gd name="T43" fmla="*/ 8 h 36"/>
                  <a:gd name="T44" fmla="*/ 29 w 142"/>
                  <a:gd name="T45" fmla="*/ 10 h 36"/>
                  <a:gd name="T46" fmla="*/ 35 w 142"/>
                  <a:gd name="T47" fmla="*/ 11 h 36"/>
                  <a:gd name="T48" fmla="*/ 41 w 142"/>
                  <a:gd name="T49" fmla="*/ 1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9" name="Freeform 76">
                <a:extLst>
                  <a:ext uri="{FF2B5EF4-FFF2-40B4-BE49-F238E27FC236}">
                    <a16:creationId xmlns:a16="http://schemas.microsoft.com/office/drawing/2014/main" id="{0BC7570F-C81F-CB42-8CBA-291ECD21E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36 w 351"/>
                  <a:gd name="T1" fmla="*/ 99 h 601"/>
                  <a:gd name="T2" fmla="*/ 44 w 351"/>
                  <a:gd name="T3" fmla="*/ 112 h 601"/>
                  <a:gd name="T4" fmla="*/ 52 w 351"/>
                  <a:gd name="T5" fmla="*/ 125 h 601"/>
                  <a:gd name="T6" fmla="*/ 61 w 351"/>
                  <a:gd name="T7" fmla="*/ 138 h 601"/>
                  <a:gd name="T8" fmla="*/ 69 w 351"/>
                  <a:gd name="T9" fmla="*/ 150 h 601"/>
                  <a:gd name="T10" fmla="*/ 78 w 351"/>
                  <a:gd name="T11" fmla="*/ 162 h 601"/>
                  <a:gd name="T12" fmla="*/ 88 w 351"/>
                  <a:gd name="T13" fmla="*/ 174 h 601"/>
                  <a:gd name="T14" fmla="*/ 97 w 351"/>
                  <a:gd name="T15" fmla="*/ 186 h 601"/>
                  <a:gd name="T16" fmla="*/ 107 w 351"/>
                  <a:gd name="T17" fmla="*/ 198 h 601"/>
                  <a:gd name="T18" fmla="*/ 109 w 351"/>
                  <a:gd name="T19" fmla="*/ 199 h 601"/>
                  <a:gd name="T20" fmla="*/ 111 w 351"/>
                  <a:gd name="T21" fmla="*/ 200 h 601"/>
                  <a:gd name="T22" fmla="*/ 112 w 351"/>
                  <a:gd name="T23" fmla="*/ 200 h 601"/>
                  <a:gd name="T24" fmla="*/ 114 w 351"/>
                  <a:gd name="T25" fmla="*/ 199 h 601"/>
                  <a:gd name="T26" fmla="*/ 116 w 351"/>
                  <a:gd name="T27" fmla="*/ 198 h 601"/>
                  <a:gd name="T28" fmla="*/ 117 w 351"/>
                  <a:gd name="T29" fmla="*/ 196 h 601"/>
                  <a:gd name="T30" fmla="*/ 117 w 351"/>
                  <a:gd name="T31" fmla="*/ 194 h 601"/>
                  <a:gd name="T32" fmla="*/ 116 w 351"/>
                  <a:gd name="T33" fmla="*/ 192 h 601"/>
                  <a:gd name="T34" fmla="*/ 109 w 351"/>
                  <a:gd name="T35" fmla="*/ 179 h 601"/>
                  <a:gd name="T36" fmla="*/ 101 w 351"/>
                  <a:gd name="T37" fmla="*/ 166 h 601"/>
                  <a:gd name="T38" fmla="*/ 93 w 351"/>
                  <a:gd name="T39" fmla="*/ 154 h 601"/>
                  <a:gd name="T40" fmla="*/ 84 w 351"/>
                  <a:gd name="T41" fmla="*/ 142 h 601"/>
                  <a:gd name="T42" fmla="*/ 75 w 351"/>
                  <a:gd name="T43" fmla="*/ 130 h 601"/>
                  <a:gd name="T44" fmla="*/ 66 w 351"/>
                  <a:gd name="T45" fmla="*/ 118 h 601"/>
                  <a:gd name="T46" fmla="*/ 57 w 351"/>
                  <a:gd name="T47" fmla="*/ 106 h 601"/>
                  <a:gd name="T48" fmla="*/ 49 w 351"/>
                  <a:gd name="T49" fmla="*/ 93 h 601"/>
                  <a:gd name="T50" fmla="*/ 42 w 351"/>
                  <a:gd name="T51" fmla="*/ 81 h 601"/>
                  <a:gd name="T52" fmla="*/ 34 w 351"/>
                  <a:gd name="T53" fmla="*/ 66 h 601"/>
                  <a:gd name="T54" fmla="*/ 26 w 351"/>
                  <a:gd name="T55" fmla="*/ 50 h 601"/>
                  <a:gd name="T56" fmla="*/ 20 w 351"/>
                  <a:gd name="T57" fmla="*/ 35 h 601"/>
                  <a:gd name="T58" fmla="*/ 13 w 351"/>
                  <a:gd name="T59" fmla="*/ 21 h 601"/>
                  <a:gd name="T60" fmla="*/ 7 w 351"/>
                  <a:gd name="T61" fmla="*/ 10 h 601"/>
                  <a:gd name="T62" fmla="*/ 3 w 351"/>
                  <a:gd name="T63" fmla="*/ 2 h 601"/>
                  <a:gd name="T64" fmla="*/ 0 w 351"/>
                  <a:gd name="T65" fmla="*/ 0 h 601"/>
                  <a:gd name="T66" fmla="*/ 1 w 351"/>
                  <a:gd name="T67" fmla="*/ 6 h 601"/>
                  <a:gd name="T68" fmla="*/ 4 w 351"/>
                  <a:gd name="T69" fmla="*/ 15 h 601"/>
                  <a:gd name="T70" fmla="*/ 8 w 351"/>
                  <a:gd name="T71" fmla="*/ 27 h 601"/>
                  <a:gd name="T72" fmla="*/ 13 w 351"/>
                  <a:gd name="T73" fmla="*/ 41 h 601"/>
                  <a:gd name="T74" fmla="*/ 18 w 351"/>
                  <a:gd name="T75" fmla="*/ 57 h 601"/>
                  <a:gd name="T76" fmla="*/ 23 w 351"/>
                  <a:gd name="T77" fmla="*/ 72 h 601"/>
                  <a:gd name="T78" fmla="*/ 30 w 351"/>
                  <a:gd name="T79" fmla="*/ 86 h 601"/>
                  <a:gd name="T80" fmla="*/ 36 w 351"/>
                  <a:gd name="T81" fmla="*/ 99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0" name="Freeform 77">
                <a:extLst>
                  <a:ext uri="{FF2B5EF4-FFF2-40B4-BE49-F238E27FC236}">
                    <a16:creationId xmlns:a16="http://schemas.microsoft.com/office/drawing/2014/main" id="{4CE466BC-C935-A843-BCFC-CBE069C1C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87 w 2164"/>
                  <a:gd name="T1" fmla="*/ 0 h 1979"/>
                  <a:gd name="T2" fmla="*/ 191 w 2164"/>
                  <a:gd name="T3" fmla="*/ 0 h 1979"/>
                  <a:gd name="T4" fmla="*/ 200 w 2164"/>
                  <a:gd name="T5" fmla="*/ 0 h 1979"/>
                  <a:gd name="T6" fmla="*/ 212 w 2164"/>
                  <a:gd name="T7" fmla="*/ 1 h 1979"/>
                  <a:gd name="T8" fmla="*/ 228 w 2164"/>
                  <a:gd name="T9" fmla="*/ 1 h 1979"/>
                  <a:gd name="T10" fmla="*/ 247 w 2164"/>
                  <a:gd name="T11" fmla="*/ 3 h 1979"/>
                  <a:gd name="T12" fmla="*/ 269 w 2164"/>
                  <a:gd name="T13" fmla="*/ 4 h 1979"/>
                  <a:gd name="T14" fmla="*/ 293 w 2164"/>
                  <a:gd name="T15" fmla="*/ 7 h 1979"/>
                  <a:gd name="T16" fmla="*/ 319 w 2164"/>
                  <a:gd name="T17" fmla="*/ 10 h 1979"/>
                  <a:gd name="T18" fmla="*/ 347 w 2164"/>
                  <a:gd name="T19" fmla="*/ 14 h 1979"/>
                  <a:gd name="T20" fmla="*/ 376 w 2164"/>
                  <a:gd name="T21" fmla="*/ 19 h 1979"/>
                  <a:gd name="T22" fmla="*/ 405 w 2164"/>
                  <a:gd name="T23" fmla="*/ 25 h 1979"/>
                  <a:gd name="T24" fmla="*/ 436 w 2164"/>
                  <a:gd name="T25" fmla="*/ 32 h 1979"/>
                  <a:gd name="T26" fmla="*/ 466 w 2164"/>
                  <a:gd name="T27" fmla="*/ 41 h 1979"/>
                  <a:gd name="T28" fmla="*/ 497 w 2164"/>
                  <a:gd name="T29" fmla="*/ 51 h 1979"/>
                  <a:gd name="T30" fmla="*/ 526 w 2164"/>
                  <a:gd name="T31" fmla="*/ 63 h 1979"/>
                  <a:gd name="T32" fmla="*/ 494 w 2164"/>
                  <a:gd name="T33" fmla="*/ 296 h 1979"/>
                  <a:gd name="T34" fmla="*/ 498 w 2164"/>
                  <a:gd name="T35" fmla="*/ 298 h 1979"/>
                  <a:gd name="T36" fmla="*/ 505 w 2164"/>
                  <a:gd name="T37" fmla="*/ 305 h 1979"/>
                  <a:gd name="T38" fmla="*/ 509 w 2164"/>
                  <a:gd name="T39" fmla="*/ 321 h 1979"/>
                  <a:gd name="T40" fmla="*/ 503 w 2164"/>
                  <a:gd name="T41" fmla="*/ 349 h 1979"/>
                  <a:gd name="T42" fmla="*/ 409 w 2164"/>
                  <a:gd name="T43" fmla="*/ 459 h 1979"/>
                  <a:gd name="T44" fmla="*/ 378 w 2164"/>
                  <a:gd name="T45" fmla="*/ 495 h 1979"/>
                  <a:gd name="T46" fmla="*/ 373 w 2164"/>
                  <a:gd name="T47" fmla="*/ 494 h 1979"/>
                  <a:gd name="T48" fmla="*/ 363 w 2164"/>
                  <a:gd name="T49" fmla="*/ 493 h 1979"/>
                  <a:gd name="T50" fmla="*/ 349 w 2164"/>
                  <a:gd name="T51" fmla="*/ 491 h 1979"/>
                  <a:gd name="T52" fmla="*/ 332 w 2164"/>
                  <a:gd name="T53" fmla="*/ 489 h 1979"/>
                  <a:gd name="T54" fmla="*/ 312 w 2164"/>
                  <a:gd name="T55" fmla="*/ 486 h 1979"/>
                  <a:gd name="T56" fmla="*/ 288 w 2164"/>
                  <a:gd name="T57" fmla="*/ 482 h 1979"/>
                  <a:gd name="T58" fmla="*/ 262 w 2164"/>
                  <a:gd name="T59" fmla="*/ 477 h 1979"/>
                  <a:gd name="T60" fmla="*/ 234 w 2164"/>
                  <a:gd name="T61" fmla="*/ 471 h 1979"/>
                  <a:gd name="T62" fmla="*/ 205 w 2164"/>
                  <a:gd name="T63" fmla="*/ 464 h 1979"/>
                  <a:gd name="T64" fmla="*/ 174 w 2164"/>
                  <a:gd name="T65" fmla="*/ 456 h 1979"/>
                  <a:gd name="T66" fmla="*/ 143 w 2164"/>
                  <a:gd name="T67" fmla="*/ 447 h 1979"/>
                  <a:gd name="T68" fmla="*/ 111 w 2164"/>
                  <a:gd name="T69" fmla="*/ 437 h 1979"/>
                  <a:gd name="T70" fmla="*/ 80 w 2164"/>
                  <a:gd name="T71" fmla="*/ 425 h 1979"/>
                  <a:gd name="T72" fmla="*/ 49 w 2164"/>
                  <a:gd name="T73" fmla="*/ 412 h 1979"/>
                  <a:gd name="T74" fmla="*/ 19 w 2164"/>
                  <a:gd name="T75" fmla="*/ 398 h 1979"/>
                  <a:gd name="T76" fmla="*/ 5 w 2164"/>
                  <a:gd name="T77" fmla="*/ 389 h 1979"/>
                  <a:gd name="T78" fmla="*/ 2 w 2164"/>
                  <a:gd name="T79" fmla="*/ 379 h 1979"/>
                  <a:gd name="T80" fmla="*/ 0 w 2164"/>
                  <a:gd name="T81" fmla="*/ 364 h 1979"/>
                  <a:gd name="T82" fmla="*/ 1 w 2164"/>
                  <a:gd name="T83" fmla="*/ 349 h 1979"/>
                  <a:gd name="T84" fmla="*/ 111 w 2164"/>
                  <a:gd name="T85" fmla="*/ 251 h 1979"/>
                  <a:gd name="T86" fmla="*/ 110 w 2164"/>
                  <a:gd name="T87" fmla="*/ 247 h 1979"/>
                  <a:gd name="T88" fmla="*/ 111 w 2164"/>
                  <a:gd name="T89" fmla="*/ 238 h 1979"/>
                  <a:gd name="T90" fmla="*/ 118 w 2164"/>
                  <a:gd name="T91" fmla="*/ 226 h 1979"/>
                  <a:gd name="T92" fmla="*/ 134 w 2164"/>
                  <a:gd name="T93" fmla="*/ 21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1" name="Freeform 78">
                <a:extLst>
                  <a:ext uri="{FF2B5EF4-FFF2-40B4-BE49-F238E27FC236}">
                    <a16:creationId xmlns:a16="http://schemas.microsoft.com/office/drawing/2014/main" id="{26B3C857-B491-4C46-BB14-0920EF80C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41 w 1244"/>
                  <a:gd name="T1" fmla="*/ 0 h 930"/>
                  <a:gd name="T2" fmla="*/ 311 w 1244"/>
                  <a:gd name="T3" fmla="*/ 54 h 930"/>
                  <a:gd name="T4" fmla="*/ 267 w 1244"/>
                  <a:gd name="T5" fmla="*/ 233 h 930"/>
                  <a:gd name="T6" fmla="*/ 0 w 1244"/>
                  <a:gd name="T7" fmla="*/ 172 h 930"/>
                  <a:gd name="T8" fmla="*/ 41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2" name="Freeform 79">
                <a:extLst>
                  <a:ext uri="{FF2B5EF4-FFF2-40B4-BE49-F238E27FC236}">
                    <a16:creationId xmlns:a16="http://schemas.microsoft.com/office/drawing/2014/main" id="{B2294145-2F87-4F48-8230-30CC9ED6B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28 w 952"/>
                  <a:gd name="T1" fmla="*/ 0 h 366"/>
                  <a:gd name="T2" fmla="*/ 237 w 952"/>
                  <a:gd name="T3" fmla="*/ 38 h 366"/>
                  <a:gd name="T4" fmla="*/ 50 w 952"/>
                  <a:gd name="T5" fmla="*/ 27 h 366"/>
                  <a:gd name="T6" fmla="*/ 0 w 952"/>
                  <a:gd name="T7" fmla="*/ 91 h 366"/>
                  <a:gd name="T8" fmla="*/ 28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3" name="Freeform 80">
                <a:extLst>
                  <a:ext uri="{FF2B5EF4-FFF2-40B4-BE49-F238E27FC236}">
                    <a16:creationId xmlns:a16="http://schemas.microsoft.com/office/drawing/2014/main" id="{521B3397-D78B-CD4A-8F3D-C9AE2F93A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10 w 1259"/>
                  <a:gd name="T1" fmla="*/ 0 h 337"/>
                  <a:gd name="T2" fmla="*/ 315 w 1259"/>
                  <a:gd name="T3" fmla="*/ 72 h 337"/>
                  <a:gd name="T4" fmla="*/ 307 w 1259"/>
                  <a:gd name="T5" fmla="*/ 84 h 337"/>
                  <a:gd name="T6" fmla="*/ 0 w 1259"/>
                  <a:gd name="T7" fmla="*/ 8 h 337"/>
                  <a:gd name="T8" fmla="*/ 1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4" name="Freeform 81">
                <a:extLst>
                  <a:ext uri="{FF2B5EF4-FFF2-40B4-BE49-F238E27FC236}">
                    <a16:creationId xmlns:a16="http://schemas.microsoft.com/office/drawing/2014/main" id="{E21CB7FB-2382-F74A-83D6-CA4B69CDD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11 w 1265"/>
                  <a:gd name="T1" fmla="*/ 0 h 342"/>
                  <a:gd name="T2" fmla="*/ 316 w 1265"/>
                  <a:gd name="T3" fmla="*/ 72 h 342"/>
                  <a:gd name="T4" fmla="*/ 306 w 1265"/>
                  <a:gd name="T5" fmla="*/ 86 h 342"/>
                  <a:gd name="T6" fmla="*/ 0 w 1265"/>
                  <a:gd name="T7" fmla="*/ 9 h 342"/>
                  <a:gd name="T8" fmla="*/ 11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5" name="Freeform 82">
                <a:extLst>
                  <a:ext uri="{FF2B5EF4-FFF2-40B4-BE49-F238E27FC236}">
                    <a16:creationId xmlns:a16="http://schemas.microsoft.com/office/drawing/2014/main" id="{BD7A3CCC-02C8-8A4C-A312-E7E334F24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11 w 1264"/>
                  <a:gd name="T1" fmla="*/ 0 h 344"/>
                  <a:gd name="T2" fmla="*/ 316 w 1264"/>
                  <a:gd name="T3" fmla="*/ 72 h 344"/>
                  <a:gd name="T4" fmla="*/ 306 w 1264"/>
                  <a:gd name="T5" fmla="*/ 86 h 344"/>
                  <a:gd name="T6" fmla="*/ 0 w 1264"/>
                  <a:gd name="T7" fmla="*/ 9 h 344"/>
                  <a:gd name="T8" fmla="*/ 11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6" name="Freeform 83">
                <a:extLst>
                  <a:ext uri="{FF2B5EF4-FFF2-40B4-BE49-F238E27FC236}">
                    <a16:creationId xmlns:a16="http://schemas.microsoft.com/office/drawing/2014/main" id="{6259EDDA-4BE4-584F-80EB-1C9FDD50D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5 w 190"/>
                  <a:gd name="T1" fmla="*/ 0 h 79"/>
                  <a:gd name="T2" fmla="*/ 6 w 190"/>
                  <a:gd name="T3" fmla="*/ 0 h 79"/>
                  <a:gd name="T4" fmla="*/ 10 w 190"/>
                  <a:gd name="T5" fmla="*/ 0 h 79"/>
                  <a:gd name="T6" fmla="*/ 16 w 190"/>
                  <a:gd name="T7" fmla="*/ 0 h 79"/>
                  <a:gd name="T8" fmla="*/ 23 w 190"/>
                  <a:gd name="T9" fmla="*/ 1 h 79"/>
                  <a:gd name="T10" fmla="*/ 30 w 190"/>
                  <a:gd name="T11" fmla="*/ 2 h 79"/>
                  <a:gd name="T12" fmla="*/ 37 w 190"/>
                  <a:gd name="T13" fmla="*/ 4 h 79"/>
                  <a:gd name="T14" fmla="*/ 44 w 190"/>
                  <a:gd name="T15" fmla="*/ 8 h 79"/>
                  <a:gd name="T16" fmla="*/ 48 w 190"/>
                  <a:gd name="T17" fmla="*/ 14 h 79"/>
                  <a:gd name="T18" fmla="*/ 48 w 190"/>
                  <a:gd name="T19" fmla="*/ 14 h 79"/>
                  <a:gd name="T20" fmla="*/ 48 w 190"/>
                  <a:gd name="T21" fmla="*/ 15 h 79"/>
                  <a:gd name="T22" fmla="*/ 48 w 190"/>
                  <a:gd name="T23" fmla="*/ 16 h 79"/>
                  <a:gd name="T24" fmla="*/ 47 w 190"/>
                  <a:gd name="T25" fmla="*/ 18 h 79"/>
                  <a:gd name="T26" fmla="*/ 46 w 190"/>
                  <a:gd name="T27" fmla="*/ 19 h 79"/>
                  <a:gd name="T28" fmla="*/ 44 w 190"/>
                  <a:gd name="T29" fmla="*/ 19 h 79"/>
                  <a:gd name="T30" fmla="*/ 40 w 190"/>
                  <a:gd name="T31" fmla="*/ 19 h 79"/>
                  <a:gd name="T32" fmla="*/ 36 w 190"/>
                  <a:gd name="T33" fmla="*/ 17 h 79"/>
                  <a:gd name="T34" fmla="*/ 36 w 190"/>
                  <a:gd name="T35" fmla="*/ 17 h 79"/>
                  <a:gd name="T36" fmla="*/ 36 w 190"/>
                  <a:gd name="T37" fmla="*/ 16 h 79"/>
                  <a:gd name="T38" fmla="*/ 35 w 190"/>
                  <a:gd name="T39" fmla="*/ 14 h 79"/>
                  <a:gd name="T40" fmla="*/ 33 w 190"/>
                  <a:gd name="T41" fmla="*/ 12 h 79"/>
                  <a:gd name="T42" fmla="*/ 29 w 190"/>
                  <a:gd name="T43" fmla="*/ 10 h 79"/>
                  <a:gd name="T44" fmla="*/ 24 w 190"/>
                  <a:gd name="T45" fmla="*/ 8 h 79"/>
                  <a:gd name="T46" fmla="*/ 16 w 190"/>
                  <a:gd name="T47" fmla="*/ 8 h 79"/>
                  <a:gd name="T48" fmla="*/ 6 w 190"/>
                  <a:gd name="T49" fmla="*/ 8 h 79"/>
                  <a:gd name="T50" fmla="*/ 5 w 190"/>
                  <a:gd name="T51" fmla="*/ 8 h 79"/>
                  <a:gd name="T52" fmla="*/ 4 w 190"/>
                  <a:gd name="T53" fmla="*/ 7 h 79"/>
                  <a:gd name="T54" fmla="*/ 2 w 190"/>
                  <a:gd name="T55" fmla="*/ 6 h 79"/>
                  <a:gd name="T56" fmla="*/ 1 w 190"/>
                  <a:gd name="T57" fmla="*/ 6 h 79"/>
                  <a:gd name="T58" fmla="*/ 0 w 190"/>
                  <a:gd name="T59" fmla="*/ 5 h 79"/>
                  <a:gd name="T60" fmla="*/ 0 w 190"/>
                  <a:gd name="T61" fmla="*/ 4 h 79"/>
                  <a:gd name="T62" fmla="*/ 2 w 190"/>
                  <a:gd name="T63" fmla="*/ 2 h 79"/>
                  <a:gd name="T64" fmla="*/ 5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7" name="Freeform 84">
                <a:extLst>
                  <a:ext uri="{FF2B5EF4-FFF2-40B4-BE49-F238E27FC236}">
                    <a16:creationId xmlns:a16="http://schemas.microsoft.com/office/drawing/2014/main" id="{07648A33-22EE-2845-B665-6D43E90D0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11 w 107"/>
                  <a:gd name="T1" fmla="*/ 14 h 63"/>
                  <a:gd name="T2" fmla="*/ 14 w 107"/>
                  <a:gd name="T3" fmla="*/ 15 h 63"/>
                  <a:gd name="T4" fmla="*/ 16 w 107"/>
                  <a:gd name="T5" fmla="*/ 15 h 63"/>
                  <a:gd name="T6" fmla="*/ 19 w 107"/>
                  <a:gd name="T7" fmla="*/ 15 h 63"/>
                  <a:gd name="T8" fmla="*/ 21 w 107"/>
                  <a:gd name="T9" fmla="*/ 15 h 63"/>
                  <a:gd name="T10" fmla="*/ 23 w 107"/>
                  <a:gd name="T11" fmla="*/ 15 h 63"/>
                  <a:gd name="T12" fmla="*/ 24 w 107"/>
                  <a:gd name="T13" fmla="*/ 14 h 63"/>
                  <a:gd name="T14" fmla="*/ 26 w 107"/>
                  <a:gd name="T15" fmla="*/ 13 h 63"/>
                  <a:gd name="T16" fmla="*/ 27 w 107"/>
                  <a:gd name="T17" fmla="*/ 11 h 63"/>
                  <a:gd name="T18" fmla="*/ 27 w 107"/>
                  <a:gd name="T19" fmla="*/ 10 h 63"/>
                  <a:gd name="T20" fmla="*/ 27 w 107"/>
                  <a:gd name="T21" fmla="*/ 9 h 63"/>
                  <a:gd name="T22" fmla="*/ 26 w 107"/>
                  <a:gd name="T23" fmla="*/ 7 h 63"/>
                  <a:gd name="T24" fmla="*/ 24 w 107"/>
                  <a:gd name="T25" fmla="*/ 6 h 63"/>
                  <a:gd name="T26" fmla="*/ 23 w 107"/>
                  <a:gd name="T27" fmla="*/ 5 h 63"/>
                  <a:gd name="T28" fmla="*/ 21 w 107"/>
                  <a:gd name="T29" fmla="*/ 3 h 63"/>
                  <a:gd name="T30" fmla="*/ 19 w 107"/>
                  <a:gd name="T31" fmla="*/ 2 h 63"/>
                  <a:gd name="T32" fmla="*/ 16 w 107"/>
                  <a:gd name="T33" fmla="*/ 1 h 63"/>
                  <a:gd name="T34" fmla="*/ 13 w 107"/>
                  <a:gd name="T35" fmla="*/ 0 h 63"/>
                  <a:gd name="T36" fmla="*/ 11 w 107"/>
                  <a:gd name="T37" fmla="*/ 0 h 63"/>
                  <a:gd name="T38" fmla="*/ 8 w 107"/>
                  <a:gd name="T39" fmla="*/ 0 h 63"/>
                  <a:gd name="T40" fmla="*/ 6 w 107"/>
                  <a:gd name="T41" fmla="*/ 0 h 63"/>
                  <a:gd name="T42" fmla="*/ 4 w 107"/>
                  <a:gd name="T43" fmla="*/ 0 h 63"/>
                  <a:gd name="T44" fmla="*/ 2 w 107"/>
                  <a:gd name="T45" fmla="*/ 1 h 63"/>
                  <a:gd name="T46" fmla="*/ 1 w 107"/>
                  <a:gd name="T47" fmla="*/ 2 h 63"/>
                  <a:gd name="T48" fmla="*/ 0 w 107"/>
                  <a:gd name="T49" fmla="*/ 3 h 63"/>
                  <a:gd name="T50" fmla="*/ 0 w 107"/>
                  <a:gd name="T51" fmla="*/ 5 h 63"/>
                  <a:gd name="T52" fmla="*/ 0 w 107"/>
                  <a:gd name="T53" fmla="*/ 6 h 63"/>
                  <a:gd name="T54" fmla="*/ 1 w 107"/>
                  <a:gd name="T55" fmla="*/ 8 h 63"/>
                  <a:gd name="T56" fmla="*/ 2 w 107"/>
                  <a:gd name="T57" fmla="*/ 9 h 63"/>
                  <a:gd name="T58" fmla="*/ 4 w 107"/>
                  <a:gd name="T59" fmla="*/ 10 h 63"/>
                  <a:gd name="T60" fmla="*/ 6 w 107"/>
                  <a:gd name="T61" fmla="*/ 12 h 63"/>
                  <a:gd name="T62" fmla="*/ 8 w 107"/>
                  <a:gd name="T63" fmla="*/ 13 h 63"/>
                  <a:gd name="T64" fmla="*/ 11 w 107"/>
                  <a:gd name="T65" fmla="*/ 14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8" name="Freeform 85">
                <a:extLst>
                  <a:ext uri="{FF2B5EF4-FFF2-40B4-BE49-F238E27FC236}">
                    <a16:creationId xmlns:a16="http://schemas.microsoft.com/office/drawing/2014/main" id="{46AB38ED-4DA8-AB44-B8F9-6C0196CC5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366 w 1469"/>
                  <a:gd name="T1" fmla="*/ 102 h 525"/>
                  <a:gd name="T2" fmla="*/ 361 w 1469"/>
                  <a:gd name="T3" fmla="*/ 101 h 525"/>
                  <a:gd name="T4" fmla="*/ 352 w 1469"/>
                  <a:gd name="T5" fmla="*/ 100 h 525"/>
                  <a:gd name="T6" fmla="*/ 338 w 1469"/>
                  <a:gd name="T7" fmla="*/ 98 h 525"/>
                  <a:gd name="T8" fmla="*/ 321 w 1469"/>
                  <a:gd name="T9" fmla="*/ 96 h 525"/>
                  <a:gd name="T10" fmla="*/ 301 w 1469"/>
                  <a:gd name="T11" fmla="*/ 92 h 525"/>
                  <a:gd name="T12" fmla="*/ 277 w 1469"/>
                  <a:gd name="T13" fmla="*/ 88 h 525"/>
                  <a:gd name="T14" fmla="*/ 252 w 1469"/>
                  <a:gd name="T15" fmla="*/ 84 h 525"/>
                  <a:gd name="T16" fmla="*/ 224 w 1469"/>
                  <a:gd name="T17" fmla="*/ 78 h 525"/>
                  <a:gd name="T18" fmla="*/ 195 w 1469"/>
                  <a:gd name="T19" fmla="*/ 71 h 525"/>
                  <a:gd name="T20" fmla="*/ 166 w 1469"/>
                  <a:gd name="T21" fmla="*/ 63 h 525"/>
                  <a:gd name="T22" fmla="*/ 135 w 1469"/>
                  <a:gd name="T23" fmla="*/ 54 h 525"/>
                  <a:gd name="T24" fmla="*/ 104 w 1469"/>
                  <a:gd name="T25" fmla="*/ 44 h 525"/>
                  <a:gd name="T26" fmla="*/ 74 w 1469"/>
                  <a:gd name="T27" fmla="*/ 33 h 525"/>
                  <a:gd name="T28" fmla="*/ 44 w 1469"/>
                  <a:gd name="T29" fmla="*/ 21 h 525"/>
                  <a:gd name="T30" fmla="*/ 16 w 1469"/>
                  <a:gd name="T31" fmla="*/ 7 h 525"/>
                  <a:gd name="T32" fmla="*/ 2 w 1469"/>
                  <a:gd name="T33" fmla="*/ 1 h 525"/>
                  <a:gd name="T34" fmla="*/ 1 w 1469"/>
                  <a:gd name="T35" fmla="*/ 8 h 525"/>
                  <a:gd name="T36" fmla="*/ 0 w 1469"/>
                  <a:gd name="T37" fmla="*/ 20 h 525"/>
                  <a:gd name="T38" fmla="*/ 2 w 1469"/>
                  <a:gd name="T39" fmla="*/ 31 h 525"/>
                  <a:gd name="T40" fmla="*/ 6 w 1469"/>
                  <a:gd name="T41" fmla="*/ 36 h 525"/>
                  <a:gd name="T42" fmla="*/ 8 w 1469"/>
                  <a:gd name="T43" fmla="*/ 37 h 525"/>
                  <a:gd name="T44" fmla="*/ 13 w 1469"/>
                  <a:gd name="T45" fmla="*/ 40 h 525"/>
                  <a:gd name="T46" fmla="*/ 21 w 1469"/>
                  <a:gd name="T47" fmla="*/ 44 h 525"/>
                  <a:gd name="T48" fmla="*/ 32 w 1469"/>
                  <a:gd name="T49" fmla="*/ 49 h 525"/>
                  <a:gd name="T50" fmla="*/ 45 w 1469"/>
                  <a:gd name="T51" fmla="*/ 55 h 525"/>
                  <a:gd name="T52" fmla="*/ 62 w 1469"/>
                  <a:gd name="T53" fmla="*/ 62 h 525"/>
                  <a:gd name="T54" fmla="*/ 80 w 1469"/>
                  <a:gd name="T55" fmla="*/ 69 h 525"/>
                  <a:gd name="T56" fmla="*/ 102 w 1469"/>
                  <a:gd name="T57" fmla="*/ 77 h 525"/>
                  <a:gd name="T58" fmla="*/ 127 w 1469"/>
                  <a:gd name="T59" fmla="*/ 85 h 525"/>
                  <a:gd name="T60" fmla="*/ 154 w 1469"/>
                  <a:gd name="T61" fmla="*/ 93 h 525"/>
                  <a:gd name="T62" fmla="*/ 185 w 1469"/>
                  <a:gd name="T63" fmla="*/ 100 h 525"/>
                  <a:gd name="T64" fmla="*/ 218 w 1469"/>
                  <a:gd name="T65" fmla="*/ 108 h 525"/>
                  <a:gd name="T66" fmla="*/ 254 w 1469"/>
                  <a:gd name="T67" fmla="*/ 115 h 525"/>
                  <a:gd name="T68" fmla="*/ 294 w 1469"/>
                  <a:gd name="T69" fmla="*/ 122 h 525"/>
                  <a:gd name="T70" fmla="*/ 336 w 1469"/>
                  <a:gd name="T71" fmla="*/ 128 h 525"/>
                  <a:gd name="T72" fmla="*/ 359 w 1469"/>
                  <a:gd name="T73" fmla="*/ 131 h 525"/>
                  <a:gd name="T74" fmla="*/ 362 w 1469"/>
                  <a:gd name="T75" fmla="*/ 126 h 525"/>
                  <a:gd name="T76" fmla="*/ 365 w 1469"/>
                  <a:gd name="T77" fmla="*/ 118 h 525"/>
                  <a:gd name="T78" fmla="*/ 367 w 1469"/>
                  <a:gd name="T79" fmla="*/ 108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9" name="Freeform 86">
                <a:extLst>
                  <a:ext uri="{FF2B5EF4-FFF2-40B4-BE49-F238E27FC236}">
                    <a16:creationId xmlns:a16="http://schemas.microsoft.com/office/drawing/2014/main" id="{4417A253-7323-5E47-8817-C718EB8B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13 w 170"/>
                  <a:gd name="T1" fmla="*/ 0 h 120"/>
                  <a:gd name="T2" fmla="*/ 12 w 170"/>
                  <a:gd name="T3" fmla="*/ 0 h 120"/>
                  <a:gd name="T4" fmla="*/ 10 w 170"/>
                  <a:gd name="T5" fmla="*/ 1 h 120"/>
                  <a:gd name="T6" fmla="*/ 7 w 170"/>
                  <a:gd name="T7" fmla="*/ 2 h 120"/>
                  <a:gd name="T8" fmla="*/ 4 w 170"/>
                  <a:gd name="T9" fmla="*/ 4 h 120"/>
                  <a:gd name="T10" fmla="*/ 2 w 170"/>
                  <a:gd name="T11" fmla="*/ 6 h 120"/>
                  <a:gd name="T12" fmla="*/ 0 w 170"/>
                  <a:gd name="T13" fmla="*/ 10 h 120"/>
                  <a:gd name="T14" fmla="*/ 0 w 170"/>
                  <a:gd name="T15" fmla="*/ 16 h 120"/>
                  <a:gd name="T16" fmla="*/ 2 w 170"/>
                  <a:gd name="T17" fmla="*/ 23 h 120"/>
                  <a:gd name="T18" fmla="*/ 24 w 170"/>
                  <a:gd name="T19" fmla="*/ 29 h 120"/>
                  <a:gd name="T20" fmla="*/ 24 w 170"/>
                  <a:gd name="T21" fmla="*/ 28 h 120"/>
                  <a:gd name="T22" fmla="*/ 24 w 170"/>
                  <a:gd name="T23" fmla="*/ 25 h 120"/>
                  <a:gd name="T24" fmla="*/ 24 w 170"/>
                  <a:gd name="T25" fmla="*/ 20 h 120"/>
                  <a:gd name="T26" fmla="*/ 25 w 170"/>
                  <a:gd name="T27" fmla="*/ 15 h 120"/>
                  <a:gd name="T28" fmla="*/ 27 w 170"/>
                  <a:gd name="T29" fmla="*/ 11 h 120"/>
                  <a:gd name="T30" fmla="*/ 30 w 170"/>
                  <a:gd name="T31" fmla="*/ 7 h 120"/>
                  <a:gd name="T32" fmla="*/ 35 w 170"/>
                  <a:gd name="T33" fmla="*/ 5 h 120"/>
                  <a:gd name="T34" fmla="*/ 42 w 170"/>
                  <a:gd name="T35" fmla="*/ 6 h 120"/>
                  <a:gd name="T36" fmla="*/ 1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0" name="Freeform 87">
                <a:extLst>
                  <a:ext uri="{FF2B5EF4-FFF2-40B4-BE49-F238E27FC236}">
                    <a16:creationId xmlns:a16="http://schemas.microsoft.com/office/drawing/2014/main" id="{8401C9CA-9C76-E34F-84D7-F66169D31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13 w 170"/>
                  <a:gd name="T1" fmla="*/ 0 h 119"/>
                  <a:gd name="T2" fmla="*/ 12 w 170"/>
                  <a:gd name="T3" fmla="*/ 0 h 119"/>
                  <a:gd name="T4" fmla="*/ 10 w 170"/>
                  <a:gd name="T5" fmla="*/ 1 h 119"/>
                  <a:gd name="T6" fmla="*/ 7 w 170"/>
                  <a:gd name="T7" fmla="*/ 2 h 119"/>
                  <a:gd name="T8" fmla="*/ 5 w 170"/>
                  <a:gd name="T9" fmla="*/ 3 h 119"/>
                  <a:gd name="T10" fmla="*/ 2 w 170"/>
                  <a:gd name="T11" fmla="*/ 6 h 119"/>
                  <a:gd name="T12" fmla="*/ 0 w 170"/>
                  <a:gd name="T13" fmla="*/ 10 h 119"/>
                  <a:gd name="T14" fmla="*/ 0 w 170"/>
                  <a:gd name="T15" fmla="*/ 16 h 119"/>
                  <a:gd name="T16" fmla="*/ 2 w 170"/>
                  <a:gd name="T17" fmla="*/ 23 h 119"/>
                  <a:gd name="T18" fmla="*/ 25 w 170"/>
                  <a:gd name="T19" fmla="*/ 29 h 119"/>
                  <a:gd name="T20" fmla="*/ 24 w 170"/>
                  <a:gd name="T21" fmla="*/ 28 h 119"/>
                  <a:gd name="T22" fmla="*/ 24 w 170"/>
                  <a:gd name="T23" fmla="*/ 25 h 119"/>
                  <a:gd name="T24" fmla="*/ 24 w 170"/>
                  <a:gd name="T25" fmla="*/ 20 h 119"/>
                  <a:gd name="T26" fmla="*/ 25 w 170"/>
                  <a:gd name="T27" fmla="*/ 15 h 119"/>
                  <a:gd name="T28" fmla="*/ 27 w 170"/>
                  <a:gd name="T29" fmla="*/ 11 h 119"/>
                  <a:gd name="T30" fmla="*/ 30 w 170"/>
                  <a:gd name="T31" fmla="*/ 7 h 119"/>
                  <a:gd name="T32" fmla="*/ 36 w 170"/>
                  <a:gd name="T33" fmla="*/ 5 h 119"/>
                  <a:gd name="T34" fmla="*/ 43 w 170"/>
                  <a:gd name="T35" fmla="*/ 6 h 119"/>
                  <a:gd name="T36" fmla="*/ 1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1" name="Freeform 88">
                <a:extLst>
                  <a:ext uri="{FF2B5EF4-FFF2-40B4-BE49-F238E27FC236}">
                    <a16:creationId xmlns:a16="http://schemas.microsoft.com/office/drawing/2014/main" id="{5A0946F6-BEB8-5F46-879C-8A7D0595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11 h 200"/>
                  <a:gd name="T2" fmla="*/ 174 w 730"/>
                  <a:gd name="T3" fmla="*/ 50 h 200"/>
                  <a:gd name="T4" fmla="*/ 182 w 730"/>
                  <a:gd name="T5" fmla="*/ 39 h 200"/>
                  <a:gd name="T6" fmla="*/ 8 w 730"/>
                  <a:gd name="T7" fmla="*/ 0 h 200"/>
                  <a:gd name="T8" fmla="*/ 0 w 730"/>
                  <a:gd name="T9" fmla="*/ 1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2" name="Freeform 89">
                <a:extLst>
                  <a:ext uri="{FF2B5EF4-FFF2-40B4-BE49-F238E27FC236}">
                    <a16:creationId xmlns:a16="http://schemas.microsoft.com/office/drawing/2014/main" id="{F4DF1740-3034-FD45-AB38-0DF7EAA9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8 h 187"/>
                  <a:gd name="T2" fmla="*/ 174 w 703"/>
                  <a:gd name="T3" fmla="*/ 47 h 187"/>
                  <a:gd name="T4" fmla="*/ 176 w 703"/>
                  <a:gd name="T5" fmla="*/ 39 h 187"/>
                  <a:gd name="T6" fmla="*/ 2 w 703"/>
                  <a:gd name="T7" fmla="*/ 0 h 187"/>
                  <a:gd name="T8" fmla="*/ 0 w 703"/>
                  <a:gd name="T9" fmla="*/ 8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3" name="Freeform 90">
                <a:extLst>
                  <a:ext uri="{FF2B5EF4-FFF2-40B4-BE49-F238E27FC236}">
                    <a16:creationId xmlns:a16="http://schemas.microsoft.com/office/drawing/2014/main" id="{662670F7-1B2B-7346-BF8E-2ABD1A2CD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27 h 508"/>
                  <a:gd name="T2" fmla="*/ 22 w 424"/>
                  <a:gd name="T3" fmla="*/ 97 h 508"/>
                  <a:gd name="T4" fmla="*/ 31 w 424"/>
                  <a:gd name="T5" fmla="*/ 97 h 508"/>
                  <a:gd name="T6" fmla="*/ 106 w 424"/>
                  <a:gd name="T7" fmla="*/ 0 h 508"/>
                  <a:gd name="T8" fmla="*/ 33 w 424"/>
                  <a:gd name="T9" fmla="*/ 71 h 508"/>
                  <a:gd name="T10" fmla="*/ 17 w 424"/>
                  <a:gd name="T11" fmla="*/ 72 h 508"/>
                  <a:gd name="T12" fmla="*/ 0 w 424"/>
                  <a:gd name="T13" fmla="*/ 90 h 508"/>
                  <a:gd name="T14" fmla="*/ 0 w 424"/>
                  <a:gd name="T15" fmla="*/ 127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4" name="Freeform 91">
                <a:extLst>
                  <a:ext uri="{FF2B5EF4-FFF2-40B4-BE49-F238E27FC236}">
                    <a16:creationId xmlns:a16="http://schemas.microsoft.com/office/drawing/2014/main" id="{C89729A8-70B8-A946-A87F-AF71A9810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296 w 1186"/>
                  <a:gd name="T3" fmla="*/ 61 h 245"/>
                  <a:gd name="T4" fmla="*/ 296 w 1186"/>
                  <a:gd name="T5" fmla="*/ 61 h 245"/>
                  <a:gd name="T6" fmla="*/ 295 w 1186"/>
                  <a:gd name="T7" fmla="*/ 60 h 245"/>
                  <a:gd name="T8" fmla="*/ 293 w 1186"/>
                  <a:gd name="T9" fmla="*/ 60 h 245"/>
                  <a:gd name="T10" fmla="*/ 290 w 1186"/>
                  <a:gd name="T11" fmla="*/ 58 h 245"/>
                  <a:gd name="T12" fmla="*/ 286 w 1186"/>
                  <a:gd name="T13" fmla="*/ 57 h 245"/>
                  <a:gd name="T14" fmla="*/ 282 w 1186"/>
                  <a:gd name="T15" fmla="*/ 55 h 245"/>
                  <a:gd name="T16" fmla="*/ 278 w 1186"/>
                  <a:gd name="T17" fmla="*/ 53 h 245"/>
                  <a:gd name="T18" fmla="*/ 272 w 1186"/>
                  <a:gd name="T19" fmla="*/ 51 h 245"/>
                  <a:gd name="T20" fmla="*/ 266 w 1186"/>
                  <a:gd name="T21" fmla="*/ 49 h 245"/>
                  <a:gd name="T22" fmla="*/ 259 w 1186"/>
                  <a:gd name="T23" fmla="*/ 47 h 245"/>
                  <a:gd name="T24" fmla="*/ 252 w 1186"/>
                  <a:gd name="T25" fmla="*/ 44 h 245"/>
                  <a:gd name="T26" fmla="*/ 244 w 1186"/>
                  <a:gd name="T27" fmla="*/ 41 h 245"/>
                  <a:gd name="T28" fmla="*/ 236 w 1186"/>
                  <a:gd name="T29" fmla="*/ 38 h 245"/>
                  <a:gd name="T30" fmla="*/ 227 w 1186"/>
                  <a:gd name="T31" fmla="*/ 36 h 245"/>
                  <a:gd name="T32" fmla="*/ 217 w 1186"/>
                  <a:gd name="T33" fmla="*/ 33 h 245"/>
                  <a:gd name="T34" fmla="*/ 208 w 1186"/>
                  <a:gd name="T35" fmla="*/ 30 h 245"/>
                  <a:gd name="T36" fmla="*/ 197 w 1186"/>
                  <a:gd name="T37" fmla="*/ 27 h 245"/>
                  <a:gd name="T38" fmla="*/ 186 w 1186"/>
                  <a:gd name="T39" fmla="*/ 24 h 245"/>
                  <a:gd name="T40" fmla="*/ 175 w 1186"/>
                  <a:gd name="T41" fmla="*/ 21 h 245"/>
                  <a:gd name="T42" fmla="*/ 163 w 1186"/>
                  <a:gd name="T43" fmla="*/ 18 h 245"/>
                  <a:gd name="T44" fmla="*/ 151 w 1186"/>
                  <a:gd name="T45" fmla="*/ 16 h 245"/>
                  <a:gd name="T46" fmla="*/ 139 w 1186"/>
                  <a:gd name="T47" fmla="*/ 13 h 245"/>
                  <a:gd name="T48" fmla="*/ 126 w 1186"/>
                  <a:gd name="T49" fmla="*/ 11 h 245"/>
                  <a:gd name="T50" fmla="*/ 113 w 1186"/>
                  <a:gd name="T51" fmla="*/ 9 h 245"/>
                  <a:gd name="T52" fmla="*/ 100 w 1186"/>
                  <a:gd name="T53" fmla="*/ 7 h 245"/>
                  <a:gd name="T54" fmla="*/ 86 w 1186"/>
                  <a:gd name="T55" fmla="*/ 5 h 245"/>
                  <a:gd name="T56" fmla="*/ 72 w 1186"/>
                  <a:gd name="T57" fmla="*/ 4 h 245"/>
                  <a:gd name="T58" fmla="*/ 58 w 1186"/>
                  <a:gd name="T59" fmla="*/ 2 h 245"/>
                  <a:gd name="T60" fmla="*/ 44 w 1186"/>
                  <a:gd name="T61" fmla="*/ 1 h 245"/>
                  <a:gd name="T62" fmla="*/ 29 w 1186"/>
                  <a:gd name="T63" fmla="*/ 0 h 245"/>
                  <a:gd name="T64" fmla="*/ 15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5" name="Freeform 92">
                <a:extLst>
                  <a:ext uri="{FF2B5EF4-FFF2-40B4-BE49-F238E27FC236}">
                    <a16:creationId xmlns:a16="http://schemas.microsoft.com/office/drawing/2014/main" id="{09649244-0183-7549-9879-2FBADFE04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60 w 241"/>
                  <a:gd name="T1" fmla="*/ 0 h 738"/>
                  <a:gd name="T2" fmla="*/ 13 w 241"/>
                  <a:gd name="T3" fmla="*/ 185 h 738"/>
                  <a:gd name="T4" fmla="*/ 0 w 241"/>
                  <a:gd name="T5" fmla="*/ 182 h 738"/>
                  <a:gd name="T6" fmla="*/ 42 w 241"/>
                  <a:gd name="T7" fmla="*/ 0 h 738"/>
                  <a:gd name="T8" fmla="*/ 6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456" name="Freeform 93">
            <a:extLst>
              <a:ext uri="{FF2B5EF4-FFF2-40B4-BE49-F238E27FC236}">
                <a16:creationId xmlns:a16="http://schemas.microsoft.com/office/drawing/2014/main" id="{FD01C434-3BD9-EE44-995A-4B272DF3DF04}"/>
              </a:ext>
            </a:extLst>
          </p:cNvPr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541 w 2894"/>
              <a:gd name="T1" fmla="*/ 845813 h 2693"/>
              <a:gd name="T2" fmla="*/ 221692 w 2894"/>
              <a:gd name="T3" fmla="*/ 323455 h 2693"/>
              <a:gd name="T4" fmla="*/ 879144 w 2894"/>
              <a:gd name="T5" fmla="*/ 218602 h 2693"/>
              <a:gd name="T6" fmla="*/ 1649030 w 2894"/>
              <a:gd name="T7" fmla="*/ 108030 h 2693"/>
              <a:gd name="T8" fmla="*/ 1831973 w 2894"/>
              <a:gd name="T9" fmla="*/ 866783 h 2693"/>
              <a:gd name="T10" fmla="*/ 1689048 w 2894"/>
              <a:gd name="T11" fmla="*/ 1362451 h 2693"/>
              <a:gd name="T12" fmla="*/ 1336502 w 2894"/>
              <a:gd name="T13" fmla="*/ 1591221 h 2693"/>
              <a:gd name="T14" fmla="*/ 1041125 w 2894"/>
              <a:gd name="T15" fmla="*/ 1638881 h 2693"/>
              <a:gd name="T16" fmla="*/ 663169 w 2894"/>
              <a:gd name="T17" fmla="*/ 1671290 h 2693"/>
              <a:gd name="T18" fmla="*/ 219786 w 2894"/>
              <a:gd name="T19" fmla="*/ 1398673 h 2693"/>
              <a:gd name="T20" fmla="*/ 2541 w 2894"/>
              <a:gd name="T21" fmla="*/ 845813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57" name="Group 94">
            <a:extLst>
              <a:ext uri="{FF2B5EF4-FFF2-40B4-BE49-F238E27FC236}">
                <a16:creationId xmlns:a16="http://schemas.microsoft.com/office/drawing/2014/main" id="{68AF8708-013F-EF4A-8379-D38521AF3525}"/>
              </a:ext>
            </a:extLst>
          </p:cNvPr>
          <p:cNvGrpSpPr>
            <a:grpSpLocks/>
          </p:cNvGrpSpPr>
          <p:nvPr/>
        </p:nvGrpSpPr>
        <p:grpSpPr bwMode="auto">
          <a:xfrm>
            <a:off x="6689725" y="3692525"/>
            <a:ext cx="501650" cy="233363"/>
            <a:chOff x="3600" y="219"/>
            <a:chExt cx="360" cy="175"/>
          </a:xfrm>
        </p:grpSpPr>
        <p:sp>
          <p:nvSpPr>
            <p:cNvPr id="104503" name="Oval 95">
              <a:extLst>
                <a:ext uri="{FF2B5EF4-FFF2-40B4-BE49-F238E27FC236}">
                  <a16:creationId xmlns:a16="http://schemas.microsoft.com/office/drawing/2014/main" id="{D6D0F94D-2EEE-C548-8337-AB5559FBC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04" name="Line 96">
              <a:extLst>
                <a:ext uri="{FF2B5EF4-FFF2-40B4-BE49-F238E27FC236}">
                  <a16:creationId xmlns:a16="http://schemas.microsoft.com/office/drawing/2014/main" id="{0076D52B-96F1-B647-BC5B-C0415BB01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5" name="Line 97">
              <a:extLst>
                <a:ext uri="{FF2B5EF4-FFF2-40B4-BE49-F238E27FC236}">
                  <a16:creationId xmlns:a16="http://schemas.microsoft.com/office/drawing/2014/main" id="{750BF947-CABE-4247-9FFD-0BA0714E4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6" name="Rectangle 98">
              <a:extLst>
                <a:ext uri="{FF2B5EF4-FFF2-40B4-BE49-F238E27FC236}">
                  <a16:creationId xmlns:a16="http://schemas.microsoft.com/office/drawing/2014/main" id="{21A98B94-E331-F347-9050-A8DFEEE54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4507" name="Oval 99">
              <a:extLst>
                <a:ext uri="{FF2B5EF4-FFF2-40B4-BE49-F238E27FC236}">
                  <a16:creationId xmlns:a16="http://schemas.microsoft.com/office/drawing/2014/main" id="{6EC2EC7F-68F3-B242-8235-DF868C251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4508" name="Group 100">
              <a:extLst>
                <a:ext uri="{FF2B5EF4-FFF2-40B4-BE49-F238E27FC236}">
                  <a16:creationId xmlns:a16="http://schemas.microsoft.com/office/drawing/2014/main" id="{33689E11-F73D-1B46-AAE3-1CC93EB54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4513" name="Line 101">
                <a:extLst>
                  <a:ext uri="{FF2B5EF4-FFF2-40B4-BE49-F238E27FC236}">
                    <a16:creationId xmlns:a16="http://schemas.microsoft.com/office/drawing/2014/main" id="{6805DE92-481F-924B-9DAE-DE56434E6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4" name="Line 102">
                <a:extLst>
                  <a:ext uri="{FF2B5EF4-FFF2-40B4-BE49-F238E27FC236}">
                    <a16:creationId xmlns:a16="http://schemas.microsoft.com/office/drawing/2014/main" id="{EE14A3CC-ADE1-8741-A3D7-E1BE899A6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5" name="Line 103">
                <a:extLst>
                  <a:ext uri="{FF2B5EF4-FFF2-40B4-BE49-F238E27FC236}">
                    <a16:creationId xmlns:a16="http://schemas.microsoft.com/office/drawing/2014/main" id="{A3A0F19A-97DC-3448-9053-781CFA597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09" name="Group 104">
              <a:extLst>
                <a:ext uri="{FF2B5EF4-FFF2-40B4-BE49-F238E27FC236}">
                  <a16:creationId xmlns:a16="http://schemas.microsoft.com/office/drawing/2014/main" id="{EA654A43-4005-4344-9743-C1C09BD8108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510" name="Line 105">
                <a:extLst>
                  <a:ext uri="{FF2B5EF4-FFF2-40B4-BE49-F238E27FC236}">
                    <a16:creationId xmlns:a16="http://schemas.microsoft.com/office/drawing/2014/main" id="{7AE5EAFE-E596-5F4D-A592-D14E6D7E9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1" name="Line 106">
                <a:extLst>
                  <a:ext uri="{FF2B5EF4-FFF2-40B4-BE49-F238E27FC236}">
                    <a16:creationId xmlns:a16="http://schemas.microsoft.com/office/drawing/2014/main" id="{51B5C2B0-2B87-6F44-B05B-80D0F0C21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2" name="Line 107">
                <a:extLst>
                  <a:ext uri="{FF2B5EF4-FFF2-40B4-BE49-F238E27FC236}">
                    <a16:creationId xmlns:a16="http://schemas.microsoft.com/office/drawing/2014/main" id="{F734A8E3-03F4-3849-8651-4936693E2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458" name="Line 108">
            <a:extLst>
              <a:ext uri="{FF2B5EF4-FFF2-40B4-BE49-F238E27FC236}">
                <a16:creationId xmlns:a16="http://schemas.microsoft.com/office/drawing/2014/main" id="{D44D2A97-6CDD-5E46-80B5-4AE977DCA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109">
            <a:extLst>
              <a:ext uri="{FF2B5EF4-FFF2-40B4-BE49-F238E27FC236}">
                <a16:creationId xmlns:a16="http://schemas.microsoft.com/office/drawing/2014/main" id="{1F21701E-0208-4F4A-9B7F-4BD1C98D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Line 110">
            <a:extLst>
              <a:ext uri="{FF2B5EF4-FFF2-40B4-BE49-F238E27FC236}">
                <a16:creationId xmlns:a16="http://schemas.microsoft.com/office/drawing/2014/main" id="{6F50D643-8AAB-2A4F-AA94-59957FA67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461" name="Group 111">
            <a:extLst>
              <a:ext uri="{FF2B5EF4-FFF2-40B4-BE49-F238E27FC236}">
                <a16:creationId xmlns:a16="http://schemas.microsoft.com/office/drawing/2014/main" id="{5E9A8173-2F8F-9F48-A034-516919E9A254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104499" name="Oval 112">
              <a:extLst>
                <a:ext uri="{FF2B5EF4-FFF2-40B4-BE49-F238E27FC236}">
                  <a16:creationId xmlns:a16="http://schemas.microsoft.com/office/drawing/2014/main" id="{4866B01C-AED6-3A49-862A-21378776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4500" name="Group 113">
              <a:extLst>
                <a:ext uri="{FF2B5EF4-FFF2-40B4-BE49-F238E27FC236}">
                  <a16:creationId xmlns:a16="http://schemas.microsoft.com/office/drawing/2014/main" id="{46D517B7-4669-E946-8AD7-74034434C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04501" name="Object 3">
                <a:extLst>
                  <a:ext uri="{FF2B5EF4-FFF2-40B4-BE49-F238E27FC236}">
                    <a16:creationId xmlns:a16="http://schemas.microsoft.com/office/drawing/2014/main" id="{9A7CDB2A-AFEF-3E46-9553-CEC78416C7C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05" r:id="rId4" imgW="7740650" imgH="7867650" progId="">
                      <p:embed/>
                    </p:oleObj>
                  </mc:Choice>
                  <mc:Fallback>
                    <p:oleObj r:id="rId4" imgW="7740650" imgH="786765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502" name="Object 4">
                <a:extLst>
                  <a:ext uri="{FF2B5EF4-FFF2-40B4-BE49-F238E27FC236}">
                    <a16:creationId xmlns:a16="http://schemas.microsoft.com/office/drawing/2014/main" id="{259F3203-0F15-F742-809F-44FF7D9C8EA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06" r:id="rId6" imgW="11817350" imgH="11176000" progId="">
                      <p:embed/>
                    </p:oleObj>
                  </mc:Choice>
                  <mc:Fallback>
                    <p:oleObj r:id="rId6" imgW="11817350" imgH="1117600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4462" name="Freeform 116">
            <a:extLst>
              <a:ext uri="{FF2B5EF4-FFF2-40B4-BE49-F238E27FC236}">
                <a16:creationId xmlns:a16="http://schemas.microsoft.com/office/drawing/2014/main" id="{7DFF9A8B-CE92-C547-895F-24CCB7478CB4}"/>
              </a:ext>
            </a:extLst>
          </p:cNvPr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378289 w 3324"/>
              <a:gd name="T1" fmla="*/ 9520 h 1971"/>
              <a:gd name="T2" fmla="*/ 94572 w 3324"/>
              <a:gd name="T3" fmla="*/ 209444 h 1971"/>
              <a:gd name="T4" fmla="*/ 1904 w 3324"/>
              <a:gd name="T5" fmla="*/ 676567 h 1971"/>
              <a:gd name="T6" fmla="*/ 106632 w 3324"/>
              <a:gd name="T7" fmla="*/ 1019293 h 1971"/>
              <a:gd name="T8" fmla="*/ 386540 w 3324"/>
              <a:gd name="T9" fmla="*/ 1162095 h 1971"/>
              <a:gd name="T10" fmla="*/ 687395 w 3324"/>
              <a:gd name="T11" fmla="*/ 1095454 h 1971"/>
              <a:gd name="T12" fmla="*/ 982536 w 3324"/>
              <a:gd name="T13" fmla="*/ 1190656 h 1971"/>
              <a:gd name="T14" fmla="*/ 1506175 w 3324"/>
              <a:gd name="T15" fmla="*/ 1219216 h 1971"/>
              <a:gd name="T16" fmla="*/ 2058375 w 3324"/>
              <a:gd name="T17" fmla="*/ 1000252 h 1971"/>
              <a:gd name="T18" fmla="*/ 1814645 w 3324"/>
              <a:gd name="T19" fmla="*/ 593424 h 1971"/>
              <a:gd name="T20" fmla="*/ 1722612 w 3324"/>
              <a:gd name="T21" fmla="*/ 281797 h 1971"/>
              <a:gd name="T22" fmla="*/ 1087899 w 3324"/>
              <a:gd name="T23" fmla="*/ 153592 h 1971"/>
              <a:gd name="T24" fmla="*/ 378289 w 3324"/>
              <a:gd name="T25" fmla="*/ 9520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Text Box 117">
            <a:extLst>
              <a:ext uri="{FF2B5EF4-FFF2-40B4-BE49-F238E27FC236}">
                <a16:creationId xmlns:a16="http://schemas.microsoft.com/office/drawing/2014/main" id="{92E7D97E-3530-8A45-B047-AFBE16EB7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04464" name="Freeform 118">
            <a:extLst>
              <a:ext uri="{FF2B5EF4-FFF2-40B4-BE49-F238E27FC236}">
                <a16:creationId xmlns:a16="http://schemas.microsoft.com/office/drawing/2014/main" id="{3A90D1E2-8AC3-0E40-B93E-9553E1EB1664}"/>
              </a:ext>
            </a:extLst>
          </p:cNvPr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5335 w 4636"/>
              <a:gd name="T1" fmla="*/ 9525 h 1435"/>
              <a:gd name="T2" fmla="*/ 120054 w 4636"/>
              <a:gd name="T3" fmla="*/ 409575 h 1435"/>
              <a:gd name="T4" fmla="*/ 510705 w 4636"/>
              <a:gd name="T5" fmla="*/ 800100 h 1435"/>
              <a:gd name="T6" fmla="*/ 1244367 w 4636"/>
              <a:gd name="T7" fmla="*/ 904875 h 1435"/>
              <a:gd name="T8" fmla="*/ 2235288 w 4636"/>
              <a:gd name="T9" fmla="*/ 838200 h 1435"/>
              <a:gd name="T10" fmla="*/ 2492546 w 4636"/>
              <a:gd name="T11" fmla="*/ 619125 h 1435"/>
              <a:gd name="T12" fmla="*/ 2885738 w 4636"/>
              <a:gd name="T13" fmla="*/ 488315 h 1435"/>
              <a:gd name="T14" fmla="*/ 2698988 w 4636"/>
              <a:gd name="T15" fmla="*/ 176530 h 1435"/>
              <a:gd name="T16" fmla="*/ 1411426 w 4636"/>
              <a:gd name="T17" fmla="*/ 48260 h 1435"/>
              <a:gd name="T18" fmla="*/ 215335 w 4636"/>
              <a:gd name="T19" fmla="*/ 952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465" name="Object 2">
            <a:extLst>
              <a:ext uri="{FF2B5EF4-FFF2-40B4-BE49-F238E27FC236}">
                <a16:creationId xmlns:a16="http://schemas.microsoft.com/office/drawing/2014/main" id="{7F4C635A-7303-D444-9679-0710659FF6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7" r:id="rId8" imgW="12134850" imgH="10064750" progId="">
                  <p:embed/>
                </p:oleObj>
              </mc:Choice>
              <mc:Fallback>
                <p:oleObj r:id="rId8" imgW="12134850" imgH="100647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5178425"/>
                        <a:ext cx="415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6" name="Text Box 120">
            <a:extLst>
              <a:ext uri="{FF2B5EF4-FFF2-40B4-BE49-F238E27FC236}">
                <a16:creationId xmlns:a16="http://schemas.microsoft.com/office/drawing/2014/main" id="{61E21B92-A747-544C-AA19-AF085FEA5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home</a:t>
            </a:r>
          </a:p>
          <a:p>
            <a:r>
              <a:rPr lang="en-US" altLang="en-US" sz="2000"/>
              <a:t>network</a:t>
            </a:r>
          </a:p>
        </p:txBody>
      </p:sp>
      <p:sp>
        <p:nvSpPr>
          <p:cNvPr id="104467" name="Text Box 121">
            <a:extLst>
              <a:ext uri="{FF2B5EF4-FFF2-40B4-BE49-F238E27FC236}">
                <a16:creationId xmlns:a16="http://schemas.microsoft.com/office/drawing/2014/main" id="{F5EBEC0C-B421-7E4F-87ED-8913CB688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visited</a:t>
            </a:r>
          </a:p>
          <a:p>
            <a:r>
              <a:rPr lang="en-US" altLang="en-US" sz="2000"/>
              <a:t>network</a:t>
            </a:r>
          </a:p>
        </p:txBody>
      </p:sp>
      <p:sp>
        <p:nvSpPr>
          <p:cNvPr id="104468" name="Line 122">
            <a:extLst>
              <a:ext uri="{FF2B5EF4-FFF2-40B4-BE49-F238E27FC236}">
                <a16:creationId xmlns:a16="http://schemas.microsoft.com/office/drawing/2014/main" id="{335EC349-18E4-2A47-B73D-A36DBBD159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6438" y="3343275"/>
            <a:ext cx="555625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4469" name="Group 123">
            <a:extLst>
              <a:ext uri="{FF2B5EF4-FFF2-40B4-BE49-F238E27FC236}">
                <a16:creationId xmlns:a16="http://schemas.microsoft.com/office/drawing/2014/main" id="{6B223D40-9FF0-1440-98D6-0D8D87AA4763}"/>
              </a:ext>
            </a:extLst>
          </p:cNvPr>
          <p:cNvGrpSpPr>
            <a:grpSpLocks/>
          </p:cNvGrpSpPr>
          <p:nvPr/>
        </p:nvGrpSpPr>
        <p:grpSpPr bwMode="auto">
          <a:xfrm>
            <a:off x="7191375" y="3278188"/>
            <a:ext cx="339725" cy="366712"/>
            <a:chOff x="618" y="3500"/>
            <a:chExt cx="214" cy="231"/>
          </a:xfrm>
        </p:grpSpPr>
        <p:sp>
          <p:nvSpPr>
            <p:cNvPr id="104497" name="Oval 124">
              <a:extLst>
                <a:ext uri="{FF2B5EF4-FFF2-40B4-BE49-F238E27FC236}">
                  <a16:creationId xmlns:a16="http://schemas.microsoft.com/office/drawing/2014/main" id="{B17792A8-EC4C-864E-BB3D-C173C3D1B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98" name="Text Box 125">
              <a:extLst>
                <a:ext uri="{FF2B5EF4-FFF2-40B4-BE49-F238E27FC236}">
                  <a16:creationId xmlns:a16="http://schemas.microsoft.com/office/drawing/2014/main" id="{77F36052-4B3A-9F47-A0D6-69902F00D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04470" name="Freeform 126">
            <a:extLst>
              <a:ext uri="{FF2B5EF4-FFF2-40B4-BE49-F238E27FC236}">
                <a16:creationId xmlns:a16="http://schemas.microsoft.com/office/drawing/2014/main" id="{939BDBA2-5ADA-DD4C-BC4D-C583A39DED25}"/>
              </a:ext>
            </a:extLst>
          </p:cNvPr>
          <p:cNvSpPr>
            <a:spLocks/>
          </p:cNvSpPr>
          <p:nvPr/>
        </p:nvSpPr>
        <p:spPr bwMode="auto">
          <a:xfrm>
            <a:off x="3181350" y="3838575"/>
            <a:ext cx="1311275" cy="1238250"/>
          </a:xfrm>
          <a:custGeom>
            <a:avLst/>
            <a:gdLst>
              <a:gd name="T0" fmla="*/ 0 w 826"/>
              <a:gd name="T1" fmla="*/ 0 h 780"/>
              <a:gd name="T2" fmla="*/ 1311275 w 826"/>
              <a:gd name="T3" fmla="*/ 1238250 h 780"/>
              <a:gd name="T4" fmla="*/ 0 60000 65536"/>
              <a:gd name="T5" fmla="*/ 0 60000 65536"/>
              <a:gd name="T6" fmla="*/ 0 w 826"/>
              <a:gd name="T7" fmla="*/ 0 h 780"/>
              <a:gd name="T8" fmla="*/ 826 w 826"/>
              <a:gd name="T9" fmla="*/ 780 h 7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6" h="780">
                <a:moveTo>
                  <a:pt x="0" y="0"/>
                </a:moveTo>
                <a:cubicBezTo>
                  <a:pt x="138" y="130"/>
                  <a:pt x="654" y="618"/>
                  <a:pt x="826" y="78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4471" name="Group 127">
            <a:extLst>
              <a:ext uri="{FF2B5EF4-FFF2-40B4-BE49-F238E27FC236}">
                <a16:creationId xmlns:a16="http://schemas.microsoft.com/office/drawing/2014/main" id="{FC67740D-47E4-B744-93E8-3825C70376F5}"/>
              </a:ext>
            </a:extLst>
          </p:cNvPr>
          <p:cNvGrpSpPr>
            <a:grpSpLocks/>
          </p:cNvGrpSpPr>
          <p:nvPr/>
        </p:nvGrpSpPr>
        <p:grpSpPr bwMode="auto">
          <a:xfrm>
            <a:off x="3460750" y="3998913"/>
            <a:ext cx="339725" cy="366712"/>
            <a:chOff x="618" y="3500"/>
            <a:chExt cx="214" cy="231"/>
          </a:xfrm>
        </p:grpSpPr>
        <p:sp>
          <p:nvSpPr>
            <p:cNvPr id="104495" name="Oval 128">
              <a:extLst>
                <a:ext uri="{FF2B5EF4-FFF2-40B4-BE49-F238E27FC236}">
                  <a16:creationId xmlns:a16="http://schemas.microsoft.com/office/drawing/2014/main" id="{D097F0E8-AFCD-7E48-96F2-BF2356558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96" name="Text Box 129">
              <a:extLst>
                <a:ext uri="{FF2B5EF4-FFF2-40B4-BE49-F238E27FC236}">
                  <a16:creationId xmlns:a16="http://schemas.microsoft.com/office/drawing/2014/main" id="{6AE6D2A9-B804-BC4F-BB01-9EDA01D5E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04472" name="Freeform 130">
            <a:extLst>
              <a:ext uri="{FF2B5EF4-FFF2-40B4-BE49-F238E27FC236}">
                <a16:creationId xmlns:a16="http://schemas.microsoft.com/office/drawing/2014/main" id="{1C94560C-C223-8544-A449-2D9FB2552E7C}"/>
              </a:ext>
            </a:extLst>
          </p:cNvPr>
          <p:cNvSpPr>
            <a:spLocks/>
          </p:cNvSpPr>
          <p:nvPr/>
        </p:nvSpPr>
        <p:spPr bwMode="auto">
          <a:xfrm>
            <a:off x="4826000" y="3424238"/>
            <a:ext cx="3103563" cy="2016125"/>
          </a:xfrm>
          <a:custGeom>
            <a:avLst/>
            <a:gdLst>
              <a:gd name="T0" fmla="*/ 3103563 w 1955"/>
              <a:gd name="T1" fmla="*/ 0 h 1270"/>
              <a:gd name="T2" fmla="*/ 1006475 w 1955"/>
              <a:gd name="T3" fmla="*/ 1036638 h 1270"/>
              <a:gd name="T4" fmla="*/ 0 w 1955"/>
              <a:gd name="T5" fmla="*/ 2016125 h 1270"/>
              <a:gd name="T6" fmla="*/ 0 60000 65536"/>
              <a:gd name="T7" fmla="*/ 0 60000 65536"/>
              <a:gd name="T8" fmla="*/ 0 60000 65536"/>
              <a:gd name="T9" fmla="*/ 0 w 1955"/>
              <a:gd name="T10" fmla="*/ 0 h 1270"/>
              <a:gd name="T11" fmla="*/ 1955 w 1955"/>
              <a:gd name="T12" fmla="*/ 1270 h 1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" h="1270">
                <a:moveTo>
                  <a:pt x="1955" y="0"/>
                </a:moveTo>
                <a:cubicBezTo>
                  <a:pt x="1735" y="109"/>
                  <a:pt x="982" y="424"/>
                  <a:pt x="634" y="653"/>
                </a:cubicBezTo>
                <a:cubicBezTo>
                  <a:pt x="286" y="882"/>
                  <a:pt x="132" y="1142"/>
                  <a:pt x="0" y="12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4473" name="Group 131">
            <a:extLst>
              <a:ext uri="{FF2B5EF4-FFF2-40B4-BE49-F238E27FC236}">
                <a16:creationId xmlns:a16="http://schemas.microsoft.com/office/drawing/2014/main" id="{721E5977-717C-9446-8793-89D3E783EF97}"/>
              </a:ext>
            </a:extLst>
          </p:cNvPr>
          <p:cNvGrpSpPr>
            <a:grpSpLocks/>
          </p:cNvGrpSpPr>
          <p:nvPr/>
        </p:nvGrpSpPr>
        <p:grpSpPr bwMode="auto">
          <a:xfrm>
            <a:off x="6321425" y="4500563"/>
            <a:ext cx="339725" cy="366712"/>
            <a:chOff x="618" y="3500"/>
            <a:chExt cx="214" cy="231"/>
          </a:xfrm>
        </p:grpSpPr>
        <p:sp>
          <p:nvSpPr>
            <p:cNvPr id="104493" name="Oval 132">
              <a:extLst>
                <a:ext uri="{FF2B5EF4-FFF2-40B4-BE49-F238E27FC236}">
                  <a16:creationId xmlns:a16="http://schemas.microsoft.com/office/drawing/2014/main" id="{1D8F4F65-DCCE-F241-811E-B734F94F0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94" name="Text Box 133">
              <a:extLst>
                <a:ext uri="{FF2B5EF4-FFF2-40B4-BE49-F238E27FC236}">
                  <a16:creationId xmlns:a16="http://schemas.microsoft.com/office/drawing/2014/main" id="{8FCBFC5A-B008-804C-8886-348A1602F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04474" name="Line 134">
            <a:extLst>
              <a:ext uri="{FF2B5EF4-FFF2-40B4-BE49-F238E27FC236}">
                <a16:creationId xmlns:a16="http://schemas.microsoft.com/office/drawing/2014/main" id="{ECF348E9-D36D-FE49-904B-E3751775DD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6088" y="3889375"/>
            <a:ext cx="1357312" cy="1298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4475" name="Group 135">
            <a:extLst>
              <a:ext uri="{FF2B5EF4-FFF2-40B4-BE49-F238E27FC236}">
                <a16:creationId xmlns:a16="http://schemas.microsoft.com/office/drawing/2014/main" id="{3DE67EC6-DC32-7340-8B72-D58329FF9030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4541838"/>
            <a:ext cx="320675" cy="366712"/>
            <a:chOff x="618" y="3500"/>
            <a:chExt cx="202" cy="231"/>
          </a:xfrm>
        </p:grpSpPr>
        <p:sp>
          <p:nvSpPr>
            <p:cNvPr id="104491" name="Oval 136">
              <a:extLst>
                <a:ext uri="{FF2B5EF4-FFF2-40B4-BE49-F238E27FC236}">
                  <a16:creationId xmlns:a16="http://schemas.microsoft.com/office/drawing/2014/main" id="{0E881A30-D6FE-9A41-9BC9-FC309FDFC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92" name="Text Box 137">
              <a:extLst>
                <a:ext uri="{FF2B5EF4-FFF2-40B4-BE49-F238E27FC236}">
                  <a16:creationId xmlns:a16="http://schemas.microsoft.com/office/drawing/2014/main" id="{CD912266-7866-9944-A9D7-039317052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04476" name="Text Box 138">
            <a:extLst>
              <a:ext uri="{FF2B5EF4-FFF2-40B4-BE49-F238E27FC236}">
                <a16:creationId xmlns:a16="http://schemas.microsoft.com/office/drawing/2014/main" id="{553F8C08-EEB4-434C-8E0B-ACFB2CA5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correspondent requests, receives foreign address of mobile</a:t>
            </a:r>
          </a:p>
        </p:txBody>
      </p:sp>
      <p:sp>
        <p:nvSpPr>
          <p:cNvPr id="104477" name="Line 139">
            <a:extLst>
              <a:ext uri="{FF2B5EF4-FFF2-40B4-BE49-F238E27FC236}">
                <a16:creationId xmlns:a16="http://schemas.microsoft.com/office/drawing/2014/main" id="{677656A8-7F3A-A248-BDF5-423AFCF7F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8" name="Text Box 140">
            <a:extLst>
              <a:ext uri="{FF2B5EF4-FFF2-40B4-BE49-F238E27FC236}">
                <a16:creationId xmlns:a16="http://schemas.microsoft.com/office/drawing/2014/main" id="{E1941E4F-B970-ED4D-AC54-705799A6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correspondent forwards to foreign agent</a:t>
            </a:r>
          </a:p>
        </p:txBody>
      </p:sp>
      <p:sp>
        <p:nvSpPr>
          <p:cNvPr id="104479" name="Line 141">
            <a:extLst>
              <a:ext uri="{FF2B5EF4-FFF2-40B4-BE49-F238E27FC236}">
                <a16:creationId xmlns:a16="http://schemas.microsoft.com/office/drawing/2014/main" id="{EA96939B-056A-8B41-BF81-EBEF40BF3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695575"/>
            <a:ext cx="1150938" cy="149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4480" name="Group 142">
            <a:extLst>
              <a:ext uri="{FF2B5EF4-FFF2-40B4-BE49-F238E27FC236}">
                <a16:creationId xmlns:a16="http://schemas.microsoft.com/office/drawing/2014/main" id="{1D4D60BA-3592-834A-A544-DAD243F2EBFF}"/>
              </a:ext>
            </a:extLst>
          </p:cNvPr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104489" name="Text Box 143">
              <a:extLst>
                <a:ext uri="{FF2B5EF4-FFF2-40B4-BE49-F238E27FC236}">
                  <a16:creationId xmlns:a16="http://schemas.microsoft.com/office/drawing/2014/main" id="{EF9B25FD-5563-4B4F-B994-0F67F17D3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foreign agent receives packets, forwards to mobile</a:t>
              </a:r>
            </a:p>
          </p:txBody>
        </p:sp>
        <p:sp>
          <p:nvSpPr>
            <p:cNvPr id="104490" name="Line 144">
              <a:extLst>
                <a:ext uri="{FF2B5EF4-FFF2-40B4-BE49-F238E27FC236}">
                  <a16:creationId xmlns:a16="http://schemas.microsoft.com/office/drawing/2014/main" id="{F0BFC8CD-2217-A740-AE1B-102A4DED3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4481" name="Group 145">
            <a:extLst>
              <a:ext uri="{FF2B5EF4-FFF2-40B4-BE49-F238E27FC236}">
                <a16:creationId xmlns:a16="http://schemas.microsoft.com/office/drawing/2014/main" id="{EF722ECC-1AEB-7F46-A84E-DA5995AE3226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104487" name="Text Box 146">
              <a:extLst>
                <a:ext uri="{FF2B5EF4-FFF2-40B4-BE49-F238E27FC236}">
                  <a16:creationId xmlns:a16="http://schemas.microsoft.com/office/drawing/2014/main" id="{2066139D-5BAE-6C46-A38B-8AAB6B1F6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mobile replies directly to correspondent</a:t>
              </a:r>
            </a:p>
          </p:txBody>
        </p:sp>
        <p:sp>
          <p:nvSpPr>
            <p:cNvPr id="104488" name="Line 147">
              <a:extLst>
                <a:ext uri="{FF2B5EF4-FFF2-40B4-BE49-F238E27FC236}">
                  <a16:creationId xmlns:a16="http://schemas.microsoft.com/office/drawing/2014/main" id="{872E0279-1A3E-E641-BAD7-B7C9FEA9B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4482" name="Line 148">
            <a:extLst>
              <a:ext uri="{FF2B5EF4-FFF2-40B4-BE49-F238E27FC236}">
                <a16:creationId xmlns:a16="http://schemas.microsoft.com/office/drawing/2014/main" id="{4E7E6D94-4C54-AD4B-A08F-D8A608F454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83" name="Freeform 149">
            <a:extLst>
              <a:ext uri="{FF2B5EF4-FFF2-40B4-BE49-F238E27FC236}">
                <a16:creationId xmlns:a16="http://schemas.microsoft.com/office/drawing/2014/main" id="{0B932AFF-C15E-C243-8B51-9B61D542CB3E}"/>
              </a:ext>
            </a:extLst>
          </p:cNvPr>
          <p:cNvSpPr>
            <a:spLocks/>
          </p:cNvSpPr>
          <p:nvPr/>
        </p:nvSpPr>
        <p:spPr bwMode="auto">
          <a:xfrm>
            <a:off x="4695825" y="3830638"/>
            <a:ext cx="1909763" cy="1416050"/>
          </a:xfrm>
          <a:custGeom>
            <a:avLst/>
            <a:gdLst>
              <a:gd name="T0" fmla="*/ 0 w 1203"/>
              <a:gd name="T1" fmla="*/ 1416050 h 892"/>
              <a:gd name="T2" fmla="*/ 869950 w 1203"/>
              <a:gd name="T3" fmla="*/ 568325 h 892"/>
              <a:gd name="T4" fmla="*/ 1909763 w 1203"/>
              <a:gd name="T5" fmla="*/ 0 h 892"/>
              <a:gd name="T6" fmla="*/ 0 60000 65536"/>
              <a:gd name="T7" fmla="*/ 0 60000 65536"/>
              <a:gd name="T8" fmla="*/ 0 60000 65536"/>
              <a:gd name="T9" fmla="*/ 0 w 1203"/>
              <a:gd name="T10" fmla="*/ 0 h 892"/>
              <a:gd name="T11" fmla="*/ 1203 w 1203"/>
              <a:gd name="T12" fmla="*/ 892 h 8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3" h="892">
                <a:moveTo>
                  <a:pt x="0" y="892"/>
                </a:moveTo>
                <a:cubicBezTo>
                  <a:pt x="91" y="803"/>
                  <a:pt x="348" y="507"/>
                  <a:pt x="548" y="358"/>
                </a:cubicBezTo>
                <a:cubicBezTo>
                  <a:pt x="816" y="202"/>
                  <a:pt x="1067" y="75"/>
                  <a:pt x="1203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4484" name="Group 150">
            <a:extLst>
              <a:ext uri="{FF2B5EF4-FFF2-40B4-BE49-F238E27FC236}">
                <a16:creationId xmlns:a16="http://schemas.microsoft.com/office/drawing/2014/main" id="{5A668AF0-E60B-DB44-9D38-7833A4F35BC2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4187825"/>
            <a:ext cx="339725" cy="366713"/>
            <a:chOff x="618" y="3500"/>
            <a:chExt cx="214" cy="231"/>
          </a:xfrm>
        </p:grpSpPr>
        <p:sp>
          <p:nvSpPr>
            <p:cNvPr id="104485" name="Oval 151">
              <a:extLst>
                <a:ext uri="{FF2B5EF4-FFF2-40B4-BE49-F238E27FC236}">
                  <a16:creationId xmlns:a16="http://schemas.microsoft.com/office/drawing/2014/main" id="{C060FD31-653E-8D48-B9B1-03DBA36A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86" name="Text Box 152">
              <a:extLst>
                <a:ext uri="{FF2B5EF4-FFF2-40B4-BE49-F238E27FC236}">
                  <a16:creationId xmlns:a16="http://schemas.microsoft.com/office/drawing/2014/main" id="{67CDB13E-4377-E246-ACEC-674935F96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>
            <a:extLst>
              <a:ext uri="{FF2B5EF4-FFF2-40B4-BE49-F238E27FC236}">
                <a16:creationId xmlns:a16="http://schemas.microsoft.com/office/drawing/2014/main" id="{281DA9AE-BE73-8749-90AE-C0177BD0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8" name="Slide Number Placeholder 5">
            <a:extLst>
              <a:ext uri="{FF2B5EF4-FFF2-40B4-BE49-F238E27FC236}">
                <a16:creationId xmlns:a16="http://schemas.microsoft.com/office/drawing/2014/main" id="{22ED4C80-8A85-8A46-AC6C-F392BBE8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C064227F-A0C2-9F4B-AB36-9E8BFC303E83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C02396D-0D97-644D-8E81-B04192CF8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Mobility via Direct Routing: comments</a:t>
            </a:r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AB11265-8207-5F4C-82D2-E8C81B1A5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overcome triangle routing problem</a:t>
            </a: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non-transparent to correspondent:</a:t>
            </a:r>
            <a:r>
              <a:rPr lang="en-US" altLang="en-US">
                <a:ea typeface="ＭＳ Ｐゴシック" panose="020B0600070205080204" pitchFamily="34" charset="-128"/>
              </a:rPr>
              <a:t> correspondent must get care-of-address from home agent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if mobile changes visited network?</a:t>
            </a:r>
          </a:p>
        </p:txBody>
      </p:sp>
      <p:grpSp>
        <p:nvGrpSpPr>
          <p:cNvPr id="106501" name="Group 4">
            <a:extLst>
              <a:ext uri="{FF2B5EF4-FFF2-40B4-BE49-F238E27FC236}">
                <a16:creationId xmlns:a16="http://schemas.microsoft.com/office/drawing/2014/main" id="{73FA8B1B-1EE2-8A47-BA6B-EA7C57DA6F27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952875"/>
            <a:ext cx="4967288" cy="1938338"/>
            <a:chOff x="958" y="1566"/>
            <a:chExt cx="4242" cy="2155"/>
          </a:xfrm>
        </p:grpSpPr>
        <p:sp>
          <p:nvSpPr>
            <p:cNvPr id="106502" name="Freeform 5">
              <a:extLst>
                <a:ext uri="{FF2B5EF4-FFF2-40B4-BE49-F238E27FC236}">
                  <a16:creationId xmlns:a16="http://schemas.microsoft.com/office/drawing/2014/main" id="{012E9325-1633-1648-8660-F25D2905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483 w 1340"/>
                <a:gd name="T1" fmla="*/ 35 h 1191"/>
                <a:gd name="T2" fmla="*/ 72 w 1340"/>
                <a:gd name="T3" fmla="*/ 50 h 1191"/>
                <a:gd name="T4" fmla="*/ 51 w 1340"/>
                <a:gd name="T5" fmla="*/ 338 h 1191"/>
                <a:gd name="T6" fmla="*/ 25 w 1340"/>
                <a:gd name="T7" fmla="*/ 605 h 1191"/>
                <a:gd name="T8" fmla="*/ 98 w 1340"/>
                <a:gd name="T9" fmla="*/ 731 h 1191"/>
                <a:gd name="T10" fmla="*/ 472 w 1340"/>
                <a:gd name="T11" fmla="*/ 736 h 1191"/>
                <a:gd name="T12" fmla="*/ 562 w 1340"/>
                <a:gd name="T13" fmla="*/ 948 h 1191"/>
                <a:gd name="T14" fmla="*/ 1083 w 1340"/>
                <a:gd name="T15" fmla="*/ 923 h 1191"/>
                <a:gd name="T16" fmla="*/ 1120 w 1340"/>
                <a:gd name="T17" fmla="*/ 479 h 1191"/>
                <a:gd name="T18" fmla="*/ 1057 w 1340"/>
                <a:gd name="T19" fmla="*/ 287 h 1191"/>
                <a:gd name="T20" fmla="*/ 667 w 1340"/>
                <a:gd name="T21" fmla="*/ 242 h 1191"/>
                <a:gd name="T22" fmla="*/ 483 w 1340"/>
                <a:gd name="T23" fmla="*/ 35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503" name="Group 6">
              <a:extLst>
                <a:ext uri="{FF2B5EF4-FFF2-40B4-BE49-F238E27FC236}">
                  <a16:creationId xmlns:a16="http://schemas.microsoft.com/office/drawing/2014/main" id="{B2BB62E3-9800-C344-8EC6-217984B2E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106610" name="Oval 7">
                <a:extLst>
                  <a:ext uri="{FF2B5EF4-FFF2-40B4-BE49-F238E27FC236}">
                    <a16:creationId xmlns:a16="http://schemas.microsoft.com/office/drawing/2014/main" id="{0C5F6B26-CDF3-4744-B3C1-8CF047E6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611" name="Line 8">
                <a:extLst>
                  <a:ext uri="{FF2B5EF4-FFF2-40B4-BE49-F238E27FC236}">
                    <a16:creationId xmlns:a16="http://schemas.microsoft.com/office/drawing/2014/main" id="{C854FB2D-91CD-6A41-8746-F5BDEB833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12" name="Line 9">
                <a:extLst>
                  <a:ext uri="{FF2B5EF4-FFF2-40B4-BE49-F238E27FC236}">
                    <a16:creationId xmlns:a16="http://schemas.microsoft.com/office/drawing/2014/main" id="{323160DA-E589-ED4B-B678-CEF144F30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13" name="Rectangle 10">
                <a:extLst>
                  <a:ext uri="{FF2B5EF4-FFF2-40B4-BE49-F238E27FC236}">
                    <a16:creationId xmlns:a16="http://schemas.microsoft.com/office/drawing/2014/main" id="{C0B7D006-186D-5B4B-A180-935C05141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06614" name="Oval 11">
                <a:extLst>
                  <a:ext uri="{FF2B5EF4-FFF2-40B4-BE49-F238E27FC236}">
                    <a16:creationId xmlns:a16="http://schemas.microsoft.com/office/drawing/2014/main" id="{6A211CD5-C157-E44A-A219-377C1BB2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6615" name="Group 12">
                <a:extLst>
                  <a:ext uri="{FF2B5EF4-FFF2-40B4-BE49-F238E27FC236}">
                    <a16:creationId xmlns:a16="http://schemas.microsoft.com/office/drawing/2014/main" id="{7C902D82-6E91-0D41-A398-4DFB941708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6620" name="Line 13">
                  <a:extLst>
                    <a:ext uri="{FF2B5EF4-FFF2-40B4-BE49-F238E27FC236}">
                      <a16:creationId xmlns:a16="http://schemas.microsoft.com/office/drawing/2014/main" id="{06A9125C-5B7B-5F46-9A57-88EF5867D1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21" name="Line 14">
                  <a:extLst>
                    <a:ext uri="{FF2B5EF4-FFF2-40B4-BE49-F238E27FC236}">
                      <a16:creationId xmlns:a16="http://schemas.microsoft.com/office/drawing/2014/main" id="{BFE696A9-1715-F249-A853-8B320576F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22" name="Line 15">
                  <a:extLst>
                    <a:ext uri="{FF2B5EF4-FFF2-40B4-BE49-F238E27FC236}">
                      <a16:creationId xmlns:a16="http://schemas.microsoft.com/office/drawing/2014/main" id="{21F23830-5393-B449-AC4F-C3A90B1FA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616" name="Group 16">
                <a:extLst>
                  <a:ext uri="{FF2B5EF4-FFF2-40B4-BE49-F238E27FC236}">
                    <a16:creationId xmlns:a16="http://schemas.microsoft.com/office/drawing/2014/main" id="{91F02E5D-197F-2843-8720-E918588EC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6617" name="Line 17">
                  <a:extLst>
                    <a:ext uri="{FF2B5EF4-FFF2-40B4-BE49-F238E27FC236}">
                      <a16:creationId xmlns:a16="http://schemas.microsoft.com/office/drawing/2014/main" id="{01D4C1EB-6976-DD43-9311-D9757278D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18" name="Line 18">
                  <a:extLst>
                    <a:ext uri="{FF2B5EF4-FFF2-40B4-BE49-F238E27FC236}">
                      <a16:creationId xmlns:a16="http://schemas.microsoft.com/office/drawing/2014/main" id="{63D6367F-78E5-CF43-8134-85A234287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19" name="Line 19">
                  <a:extLst>
                    <a:ext uri="{FF2B5EF4-FFF2-40B4-BE49-F238E27FC236}">
                      <a16:creationId xmlns:a16="http://schemas.microsoft.com/office/drawing/2014/main" id="{691202BF-44F7-C54D-9123-0AED37CFD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6504" name="Group 20">
              <a:extLst>
                <a:ext uri="{FF2B5EF4-FFF2-40B4-BE49-F238E27FC236}">
                  <a16:creationId xmlns:a16="http://schemas.microsoft.com/office/drawing/2014/main" id="{176DF9A9-133C-B749-B81F-06A4B83B4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106607" name="Line 21">
                <a:extLst>
                  <a:ext uri="{FF2B5EF4-FFF2-40B4-BE49-F238E27FC236}">
                    <a16:creationId xmlns:a16="http://schemas.microsoft.com/office/drawing/2014/main" id="{ECB787C1-D3AF-7A4A-98CB-5C271905F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8" name="Line 22">
                <a:extLst>
                  <a:ext uri="{FF2B5EF4-FFF2-40B4-BE49-F238E27FC236}">
                    <a16:creationId xmlns:a16="http://schemas.microsoft.com/office/drawing/2014/main" id="{C3C50A0E-B9AE-EB40-9FA0-411096454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9" name="Line 23">
                <a:extLst>
                  <a:ext uri="{FF2B5EF4-FFF2-40B4-BE49-F238E27FC236}">
                    <a16:creationId xmlns:a16="http://schemas.microsoft.com/office/drawing/2014/main" id="{0907586B-9329-3F45-B8F8-BBA735804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05" name="Group 24">
              <a:extLst>
                <a:ext uri="{FF2B5EF4-FFF2-40B4-BE49-F238E27FC236}">
                  <a16:creationId xmlns:a16="http://schemas.microsoft.com/office/drawing/2014/main" id="{7EA1C713-6D31-014F-87CB-BD9754312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106537" name="Oval 25">
                <a:extLst>
                  <a:ext uri="{FF2B5EF4-FFF2-40B4-BE49-F238E27FC236}">
                    <a16:creationId xmlns:a16="http://schemas.microsoft.com/office/drawing/2014/main" id="{9D9A30EC-5DA4-BE44-A1FF-2AFBAAA39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6538" name="Group 26">
                <a:extLst>
                  <a:ext uri="{FF2B5EF4-FFF2-40B4-BE49-F238E27FC236}">
                    <a16:creationId xmlns:a16="http://schemas.microsoft.com/office/drawing/2014/main" id="{740712B2-5F88-B945-9044-B3565D745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106539" name="Freeform 27">
                  <a:extLst>
                    <a:ext uri="{FF2B5EF4-FFF2-40B4-BE49-F238E27FC236}">
                      <a16:creationId xmlns:a16="http://schemas.microsoft.com/office/drawing/2014/main" id="{2CCECDD8-98F2-D94C-8F7D-F5FE8A28B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99 w 788"/>
                    <a:gd name="T1" fmla="*/ 0 h 1138"/>
                    <a:gd name="T2" fmla="*/ 88 w 788"/>
                    <a:gd name="T3" fmla="*/ 0 h 1138"/>
                    <a:gd name="T4" fmla="*/ 73 w 788"/>
                    <a:gd name="T5" fmla="*/ 1 h 1138"/>
                    <a:gd name="T6" fmla="*/ 56 w 788"/>
                    <a:gd name="T7" fmla="*/ 4 h 1138"/>
                    <a:gd name="T8" fmla="*/ 39 w 788"/>
                    <a:gd name="T9" fmla="*/ 8 h 1138"/>
                    <a:gd name="T10" fmla="*/ 22 w 788"/>
                    <a:gd name="T11" fmla="*/ 15 h 1138"/>
                    <a:gd name="T12" fmla="*/ 10 w 788"/>
                    <a:gd name="T13" fmla="*/ 24 h 1138"/>
                    <a:gd name="T14" fmla="*/ 2 w 788"/>
                    <a:gd name="T15" fmla="*/ 36 h 1138"/>
                    <a:gd name="T16" fmla="*/ 0 w 788"/>
                    <a:gd name="T17" fmla="*/ 46 h 1138"/>
                    <a:gd name="T18" fmla="*/ 1 w 788"/>
                    <a:gd name="T19" fmla="*/ 51 h 1138"/>
                    <a:gd name="T20" fmla="*/ 4 w 788"/>
                    <a:gd name="T21" fmla="*/ 66 h 1138"/>
                    <a:gd name="T22" fmla="*/ 13 w 788"/>
                    <a:gd name="T23" fmla="*/ 97 h 1138"/>
                    <a:gd name="T24" fmla="*/ 25 w 788"/>
                    <a:gd name="T25" fmla="*/ 137 h 1138"/>
                    <a:gd name="T26" fmla="*/ 41 w 788"/>
                    <a:gd name="T27" fmla="*/ 181 h 1138"/>
                    <a:gd name="T28" fmla="*/ 59 w 788"/>
                    <a:gd name="T29" fmla="*/ 228 h 1138"/>
                    <a:gd name="T30" fmla="*/ 78 w 788"/>
                    <a:gd name="T31" fmla="*/ 274 h 1138"/>
                    <a:gd name="T32" fmla="*/ 98 w 788"/>
                    <a:gd name="T33" fmla="*/ 317 h 1138"/>
                    <a:gd name="T34" fmla="*/ 117 w 788"/>
                    <a:gd name="T35" fmla="*/ 352 h 1138"/>
                    <a:gd name="T36" fmla="*/ 130 w 788"/>
                    <a:gd name="T37" fmla="*/ 370 h 1138"/>
                    <a:gd name="T38" fmla="*/ 136 w 788"/>
                    <a:gd name="T39" fmla="*/ 377 h 1138"/>
                    <a:gd name="T40" fmla="*/ 146 w 788"/>
                    <a:gd name="T41" fmla="*/ 377 h 1138"/>
                    <a:gd name="T42" fmla="*/ 163 w 788"/>
                    <a:gd name="T43" fmla="*/ 371 h 1138"/>
                    <a:gd name="T44" fmla="*/ 183 w 788"/>
                    <a:gd name="T45" fmla="*/ 363 h 1138"/>
                    <a:gd name="T46" fmla="*/ 203 w 788"/>
                    <a:gd name="T47" fmla="*/ 355 h 1138"/>
                    <a:gd name="T48" fmla="*/ 223 w 788"/>
                    <a:gd name="T49" fmla="*/ 346 h 1138"/>
                    <a:gd name="T50" fmla="*/ 241 w 788"/>
                    <a:gd name="T51" fmla="*/ 338 h 1138"/>
                    <a:gd name="T52" fmla="*/ 254 w 788"/>
                    <a:gd name="T53" fmla="*/ 330 h 1138"/>
                    <a:gd name="T54" fmla="*/ 262 w 788"/>
                    <a:gd name="T55" fmla="*/ 323 h 1138"/>
                    <a:gd name="T56" fmla="*/ 252 w 788"/>
                    <a:gd name="T57" fmla="*/ 306 h 1138"/>
                    <a:gd name="T58" fmla="*/ 229 w 788"/>
                    <a:gd name="T59" fmla="*/ 271 h 1138"/>
                    <a:gd name="T60" fmla="*/ 204 w 788"/>
                    <a:gd name="T61" fmla="*/ 231 h 1138"/>
                    <a:gd name="T62" fmla="*/ 179 w 788"/>
                    <a:gd name="T63" fmla="*/ 187 h 1138"/>
                    <a:gd name="T64" fmla="*/ 156 w 788"/>
                    <a:gd name="T65" fmla="*/ 141 h 1138"/>
                    <a:gd name="T66" fmla="*/ 135 w 788"/>
                    <a:gd name="T67" fmla="*/ 96 h 1138"/>
                    <a:gd name="T68" fmla="*/ 117 w 788"/>
                    <a:gd name="T69" fmla="*/ 54 h 1138"/>
                    <a:gd name="T70" fmla="*/ 106 w 788"/>
                    <a:gd name="T71" fmla="*/ 16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0" name="Freeform 28">
                  <a:extLst>
                    <a:ext uri="{FF2B5EF4-FFF2-40B4-BE49-F238E27FC236}">
                      <a16:creationId xmlns:a16="http://schemas.microsoft.com/office/drawing/2014/main" id="{0EFA15DE-2B95-6E46-A9C8-1F312DC45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16 w 425"/>
                    <a:gd name="T1" fmla="*/ 0 h 936"/>
                    <a:gd name="T2" fmla="*/ 16 w 425"/>
                    <a:gd name="T3" fmla="*/ 1 h 936"/>
                    <a:gd name="T4" fmla="*/ 16 w 425"/>
                    <a:gd name="T5" fmla="*/ 2 h 936"/>
                    <a:gd name="T6" fmla="*/ 16 w 425"/>
                    <a:gd name="T7" fmla="*/ 4 h 936"/>
                    <a:gd name="T8" fmla="*/ 15 w 425"/>
                    <a:gd name="T9" fmla="*/ 6 h 936"/>
                    <a:gd name="T10" fmla="*/ 13 w 425"/>
                    <a:gd name="T11" fmla="*/ 12 h 936"/>
                    <a:gd name="T12" fmla="*/ 11 w 425"/>
                    <a:gd name="T13" fmla="*/ 18 h 936"/>
                    <a:gd name="T14" fmla="*/ 7 w 425"/>
                    <a:gd name="T15" fmla="*/ 27 h 936"/>
                    <a:gd name="T16" fmla="*/ 2 w 425"/>
                    <a:gd name="T17" fmla="*/ 39 h 936"/>
                    <a:gd name="T18" fmla="*/ 0 w 425"/>
                    <a:gd name="T19" fmla="*/ 47 h 936"/>
                    <a:gd name="T20" fmla="*/ 0 w 425"/>
                    <a:gd name="T21" fmla="*/ 59 h 936"/>
                    <a:gd name="T22" fmla="*/ 1 w 425"/>
                    <a:gd name="T23" fmla="*/ 73 h 936"/>
                    <a:gd name="T24" fmla="*/ 4 w 425"/>
                    <a:gd name="T25" fmla="*/ 90 h 936"/>
                    <a:gd name="T26" fmla="*/ 9 w 425"/>
                    <a:gd name="T27" fmla="*/ 108 h 936"/>
                    <a:gd name="T28" fmla="*/ 14 w 425"/>
                    <a:gd name="T29" fmla="*/ 129 h 936"/>
                    <a:gd name="T30" fmla="*/ 19 w 425"/>
                    <a:gd name="T31" fmla="*/ 149 h 936"/>
                    <a:gd name="T32" fmla="*/ 26 w 425"/>
                    <a:gd name="T33" fmla="*/ 170 h 936"/>
                    <a:gd name="T34" fmla="*/ 33 w 425"/>
                    <a:gd name="T35" fmla="*/ 190 h 936"/>
                    <a:gd name="T36" fmla="*/ 40 w 425"/>
                    <a:gd name="T37" fmla="*/ 209 h 936"/>
                    <a:gd name="T38" fmla="*/ 46 w 425"/>
                    <a:gd name="T39" fmla="*/ 228 h 936"/>
                    <a:gd name="T40" fmla="*/ 52 w 425"/>
                    <a:gd name="T41" fmla="*/ 244 h 936"/>
                    <a:gd name="T42" fmla="*/ 58 w 425"/>
                    <a:gd name="T43" fmla="*/ 258 h 936"/>
                    <a:gd name="T44" fmla="*/ 63 w 425"/>
                    <a:gd name="T45" fmla="*/ 269 h 936"/>
                    <a:gd name="T46" fmla="*/ 67 w 425"/>
                    <a:gd name="T47" fmla="*/ 277 h 936"/>
                    <a:gd name="T48" fmla="*/ 70 w 425"/>
                    <a:gd name="T49" fmla="*/ 281 h 936"/>
                    <a:gd name="T50" fmla="*/ 75 w 425"/>
                    <a:gd name="T51" fmla="*/ 284 h 936"/>
                    <a:gd name="T52" fmla="*/ 80 w 425"/>
                    <a:gd name="T53" fmla="*/ 287 h 936"/>
                    <a:gd name="T54" fmla="*/ 86 w 425"/>
                    <a:gd name="T55" fmla="*/ 291 h 936"/>
                    <a:gd name="T56" fmla="*/ 94 w 425"/>
                    <a:gd name="T57" fmla="*/ 294 h 936"/>
                    <a:gd name="T58" fmla="*/ 104 w 425"/>
                    <a:gd name="T59" fmla="*/ 299 h 936"/>
                    <a:gd name="T60" fmla="*/ 114 w 425"/>
                    <a:gd name="T61" fmla="*/ 302 h 936"/>
                    <a:gd name="T62" fmla="*/ 127 w 425"/>
                    <a:gd name="T63" fmla="*/ 307 h 936"/>
                    <a:gd name="T64" fmla="*/ 142 w 425"/>
                    <a:gd name="T65" fmla="*/ 312 h 936"/>
                    <a:gd name="T66" fmla="*/ 132 w 425"/>
                    <a:gd name="T67" fmla="*/ 298 h 936"/>
                    <a:gd name="T68" fmla="*/ 123 w 425"/>
                    <a:gd name="T69" fmla="*/ 281 h 936"/>
                    <a:gd name="T70" fmla="*/ 113 w 425"/>
                    <a:gd name="T71" fmla="*/ 262 h 936"/>
                    <a:gd name="T72" fmla="*/ 103 w 425"/>
                    <a:gd name="T73" fmla="*/ 242 h 936"/>
                    <a:gd name="T74" fmla="*/ 93 w 425"/>
                    <a:gd name="T75" fmla="*/ 220 h 936"/>
                    <a:gd name="T76" fmla="*/ 83 w 425"/>
                    <a:gd name="T77" fmla="*/ 197 h 936"/>
                    <a:gd name="T78" fmla="*/ 74 w 425"/>
                    <a:gd name="T79" fmla="*/ 174 h 936"/>
                    <a:gd name="T80" fmla="*/ 65 w 425"/>
                    <a:gd name="T81" fmla="*/ 150 h 936"/>
                    <a:gd name="T82" fmla="*/ 56 w 425"/>
                    <a:gd name="T83" fmla="*/ 127 h 936"/>
                    <a:gd name="T84" fmla="*/ 48 w 425"/>
                    <a:gd name="T85" fmla="*/ 104 h 936"/>
                    <a:gd name="T86" fmla="*/ 40 w 425"/>
                    <a:gd name="T87" fmla="*/ 83 h 936"/>
                    <a:gd name="T88" fmla="*/ 34 w 425"/>
                    <a:gd name="T89" fmla="*/ 62 h 936"/>
                    <a:gd name="T90" fmla="*/ 28 w 425"/>
                    <a:gd name="T91" fmla="*/ 43 h 936"/>
                    <a:gd name="T92" fmla="*/ 23 w 425"/>
                    <a:gd name="T93" fmla="*/ 26 h 936"/>
                    <a:gd name="T94" fmla="*/ 19 w 425"/>
                    <a:gd name="T95" fmla="*/ 12 h 936"/>
                    <a:gd name="T96" fmla="*/ 16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1" name="Freeform 29">
                  <a:extLst>
                    <a:ext uri="{FF2B5EF4-FFF2-40B4-BE49-F238E27FC236}">
                      <a16:creationId xmlns:a16="http://schemas.microsoft.com/office/drawing/2014/main" id="{8716C03B-6695-714F-831D-913B61551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9 w 192"/>
                    <a:gd name="T1" fmla="*/ 4 h 208"/>
                    <a:gd name="T2" fmla="*/ 4 w 192"/>
                    <a:gd name="T3" fmla="*/ 8 h 208"/>
                    <a:gd name="T4" fmla="*/ 1 w 192"/>
                    <a:gd name="T5" fmla="*/ 14 h 208"/>
                    <a:gd name="T6" fmla="*/ 0 w 192"/>
                    <a:gd name="T7" fmla="*/ 22 h 208"/>
                    <a:gd name="T8" fmla="*/ 0 w 192"/>
                    <a:gd name="T9" fmla="*/ 31 h 208"/>
                    <a:gd name="T10" fmla="*/ 1 w 192"/>
                    <a:gd name="T11" fmla="*/ 40 h 208"/>
                    <a:gd name="T12" fmla="*/ 3 w 192"/>
                    <a:gd name="T13" fmla="*/ 49 h 208"/>
                    <a:gd name="T14" fmla="*/ 7 w 192"/>
                    <a:gd name="T15" fmla="*/ 57 h 208"/>
                    <a:gd name="T16" fmla="*/ 12 w 192"/>
                    <a:gd name="T17" fmla="*/ 63 h 208"/>
                    <a:gd name="T18" fmla="*/ 17 w 192"/>
                    <a:gd name="T19" fmla="*/ 67 h 208"/>
                    <a:gd name="T20" fmla="*/ 23 w 192"/>
                    <a:gd name="T21" fmla="*/ 68 h 208"/>
                    <a:gd name="T22" fmla="*/ 30 w 192"/>
                    <a:gd name="T23" fmla="*/ 69 h 208"/>
                    <a:gd name="T24" fmla="*/ 37 w 192"/>
                    <a:gd name="T25" fmla="*/ 68 h 208"/>
                    <a:gd name="T26" fmla="*/ 43 w 192"/>
                    <a:gd name="T27" fmla="*/ 65 h 208"/>
                    <a:gd name="T28" fmla="*/ 49 w 192"/>
                    <a:gd name="T29" fmla="*/ 62 h 208"/>
                    <a:gd name="T30" fmla="*/ 54 w 192"/>
                    <a:gd name="T31" fmla="*/ 58 h 208"/>
                    <a:gd name="T32" fmla="*/ 58 w 192"/>
                    <a:gd name="T33" fmla="*/ 54 h 208"/>
                    <a:gd name="T34" fmla="*/ 63 w 192"/>
                    <a:gd name="T35" fmla="*/ 43 h 208"/>
                    <a:gd name="T36" fmla="*/ 64 w 192"/>
                    <a:gd name="T37" fmla="*/ 30 h 208"/>
                    <a:gd name="T38" fmla="*/ 62 w 192"/>
                    <a:gd name="T39" fmla="*/ 17 h 208"/>
                    <a:gd name="T40" fmla="*/ 55 w 192"/>
                    <a:gd name="T41" fmla="*/ 9 h 208"/>
                    <a:gd name="T42" fmla="*/ 51 w 192"/>
                    <a:gd name="T43" fmla="*/ 7 h 208"/>
                    <a:gd name="T44" fmla="*/ 46 w 192"/>
                    <a:gd name="T45" fmla="*/ 5 h 208"/>
                    <a:gd name="T46" fmla="*/ 41 w 192"/>
                    <a:gd name="T47" fmla="*/ 3 h 208"/>
                    <a:gd name="T48" fmla="*/ 35 w 192"/>
                    <a:gd name="T49" fmla="*/ 1 h 208"/>
                    <a:gd name="T50" fmla="*/ 28 w 192"/>
                    <a:gd name="T51" fmla="*/ 0 h 208"/>
                    <a:gd name="T52" fmla="*/ 22 w 192"/>
                    <a:gd name="T53" fmla="*/ 0 h 208"/>
                    <a:gd name="T54" fmla="*/ 16 w 192"/>
                    <a:gd name="T55" fmla="*/ 1 h 208"/>
                    <a:gd name="T56" fmla="*/ 9 w 192"/>
                    <a:gd name="T57" fmla="*/ 4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2" name="Freeform 30">
                  <a:extLst>
                    <a:ext uri="{FF2B5EF4-FFF2-40B4-BE49-F238E27FC236}">
                      <a16:creationId xmlns:a16="http://schemas.microsoft.com/office/drawing/2014/main" id="{760EA590-944C-7246-8585-6A5FED95D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11 w 247"/>
                    <a:gd name="T1" fmla="*/ 10 h 251"/>
                    <a:gd name="T2" fmla="*/ 7 w 247"/>
                    <a:gd name="T3" fmla="*/ 15 h 251"/>
                    <a:gd name="T4" fmla="*/ 4 w 247"/>
                    <a:gd name="T5" fmla="*/ 20 h 251"/>
                    <a:gd name="T6" fmla="*/ 2 w 247"/>
                    <a:gd name="T7" fmla="*/ 26 h 251"/>
                    <a:gd name="T8" fmla="*/ 0 w 247"/>
                    <a:gd name="T9" fmla="*/ 32 h 251"/>
                    <a:gd name="T10" fmla="*/ 0 w 247"/>
                    <a:gd name="T11" fmla="*/ 39 h 251"/>
                    <a:gd name="T12" fmla="*/ 2 w 247"/>
                    <a:gd name="T13" fmla="*/ 45 h 251"/>
                    <a:gd name="T14" fmla="*/ 4 w 247"/>
                    <a:gd name="T15" fmla="*/ 51 h 251"/>
                    <a:gd name="T16" fmla="*/ 8 w 247"/>
                    <a:gd name="T17" fmla="*/ 57 h 251"/>
                    <a:gd name="T18" fmla="*/ 14 w 247"/>
                    <a:gd name="T19" fmla="*/ 63 h 251"/>
                    <a:gd name="T20" fmla="*/ 19 w 247"/>
                    <a:gd name="T21" fmla="*/ 68 h 251"/>
                    <a:gd name="T22" fmla="*/ 26 w 247"/>
                    <a:gd name="T23" fmla="*/ 74 h 251"/>
                    <a:gd name="T24" fmla="*/ 32 w 247"/>
                    <a:gd name="T25" fmla="*/ 78 h 251"/>
                    <a:gd name="T26" fmla="*/ 38 w 247"/>
                    <a:gd name="T27" fmla="*/ 82 h 251"/>
                    <a:gd name="T28" fmla="*/ 44 w 247"/>
                    <a:gd name="T29" fmla="*/ 84 h 251"/>
                    <a:gd name="T30" fmla="*/ 49 w 247"/>
                    <a:gd name="T31" fmla="*/ 84 h 251"/>
                    <a:gd name="T32" fmla="*/ 55 w 247"/>
                    <a:gd name="T33" fmla="*/ 82 h 251"/>
                    <a:gd name="T34" fmla="*/ 60 w 247"/>
                    <a:gd name="T35" fmla="*/ 79 h 251"/>
                    <a:gd name="T36" fmla="*/ 65 w 247"/>
                    <a:gd name="T37" fmla="*/ 76 h 251"/>
                    <a:gd name="T38" fmla="*/ 69 w 247"/>
                    <a:gd name="T39" fmla="*/ 74 h 251"/>
                    <a:gd name="T40" fmla="*/ 74 w 247"/>
                    <a:gd name="T41" fmla="*/ 71 h 251"/>
                    <a:gd name="T42" fmla="*/ 77 w 247"/>
                    <a:gd name="T43" fmla="*/ 68 h 251"/>
                    <a:gd name="T44" fmla="*/ 80 w 247"/>
                    <a:gd name="T45" fmla="*/ 64 h 251"/>
                    <a:gd name="T46" fmla="*/ 82 w 247"/>
                    <a:gd name="T47" fmla="*/ 60 h 251"/>
                    <a:gd name="T48" fmla="*/ 82 w 247"/>
                    <a:gd name="T49" fmla="*/ 54 h 251"/>
                    <a:gd name="T50" fmla="*/ 81 w 247"/>
                    <a:gd name="T51" fmla="*/ 48 h 251"/>
                    <a:gd name="T52" fmla="*/ 79 w 247"/>
                    <a:gd name="T53" fmla="*/ 40 h 251"/>
                    <a:gd name="T54" fmla="*/ 76 w 247"/>
                    <a:gd name="T55" fmla="*/ 32 h 251"/>
                    <a:gd name="T56" fmla="*/ 71 w 247"/>
                    <a:gd name="T57" fmla="*/ 24 h 251"/>
                    <a:gd name="T58" fmla="*/ 66 w 247"/>
                    <a:gd name="T59" fmla="*/ 17 h 251"/>
                    <a:gd name="T60" fmla="*/ 61 w 247"/>
                    <a:gd name="T61" fmla="*/ 10 h 251"/>
                    <a:gd name="T62" fmla="*/ 55 w 247"/>
                    <a:gd name="T63" fmla="*/ 5 h 251"/>
                    <a:gd name="T64" fmla="*/ 49 w 247"/>
                    <a:gd name="T65" fmla="*/ 2 h 251"/>
                    <a:gd name="T66" fmla="*/ 43 w 247"/>
                    <a:gd name="T67" fmla="*/ 1 h 251"/>
                    <a:gd name="T68" fmla="*/ 37 w 247"/>
                    <a:gd name="T69" fmla="*/ 0 h 251"/>
                    <a:gd name="T70" fmla="*/ 31 w 247"/>
                    <a:gd name="T71" fmla="*/ 0 h 251"/>
                    <a:gd name="T72" fmla="*/ 27 w 247"/>
                    <a:gd name="T73" fmla="*/ 1 h 251"/>
                    <a:gd name="T74" fmla="*/ 22 w 247"/>
                    <a:gd name="T75" fmla="*/ 2 h 251"/>
                    <a:gd name="T76" fmla="*/ 17 w 247"/>
                    <a:gd name="T77" fmla="*/ 4 h 251"/>
                    <a:gd name="T78" fmla="*/ 14 w 247"/>
                    <a:gd name="T79" fmla="*/ 7 h 251"/>
                    <a:gd name="T80" fmla="*/ 11 w 247"/>
                    <a:gd name="T81" fmla="*/ 10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3" name="Freeform 31">
                  <a:extLst>
                    <a:ext uri="{FF2B5EF4-FFF2-40B4-BE49-F238E27FC236}">
                      <a16:creationId xmlns:a16="http://schemas.microsoft.com/office/drawing/2014/main" id="{062DCE79-8555-2F4F-BD32-DD3548BE9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38 w 226"/>
                    <a:gd name="T1" fmla="*/ 1 h 240"/>
                    <a:gd name="T2" fmla="*/ 31 w 226"/>
                    <a:gd name="T3" fmla="*/ 0 h 240"/>
                    <a:gd name="T4" fmla="*/ 22 w 226"/>
                    <a:gd name="T5" fmla="*/ 1 h 240"/>
                    <a:gd name="T6" fmla="*/ 14 w 226"/>
                    <a:gd name="T7" fmla="*/ 4 h 240"/>
                    <a:gd name="T8" fmla="*/ 5 w 226"/>
                    <a:gd name="T9" fmla="*/ 12 h 240"/>
                    <a:gd name="T10" fmla="*/ 0 w 226"/>
                    <a:gd name="T11" fmla="*/ 26 h 240"/>
                    <a:gd name="T12" fmla="*/ 1 w 226"/>
                    <a:gd name="T13" fmla="*/ 41 h 240"/>
                    <a:gd name="T14" fmla="*/ 5 w 226"/>
                    <a:gd name="T15" fmla="*/ 56 h 240"/>
                    <a:gd name="T16" fmla="*/ 11 w 226"/>
                    <a:gd name="T17" fmla="*/ 67 h 240"/>
                    <a:gd name="T18" fmla="*/ 19 w 226"/>
                    <a:gd name="T19" fmla="*/ 74 h 240"/>
                    <a:gd name="T20" fmla="*/ 28 w 226"/>
                    <a:gd name="T21" fmla="*/ 79 h 240"/>
                    <a:gd name="T22" fmla="*/ 38 w 226"/>
                    <a:gd name="T23" fmla="*/ 80 h 240"/>
                    <a:gd name="T24" fmla="*/ 50 w 226"/>
                    <a:gd name="T25" fmla="*/ 76 h 240"/>
                    <a:gd name="T26" fmla="*/ 63 w 226"/>
                    <a:gd name="T27" fmla="*/ 68 h 240"/>
                    <a:gd name="T28" fmla="*/ 72 w 226"/>
                    <a:gd name="T29" fmla="*/ 57 h 240"/>
                    <a:gd name="T30" fmla="*/ 75 w 226"/>
                    <a:gd name="T31" fmla="*/ 44 h 240"/>
                    <a:gd name="T32" fmla="*/ 74 w 226"/>
                    <a:gd name="T33" fmla="*/ 35 h 240"/>
                    <a:gd name="T34" fmla="*/ 71 w 226"/>
                    <a:gd name="T35" fmla="*/ 32 h 240"/>
                    <a:gd name="T36" fmla="*/ 67 w 226"/>
                    <a:gd name="T37" fmla="*/ 32 h 240"/>
                    <a:gd name="T38" fmla="*/ 64 w 226"/>
                    <a:gd name="T39" fmla="*/ 35 h 240"/>
                    <a:gd name="T40" fmla="*/ 63 w 226"/>
                    <a:gd name="T41" fmla="*/ 42 h 240"/>
                    <a:gd name="T42" fmla="*/ 60 w 226"/>
                    <a:gd name="T43" fmla="*/ 53 h 240"/>
                    <a:gd name="T44" fmla="*/ 54 w 226"/>
                    <a:gd name="T45" fmla="*/ 61 h 240"/>
                    <a:gd name="T46" fmla="*/ 43 w 226"/>
                    <a:gd name="T47" fmla="*/ 66 h 240"/>
                    <a:gd name="T48" fmla="*/ 30 w 226"/>
                    <a:gd name="T49" fmla="*/ 66 h 240"/>
                    <a:gd name="T50" fmla="*/ 20 w 226"/>
                    <a:gd name="T51" fmla="*/ 59 h 240"/>
                    <a:gd name="T52" fmla="*/ 15 w 226"/>
                    <a:gd name="T53" fmla="*/ 48 h 240"/>
                    <a:gd name="T54" fmla="*/ 11 w 226"/>
                    <a:gd name="T55" fmla="*/ 35 h 240"/>
                    <a:gd name="T56" fmla="*/ 11 w 226"/>
                    <a:gd name="T57" fmla="*/ 25 h 240"/>
                    <a:gd name="T58" fmla="*/ 14 w 226"/>
                    <a:gd name="T59" fmla="*/ 19 h 240"/>
                    <a:gd name="T60" fmla="*/ 18 w 226"/>
                    <a:gd name="T61" fmla="*/ 13 h 240"/>
                    <a:gd name="T62" fmla="*/ 25 w 226"/>
                    <a:gd name="T63" fmla="*/ 9 h 240"/>
                    <a:gd name="T64" fmla="*/ 29 w 226"/>
                    <a:gd name="T65" fmla="*/ 8 h 240"/>
                    <a:gd name="T66" fmla="*/ 35 w 226"/>
                    <a:gd name="T67" fmla="*/ 8 h 240"/>
                    <a:gd name="T68" fmla="*/ 42 w 226"/>
                    <a:gd name="T69" fmla="*/ 8 h 240"/>
                    <a:gd name="T70" fmla="*/ 43 w 226"/>
                    <a:gd name="T71" fmla="*/ 4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4" name="Freeform 32">
                  <a:extLst>
                    <a:ext uri="{FF2B5EF4-FFF2-40B4-BE49-F238E27FC236}">
                      <a16:creationId xmlns:a16="http://schemas.microsoft.com/office/drawing/2014/main" id="{F8BAEF91-8779-A24F-BAD8-8066D918D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20 w 279"/>
                    <a:gd name="T1" fmla="*/ 3 h 270"/>
                    <a:gd name="T2" fmla="*/ 11 w 279"/>
                    <a:gd name="T3" fmla="*/ 9 h 270"/>
                    <a:gd name="T4" fmla="*/ 5 w 279"/>
                    <a:gd name="T5" fmla="*/ 17 h 270"/>
                    <a:gd name="T6" fmla="*/ 1 w 279"/>
                    <a:gd name="T7" fmla="*/ 27 h 270"/>
                    <a:gd name="T8" fmla="*/ 0 w 279"/>
                    <a:gd name="T9" fmla="*/ 37 h 270"/>
                    <a:gd name="T10" fmla="*/ 2 w 279"/>
                    <a:gd name="T11" fmla="*/ 48 h 270"/>
                    <a:gd name="T12" fmla="*/ 6 w 279"/>
                    <a:gd name="T13" fmla="*/ 58 h 270"/>
                    <a:gd name="T14" fmla="*/ 12 w 279"/>
                    <a:gd name="T15" fmla="*/ 68 h 270"/>
                    <a:gd name="T16" fmla="*/ 22 w 279"/>
                    <a:gd name="T17" fmla="*/ 77 h 270"/>
                    <a:gd name="T18" fmla="*/ 34 w 279"/>
                    <a:gd name="T19" fmla="*/ 86 h 270"/>
                    <a:gd name="T20" fmla="*/ 47 w 279"/>
                    <a:gd name="T21" fmla="*/ 90 h 270"/>
                    <a:gd name="T22" fmla="*/ 62 w 279"/>
                    <a:gd name="T23" fmla="*/ 88 h 270"/>
                    <a:gd name="T24" fmla="*/ 73 w 279"/>
                    <a:gd name="T25" fmla="*/ 80 h 270"/>
                    <a:gd name="T26" fmla="*/ 81 w 279"/>
                    <a:gd name="T27" fmla="*/ 72 h 270"/>
                    <a:gd name="T28" fmla="*/ 88 w 279"/>
                    <a:gd name="T29" fmla="*/ 63 h 270"/>
                    <a:gd name="T30" fmla="*/ 92 w 279"/>
                    <a:gd name="T31" fmla="*/ 53 h 270"/>
                    <a:gd name="T32" fmla="*/ 93 w 279"/>
                    <a:gd name="T33" fmla="*/ 44 h 270"/>
                    <a:gd name="T34" fmla="*/ 91 w 279"/>
                    <a:gd name="T35" fmla="*/ 40 h 270"/>
                    <a:gd name="T36" fmla="*/ 86 w 279"/>
                    <a:gd name="T37" fmla="*/ 39 h 270"/>
                    <a:gd name="T38" fmla="*/ 82 w 279"/>
                    <a:gd name="T39" fmla="*/ 41 h 270"/>
                    <a:gd name="T40" fmla="*/ 80 w 279"/>
                    <a:gd name="T41" fmla="*/ 44 h 270"/>
                    <a:gd name="T42" fmla="*/ 78 w 279"/>
                    <a:gd name="T43" fmla="*/ 50 h 270"/>
                    <a:gd name="T44" fmla="*/ 73 w 279"/>
                    <a:gd name="T45" fmla="*/ 59 h 270"/>
                    <a:gd name="T46" fmla="*/ 66 w 279"/>
                    <a:gd name="T47" fmla="*/ 67 h 270"/>
                    <a:gd name="T48" fmla="*/ 51 w 279"/>
                    <a:gd name="T49" fmla="*/ 70 h 270"/>
                    <a:gd name="T50" fmla="*/ 33 w 279"/>
                    <a:gd name="T51" fmla="*/ 66 h 270"/>
                    <a:gd name="T52" fmla="*/ 20 w 279"/>
                    <a:gd name="T53" fmla="*/ 54 h 270"/>
                    <a:gd name="T54" fmla="*/ 13 w 279"/>
                    <a:gd name="T55" fmla="*/ 38 h 270"/>
                    <a:gd name="T56" fmla="*/ 15 w 279"/>
                    <a:gd name="T57" fmla="*/ 24 h 270"/>
                    <a:gd name="T58" fmla="*/ 20 w 279"/>
                    <a:gd name="T59" fmla="*/ 17 h 270"/>
                    <a:gd name="T60" fmla="*/ 27 w 279"/>
                    <a:gd name="T61" fmla="*/ 10 h 270"/>
                    <a:gd name="T62" fmla="*/ 34 w 279"/>
                    <a:gd name="T63" fmla="*/ 5 h 270"/>
                    <a:gd name="T64" fmla="*/ 36 w 279"/>
                    <a:gd name="T65" fmla="*/ 1 h 270"/>
                    <a:gd name="T66" fmla="*/ 29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5" name="Freeform 33">
                  <a:extLst>
                    <a:ext uri="{FF2B5EF4-FFF2-40B4-BE49-F238E27FC236}">
                      <a16:creationId xmlns:a16="http://schemas.microsoft.com/office/drawing/2014/main" id="{462E439A-AD72-1E48-9898-8DB837B35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2 w 72"/>
                    <a:gd name="T1" fmla="*/ 22 h 75"/>
                    <a:gd name="T2" fmla="*/ 5 w 72"/>
                    <a:gd name="T3" fmla="*/ 24 h 75"/>
                    <a:gd name="T4" fmla="*/ 8 w 72"/>
                    <a:gd name="T5" fmla="*/ 25 h 75"/>
                    <a:gd name="T6" fmla="*/ 11 w 72"/>
                    <a:gd name="T7" fmla="*/ 25 h 75"/>
                    <a:gd name="T8" fmla="*/ 12 w 72"/>
                    <a:gd name="T9" fmla="*/ 24 h 75"/>
                    <a:gd name="T10" fmla="*/ 13 w 72"/>
                    <a:gd name="T11" fmla="*/ 24 h 75"/>
                    <a:gd name="T12" fmla="*/ 16 w 72"/>
                    <a:gd name="T13" fmla="*/ 24 h 75"/>
                    <a:gd name="T14" fmla="*/ 19 w 72"/>
                    <a:gd name="T15" fmla="*/ 22 h 75"/>
                    <a:gd name="T16" fmla="*/ 21 w 72"/>
                    <a:gd name="T17" fmla="*/ 20 h 75"/>
                    <a:gd name="T18" fmla="*/ 23 w 72"/>
                    <a:gd name="T19" fmla="*/ 19 h 75"/>
                    <a:gd name="T20" fmla="*/ 24 w 72"/>
                    <a:gd name="T21" fmla="*/ 17 h 75"/>
                    <a:gd name="T22" fmla="*/ 24 w 72"/>
                    <a:gd name="T23" fmla="*/ 16 h 75"/>
                    <a:gd name="T24" fmla="*/ 23 w 72"/>
                    <a:gd name="T25" fmla="*/ 15 h 75"/>
                    <a:gd name="T26" fmla="*/ 22 w 72"/>
                    <a:gd name="T27" fmla="*/ 13 h 75"/>
                    <a:gd name="T28" fmla="*/ 21 w 72"/>
                    <a:gd name="T29" fmla="*/ 13 h 75"/>
                    <a:gd name="T30" fmla="*/ 20 w 72"/>
                    <a:gd name="T31" fmla="*/ 13 h 75"/>
                    <a:gd name="T32" fmla="*/ 18 w 72"/>
                    <a:gd name="T33" fmla="*/ 13 h 75"/>
                    <a:gd name="T34" fmla="*/ 16 w 72"/>
                    <a:gd name="T35" fmla="*/ 14 h 75"/>
                    <a:gd name="T36" fmla="*/ 13 w 72"/>
                    <a:gd name="T37" fmla="*/ 15 h 75"/>
                    <a:gd name="T38" fmla="*/ 11 w 72"/>
                    <a:gd name="T39" fmla="*/ 17 h 75"/>
                    <a:gd name="T40" fmla="*/ 10 w 72"/>
                    <a:gd name="T41" fmla="*/ 17 h 75"/>
                    <a:gd name="T42" fmla="*/ 9 w 72"/>
                    <a:gd name="T43" fmla="*/ 14 h 75"/>
                    <a:gd name="T44" fmla="*/ 7 w 72"/>
                    <a:gd name="T45" fmla="*/ 8 h 75"/>
                    <a:gd name="T46" fmla="*/ 4 w 72"/>
                    <a:gd name="T47" fmla="*/ 2 h 75"/>
                    <a:gd name="T48" fmla="*/ 0 w 72"/>
                    <a:gd name="T49" fmla="*/ 0 h 75"/>
                    <a:gd name="T50" fmla="*/ 0 w 72"/>
                    <a:gd name="T51" fmla="*/ 6 h 75"/>
                    <a:gd name="T52" fmla="*/ 1 w 72"/>
                    <a:gd name="T53" fmla="*/ 13 h 75"/>
                    <a:gd name="T54" fmla="*/ 2 w 72"/>
                    <a:gd name="T55" fmla="*/ 19 h 75"/>
                    <a:gd name="T56" fmla="*/ 2 w 72"/>
                    <a:gd name="T57" fmla="*/ 22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6" name="Freeform 34">
                  <a:extLst>
                    <a:ext uri="{FF2B5EF4-FFF2-40B4-BE49-F238E27FC236}">
                      <a16:creationId xmlns:a16="http://schemas.microsoft.com/office/drawing/2014/main" id="{DCF62ED4-EBB9-754A-A3BF-6783EE6BB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5 w 70"/>
                    <a:gd name="T1" fmla="*/ 18 h 59"/>
                    <a:gd name="T2" fmla="*/ 5 w 70"/>
                    <a:gd name="T3" fmla="*/ 19 h 59"/>
                    <a:gd name="T4" fmla="*/ 7 w 70"/>
                    <a:gd name="T5" fmla="*/ 19 h 59"/>
                    <a:gd name="T6" fmla="*/ 8 w 70"/>
                    <a:gd name="T7" fmla="*/ 20 h 59"/>
                    <a:gd name="T8" fmla="*/ 9 w 70"/>
                    <a:gd name="T9" fmla="*/ 20 h 59"/>
                    <a:gd name="T10" fmla="*/ 12 w 70"/>
                    <a:gd name="T11" fmla="*/ 20 h 59"/>
                    <a:gd name="T12" fmla="*/ 15 w 70"/>
                    <a:gd name="T13" fmla="*/ 19 h 59"/>
                    <a:gd name="T14" fmla="*/ 18 w 70"/>
                    <a:gd name="T15" fmla="*/ 19 h 59"/>
                    <a:gd name="T16" fmla="*/ 21 w 70"/>
                    <a:gd name="T17" fmla="*/ 17 h 59"/>
                    <a:gd name="T18" fmla="*/ 22 w 70"/>
                    <a:gd name="T19" fmla="*/ 16 h 59"/>
                    <a:gd name="T20" fmla="*/ 23 w 70"/>
                    <a:gd name="T21" fmla="*/ 15 h 59"/>
                    <a:gd name="T22" fmla="*/ 23 w 70"/>
                    <a:gd name="T23" fmla="*/ 14 h 59"/>
                    <a:gd name="T24" fmla="*/ 23 w 70"/>
                    <a:gd name="T25" fmla="*/ 13 h 59"/>
                    <a:gd name="T26" fmla="*/ 18 w 70"/>
                    <a:gd name="T27" fmla="*/ 11 h 59"/>
                    <a:gd name="T28" fmla="*/ 14 w 70"/>
                    <a:gd name="T29" fmla="*/ 11 h 59"/>
                    <a:gd name="T30" fmla="*/ 11 w 70"/>
                    <a:gd name="T31" fmla="*/ 13 h 59"/>
                    <a:gd name="T32" fmla="*/ 9 w 70"/>
                    <a:gd name="T33" fmla="*/ 14 h 59"/>
                    <a:gd name="T34" fmla="*/ 7 w 70"/>
                    <a:gd name="T35" fmla="*/ 10 h 59"/>
                    <a:gd name="T36" fmla="*/ 5 w 70"/>
                    <a:gd name="T37" fmla="*/ 5 h 59"/>
                    <a:gd name="T38" fmla="*/ 3 w 70"/>
                    <a:gd name="T39" fmla="*/ 1 h 59"/>
                    <a:gd name="T40" fmla="*/ 1 w 70"/>
                    <a:gd name="T41" fmla="*/ 0 h 59"/>
                    <a:gd name="T42" fmla="*/ 0 w 70"/>
                    <a:gd name="T43" fmla="*/ 6 h 59"/>
                    <a:gd name="T44" fmla="*/ 1 w 70"/>
                    <a:gd name="T45" fmla="*/ 12 h 59"/>
                    <a:gd name="T46" fmla="*/ 4 w 70"/>
                    <a:gd name="T47" fmla="*/ 17 h 59"/>
                    <a:gd name="T48" fmla="*/ 5 w 70"/>
                    <a:gd name="T49" fmla="*/ 18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7" name="Freeform 35">
                  <a:extLst>
                    <a:ext uri="{FF2B5EF4-FFF2-40B4-BE49-F238E27FC236}">
                      <a16:creationId xmlns:a16="http://schemas.microsoft.com/office/drawing/2014/main" id="{A1B0F89E-05CE-6249-85CF-16A16EB0E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1 w 65"/>
                    <a:gd name="T1" fmla="*/ 15 h 60"/>
                    <a:gd name="T2" fmla="*/ 3 w 65"/>
                    <a:gd name="T3" fmla="*/ 19 h 60"/>
                    <a:gd name="T4" fmla="*/ 7 w 65"/>
                    <a:gd name="T5" fmla="*/ 20 h 60"/>
                    <a:gd name="T6" fmla="*/ 10 w 65"/>
                    <a:gd name="T7" fmla="*/ 20 h 60"/>
                    <a:gd name="T8" fmla="*/ 12 w 65"/>
                    <a:gd name="T9" fmla="*/ 20 h 60"/>
                    <a:gd name="T10" fmla="*/ 15 w 65"/>
                    <a:gd name="T11" fmla="*/ 19 h 60"/>
                    <a:gd name="T12" fmla="*/ 18 w 65"/>
                    <a:gd name="T13" fmla="*/ 17 h 60"/>
                    <a:gd name="T14" fmla="*/ 21 w 65"/>
                    <a:gd name="T15" fmla="*/ 15 h 60"/>
                    <a:gd name="T16" fmla="*/ 22 w 65"/>
                    <a:gd name="T17" fmla="*/ 13 h 60"/>
                    <a:gd name="T18" fmla="*/ 21 w 65"/>
                    <a:gd name="T19" fmla="*/ 12 h 60"/>
                    <a:gd name="T20" fmla="*/ 20 w 65"/>
                    <a:gd name="T21" fmla="*/ 11 h 60"/>
                    <a:gd name="T22" fmla="*/ 19 w 65"/>
                    <a:gd name="T23" fmla="*/ 11 h 60"/>
                    <a:gd name="T24" fmla="*/ 17 w 65"/>
                    <a:gd name="T25" fmla="*/ 11 h 60"/>
                    <a:gd name="T26" fmla="*/ 9 w 65"/>
                    <a:gd name="T27" fmla="*/ 12 h 60"/>
                    <a:gd name="T28" fmla="*/ 8 w 65"/>
                    <a:gd name="T29" fmla="*/ 10 h 60"/>
                    <a:gd name="T30" fmla="*/ 6 w 65"/>
                    <a:gd name="T31" fmla="*/ 5 h 60"/>
                    <a:gd name="T32" fmla="*/ 3 w 65"/>
                    <a:gd name="T33" fmla="*/ 1 h 60"/>
                    <a:gd name="T34" fmla="*/ 0 w 65"/>
                    <a:gd name="T35" fmla="*/ 0 h 60"/>
                    <a:gd name="T36" fmla="*/ 0 w 65"/>
                    <a:gd name="T37" fmla="*/ 5 h 60"/>
                    <a:gd name="T38" fmla="*/ 1 w 65"/>
                    <a:gd name="T39" fmla="*/ 10 h 60"/>
                    <a:gd name="T40" fmla="*/ 1 w 65"/>
                    <a:gd name="T41" fmla="*/ 14 h 60"/>
                    <a:gd name="T42" fmla="*/ 1 w 65"/>
                    <a:gd name="T43" fmla="*/ 15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8" name="Freeform 36">
                  <a:extLst>
                    <a:ext uri="{FF2B5EF4-FFF2-40B4-BE49-F238E27FC236}">
                      <a16:creationId xmlns:a16="http://schemas.microsoft.com/office/drawing/2014/main" id="{FEAD87F3-2BDB-5A4B-B4A1-EC7AC72FA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3 w 69"/>
                    <a:gd name="T1" fmla="*/ 16 h 47"/>
                    <a:gd name="T2" fmla="*/ 4 w 69"/>
                    <a:gd name="T3" fmla="*/ 16 h 47"/>
                    <a:gd name="T4" fmla="*/ 5 w 69"/>
                    <a:gd name="T5" fmla="*/ 16 h 47"/>
                    <a:gd name="T6" fmla="*/ 7 w 69"/>
                    <a:gd name="T7" fmla="*/ 16 h 47"/>
                    <a:gd name="T8" fmla="*/ 8 w 69"/>
                    <a:gd name="T9" fmla="*/ 16 h 47"/>
                    <a:gd name="T10" fmla="*/ 10 w 69"/>
                    <a:gd name="T11" fmla="*/ 16 h 47"/>
                    <a:gd name="T12" fmla="*/ 13 w 69"/>
                    <a:gd name="T13" fmla="*/ 15 h 47"/>
                    <a:gd name="T14" fmla="*/ 16 w 69"/>
                    <a:gd name="T15" fmla="*/ 14 h 47"/>
                    <a:gd name="T16" fmla="*/ 19 w 69"/>
                    <a:gd name="T17" fmla="*/ 13 h 47"/>
                    <a:gd name="T18" fmla="*/ 21 w 69"/>
                    <a:gd name="T19" fmla="*/ 12 h 47"/>
                    <a:gd name="T20" fmla="*/ 22 w 69"/>
                    <a:gd name="T21" fmla="*/ 10 h 47"/>
                    <a:gd name="T22" fmla="*/ 23 w 69"/>
                    <a:gd name="T23" fmla="*/ 9 h 47"/>
                    <a:gd name="T24" fmla="*/ 22 w 69"/>
                    <a:gd name="T25" fmla="*/ 7 h 47"/>
                    <a:gd name="T26" fmla="*/ 21 w 69"/>
                    <a:gd name="T27" fmla="*/ 6 h 47"/>
                    <a:gd name="T28" fmla="*/ 19 w 69"/>
                    <a:gd name="T29" fmla="*/ 6 h 47"/>
                    <a:gd name="T30" fmla="*/ 16 w 69"/>
                    <a:gd name="T31" fmla="*/ 6 h 47"/>
                    <a:gd name="T32" fmla="*/ 13 w 69"/>
                    <a:gd name="T33" fmla="*/ 6 h 47"/>
                    <a:gd name="T34" fmla="*/ 11 w 69"/>
                    <a:gd name="T35" fmla="*/ 7 h 47"/>
                    <a:gd name="T36" fmla="*/ 9 w 69"/>
                    <a:gd name="T37" fmla="*/ 8 h 47"/>
                    <a:gd name="T38" fmla="*/ 7 w 69"/>
                    <a:gd name="T39" fmla="*/ 9 h 47"/>
                    <a:gd name="T40" fmla="*/ 7 w 69"/>
                    <a:gd name="T41" fmla="*/ 9 h 47"/>
                    <a:gd name="T42" fmla="*/ 6 w 69"/>
                    <a:gd name="T43" fmla="*/ 7 h 47"/>
                    <a:gd name="T44" fmla="*/ 5 w 69"/>
                    <a:gd name="T45" fmla="*/ 5 h 47"/>
                    <a:gd name="T46" fmla="*/ 4 w 69"/>
                    <a:gd name="T47" fmla="*/ 2 h 47"/>
                    <a:gd name="T48" fmla="*/ 3 w 69"/>
                    <a:gd name="T49" fmla="*/ 1 h 47"/>
                    <a:gd name="T50" fmla="*/ 2 w 69"/>
                    <a:gd name="T51" fmla="*/ 0 h 47"/>
                    <a:gd name="T52" fmla="*/ 2 w 69"/>
                    <a:gd name="T53" fmla="*/ 0 h 47"/>
                    <a:gd name="T54" fmla="*/ 1 w 69"/>
                    <a:gd name="T55" fmla="*/ 0 h 47"/>
                    <a:gd name="T56" fmla="*/ 0 w 69"/>
                    <a:gd name="T57" fmla="*/ 1 h 47"/>
                    <a:gd name="T58" fmla="*/ 0 w 69"/>
                    <a:gd name="T59" fmla="*/ 4 h 47"/>
                    <a:gd name="T60" fmla="*/ 1 w 69"/>
                    <a:gd name="T61" fmla="*/ 9 h 47"/>
                    <a:gd name="T62" fmla="*/ 2 w 69"/>
                    <a:gd name="T63" fmla="*/ 14 h 47"/>
                    <a:gd name="T64" fmla="*/ 3 w 69"/>
                    <a:gd name="T65" fmla="*/ 16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9" name="Freeform 37">
                  <a:extLst>
                    <a:ext uri="{FF2B5EF4-FFF2-40B4-BE49-F238E27FC236}">
                      <a16:creationId xmlns:a16="http://schemas.microsoft.com/office/drawing/2014/main" id="{C9A13630-2147-7548-B73E-BB9028745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4 w 60"/>
                    <a:gd name="T1" fmla="*/ 18 h 58"/>
                    <a:gd name="T2" fmla="*/ 7 w 60"/>
                    <a:gd name="T3" fmla="*/ 19 h 58"/>
                    <a:gd name="T4" fmla="*/ 11 w 60"/>
                    <a:gd name="T5" fmla="*/ 20 h 58"/>
                    <a:gd name="T6" fmla="*/ 15 w 60"/>
                    <a:gd name="T7" fmla="*/ 19 h 58"/>
                    <a:gd name="T8" fmla="*/ 18 w 60"/>
                    <a:gd name="T9" fmla="*/ 17 h 58"/>
                    <a:gd name="T10" fmla="*/ 19 w 60"/>
                    <a:gd name="T11" fmla="*/ 17 h 58"/>
                    <a:gd name="T12" fmla="*/ 20 w 60"/>
                    <a:gd name="T13" fmla="*/ 16 h 58"/>
                    <a:gd name="T14" fmla="*/ 20 w 60"/>
                    <a:gd name="T15" fmla="*/ 14 h 58"/>
                    <a:gd name="T16" fmla="*/ 20 w 60"/>
                    <a:gd name="T17" fmla="*/ 13 h 58"/>
                    <a:gd name="T18" fmla="*/ 19 w 60"/>
                    <a:gd name="T19" fmla="*/ 12 h 58"/>
                    <a:gd name="T20" fmla="*/ 18 w 60"/>
                    <a:gd name="T21" fmla="*/ 11 h 58"/>
                    <a:gd name="T22" fmla="*/ 16 w 60"/>
                    <a:gd name="T23" fmla="*/ 11 h 58"/>
                    <a:gd name="T24" fmla="*/ 15 w 60"/>
                    <a:gd name="T25" fmla="*/ 11 h 58"/>
                    <a:gd name="T26" fmla="*/ 12 w 60"/>
                    <a:gd name="T27" fmla="*/ 12 h 58"/>
                    <a:gd name="T28" fmla="*/ 9 w 60"/>
                    <a:gd name="T29" fmla="*/ 12 h 58"/>
                    <a:gd name="T30" fmla="*/ 7 w 60"/>
                    <a:gd name="T31" fmla="*/ 12 h 58"/>
                    <a:gd name="T32" fmla="*/ 6 w 60"/>
                    <a:gd name="T33" fmla="*/ 12 h 58"/>
                    <a:gd name="T34" fmla="*/ 6 w 60"/>
                    <a:gd name="T35" fmla="*/ 10 h 58"/>
                    <a:gd name="T36" fmla="*/ 6 w 60"/>
                    <a:gd name="T37" fmla="*/ 6 h 58"/>
                    <a:gd name="T38" fmla="*/ 5 w 60"/>
                    <a:gd name="T39" fmla="*/ 1 h 58"/>
                    <a:gd name="T40" fmla="*/ 2 w 60"/>
                    <a:gd name="T41" fmla="*/ 0 h 58"/>
                    <a:gd name="T42" fmla="*/ 0 w 60"/>
                    <a:gd name="T43" fmla="*/ 4 h 58"/>
                    <a:gd name="T44" fmla="*/ 0 w 60"/>
                    <a:gd name="T45" fmla="*/ 9 h 58"/>
                    <a:gd name="T46" fmla="*/ 1 w 60"/>
                    <a:gd name="T47" fmla="*/ 14 h 58"/>
                    <a:gd name="T48" fmla="*/ 4 w 60"/>
                    <a:gd name="T49" fmla="*/ 18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0" name="Freeform 38">
                  <a:extLst>
                    <a:ext uri="{FF2B5EF4-FFF2-40B4-BE49-F238E27FC236}">
                      <a16:creationId xmlns:a16="http://schemas.microsoft.com/office/drawing/2014/main" id="{00D8E9EF-D3C1-7542-B5BD-F947D2CFF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6 w 59"/>
                    <a:gd name="T1" fmla="*/ 17 h 55"/>
                    <a:gd name="T2" fmla="*/ 11 w 59"/>
                    <a:gd name="T3" fmla="*/ 18 h 55"/>
                    <a:gd name="T4" fmla="*/ 15 w 59"/>
                    <a:gd name="T5" fmla="*/ 18 h 55"/>
                    <a:gd name="T6" fmla="*/ 18 w 59"/>
                    <a:gd name="T7" fmla="*/ 15 h 55"/>
                    <a:gd name="T8" fmla="*/ 20 w 59"/>
                    <a:gd name="T9" fmla="*/ 11 h 55"/>
                    <a:gd name="T10" fmla="*/ 19 w 59"/>
                    <a:gd name="T11" fmla="*/ 10 h 55"/>
                    <a:gd name="T12" fmla="*/ 18 w 59"/>
                    <a:gd name="T13" fmla="*/ 9 h 55"/>
                    <a:gd name="T14" fmla="*/ 17 w 59"/>
                    <a:gd name="T15" fmla="*/ 9 h 55"/>
                    <a:gd name="T16" fmla="*/ 15 w 59"/>
                    <a:gd name="T17" fmla="*/ 9 h 55"/>
                    <a:gd name="T18" fmla="*/ 14 w 59"/>
                    <a:gd name="T19" fmla="*/ 10 h 55"/>
                    <a:gd name="T20" fmla="*/ 13 w 59"/>
                    <a:gd name="T21" fmla="*/ 11 h 55"/>
                    <a:gd name="T22" fmla="*/ 12 w 59"/>
                    <a:gd name="T23" fmla="*/ 12 h 55"/>
                    <a:gd name="T24" fmla="*/ 11 w 59"/>
                    <a:gd name="T25" fmla="*/ 13 h 55"/>
                    <a:gd name="T26" fmla="*/ 9 w 59"/>
                    <a:gd name="T27" fmla="*/ 10 h 55"/>
                    <a:gd name="T28" fmla="*/ 7 w 59"/>
                    <a:gd name="T29" fmla="*/ 6 h 55"/>
                    <a:gd name="T30" fmla="*/ 3 w 59"/>
                    <a:gd name="T31" fmla="*/ 2 h 55"/>
                    <a:gd name="T32" fmla="*/ 0 w 59"/>
                    <a:gd name="T33" fmla="*/ 0 h 55"/>
                    <a:gd name="T34" fmla="*/ 1 w 59"/>
                    <a:gd name="T35" fmla="*/ 6 h 55"/>
                    <a:gd name="T36" fmla="*/ 3 w 59"/>
                    <a:gd name="T37" fmla="*/ 11 h 55"/>
                    <a:gd name="T38" fmla="*/ 5 w 59"/>
                    <a:gd name="T39" fmla="*/ 15 h 55"/>
                    <a:gd name="T40" fmla="*/ 6 w 59"/>
                    <a:gd name="T41" fmla="*/ 17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1" name="Freeform 39">
                  <a:extLst>
                    <a:ext uri="{FF2B5EF4-FFF2-40B4-BE49-F238E27FC236}">
                      <a16:creationId xmlns:a16="http://schemas.microsoft.com/office/drawing/2014/main" id="{A2DDC078-F721-8A43-984F-CA80BC4D9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11 w 82"/>
                    <a:gd name="T1" fmla="*/ 25 h 76"/>
                    <a:gd name="T2" fmla="*/ 13 w 82"/>
                    <a:gd name="T3" fmla="*/ 25 h 76"/>
                    <a:gd name="T4" fmla="*/ 14 w 82"/>
                    <a:gd name="T5" fmla="*/ 25 h 76"/>
                    <a:gd name="T6" fmla="*/ 16 w 82"/>
                    <a:gd name="T7" fmla="*/ 25 h 76"/>
                    <a:gd name="T8" fmla="*/ 19 w 82"/>
                    <a:gd name="T9" fmla="*/ 25 h 76"/>
                    <a:gd name="T10" fmla="*/ 20 w 82"/>
                    <a:gd name="T11" fmla="*/ 24 h 76"/>
                    <a:gd name="T12" fmla="*/ 22 w 82"/>
                    <a:gd name="T13" fmla="*/ 22 h 76"/>
                    <a:gd name="T14" fmla="*/ 24 w 82"/>
                    <a:gd name="T15" fmla="*/ 21 h 76"/>
                    <a:gd name="T16" fmla="*/ 25 w 82"/>
                    <a:gd name="T17" fmla="*/ 19 h 76"/>
                    <a:gd name="T18" fmla="*/ 26 w 82"/>
                    <a:gd name="T19" fmla="*/ 18 h 76"/>
                    <a:gd name="T20" fmla="*/ 27 w 82"/>
                    <a:gd name="T21" fmla="*/ 17 h 76"/>
                    <a:gd name="T22" fmla="*/ 27 w 82"/>
                    <a:gd name="T23" fmla="*/ 15 h 76"/>
                    <a:gd name="T24" fmla="*/ 26 w 82"/>
                    <a:gd name="T25" fmla="*/ 14 h 76"/>
                    <a:gd name="T26" fmla="*/ 23 w 82"/>
                    <a:gd name="T27" fmla="*/ 13 h 76"/>
                    <a:gd name="T28" fmla="*/ 21 w 82"/>
                    <a:gd name="T29" fmla="*/ 12 h 76"/>
                    <a:gd name="T30" fmla="*/ 18 w 82"/>
                    <a:gd name="T31" fmla="*/ 13 h 76"/>
                    <a:gd name="T32" fmla="*/ 15 w 82"/>
                    <a:gd name="T33" fmla="*/ 13 h 76"/>
                    <a:gd name="T34" fmla="*/ 13 w 82"/>
                    <a:gd name="T35" fmla="*/ 14 h 76"/>
                    <a:gd name="T36" fmla="*/ 12 w 82"/>
                    <a:gd name="T37" fmla="*/ 16 h 76"/>
                    <a:gd name="T38" fmla="*/ 11 w 82"/>
                    <a:gd name="T39" fmla="*/ 16 h 76"/>
                    <a:gd name="T40" fmla="*/ 10 w 82"/>
                    <a:gd name="T41" fmla="*/ 17 h 76"/>
                    <a:gd name="T42" fmla="*/ 10 w 82"/>
                    <a:gd name="T43" fmla="*/ 14 h 76"/>
                    <a:gd name="T44" fmla="*/ 8 w 82"/>
                    <a:gd name="T45" fmla="*/ 8 h 76"/>
                    <a:gd name="T46" fmla="*/ 5 w 82"/>
                    <a:gd name="T47" fmla="*/ 2 h 76"/>
                    <a:gd name="T48" fmla="*/ 1 w 82"/>
                    <a:gd name="T49" fmla="*/ 0 h 76"/>
                    <a:gd name="T50" fmla="*/ 0 w 82"/>
                    <a:gd name="T51" fmla="*/ 6 h 76"/>
                    <a:gd name="T52" fmla="*/ 0 w 82"/>
                    <a:gd name="T53" fmla="*/ 10 h 76"/>
                    <a:gd name="T54" fmla="*/ 1 w 82"/>
                    <a:gd name="T55" fmla="*/ 14 h 76"/>
                    <a:gd name="T56" fmla="*/ 4 w 82"/>
                    <a:gd name="T57" fmla="*/ 18 h 76"/>
                    <a:gd name="T58" fmla="*/ 6 w 82"/>
                    <a:gd name="T59" fmla="*/ 21 h 76"/>
                    <a:gd name="T60" fmla="*/ 8 w 82"/>
                    <a:gd name="T61" fmla="*/ 23 h 76"/>
                    <a:gd name="T62" fmla="*/ 10 w 82"/>
                    <a:gd name="T63" fmla="*/ 24 h 76"/>
                    <a:gd name="T64" fmla="*/ 11 w 82"/>
                    <a:gd name="T65" fmla="*/ 25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2" name="Freeform 40">
                  <a:extLst>
                    <a:ext uri="{FF2B5EF4-FFF2-40B4-BE49-F238E27FC236}">
                      <a16:creationId xmlns:a16="http://schemas.microsoft.com/office/drawing/2014/main" id="{2FD5882C-552C-1E4F-A4D8-85383C165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4 w 75"/>
                    <a:gd name="T1" fmla="*/ 18 h 66"/>
                    <a:gd name="T2" fmla="*/ 5 w 75"/>
                    <a:gd name="T3" fmla="*/ 19 h 66"/>
                    <a:gd name="T4" fmla="*/ 6 w 75"/>
                    <a:gd name="T5" fmla="*/ 20 h 66"/>
                    <a:gd name="T6" fmla="*/ 8 w 75"/>
                    <a:gd name="T7" fmla="*/ 21 h 66"/>
                    <a:gd name="T8" fmla="*/ 9 w 75"/>
                    <a:gd name="T9" fmla="*/ 21 h 66"/>
                    <a:gd name="T10" fmla="*/ 11 w 75"/>
                    <a:gd name="T11" fmla="*/ 22 h 66"/>
                    <a:gd name="T12" fmla="*/ 13 w 75"/>
                    <a:gd name="T13" fmla="*/ 22 h 66"/>
                    <a:gd name="T14" fmla="*/ 16 w 75"/>
                    <a:gd name="T15" fmla="*/ 22 h 66"/>
                    <a:gd name="T16" fmla="*/ 19 w 75"/>
                    <a:gd name="T17" fmla="*/ 22 h 66"/>
                    <a:gd name="T18" fmla="*/ 22 w 75"/>
                    <a:gd name="T19" fmla="*/ 21 h 66"/>
                    <a:gd name="T20" fmla="*/ 24 w 75"/>
                    <a:gd name="T21" fmla="*/ 20 h 66"/>
                    <a:gd name="T22" fmla="*/ 25 w 75"/>
                    <a:gd name="T23" fmla="*/ 18 h 66"/>
                    <a:gd name="T24" fmla="*/ 25 w 75"/>
                    <a:gd name="T25" fmla="*/ 15 h 66"/>
                    <a:gd name="T26" fmla="*/ 24 w 75"/>
                    <a:gd name="T27" fmla="*/ 13 h 66"/>
                    <a:gd name="T28" fmla="*/ 22 w 75"/>
                    <a:gd name="T29" fmla="*/ 12 h 66"/>
                    <a:gd name="T30" fmla="*/ 20 w 75"/>
                    <a:gd name="T31" fmla="*/ 11 h 66"/>
                    <a:gd name="T32" fmla="*/ 17 w 75"/>
                    <a:gd name="T33" fmla="*/ 11 h 66"/>
                    <a:gd name="T34" fmla="*/ 14 w 75"/>
                    <a:gd name="T35" fmla="*/ 12 h 66"/>
                    <a:gd name="T36" fmla="*/ 11 w 75"/>
                    <a:gd name="T37" fmla="*/ 12 h 66"/>
                    <a:gd name="T38" fmla="*/ 9 w 75"/>
                    <a:gd name="T39" fmla="*/ 13 h 66"/>
                    <a:gd name="T40" fmla="*/ 9 w 75"/>
                    <a:gd name="T41" fmla="*/ 13 h 66"/>
                    <a:gd name="T42" fmla="*/ 8 w 75"/>
                    <a:gd name="T43" fmla="*/ 11 h 66"/>
                    <a:gd name="T44" fmla="*/ 6 w 75"/>
                    <a:gd name="T45" fmla="*/ 5 h 66"/>
                    <a:gd name="T46" fmla="*/ 3 w 75"/>
                    <a:gd name="T47" fmla="*/ 1 h 66"/>
                    <a:gd name="T48" fmla="*/ 0 w 75"/>
                    <a:gd name="T49" fmla="*/ 0 h 66"/>
                    <a:gd name="T50" fmla="*/ 0 w 75"/>
                    <a:gd name="T51" fmla="*/ 7 h 66"/>
                    <a:gd name="T52" fmla="*/ 2 w 75"/>
                    <a:gd name="T53" fmla="*/ 13 h 66"/>
                    <a:gd name="T54" fmla="*/ 3 w 75"/>
                    <a:gd name="T55" fmla="*/ 16 h 66"/>
                    <a:gd name="T56" fmla="*/ 4 w 75"/>
                    <a:gd name="T57" fmla="*/ 18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3" name="Freeform 41">
                  <a:extLst>
                    <a:ext uri="{FF2B5EF4-FFF2-40B4-BE49-F238E27FC236}">
                      <a16:creationId xmlns:a16="http://schemas.microsoft.com/office/drawing/2014/main" id="{F6258BF6-C235-3A43-997E-2D4D8DB29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1 w 75"/>
                    <a:gd name="T1" fmla="*/ 14 h 63"/>
                    <a:gd name="T2" fmla="*/ 1 w 75"/>
                    <a:gd name="T3" fmla="*/ 15 h 63"/>
                    <a:gd name="T4" fmla="*/ 3 w 75"/>
                    <a:gd name="T5" fmla="*/ 17 h 63"/>
                    <a:gd name="T6" fmla="*/ 5 w 75"/>
                    <a:gd name="T7" fmla="*/ 19 h 63"/>
                    <a:gd name="T8" fmla="*/ 5 w 75"/>
                    <a:gd name="T9" fmla="*/ 19 h 63"/>
                    <a:gd name="T10" fmla="*/ 8 w 75"/>
                    <a:gd name="T11" fmla="*/ 20 h 63"/>
                    <a:gd name="T12" fmla="*/ 11 w 75"/>
                    <a:gd name="T13" fmla="*/ 21 h 63"/>
                    <a:gd name="T14" fmla="*/ 14 w 75"/>
                    <a:gd name="T15" fmla="*/ 21 h 63"/>
                    <a:gd name="T16" fmla="*/ 18 w 75"/>
                    <a:gd name="T17" fmla="*/ 20 h 63"/>
                    <a:gd name="T18" fmla="*/ 21 w 75"/>
                    <a:gd name="T19" fmla="*/ 19 h 63"/>
                    <a:gd name="T20" fmla="*/ 24 w 75"/>
                    <a:gd name="T21" fmla="*/ 18 h 63"/>
                    <a:gd name="T22" fmla="*/ 25 w 75"/>
                    <a:gd name="T23" fmla="*/ 16 h 63"/>
                    <a:gd name="T24" fmla="*/ 24 w 75"/>
                    <a:gd name="T25" fmla="*/ 13 h 63"/>
                    <a:gd name="T26" fmla="*/ 22 w 75"/>
                    <a:gd name="T27" fmla="*/ 11 h 63"/>
                    <a:gd name="T28" fmla="*/ 20 w 75"/>
                    <a:gd name="T29" fmla="*/ 10 h 63"/>
                    <a:gd name="T30" fmla="*/ 18 w 75"/>
                    <a:gd name="T31" fmla="*/ 9 h 63"/>
                    <a:gd name="T32" fmla="*/ 15 w 75"/>
                    <a:gd name="T33" fmla="*/ 10 h 63"/>
                    <a:gd name="T34" fmla="*/ 12 w 75"/>
                    <a:gd name="T35" fmla="*/ 10 h 63"/>
                    <a:gd name="T36" fmla="*/ 10 w 75"/>
                    <a:gd name="T37" fmla="*/ 11 h 63"/>
                    <a:gd name="T38" fmla="*/ 9 w 75"/>
                    <a:gd name="T39" fmla="*/ 12 h 63"/>
                    <a:gd name="T40" fmla="*/ 8 w 75"/>
                    <a:gd name="T41" fmla="*/ 12 h 63"/>
                    <a:gd name="T42" fmla="*/ 8 w 75"/>
                    <a:gd name="T43" fmla="*/ 10 h 63"/>
                    <a:gd name="T44" fmla="*/ 6 w 75"/>
                    <a:gd name="T45" fmla="*/ 5 h 63"/>
                    <a:gd name="T46" fmla="*/ 3 w 75"/>
                    <a:gd name="T47" fmla="*/ 1 h 63"/>
                    <a:gd name="T48" fmla="*/ 0 w 75"/>
                    <a:gd name="T49" fmla="*/ 0 h 63"/>
                    <a:gd name="T50" fmla="*/ 0 w 75"/>
                    <a:gd name="T51" fmla="*/ 5 h 63"/>
                    <a:gd name="T52" fmla="*/ 0 w 75"/>
                    <a:gd name="T53" fmla="*/ 9 h 63"/>
                    <a:gd name="T54" fmla="*/ 1 w 75"/>
                    <a:gd name="T55" fmla="*/ 13 h 63"/>
                    <a:gd name="T56" fmla="*/ 1 w 75"/>
                    <a:gd name="T57" fmla="*/ 14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4" name="Freeform 42">
                  <a:extLst>
                    <a:ext uri="{FF2B5EF4-FFF2-40B4-BE49-F238E27FC236}">
                      <a16:creationId xmlns:a16="http://schemas.microsoft.com/office/drawing/2014/main" id="{48431515-1A1A-2D43-A9B1-49EE018A4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29 w 250"/>
                    <a:gd name="T1" fmla="*/ 12 h 290"/>
                    <a:gd name="T2" fmla="*/ 23 w 250"/>
                    <a:gd name="T3" fmla="*/ 16 h 290"/>
                    <a:gd name="T4" fmla="*/ 18 w 250"/>
                    <a:gd name="T5" fmla="*/ 21 h 290"/>
                    <a:gd name="T6" fmla="*/ 13 w 250"/>
                    <a:gd name="T7" fmla="*/ 26 h 290"/>
                    <a:gd name="T8" fmla="*/ 8 w 250"/>
                    <a:gd name="T9" fmla="*/ 32 h 290"/>
                    <a:gd name="T10" fmla="*/ 5 w 250"/>
                    <a:gd name="T11" fmla="*/ 38 h 290"/>
                    <a:gd name="T12" fmla="*/ 3 w 250"/>
                    <a:gd name="T13" fmla="*/ 45 h 290"/>
                    <a:gd name="T14" fmla="*/ 1 w 250"/>
                    <a:gd name="T15" fmla="*/ 53 h 290"/>
                    <a:gd name="T16" fmla="*/ 0 w 250"/>
                    <a:gd name="T17" fmla="*/ 60 h 290"/>
                    <a:gd name="T18" fmla="*/ 1 w 250"/>
                    <a:gd name="T19" fmla="*/ 70 h 290"/>
                    <a:gd name="T20" fmla="*/ 5 w 250"/>
                    <a:gd name="T21" fmla="*/ 78 h 290"/>
                    <a:gd name="T22" fmla="*/ 11 w 250"/>
                    <a:gd name="T23" fmla="*/ 85 h 290"/>
                    <a:gd name="T24" fmla="*/ 19 w 250"/>
                    <a:gd name="T25" fmla="*/ 90 h 290"/>
                    <a:gd name="T26" fmla="*/ 28 w 250"/>
                    <a:gd name="T27" fmla="*/ 95 h 290"/>
                    <a:gd name="T28" fmla="*/ 37 w 250"/>
                    <a:gd name="T29" fmla="*/ 97 h 290"/>
                    <a:gd name="T30" fmla="*/ 46 w 250"/>
                    <a:gd name="T31" fmla="*/ 97 h 290"/>
                    <a:gd name="T32" fmla="*/ 56 w 250"/>
                    <a:gd name="T33" fmla="*/ 96 h 290"/>
                    <a:gd name="T34" fmla="*/ 58 w 250"/>
                    <a:gd name="T35" fmla="*/ 96 h 290"/>
                    <a:gd name="T36" fmla="*/ 59 w 250"/>
                    <a:gd name="T37" fmla="*/ 95 h 290"/>
                    <a:gd name="T38" fmla="*/ 61 w 250"/>
                    <a:gd name="T39" fmla="*/ 93 h 290"/>
                    <a:gd name="T40" fmla="*/ 61 w 250"/>
                    <a:gd name="T41" fmla="*/ 91 h 290"/>
                    <a:gd name="T42" fmla="*/ 60 w 250"/>
                    <a:gd name="T43" fmla="*/ 89 h 290"/>
                    <a:gd name="T44" fmla="*/ 58 w 250"/>
                    <a:gd name="T45" fmla="*/ 87 h 290"/>
                    <a:gd name="T46" fmla="*/ 56 w 250"/>
                    <a:gd name="T47" fmla="*/ 85 h 290"/>
                    <a:gd name="T48" fmla="*/ 54 w 250"/>
                    <a:gd name="T49" fmla="*/ 84 h 290"/>
                    <a:gd name="T50" fmla="*/ 49 w 250"/>
                    <a:gd name="T51" fmla="*/ 83 h 290"/>
                    <a:gd name="T52" fmla="*/ 44 w 250"/>
                    <a:gd name="T53" fmla="*/ 82 h 290"/>
                    <a:gd name="T54" fmla="*/ 39 w 250"/>
                    <a:gd name="T55" fmla="*/ 81 h 290"/>
                    <a:gd name="T56" fmla="*/ 35 w 250"/>
                    <a:gd name="T57" fmla="*/ 80 h 290"/>
                    <a:gd name="T58" fmla="*/ 30 w 250"/>
                    <a:gd name="T59" fmla="*/ 78 h 290"/>
                    <a:gd name="T60" fmla="*/ 26 w 250"/>
                    <a:gd name="T61" fmla="*/ 77 h 290"/>
                    <a:gd name="T62" fmla="*/ 22 w 250"/>
                    <a:gd name="T63" fmla="*/ 74 h 290"/>
                    <a:gd name="T64" fmla="*/ 18 w 250"/>
                    <a:gd name="T65" fmla="*/ 70 h 290"/>
                    <a:gd name="T66" fmla="*/ 17 w 250"/>
                    <a:gd name="T67" fmla="*/ 54 h 290"/>
                    <a:gd name="T68" fmla="*/ 21 w 250"/>
                    <a:gd name="T69" fmla="*/ 40 h 290"/>
                    <a:gd name="T70" fmla="*/ 28 w 250"/>
                    <a:gd name="T71" fmla="*/ 30 h 290"/>
                    <a:gd name="T72" fmla="*/ 39 w 250"/>
                    <a:gd name="T73" fmla="*/ 21 h 290"/>
                    <a:gd name="T74" fmla="*/ 51 w 250"/>
                    <a:gd name="T75" fmla="*/ 14 h 290"/>
                    <a:gd name="T76" fmla="*/ 63 w 250"/>
                    <a:gd name="T77" fmla="*/ 9 h 290"/>
                    <a:gd name="T78" fmla="*/ 74 w 250"/>
                    <a:gd name="T79" fmla="*/ 5 h 290"/>
                    <a:gd name="T80" fmla="*/ 83 w 250"/>
                    <a:gd name="T81" fmla="*/ 2 h 290"/>
                    <a:gd name="T82" fmla="*/ 78 w 250"/>
                    <a:gd name="T83" fmla="*/ 1 h 290"/>
                    <a:gd name="T84" fmla="*/ 72 w 250"/>
                    <a:gd name="T85" fmla="*/ 0 h 290"/>
                    <a:gd name="T86" fmla="*/ 65 w 250"/>
                    <a:gd name="T87" fmla="*/ 1 h 290"/>
                    <a:gd name="T88" fmla="*/ 58 w 250"/>
                    <a:gd name="T89" fmla="*/ 2 h 290"/>
                    <a:gd name="T90" fmla="*/ 50 w 250"/>
                    <a:gd name="T91" fmla="*/ 4 h 290"/>
                    <a:gd name="T92" fmla="*/ 43 w 250"/>
                    <a:gd name="T93" fmla="*/ 7 h 290"/>
                    <a:gd name="T94" fmla="*/ 36 w 250"/>
                    <a:gd name="T95" fmla="*/ 10 h 290"/>
                    <a:gd name="T96" fmla="*/ 29 w 250"/>
                    <a:gd name="T97" fmla="*/ 12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5" name="Freeform 43">
                  <a:extLst>
                    <a:ext uri="{FF2B5EF4-FFF2-40B4-BE49-F238E27FC236}">
                      <a16:creationId xmlns:a16="http://schemas.microsoft.com/office/drawing/2014/main" id="{919F1977-B83C-8546-87E2-853DB5611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45 w 160"/>
                    <a:gd name="T1" fmla="*/ 24 h 225"/>
                    <a:gd name="T2" fmla="*/ 47 w 160"/>
                    <a:gd name="T3" fmla="*/ 32 h 225"/>
                    <a:gd name="T4" fmla="*/ 46 w 160"/>
                    <a:gd name="T5" fmla="*/ 39 h 225"/>
                    <a:gd name="T6" fmla="*/ 43 w 160"/>
                    <a:gd name="T7" fmla="*/ 45 h 225"/>
                    <a:gd name="T8" fmla="*/ 38 w 160"/>
                    <a:gd name="T9" fmla="*/ 50 h 225"/>
                    <a:gd name="T10" fmla="*/ 32 w 160"/>
                    <a:gd name="T11" fmla="*/ 55 h 225"/>
                    <a:gd name="T12" fmla="*/ 25 w 160"/>
                    <a:gd name="T13" fmla="*/ 60 h 225"/>
                    <a:gd name="T14" fmla="*/ 19 w 160"/>
                    <a:gd name="T15" fmla="*/ 64 h 225"/>
                    <a:gd name="T16" fmla="*/ 13 w 160"/>
                    <a:gd name="T17" fmla="*/ 68 h 225"/>
                    <a:gd name="T18" fmla="*/ 12 w 160"/>
                    <a:gd name="T19" fmla="*/ 70 h 225"/>
                    <a:gd name="T20" fmla="*/ 11 w 160"/>
                    <a:gd name="T21" fmla="*/ 71 h 225"/>
                    <a:gd name="T22" fmla="*/ 11 w 160"/>
                    <a:gd name="T23" fmla="*/ 72 h 225"/>
                    <a:gd name="T24" fmla="*/ 12 w 160"/>
                    <a:gd name="T25" fmla="*/ 74 h 225"/>
                    <a:gd name="T26" fmla="*/ 13 w 160"/>
                    <a:gd name="T27" fmla="*/ 75 h 225"/>
                    <a:gd name="T28" fmla="*/ 15 w 160"/>
                    <a:gd name="T29" fmla="*/ 75 h 225"/>
                    <a:gd name="T30" fmla="*/ 16 w 160"/>
                    <a:gd name="T31" fmla="*/ 75 h 225"/>
                    <a:gd name="T32" fmla="*/ 17 w 160"/>
                    <a:gd name="T33" fmla="*/ 75 h 225"/>
                    <a:gd name="T34" fmla="*/ 25 w 160"/>
                    <a:gd name="T35" fmla="*/ 70 h 225"/>
                    <a:gd name="T36" fmla="*/ 32 w 160"/>
                    <a:gd name="T37" fmla="*/ 66 h 225"/>
                    <a:gd name="T38" fmla="*/ 39 w 160"/>
                    <a:gd name="T39" fmla="*/ 60 h 225"/>
                    <a:gd name="T40" fmla="*/ 45 w 160"/>
                    <a:gd name="T41" fmla="*/ 54 h 225"/>
                    <a:gd name="T42" fmla="*/ 50 w 160"/>
                    <a:gd name="T43" fmla="*/ 47 h 225"/>
                    <a:gd name="T44" fmla="*/ 53 w 160"/>
                    <a:gd name="T45" fmla="*/ 40 h 225"/>
                    <a:gd name="T46" fmla="*/ 53 w 160"/>
                    <a:gd name="T47" fmla="*/ 32 h 225"/>
                    <a:gd name="T48" fmla="*/ 51 w 160"/>
                    <a:gd name="T49" fmla="*/ 23 h 225"/>
                    <a:gd name="T50" fmla="*/ 47 w 160"/>
                    <a:gd name="T51" fmla="*/ 16 h 225"/>
                    <a:gd name="T52" fmla="*/ 40 w 160"/>
                    <a:gd name="T53" fmla="*/ 10 h 225"/>
                    <a:gd name="T54" fmla="*/ 32 w 160"/>
                    <a:gd name="T55" fmla="*/ 6 h 225"/>
                    <a:gd name="T56" fmla="*/ 24 w 160"/>
                    <a:gd name="T57" fmla="*/ 3 h 225"/>
                    <a:gd name="T58" fmla="*/ 15 w 160"/>
                    <a:gd name="T59" fmla="*/ 1 h 225"/>
                    <a:gd name="T60" fmla="*/ 8 w 160"/>
                    <a:gd name="T61" fmla="*/ 0 h 225"/>
                    <a:gd name="T62" fmla="*/ 2 w 160"/>
                    <a:gd name="T63" fmla="*/ 0 h 225"/>
                    <a:gd name="T64" fmla="*/ 0 w 160"/>
                    <a:gd name="T65" fmla="*/ 1 h 225"/>
                    <a:gd name="T66" fmla="*/ 6 w 160"/>
                    <a:gd name="T67" fmla="*/ 4 h 225"/>
                    <a:gd name="T68" fmla="*/ 12 w 160"/>
                    <a:gd name="T69" fmla="*/ 6 h 225"/>
                    <a:gd name="T70" fmla="*/ 19 w 160"/>
                    <a:gd name="T71" fmla="*/ 8 h 225"/>
                    <a:gd name="T72" fmla="*/ 25 w 160"/>
                    <a:gd name="T73" fmla="*/ 10 h 225"/>
                    <a:gd name="T74" fmla="*/ 31 w 160"/>
                    <a:gd name="T75" fmla="*/ 12 h 225"/>
                    <a:gd name="T76" fmla="*/ 37 w 160"/>
                    <a:gd name="T77" fmla="*/ 15 h 225"/>
                    <a:gd name="T78" fmla="*/ 41 w 160"/>
                    <a:gd name="T79" fmla="*/ 19 h 225"/>
                    <a:gd name="T80" fmla="*/ 45 w 160"/>
                    <a:gd name="T81" fmla="*/ 24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6" name="Freeform 44">
                  <a:extLst>
                    <a:ext uri="{FF2B5EF4-FFF2-40B4-BE49-F238E27FC236}">
                      <a16:creationId xmlns:a16="http://schemas.microsoft.com/office/drawing/2014/main" id="{6CFD0BEE-17A9-4E4D-8ABE-E449F062A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42 w 404"/>
                    <a:gd name="T1" fmla="*/ 29 h 472"/>
                    <a:gd name="T2" fmla="*/ 23 w 404"/>
                    <a:gd name="T3" fmla="*/ 48 h 472"/>
                    <a:gd name="T4" fmla="*/ 7 w 404"/>
                    <a:gd name="T5" fmla="*/ 70 h 472"/>
                    <a:gd name="T6" fmla="*/ 0 w 404"/>
                    <a:gd name="T7" fmla="*/ 95 h 472"/>
                    <a:gd name="T8" fmla="*/ 2 w 404"/>
                    <a:gd name="T9" fmla="*/ 111 h 472"/>
                    <a:gd name="T10" fmla="*/ 4 w 404"/>
                    <a:gd name="T11" fmla="*/ 118 h 472"/>
                    <a:gd name="T12" fmla="*/ 8 w 404"/>
                    <a:gd name="T13" fmla="*/ 125 h 472"/>
                    <a:gd name="T14" fmla="*/ 14 w 404"/>
                    <a:gd name="T15" fmla="*/ 130 h 472"/>
                    <a:gd name="T16" fmla="*/ 24 w 404"/>
                    <a:gd name="T17" fmla="*/ 136 h 472"/>
                    <a:gd name="T18" fmla="*/ 36 w 404"/>
                    <a:gd name="T19" fmla="*/ 142 h 472"/>
                    <a:gd name="T20" fmla="*/ 50 w 404"/>
                    <a:gd name="T21" fmla="*/ 147 h 472"/>
                    <a:gd name="T22" fmla="*/ 64 w 404"/>
                    <a:gd name="T23" fmla="*/ 150 h 472"/>
                    <a:gd name="T24" fmla="*/ 78 w 404"/>
                    <a:gd name="T25" fmla="*/ 153 h 472"/>
                    <a:gd name="T26" fmla="*/ 92 w 404"/>
                    <a:gd name="T27" fmla="*/ 155 h 472"/>
                    <a:gd name="T28" fmla="*/ 107 w 404"/>
                    <a:gd name="T29" fmla="*/ 157 h 472"/>
                    <a:gd name="T30" fmla="*/ 121 w 404"/>
                    <a:gd name="T31" fmla="*/ 158 h 472"/>
                    <a:gd name="T32" fmla="*/ 131 w 404"/>
                    <a:gd name="T33" fmla="*/ 158 h 472"/>
                    <a:gd name="T34" fmla="*/ 134 w 404"/>
                    <a:gd name="T35" fmla="*/ 155 h 472"/>
                    <a:gd name="T36" fmla="*/ 135 w 404"/>
                    <a:gd name="T37" fmla="*/ 151 h 472"/>
                    <a:gd name="T38" fmla="*/ 132 w 404"/>
                    <a:gd name="T39" fmla="*/ 148 h 472"/>
                    <a:gd name="T40" fmla="*/ 123 w 404"/>
                    <a:gd name="T41" fmla="*/ 145 h 472"/>
                    <a:gd name="T42" fmla="*/ 111 w 404"/>
                    <a:gd name="T43" fmla="*/ 143 h 472"/>
                    <a:gd name="T44" fmla="*/ 97 w 404"/>
                    <a:gd name="T45" fmla="*/ 141 h 472"/>
                    <a:gd name="T46" fmla="*/ 84 w 404"/>
                    <a:gd name="T47" fmla="*/ 139 h 472"/>
                    <a:gd name="T48" fmla="*/ 71 w 404"/>
                    <a:gd name="T49" fmla="*/ 137 h 472"/>
                    <a:gd name="T50" fmla="*/ 58 w 404"/>
                    <a:gd name="T51" fmla="*/ 133 h 472"/>
                    <a:gd name="T52" fmla="*/ 46 w 404"/>
                    <a:gd name="T53" fmla="*/ 129 h 472"/>
                    <a:gd name="T54" fmla="*/ 34 w 404"/>
                    <a:gd name="T55" fmla="*/ 125 h 472"/>
                    <a:gd name="T56" fmla="*/ 23 w 404"/>
                    <a:gd name="T57" fmla="*/ 118 h 472"/>
                    <a:gd name="T58" fmla="*/ 16 w 404"/>
                    <a:gd name="T59" fmla="*/ 108 h 472"/>
                    <a:gd name="T60" fmla="*/ 14 w 404"/>
                    <a:gd name="T61" fmla="*/ 97 h 472"/>
                    <a:gd name="T62" fmla="*/ 16 w 404"/>
                    <a:gd name="T63" fmla="*/ 84 h 472"/>
                    <a:gd name="T64" fmla="*/ 22 w 404"/>
                    <a:gd name="T65" fmla="*/ 71 h 472"/>
                    <a:gd name="T66" fmla="*/ 30 w 404"/>
                    <a:gd name="T67" fmla="*/ 58 h 472"/>
                    <a:gd name="T68" fmla="*/ 40 w 404"/>
                    <a:gd name="T69" fmla="*/ 46 h 472"/>
                    <a:gd name="T70" fmla="*/ 51 w 404"/>
                    <a:gd name="T71" fmla="*/ 34 h 472"/>
                    <a:gd name="T72" fmla="*/ 64 w 404"/>
                    <a:gd name="T73" fmla="*/ 24 h 472"/>
                    <a:gd name="T74" fmla="*/ 82 w 404"/>
                    <a:gd name="T75" fmla="*/ 16 h 472"/>
                    <a:gd name="T76" fmla="*/ 100 w 404"/>
                    <a:gd name="T77" fmla="*/ 8 h 472"/>
                    <a:gd name="T78" fmla="*/ 111 w 404"/>
                    <a:gd name="T79" fmla="*/ 3 h 472"/>
                    <a:gd name="T80" fmla="*/ 108 w 404"/>
                    <a:gd name="T81" fmla="*/ 0 h 472"/>
                    <a:gd name="T82" fmla="*/ 93 w 404"/>
                    <a:gd name="T83" fmla="*/ 2 h 472"/>
                    <a:gd name="T84" fmla="*/ 76 w 404"/>
                    <a:gd name="T85" fmla="*/ 8 h 472"/>
                    <a:gd name="T86" fmla="*/ 59 w 404"/>
                    <a:gd name="T87" fmla="*/ 16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7" name="Freeform 45">
                  <a:extLst>
                    <a:ext uri="{FF2B5EF4-FFF2-40B4-BE49-F238E27FC236}">
                      <a16:creationId xmlns:a16="http://schemas.microsoft.com/office/drawing/2014/main" id="{653B0E12-CBB7-4742-B2F4-A062046BA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98 w 354"/>
                    <a:gd name="T1" fmla="*/ 32 h 315"/>
                    <a:gd name="T2" fmla="*/ 103 w 354"/>
                    <a:gd name="T3" fmla="*/ 38 h 315"/>
                    <a:gd name="T4" fmla="*/ 107 w 354"/>
                    <a:gd name="T5" fmla="*/ 44 h 315"/>
                    <a:gd name="T6" fmla="*/ 108 w 354"/>
                    <a:gd name="T7" fmla="*/ 52 h 315"/>
                    <a:gd name="T8" fmla="*/ 108 w 354"/>
                    <a:gd name="T9" fmla="*/ 59 h 315"/>
                    <a:gd name="T10" fmla="*/ 107 w 354"/>
                    <a:gd name="T11" fmla="*/ 66 h 315"/>
                    <a:gd name="T12" fmla="*/ 105 w 354"/>
                    <a:gd name="T13" fmla="*/ 71 h 315"/>
                    <a:gd name="T14" fmla="*/ 102 w 354"/>
                    <a:gd name="T15" fmla="*/ 76 h 315"/>
                    <a:gd name="T16" fmla="*/ 98 w 354"/>
                    <a:gd name="T17" fmla="*/ 80 h 315"/>
                    <a:gd name="T18" fmla="*/ 94 w 354"/>
                    <a:gd name="T19" fmla="*/ 85 h 315"/>
                    <a:gd name="T20" fmla="*/ 90 w 354"/>
                    <a:gd name="T21" fmla="*/ 89 h 315"/>
                    <a:gd name="T22" fmla="*/ 85 w 354"/>
                    <a:gd name="T23" fmla="*/ 93 h 315"/>
                    <a:gd name="T24" fmla="*/ 81 w 354"/>
                    <a:gd name="T25" fmla="*/ 98 h 315"/>
                    <a:gd name="T26" fmla="*/ 80 w 354"/>
                    <a:gd name="T27" fmla="*/ 99 h 315"/>
                    <a:gd name="T28" fmla="*/ 80 w 354"/>
                    <a:gd name="T29" fmla="*/ 101 h 315"/>
                    <a:gd name="T30" fmla="*/ 80 w 354"/>
                    <a:gd name="T31" fmla="*/ 102 h 315"/>
                    <a:gd name="T32" fmla="*/ 81 w 354"/>
                    <a:gd name="T33" fmla="*/ 103 h 315"/>
                    <a:gd name="T34" fmla="*/ 82 w 354"/>
                    <a:gd name="T35" fmla="*/ 104 h 315"/>
                    <a:gd name="T36" fmla="*/ 84 w 354"/>
                    <a:gd name="T37" fmla="*/ 105 h 315"/>
                    <a:gd name="T38" fmla="*/ 86 w 354"/>
                    <a:gd name="T39" fmla="*/ 104 h 315"/>
                    <a:gd name="T40" fmla="*/ 87 w 354"/>
                    <a:gd name="T41" fmla="*/ 103 h 315"/>
                    <a:gd name="T42" fmla="*/ 97 w 354"/>
                    <a:gd name="T43" fmla="*/ 97 h 315"/>
                    <a:gd name="T44" fmla="*/ 105 w 354"/>
                    <a:gd name="T45" fmla="*/ 89 h 315"/>
                    <a:gd name="T46" fmla="*/ 112 w 354"/>
                    <a:gd name="T47" fmla="*/ 80 h 315"/>
                    <a:gd name="T48" fmla="*/ 116 w 354"/>
                    <a:gd name="T49" fmla="*/ 69 h 315"/>
                    <a:gd name="T50" fmla="*/ 118 w 354"/>
                    <a:gd name="T51" fmla="*/ 59 h 315"/>
                    <a:gd name="T52" fmla="*/ 117 w 354"/>
                    <a:gd name="T53" fmla="*/ 48 h 315"/>
                    <a:gd name="T54" fmla="*/ 113 w 354"/>
                    <a:gd name="T55" fmla="*/ 38 h 315"/>
                    <a:gd name="T56" fmla="*/ 105 w 354"/>
                    <a:gd name="T57" fmla="*/ 29 h 315"/>
                    <a:gd name="T58" fmla="*/ 99 w 354"/>
                    <a:gd name="T59" fmla="*/ 24 h 315"/>
                    <a:gd name="T60" fmla="*/ 93 w 354"/>
                    <a:gd name="T61" fmla="*/ 20 h 315"/>
                    <a:gd name="T62" fmla="*/ 85 w 354"/>
                    <a:gd name="T63" fmla="*/ 16 h 315"/>
                    <a:gd name="T64" fmla="*/ 77 w 354"/>
                    <a:gd name="T65" fmla="*/ 13 h 315"/>
                    <a:gd name="T66" fmla="*/ 69 w 354"/>
                    <a:gd name="T67" fmla="*/ 10 h 315"/>
                    <a:gd name="T68" fmla="*/ 60 w 354"/>
                    <a:gd name="T69" fmla="*/ 7 h 315"/>
                    <a:gd name="T70" fmla="*/ 52 w 354"/>
                    <a:gd name="T71" fmla="*/ 5 h 315"/>
                    <a:gd name="T72" fmla="*/ 43 w 354"/>
                    <a:gd name="T73" fmla="*/ 3 h 315"/>
                    <a:gd name="T74" fmla="*/ 35 w 354"/>
                    <a:gd name="T75" fmla="*/ 2 h 315"/>
                    <a:gd name="T76" fmla="*/ 28 w 354"/>
                    <a:gd name="T77" fmla="*/ 1 h 315"/>
                    <a:gd name="T78" fmla="*/ 20 w 354"/>
                    <a:gd name="T79" fmla="*/ 0 h 315"/>
                    <a:gd name="T80" fmla="*/ 14 w 354"/>
                    <a:gd name="T81" fmla="*/ 0 h 315"/>
                    <a:gd name="T82" fmla="*/ 9 w 354"/>
                    <a:gd name="T83" fmla="*/ 0 h 315"/>
                    <a:gd name="T84" fmla="*/ 5 w 354"/>
                    <a:gd name="T85" fmla="*/ 0 h 315"/>
                    <a:gd name="T86" fmla="*/ 2 w 354"/>
                    <a:gd name="T87" fmla="*/ 1 h 315"/>
                    <a:gd name="T88" fmla="*/ 0 w 354"/>
                    <a:gd name="T89" fmla="*/ 2 h 315"/>
                    <a:gd name="T90" fmla="*/ 5 w 354"/>
                    <a:gd name="T91" fmla="*/ 3 h 315"/>
                    <a:gd name="T92" fmla="*/ 10 w 354"/>
                    <a:gd name="T93" fmla="*/ 3 h 315"/>
                    <a:gd name="T94" fmla="*/ 16 w 354"/>
                    <a:gd name="T95" fmla="*/ 4 h 315"/>
                    <a:gd name="T96" fmla="*/ 22 w 354"/>
                    <a:gd name="T97" fmla="*/ 5 h 315"/>
                    <a:gd name="T98" fmla="*/ 28 w 354"/>
                    <a:gd name="T99" fmla="*/ 7 h 315"/>
                    <a:gd name="T100" fmla="*/ 34 w 354"/>
                    <a:gd name="T101" fmla="*/ 8 h 315"/>
                    <a:gd name="T102" fmla="*/ 41 w 354"/>
                    <a:gd name="T103" fmla="*/ 9 h 315"/>
                    <a:gd name="T104" fmla="*/ 48 w 354"/>
                    <a:gd name="T105" fmla="*/ 10 h 315"/>
                    <a:gd name="T106" fmla="*/ 54 w 354"/>
                    <a:gd name="T107" fmla="*/ 12 h 315"/>
                    <a:gd name="T108" fmla="*/ 61 w 354"/>
                    <a:gd name="T109" fmla="*/ 14 h 315"/>
                    <a:gd name="T110" fmla="*/ 68 w 354"/>
                    <a:gd name="T111" fmla="*/ 16 h 315"/>
                    <a:gd name="T112" fmla="*/ 74 w 354"/>
                    <a:gd name="T113" fmla="*/ 19 h 315"/>
                    <a:gd name="T114" fmla="*/ 80 w 354"/>
                    <a:gd name="T115" fmla="*/ 21 h 315"/>
                    <a:gd name="T116" fmla="*/ 87 w 354"/>
                    <a:gd name="T117" fmla="*/ 25 h 315"/>
                    <a:gd name="T118" fmla="*/ 93 w 354"/>
                    <a:gd name="T119" fmla="*/ 28 h 315"/>
                    <a:gd name="T120" fmla="*/ 98 w 354"/>
                    <a:gd name="T121" fmla="*/ 32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8" name="Freeform 46">
                  <a:extLst>
                    <a:ext uri="{FF2B5EF4-FFF2-40B4-BE49-F238E27FC236}">
                      <a16:creationId xmlns:a16="http://schemas.microsoft.com/office/drawing/2014/main" id="{558BFD9C-7E7C-5C49-8557-E7325FD25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54 h 297"/>
                    <a:gd name="T2" fmla="*/ 0 w 143"/>
                    <a:gd name="T3" fmla="*/ 62 h 297"/>
                    <a:gd name="T4" fmla="*/ 2 w 143"/>
                    <a:gd name="T5" fmla="*/ 70 h 297"/>
                    <a:gd name="T6" fmla="*/ 5 w 143"/>
                    <a:gd name="T7" fmla="*/ 77 h 297"/>
                    <a:gd name="T8" fmla="*/ 10 w 143"/>
                    <a:gd name="T9" fmla="*/ 83 h 297"/>
                    <a:gd name="T10" fmla="*/ 16 w 143"/>
                    <a:gd name="T11" fmla="*/ 89 h 297"/>
                    <a:gd name="T12" fmla="*/ 23 w 143"/>
                    <a:gd name="T13" fmla="*/ 93 h 297"/>
                    <a:gd name="T14" fmla="*/ 30 w 143"/>
                    <a:gd name="T15" fmla="*/ 97 h 297"/>
                    <a:gd name="T16" fmla="*/ 38 w 143"/>
                    <a:gd name="T17" fmla="*/ 99 h 297"/>
                    <a:gd name="T18" fmla="*/ 40 w 143"/>
                    <a:gd name="T19" fmla="*/ 99 h 297"/>
                    <a:gd name="T20" fmla="*/ 43 w 143"/>
                    <a:gd name="T21" fmla="*/ 98 h 297"/>
                    <a:gd name="T22" fmla="*/ 45 w 143"/>
                    <a:gd name="T23" fmla="*/ 97 h 297"/>
                    <a:gd name="T24" fmla="*/ 46 w 143"/>
                    <a:gd name="T25" fmla="*/ 95 h 297"/>
                    <a:gd name="T26" fmla="*/ 46 w 143"/>
                    <a:gd name="T27" fmla="*/ 92 h 297"/>
                    <a:gd name="T28" fmla="*/ 45 w 143"/>
                    <a:gd name="T29" fmla="*/ 90 h 297"/>
                    <a:gd name="T30" fmla="*/ 44 w 143"/>
                    <a:gd name="T31" fmla="*/ 88 h 297"/>
                    <a:gd name="T32" fmla="*/ 41 w 143"/>
                    <a:gd name="T33" fmla="*/ 87 h 297"/>
                    <a:gd name="T34" fmla="*/ 34 w 143"/>
                    <a:gd name="T35" fmla="*/ 84 h 297"/>
                    <a:gd name="T36" fmla="*/ 26 w 143"/>
                    <a:gd name="T37" fmla="*/ 80 h 297"/>
                    <a:gd name="T38" fmla="*/ 21 w 143"/>
                    <a:gd name="T39" fmla="*/ 75 h 297"/>
                    <a:gd name="T40" fmla="*/ 16 w 143"/>
                    <a:gd name="T41" fmla="*/ 69 h 297"/>
                    <a:gd name="T42" fmla="*/ 13 w 143"/>
                    <a:gd name="T43" fmla="*/ 62 h 297"/>
                    <a:gd name="T44" fmla="*/ 12 w 143"/>
                    <a:gd name="T45" fmla="*/ 55 h 297"/>
                    <a:gd name="T46" fmla="*/ 12 w 143"/>
                    <a:gd name="T47" fmla="*/ 46 h 297"/>
                    <a:gd name="T48" fmla="*/ 14 w 143"/>
                    <a:gd name="T49" fmla="*/ 38 h 297"/>
                    <a:gd name="T50" fmla="*/ 17 w 143"/>
                    <a:gd name="T51" fmla="*/ 32 h 297"/>
                    <a:gd name="T52" fmla="*/ 21 w 143"/>
                    <a:gd name="T53" fmla="*/ 26 h 297"/>
                    <a:gd name="T54" fmla="*/ 25 w 143"/>
                    <a:gd name="T55" fmla="*/ 21 h 297"/>
                    <a:gd name="T56" fmla="*/ 30 w 143"/>
                    <a:gd name="T57" fmla="*/ 16 h 297"/>
                    <a:gd name="T58" fmla="*/ 35 w 143"/>
                    <a:gd name="T59" fmla="*/ 11 h 297"/>
                    <a:gd name="T60" fmla="*/ 39 w 143"/>
                    <a:gd name="T61" fmla="*/ 8 h 297"/>
                    <a:gd name="T62" fmla="*/ 44 w 143"/>
                    <a:gd name="T63" fmla="*/ 4 h 297"/>
                    <a:gd name="T64" fmla="*/ 47 w 143"/>
                    <a:gd name="T65" fmla="*/ 0 h 297"/>
                    <a:gd name="T66" fmla="*/ 44 w 143"/>
                    <a:gd name="T67" fmla="*/ 0 h 297"/>
                    <a:gd name="T68" fmla="*/ 38 w 143"/>
                    <a:gd name="T69" fmla="*/ 2 h 297"/>
                    <a:gd name="T70" fmla="*/ 31 w 143"/>
                    <a:gd name="T71" fmla="*/ 8 h 297"/>
                    <a:gd name="T72" fmla="*/ 23 w 143"/>
                    <a:gd name="T73" fmla="*/ 15 h 297"/>
                    <a:gd name="T74" fmla="*/ 15 w 143"/>
                    <a:gd name="T75" fmla="*/ 24 h 297"/>
                    <a:gd name="T76" fmla="*/ 8 w 143"/>
                    <a:gd name="T77" fmla="*/ 34 h 297"/>
                    <a:gd name="T78" fmla="*/ 3 w 143"/>
                    <a:gd name="T79" fmla="*/ 44 h 297"/>
                    <a:gd name="T80" fmla="*/ 0 w 143"/>
                    <a:gd name="T81" fmla="*/ 54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9" name="Freeform 47">
                  <a:extLst>
                    <a:ext uri="{FF2B5EF4-FFF2-40B4-BE49-F238E27FC236}">
                      <a16:creationId xmlns:a16="http://schemas.microsoft.com/office/drawing/2014/main" id="{B2D2EADE-E2C7-8A44-93E2-9FC9FF706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87 w 309"/>
                    <a:gd name="T1" fmla="*/ 52 h 388"/>
                    <a:gd name="T2" fmla="*/ 92 w 309"/>
                    <a:gd name="T3" fmla="*/ 60 h 388"/>
                    <a:gd name="T4" fmla="*/ 94 w 309"/>
                    <a:gd name="T5" fmla="*/ 68 h 388"/>
                    <a:gd name="T6" fmla="*/ 93 w 309"/>
                    <a:gd name="T7" fmla="*/ 78 h 388"/>
                    <a:gd name="T8" fmla="*/ 87 w 309"/>
                    <a:gd name="T9" fmla="*/ 87 h 388"/>
                    <a:gd name="T10" fmla="*/ 79 w 309"/>
                    <a:gd name="T11" fmla="*/ 95 h 388"/>
                    <a:gd name="T12" fmla="*/ 70 w 309"/>
                    <a:gd name="T13" fmla="*/ 102 h 388"/>
                    <a:gd name="T14" fmla="*/ 60 w 309"/>
                    <a:gd name="T15" fmla="*/ 110 h 388"/>
                    <a:gd name="T16" fmla="*/ 54 w 309"/>
                    <a:gd name="T17" fmla="*/ 116 h 388"/>
                    <a:gd name="T18" fmla="*/ 52 w 309"/>
                    <a:gd name="T19" fmla="*/ 119 h 388"/>
                    <a:gd name="T20" fmla="*/ 51 w 309"/>
                    <a:gd name="T21" fmla="*/ 123 h 388"/>
                    <a:gd name="T22" fmla="*/ 51 w 309"/>
                    <a:gd name="T23" fmla="*/ 127 h 388"/>
                    <a:gd name="T24" fmla="*/ 54 w 309"/>
                    <a:gd name="T25" fmla="*/ 129 h 388"/>
                    <a:gd name="T26" fmla="*/ 58 w 309"/>
                    <a:gd name="T27" fmla="*/ 129 h 388"/>
                    <a:gd name="T28" fmla="*/ 65 w 309"/>
                    <a:gd name="T29" fmla="*/ 122 h 388"/>
                    <a:gd name="T30" fmla="*/ 76 w 309"/>
                    <a:gd name="T31" fmla="*/ 112 h 388"/>
                    <a:gd name="T32" fmla="*/ 87 w 309"/>
                    <a:gd name="T33" fmla="*/ 102 h 388"/>
                    <a:gd name="T34" fmla="*/ 97 w 309"/>
                    <a:gd name="T35" fmla="*/ 91 h 388"/>
                    <a:gd name="T36" fmla="*/ 102 w 309"/>
                    <a:gd name="T37" fmla="*/ 78 h 388"/>
                    <a:gd name="T38" fmla="*/ 101 w 309"/>
                    <a:gd name="T39" fmla="*/ 64 h 388"/>
                    <a:gd name="T40" fmla="*/ 95 w 309"/>
                    <a:gd name="T41" fmla="*/ 50 h 388"/>
                    <a:gd name="T42" fmla="*/ 84 w 309"/>
                    <a:gd name="T43" fmla="*/ 39 h 388"/>
                    <a:gd name="T44" fmla="*/ 74 w 309"/>
                    <a:gd name="T45" fmla="*/ 31 h 388"/>
                    <a:gd name="T46" fmla="*/ 64 w 309"/>
                    <a:gd name="T47" fmla="*/ 25 h 388"/>
                    <a:gd name="T48" fmla="*/ 53 w 309"/>
                    <a:gd name="T49" fmla="*/ 18 h 388"/>
                    <a:gd name="T50" fmla="*/ 41 w 309"/>
                    <a:gd name="T51" fmla="*/ 12 h 388"/>
                    <a:gd name="T52" fmla="*/ 31 w 309"/>
                    <a:gd name="T53" fmla="*/ 7 h 388"/>
                    <a:gd name="T54" fmla="*/ 20 w 309"/>
                    <a:gd name="T55" fmla="*/ 3 h 388"/>
                    <a:gd name="T56" fmla="*/ 10 w 309"/>
                    <a:gd name="T57" fmla="*/ 1 h 388"/>
                    <a:gd name="T58" fmla="*/ 3 w 309"/>
                    <a:gd name="T59" fmla="*/ 1 h 388"/>
                    <a:gd name="T60" fmla="*/ 4 w 309"/>
                    <a:gd name="T61" fmla="*/ 2 h 388"/>
                    <a:gd name="T62" fmla="*/ 12 w 309"/>
                    <a:gd name="T63" fmla="*/ 6 h 388"/>
                    <a:gd name="T64" fmla="*/ 22 w 309"/>
                    <a:gd name="T65" fmla="*/ 10 h 388"/>
                    <a:gd name="T66" fmla="*/ 33 w 309"/>
                    <a:gd name="T67" fmla="*/ 15 h 388"/>
                    <a:gd name="T68" fmla="*/ 45 w 309"/>
                    <a:gd name="T69" fmla="*/ 22 h 388"/>
                    <a:gd name="T70" fmla="*/ 56 w 309"/>
                    <a:gd name="T71" fmla="*/ 29 h 388"/>
                    <a:gd name="T72" fmla="*/ 68 w 309"/>
                    <a:gd name="T73" fmla="*/ 36 h 388"/>
                    <a:gd name="T74" fmla="*/ 78 w 309"/>
                    <a:gd name="T75" fmla="*/ 44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0" name="Freeform 48">
                  <a:extLst>
                    <a:ext uri="{FF2B5EF4-FFF2-40B4-BE49-F238E27FC236}">
                      <a16:creationId xmlns:a16="http://schemas.microsoft.com/office/drawing/2014/main" id="{F1DE18E1-4F0A-254B-8152-995092735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110 w 406"/>
                    <a:gd name="T1" fmla="*/ 22 h 292"/>
                    <a:gd name="T2" fmla="*/ 117 w 406"/>
                    <a:gd name="T3" fmla="*/ 41 h 292"/>
                    <a:gd name="T4" fmla="*/ 124 w 406"/>
                    <a:gd name="T5" fmla="*/ 60 h 292"/>
                    <a:gd name="T6" fmla="*/ 131 w 406"/>
                    <a:gd name="T7" fmla="*/ 79 h 292"/>
                    <a:gd name="T8" fmla="*/ 135 w 406"/>
                    <a:gd name="T9" fmla="*/ 91 h 292"/>
                    <a:gd name="T10" fmla="*/ 134 w 406"/>
                    <a:gd name="T11" fmla="*/ 94 h 292"/>
                    <a:gd name="T12" fmla="*/ 131 w 406"/>
                    <a:gd name="T13" fmla="*/ 97 h 292"/>
                    <a:gd name="T14" fmla="*/ 127 w 406"/>
                    <a:gd name="T15" fmla="*/ 96 h 292"/>
                    <a:gd name="T16" fmla="*/ 121 w 406"/>
                    <a:gd name="T17" fmla="*/ 83 h 292"/>
                    <a:gd name="T18" fmla="*/ 113 w 406"/>
                    <a:gd name="T19" fmla="*/ 57 h 292"/>
                    <a:gd name="T20" fmla="*/ 106 w 406"/>
                    <a:gd name="T21" fmla="*/ 31 h 292"/>
                    <a:gd name="T22" fmla="*/ 102 w 406"/>
                    <a:gd name="T23" fmla="*/ 14 h 292"/>
                    <a:gd name="T24" fmla="*/ 94 w 406"/>
                    <a:gd name="T25" fmla="*/ 11 h 292"/>
                    <a:gd name="T26" fmla="*/ 79 w 406"/>
                    <a:gd name="T27" fmla="*/ 13 h 292"/>
                    <a:gd name="T28" fmla="*/ 64 w 406"/>
                    <a:gd name="T29" fmla="*/ 17 h 292"/>
                    <a:gd name="T30" fmla="*/ 49 w 406"/>
                    <a:gd name="T31" fmla="*/ 22 h 292"/>
                    <a:gd name="T32" fmla="*/ 35 w 406"/>
                    <a:gd name="T33" fmla="*/ 28 h 292"/>
                    <a:gd name="T34" fmla="*/ 22 w 406"/>
                    <a:gd name="T35" fmla="*/ 34 h 292"/>
                    <a:gd name="T36" fmla="*/ 11 w 406"/>
                    <a:gd name="T37" fmla="*/ 41 h 292"/>
                    <a:gd name="T38" fmla="*/ 3 w 406"/>
                    <a:gd name="T39" fmla="*/ 47 h 292"/>
                    <a:gd name="T40" fmla="*/ 0 w 406"/>
                    <a:gd name="T41" fmla="*/ 44 h 292"/>
                    <a:gd name="T42" fmla="*/ 6 w 406"/>
                    <a:gd name="T43" fmla="*/ 34 h 292"/>
                    <a:gd name="T44" fmla="*/ 18 w 406"/>
                    <a:gd name="T45" fmla="*/ 23 h 292"/>
                    <a:gd name="T46" fmla="*/ 31 w 406"/>
                    <a:gd name="T47" fmla="*/ 14 h 292"/>
                    <a:gd name="T48" fmla="*/ 46 w 406"/>
                    <a:gd name="T49" fmla="*/ 8 h 292"/>
                    <a:gd name="T50" fmla="*/ 70 w 406"/>
                    <a:gd name="T51" fmla="*/ 3 h 292"/>
                    <a:gd name="T52" fmla="*/ 92 w 406"/>
                    <a:gd name="T53" fmla="*/ 0 h 292"/>
                    <a:gd name="T54" fmla="*/ 107 w 406"/>
                    <a:gd name="T55" fmla="*/ 0 h 292"/>
                    <a:gd name="T56" fmla="*/ 112 w 406"/>
                    <a:gd name="T57" fmla="*/ 0 h 292"/>
                    <a:gd name="T58" fmla="*/ 115 w 406"/>
                    <a:gd name="T59" fmla="*/ 4 h 292"/>
                    <a:gd name="T60" fmla="*/ 115 w 406"/>
                    <a:gd name="T61" fmla="*/ 9 h 292"/>
                    <a:gd name="T62" fmla="*/ 111 w 406"/>
                    <a:gd name="T63" fmla="*/ 11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1" name="Freeform 49">
                  <a:extLst>
                    <a:ext uri="{FF2B5EF4-FFF2-40B4-BE49-F238E27FC236}">
                      <a16:creationId xmlns:a16="http://schemas.microsoft.com/office/drawing/2014/main" id="{611591EC-F2AF-754B-8C37-A55E4D933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27 w 439"/>
                    <a:gd name="T1" fmla="*/ 96 h 960"/>
                    <a:gd name="T2" fmla="*/ 29 w 439"/>
                    <a:gd name="T3" fmla="*/ 105 h 960"/>
                    <a:gd name="T4" fmla="*/ 36 w 439"/>
                    <a:gd name="T5" fmla="*/ 125 h 960"/>
                    <a:gd name="T6" fmla="*/ 47 w 439"/>
                    <a:gd name="T7" fmla="*/ 152 h 960"/>
                    <a:gd name="T8" fmla="*/ 58 w 439"/>
                    <a:gd name="T9" fmla="*/ 178 h 960"/>
                    <a:gd name="T10" fmla="*/ 70 w 439"/>
                    <a:gd name="T11" fmla="*/ 204 h 960"/>
                    <a:gd name="T12" fmla="*/ 82 w 439"/>
                    <a:gd name="T13" fmla="*/ 229 h 960"/>
                    <a:gd name="T14" fmla="*/ 95 w 439"/>
                    <a:gd name="T15" fmla="*/ 254 h 960"/>
                    <a:gd name="T16" fmla="*/ 108 w 439"/>
                    <a:gd name="T17" fmla="*/ 280 h 960"/>
                    <a:gd name="T18" fmla="*/ 122 w 439"/>
                    <a:gd name="T19" fmla="*/ 305 h 960"/>
                    <a:gd name="T20" fmla="*/ 130 w 439"/>
                    <a:gd name="T21" fmla="*/ 319 h 960"/>
                    <a:gd name="T22" fmla="*/ 134 w 439"/>
                    <a:gd name="T23" fmla="*/ 320 h 960"/>
                    <a:gd name="T24" fmla="*/ 140 w 439"/>
                    <a:gd name="T25" fmla="*/ 320 h 960"/>
                    <a:gd name="T26" fmla="*/ 144 w 439"/>
                    <a:gd name="T27" fmla="*/ 319 h 960"/>
                    <a:gd name="T28" fmla="*/ 146 w 439"/>
                    <a:gd name="T29" fmla="*/ 316 h 960"/>
                    <a:gd name="T30" fmla="*/ 145 w 439"/>
                    <a:gd name="T31" fmla="*/ 312 h 960"/>
                    <a:gd name="T32" fmla="*/ 138 w 439"/>
                    <a:gd name="T33" fmla="*/ 301 h 960"/>
                    <a:gd name="T34" fmla="*/ 126 w 439"/>
                    <a:gd name="T35" fmla="*/ 281 h 960"/>
                    <a:gd name="T36" fmla="*/ 116 w 439"/>
                    <a:gd name="T37" fmla="*/ 261 h 960"/>
                    <a:gd name="T38" fmla="*/ 104 w 439"/>
                    <a:gd name="T39" fmla="*/ 241 h 960"/>
                    <a:gd name="T40" fmla="*/ 89 w 439"/>
                    <a:gd name="T41" fmla="*/ 213 h 960"/>
                    <a:gd name="T42" fmla="*/ 72 w 439"/>
                    <a:gd name="T43" fmla="*/ 177 h 960"/>
                    <a:gd name="T44" fmla="*/ 56 w 439"/>
                    <a:gd name="T45" fmla="*/ 141 h 960"/>
                    <a:gd name="T46" fmla="*/ 43 w 439"/>
                    <a:gd name="T47" fmla="*/ 104 h 960"/>
                    <a:gd name="T48" fmla="*/ 30 w 439"/>
                    <a:gd name="T49" fmla="*/ 73 h 960"/>
                    <a:gd name="T50" fmla="*/ 20 w 439"/>
                    <a:gd name="T51" fmla="*/ 46 h 960"/>
                    <a:gd name="T52" fmla="*/ 12 w 439"/>
                    <a:gd name="T53" fmla="*/ 21 h 960"/>
                    <a:gd name="T54" fmla="*/ 5 w 439"/>
                    <a:gd name="T55" fmla="*/ 3 h 960"/>
                    <a:gd name="T56" fmla="*/ 2 w 439"/>
                    <a:gd name="T57" fmla="*/ 0 h 960"/>
                    <a:gd name="T58" fmla="*/ 0 w 439"/>
                    <a:gd name="T59" fmla="*/ 3 h 960"/>
                    <a:gd name="T60" fmla="*/ 2 w 439"/>
                    <a:gd name="T61" fmla="*/ 16 h 960"/>
                    <a:gd name="T62" fmla="*/ 5 w 439"/>
                    <a:gd name="T63" fmla="*/ 38 h 960"/>
                    <a:gd name="T64" fmla="*/ 11 w 439"/>
                    <a:gd name="T65" fmla="*/ 60 h 960"/>
                    <a:gd name="T66" fmla="*/ 19 w 439"/>
                    <a:gd name="T67" fmla="*/ 80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2" name="Freeform 50">
                  <a:extLst>
                    <a:ext uri="{FF2B5EF4-FFF2-40B4-BE49-F238E27FC236}">
                      <a16:creationId xmlns:a16="http://schemas.microsoft.com/office/drawing/2014/main" id="{46466249-1427-144B-82F1-D6B8449FD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1 w 382"/>
                    <a:gd name="T1" fmla="*/ 61 h 198"/>
                    <a:gd name="T2" fmla="*/ 0 w 382"/>
                    <a:gd name="T3" fmla="*/ 62 h 198"/>
                    <a:gd name="T4" fmla="*/ 0 w 382"/>
                    <a:gd name="T5" fmla="*/ 64 h 198"/>
                    <a:gd name="T6" fmla="*/ 1 w 382"/>
                    <a:gd name="T7" fmla="*/ 65 h 198"/>
                    <a:gd name="T8" fmla="*/ 2 w 382"/>
                    <a:gd name="T9" fmla="*/ 66 h 198"/>
                    <a:gd name="T10" fmla="*/ 10 w 382"/>
                    <a:gd name="T11" fmla="*/ 62 h 198"/>
                    <a:gd name="T12" fmla="*/ 17 w 382"/>
                    <a:gd name="T13" fmla="*/ 59 h 198"/>
                    <a:gd name="T14" fmla="*/ 25 w 382"/>
                    <a:gd name="T15" fmla="*/ 55 h 198"/>
                    <a:gd name="T16" fmla="*/ 33 w 382"/>
                    <a:gd name="T17" fmla="*/ 52 h 198"/>
                    <a:gd name="T18" fmla="*/ 42 w 382"/>
                    <a:gd name="T19" fmla="*/ 49 h 198"/>
                    <a:gd name="T20" fmla="*/ 49 w 382"/>
                    <a:gd name="T21" fmla="*/ 46 h 198"/>
                    <a:gd name="T22" fmla="*/ 57 w 382"/>
                    <a:gd name="T23" fmla="*/ 43 h 198"/>
                    <a:gd name="T24" fmla="*/ 65 w 382"/>
                    <a:gd name="T25" fmla="*/ 40 h 198"/>
                    <a:gd name="T26" fmla="*/ 73 w 382"/>
                    <a:gd name="T27" fmla="*/ 36 h 198"/>
                    <a:gd name="T28" fmla="*/ 81 w 382"/>
                    <a:gd name="T29" fmla="*/ 33 h 198"/>
                    <a:gd name="T30" fmla="*/ 89 w 382"/>
                    <a:gd name="T31" fmla="*/ 30 h 198"/>
                    <a:gd name="T32" fmla="*/ 96 w 382"/>
                    <a:gd name="T33" fmla="*/ 26 h 198"/>
                    <a:gd name="T34" fmla="*/ 104 w 382"/>
                    <a:gd name="T35" fmla="*/ 22 h 198"/>
                    <a:gd name="T36" fmla="*/ 111 w 382"/>
                    <a:gd name="T37" fmla="*/ 18 h 198"/>
                    <a:gd name="T38" fmla="*/ 119 w 382"/>
                    <a:gd name="T39" fmla="*/ 14 h 198"/>
                    <a:gd name="T40" fmla="*/ 126 w 382"/>
                    <a:gd name="T41" fmla="*/ 9 h 198"/>
                    <a:gd name="T42" fmla="*/ 128 w 382"/>
                    <a:gd name="T43" fmla="*/ 8 h 198"/>
                    <a:gd name="T44" fmla="*/ 128 w 382"/>
                    <a:gd name="T45" fmla="*/ 6 h 198"/>
                    <a:gd name="T46" fmla="*/ 128 w 382"/>
                    <a:gd name="T47" fmla="*/ 4 h 198"/>
                    <a:gd name="T48" fmla="*/ 127 w 382"/>
                    <a:gd name="T49" fmla="*/ 2 h 198"/>
                    <a:gd name="T50" fmla="*/ 126 w 382"/>
                    <a:gd name="T51" fmla="*/ 1 h 198"/>
                    <a:gd name="T52" fmla="*/ 124 w 382"/>
                    <a:gd name="T53" fmla="*/ 0 h 198"/>
                    <a:gd name="T54" fmla="*/ 122 w 382"/>
                    <a:gd name="T55" fmla="*/ 0 h 198"/>
                    <a:gd name="T56" fmla="*/ 120 w 382"/>
                    <a:gd name="T57" fmla="*/ 1 h 198"/>
                    <a:gd name="T58" fmla="*/ 112 w 382"/>
                    <a:gd name="T59" fmla="*/ 5 h 198"/>
                    <a:gd name="T60" fmla="*/ 104 w 382"/>
                    <a:gd name="T61" fmla="*/ 9 h 198"/>
                    <a:gd name="T62" fmla="*/ 94 w 382"/>
                    <a:gd name="T63" fmla="*/ 14 h 198"/>
                    <a:gd name="T64" fmla="*/ 85 w 382"/>
                    <a:gd name="T65" fmla="*/ 19 h 198"/>
                    <a:gd name="T66" fmla="*/ 75 w 382"/>
                    <a:gd name="T67" fmla="*/ 23 h 198"/>
                    <a:gd name="T68" fmla="*/ 65 w 382"/>
                    <a:gd name="T69" fmla="*/ 28 h 198"/>
                    <a:gd name="T70" fmla="*/ 55 w 382"/>
                    <a:gd name="T71" fmla="*/ 32 h 198"/>
                    <a:gd name="T72" fmla="*/ 45 w 382"/>
                    <a:gd name="T73" fmla="*/ 37 h 198"/>
                    <a:gd name="T74" fmla="*/ 36 w 382"/>
                    <a:gd name="T75" fmla="*/ 42 h 198"/>
                    <a:gd name="T76" fmla="*/ 28 w 382"/>
                    <a:gd name="T77" fmla="*/ 45 h 198"/>
                    <a:gd name="T78" fmla="*/ 20 w 382"/>
                    <a:gd name="T79" fmla="*/ 49 h 198"/>
                    <a:gd name="T80" fmla="*/ 13 w 382"/>
                    <a:gd name="T81" fmla="*/ 53 h 198"/>
                    <a:gd name="T82" fmla="*/ 8 w 382"/>
                    <a:gd name="T83" fmla="*/ 55 h 198"/>
                    <a:gd name="T84" fmla="*/ 4 w 382"/>
                    <a:gd name="T85" fmla="*/ 58 h 198"/>
                    <a:gd name="T86" fmla="*/ 2 w 382"/>
                    <a:gd name="T87" fmla="*/ 60 h 198"/>
                    <a:gd name="T88" fmla="*/ 1 w 382"/>
                    <a:gd name="T89" fmla="*/ 61 h 198"/>
                    <a:gd name="T90" fmla="*/ 1 w 382"/>
                    <a:gd name="T91" fmla="*/ 61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3" name="Freeform 51">
                  <a:extLst>
                    <a:ext uri="{FF2B5EF4-FFF2-40B4-BE49-F238E27FC236}">
                      <a16:creationId xmlns:a16="http://schemas.microsoft.com/office/drawing/2014/main" id="{BDD4414A-9C21-4A42-8986-277D940AD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39 w 229"/>
                    <a:gd name="T1" fmla="*/ 1 h 240"/>
                    <a:gd name="T2" fmla="*/ 35 w 229"/>
                    <a:gd name="T3" fmla="*/ 0 h 240"/>
                    <a:gd name="T4" fmla="*/ 31 w 229"/>
                    <a:gd name="T5" fmla="*/ 0 h 240"/>
                    <a:gd name="T6" fmla="*/ 25 w 229"/>
                    <a:gd name="T7" fmla="*/ 0 h 240"/>
                    <a:gd name="T8" fmla="*/ 19 w 229"/>
                    <a:gd name="T9" fmla="*/ 1 h 240"/>
                    <a:gd name="T10" fmla="*/ 14 w 229"/>
                    <a:gd name="T11" fmla="*/ 4 h 240"/>
                    <a:gd name="T12" fmla="*/ 6 w 229"/>
                    <a:gd name="T13" fmla="*/ 11 h 240"/>
                    <a:gd name="T14" fmla="*/ 0 w 229"/>
                    <a:gd name="T15" fmla="*/ 25 h 240"/>
                    <a:gd name="T16" fmla="*/ 1 w 229"/>
                    <a:gd name="T17" fmla="*/ 40 h 240"/>
                    <a:gd name="T18" fmla="*/ 5 w 229"/>
                    <a:gd name="T19" fmla="*/ 56 h 240"/>
                    <a:gd name="T20" fmla="*/ 12 w 229"/>
                    <a:gd name="T21" fmla="*/ 67 h 240"/>
                    <a:gd name="T22" fmla="*/ 19 w 229"/>
                    <a:gd name="T23" fmla="*/ 74 h 240"/>
                    <a:gd name="T24" fmla="*/ 28 w 229"/>
                    <a:gd name="T25" fmla="*/ 79 h 240"/>
                    <a:gd name="T26" fmla="*/ 38 w 229"/>
                    <a:gd name="T27" fmla="*/ 80 h 240"/>
                    <a:gd name="T28" fmla="*/ 51 w 229"/>
                    <a:gd name="T29" fmla="*/ 76 h 240"/>
                    <a:gd name="T30" fmla="*/ 64 w 229"/>
                    <a:gd name="T31" fmla="*/ 68 h 240"/>
                    <a:gd name="T32" fmla="*/ 72 w 229"/>
                    <a:gd name="T33" fmla="*/ 57 h 240"/>
                    <a:gd name="T34" fmla="*/ 76 w 229"/>
                    <a:gd name="T35" fmla="*/ 44 h 240"/>
                    <a:gd name="T36" fmla="*/ 74 w 229"/>
                    <a:gd name="T37" fmla="*/ 34 h 240"/>
                    <a:gd name="T38" fmla="*/ 71 w 229"/>
                    <a:gd name="T39" fmla="*/ 32 h 240"/>
                    <a:gd name="T40" fmla="*/ 68 w 229"/>
                    <a:gd name="T41" fmla="*/ 32 h 240"/>
                    <a:gd name="T42" fmla="*/ 65 w 229"/>
                    <a:gd name="T43" fmla="*/ 35 h 240"/>
                    <a:gd name="T44" fmla="*/ 64 w 229"/>
                    <a:gd name="T45" fmla="*/ 42 h 240"/>
                    <a:gd name="T46" fmla="*/ 61 w 229"/>
                    <a:gd name="T47" fmla="*/ 53 h 240"/>
                    <a:gd name="T48" fmla="*/ 54 w 229"/>
                    <a:gd name="T49" fmla="*/ 60 h 240"/>
                    <a:gd name="T50" fmla="*/ 44 w 229"/>
                    <a:gd name="T51" fmla="*/ 65 h 240"/>
                    <a:gd name="T52" fmla="*/ 31 w 229"/>
                    <a:gd name="T53" fmla="*/ 66 h 240"/>
                    <a:gd name="T54" fmla="*/ 21 w 229"/>
                    <a:gd name="T55" fmla="*/ 59 h 240"/>
                    <a:gd name="T56" fmla="*/ 16 w 229"/>
                    <a:gd name="T57" fmla="*/ 47 h 240"/>
                    <a:gd name="T58" fmla="*/ 12 w 229"/>
                    <a:gd name="T59" fmla="*/ 34 h 240"/>
                    <a:gd name="T60" fmla="*/ 12 w 229"/>
                    <a:gd name="T61" fmla="*/ 24 h 240"/>
                    <a:gd name="T62" fmla="*/ 14 w 229"/>
                    <a:gd name="T63" fmla="*/ 17 h 240"/>
                    <a:gd name="T64" fmla="*/ 18 w 229"/>
                    <a:gd name="T65" fmla="*/ 11 h 240"/>
                    <a:gd name="T66" fmla="*/ 26 w 229"/>
                    <a:gd name="T67" fmla="*/ 7 h 240"/>
                    <a:gd name="T68" fmla="*/ 32 w 229"/>
                    <a:gd name="T69" fmla="*/ 6 h 240"/>
                    <a:gd name="T70" fmla="*/ 40 w 229"/>
                    <a:gd name="T71" fmla="*/ 6 h 240"/>
                    <a:gd name="T72" fmla="*/ 46 w 229"/>
                    <a:gd name="T73" fmla="*/ 7 h 240"/>
                    <a:gd name="T74" fmla="*/ 44 w 229"/>
                    <a:gd name="T75" fmla="*/ 3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4" name="Freeform 52">
                  <a:extLst>
                    <a:ext uri="{FF2B5EF4-FFF2-40B4-BE49-F238E27FC236}">
                      <a16:creationId xmlns:a16="http://schemas.microsoft.com/office/drawing/2014/main" id="{87A59CE3-E1E9-4F4E-A806-2F8C399426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20 w 281"/>
                    <a:gd name="T1" fmla="*/ 3 h 270"/>
                    <a:gd name="T2" fmla="*/ 11 w 281"/>
                    <a:gd name="T3" fmla="*/ 9 h 270"/>
                    <a:gd name="T4" fmla="*/ 5 w 281"/>
                    <a:gd name="T5" fmla="*/ 17 h 270"/>
                    <a:gd name="T6" fmla="*/ 1 w 281"/>
                    <a:gd name="T7" fmla="*/ 27 h 270"/>
                    <a:gd name="T8" fmla="*/ 0 w 281"/>
                    <a:gd name="T9" fmla="*/ 38 h 270"/>
                    <a:gd name="T10" fmla="*/ 2 w 281"/>
                    <a:gd name="T11" fmla="*/ 48 h 270"/>
                    <a:gd name="T12" fmla="*/ 6 w 281"/>
                    <a:gd name="T13" fmla="*/ 59 h 270"/>
                    <a:gd name="T14" fmla="*/ 12 w 281"/>
                    <a:gd name="T15" fmla="*/ 68 h 270"/>
                    <a:gd name="T16" fmla="*/ 22 w 281"/>
                    <a:gd name="T17" fmla="*/ 77 h 270"/>
                    <a:gd name="T18" fmla="*/ 34 w 281"/>
                    <a:gd name="T19" fmla="*/ 86 h 270"/>
                    <a:gd name="T20" fmla="*/ 47 w 281"/>
                    <a:gd name="T21" fmla="*/ 90 h 270"/>
                    <a:gd name="T22" fmla="*/ 61 w 281"/>
                    <a:gd name="T23" fmla="*/ 88 h 270"/>
                    <a:gd name="T24" fmla="*/ 72 w 281"/>
                    <a:gd name="T25" fmla="*/ 80 h 270"/>
                    <a:gd name="T26" fmla="*/ 81 w 281"/>
                    <a:gd name="T27" fmla="*/ 72 h 270"/>
                    <a:gd name="T28" fmla="*/ 87 w 281"/>
                    <a:gd name="T29" fmla="*/ 63 h 270"/>
                    <a:gd name="T30" fmla="*/ 91 w 281"/>
                    <a:gd name="T31" fmla="*/ 53 h 270"/>
                    <a:gd name="T32" fmla="*/ 93 w 281"/>
                    <a:gd name="T33" fmla="*/ 45 h 270"/>
                    <a:gd name="T34" fmla="*/ 91 w 281"/>
                    <a:gd name="T35" fmla="*/ 40 h 270"/>
                    <a:gd name="T36" fmla="*/ 86 w 281"/>
                    <a:gd name="T37" fmla="*/ 39 h 270"/>
                    <a:gd name="T38" fmla="*/ 81 w 281"/>
                    <a:gd name="T39" fmla="*/ 41 h 270"/>
                    <a:gd name="T40" fmla="*/ 80 w 281"/>
                    <a:gd name="T41" fmla="*/ 44 h 270"/>
                    <a:gd name="T42" fmla="*/ 78 w 281"/>
                    <a:gd name="T43" fmla="*/ 50 h 270"/>
                    <a:gd name="T44" fmla="*/ 73 w 281"/>
                    <a:gd name="T45" fmla="*/ 60 h 270"/>
                    <a:gd name="T46" fmla="*/ 66 w 281"/>
                    <a:gd name="T47" fmla="*/ 68 h 270"/>
                    <a:gd name="T48" fmla="*/ 51 w 281"/>
                    <a:gd name="T49" fmla="*/ 71 h 270"/>
                    <a:gd name="T50" fmla="*/ 33 w 281"/>
                    <a:gd name="T51" fmla="*/ 66 h 270"/>
                    <a:gd name="T52" fmla="*/ 20 w 281"/>
                    <a:gd name="T53" fmla="*/ 54 h 270"/>
                    <a:gd name="T54" fmla="*/ 13 w 281"/>
                    <a:gd name="T55" fmla="*/ 38 h 270"/>
                    <a:gd name="T56" fmla="*/ 15 w 281"/>
                    <a:gd name="T57" fmla="*/ 25 h 270"/>
                    <a:gd name="T58" fmla="*/ 20 w 281"/>
                    <a:gd name="T59" fmla="*/ 17 h 270"/>
                    <a:gd name="T60" fmla="*/ 26 w 281"/>
                    <a:gd name="T61" fmla="*/ 10 h 270"/>
                    <a:gd name="T62" fmla="*/ 34 w 281"/>
                    <a:gd name="T63" fmla="*/ 6 h 270"/>
                    <a:gd name="T64" fmla="*/ 36 w 281"/>
                    <a:gd name="T65" fmla="*/ 2 h 270"/>
                    <a:gd name="T66" fmla="*/ 29 w 281"/>
                    <a:gd name="T67" fmla="*/ 1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5" name="Freeform 53">
                  <a:extLst>
                    <a:ext uri="{FF2B5EF4-FFF2-40B4-BE49-F238E27FC236}">
                      <a16:creationId xmlns:a16="http://schemas.microsoft.com/office/drawing/2014/main" id="{9FE07185-6408-D446-A9AD-17A03AEA3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2 h 13"/>
                    <a:gd name="T2" fmla="*/ 1 w 15"/>
                    <a:gd name="T3" fmla="*/ 3 h 13"/>
                    <a:gd name="T4" fmla="*/ 1 w 15"/>
                    <a:gd name="T5" fmla="*/ 3 h 13"/>
                    <a:gd name="T6" fmla="*/ 2 w 15"/>
                    <a:gd name="T7" fmla="*/ 4 h 13"/>
                    <a:gd name="T8" fmla="*/ 3 w 15"/>
                    <a:gd name="T9" fmla="*/ 4 h 13"/>
                    <a:gd name="T10" fmla="*/ 4 w 15"/>
                    <a:gd name="T11" fmla="*/ 4 h 13"/>
                    <a:gd name="T12" fmla="*/ 5 w 15"/>
                    <a:gd name="T13" fmla="*/ 3 h 13"/>
                    <a:gd name="T14" fmla="*/ 5 w 15"/>
                    <a:gd name="T15" fmla="*/ 3 h 13"/>
                    <a:gd name="T16" fmla="*/ 5 w 15"/>
                    <a:gd name="T17" fmla="*/ 2 h 13"/>
                    <a:gd name="T18" fmla="*/ 5 w 15"/>
                    <a:gd name="T19" fmla="*/ 1 h 13"/>
                    <a:gd name="T20" fmla="*/ 5 w 15"/>
                    <a:gd name="T21" fmla="*/ 0 h 13"/>
                    <a:gd name="T22" fmla="*/ 4 w 15"/>
                    <a:gd name="T23" fmla="*/ 0 h 13"/>
                    <a:gd name="T24" fmla="*/ 3 w 15"/>
                    <a:gd name="T25" fmla="*/ 0 h 13"/>
                    <a:gd name="T26" fmla="*/ 2 w 15"/>
                    <a:gd name="T27" fmla="*/ 0 h 13"/>
                    <a:gd name="T28" fmla="*/ 1 w 15"/>
                    <a:gd name="T29" fmla="*/ 0 h 13"/>
                    <a:gd name="T30" fmla="*/ 1 w 15"/>
                    <a:gd name="T31" fmla="*/ 1 h 13"/>
                    <a:gd name="T32" fmla="*/ 0 w 15"/>
                    <a:gd name="T33" fmla="*/ 2 h 13"/>
                    <a:gd name="T34" fmla="*/ 0 w 15"/>
                    <a:gd name="T35" fmla="*/ 2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6" name="Freeform 54">
                  <a:extLst>
                    <a:ext uri="{FF2B5EF4-FFF2-40B4-BE49-F238E27FC236}">
                      <a16:creationId xmlns:a16="http://schemas.microsoft.com/office/drawing/2014/main" id="{0A7E5CC9-45B2-E041-B48F-207045946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3 h 17"/>
                    <a:gd name="T2" fmla="*/ 0 w 17"/>
                    <a:gd name="T3" fmla="*/ 5 h 17"/>
                    <a:gd name="T4" fmla="*/ 1 w 17"/>
                    <a:gd name="T5" fmla="*/ 5 h 17"/>
                    <a:gd name="T6" fmla="*/ 2 w 17"/>
                    <a:gd name="T7" fmla="*/ 6 h 17"/>
                    <a:gd name="T8" fmla="*/ 3 w 17"/>
                    <a:gd name="T9" fmla="*/ 6 h 17"/>
                    <a:gd name="T10" fmla="*/ 5 w 17"/>
                    <a:gd name="T11" fmla="*/ 6 h 17"/>
                    <a:gd name="T12" fmla="*/ 6 w 17"/>
                    <a:gd name="T13" fmla="*/ 5 h 17"/>
                    <a:gd name="T14" fmla="*/ 6 w 17"/>
                    <a:gd name="T15" fmla="*/ 5 h 17"/>
                    <a:gd name="T16" fmla="*/ 6 w 17"/>
                    <a:gd name="T17" fmla="*/ 3 h 17"/>
                    <a:gd name="T18" fmla="*/ 6 w 17"/>
                    <a:gd name="T19" fmla="*/ 2 h 17"/>
                    <a:gd name="T20" fmla="*/ 6 w 17"/>
                    <a:gd name="T21" fmla="*/ 1 h 17"/>
                    <a:gd name="T22" fmla="*/ 5 w 17"/>
                    <a:gd name="T23" fmla="*/ 1 h 17"/>
                    <a:gd name="T24" fmla="*/ 3 w 17"/>
                    <a:gd name="T25" fmla="*/ 0 h 17"/>
                    <a:gd name="T26" fmla="*/ 2 w 17"/>
                    <a:gd name="T27" fmla="*/ 1 h 17"/>
                    <a:gd name="T28" fmla="*/ 1 w 17"/>
                    <a:gd name="T29" fmla="*/ 1 h 17"/>
                    <a:gd name="T30" fmla="*/ 0 w 17"/>
                    <a:gd name="T31" fmla="*/ 2 h 17"/>
                    <a:gd name="T32" fmla="*/ 0 w 17"/>
                    <a:gd name="T33" fmla="*/ 3 h 17"/>
                    <a:gd name="T34" fmla="*/ 0 w 17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7" name="Freeform 55">
                  <a:extLst>
                    <a:ext uri="{FF2B5EF4-FFF2-40B4-BE49-F238E27FC236}">
                      <a16:creationId xmlns:a16="http://schemas.microsoft.com/office/drawing/2014/main" id="{1FABF70D-84AE-C54A-811F-42599C040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1 h 9"/>
                    <a:gd name="T2" fmla="*/ 0 w 9"/>
                    <a:gd name="T3" fmla="*/ 2 h 9"/>
                    <a:gd name="T4" fmla="*/ 0 w 9"/>
                    <a:gd name="T5" fmla="*/ 2 h 9"/>
                    <a:gd name="T6" fmla="*/ 1 w 9"/>
                    <a:gd name="T7" fmla="*/ 3 h 9"/>
                    <a:gd name="T8" fmla="*/ 1 w 9"/>
                    <a:gd name="T9" fmla="*/ 3 h 9"/>
                    <a:gd name="T10" fmla="*/ 2 w 9"/>
                    <a:gd name="T11" fmla="*/ 3 h 9"/>
                    <a:gd name="T12" fmla="*/ 2 w 9"/>
                    <a:gd name="T13" fmla="*/ 2 h 9"/>
                    <a:gd name="T14" fmla="*/ 3 w 9"/>
                    <a:gd name="T15" fmla="*/ 2 h 9"/>
                    <a:gd name="T16" fmla="*/ 3 w 9"/>
                    <a:gd name="T17" fmla="*/ 1 h 9"/>
                    <a:gd name="T18" fmla="*/ 3 w 9"/>
                    <a:gd name="T19" fmla="*/ 1 h 9"/>
                    <a:gd name="T20" fmla="*/ 2 w 9"/>
                    <a:gd name="T21" fmla="*/ 1 h 9"/>
                    <a:gd name="T22" fmla="*/ 2 w 9"/>
                    <a:gd name="T23" fmla="*/ 0 h 9"/>
                    <a:gd name="T24" fmla="*/ 1 w 9"/>
                    <a:gd name="T25" fmla="*/ 0 h 9"/>
                    <a:gd name="T26" fmla="*/ 1 w 9"/>
                    <a:gd name="T27" fmla="*/ 0 h 9"/>
                    <a:gd name="T28" fmla="*/ 0 w 9"/>
                    <a:gd name="T29" fmla="*/ 1 h 9"/>
                    <a:gd name="T30" fmla="*/ 0 w 9"/>
                    <a:gd name="T31" fmla="*/ 1 h 9"/>
                    <a:gd name="T32" fmla="*/ 0 w 9"/>
                    <a:gd name="T33" fmla="*/ 1 h 9"/>
                    <a:gd name="T34" fmla="*/ 0 w 9"/>
                    <a:gd name="T35" fmla="*/ 1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8" name="Freeform 56">
                  <a:extLst>
                    <a:ext uri="{FF2B5EF4-FFF2-40B4-BE49-F238E27FC236}">
                      <a16:creationId xmlns:a16="http://schemas.microsoft.com/office/drawing/2014/main" id="{EA854B52-CF32-CE47-A886-A9DC527E9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2 h 8"/>
                    <a:gd name="T2" fmla="*/ 0 w 7"/>
                    <a:gd name="T3" fmla="*/ 2 h 8"/>
                    <a:gd name="T4" fmla="*/ 0 w 7"/>
                    <a:gd name="T5" fmla="*/ 3 h 8"/>
                    <a:gd name="T6" fmla="*/ 1 w 7"/>
                    <a:gd name="T7" fmla="*/ 3 h 8"/>
                    <a:gd name="T8" fmla="*/ 1 w 7"/>
                    <a:gd name="T9" fmla="*/ 3 h 8"/>
                    <a:gd name="T10" fmla="*/ 2 w 7"/>
                    <a:gd name="T11" fmla="*/ 3 h 8"/>
                    <a:gd name="T12" fmla="*/ 2 w 7"/>
                    <a:gd name="T13" fmla="*/ 3 h 8"/>
                    <a:gd name="T14" fmla="*/ 2 w 7"/>
                    <a:gd name="T15" fmla="*/ 2 h 8"/>
                    <a:gd name="T16" fmla="*/ 2 w 7"/>
                    <a:gd name="T17" fmla="*/ 2 h 8"/>
                    <a:gd name="T18" fmla="*/ 2 w 7"/>
                    <a:gd name="T19" fmla="*/ 1 h 8"/>
                    <a:gd name="T20" fmla="*/ 2 w 7"/>
                    <a:gd name="T21" fmla="*/ 0 h 8"/>
                    <a:gd name="T22" fmla="*/ 2 w 7"/>
                    <a:gd name="T23" fmla="*/ 0 h 8"/>
                    <a:gd name="T24" fmla="*/ 1 w 7"/>
                    <a:gd name="T25" fmla="*/ 0 h 8"/>
                    <a:gd name="T26" fmla="*/ 1 w 7"/>
                    <a:gd name="T27" fmla="*/ 0 h 8"/>
                    <a:gd name="T28" fmla="*/ 0 w 7"/>
                    <a:gd name="T29" fmla="*/ 0 h 8"/>
                    <a:gd name="T30" fmla="*/ 0 w 7"/>
                    <a:gd name="T31" fmla="*/ 1 h 8"/>
                    <a:gd name="T32" fmla="*/ 0 w 7"/>
                    <a:gd name="T33" fmla="*/ 2 h 8"/>
                    <a:gd name="T34" fmla="*/ 0 w 7"/>
                    <a:gd name="T35" fmla="*/ 2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69" name="Freeform 57">
                  <a:extLst>
                    <a:ext uri="{FF2B5EF4-FFF2-40B4-BE49-F238E27FC236}">
                      <a16:creationId xmlns:a16="http://schemas.microsoft.com/office/drawing/2014/main" id="{BF1B05DB-0DE8-A84C-BAD7-A33F6CACD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1 h 9"/>
                    <a:gd name="T2" fmla="*/ 0 w 7"/>
                    <a:gd name="T3" fmla="*/ 2 h 9"/>
                    <a:gd name="T4" fmla="*/ 0 w 7"/>
                    <a:gd name="T5" fmla="*/ 2 h 9"/>
                    <a:gd name="T6" fmla="*/ 1 w 7"/>
                    <a:gd name="T7" fmla="*/ 3 h 9"/>
                    <a:gd name="T8" fmla="*/ 1 w 7"/>
                    <a:gd name="T9" fmla="*/ 3 h 9"/>
                    <a:gd name="T10" fmla="*/ 1 w 7"/>
                    <a:gd name="T11" fmla="*/ 3 h 9"/>
                    <a:gd name="T12" fmla="*/ 1 w 7"/>
                    <a:gd name="T13" fmla="*/ 2 h 9"/>
                    <a:gd name="T14" fmla="*/ 2 w 7"/>
                    <a:gd name="T15" fmla="*/ 2 h 9"/>
                    <a:gd name="T16" fmla="*/ 2 w 7"/>
                    <a:gd name="T17" fmla="*/ 1 h 9"/>
                    <a:gd name="T18" fmla="*/ 2 w 7"/>
                    <a:gd name="T19" fmla="*/ 1 h 9"/>
                    <a:gd name="T20" fmla="*/ 1 w 7"/>
                    <a:gd name="T21" fmla="*/ 0 h 9"/>
                    <a:gd name="T22" fmla="*/ 1 w 7"/>
                    <a:gd name="T23" fmla="*/ 0 h 9"/>
                    <a:gd name="T24" fmla="*/ 1 w 7"/>
                    <a:gd name="T25" fmla="*/ 0 h 9"/>
                    <a:gd name="T26" fmla="*/ 1 w 7"/>
                    <a:gd name="T27" fmla="*/ 0 h 9"/>
                    <a:gd name="T28" fmla="*/ 0 w 7"/>
                    <a:gd name="T29" fmla="*/ 0 h 9"/>
                    <a:gd name="T30" fmla="*/ 0 w 7"/>
                    <a:gd name="T31" fmla="*/ 1 h 9"/>
                    <a:gd name="T32" fmla="*/ 0 w 7"/>
                    <a:gd name="T33" fmla="*/ 1 h 9"/>
                    <a:gd name="T34" fmla="*/ 0 w 7"/>
                    <a:gd name="T35" fmla="*/ 1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0" name="Freeform 58">
                  <a:extLst>
                    <a:ext uri="{FF2B5EF4-FFF2-40B4-BE49-F238E27FC236}">
                      <a16:creationId xmlns:a16="http://schemas.microsoft.com/office/drawing/2014/main" id="{5589D932-1115-A847-9533-2D55DA50F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3 h 20"/>
                    <a:gd name="T2" fmla="*/ 0 w 20"/>
                    <a:gd name="T3" fmla="*/ 5 h 20"/>
                    <a:gd name="T4" fmla="*/ 1 w 20"/>
                    <a:gd name="T5" fmla="*/ 5 h 20"/>
                    <a:gd name="T6" fmla="*/ 2 w 20"/>
                    <a:gd name="T7" fmla="*/ 6 h 20"/>
                    <a:gd name="T8" fmla="*/ 4 w 20"/>
                    <a:gd name="T9" fmla="*/ 6 h 20"/>
                    <a:gd name="T10" fmla="*/ 5 w 20"/>
                    <a:gd name="T11" fmla="*/ 6 h 20"/>
                    <a:gd name="T12" fmla="*/ 6 w 20"/>
                    <a:gd name="T13" fmla="*/ 5 h 20"/>
                    <a:gd name="T14" fmla="*/ 7 w 20"/>
                    <a:gd name="T15" fmla="*/ 5 h 20"/>
                    <a:gd name="T16" fmla="*/ 7 w 20"/>
                    <a:gd name="T17" fmla="*/ 3 h 20"/>
                    <a:gd name="T18" fmla="*/ 7 w 20"/>
                    <a:gd name="T19" fmla="*/ 2 h 20"/>
                    <a:gd name="T20" fmla="*/ 6 w 20"/>
                    <a:gd name="T21" fmla="*/ 1 h 20"/>
                    <a:gd name="T22" fmla="*/ 5 w 20"/>
                    <a:gd name="T23" fmla="*/ 0 h 20"/>
                    <a:gd name="T24" fmla="*/ 4 w 20"/>
                    <a:gd name="T25" fmla="*/ 0 h 20"/>
                    <a:gd name="T26" fmla="*/ 2 w 20"/>
                    <a:gd name="T27" fmla="*/ 0 h 20"/>
                    <a:gd name="T28" fmla="*/ 1 w 20"/>
                    <a:gd name="T29" fmla="*/ 1 h 20"/>
                    <a:gd name="T30" fmla="*/ 0 w 20"/>
                    <a:gd name="T31" fmla="*/ 2 h 20"/>
                    <a:gd name="T32" fmla="*/ 0 w 20"/>
                    <a:gd name="T33" fmla="*/ 3 h 20"/>
                    <a:gd name="T34" fmla="*/ 0 w 20"/>
                    <a:gd name="T35" fmla="*/ 3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1" name="Freeform 59">
                  <a:extLst>
                    <a:ext uri="{FF2B5EF4-FFF2-40B4-BE49-F238E27FC236}">
                      <a16:creationId xmlns:a16="http://schemas.microsoft.com/office/drawing/2014/main" id="{16511C44-7B33-6D4F-B0B6-CF03E9A39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2 h 13"/>
                    <a:gd name="T2" fmla="*/ 0 w 12"/>
                    <a:gd name="T3" fmla="*/ 3 h 13"/>
                    <a:gd name="T4" fmla="*/ 1 w 12"/>
                    <a:gd name="T5" fmla="*/ 4 h 13"/>
                    <a:gd name="T6" fmla="*/ 1 w 12"/>
                    <a:gd name="T7" fmla="*/ 4 h 13"/>
                    <a:gd name="T8" fmla="*/ 2 w 12"/>
                    <a:gd name="T9" fmla="*/ 4 h 13"/>
                    <a:gd name="T10" fmla="*/ 3 w 12"/>
                    <a:gd name="T11" fmla="*/ 4 h 13"/>
                    <a:gd name="T12" fmla="*/ 4 w 12"/>
                    <a:gd name="T13" fmla="*/ 4 h 13"/>
                    <a:gd name="T14" fmla="*/ 4 w 12"/>
                    <a:gd name="T15" fmla="*/ 3 h 13"/>
                    <a:gd name="T16" fmla="*/ 4 w 12"/>
                    <a:gd name="T17" fmla="*/ 2 h 13"/>
                    <a:gd name="T18" fmla="*/ 4 w 12"/>
                    <a:gd name="T19" fmla="*/ 2 h 13"/>
                    <a:gd name="T20" fmla="*/ 4 w 12"/>
                    <a:gd name="T21" fmla="*/ 1 h 13"/>
                    <a:gd name="T22" fmla="*/ 3 w 12"/>
                    <a:gd name="T23" fmla="*/ 0 h 13"/>
                    <a:gd name="T24" fmla="*/ 2 w 12"/>
                    <a:gd name="T25" fmla="*/ 0 h 13"/>
                    <a:gd name="T26" fmla="*/ 1 w 12"/>
                    <a:gd name="T27" fmla="*/ 0 h 13"/>
                    <a:gd name="T28" fmla="*/ 1 w 12"/>
                    <a:gd name="T29" fmla="*/ 1 h 13"/>
                    <a:gd name="T30" fmla="*/ 0 w 12"/>
                    <a:gd name="T31" fmla="*/ 2 h 13"/>
                    <a:gd name="T32" fmla="*/ 0 w 12"/>
                    <a:gd name="T33" fmla="*/ 2 h 13"/>
                    <a:gd name="T34" fmla="*/ 0 w 12"/>
                    <a:gd name="T35" fmla="*/ 2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2" name="Freeform 60">
                  <a:extLst>
                    <a:ext uri="{FF2B5EF4-FFF2-40B4-BE49-F238E27FC236}">
                      <a16:creationId xmlns:a16="http://schemas.microsoft.com/office/drawing/2014/main" id="{F26F0A75-7970-4A49-A722-97D86AE1A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2 h 12"/>
                    <a:gd name="T2" fmla="*/ 0 w 13"/>
                    <a:gd name="T3" fmla="*/ 3 h 12"/>
                    <a:gd name="T4" fmla="*/ 1 w 13"/>
                    <a:gd name="T5" fmla="*/ 3 h 12"/>
                    <a:gd name="T6" fmla="*/ 2 w 13"/>
                    <a:gd name="T7" fmla="*/ 4 h 12"/>
                    <a:gd name="T8" fmla="*/ 3 w 13"/>
                    <a:gd name="T9" fmla="*/ 4 h 12"/>
                    <a:gd name="T10" fmla="*/ 3 w 13"/>
                    <a:gd name="T11" fmla="*/ 4 h 12"/>
                    <a:gd name="T12" fmla="*/ 5 w 13"/>
                    <a:gd name="T13" fmla="*/ 3 h 12"/>
                    <a:gd name="T14" fmla="*/ 5 w 13"/>
                    <a:gd name="T15" fmla="*/ 3 h 12"/>
                    <a:gd name="T16" fmla="*/ 5 w 13"/>
                    <a:gd name="T17" fmla="*/ 2 h 12"/>
                    <a:gd name="T18" fmla="*/ 5 w 13"/>
                    <a:gd name="T19" fmla="*/ 1 h 12"/>
                    <a:gd name="T20" fmla="*/ 5 w 13"/>
                    <a:gd name="T21" fmla="*/ 1 h 12"/>
                    <a:gd name="T22" fmla="*/ 3 w 13"/>
                    <a:gd name="T23" fmla="*/ 0 h 12"/>
                    <a:gd name="T24" fmla="*/ 3 w 13"/>
                    <a:gd name="T25" fmla="*/ 0 h 12"/>
                    <a:gd name="T26" fmla="*/ 2 w 13"/>
                    <a:gd name="T27" fmla="*/ 0 h 12"/>
                    <a:gd name="T28" fmla="*/ 1 w 13"/>
                    <a:gd name="T29" fmla="*/ 1 h 12"/>
                    <a:gd name="T30" fmla="*/ 0 w 13"/>
                    <a:gd name="T31" fmla="*/ 1 h 12"/>
                    <a:gd name="T32" fmla="*/ 0 w 13"/>
                    <a:gd name="T33" fmla="*/ 2 h 12"/>
                    <a:gd name="T34" fmla="*/ 0 w 13"/>
                    <a:gd name="T35" fmla="*/ 2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3" name="Freeform 61">
                  <a:extLst>
                    <a:ext uri="{FF2B5EF4-FFF2-40B4-BE49-F238E27FC236}">
                      <a16:creationId xmlns:a16="http://schemas.microsoft.com/office/drawing/2014/main" id="{64638425-75B0-7A42-B4DE-AAED6B854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1 h 7"/>
                    <a:gd name="T2" fmla="*/ 0 w 8"/>
                    <a:gd name="T3" fmla="*/ 1 h 7"/>
                    <a:gd name="T4" fmla="*/ 0 w 8"/>
                    <a:gd name="T5" fmla="*/ 2 h 7"/>
                    <a:gd name="T6" fmla="*/ 1 w 8"/>
                    <a:gd name="T7" fmla="*/ 2 h 7"/>
                    <a:gd name="T8" fmla="*/ 1 w 8"/>
                    <a:gd name="T9" fmla="*/ 2 h 7"/>
                    <a:gd name="T10" fmla="*/ 2 w 8"/>
                    <a:gd name="T11" fmla="*/ 2 h 7"/>
                    <a:gd name="T12" fmla="*/ 2 w 8"/>
                    <a:gd name="T13" fmla="*/ 2 h 7"/>
                    <a:gd name="T14" fmla="*/ 2 w 8"/>
                    <a:gd name="T15" fmla="*/ 1 h 7"/>
                    <a:gd name="T16" fmla="*/ 2 w 8"/>
                    <a:gd name="T17" fmla="*/ 1 h 7"/>
                    <a:gd name="T18" fmla="*/ 2 w 8"/>
                    <a:gd name="T19" fmla="*/ 0 h 7"/>
                    <a:gd name="T20" fmla="*/ 2 w 8"/>
                    <a:gd name="T21" fmla="*/ 0 h 7"/>
                    <a:gd name="T22" fmla="*/ 2 w 8"/>
                    <a:gd name="T23" fmla="*/ 0 h 7"/>
                    <a:gd name="T24" fmla="*/ 1 w 8"/>
                    <a:gd name="T25" fmla="*/ 0 h 7"/>
                    <a:gd name="T26" fmla="*/ 1 w 8"/>
                    <a:gd name="T27" fmla="*/ 0 h 7"/>
                    <a:gd name="T28" fmla="*/ 0 w 8"/>
                    <a:gd name="T29" fmla="*/ 0 h 7"/>
                    <a:gd name="T30" fmla="*/ 0 w 8"/>
                    <a:gd name="T31" fmla="*/ 0 h 7"/>
                    <a:gd name="T32" fmla="*/ 0 w 8"/>
                    <a:gd name="T33" fmla="*/ 1 h 7"/>
                    <a:gd name="T34" fmla="*/ 0 w 8"/>
                    <a:gd name="T35" fmla="*/ 1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4" name="Freeform 62">
                  <a:extLst>
                    <a:ext uri="{FF2B5EF4-FFF2-40B4-BE49-F238E27FC236}">
                      <a16:creationId xmlns:a16="http://schemas.microsoft.com/office/drawing/2014/main" id="{8A0FC381-7BAA-4D4E-8D9D-2A6C52385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2 h 8"/>
                    <a:gd name="T4" fmla="*/ 0 w 7"/>
                    <a:gd name="T5" fmla="*/ 2 h 8"/>
                    <a:gd name="T6" fmla="*/ 1 w 7"/>
                    <a:gd name="T7" fmla="*/ 3 h 8"/>
                    <a:gd name="T8" fmla="*/ 1 w 7"/>
                    <a:gd name="T9" fmla="*/ 3 h 8"/>
                    <a:gd name="T10" fmla="*/ 2 w 7"/>
                    <a:gd name="T11" fmla="*/ 3 h 8"/>
                    <a:gd name="T12" fmla="*/ 2 w 7"/>
                    <a:gd name="T13" fmla="*/ 2 h 8"/>
                    <a:gd name="T14" fmla="*/ 2 w 7"/>
                    <a:gd name="T15" fmla="*/ 2 h 8"/>
                    <a:gd name="T16" fmla="*/ 2 w 7"/>
                    <a:gd name="T17" fmla="*/ 1 h 8"/>
                    <a:gd name="T18" fmla="*/ 2 w 7"/>
                    <a:gd name="T19" fmla="*/ 1 h 8"/>
                    <a:gd name="T20" fmla="*/ 2 w 7"/>
                    <a:gd name="T21" fmla="*/ 1 h 8"/>
                    <a:gd name="T22" fmla="*/ 2 w 7"/>
                    <a:gd name="T23" fmla="*/ 0 h 8"/>
                    <a:gd name="T24" fmla="*/ 1 w 7"/>
                    <a:gd name="T25" fmla="*/ 0 h 8"/>
                    <a:gd name="T26" fmla="*/ 1 w 7"/>
                    <a:gd name="T27" fmla="*/ 0 h 8"/>
                    <a:gd name="T28" fmla="*/ 0 w 7"/>
                    <a:gd name="T29" fmla="*/ 1 h 8"/>
                    <a:gd name="T30" fmla="*/ 0 w 7"/>
                    <a:gd name="T31" fmla="*/ 1 h 8"/>
                    <a:gd name="T32" fmla="*/ 0 w 7"/>
                    <a:gd name="T33" fmla="*/ 1 h 8"/>
                    <a:gd name="T34" fmla="*/ 0 w 7"/>
                    <a:gd name="T35" fmla="*/ 1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5" name="Freeform 63">
                  <a:extLst>
                    <a:ext uri="{FF2B5EF4-FFF2-40B4-BE49-F238E27FC236}">
                      <a16:creationId xmlns:a16="http://schemas.microsoft.com/office/drawing/2014/main" id="{4D9047EA-73A7-474A-B998-3FCD0D2F7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3 h 17"/>
                    <a:gd name="T2" fmla="*/ 0 w 16"/>
                    <a:gd name="T3" fmla="*/ 4 h 17"/>
                    <a:gd name="T4" fmla="*/ 1 w 16"/>
                    <a:gd name="T5" fmla="*/ 5 h 17"/>
                    <a:gd name="T6" fmla="*/ 2 w 16"/>
                    <a:gd name="T7" fmla="*/ 6 h 17"/>
                    <a:gd name="T8" fmla="*/ 3 w 16"/>
                    <a:gd name="T9" fmla="*/ 6 h 17"/>
                    <a:gd name="T10" fmla="*/ 5 w 16"/>
                    <a:gd name="T11" fmla="*/ 6 h 17"/>
                    <a:gd name="T12" fmla="*/ 6 w 16"/>
                    <a:gd name="T13" fmla="*/ 5 h 17"/>
                    <a:gd name="T14" fmla="*/ 6 w 16"/>
                    <a:gd name="T15" fmla="*/ 4 h 17"/>
                    <a:gd name="T16" fmla="*/ 6 w 16"/>
                    <a:gd name="T17" fmla="*/ 3 h 17"/>
                    <a:gd name="T18" fmla="*/ 6 w 16"/>
                    <a:gd name="T19" fmla="*/ 2 h 17"/>
                    <a:gd name="T20" fmla="*/ 6 w 16"/>
                    <a:gd name="T21" fmla="*/ 1 h 17"/>
                    <a:gd name="T22" fmla="*/ 5 w 16"/>
                    <a:gd name="T23" fmla="*/ 0 h 17"/>
                    <a:gd name="T24" fmla="*/ 3 w 16"/>
                    <a:gd name="T25" fmla="*/ 0 h 17"/>
                    <a:gd name="T26" fmla="*/ 2 w 16"/>
                    <a:gd name="T27" fmla="*/ 0 h 17"/>
                    <a:gd name="T28" fmla="*/ 1 w 16"/>
                    <a:gd name="T29" fmla="*/ 1 h 17"/>
                    <a:gd name="T30" fmla="*/ 0 w 16"/>
                    <a:gd name="T31" fmla="*/ 2 h 17"/>
                    <a:gd name="T32" fmla="*/ 0 w 16"/>
                    <a:gd name="T33" fmla="*/ 3 h 17"/>
                    <a:gd name="T34" fmla="*/ 0 w 16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6" name="Freeform 64">
                  <a:extLst>
                    <a:ext uri="{FF2B5EF4-FFF2-40B4-BE49-F238E27FC236}">
                      <a16:creationId xmlns:a16="http://schemas.microsoft.com/office/drawing/2014/main" id="{424AA3B6-71E5-154B-B896-6AFDE0D00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2 h 12"/>
                    <a:gd name="T2" fmla="*/ 0 w 12"/>
                    <a:gd name="T3" fmla="*/ 2 h 12"/>
                    <a:gd name="T4" fmla="*/ 0 w 12"/>
                    <a:gd name="T5" fmla="*/ 3 h 12"/>
                    <a:gd name="T6" fmla="*/ 1 w 12"/>
                    <a:gd name="T7" fmla="*/ 4 h 12"/>
                    <a:gd name="T8" fmla="*/ 2 w 12"/>
                    <a:gd name="T9" fmla="*/ 4 h 12"/>
                    <a:gd name="T10" fmla="*/ 2 w 12"/>
                    <a:gd name="T11" fmla="*/ 4 h 12"/>
                    <a:gd name="T12" fmla="*/ 3 w 12"/>
                    <a:gd name="T13" fmla="*/ 3 h 12"/>
                    <a:gd name="T14" fmla="*/ 4 w 12"/>
                    <a:gd name="T15" fmla="*/ 2 h 12"/>
                    <a:gd name="T16" fmla="*/ 4 w 12"/>
                    <a:gd name="T17" fmla="*/ 2 h 12"/>
                    <a:gd name="T18" fmla="*/ 4 w 12"/>
                    <a:gd name="T19" fmla="*/ 1 h 12"/>
                    <a:gd name="T20" fmla="*/ 3 w 12"/>
                    <a:gd name="T21" fmla="*/ 1 h 12"/>
                    <a:gd name="T22" fmla="*/ 2 w 12"/>
                    <a:gd name="T23" fmla="*/ 0 h 12"/>
                    <a:gd name="T24" fmla="*/ 2 w 12"/>
                    <a:gd name="T25" fmla="*/ 0 h 12"/>
                    <a:gd name="T26" fmla="*/ 1 w 12"/>
                    <a:gd name="T27" fmla="*/ 0 h 12"/>
                    <a:gd name="T28" fmla="*/ 0 w 12"/>
                    <a:gd name="T29" fmla="*/ 1 h 12"/>
                    <a:gd name="T30" fmla="*/ 0 w 12"/>
                    <a:gd name="T31" fmla="*/ 1 h 12"/>
                    <a:gd name="T32" fmla="*/ 0 w 12"/>
                    <a:gd name="T33" fmla="*/ 2 h 12"/>
                    <a:gd name="T34" fmla="*/ 0 w 12"/>
                    <a:gd name="T35" fmla="*/ 2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7" name="Freeform 65">
                  <a:extLst>
                    <a:ext uri="{FF2B5EF4-FFF2-40B4-BE49-F238E27FC236}">
                      <a16:creationId xmlns:a16="http://schemas.microsoft.com/office/drawing/2014/main" id="{00E4CF06-70A3-0F47-9246-68B276812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2 w 74"/>
                    <a:gd name="T1" fmla="*/ 22 h 75"/>
                    <a:gd name="T2" fmla="*/ 5 w 74"/>
                    <a:gd name="T3" fmla="*/ 24 h 75"/>
                    <a:gd name="T4" fmla="*/ 8 w 74"/>
                    <a:gd name="T5" fmla="*/ 25 h 75"/>
                    <a:gd name="T6" fmla="*/ 11 w 74"/>
                    <a:gd name="T7" fmla="*/ 25 h 75"/>
                    <a:gd name="T8" fmla="*/ 13 w 74"/>
                    <a:gd name="T9" fmla="*/ 24 h 75"/>
                    <a:gd name="T10" fmla="*/ 13 w 74"/>
                    <a:gd name="T11" fmla="*/ 24 h 75"/>
                    <a:gd name="T12" fmla="*/ 15 w 74"/>
                    <a:gd name="T13" fmla="*/ 24 h 75"/>
                    <a:gd name="T14" fmla="*/ 17 w 74"/>
                    <a:gd name="T15" fmla="*/ 23 h 75"/>
                    <a:gd name="T16" fmla="*/ 20 w 74"/>
                    <a:gd name="T17" fmla="*/ 22 h 75"/>
                    <a:gd name="T18" fmla="*/ 22 w 74"/>
                    <a:gd name="T19" fmla="*/ 20 h 75"/>
                    <a:gd name="T20" fmla="*/ 24 w 74"/>
                    <a:gd name="T21" fmla="*/ 19 h 75"/>
                    <a:gd name="T22" fmla="*/ 25 w 74"/>
                    <a:gd name="T23" fmla="*/ 17 h 75"/>
                    <a:gd name="T24" fmla="*/ 24 w 74"/>
                    <a:gd name="T25" fmla="*/ 15 h 75"/>
                    <a:gd name="T26" fmla="*/ 20 w 74"/>
                    <a:gd name="T27" fmla="*/ 12 h 75"/>
                    <a:gd name="T28" fmla="*/ 16 w 74"/>
                    <a:gd name="T29" fmla="*/ 13 h 75"/>
                    <a:gd name="T30" fmla="*/ 12 w 74"/>
                    <a:gd name="T31" fmla="*/ 16 h 75"/>
                    <a:gd name="T32" fmla="*/ 10 w 74"/>
                    <a:gd name="T33" fmla="*/ 17 h 75"/>
                    <a:gd name="T34" fmla="*/ 10 w 74"/>
                    <a:gd name="T35" fmla="*/ 14 h 75"/>
                    <a:gd name="T36" fmla="*/ 8 w 74"/>
                    <a:gd name="T37" fmla="*/ 9 h 75"/>
                    <a:gd name="T38" fmla="*/ 4 w 74"/>
                    <a:gd name="T39" fmla="*/ 2 h 75"/>
                    <a:gd name="T40" fmla="*/ 1 w 74"/>
                    <a:gd name="T41" fmla="*/ 0 h 75"/>
                    <a:gd name="T42" fmla="*/ 0 w 74"/>
                    <a:gd name="T43" fmla="*/ 6 h 75"/>
                    <a:gd name="T44" fmla="*/ 1 w 74"/>
                    <a:gd name="T45" fmla="*/ 13 h 75"/>
                    <a:gd name="T46" fmla="*/ 2 w 74"/>
                    <a:gd name="T47" fmla="*/ 19 h 75"/>
                    <a:gd name="T48" fmla="*/ 2 w 74"/>
                    <a:gd name="T49" fmla="*/ 22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8" name="Freeform 66">
                  <a:extLst>
                    <a:ext uri="{FF2B5EF4-FFF2-40B4-BE49-F238E27FC236}">
                      <a16:creationId xmlns:a16="http://schemas.microsoft.com/office/drawing/2014/main" id="{C47DF681-654F-0244-BFFE-1FD3B0012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8 w 69"/>
                    <a:gd name="T1" fmla="*/ 20 h 59"/>
                    <a:gd name="T2" fmla="*/ 10 w 69"/>
                    <a:gd name="T3" fmla="*/ 20 h 59"/>
                    <a:gd name="T4" fmla="*/ 13 w 69"/>
                    <a:gd name="T5" fmla="*/ 19 h 59"/>
                    <a:gd name="T6" fmla="*/ 16 w 69"/>
                    <a:gd name="T7" fmla="*/ 19 h 59"/>
                    <a:gd name="T8" fmla="*/ 19 w 69"/>
                    <a:gd name="T9" fmla="*/ 18 h 59"/>
                    <a:gd name="T10" fmla="*/ 21 w 69"/>
                    <a:gd name="T11" fmla="*/ 18 h 59"/>
                    <a:gd name="T12" fmla="*/ 23 w 69"/>
                    <a:gd name="T13" fmla="*/ 16 h 59"/>
                    <a:gd name="T14" fmla="*/ 23 w 69"/>
                    <a:gd name="T15" fmla="*/ 15 h 59"/>
                    <a:gd name="T16" fmla="*/ 22 w 69"/>
                    <a:gd name="T17" fmla="*/ 13 h 59"/>
                    <a:gd name="T18" fmla="*/ 18 w 69"/>
                    <a:gd name="T19" fmla="*/ 11 h 59"/>
                    <a:gd name="T20" fmla="*/ 14 w 69"/>
                    <a:gd name="T21" fmla="*/ 11 h 59"/>
                    <a:gd name="T22" fmla="*/ 10 w 69"/>
                    <a:gd name="T23" fmla="*/ 13 h 59"/>
                    <a:gd name="T24" fmla="*/ 8 w 69"/>
                    <a:gd name="T25" fmla="*/ 14 h 59"/>
                    <a:gd name="T26" fmla="*/ 7 w 69"/>
                    <a:gd name="T27" fmla="*/ 10 h 59"/>
                    <a:gd name="T28" fmla="*/ 6 w 69"/>
                    <a:gd name="T29" fmla="*/ 4 h 59"/>
                    <a:gd name="T30" fmla="*/ 5 w 69"/>
                    <a:gd name="T31" fmla="*/ 0 h 59"/>
                    <a:gd name="T32" fmla="*/ 0 w 69"/>
                    <a:gd name="T33" fmla="*/ 0 h 59"/>
                    <a:gd name="T34" fmla="*/ 0 w 69"/>
                    <a:gd name="T35" fmla="*/ 9 h 59"/>
                    <a:gd name="T36" fmla="*/ 3 w 69"/>
                    <a:gd name="T37" fmla="*/ 15 h 59"/>
                    <a:gd name="T38" fmla="*/ 6 w 69"/>
                    <a:gd name="T39" fmla="*/ 19 h 59"/>
                    <a:gd name="T40" fmla="*/ 8 w 69"/>
                    <a:gd name="T41" fmla="*/ 20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79" name="Freeform 67">
                  <a:extLst>
                    <a:ext uri="{FF2B5EF4-FFF2-40B4-BE49-F238E27FC236}">
                      <a16:creationId xmlns:a16="http://schemas.microsoft.com/office/drawing/2014/main" id="{26521B0A-133D-C540-9896-9BC241F8A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2 w 69"/>
                    <a:gd name="T1" fmla="*/ 15 h 60"/>
                    <a:gd name="T2" fmla="*/ 5 w 69"/>
                    <a:gd name="T3" fmla="*/ 18 h 60"/>
                    <a:gd name="T4" fmla="*/ 7 w 69"/>
                    <a:gd name="T5" fmla="*/ 20 h 60"/>
                    <a:gd name="T6" fmla="*/ 10 w 69"/>
                    <a:gd name="T7" fmla="*/ 20 h 60"/>
                    <a:gd name="T8" fmla="*/ 13 w 69"/>
                    <a:gd name="T9" fmla="*/ 20 h 60"/>
                    <a:gd name="T10" fmla="*/ 15 w 69"/>
                    <a:gd name="T11" fmla="*/ 20 h 60"/>
                    <a:gd name="T12" fmla="*/ 17 w 69"/>
                    <a:gd name="T13" fmla="*/ 19 h 60"/>
                    <a:gd name="T14" fmla="*/ 19 w 69"/>
                    <a:gd name="T15" fmla="*/ 18 h 60"/>
                    <a:gd name="T16" fmla="*/ 20 w 69"/>
                    <a:gd name="T17" fmla="*/ 17 h 60"/>
                    <a:gd name="T18" fmla="*/ 21 w 69"/>
                    <a:gd name="T19" fmla="*/ 17 h 60"/>
                    <a:gd name="T20" fmla="*/ 22 w 69"/>
                    <a:gd name="T21" fmla="*/ 16 h 60"/>
                    <a:gd name="T22" fmla="*/ 23 w 69"/>
                    <a:gd name="T23" fmla="*/ 14 h 60"/>
                    <a:gd name="T24" fmla="*/ 22 w 69"/>
                    <a:gd name="T25" fmla="*/ 13 h 60"/>
                    <a:gd name="T26" fmla="*/ 18 w 69"/>
                    <a:gd name="T27" fmla="*/ 10 h 60"/>
                    <a:gd name="T28" fmla="*/ 14 w 69"/>
                    <a:gd name="T29" fmla="*/ 10 h 60"/>
                    <a:gd name="T30" fmla="*/ 11 w 69"/>
                    <a:gd name="T31" fmla="*/ 11 h 60"/>
                    <a:gd name="T32" fmla="*/ 9 w 69"/>
                    <a:gd name="T33" fmla="*/ 12 h 60"/>
                    <a:gd name="T34" fmla="*/ 9 w 69"/>
                    <a:gd name="T35" fmla="*/ 10 h 60"/>
                    <a:gd name="T36" fmla="*/ 7 w 69"/>
                    <a:gd name="T37" fmla="*/ 5 h 60"/>
                    <a:gd name="T38" fmla="*/ 4 w 69"/>
                    <a:gd name="T39" fmla="*/ 1 h 60"/>
                    <a:gd name="T40" fmla="*/ 0 w 69"/>
                    <a:gd name="T41" fmla="*/ 0 h 60"/>
                    <a:gd name="T42" fmla="*/ 0 w 69"/>
                    <a:gd name="T43" fmla="*/ 5 h 60"/>
                    <a:gd name="T44" fmla="*/ 0 w 69"/>
                    <a:gd name="T45" fmla="*/ 10 h 60"/>
                    <a:gd name="T46" fmla="*/ 1 w 69"/>
                    <a:gd name="T47" fmla="*/ 14 h 60"/>
                    <a:gd name="T48" fmla="*/ 2 w 69"/>
                    <a:gd name="T49" fmla="*/ 15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0" name="Freeform 68">
                  <a:extLst>
                    <a:ext uri="{FF2B5EF4-FFF2-40B4-BE49-F238E27FC236}">
                      <a16:creationId xmlns:a16="http://schemas.microsoft.com/office/drawing/2014/main" id="{9FBD16DE-5F0A-1F4F-BE26-EE47790B0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4 w 75"/>
                    <a:gd name="T1" fmla="*/ 15 h 48"/>
                    <a:gd name="T2" fmla="*/ 6 w 75"/>
                    <a:gd name="T3" fmla="*/ 15 h 48"/>
                    <a:gd name="T4" fmla="*/ 10 w 75"/>
                    <a:gd name="T5" fmla="*/ 16 h 48"/>
                    <a:gd name="T6" fmla="*/ 14 w 75"/>
                    <a:gd name="T7" fmla="*/ 16 h 48"/>
                    <a:gd name="T8" fmla="*/ 19 w 75"/>
                    <a:gd name="T9" fmla="*/ 15 h 48"/>
                    <a:gd name="T10" fmla="*/ 22 w 75"/>
                    <a:gd name="T11" fmla="*/ 14 h 48"/>
                    <a:gd name="T12" fmla="*/ 25 w 75"/>
                    <a:gd name="T13" fmla="*/ 12 h 48"/>
                    <a:gd name="T14" fmla="*/ 25 w 75"/>
                    <a:gd name="T15" fmla="*/ 10 h 48"/>
                    <a:gd name="T16" fmla="*/ 24 w 75"/>
                    <a:gd name="T17" fmla="*/ 6 h 48"/>
                    <a:gd name="T18" fmla="*/ 22 w 75"/>
                    <a:gd name="T19" fmla="*/ 5 h 48"/>
                    <a:gd name="T20" fmla="*/ 20 w 75"/>
                    <a:gd name="T21" fmla="*/ 5 h 48"/>
                    <a:gd name="T22" fmla="*/ 17 w 75"/>
                    <a:gd name="T23" fmla="*/ 5 h 48"/>
                    <a:gd name="T24" fmla="*/ 14 w 75"/>
                    <a:gd name="T25" fmla="*/ 6 h 48"/>
                    <a:gd name="T26" fmla="*/ 12 w 75"/>
                    <a:gd name="T27" fmla="*/ 6 h 48"/>
                    <a:gd name="T28" fmla="*/ 10 w 75"/>
                    <a:gd name="T29" fmla="*/ 7 h 48"/>
                    <a:gd name="T30" fmla="*/ 8 w 75"/>
                    <a:gd name="T31" fmla="*/ 8 h 48"/>
                    <a:gd name="T32" fmla="*/ 8 w 75"/>
                    <a:gd name="T33" fmla="*/ 8 h 48"/>
                    <a:gd name="T34" fmla="*/ 7 w 75"/>
                    <a:gd name="T35" fmla="*/ 7 h 48"/>
                    <a:gd name="T36" fmla="*/ 6 w 75"/>
                    <a:gd name="T37" fmla="*/ 4 h 48"/>
                    <a:gd name="T38" fmla="*/ 5 w 75"/>
                    <a:gd name="T39" fmla="*/ 2 h 48"/>
                    <a:gd name="T40" fmla="*/ 5 w 75"/>
                    <a:gd name="T41" fmla="*/ 1 h 48"/>
                    <a:gd name="T42" fmla="*/ 4 w 75"/>
                    <a:gd name="T43" fmla="*/ 0 h 48"/>
                    <a:gd name="T44" fmla="*/ 3 w 75"/>
                    <a:gd name="T45" fmla="*/ 0 h 48"/>
                    <a:gd name="T46" fmla="*/ 1 w 75"/>
                    <a:gd name="T47" fmla="*/ 1 h 48"/>
                    <a:gd name="T48" fmla="*/ 0 w 75"/>
                    <a:gd name="T49" fmla="*/ 2 h 48"/>
                    <a:gd name="T50" fmla="*/ 0 w 75"/>
                    <a:gd name="T51" fmla="*/ 4 h 48"/>
                    <a:gd name="T52" fmla="*/ 2 w 75"/>
                    <a:gd name="T53" fmla="*/ 9 h 48"/>
                    <a:gd name="T54" fmla="*/ 3 w 75"/>
                    <a:gd name="T55" fmla="*/ 13 h 48"/>
                    <a:gd name="T56" fmla="*/ 4 w 75"/>
                    <a:gd name="T57" fmla="*/ 15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1" name="Freeform 69">
                  <a:extLst>
                    <a:ext uri="{FF2B5EF4-FFF2-40B4-BE49-F238E27FC236}">
                      <a16:creationId xmlns:a16="http://schemas.microsoft.com/office/drawing/2014/main" id="{149AB05B-2B58-1544-AEF0-C387FB3DE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5 w 63"/>
                    <a:gd name="T1" fmla="*/ 18 h 57"/>
                    <a:gd name="T2" fmla="*/ 7 w 63"/>
                    <a:gd name="T3" fmla="*/ 18 h 57"/>
                    <a:gd name="T4" fmla="*/ 11 w 63"/>
                    <a:gd name="T5" fmla="*/ 19 h 57"/>
                    <a:gd name="T6" fmla="*/ 16 w 63"/>
                    <a:gd name="T7" fmla="*/ 19 h 57"/>
                    <a:gd name="T8" fmla="*/ 19 w 63"/>
                    <a:gd name="T9" fmla="*/ 17 h 57"/>
                    <a:gd name="T10" fmla="*/ 20 w 63"/>
                    <a:gd name="T11" fmla="*/ 16 h 57"/>
                    <a:gd name="T12" fmla="*/ 21 w 63"/>
                    <a:gd name="T13" fmla="*/ 15 h 57"/>
                    <a:gd name="T14" fmla="*/ 21 w 63"/>
                    <a:gd name="T15" fmla="*/ 14 h 57"/>
                    <a:gd name="T16" fmla="*/ 21 w 63"/>
                    <a:gd name="T17" fmla="*/ 13 h 57"/>
                    <a:gd name="T18" fmla="*/ 20 w 63"/>
                    <a:gd name="T19" fmla="*/ 12 h 57"/>
                    <a:gd name="T20" fmla="*/ 19 w 63"/>
                    <a:gd name="T21" fmla="*/ 11 h 57"/>
                    <a:gd name="T22" fmla="*/ 18 w 63"/>
                    <a:gd name="T23" fmla="*/ 10 h 57"/>
                    <a:gd name="T24" fmla="*/ 16 w 63"/>
                    <a:gd name="T25" fmla="*/ 11 h 57"/>
                    <a:gd name="T26" fmla="*/ 13 w 63"/>
                    <a:gd name="T27" fmla="*/ 12 h 57"/>
                    <a:gd name="T28" fmla="*/ 10 w 63"/>
                    <a:gd name="T29" fmla="*/ 12 h 57"/>
                    <a:gd name="T30" fmla="*/ 8 w 63"/>
                    <a:gd name="T31" fmla="*/ 12 h 57"/>
                    <a:gd name="T32" fmla="*/ 7 w 63"/>
                    <a:gd name="T33" fmla="*/ 12 h 57"/>
                    <a:gd name="T34" fmla="*/ 7 w 63"/>
                    <a:gd name="T35" fmla="*/ 10 h 57"/>
                    <a:gd name="T36" fmla="*/ 7 w 63"/>
                    <a:gd name="T37" fmla="*/ 6 h 57"/>
                    <a:gd name="T38" fmla="*/ 6 w 63"/>
                    <a:gd name="T39" fmla="*/ 1 h 57"/>
                    <a:gd name="T40" fmla="*/ 3 w 63"/>
                    <a:gd name="T41" fmla="*/ 0 h 57"/>
                    <a:gd name="T42" fmla="*/ 0 w 63"/>
                    <a:gd name="T43" fmla="*/ 6 h 57"/>
                    <a:gd name="T44" fmla="*/ 0 w 63"/>
                    <a:gd name="T45" fmla="*/ 11 h 57"/>
                    <a:gd name="T46" fmla="*/ 2 w 63"/>
                    <a:gd name="T47" fmla="*/ 15 h 57"/>
                    <a:gd name="T48" fmla="*/ 5 w 63"/>
                    <a:gd name="T49" fmla="*/ 18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2" name="Freeform 70">
                  <a:extLst>
                    <a:ext uri="{FF2B5EF4-FFF2-40B4-BE49-F238E27FC236}">
                      <a16:creationId xmlns:a16="http://schemas.microsoft.com/office/drawing/2014/main" id="{FC8BD8B6-2B52-3845-85E2-F0C1A7160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8 w 65"/>
                    <a:gd name="T1" fmla="*/ 17 h 57"/>
                    <a:gd name="T2" fmla="*/ 10 w 65"/>
                    <a:gd name="T3" fmla="*/ 19 h 57"/>
                    <a:gd name="T4" fmla="*/ 13 w 65"/>
                    <a:gd name="T5" fmla="*/ 18 h 57"/>
                    <a:gd name="T6" fmla="*/ 16 w 65"/>
                    <a:gd name="T7" fmla="*/ 17 h 57"/>
                    <a:gd name="T8" fmla="*/ 19 w 65"/>
                    <a:gd name="T9" fmla="*/ 16 h 57"/>
                    <a:gd name="T10" fmla="*/ 20 w 65"/>
                    <a:gd name="T11" fmla="*/ 15 h 57"/>
                    <a:gd name="T12" fmla="*/ 21 w 65"/>
                    <a:gd name="T13" fmla="*/ 14 h 57"/>
                    <a:gd name="T14" fmla="*/ 21 w 65"/>
                    <a:gd name="T15" fmla="*/ 13 h 57"/>
                    <a:gd name="T16" fmla="*/ 20 w 65"/>
                    <a:gd name="T17" fmla="*/ 11 h 57"/>
                    <a:gd name="T18" fmla="*/ 17 w 65"/>
                    <a:gd name="T19" fmla="*/ 9 h 57"/>
                    <a:gd name="T20" fmla="*/ 15 w 65"/>
                    <a:gd name="T21" fmla="*/ 10 h 57"/>
                    <a:gd name="T22" fmla="*/ 13 w 65"/>
                    <a:gd name="T23" fmla="*/ 12 h 57"/>
                    <a:gd name="T24" fmla="*/ 11 w 65"/>
                    <a:gd name="T25" fmla="*/ 13 h 57"/>
                    <a:gd name="T26" fmla="*/ 10 w 65"/>
                    <a:gd name="T27" fmla="*/ 11 h 57"/>
                    <a:gd name="T28" fmla="*/ 8 w 65"/>
                    <a:gd name="T29" fmla="*/ 6 h 57"/>
                    <a:gd name="T30" fmla="*/ 5 w 65"/>
                    <a:gd name="T31" fmla="*/ 2 h 57"/>
                    <a:gd name="T32" fmla="*/ 2 w 65"/>
                    <a:gd name="T33" fmla="*/ 0 h 57"/>
                    <a:gd name="T34" fmla="*/ 0 w 65"/>
                    <a:gd name="T35" fmla="*/ 7 h 57"/>
                    <a:gd name="T36" fmla="*/ 2 w 65"/>
                    <a:gd name="T37" fmla="*/ 12 h 57"/>
                    <a:gd name="T38" fmla="*/ 6 w 65"/>
                    <a:gd name="T39" fmla="*/ 16 h 57"/>
                    <a:gd name="T40" fmla="*/ 8 w 65"/>
                    <a:gd name="T41" fmla="*/ 17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3" name="Freeform 71">
                  <a:extLst>
                    <a:ext uri="{FF2B5EF4-FFF2-40B4-BE49-F238E27FC236}">
                      <a16:creationId xmlns:a16="http://schemas.microsoft.com/office/drawing/2014/main" id="{3C294BB0-C571-C94A-81A0-4037FD69D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5 w 79"/>
                    <a:gd name="T1" fmla="*/ 22 h 80"/>
                    <a:gd name="T2" fmla="*/ 6 w 79"/>
                    <a:gd name="T3" fmla="*/ 23 h 80"/>
                    <a:gd name="T4" fmla="*/ 8 w 79"/>
                    <a:gd name="T5" fmla="*/ 24 h 80"/>
                    <a:gd name="T6" fmla="*/ 10 w 79"/>
                    <a:gd name="T7" fmla="*/ 25 h 80"/>
                    <a:gd name="T8" fmla="*/ 13 w 79"/>
                    <a:gd name="T9" fmla="*/ 26 h 80"/>
                    <a:gd name="T10" fmla="*/ 15 w 79"/>
                    <a:gd name="T11" fmla="*/ 26 h 80"/>
                    <a:gd name="T12" fmla="*/ 19 w 79"/>
                    <a:gd name="T13" fmla="*/ 25 h 80"/>
                    <a:gd name="T14" fmla="*/ 22 w 79"/>
                    <a:gd name="T15" fmla="*/ 23 h 80"/>
                    <a:gd name="T16" fmla="*/ 24 w 79"/>
                    <a:gd name="T17" fmla="*/ 19 h 80"/>
                    <a:gd name="T18" fmla="*/ 25 w 79"/>
                    <a:gd name="T19" fmla="*/ 18 h 80"/>
                    <a:gd name="T20" fmla="*/ 26 w 79"/>
                    <a:gd name="T21" fmla="*/ 16 h 80"/>
                    <a:gd name="T22" fmla="*/ 26 w 79"/>
                    <a:gd name="T23" fmla="*/ 15 h 80"/>
                    <a:gd name="T24" fmla="*/ 26 w 79"/>
                    <a:gd name="T25" fmla="*/ 14 h 80"/>
                    <a:gd name="T26" fmla="*/ 23 w 79"/>
                    <a:gd name="T27" fmla="*/ 13 h 80"/>
                    <a:gd name="T28" fmla="*/ 20 w 79"/>
                    <a:gd name="T29" fmla="*/ 12 h 80"/>
                    <a:gd name="T30" fmla="*/ 17 w 79"/>
                    <a:gd name="T31" fmla="*/ 13 h 80"/>
                    <a:gd name="T32" fmla="*/ 15 w 79"/>
                    <a:gd name="T33" fmla="*/ 13 h 80"/>
                    <a:gd name="T34" fmla="*/ 13 w 79"/>
                    <a:gd name="T35" fmla="*/ 14 h 80"/>
                    <a:gd name="T36" fmla="*/ 11 w 79"/>
                    <a:gd name="T37" fmla="*/ 15 h 80"/>
                    <a:gd name="T38" fmla="*/ 10 w 79"/>
                    <a:gd name="T39" fmla="*/ 16 h 80"/>
                    <a:gd name="T40" fmla="*/ 10 w 79"/>
                    <a:gd name="T41" fmla="*/ 17 h 80"/>
                    <a:gd name="T42" fmla="*/ 9 w 79"/>
                    <a:gd name="T43" fmla="*/ 14 h 80"/>
                    <a:gd name="T44" fmla="*/ 7 w 79"/>
                    <a:gd name="T45" fmla="*/ 8 h 80"/>
                    <a:gd name="T46" fmla="*/ 4 w 79"/>
                    <a:gd name="T47" fmla="*/ 2 h 80"/>
                    <a:gd name="T48" fmla="*/ 0 w 79"/>
                    <a:gd name="T49" fmla="*/ 0 h 80"/>
                    <a:gd name="T50" fmla="*/ 0 w 79"/>
                    <a:gd name="T51" fmla="*/ 8 h 80"/>
                    <a:gd name="T52" fmla="*/ 2 w 79"/>
                    <a:gd name="T53" fmla="*/ 15 h 80"/>
                    <a:gd name="T54" fmla="*/ 4 w 79"/>
                    <a:gd name="T55" fmla="*/ 20 h 80"/>
                    <a:gd name="T56" fmla="*/ 5 w 79"/>
                    <a:gd name="T57" fmla="*/ 22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4" name="Freeform 72">
                  <a:extLst>
                    <a:ext uri="{FF2B5EF4-FFF2-40B4-BE49-F238E27FC236}">
                      <a16:creationId xmlns:a16="http://schemas.microsoft.com/office/drawing/2014/main" id="{EF9B415C-6921-4040-9B4C-E0F84B673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4 w 79"/>
                    <a:gd name="T1" fmla="*/ 18 h 67"/>
                    <a:gd name="T2" fmla="*/ 5 w 79"/>
                    <a:gd name="T3" fmla="*/ 18 h 67"/>
                    <a:gd name="T4" fmla="*/ 7 w 79"/>
                    <a:gd name="T5" fmla="*/ 19 h 67"/>
                    <a:gd name="T6" fmla="*/ 9 w 79"/>
                    <a:gd name="T7" fmla="*/ 20 h 67"/>
                    <a:gd name="T8" fmla="*/ 12 w 79"/>
                    <a:gd name="T9" fmla="*/ 21 h 67"/>
                    <a:gd name="T10" fmla="*/ 14 w 79"/>
                    <a:gd name="T11" fmla="*/ 22 h 67"/>
                    <a:gd name="T12" fmla="*/ 17 w 79"/>
                    <a:gd name="T13" fmla="*/ 22 h 67"/>
                    <a:gd name="T14" fmla="*/ 20 w 79"/>
                    <a:gd name="T15" fmla="*/ 22 h 67"/>
                    <a:gd name="T16" fmla="*/ 23 w 79"/>
                    <a:gd name="T17" fmla="*/ 21 h 67"/>
                    <a:gd name="T18" fmla="*/ 25 w 79"/>
                    <a:gd name="T19" fmla="*/ 20 h 67"/>
                    <a:gd name="T20" fmla="*/ 26 w 79"/>
                    <a:gd name="T21" fmla="*/ 19 h 67"/>
                    <a:gd name="T22" fmla="*/ 27 w 79"/>
                    <a:gd name="T23" fmla="*/ 17 h 67"/>
                    <a:gd name="T24" fmla="*/ 27 w 79"/>
                    <a:gd name="T25" fmla="*/ 15 h 67"/>
                    <a:gd name="T26" fmla="*/ 25 w 79"/>
                    <a:gd name="T27" fmla="*/ 13 h 67"/>
                    <a:gd name="T28" fmla="*/ 22 w 79"/>
                    <a:gd name="T29" fmla="*/ 12 h 67"/>
                    <a:gd name="T30" fmla="*/ 19 w 79"/>
                    <a:gd name="T31" fmla="*/ 12 h 67"/>
                    <a:gd name="T32" fmla="*/ 16 w 79"/>
                    <a:gd name="T33" fmla="*/ 12 h 67"/>
                    <a:gd name="T34" fmla="*/ 14 w 79"/>
                    <a:gd name="T35" fmla="*/ 12 h 67"/>
                    <a:gd name="T36" fmla="*/ 12 w 79"/>
                    <a:gd name="T37" fmla="*/ 12 h 67"/>
                    <a:gd name="T38" fmla="*/ 10 w 79"/>
                    <a:gd name="T39" fmla="*/ 13 h 67"/>
                    <a:gd name="T40" fmla="*/ 10 w 79"/>
                    <a:gd name="T41" fmla="*/ 13 h 67"/>
                    <a:gd name="T42" fmla="*/ 9 w 79"/>
                    <a:gd name="T43" fmla="*/ 11 h 67"/>
                    <a:gd name="T44" fmla="*/ 8 w 79"/>
                    <a:gd name="T45" fmla="*/ 6 h 67"/>
                    <a:gd name="T46" fmla="*/ 5 w 79"/>
                    <a:gd name="T47" fmla="*/ 1 h 67"/>
                    <a:gd name="T48" fmla="*/ 1 w 79"/>
                    <a:gd name="T49" fmla="*/ 0 h 67"/>
                    <a:gd name="T50" fmla="*/ 0 w 79"/>
                    <a:gd name="T51" fmla="*/ 7 h 67"/>
                    <a:gd name="T52" fmla="*/ 1 w 79"/>
                    <a:gd name="T53" fmla="*/ 12 h 67"/>
                    <a:gd name="T54" fmla="*/ 3 w 79"/>
                    <a:gd name="T55" fmla="*/ 16 h 67"/>
                    <a:gd name="T56" fmla="*/ 4 w 79"/>
                    <a:gd name="T57" fmla="*/ 18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5" name="Freeform 73">
                  <a:extLst>
                    <a:ext uri="{FF2B5EF4-FFF2-40B4-BE49-F238E27FC236}">
                      <a16:creationId xmlns:a16="http://schemas.microsoft.com/office/drawing/2014/main" id="{CF6A40A4-860F-1043-85CE-E3C75EB48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3 w 77"/>
                    <a:gd name="T1" fmla="*/ 19 h 62"/>
                    <a:gd name="T2" fmla="*/ 6 w 77"/>
                    <a:gd name="T3" fmla="*/ 19 h 62"/>
                    <a:gd name="T4" fmla="*/ 9 w 77"/>
                    <a:gd name="T5" fmla="*/ 20 h 62"/>
                    <a:gd name="T6" fmla="*/ 14 w 77"/>
                    <a:gd name="T7" fmla="*/ 20 h 62"/>
                    <a:gd name="T8" fmla="*/ 18 w 77"/>
                    <a:gd name="T9" fmla="*/ 19 h 62"/>
                    <a:gd name="T10" fmla="*/ 22 w 77"/>
                    <a:gd name="T11" fmla="*/ 19 h 62"/>
                    <a:gd name="T12" fmla="*/ 24 w 77"/>
                    <a:gd name="T13" fmla="*/ 18 h 62"/>
                    <a:gd name="T14" fmla="*/ 26 w 77"/>
                    <a:gd name="T15" fmla="*/ 16 h 62"/>
                    <a:gd name="T16" fmla="*/ 25 w 77"/>
                    <a:gd name="T17" fmla="*/ 14 h 62"/>
                    <a:gd name="T18" fmla="*/ 23 w 77"/>
                    <a:gd name="T19" fmla="*/ 12 h 62"/>
                    <a:gd name="T20" fmla="*/ 21 w 77"/>
                    <a:gd name="T21" fmla="*/ 11 h 62"/>
                    <a:gd name="T22" fmla="*/ 18 w 77"/>
                    <a:gd name="T23" fmla="*/ 10 h 62"/>
                    <a:gd name="T24" fmla="*/ 16 w 77"/>
                    <a:gd name="T25" fmla="*/ 10 h 62"/>
                    <a:gd name="T26" fmla="*/ 13 w 77"/>
                    <a:gd name="T27" fmla="*/ 11 h 62"/>
                    <a:gd name="T28" fmla="*/ 11 w 77"/>
                    <a:gd name="T29" fmla="*/ 11 h 62"/>
                    <a:gd name="T30" fmla="*/ 9 w 77"/>
                    <a:gd name="T31" fmla="*/ 12 h 62"/>
                    <a:gd name="T32" fmla="*/ 9 w 77"/>
                    <a:gd name="T33" fmla="*/ 12 h 62"/>
                    <a:gd name="T34" fmla="*/ 8 w 77"/>
                    <a:gd name="T35" fmla="*/ 10 h 62"/>
                    <a:gd name="T36" fmla="*/ 7 w 77"/>
                    <a:gd name="T37" fmla="*/ 5 h 62"/>
                    <a:gd name="T38" fmla="*/ 5 w 77"/>
                    <a:gd name="T39" fmla="*/ 1 h 62"/>
                    <a:gd name="T40" fmla="*/ 1 w 77"/>
                    <a:gd name="T41" fmla="*/ 0 h 62"/>
                    <a:gd name="T42" fmla="*/ 0 w 77"/>
                    <a:gd name="T43" fmla="*/ 5 h 62"/>
                    <a:gd name="T44" fmla="*/ 1 w 77"/>
                    <a:gd name="T45" fmla="*/ 12 h 62"/>
                    <a:gd name="T46" fmla="*/ 3 w 77"/>
                    <a:gd name="T47" fmla="*/ 17 h 62"/>
                    <a:gd name="T48" fmla="*/ 3 w 77"/>
                    <a:gd name="T49" fmla="*/ 19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6" name="Freeform 74">
                  <a:extLst>
                    <a:ext uri="{FF2B5EF4-FFF2-40B4-BE49-F238E27FC236}">
                      <a16:creationId xmlns:a16="http://schemas.microsoft.com/office/drawing/2014/main" id="{47F990A5-B0DC-2C49-9ECB-84EE6C7A0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4 w 366"/>
                    <a:gd name="T1" fmla="*/ 50 h 845"/>
                    <a:gd name="T2" fmla="*/ 5 w 366"/>
                    <a:gd name="T3" fmla="*/ 80 h 845"/>
                    <a:gd name="T4" fmla="*/ 15 w 366"/>
                    <a:gd name="T5" fmla="*/ 115 h 845"/>
                    <a:gd name="T6" fmla="*/ 28 w 366"/>
                    <a:gd name="T7" fmla="*/ 155 h 845"/>
                    <a:gd name="T8" fmla="*/ 41 w 366"/>
                    <a:gd name="T9" fmla="*/ 194 h 845"/>
                    <a:gd name="T10" fmla="*/ 54 w 366"/>
                    <a:gd name="T11" fmla="*/ 232 h 845"/>
                    <a:gd name="T12" fmla="*/ 65 w 366"/>
                    <a:gd name="T13" fmla="*/ 259 h 845"/>
                    <a:gd name="T14" fmla="*/ 76 w 366"/>
                    <a:gd name="T15" fmla="*/ 269 h 845"/>
                    <a:gd name="T16" fmla="*/ 90 w 366"/>
                    <a:gd name="T17" fmla="*/ 276 h 845"/>
                    <a:gd name="T18" fmla="*/ 105 w 366"/>
                    <a:gd name="T19" fmla="*/ 280 h 845"/>
                    <a:gd name="T20" fmla="*/ 116 w 366"/>
                    <a:gd name="T21" fmla="*/ 280 h 845"/>
                    <a:gd name="T22" fmla="*/ 120 w 366"/>
                    <a:gd name="T23" fmla="*/ 277 h 845"/>
                    <a:gd name="T24" fmla="*/ 122 w 366"/>
                    <a:gd name="T25" fmla="*/ 271 h 845"/>
                    <a:gd name="T26" fmla="*/ 118 w 366"/>
                    <a:gd name="T27" fmla="*/ 267 h 845"/>
                    <a:gd name="T28" fmla="*/ 110 w 366"/>
                    <a:gd name="T29" fmla="*/ 265 h 845"/>
                    <a:gd name="T30" fmla="*/ 98 w 366"/>
                    <a:gd name="T31" fmla="*/ 262 h 845"/>
                    <a:gd name="T32" fmla="*/ 88 w 366"/>
                    <a:gd name="T33" fmla="*/ 259 h 845"/>
                    <a:gd name="T34" fmla="*/ 80 w 366"/>
                    <a:gd name="T35" fmla="*/ 252 h 845"/>
                    <a:gd name="T36" fmla="*/ 72 w 366"/>
                    <a:gd name="T37" fmla="*/ 235 h 845"/>
                    <a:gd name="T38" fmla="*/ 65 w 366"/>
                    <a:gd name="T39" fmla="*/ 214 h 845"/>
                    <a:gd name="T40" fmla="*/ 57 w 366"/>
                    <a:gd name="T41" fmla="*/ 192 h 845"/>
                    <a:gd name="T42" fmla="*/ 50 w 366"/>
                    <a:gd name="T43" fmla="*/ 170 h 845"/>
                    <a:gd name="T44" fmla="*/ 42 w 366"/>
                    <a:gd name="T45" fmla="*/ 145 h 845"/>
                    <a:gd name="T46" fmla="*/ 31 w 366"/>
                    <a:gd name="T47" fmla="*/ 116 h 845"/>
                    <a:gd name="T48" fmla="*/ 22 w 366"/>
                    <a:gd name="T49" fmla="*/ 87 h 845"/>
                    <a:gd name="T50" fmla="*/ 16 w 366"/>
                    <a:gd name="T51" fmla="*/ 58 h 845"/>
                    <a:gd name="T52" fmla="*/ 15 w 366"/>
                    <a:gd name="T53" fmla="*/ 37 h 845"/>
                    <a:gd name="T54" fmla="*/ 12 w 366"/>
                    <a:gd name="T55" fmla="*/ 22 h 845"/>
                    <a:gd name="T56" fmla="*/ 7 w 366"/>
                    <a:gd name="T57" fmla="*/ 9 h 845"/>
                    <a:gd name="T58" fmla="*/ 2 w 366"/>
                    <a:gd name="T59" fmla="*/ 0 h 845"/>
                    <a:gd name="T60" fmla="*/ 2 w 366"/>
                    <a:gd name="T61" fmla="*/ 6 h 845"/>
                    <a:gd name="T62" fmla="*/ 4 w 366"/>
                    <a:gd name="T63" fmla="*/ 25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7" name="Freeform 75">
                  <a:extLst>
                    <a:ext uri="{FF2B5EF4-FFF2-40B4-BE49-F238E27FC236}">
                      <a16:creationId xmlns:a16="http://schemas.microsoft.com/office/drawing/2014/main" id="{AB465905-238F-6A45-968C-37147057D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28 w 88"/>
                    <a:gd name="T1" fmla="*/ 8 h 87"/>
                    <a:gd name="T2" fmla="*/ 29 w 88"/>
                    <a:gd name="T3" fmla="*/ 6 h 87"/>
                    <a:gd name="T4" fmla="*/ 29 w 88"/>
                    <a:gd name="T5" fmla="*/ 4 h 87"/>
                    <a:gd name="T6" fmla="*/ 28 w 88"/>
                    <a:gd name="T7" fmla="*/ 2 h 87"/>
                    <a:gd name="T8" fmla="*/ 25 w 88"/>
                    <a:gd name="T9" fmla="*/ 1 h 87"/>
                    <a:gd name="T10" fmla="*/ 23 w 88"/>
                    <a:gd name="T11" fmla="*/ 0 h 87"/>
                    <a:gd name="T12" fmla="*/ 20 w 88"/>
                    <a:gd name="T13" fmla="*/ 0 h 87"/>
                    <a:gd name="T14" fmla="*/ 18 w 88"/>
                    <a:gd name="T15" fmla="*/ 0 h 87"/>
                    <a:gd name="T16" fmla="*/ 15 w 88"/>
                    <a:gd name="T17" fmla="*/ 2 h 87"/>
                    <a:gd name="T18" fmla="*/ 14 w 88"/>
                    <a:gd name="T19" fmla="*/ 4 h 87"/>
                    <a:gd name="T20" fmla="*/ 11 w 88"/>
                    <a:gd name="T21" fmla="*/ 7 h 87"/>
                    <a:gd name="T22" fmla="*/ 8 w 88"/>
                    <a:gd name="T23" fmla="*/ 10 h 87"/>
                    <a:gd name="T24" fmla="*/ 5 w 88"/>
                    <a:gd name="T25" fmla="*/ 14 h 87"/>
                    <a:gd name="T26" fmla="*/ 3 w 88"/>
                    <a:gd name="T27" fmla="*/ 19 h 87"/>
                    <a:gd name="T28" fmla="*/ 1 w 88"/>
                    <a:gd name="T29" fmla="*/ 23 h 87"/>
                    <a:gd name="T30" fmla="*/ 0 w 88"/>
                    <a:gd name="T31" fmla="*/ 26 h 87"/>
                    <a:gd name="T32" fmla="*/ 1 w 88"/>
                    <a:gd name="T33" fmla="*/ 29 h 87"/>
                    <a:gd name="T34" fmla="*/ 5 w 88"/>
                    <a:gd name="T35" fmla="*/ 27 h 87"/>
                    <a:gd name="T36" fmla="*/ 9 w 88"/>
                    <a:gd name="T37" fmla="*/ 23 h 87"/>
                    <a:gd name="T38" fmla="*/ 13 w 88"/>
                    <a:gd name="T39" fmla="*/ 20 h 87"/>
                    <a:gd name="T40" fmla="*/ 17 w 88"/>
                    <a:gd name="T41" fmla="*/ 17 h 87"/>
                    <a:gd name="T42" fmla="*/ 21 w 88"/>
                    <a:gd name="T43" fmla="*/ 14 h 87"/>
                    <a:gd name="T44" fmla="*/ 24 w 88"/>
                    <a:gd name="T45" fmla="*/ 11 h 87"/>
                    <a:gd name="T46" fmla="*/ 26 w 88"/>
                    <a:gd name="T47" fmla="*/ 9 h 87"/>
                    <a:gd name="T48" fmla="*/ 28 w 88"/>
                    <a:gd name="T49" fmla="*/ 8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8" name="Freeform 76">
                  <a:extLst>
                    <a:ext uri="{FF2B5EF4-FFF2-40B4-BE49-F238E27FC236}">
                      <a16:creationId xmlns:a16="http://schemas.microsoft.com/office/drawing/2014/main" id="{7DAD3B7C-09B7-0E41-B2D9-8B6973875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31 w 102"/>
                    <a:gd name="T1" fmla="*/ 7 h 28"/>
                    <a:gd name="T2" fmla="*/ 32 w 102"/>
                    <a:gd name="T3" fmla="*/ 7 h 28"/>
                    <a:gd name="T4" fmla="*/ 33 w 102"/>
                    <a:gd name="T5" fmla="*/ 6 h 28"/>
                    <a:gd name="T6" fmla="*/ 34 w 102"/>
                    <a:gd name="T7" fmla="*/ 5 h 28"/>
                    <a:gd name="T8" fmla="*/ 34 w 102"/>
                    <a:gd name="T9" fmla="*/ 3 h 28"/>
                    <a:gd name="T10" fmla="*/ 34 w 102"/>
                    <a:gd name="T11" fmla="*/ 2 h 28"/>
                    <a:gd name="T12" fmla="*/ 33 w 102"/>
                    <a:gd name="T13" fmla="*/ 0 h 28"/>
                    <a:gd name="T14" fmla="*/ 31 w 102"/>
                    <a:gd name="T15" fmla="*/ 0 h 28"/>
                    <a:gd name="T16" fmla="*/ 29 w 102"/>
                    <a:gd name="T17" fmla="*/ 0 h 28"/>
                    <a:gd name="T18" fmla="*/ 25 w 102"/>
                    <a:gd name="T19" fmla="*/ 1 h 28"/>
                    <a:gd name="T20" fmla="*/ 20 w 102"/>
                    <a:gd name="T21" fmla="*/ 2 h 28"/>
                    <a:gd name="T22" fmla="*/ 15 w 102"/>
                    <a:gd name="T23" fmla="*/ 3 h 28"/>
                    <a:gd name="T24" fmla="*/ 11 w 102"/>
                    <a:gd name="T25" fmla="*/ 4 h 28"/>
                    <a:gd name="T26" fmla="*/ 7 w 102"/>
                    <a:gd name="T27" fmla="*/ 5 h 28"/>
                    <a:gd name="T28" fmla="*/ 3 w 102"/>
                    <a:gd name="T29" fmla="*/ 6 h 28"/>
                    <a:gd name="T30" fmla="*/ 1 w 102"/>
                    <a:gd name="T31" fmla="*/ 7 h 28"/>
                    <a:gd name="T32" fmla="*/ 0 w 102"/>
                    <a:gd name="T33" fmla="*/ 9 h 28"/>
                    <a:gd name="T34" fmla="*/ 3 w 102"/>
                    <a:gd name="T35" fmla="*/ 9 h 28"/>
                    <a:gd name="T36" fmla="*/ 7 w 102"/>
                    <a:gd name="T37" fmla="*/ 9 h 28"/>
                    <a:gd name="T38" fmla="*/ 11 w 102"/>
                    <a:gd name="T39" fmla="*/ 9 h 28"/>
                    <a:gd name="T40" fmla="*/ 15 w 102"/>
                    <a:gd name="T41" fmla="*/ 9 h 28"/>
                    <a:gd name="T42" fmla="*/ 18 w 102"/>
                    <a:gd name="T43" fmla="*/ 8 h 28"/>
                    <a:gd name="T44" fmla="*/ 22 w 102"/>
                    <a:gd name="T45" fmla="*/ 8 h 28"/>
                    <a:gd name="T46" fmla="*/ 27 w 102"/>
                    <a:gd name="T47" fmla="*/ 8 h 28"/>
                    <a:gd name="T48" fmla="*/ 31 w 102"/>
                    <a:gd name="T49" fmla="*/ 7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89" name="Freeform 77">
                  <a:extLst>
                    <a:ext uri="{FF2B5EF4-FFF2-40B4-BE49-F238E27FC236}">
                      <a16:creationId xmlns:a16="http://schemas.microsoft.com/office/drawing/2014/main" id="{5BF918D6-93C9-C441-91AE-50ED1A7D6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41 w 142"/>
                    <a:gd name="T1" fmla="*/ 12 h 36"/>
                    <a:gd name="T2" fmla="*/ 43 w 142"/>
                    <a:gd name="T3" fmla="*/ 12 h 36"/>
                    <a:gd name="T4" fmla="*/ 45 w 142"/>
                    <a:gd name="T5" fmla="*/ 11 h 36"/>
                    <a:gd name="T6" fmla="*/ 46 w 142"/>
                    <a:gd name="T7" fmla="*/ 9 h 36"/>
                    <a:gd name="T8" fmla="*/ 47 w 142"/>
                    <a:gd name="T9" fmla="*/ 7 h 36"/>
                    <a:gd name="T10" fmla="*/ 47 w 142"/>
                    <a:gd name="T11" fmla="*/ 5 h 36"/>
                    <a:gd name="T12" fmla="*/ 46 w 142"/>
                    <a:gd name="T13" fmla="*/ 3 h 36"/>
                    <a:gd name="T14" fmla="*/ 44 w 142"/>
                    <a:gd name="T15" fmla="*/ 2 h 36"/>
                    <a:gd name="T16" fmla="*/ 42 w 142"/>
                    <a:gd name="T17" fmla="*/ 1 h 36"/>
                    <a:gd name="T18" fmla="*/ 36 w 142"/>
                    <a:gd name="T19" fmla="*/ 1 h 36"/>
                    <a:gd name="T20" fmla="*/ 29 w 142"/>
                    <a:gd name="T21" fmla="*/ 1 h 36"/>
                    <a:gd name="T22" fmla="*/ 22 w 142"/>
                    <a:gd name="T23" fmla="*/ 1 h 36"/>
                    <a:gd name="T24" fmla="*/ 16 w 142"/>
                    <a:gd name="T25" fmla="*/ 1 h 36"/>
                    <a:gd name="T26" fmla="*/ 10 w 142"/>
                    <a:gd name="T27" fmla="*/ 0 h 36"/>
                    <a:gd name="T28" fmla="*/ 4 w 142"/>
                    <a:gd name="T29" fmla="*/ 1 h 36"/>
                    <a:gd name="T30" fmla="*/ 1 w 142"/>
                    <a:gd name="T31" fmla="*/ 2 h 36"/>
                    <a:gd name="T32" fmla="*/ 0 w 142"/>
                    <a:gd name="T33" fmla="*/ 3 h 36"/>
                    <a:gd name="T34" fmla="*/ 3 w 142"/>
                    <a:gd name="T35" fmla="*/ 4 h 36"/>
                    <a:gd name="T36" fmla="*/ 7 w 142"/>
                    <a:gd name="T37" fmla="*/ 5 h 36"/>
                    <a:gd name="T38" fmla="*/ 13 w 142"/>
                    <a:gd name="T39" fmla="*/ 6 h 36"/>
                    <a:gd name="T40" fmla="*/ 18 w 142"/>
                    <a:gd name="T41" fmla="*/ 7 h 36"/>
                    <a:gd name="T42" fmla="*/ 24 w 142"/>
                    <a:gd name="T43" fmla="*/ 8 h 36"/>
                    <a:gd name="T44" fmla="*/ 29 w 142"/>
                    <a:gd name="T45" fmla="*/ 10 h 36"/>
                    <a:gd name="T46" fmla="*/ 35 w 142"/>
                    <a:gd name="T47" fmla="*/ 11 h 36"/>
                    <a:gd name="T48" fmla="*/ 41 w 142"/>
                    <a:gd name="T49" fmla="*/ 12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0" name="Freeform 78">
                  <a:extLst>
                    <a:ext uri="{FF2B5EF4-FFF2-40B4-BE49-F238E27FC236}">
                      <a16:creationId xmlns:a16="http://schemas.microsoft.com/office/drawing/2014/main" id="{3B96BA01-4D10-5747-BB75-02FF29701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36 w 351"/>
                    <a:gd name="T1" fmla="*/ 99 h 601"/>
                    <a:gd name="T2" fmla="*/ 44 w 351"/>
                    <a:gd name="T3" fmla="*/ 112 h 601"/>
                    <a:gd name="T4" fmla="*/ 52 w 351"/>
                    <a:gd name="T5" fmla="*/ 125 h 601"/>
                    <a:gd name="T6" fmla="*/ 61 w 351"/>
                    <a:gd name="T7" fmla="*/ 138 h 601"/>
                    <a:gd name="T8" fmla="*/ 69 w 351"/>
                    <a:gd name="T9" fmla="*/ 150 h 601"/>
                    <a:gd name="T10" fmla="*/ 78 w 351"/>
                    <a:gd name="T11" fmla="*/ 162 h 601"/>
                    <a:gd name="T12" fmla="*/ 88 w 351"/>
                    <a:gd name="T13" fmla="*/ 174 h 601"/>
                    <a:gd name="T14" fmla="*/ 97 w 351"/>
                    <a:gd name="T15" fmla="*/ 186 h 601"/>
                    <a:gd name="T16" fmla="*/ 107 w 351"/>
                    <a:gd name="T17" fmla="*/ 198 h 601"/>
                    <a:gd name="T18" fmla="*/ 109 w 351"/>
                    <a:gd name="T19" fmla="*/ 199 h 601"/>
                    <a:gd name="T20" fmla="*/ 111 w 351"/>
                    <a:gd name="T21" fmla="*/ 200 h 601"/>
                    <a:gd name="T22" fmla="*/ 112 w 351"/>
                    <a:gd name="T23" fmla="*/ 200 h 601"/>
                    <a:gd name="T24" fmla="*/ 114 w 351"/>
                    <a:gd name="T25" fmla="*/ 199 h 601"/>
                    <a:gd name="T26" fmla="*/ 116 w 351"/>
                    <a:gd name="T27" fmla="*/ 198 h 601"/>
                    <a:gd name="T28" fmla="*/ 117 w 351"/>
                    <a:gd name="T29" fmla="*/ 196 h 601"/>
                    <a:gd name="T30" fmla="*/ 117 w 351"/>
                    <a:gd name="T31" fmla="*/ 194 h 601"/>
                    <a:gd name="T32" fmla="*/ 116 w 351"/>
                    <a:gd name="T33" fmla="*/ 192 h 601"/>
                    <a:gd name="T34" fmla="*/ 109 w 351"/>
                    <a:gd name="T35" fmla="*/ 179 h 601"/>
                    <a:gd name="T36" fmla="*/ 101 w 351"/>
                    <a:gd name="T37" fmla="*/ 166 h 601"/>
                    <a:gd name="T38" fmla="*/ 93 w 351"/>
                    <a:gd name="T39" fmla="*/ 154 h 601"/>
                    <a:gd name="T40" fmla="*/ 84 w 351"/>
                    <a:gd name="T41" fmla="*/ 142 h 601"/>
                    <a:gd name="T42" fmla="*/ 75 w 351"/>
                    <a:gd name="T43" fmla="*/ 130 h 601"/>
                    <a:gd name="T44" fmla="*/ 66 w 351"/>
                    <a:gd name="T45" fmla="*/ 118 h 601"/>
                    <a:gd name="T46" fmla="*/ 57 w 351"/>
                    <a:gd name="T47" fmla="*/ 106 h 601"/>
                    <a:gd name="T48" fmla="*/ 49 w 351"/>
                    <a:gd name="T49" fmla="*/ 93 h 601"/>
                    <a:gd name="T50" fmla="*/ 42 w 351"/>
                    <a:gd name="T51" fmla="*/ 81 h 601"/>
                    <a:gd name="T52" fmla="*/ 34 w 351"/>
                    <a:gd name="T53" fmla="*/ 66 h 601"/>
                    <a:gd name="T54" fmla="*/ 26 w 351"/>
                    <a:gd name="T55" fmla="*/ 50 h 601"/>
                    <a:gd name="T56" fmla="*/ 20 w 351"/>
                    <a:gd name="T57" fmla="*/ 35 h 601"/>
                    <a:gd name="T58" fmla="*/ 13 w 351"/>
                    <a:gd name="T59" fmla="*/ 21 h 601"/>
                    <a:gd name="T60" fmla="*/ 7 w 351"/>
                    <a:gd name="T61" fmla="*/ 10 h 601"/>
                    <a:gd name="T62" fmla="*/ 3 w 351"/>
                    <a:gd name="T63" fmla="*/ 2 h 601"/>
                    <a:gd name="T64" fmla="*/ 0 w 351"/>
                    <a:gd name="T65" fmla="*/ 0 h 601"/>
                    <a:gd name="T66" fmla="*/ 1 w 351"/>
                    <a:gd name="T67" fmla="*/ 6 h 601"/>
                    <a:gd name="T68" fmla="*/ 4 w 351"/>
                    <a:gd name="T69" fmla="*/ 15 h 601"/>
                    <a:gd name="T70" fmla="*/ 8 w 351"/>
                    <a:gd name="T71" fmla="*/ 27 h 601"/>
                    <a:gd name="T72" fmla="*/ 13 w 351"/>
                    <a:gd name="T73" fmla="*/ 41 h 601"/>
                    <a:gd name="T74" fmla="*/ 18 w 351"/>
                    <a:gd name="T75" fmla="*/ 57 h 601"/>
                    <a:gd name="T76" fmla="*/ 23 w 351"/>
                    <a:gd name="T77" fmla="*/ 72 h 601"/>
                    <a:gd name="T78" fmla="*/ 30 w 351"/>
                    <a:gd name="T79" fmla="*/ 86 h 601"/>
                    <a:gd name="T80" fmla="*/ 36 w 351"/>
                    <a:gd name="T81" fmla="*/ 99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1" name="Freeform 79">
                  <a:extLst>
                    <a:ext uri="{FF2B5EF4-FFF2-40B4-BE49-F238E27FC236}">
                      <a16:creationId xmlns:a16="http://schemas.microsoft.com/office/drawing/2014/main" id="{EC701800-529C-5E42-8E28-8A689A76C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187 w 2164"/>
                    <a:gd name="T1" fmla="*/ 0 h 1979"/>
                    <a:gd name="T2" fmla="*/ 191 w 2164"/>
                    <a:gd name="T3" fmla="*/ 0 h 1979"/>
                    <a:gd name="T4" fmla="*/ 200 w 2164"/>
                    <a:gd name="T5" fmla="*/ 0 h 1979"/>
                    <a:gd name="T6" fmla="*/ 212 w 2164"/>
                    <a:gd name="T7" fmla="*/ 1 h 1979"/>
                    <a:gd name="T8" fmla="*/ 228 w 2164"/>
                    <a:gd name="T9" fmla="*/ 1 h 1979"/>
                    <a:gd name="T10" fmla="*/ 247 w 2164"/>
                    <a:gd name="T11" fmla="*/ 3 h 1979"/>
                    <a:gd name="T12" fmla="*/ 269 w 2164"/>
                    <a:gd name="T13" fmla="*/ 4 h 1979"/>
                    <a:gd name="T14" fmla="*/ 293 w 2164"/>
                    <a:gd name="T15" fmla="*/ 7 h 1979"/>
                    <a:gd name="T16" fmla="*/ 319 w 2164"/>
                    <a:gd name="T17" fmla="*/ 10 h 1979"/>
                    <a:gd name="T18" fmla="*/ 347 w 2164"/>
                    <a:gd name="T19" fmla="*/ 14 h 1979"/>
                    <a:gd name="T20" fmla="*/ 376 w 2164"/>
                    <a:gd name="T21" fmla="*/ 19 h 1979"/>
                    <a:gd name="T22" fmla="*/ 405 w 2164"/>
                    <a:gd name="T23" fmla="*/ 25 h 1979"/>
                    <a:gd name="T24" fmla="*/ 436 w 2164"/>
                    <a:gd name="T25" fmla="*/ 32 h 1979"/>
                    <a:gd name="T26" fmla="*/ 466 w 2164"/>
                    <a:gd name="T27" fmla="*/ 41 h 1979"/>
                    <a:gd name="T28" fmla="*/ 497 w 2164"/>
                    <a:gd name="T29" fmla="*/ 51 h 1979"/>
                    <a:gd name="T30" fmla="*/ 526 w 2164"/>
                    <a:gd name="T31" fmla="*/ 63 h 1979"/>
                    <a:gd name="T32" fmla="*/ 494 w 2164"/>
                    <a:gd name="T33" fmla="*/ 296 h 1979"/>
                    <a:gd name="T34" fmla="*/ 498 w 2164"/>
                    <a:gd name="T35" fmla="*/ 298 h 1979"/>
                    <a:gd name="T36" fmla="*/ 505 w 2164"/>
                    <a:gd name="T37" fmla="*/ 305 h 1979"/>
                    <a:gd name="T38" fmla="*/ 509 w 2164"/>
                    <a:gd name="T39" fmla="*/ 321 h 1979"/>
                    <a:gd name="T40" fmla="*/ 503 w 2164"/>
                    <a:gd name="T41" fmla="*/ 349 h 1979"/>
                    <a:gd name="T42" fmla="*/ 409 w 2164"/>
                    <a:gd name="T43" fmla="*/ 459 h 1979"/>
                    <a:gd name="T44" fmla="*/ 378 w 2164"/>
                    <a:gd name="T45" fmla="*/ 495 h 1979"/>
                    <a:gd name="T46" fmla="*/ 373 w 2164"/>
                    <a:gd name="T47" fmla="*/ 494 h 1979"/>
                    <a:gd name="T48" fmla="*/ 363 w 2164"/>
                    <a:gd name="T49" fmla="*/ 493 h 1979"/>
                    <a:gd name="T50" fmla="*/ 349 w 2164"/>
                    <a:gd name="T51" fmla="*/ 491 h 1979"/>
                    <a:gd name="T52" fmla="*/ 332 w 2164"/>
                    <a:gd name="T53" fmla="*/ 489 h 1979"/>
                    <a:gd name="T54" fmla="*/ 312 w 2164"/>
                    <a:gd name="T55" fmla="*/ 486 h 1979"/>
                    <a:gd name="T56" fmla="*/ 288 w 2164"/>
                    <a:gd name="T57" fmla="*/ 482 h 1979"/>
                    <a:gd name="T58" fmla="*/ 262 w 2164"/>
                    <a:gd name="T59" fmla="*/ 477 h 1979"/>
                    <a:gd name="T60" fmla="*/ 234 w 2164"/>
                    <a:gd name="T61" fmla="*/ 471 h 1979"/>
                    <a:gd name="T62" fmla="*/ 205 w 2164"/>
                    <a:gd name="T63" fmla="*/ 464 h 1979"/>
                    <a:gd name="T64" fmla="*/ 174 w 2164"/>
                    <a:gd name="T65" fmla="*/ 456 h 1979"/>
                    <a:gd name="T66" fmla="*/ 143 w 2164"/>
                    <a:gd name="T67" fmla="*/ 447 h 1979"/>
                    <a:gd name="T68" fmla="*/ 111 w 2164"/>
                    <a:gd name="T69" fmla="*/ 437 h 1979"/>
                    <a:gd name="T70" fmla="*/ 80 w 2164"/>
                    <a:gd name="T71" fmla="*/ 425 h 1979"/>
                    <a:gd name="T72" fmla="*/ 49 w 2164"/>
                    <a:gd name="T73" fmla="*/ 412 h 1979"/>
                    <a:gd name="T74" fmla="*/ 19 w 2164"/>
                    <a:gd name="T75" fmla="*/ 398 h 1979"/>
                    <a:gd name="T76" fmla="*/ 5 w 2164"/>
                    <a:gd name="T77" fmla="*/ 389 h 1979"/>
                    <a:gd name="T78" fmla="*/ 2 w 2164"/>
                    <a:gd name="T79" fmla="*/ 379 h 1979"/>
                    <a:gd name="T80" fmla="*/ 0 w 2164"/>
                    <a:gd name="T81" fmla="*/ 364 h 1979"/>
                    <a:gd name="T82" fmla="*/ 1 w 2164"/>
                    <a:gd name="T83" fmla="*/ 349 h 1979"/>
                    <a:gd name="T84" fmla="*/ 111 w 2164"/>
                    <a:gd name="T85" fmla="*/ 251 h 1979"/>
                    <a:gd name="T86" fmla="*/ 110 w 2164"/>
                    <a:gd name="T87" fmla="*/ 247 h 1979"/>
                    <a:gd name="T88" fmla="*/ 111 w 2164"/>
                    <a:gd name="T89" fmla="*/ 238 h 1979"/>
                    <a:gd name="T90" fmla="*/ 118 w 2164"/>
                    <a:gd name="T91" fmla="*/ 226 h 1979"/>
                    <a:gd name="T92" fmla="*/ 134 w 2164"/>
                    <a:gd name="T93" fmla="*/ 211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2" name="Freeform 80">
                  <a:extLst>
                    <a:ext uri="{FF2B5EF4-FFF2-40B4-BE49-F238E27FC236}">
                      <a16:creationId xmlns:a16="http://schemas.microsoft.com/office/drawing/2014/main" id="{CBA7A507-7E93-E74B-BEDB-E03013E34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41 w 1244"/>
                    <a:gd name="T1" fmla="*/ 0 h 930"/>
                    <a:gd name="T2" fmla="*/ 311 w 1244"/>
                    <a:gd name="T3" fmla="*/ 54 h 930"/>
                    <a:gd name="T4" fmla="*/ 267 w 1244"/>
                    <a:gd name="T5" fmla="*/ 233 h 930"/>
                    <a:gd name="T6" fmla="*/ 0 w 1244"/>
                    <a:gd name="T7" fmla="*/ 172 h 930"/>
                    <a:gd name="T8" fmla="*/ 41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3" name="Freeform 81">
                  <a:extLst>
                    <a:ext uri="{FF2B5EF4-FFF2-40B4-BE49-F238E27FC236}">
                      <a16:creationId xmlns:a16="http://schemas.microsoft.com/office/drawing/2014/main" id="{55F0C9B5-A9A2-D34F-B77A-80D5DFD37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28 w 952"/>
                    <a:gd name="T1" fmla="*/ 0 h 366"/>
                    <a:gd name="T2" fmla="*/ 237 w 952"/>
                    <a:gd name="T3" fmla="*/ 38 h 366"/>
                    <a:gd name="T4" fmla="*/ 50 w 952"/>
                    <a:gd name="T5" fmla="*/ 27 h 366"/>
                    <a:gd name="T6" fmla="*/ 0 w 952"/>
                    <a:gd name="T7" fmla="*/ 91 h 366"/>
                    <a:gd name="T8" fmla="*/ 28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4" name="Freeform 82">
                  <a:extLst>
                    <a:ext uri="{FF2B5EF4-FFF2-40B4-BE49-F238E27FC236}">
                      <a16:creationId xmlns:a16="http://schemas.microsoft.com/office/drawing/2014/main" id="{FC077EF7-F869-B24B-A4E9-F28D29166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10 w 1259"/>
                    <a:gd name="T1" fmla="*/ 0 h 337"/>
                    <a:gd name="T2" fmla="*/ 315 w 1259"/>
                    <a:gd name="T3" fmla="*/ 72 h 337"/>
                    <a:gd name="T4" fmla="*/ 307 w 1259"/>
                    <a:gd name="T5" fmla="*/ 84 h 337"/>
                    <a:gd name="T6" fmla="*/ 0 w 1259"/>
                    <a:gd name="T7" fmla="*/ 8 h 337"/>
                    <a:gd name="T8" fmla="*/ 10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5" name="Freeform 83">
                  <a:extLst>
                    <a:ext uri="{FF2B5EF4-FFF2-40B4-BE49-F238E27FC236}">
                      <a16:creationId xmlns:a16="http://schemas.microsoft.com/office/drawing/2014/main" id="{32DE7BB7-DE39-2543-A42E-FA13380DE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11 w 1265"/>
                    <a:gd name="T1" fmla="*/ 0 h 342"/>
                    <a:gd name="T2" fmla="*/ 316 w 1265"/>
                    <a:gd name="T3" fmla="*/ 72 h 342"/>
                    <a:gd name="T4" fmla="*/ 306 w 1265"/>
                    <a:gd name="T5" fmla="*/ 86 h 342"/>
                    <a:gd name="T6" fmla="*/ 0 w 1265"/>
                    <a:gd name="T7" fmla="*/ 9 h 342"/>
                    <a:gd name="T8" fmla="*/ 11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6" name="Freeform 84">
                  <a:extLst>
                    <a:ext uri="{FF2B5EF4-FFF2-40B4-BE49-F238E27FC236}">
                      <a16:creationId xmlns:a16="http://schemas.microsoft.com/office/drawing/2014/main" id="{C9D53D18-7883-8D49-BC94-C702F1D351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11 w 1264"/>
                    <a:gd name="T1" fmla="*/ 0 h 344"/>
                    <a:gd name="T2" fmla="*/ 316 w 1264"/>
                    <a:gd name="T3" fmla="*/ 72 h 344"/>
                    <a:gd name="T4" fmla="*/ 306 w 1264"/>
                    <a:gd name="T5" fmla="*/ 86 h 344"/>
                    <a:gd name="T6" fmla="*/ 0 w 1264"/>
                    <a:gd name="T7" fmla="*/ 9 h 344"/>
                    <a:gd name="T8" fmla="*/ 11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7" name="Freeform 85">
                  <a:extLst>
                    <a:ext uri="{FF2B5EF4-FFF2-40B4-BE49-F238E27FC236}">
                      <a16:creationId xmlns:a16="http://schemas.microsoft.com/office/drawing/2014/main" id="{EE7311DE-184F-184E-896E-8E5A87491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5 w 190"/>
                    <a:gd name="T1" fmla="*/ 0 h 79"/>
                    <a:gd name="T2" fmla="*/ 6 w 190"/>
                    <a:gd name="T3" fmla="*/ 0 h 79"/>
                    <a:gd name="T4" fmla="*/ 10 w 190"/>
                    <a:gd name="T5" fmla="*/ 0 h 79"/>
                    <a:gd name="T6" fmla="*/ 16 w 190"/>
                    <a:gd name="T7" fmla="*/ 0 h 79"/>
                    <a:gd name="T8" fmla="*/ 23 w 190"/>
                    <a:gd name="T9" fmla="*/ 1 h 79"/>
                    <a:gd name="T10" fmla="*/ 30 w 190"/>
                    <a:gd name="T11" fmla="*/ 2 h 79"/>
                    <a:gd name="T12" fmla="*/ 37 w 190"/>
                    <a:gd name="T13" fmla="*/ 4 h 79"/>
                    <a:gd name="T14" fmla="*/ 44 w 190"/>
                    <a:gd name="T15" fmla="*/ 8 h 79"/>
                    <a:gd name="T16" fmla="*/ 48 w 190"/>
                    <a:gd name="T17" fmla="*/ 14 h 79"/>
                    <a:gd name="T18" fmla="*/ 48 w 190"/>
                    <a:gd name="T19" fmla="*/ 14 h 79"/>
                    <a:gd name="T20" fmla="*/ 48 w 190"/>
                    <a:gd name="T21" fmla="*/ 15 h 79"/>
                    <a:gd name="T22" fmla="*/ 48 w 190"/>
                    <a:gd name="T23" fmla="*/ 16 h 79"/>
                    <a:gd name="T24" fmla="*/ 47 w 190"/>
                    <a:gd name="T25" fmla="*/ 18 h 79"/>
                    <a:gd name="T26" fmla="*/ 46 w 190"/>
                    <a:gd name="T27" fmla="*/ 19 h 79"/>
                    <a:gd name="T28" fmla="*/ 44 w 190"/>
                    <a:gd name="T29" fmla="*/ 19 h 79"/>
                    <a:gd name="T30" fmla="*/ 40 w 190"/>
                    <a:gd name="T31" fmla="*/ 19 h 79"/>
                    <a:gd name="T32" fmla="*/ 36 w 190"/>
                    <a:gd name="T33" fmla="*/ 17 h 79"/>
                    <a:gd name="T34" fmla="*/ 36 w 190"/>
                    <a:gd name="T35" fmla="*/ 17 h 79"/>
                    <a:gd name="T36" fmla="*/ 36 w 190"/>
                    <a:gd name="T37" fmla="*/ 16 h 79"/>
                    <a:gd name="T38" fmla="*/ 35 w 190"/>
                    <a:gd name="T39" fmla="*/ 14 h 79"/>
                    <a:gd name="T40" fmla="*/ 33 w 190"/>
                    <a:gd name="T41" fmla="*/ 12 h 79"/>
                    <a:gd name="T42" fmla="*/ 29 w 190"/>
                    <a:gd name="T43" fmla="*/ 10 h 79"/>
                    <a:gd name="T44" fmla="*/ 24 w 190"/>
                    <a:gd name="T45" fmla="*/ 8 h 79"/>
                    <a:gd name="T46" fmla="*/ 16 w 190"/>
                    <a:gd name="T47" fmla="*/ 8 h 79"/>
                    <a:gd name="T48" fmla="*/ 6 w 190"/>
                    <a:gd name="T49" fmla="*/ 8 h 79"/>
                    <a:gd name="T50" fmla="*/ 5 w 190"/>
                    <a:gd name="T51" fmla="*/ 8 h 79"/>
                    <a:gd name="T52" fmla="*/ 4 w 190"/>
                    <a:gd name="T53" fmla="*/ 7 h 79"/>
                    <a:gd name="T54" fmla="*/ 2 w 190"/>
                    <a:gd name="T55" fmla="*/ 6 h 79"/>
                    <a:gd name="T56" fmla="*/ 1 w 190"/>
                    <a:gd name="T57" fmla="*/ 6 h 79"/>
                    <a:gd name="T58" fmla="*/ 0 w 190"/>
                    <a:gd name="T59" fmla="*/ 5 h 79"/>
                    <a:gd name="T60" fmla="*/ 0 w 190"/>
                    <a:gd name="T61" fmla="*/ 4 h 79"/>
                    <a:gd name="T62" fmla="*/ 2 w 190"/>
                    <a:gd name="T63" fmla="*/ 2 h 79"/>
                    <a:gd name="T64" fmla="*/ 5 w 190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8" name="Freeform 86">
                  <a:extLst>
                    <a:ext uri="{FF2B5EF4-FFF2-40B4-BE49-F238E27FC236}">
                      <a16:creationId xmlns:a16="http://schemas.microsoft.com/office/drawing/2014/main" id="{987BBE0C-5C28-FE4B-8CA1-574DD0440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11 w 107"/>
                    <a:gd name="T1" fmla="*/ 14 h 63"/>
                    <a:gd name="T2" fmla="*/ 14 w 107"/>
                    <a:gd name="T3" fmla="*/ 15 h 63"/>
                    <a:gd name="T4" fmla="*/ 16 w 107"/>
                    <a:gd name="T5" fmla="*/ 15 h 63"/>
                    <a:gd name="T6" fmla="*/ 19 w 107"/>
                    <a:gd name="T7" fmla="*/ 15 h 63"/>
                    <a:gd name="T8" fmla="*/ 21 w 107"/>
                    <a:gd name="T9" fmla="*/ 15 h 63"/>
                    <a:gd name="T10" fmla="*/ 23 w 107"/>
                    <a:gd name="T11" fmla="*/ 15 h 63"/>
                    <a:gd name="T12" fmla="*/ 24 w 107"/>
                    <a:gd name="T13" fmla="*/ 14 h 63"/>
                    <a:gd name="T14" fmla="*/ 26 w 107"/>
                    <a:gd name="T15" fmla="*/ 13 h 63"/>
                    <a:gd name="T16" fmla="*/ 27 w 107"/>
                    <a:gd name="T17" fmla="*/ 11 h 63"/>
                    <a:gd name="T18" fmla="*/ 27 w 107"/>
                    <a:gd name="T19" fmla="*/ 10 h 63"/>
                    <a:gd name="T20" fmla="*/ 27 w 107"/>
                    <a:gd name="T21" fmla="*/ 9 h 63"/>
                    <a:gd name="T22" fmla="*/ 26 w 107"/>
                    <a:gd name="T23" fmla="*/ 7 h 63"/>
                    <a:gd name="T24" fmla="*/ 24 w 107"/>
                    <a:gd name="T25" fmla="*/ 6 h 63"/>
                    <a:gd name="T26" fmla="*/ 23 w 107"/>
                    <a:gd name="T27" fmla="*/ 5 h 63"/>
                    <a:gd name="T28" fmla="*/ 21 w 107"/>
                    <a:gd name="T29" fmla="*/ 3 h 63"/>
                    <a:gd name="T30" fmla="*/ 19 w 107"/>
                    <a:gd name="T31" fmla="*/ 2 h 63"/>
                    <a:gd name="T32" fmla="*/ 16 w 107"/>
                    <a:gd name="T33" fmla="*/ 1 h 63"/>
                    <a:gd name="T34" fmla="*/ 13 w 107"/>
                    <a:gd name="T35" fmla="*/ 0 h 63"/>
                    <a:gd name="T36" fmla="*/ 11 w 107"/>
                    <a:gd name="T37" fmla="*/ 0 h 63"/>
                    <a:gd name="T38" fmla="*/ 8 w 107"/>
                    <a:gd name="T39" fmla="*/ 0 h 63"/>
                    <a:gd name="T40" fmla="*/ 6 w 107"/>
                    <a:gd name="T41" fmla="*/ 0 h 63"/>
                    <a:gd name="T42" fmla="*/ 4 w 107"/>
                    <a:gd name="T43" fmla="*/ 0 h 63"/>
                    <a:gd name="T44" fmla="*/ 2 w 107"/>
                    <a:gd name="T45" fmla="*/ 1 h 63"/>
                    <a:gd name="T46" fmla="*/ 1 w 107"/>
                    <a:gd name="T47" fmla="*/ 2 h 63"/>
                    <a:gd name="T48" fmla="*/ 0 w 107"/>
                    <a:gd name="T49" fmla="*/ 3 h 63"/>
                    <a:gd name="T50" fmla="*/ 0 w 107"/>
                    <a:gd name="T51" fmla="*/ 5 h 63"/>
                    <a:gd name="T52" fmla="*/ 0 w 107"/>
                    <a:gd name="T53" fmla="*/ 6 h 63"/>
                    <a:gd name="T54" fmla="*/ 1 w 107"/>
                    <a:gd name="T55" fmla="*/ 8 h 63"/>
                    <a:gd name="T56" fmla="*/ 2 w 107"/>
                    <a:gd name="T57" fmla="*/ 9 h 63"/>
                    <a:gd name="T58" fmla="*/ 4 w 107"/>
                    <a:gd name="T59" fmla="*/ 10 h 63"/>
                    <a:gd name="T60" fmla="*/ 6 w 107"/>
                    <a:gd name="T61" fmla="*/ 12 h 63"/>
                    <a:gd name="T62" fmla="*/ 8 w 107"/>
                    <a:gd name="T63" fmla="*/ 13 h 63"/>
                    <a:gd name="T64" fmla="*/ 11 w 107"/>
                    <a:gd name="T65" fmla="*/ 14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99" name="Freeform 87">
                  <a:extLst>
                    <a:ext uri="{FF2B5EF4-FFF2-40B4-BE49-F238E27FC236}">
                      <a16:creationId xmlns:a16="http://schemas.microsoft.com/office/drawing/2014/main" id="{7BEACD75-C91A-9C4C-B40F-C40A1FDB4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366 w 1469"/>
                    <a:gd name="T1" fmla="*/ 102 h 525"/>
                    <a:gd name="T2" fmla="*/ 361 w 1469"/>
                    <a:gd name="T3" fmla="*/ 101 h 525"/>
                    <a:gd name="T4" fmla="*/ 352 w 1469"/>
                    <a:gd name="T5" fmla="*/ 100 h 525"/>
                    <a:gd name="T6" fmla="*/ 338 w 1469"/>
                    <a:gd name="T7" fmla="*/ 98 h 525"/>
                    <a:gd name="T8" fmla="*/ 321 w 1469"/>
                    <a:gd name="T9" fmla="*/ 96 h 525"/>
                    <a:gd name="T10" fmla="*/ 301 w 1469"/>
                    <a:gd name="T11" fmla="*/ 92 h 525"/>
                    <a:gd name="T12" fmla="*/ 277 w 1469"/>
                    <a:gd name="T13" fmla="*/ 88 h 525"/>
                    <a:gd name="T14" fmla="*/ 252 w 1469"/>
                    <a:gd name="T15" fmla="*/ 84 h 525"/>
                    <a:gd name="T16" fmla="*/ 224 w 1469"/>
                    <a:gd name="T17" fmla="*/ 78 h 525"/>
                    <a:gd name="T18" fmla="*/ 195 w 1469"/>
                    <a:gd name="T19" fmla="*/ 71 h 525"/>
                    <a:gd name="T20" fmla="*/ 166 w 1469"/>
                    <a:gd name="T21" fmla="*/ 63 h 525"/>
                    <a:gd name="T22" fmla="*/ 135 w 1469"/>
                    <a:gd name="T23" fmla="*/ 54 h 525"/>
                    <a:gd name="T24" fmla="*/ 104 w 1469"/>
                    <a:gd name="T25" fmla="*/ 44 h 525"/>
                    <a:gd name="T26" fmla="*/ 74 w 1469"/>
                    <a:gd name="T27" fmla="*/ 33 h 525"/>
                    <a:gd name="T28" fmla="*/ 44 w 1469"/>
                    <a:gd name="T29" fmla="*/ 21 h 525"/>
                    <a:gd name="T30" fmla="*/ 16 w 1469"/>
                    <a:gd name="T31" fmla="*/ 7 h 525"/>
                    <a:gd name="T32" fmla="*/ 2 w 1469"/>
                    <a:gd name="T33" fmla="*/ 1 h 525"/>
                    <a:gd name="T34" fmla="*/ 1 w 1469"/>
                    <a:gd name="T35" fmla="*/ 8 h 525"/>
                    <a:gd name="T36" fmla="*/ 0 w 1469"/>
                    <a:gd name="T37" fmla="*/ 20 h 525"/>
                    <a:gd name="T38" fmla="*/ 2 w 1469"/>
                    <a:gd name="T39" fmla="*/ 31 h 525"/>
                    <a:gd name="T40" fmla="*/ 6 w 1469"/>
                    <a:gd name="T41" fmla="*/ 36 h 525"/>
                    <a:gd name="T42" fmla="*/ 8 w 1469"/>
                    <a:gd name="T43" fmla="*/ 37 h 525"/>
                    <a:gd name="T44" fmla="*/ 13 w 1469"/>
                    <a:gd name="T45" fmla="*/ 40 h 525"/>
                    <a:gd name="T46" fmla="*/ 21 w 1469"/>
                    <a:gd name="T47" fmla="*/ 44 h 525"/>
                    <a:gd name="T48" fmla="*/ 32 w 1469"/>
                    <a:gd name="T49" fmla="*/ 49 h 525"/>
                    <a:gd name="T50" fmla="*/ 45 w 1469"/>
                    <a:gd name="T51" fmla="*/ 55 h 525"/>
                    <a:gd name="T52" fmla="*/ 62 w 1469"/>
                    <a:gd name="T53" fmla="*/ 62 h 525"/>
                    <a:gd name="T54" fmla="*/ 80 w 1469"/>
                    <a:gd name="T55" fmla="*/ 69 h 525"/>
                    <a:gd name="T56" fmla="*/ 102 w 1469"/>
                    <a:gd name="T57" fmla="*/ 77 h 525"/>
                    <a:gd name="T58" fmla="*/ 127 w 1469"/>
                    <a:gd name="T59" fmla="*/ 85 h 525"/>
                    <a:gd name="T60" fmla="*/ 154 w 1469"/>
                    <a:gd name="T61" fmla="*/ 93 h 525"/>
                    <a:gd name="T62" fmla="*/ 185 w 1469"/>
                    <a:gd name="T63" fmla="*/ 100 h 525"/>
                    <a:gd name="T64" fmla="*/ 218 w 1469"/>
                    <a:gd name="T65" fmla="*/ 108 h 525"/>
                    <a:gd name="T66" fmla="*/ 254 w 1469"/>
                    <a:gd name="T67" fmla="*/ 115 h 525"/>
                    <a:gd name="T68" fmla="*/ 294 w 1469"/>
                    <a:gd name="T69" fmla="*/ 122 h 525"/>
                    <a:gd name="T70" fmla="*/ 336 w 1469"/>
                    <a:gd name="T71" fmla="*/ 128 h 525"/>
                    <a:gd name="T72" fmla="*/ 359 w 1469"/>
                    <a:gd name="T73" fmla="*/ 131 h 525"/>
                    <a:gd name="T74" fmla="*/ 362 w 1469"/>
                    <a:gd name="T75" fmla="*/ 126 h 525"/>
                    <a:gd name="T76" fmla="*/ 365 w 1469"/>
                    <a:gd name="T77" fmla="*/ 118 h 525"/>
                    <a:gd name="T78" fmla="*/ 367 w 1469"/>
                    <a:gd name="T79" fmla="*/ 108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0" name="Freeform 88">
                  <a:extLst>
                    <a:ext uri="{FF2B5EF4-FFF2-40B4-BE49-F238E27FC236}">
                      <a16:creationId xmlns:a16="http://schemas.microsoft.com/office/drawing/2014/main" id="{B3B0EEA9-84A7-DF47-B557-CF892B2C7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13 w 170"/>
                    <a:gd name="T1" fmla="*/ 0 h 120"/>
                    <a:gd name="T2" fmla="*/ 12 w 170"/>
                    <a:gd name="T3" fmla="*/ 0 h 120"/>
                    <a:gd name="T4" fmla="*/ 10 w 170"/>
                    <a:gd name="T5" fmla="*/ 1 h 120"/>
                    <a:gd name="T6" fmla="*/ 7 w 170"/>
                    <a:gd name="T7" fmla="*/ 2 h 120"/>
                    <a:gd name="T8" fmla="*/ 4 w 170"/>
                    <a:gd name="T9" fmla="*/ 4 h 120"/>
                    <a:gd name="T10" fmla="*/ 2 w 170"/>
                    <a:gd name="T11" fmla="*/ 6 h 120"/>
                    <a:gd name="T12" fmla="*/ 0 w 170"/>
                    <a:gd name="T13" fmla="*/ 10 h 120"/>
                    <a:gd name="T14" fmla="*/ 0 w 170"/>
                    <a:gd name="T15" fmla="*/ 16 h 120"/>
                    <a:gd name="T16" fmla="*/ 2 w 170"/>
                    <a:gd name="T17" fmla="*/ 23 h 120"/>
                    <a:gd name="T18" fmla="*/ 24 w 170"/>
                    <a:gd name="T19" fmla="*/ 29 h 120"/>
                    <a:gd name="T20" fmla="*/ 24 w 170"/>
                    <a:gd name="T21" fmla="*/ 28 h 120"/>
                    <a:gd name="T22" fmla="*/ 24 w 170"/>
                    <a:gd name="T23" fmla="*/ 25 h 120"/>
                    <a:gd name="T24" fmla="*/ 24 w 170"/>
                    <a:gd name="T25" fmla="*/ 20 h 120"/>
                    <a:gd name="T26" fmla="*/ 25 w 170"/>
                    <a:gd name="T27" fmla="*/ 15 h 120"/>
                    <a:gd name="T28" fmla="*/ 27 w 170"/>
                    <a:gd name="T29" fmla="*/ 11 h 120"/>
                    <a:gd name="T30" fmla="*/ 30 w 170"/>
                    <a:gd name="T31" fmla="*/ 7 h 120"/>
                    <a:gd name="T32" fmla="*/ 35 w 170"/>
                    <a:gd name="T33" fmla="*/ 5 h 120"/>
                    <a:gd name="T34" fmla="*/ 42 w 170"/>
                    <a:gd name="T35" fmla="*/ 6 h 120"/>
                    <a:gd name="T36" fmla="*/ 13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1" name="Freeform 89">
                  <a:extLst>
                    <a:ext uri="{FF2B5EF4-FFF2-40B4-BE49-F238E27FC236}">
                      <a16:creationId xmlns:a16="http://schemas.microsoft.com/office/drawing/2014/main" id="{E2DE3BF9-AEF6-1B45-A15E-2E68BD500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13 w 170"/>
                    <a:gd name="T1" fmla="*/ 0 h 119"/>
                    <a:gd name="T2" fmla="*/ 12 w 170"/>
                    <a:gd name="T3" fmla="*/ 0 h 119"/>
                    <a:gd name="T4" fmla="*/ 10 w 170"/>
                    <a:gd name="T5" fmla="*/ 1 h 119"/>
                    <a:gd name="T6" fmla="*/ 7 w 170"/>
                    <a:gd name="T7" fmla="*/ 2 h 119"/>
                    <a:gd name="T8" fmla="*/ 5 w 170"/>
                    <a:gd name="T9" fmla="*/ 3 h 119"/>
                    <a:gd name="T10" fmla="*/ 2 w 170"/>
                    <a:gd name="T11" fmla="*/ 6 h 119"/>
                    <a:gd name="T12" fmla="*/ 0 w 170"/>
                    <a:gd name="T13" fmla="*/ 10 h 119"/>
                    <a:gd name="T14" fmla="*/ 0 w 170"/>
                    <a:gd name="T15" fmla="*/ 16 h 119"/>
                    <a:gd name="T16" fmla="*/ 2 w 170"/>
                    <a:gd name="T17" fmla="*/ 23 h 119"/>
                    <a:gd name="T18" fmla="*/ 25 w 170"/>
                    <a:gd name="T19" fmla="*/ 29 h 119"/>
                    <a:gd name="T20" fmla="*/ 24 w 170"/>
                    <a:gd name="T21" fmla="*/ 28 h 119"/>
                    <a:gd name="T22" fmla="*/ 24 w 170"/>
                    <a:gd name="T23" fmla="*/ 25 h 119"/>
                    <a:gd name="T24" fmla="*/ 24 w 170"/>
                    <a:gd name="T25" fmla="*/ 20 h 119"/>
                    <a:gd name="T26" fmla="*/ 25 w 170"/>
                    <a:gd name="T27" fmla="*/ 15 h 119"/>
                    <a:gd name="T28" fmla="*/ 27 w 170"/>
                    <a:gd name="T29" fmla="*/ 11 h 119"/>
                    <a:gd name="T30" fmla="*/ 30 w 170"/>
                    <a:gd name="T31" fmla="*/ 7 h 119"/>
                    <a:gd name="T32" fmla="*/ 36 w 170"/>
                    <a:gd name="T33" fmla="*/ 5 h 119"/>
                    <a:gd name="T34" fmla="*/ 43 w 170"/>
                    <a:gd name="T35" fmla="*/ 6 h 119"/>
                    <a:gd name="T36" fmla="*/ 13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2" name="Freeform 90">
                  <a:extLst>
                    <a:ext uri="{FF2B5EF4-FFF2-40B4-BE49-F238E27FC236}">
                      <a16:creationId xmlns:a16="http://schemas.microsoft.com/office/drawing/2014/main" id="{B7A4B416-B879-6F4C-A0B4-4B85F0859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11 h 200"/>
                    <a:gd name="T2" fmla="*/ 174 w 730"/>
                    <a:gd name="T3" fmla="*/ 50 h 200"/>
                    <a:gd name="T4" fmla="*/ 182 w 730"/>
                    <a:gd name="T5" fmla="*/ 39 h 200"/>
                    <a:gd name="T6" fmla="*/ 8 w 730"/>
                    <a:gd name="T7" fmla="*/ 0 h 200"/>
                    <a:gd name="T8" fmla="*/ 0 w 730"/>
                    <a:gd name="T9" fmla="*/ 1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3" name="Freeform 91">
                  <a:extLst>
                    <a:ext uri="{FF2B5EF4-FFF2-40B4-BE49-F238E27FC236}">
                      <a16:creationId xmlns:a16="http://schemas.microsoft.com/office/drawing/2014/main" id="{28FE37CB-3991-354C-AC7A-1ED2DA598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8 h 187"/>
                    <a:gd name="T2" fmla="*/ 174 w 703"/>
                    <a:gd name="T3" fmla="*/ 47 h 187"/>
                    <a:gd name="T4" fmla="*/ 176 w 703"/>
                    <a:gd name="T5" fmla="*/ 39 h 187"/>
                    <a:gd name="T6" fmla="*/ 2 w 703"/>
                    <a:gd name="T7" fmla="*/ 0 h 187"/>
                    <a:gd name="T8" fmla="*/ 0 w 703"/>
                    <a:gd name="T9" fmla="*/ 8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4" name="Freeform 92">
                  <a:extLst>
                    <a:ext uri="{FF2B5EF4-FFF2-40B4-BE49-F238E27FC236}">
                      <a16:creationId xmlns:a16="http://schemas.microsoft.com/office/drawing/2014/main" id="{EE7A6190-52F4-9F43-9903-E6BA97326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127 h 508"/>
                    <a:gd name="T2" fmla="*/ 22 w 424"/>
                    <a:gd name="T3" fmla="*/ 97 h 508"/>
                    <a:gd name="T4" fmla="*/ 31 w 424"/>
                    <a:gd name="T5" fmla="*/ 97 h 508"/>
                    <a:gd name="T6" fmla="*/ 106 w 424"/>
                    <a:gd name="T7" fmla="*/ 0 h 508"/>
                    <a:gd name="T8" fmla="*/ 33 w 424"/>
                    <a:gd name="T9" fmla="*/ 71 h 508"/>
                    <a:gd name="T10" fmla="*/ 17 w 424"/>
                    <a:gd name="T11" fmla="*/ 72 h 508"/>
                    <a:gd name="T12" fmla="*/ 0 w 424"/>
                    <a:gd name="T13" fmla="*/ 90 h 508"/>
                    <a:gd name="T14" fmla="*/ 0 w 424"/>
                    <a:gd name="T15" fmla="*/ 127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5" name="Freeform 93">
                  <a:extLst>
                    <a:ext uri="{FF2B5EF4-FFF2-40B4-BE49-F238E27FC236}">
                      <a16:creationId xmlns:a16="http://schemas.microsoft.com/office/drawing/2014/main" id="{153B3595-BC42-234C-927D-7DC85577E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296 w 1186"/>
                    <a:gd name="T3" fmla="*/ 61 h 245"/>
                    <a:gd name="T4" fmla="*/ 296 w 1186"/>
                    <a:gd name="T5" fmla="*/ 61 h 245"/>
                    <a:gd name="T6" fmla="*/ 295 w 1186"/>
                    <a:gd name="T7" fmla="*/ 60 h 245"/>
                    <a:gd name="T8" fmla="*/ 293 w 1186"/>
                    <a:gd name="T9" fmla="*/ 60 h 245"/>
                    <a:gd name="T10" fmla="*/ 290 w 1186"/>
                    <a:gd name="T11" fmla="*/ 58 h 245"/>
                    <a:gd name="T12" fmla="*/ 286 w 1186"/>
                    <a:gd name="T13" fmla="*/ 57 h 245"/>
                    <a:gd name="T14" fmla="*/ 282 w 1186"/>
                    <a:gd name="T15" fmla="*/ 55 h 245"/>
                    <a:gd name="T16" fmla="*/ 278 w 1186"/>
                    <a:gd name="T17" fmla="*/ 53 h 245"/>
                    <a:gd name="T18" fmla="*/ 272 w 1186"/>
                    <a:gd name="T19" fmla="*/ 51 h 245"/>
                    <a:gd name="T20" fmla="*/ 266 w 1186"/>
                    <a:gd name="T21" fmla="*/ 49 h 245"/>
                    <a:gd name="T22" fmla="*/ 259 w 1186"/>
                    <a:gd name="T23" fmla="*/ 47 h 245"/>
                    <a:gd name="T24" fmla="*/ 252 w 1186"/>
                    <a:gd name="T25" fmla="*/ 44 h 245"/>
                    <a:gd name="T26" fmla="*/ 244 w 1186"/>
                    <a:gd name="T27" fmla="*/ 41 h 245"/>
                    <a:gd name="T28" fmla="*/ 236 w 1186"/>
                    <a:gd name="T29" fmla="*/ 38 h 245"/>
                    <a:gd name="T30" fmla="*/ 227 w 1186"/>
                    <a:gd name="T31" fmla="*/ 36 h 245"/>
                    <a:gd name="T32" fmla="*/ 217 w 1186"/>
                    <a:gd name="T33" fmla="*/ 33 h 245"/>
                    <a:gd name="T34" fmla="*/ 208 w 1186"/>
                    <a:gd name="T35" fmla="*/ 30 h 245"/>
                    <a:gd name="T36" fmla="*/ 197 w 1186"/>
                    <a:gd name="T37" fmla="*/ 27 h 245"/>
                    <a:gd name="T38" fmla="*/ 186 w 1186"/>
                    <a:gd name="T39" fmla="*/ 24 h 245"/>
                    <a:gd name="T40" fmla="*/ 175 w 1186"/>
                    <a:gd name="T41" fmla="*/ 21 h 245"/>
                    <a:gd name="T42" fmla="*/ 163 w 1186"/>
                    <a:gd name="T43" fmla="*/ 18 h 245"/>
                    <a:gd name="T44" fmla="*/ 151 w 1186"/>
                    <a:gd name="T45" fmla="*/ 16 h 245"/>
                    <a:gd name="T46" fmla="*/ 139 w 1186"/>
                    <a:gd name="T47" fmla="*/ 13 h 245"/>
                    <a:gd name="T48" fmla="*/ 126 w 1186"/>
                    <a:gd name="T49" fmla="*/ 11 h 245"/>
                    <a:gd name="T50" fmla="*/ 113 w 1186"/>
                    <a:gd name="T51" fmla="*/ 9 h 245"/>
                    <a:gd name="T52" fmla="*/ 100 w 1186"/>
                    <a:gd name="T53" fmla="*/ 7 h 245"/>
                    <a:gd name="T54" fmla="*/ 86 w 1186"/>
                    <a:gd name="T55" fmla="*/ 5 h 245"/>
                    <a:gd name="T56" fmla="*/ 72 w 1186"/>
                    <a:gd name="T57" fmla="*/ 4 h 245"/>
                    <a:gd name="T58" fmla="*/ 58 w 1186"/>
                    <a:gd name="T59" fmla="*/ 2 h 245"/>
                    <a:gd name="T60" fmla="*/ 44 w 1186"/>
                    <a:gd name="T61" fmla="*/ 1 h 245"/>
                    <a:gd name="T62" fmla="*/ 29 w 1186"/>
                    <a:gd name="T63" fmla="*/ 0 h 245"/>
                    <a:gd name="T64" fmla="*/ 15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6" name="Freeform 94">
                  <a:extLst>
                    <a:ext uri="{FF2B5EF4-FFF2-40B4-BE49-F238E27FC236}">
                      <a16:creationId xmlns:a16="http://schemas.microsoft.com/office/drawing/2014/main" id="{455E0A8E-AA6E-D74E-B157-7C900BF39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60 w 241"/>
                    <a:gd name="T1" fmla="*/ 0 h 738"/>
                    <a:gd name="T2" fmla="*/ 13 w 241"/>
                    <a:gd name="T3" fmla="*/ 185 h 738"/>
                    <a:gd name="T4" fmla="*/ 0 w 241"/>
                    <a:gd name="T5" fmla="*/ 182 h 738"/>
                    <a:gd name="T6" fmla="*/ 42 w 241"/>
                    <a:gd name="T7" fmla="*/ 0 h 738"/>
                    <a:gd name="T8" fmla="*/ 60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506" name="Freeform 95">
              <a:extLst>
                <a:ext uri="{FF2B5EF4-FFF2-40B4-BE49-F238E27FC236}">
                  <a16:creationId xmlns:a16="http://schemas.microsoft.com/office/drawing/2014/main" id="{BC90BD33-8B67-274B-9A1A-A8D8BA861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2 w 2894"/>
                <a:gd name="T1" fmla="*/ 533 h 2693"/>
                <a:gd name="T2" fmla="*/ 140 w 2894"/>
                <a:gd name="T3" fmla="*/ 204 h 2693"/>
                <a:gd name="T4" fmla="*/ 554 w 2894"/>
                <a:gd name="T5" fmla="*/ 138 h 2693"/>
                <a:gd name="T6" fmla="*/ 1039 w 2894"/>
                <a:gd name="T7" fmla="*/ 68 h 2693"/>
                <a:gd name="T8" fmla="*/ 1154 w 2894"/>
                <a:gd name="T9" fmla="*/ 546 h 2693"/>
                <a:gd name="T10" fmla="*/ 1064 w 2894"/>
                <a:gd name="T11" fmla="*/ 858 h 2693"/>
                <a:gd name="T12" fmla="*/ 842 w 2894"/>
                <a:gd name="T13" fmla="*/ 1002 h 2693"/>
                <a:gd name="T14" fmla="*/ 656 w 2894"/>
                <a:gd name="T15" fmla="*/ 1032 h 2693"/>
                <a:gd name="T16" fmla="*/ 418 w 2894"/>
                <a:gd name="T17" fmla="*/ 1053 h 2693"/>
                <a:gd name="T18" fmla="*/ 138 w 2894"/>
                <a:gd name="T19" fmla="*/ 881 h 2693"/>
                <a:gd name="T20" fmla="*/ 2 w 2894"/>
                <a:gd name="T21" fmla="*/ 533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507" name="Group 96">
              <a:extLst>
                <a:ext uri="{FF2B5EF4-FFF2-40B4-BE49-F238E27FC236}">
                  <a16:creationId xmlns:a16="http://schemas.microsoft.com/office/drawing/2014/main" id="{FD935C53-CF16-CE45-91D9-ADB5F6E47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4" y="2326"/>
              <a:ext cx="316" cy="147"/>
              <a:chOff x="3600" y="219"/>
              <a:chExt cx="360" cy="175"/>
            </a:xfrm>
          </p:grpSpPr>
          <p:sp>
            <p:nvSpPr>
              <p:cNvPr id="106524" name="Oval 97">
                <a:extLst>
                  <a:ext uri="{FF2B5EF4-FFF2-40B4-BE49-F238E27FC236}">
                    <a16:creationId xmlns:a16="http://schemas.microsoft.com/office/drawing/2014/main" id="{4D7F037A-52FE-D246-B9FE-B1831777E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25" name="Line 98">
                <a:extLst>
                  <a:ext uri="{FF2B5EF4-FFF2-40B4-BE49-F238E27FC236}">
                    <a16:creationId xmlns:a16="http://schemas.microsoft.com/office/drawing/2014/main" id="{B8D91572-1672-6A4E-8FB9-753826EBC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26" name="Line 99">
                <a:extLst>
                  <a:ext uri="{FF2B5EF4-FFF2-40B4-BE49-F238E27FC236}">
                    <a16:creationId xmlns:a16="http://schemas.microsoft.com/office/drawing/2014/main" id="{AAB3E74E-9EBE-3947-AFCD-474AF4744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27" name="Rectangle 100">
                <a:extLst>
                  <a:ext uri="{FF2B5EF4-FFF2-40B4-BE49-F238E27FC236}">
                    <a16:creationId xmlns:a16="http://schemas.microsoft.com/office/drawing/2014/main" id="{F4B01288-3229-454C-B973-3F6750160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06528" name="Oval 101">
                <a:extLst>
                  <a:ext uri="{FF2B5EF4-FFF2-40B4-BE49-F238E27FC236}">
                    <a16:creationId xmlns:a16="http://schemas.microsoft.com/office/drawing/2014/main" id="{4F40D44A-6E9F-CC4A-9131-08EAE9EB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6529" name="Group 102">
                <a:extLst>
                  <a:ext uri="{FF2B5EF4-FFF2-40B4-BE49-F238E27FC236}">
                    <a16:creationId xmlns:a16="http://schemas.microsoft.com/office/drawing/2014/main" id="{A9B1BD18-E828-524C-9F48-3F0C3A088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6534" name="Line 103">
                  <a:extLst>
                    <a:ext uri="{FF2B5EF4-FFF2-40B4-BE49-F238E27FC236}">
                      <a16:creationId xmlns:a16="http://schemas.microsoft.com/office/drawing/2014/main" id="{3FDF3188-6209-224B-84FF-9451608FD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35" name="Line 104">
                  <a:extLst>
                    <a:ext uri="{FF2B5EF4-FFF2-40B4-BE49-F238E27FC236}">
                      <a16:creationId xmlns:a16="http://schemas.microsoft.com/office/drawing/2014/main" id="{FFE47135-3747-B048-A055-0EC278E8D0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36" name="Line 105">
                  <a:extLst>
                    <a:ext uri="{FF2B5EF4-FFF2-40B4-BE49-F238E27FC236}">
                      <a16:creationId xmlns:a16="http://schemas.microsoft.com/office/drawing/2014/main" id="{5AC079A2-47C4-064F-83DF-0A18BDC9E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530" name="Group 106">
                <a:extLst>
                  <a:ext uri="{FF2B5EF4-FFF2-40B4-BE49-F238E27FC236}">
                    <a16:creationId xmlns:a16="http://schemas.microsoft.com/office/drawing/2014/main" id="{46C46EB6-228E-2B4C-A9AF-ED631917A9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6531" name="Line 107">
                  <a:extLst>
                    <a:ext uri="{FF2B5EF4-FFF2-40B4-BE49-F238E27FC236}">
                      <a16:creationId xmlns:a16="http://schemas.microsoft.com/office/drawing/2014/main" id="{749DC10E-AD9A-DA4B-AACF-8D55128A5B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32" name="Line 108">
                  <a:extLst>
                    <a:ext uri="{FF2B5EF4-FFF2-40B4-BE49-F238E27FC236}">
                      <a16:creationId xmlns:a16="http://schemas.microsoft.com/office/drawing/2014/main" id="{010F6F6C-093B-C74F-9352-8B6EF3327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33" name="Line 109">
                  <a:extLst>
                    <a:ext uri="{FF2B5EF4-FFF2-40B4-BE49-F238E27FC236}">
                      <a16:creationId xmlns:a16="http://schemas.microsoft.com/office/drawing/2014/main" id="{0D8A15C8-BE6C-6149-88AE-048A709338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508" name="Line 110">
              <a:extLst>
                <a:ext uri="{FF2B5EF4-FFF2-40B4-BE49-F238E27FC236}">
                  <a16:creationId xmlns:a16="http://schemas.microsoft.com/office/drawing/2014/main" id="{8C2FA33F-CA84-9F49-B25F-0A4330FA6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3" y="2238"/>
              <a:ext cx="84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9" name="Line 111">
              <a:extLst>
                <a:ext uri="{FF2B5EF4-FFF2-40B4-BE49-F238E27FC236}">
                  <a16:creationId xmlns:a16="http://schemas.microsoft.com/office/drawing/2014/main" id="{73DA3CDD-999F-204B-993D-254FA7C48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" y="2238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0" name="Line 112">
              <a:extLst>
                <a:ext uri="{FF2B5EF4-FFF2-40B4-BE49-F238E27FC236}">
                  <a16:creationId xmlns:a16="http://schemas.microsoft.com/office/drawing/2014/main" id="{AA4634EB-620F-5E42-9751-20592EA68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2133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11" name="Group 113">
              <a:extLst>
                <a:ext uri="{FF2B5EF4-FFF2-40B4-BE49-F238E27FC236}">
                  <a16:creationId xmlns:a16="http://schemas.microsoft.com/office/drawing/2014/main" id="{D955C5BC-C6C7-2048-BBD4-7F5BEA9F1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106520" name="Oval 114">
                <a:extLst>
                  <a:ext uri="{FF2B5EF4-FFF2-40B4-BE49-F238E27FC236}">
                    <a16:creationId xmlns:a16="http://schemas.microsoft.com/office/drawing/2014/main" id="{3665E180-96A8-244F-9741-DEE6CFA6F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6521" name="Group 115">
                <a:extLst>
                  <a:ext uri="{FF2B5EF4-FFF2-40B4-BE49-F238E27FC236}">
                    <a16:creationId xmlns:a16="http://schemas.microsoft.com/office/drawing/2014/main" id="{0745FBF8-B4E3-004A-A932-4AD9238D1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106522" name="Object 3">
                  <a:extLst>
                    <a:ext uri="{FF2B5EF4-FFF2-40B4-BE49-F238E27FC236}">
                      <a16:creationId xmlns:a16="http://schemas.microsoft.com/office/drawing/2014/main" id="{FA37F622-78EF-994D-BE61-5C298DB6ECC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626" r:id="rId4" imgW="7740650" imgH="7867650" progId="">
                        <p:embed/>
                      </p:oleObj>
                    </mc:Choice>
                    <mc:Fallback>
                      <p:oleObj r:id="rId4" imgW="7740650" imgH="7867650" progId="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23" name="Object 4">
                  <a:extLst>
                    <a:ext uri="{FF2B5EF4-FFF2-40B4-BE49-F238E27FC236}">
                      <a16:creationId xmlns:a16="http://schemas.microsoft.com/office/drawing/2014/main" id="{200AE271-E8B2-3846-9250-AA6F7DF026E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627" r:id="rId6" imgW="11817350" imgH="11176000" progId="">
                        <p:embed/>
                      </p:oleObj>
                    </mc:Choice>
                    <mc:Fallback>
                      <p:oleObj r:id="rId6" imgW="11817350" imgH="11176000" progId="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06512" name="Freeform 118">
              <a:extLst>
                <a:ext uri="{FF2B5EF4-FFF2-40B4-BE49-F238E27FC236}">
                  <a16:creationId xmlns:a16="http://schemas.microsoft.com/office/drawing/2014/main" id="{C16040C7-2CDA-6D41-ADEA-4606B3A5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238 w 3324"/>
                <a:gd name="T1" fmla="*/ 6 h 1971"/>
                <a:gd name="T2" fmla="*/ 60 w 3324"/>
                <a:gd name="T3" fmla="*/ 132 h 1971"/>
                <a:gd name="T4" fmla="*/ 1 w 3324"/>
                <a:gd name="T5" fmla="*/ 426 h 1971"/>
                <a:gd name="T6" fmla="*/ 67 w 3324"/>
                <a:gd name="T7" fmla="*/ 642 h 1971"/>
                <a:gd name="T8" fmla="*/ 243 w 3324"/>
                <a:gd name="T9" fmla="*/ 732 h 1971"/>
                <a:gd name="T10" fmla="*/ 433 w 3324"/>
                <a:gd name="T11" fmla="*/ 690 h 1971"/>
                <a:gd name="T12" fmla="*/ 619 w 3324"/>
                <a:gd name="T13" fmla="*/ 750 h 1971"/>
                <a:gd name="T14" fmla="*/ 949 w 3324"/>
                <a:gd name="T15" fmla="*/ 768 h 1971"/>
                <a:gd name="T16" fmla="*/ 1297 w 3324"/>
                <a:gd name="T17" fmla="*/ 630 h 1971"/>
                <a:gd name="T18" fmla="*/ 1143 w 3324"/>
                <a:gd name="T19" fmla="*/ 374 h 1971"/>
                <a:gd name="T20" fmla="*/ 1085 w 3324"/>
                <a:gd name="T21" fmla="*/ 178 h 1971"/>
                <a:gd name="T22" fmla="*/ 685 w 3324"/>
                <a:gd name="T23" fmla="*/ 97 h 1971"/>
                <a:gd name="T24" fmla="*/ 238 w 3324"/>
                <a:gd name="T25" fmla="*/ 6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3" name="Freeform 119">
              <a:extLst>
                <a:ext uri="{FF2B5EF4-FFF2-40B4-BE49-F238E27FC236}">
                  <a16:creationId xmlns:a16="http://schemas.microsoft.com/office/drawing/2014/main" id="{0E23EDBD-87BA-AB42-A939-58112B58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136 w 4636"/>
                <a:gd name="T1" fmla="*/ 6 h 1435"/>
                <a:gd name="T2" fmla="*/ 76 w 4636"/>
                <a:gd name="T3" fmla="*/ 258 h 1435"/>
                <a:gd name="T4" fmla="*/ 322 w 4636"/>
                <a:gd name="T5" fmla="*/ 504 h 1435"/>
                <a:gd name="T6" fmla="*/ 784 w 4636"/>
                <a:gd name="T7" fmla="*/ 570 h 1435"/>
                <a:gd name="T8" fmla="*/ 1408 w 4636"/>
                <a:gd name="T9" fmla="*/ 528 h 1435"/>
                <a:gd name="T10" fmla="*/ 1570 w 4636"/>
                <a:gd name="T11" fmla="*/ 390 h 1435"/>
                <a:gd name="T12" fmla="*/ 1818 w 4636"/>
                <a:gd name="T13" fmla="*/ 308 h 1435"/>
                <a:gd name="T14" fmla="*/ 1700 w 4636"/>
                <a:gd name="T15" fmla="*/ 111 h 1435"/>
                <a:gd name="T16" fmla="*/ 889 w 4636"/>
                <a:gd name="T17" fmla="*/ 30 h 1435"/>
                <a:gd name="T18" fmla="*/ 136 w 4636"/>
                <a:gd name="T19" fmla="*/ 6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6514" name="Object 2">
              <a:extLst>
                <a:ext uri="{FF2B5EF4-FFF2-40B4-BE49-F238E27FC236}">
                  <a16:creationId xmlns:a16="http://schemas.microsoft.com/office/drawing/2014/main" id="{EAB0E165-0B79-5F4C-B1AB-D61E7960AE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28" r:id="rId8" imgW="12134850" imgH="10064750" progId="">
                    <p:embed/>
                  </p:oleObj>
                </mc:Choice>
                <mc:Fallback>
                  <p:oleObj r:id="rId8" imgW="12134850" imgH="1006475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3262"/>
                          <a:ext cx="262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15" name="Line 121">
              <a:extLst>
                <a:ext uri="{FF2B5EF4-FFF2-40B4-BE49-F238E27FC236}">
                  <a16:creationId xmlns:a16="http://schemas.microsoft.com/office/drawing/2014/main" id="{A554F077-FED5-C749-A21E-9B8B242E9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5" y="2106"/>
              <a:ext cx="350" cy="1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6" name="Freeform 122">
              <a:extLst>
                <a:ext uri="{FF2B5EF4-FFF2-40B4-BE49-F238E27FC236}">
                  <a16:creationId xmlns:a16="http://schemas.microsoft.com/office/drawing/2014/main" id="{21D93DB5-F367-B144-8426-71C82FDD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418"/>
              <a:ext cx="826" cy="780"/>
            </a:xfrm>
            <a:custGeom>
              <a:avLst/>
              <a:gdLst>
                <a:gd name="T0" fmla="*/ 0 w 826"/>
                <a:gd name="T1" fmla="*/ 0 h 780"/>
                <a:gd name="T2" fmla="*/ 826 w 826"/>
                <a:gd name="T3" fmla="*/ 780 h 780"/>
                <a:gd name="T4" fmla="*/ 0 60000 65536"/>
                <a:gd name="T5" fmla="*/ 0 60000 65536"/>
                <a:gd name="T6" fmla="*/ 0 w 826"/>
                <a:gd name="T7" fmla="*/ 0 h 780"/>
                <a:gd name="T8" fmla="*/ 826 w 826"/>
                <a:gd name="T9" fmla="*/ 780 h 7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6" h="780">
                  <a:moveTo>
                    <a:pt x="0" y="0"/>
                  </a:moveTo>
                  <a:cubicBezTo>
                    <a:pt x="138" y="130"/>
                    <a:pt x="654" y="618"/>
                    <a:pt x="826" y="7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7" name="Freeform 123">
              <a:extLst>
                <a:ext uri="{FF2B5EF4-FFF2-40B4-BE49-F238E27FC236}">
                  <a16:creationId xmlns:a16="http://schemas.microsoft.com/office/drawing/2014/main" id="{FA55FECE-51F0-5D4B-AC7C-58FB3CFF2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634 w 1955"/>
                <a:gd name="T3" fmla="*/ 653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735" y="109"/>
                    <a:pt x="982" y="424"/>
                    <a:pt x="634" y="653"/>
                  </a:cubicBezTo>
                  <a:cubicBezTo>
                    <a:pt x="286" y="882"/>
                    <a:pt x="132" y="1142"/>
                    <a:pt x="0" y="127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8" name="Line 124">
              <a:extLst>
                <a:ext uri="{FF2B5EF4-FFF2-40B4-BE49-F238E27FC236}">
                  <a16:creationId xmlns:a16="http://schemas.microsoft.com/office/drawing/2014/main" id="{EEA2B58D-18E5-3843-996C-5E25688B9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9" name="Freeform 125">
              <a:extLst>
                <a:ext uri="{FF2B5EF4-FFF2-40B4-BE49-F238E27FC236}">
                  <a16:creationId xmlns:a16="http://schemas.microsoft.com/office/drawing/2014/main" id="{2778569C-76B6-C847-972C-4CB5290C9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413"/>
              <a:ext cx="1203" cy="892"/>
            </a:xfrm>
            <a:custGeom>
              <a:avLst/>
              <a:gdLst>
                <a:gd name="T0" fmla="*/ 0 w 1203"/>
                <a:gd name="T1" fmla="*/ 892 h 892"/>
                <a:gd name="T2" fmla="*/ 548 w 1203"/>
                <a:gd name="T3" fmla="*/ 358 h 892"/>
                <a:gd name="T4" fmla="*/ 1203 w 1203"/>
                <a:gd name="T5" fmla="*/ 0 h 892"/>
                <a:gd name="T6" fmla="*/ 0 60000 65536"/>
                <a:gd name="T7" fmla="*/ 0 60000 65536"/>
                <a:gd name="T8" fmla="*/ 0 60000 65536"/>
                <a:gd name="T9" fmla="*/ 0 w 1203"/>
                <a:gd name="T10" fmla="*/ 0 h 892"/>
                <a:gd name="T11" fmla="*/ 1203 w 120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3" h="892">
                  <a:moveTo>
                    <a:pt x="0" y="892"/>
                  </a:moveTo>
                  <a:cubicBezTo>
                    <a:pt x="91" y="803"/>
                    <a:pt x="348" y="507"/>
                    <a:pt x="548" y="358"/>
                  </a:cubicBezTo>
                  <a:cubicBezTo>
                    <a:pt x="816" y="202"/>
                    <a:pt x="1067" y="75"/>
                    <a:pt x="120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>
            <a:extLst>
              <a:ext uri="{FF2B5EF4-FFF2-40B4-BE49-F238E27FC236}">
                <a16:creationId xmlns:a16="http://schemas.microsoft.com/office/drawing/2014/main" id="{A963D82C-411F-1D40-86ED-27091A7C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E2586A0B-8CED-7348-81F9-78E00CB6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A909FBDC-B656-844E-AEA4-27DF204007A0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Freeform 92">
            <a:extLst>
              <a:ext uri="{FF2B5EF4-FFF2-40B4-BE49-F238E27FC236}">
                <a16:creationId xmlns:a16="http://schemas.microsoft.com/office/drawing/2014/main" id="{2EABBF06-6FCB-1F4F-9B7D-663B660A5606}"/>
              </a:ext>
            </a:extLst>
          </p:cNvPr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541 w 2894"/>
              <a:gd name="T1" fmla="*/ 695167 h 2693"/>
              <a:gd name="T2" fmla="*/ 221692 w 2894"/>
              <a:gd name="T3" fmla="*/ 265845 h 2693"/>
              <a:gd name="T4" fmla="*/ 879144 w 2894"/>
              <a:gd name="T5" fmla="*/ 179668 h 2693"/>
              <a:gd name="T6" fmla="*/ 1649030 w 2894"/>
              <a:gd name="T7" fmla="*/ 88789 h 2693"/>
              <a:gd name="T8" fmla="*/ 1831973 w 2894"/>
              <a:gd name="T9" fmla="*/ 712403 h 2693"/>
              <a:gd name="T10" fmla="*/ 1689048 w 2894"/>
              <a:gd name="T11" fmla="*/ 1119788 h 2693"/>
              <a:gd name="T12" fmla="*/ 1336502 w 2894"/>
              <a:gd name="T13" fmla="*/ 1307812 h 2693"/>
              <a:gd name="T14" fmla="*/ 1041125 w 2894"/>
              <a:gd name="T15" fmla="*/ 1346984 h 2693"/>
              <a:gd name="T16" fmla="*/ 663169 w 2894"/>
              <a:gd name="T17" fmla="*/ 1373621 h 2693"/>
              <a:gd name="T18" fmla="*/ 219786 w 2894"/>
              <a:gd name="T19" fmla="*/ 1149559 h 2693"/>
              <a:gd name="T20" fmla="*/ 2541 w 2894"/>
              <a:gd name="T21" fmla="*/ 69516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48" name="Group 93">
            <a:extLst>
              <a:ext uri="{FF2B5EF4-FFF2-40B4-BE49-F238E27FC236}">
                <a16:creationId xmlns:a16="http://schemas.microsoft.com/office/drawing/2014/main" id="{B3AD5DB2-0165-4B4E-991A-CC4920D23E8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062413"/>
            <a:ext cx="501650" cy="233362"/>
            <a:chOff x="3600" y="219"/>
            <a:chExt cx="360" cy="175"/>
          </a:xfrm>
        </p:grpSpPr>
        <p:sp>
          <p:nvSpPr>
            <p:cNvPr id="108697" name="Oval 94">
              <a:extLst>
                <a:ext uri="{FF2B5EF4-FFF2-40B4-BE49-F238E27FC236}">
                  <a16:creationId xmlns:a16="http://schemas.microsoft.com/office/drawing/2014/main" id="{E9BE2ABF-2B3A-F241-81D7-532279E6F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8" name="Line 95">
              <a:extLst>
                <a:ext uri="{FF2B5EF4-FFF2-40B4-BE49-F238E27FC236}">
                  <a16:creationId xmlns:a16="http://schemas.microsoft.com/office/drawing/2014/main" id="{3EEC13CC-B108-C346-B435-83E19E774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9" name="Line 96">
              <a:extLst>
                <a:ext uri="{FF2B5EF4-FFF2-40B4-BE49-F238E27FC236}">
                  <a16:creationId xmlns:a16="http://schemas.microsoft.com/office/drawing/2014/main" id="{F2A796C2-68A4-FE49-AAF4-FE284B583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0" name="Rectangle 97">
              <a:extLst>
                <a:ext uri="{FF2B5EF4-FFF2-40B4-BE49-F238E27FC236}">
                  <a16:creationId xmlns:a16="http://schemas.microsoft.com/office/drawing/2014/main" id="{E831CFF4-2080-F640-9FE0-CB4A202F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8701" name="Oval 98">
              <a:extLst>
                <a:ext uri="{FF2B5EF4-FFF2-40B4-BE49-F238E27FC236}">
                  <a16:creationId xmlns:a16="http://schemas.microsoft.com/office/drawing/2014/main" id="{F1A7A932-6703-B648-955C-92EC25C52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702" name="Group 99">
              <a:extLst>
                <a:ext uri="{FF2B5EF4-FFF2-40B4-BE49-F238E27FC236}">
                  <a16:creationId xmlns:a16="http://schemas.microsoft.com/office/drawing/2014/main" id="{A7DCAB3D-C9A1-8243-A342-28BFA5ED9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707" name="Line 100">
                <a:extLst>
                  <a:ext uri="{FF2B5EF4-FFF2-40B4-BE49-F238E27FC236}">
                    <a16:creationId xmlns:a16="http://schemas.microsoft.com/office/drawing/2014/main" id="{7A1941FB-21AD-F842-9D27-71A5E3261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08" name="Line 101">
                <a:extLst>
                  <a:ext uri="{FF2B5EF4-FFF2-40B4-BE49-F238E27FC236}">
                    <a16:creationId xmlns:a16="http://schemas.microsoft.com/office/drawing/2014/main" id="{5C01A969-DCB6-8448-8ABC-E129DF471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09" name="Line 102">
                <a:extLst>
                  <a:ext uri="{FF2B5EF4-FFF2-40B4-BE49-F238E27FC236}">
                    <a16:creationId xmlns:a16="http://schemas.microsoft.com/office/drawing/2014/main" id="{465E2E1D-5510-364E-864D-0F72EFECF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03" name="Group 103">
              <a:extLst>
                <a:ext uri="{FF2B5EF4-FFF2-40B4-BE49-F238E27FC236}">
                  <a16:creationId xmlns:a16="http://schemas.microsoft.com/office/drawing/2014/main" id="{07D7F5DF-1CF8-9147-8233-6271E202ED5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8704" name="Line 104">
                <a:extLst>
                  <a:ext uri="{FF2B5EF4-FFF2-40B4-BE49-F238E27FC236}">
                    <a16:creationId xmlns:a16="http://schemas.microsoft.com/office/drawing/2014/main" id="{EDC8722F-4603-C640-86C3-5E0BF8962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05" name="Line 105">
                <a:extLst>
                  <a:ext uri="{FF2B5EF4-FFF2-40B4-BE49-F238E27FC236}">
                    <a16:creationId xmlns:a16="http://schemas.microsoft.com/office/drawing/2014/main" id="{4BCA2AB4-8F42-434E-A3F5-1A6F57DCC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06" name="Line 106">
                <a:extLst>
                  <a:ext uri="{FF2B5EF4-FFF2-40B4-BE49-F238E27FC236}">
                    <a16:creationId xmlns:a16="http://schemas.microsoft.com/office/drawing/2014/main" id="{132FECE1-499A-A94B-A307-EB6D99121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49" name="Line 107">
            <a:extLst>
              <a:ext uri="{FF2B5EF4-FFF2-40B4-BE49-F238E27FC236}">
                <a16:creationId xmlns:a16="http://schemas.microsoft.com/office/drawing/2014/main" id="{CE1D2C3E-515D-D345-AA87-E19C0D654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39227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0" name="Line 108">
            <a:extLst>
              <a:ext uri="{FF2B5EF4-FFF2-40B4-BE49-F238E27FC236}">
                <a16:creationId xmlns:a16="http://schemas.microsoft.com/office/drawing/2014/main" id="{2FA1CCA4-141D-D244-B743-FB573BCAC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1388" y="39227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1" name="Line 109">
            <a:extLst>
              <a:ext uri="{FF2B5EF4-FFF2-40B4-BE49-F238E27FC236}">
                <a16:creationId xmlns:a16="http://schemas.microsoft.com/office/drawing/2014/main" id="{CBD2EE7F-7B2A-2040-98D1-CBCCB6608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875" y="37560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Freeform 110">
            <a:extLst>
              <a:ext uri="{FF2B5EF4-FFF2-40B4-BE49-F238E27FC236}">
                <a16:creationId xmlns:a16="http://schemas.microsoft.com/office/drawing/2014/main" id="{4496FF98-552C-4444-A9C9-53E9BDC01B02}"/>
              </a:ext>
            </a:extLst>
          </p:cNvPr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378289 w 3324"/>
              <a:gd name="T1" fmla="*/ 9520 h 1971"/>
              <a:gd name="T2" fmla="*/ 94572 w 3324"/>
              <a:gd name="T3" fmla="*/ 209444 h 1971"/>
              <a:gd name="T4" fmla="*/ 1904 w 3324"/>
              <a:gd name="T5" fmla="*/ 676567 h 1971"/>
              <a:gd name="T6" fmla="*/ 106632 w 3324"/>
              <a:gd name="T7" fmla="*/ 1019293 h 1971"/>
              <a:gd name="T8" fmla="*/ 386540 w 3324"/>
              <a:gd name="T9" fmla="*/ 1162095 h 1971"/>
              <a:gd name="T10" fmla="*/ 687395 w 3324"/>
              <a:gd name="T11" fmla="*/ 1095454 h 1971"/>
              <a:gd name="T12" fmla="*/ 982536 w 3324"/>
              <a:gd name="T13" fmla="*/ 1190656 h 1971"/>
              <a:gd name="T14" fmla="*/ 1506175 w 3324"/>
              <a:gd name="T15" fmla="*/ 1219216 h 1971"/>
              <a:gd name="T16" fmla="*/ 2058375 w 3324"/>
              <a:gd name="T17" fmla="*/ 1000252 h 1971"/>
              <a:gd name="T18" fmla="*/ 1814645 w 3324"/>
              <a:gd name="T19" fmla="*/ 593424 h 1971"/>
              <a:gd name="T20" fmla="*/ 1722612 w 3324"/>
              <a:gd name="T21" fmla="*/ 281797 h 1971"/>
              <a:gd name="T22" fmla="*/ 1087899 w 3324"/>
              <a:gd name="T23" fmla="*/ 153592 h 1971"/>
              <a:gd name="T24" fmla="*/ 378289 w 3324"/>
              <a:gd name="T25" fmla="*/ 9520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Text Box 111">
            <a:extLst>
              <a:ext uri="{FF2B5EF4-FFF2-40B4-BE49-F238E27FC236}">
                <a16:creationId xmlns:a16="http://schemas.microsoft.com/office/drawing/2014/main" id="{1A3EA93F-D76F-CD45-B1EF-B68FFCDD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08554" name="Freeform 112">
            <a:extLst>
              <a:ext uri="{FF2B5EF4-FFF2-40B4-BE49-F238E27FC236}">
                <a16:creationId xmlns:a16="http://schemas.microsoft.com/office/drawing/2014/main" id="{16839EE7-A40E-1A4F-A458-2DF9662B4785}"/>
              </a:ext>
            </a:extLst>
          </p:cNvPr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5335 w 4636"/>
              <a:gd name="T1" fmla="*/ 9525 h 1435"/>
              <a:gd name="T2" fmla="*/ 120054 w 4636"/>
              <a:gd name="T3" fmla="*/ 409575 h 1435"/>
              <a:gd name="T4" fmla="*/ 510705 w 4636"/>
              <a:gd name="T5" fmla="*/ 800100 h 1435"/>
              <a:gd name="T6" fmla="*/ 1244367 w 4636"/>
              <a:gd name="T7" fmla="*/ 904875 h 1435"/>
              <a:gd name="T8" fmla="*/ 2235288 w 4636"/>
              <a:gd name="T9" fmla="*/ 838200 h 1435"/>
              <a:gd name="T10" fmla="*/ 2492546 w 4636"/>
              <a:gd name="T11" fmla="*/ 619125 h 1435"/>
              <a:gd name="T12" fmla="*/ 2885738 w 4636"/>
              <a:gd name="T13" fmla="*/ 488315 h 1435"/>
              <a:gd name="T14" fmla="*/ 2698988 w 4636"/>
              <a:gd name="T15" fmla="*/ 176530 h 1435"/>
              <a:gd name="T16" fmla="*/ 1411426 w 4636"/>
              <a:gd name="T17" fmla="*/ 48260 h 1435"/>
              <a:gd name="T18" fmla="*/ 215335 w 4636"/>
              <a:gd name="T19" fmla="*/ 952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555" name="Object 2">
            <a:extLst>
              <a:ext uri="{FF2B5EF4-FFF2-40B4-BE49-F238E27FC236}">
                <a16:creationId xmlns:a16="http://schemas.microsoft.com/office/drawing/2014/main" id="{520659AB-0B08-E44D-A9BA-78AE17BEF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5700713"/>
          <a:ext cx="415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13" r:id="rId4" imgW="12134850" imgH="10064750" progId="">
                  <p:embed/>
                </p:oleObj>
              </mc:Choice>
              <mc:Fallback>
                <p:oleObj r:id="rId4" imgW="12134850" imgH="100647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700713"/>
                        <a:ext cx="415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6" name="Freeform 115">
            <a:extLst>
              <a:ext uri="{FF2B5EF4-FFF2-40B4-BE49-F238E27FC236}">
                <a16:creationId xmlns:a16="http://schemas.microsoft.com/office/drawing/2014/main" id="{B1CEA017-4B38-BA43-8B6F-E8DE5AA55E69}"/>
              </a:ext>
            </a:extLst>
          </p:cNvPr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301625 h 238"/>
              <a:gd name="T2" fmla="*/ 512763 w 235"/>
              <a:gd name="T3" fmla="*/ 0 h 238"/>
              <a:gd name="T4" fmla="*/ 0 60000 65536"/>
              <a:gd name="T5" fmla="*/ 0 60000 65536"/>
              <a:gd name="T6" fmla="*/ 0 w 235"/>
              <a:gd name="T7" fmla="*/ 0 h 238"/>
              <a:gd name="T8" fmla="*/ 235 w 235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557" name="Freeform 116">
            <a:extLst>
              <a:ext uri="{FF2B5EF4-FFF2-40B4-BE49-F238E27FC236}">
                <a16:creationId xmlns:a16="http://schemas.microsoft.com/office/drawing/2014/main" id="{AAD4E192-9D54-A64B-9529-36D402B28BDC}"/>
              </a:ext>
            </a:extLst>
          </p:cNvPr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1296987 h 817"/>
              <a:gd name="T2" fmla="*/ 869950 w 1290"/>
              <a:gd name="T3" fmla="*/ 449262 h 817"/>
              <a:gd name="T4" fmla="*/ 2047875 w 1290"/>
              <a:gd name="T5" fmla="*/ 0 h 817"/>
              <a:gd name="T6" fmla="*/ 0 60000 65536"/>
              <a:gd name="T7" fmla="*/ 0 60000 65536"/>
              <a:gd name="T8" fmla="*/ 0 60000 65536"/>
              <a:gd name="T9" fmla="*/ 0 w 1290"/>
              <a:gd name="T10" fmla="*/ 0 h 817"/>
              <a:gd name="T11" fmla="*/ 1290 w 1290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8558" name="Group 117">
            <a:extLst>
              <a:ext uri="{FF2B5EF4-FFF2-40B4-BE49-F238E27FC236}">
                <a16:creationId xmlns:a16="http://schemas.microsoft.com/office/drawing/2014/main" id="{6183CCE8-DC09-4A44-BEB1-6F353D6A72AE}"/>
              </a:ext>
            </a:extLst>
          </p:cNvPr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108695" name="Oval 118">
              <a:extLst>
                <a:ext uri="{FF2B5EF4-FFF2-40B4-BE49-F238E27FC236}">
                  <a16:creationId xmlns:a16="http://schemas.microsoft.com/office/drawing/2014/main" id="{FF096259-A1F7-504C-A4C2-9D2E5AED3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6" name="Text Box 119">
              <a:extLst>
                <a:ext uri="{FF2B5EF4-FFF2-40B4-BE49-F238E27FC236}">
                  <a16:creationId xmlns:a16="http://schemas.microsoft.com/office/drawing/2014/main" id="{47038ED2-ACDC-0B49-A47B-097463E34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08559" name="Text Box 121">
            <a:extLst>
              <a:ext uri="{FF2B5EF4-FFF2-40B4-BE49-F238E27FC236}">
                <a16:creationId xmlns:a16="http://schemas.microsoft.com/office/drawing/2014/main" id="{DF31E24A-042A-D346-A983-C28850F4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foreign net  visited 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at session start</a:t>
            </a:r>
          </a:p>
        </p:txBody>
      </p:sp>
      <p:sp>
        <p:nvSpPr>
          <p:cNvPr id="108560" name="Text Box 122">
            <a:extLst>
              <a:ext uri="{FF2B5EF4-FFF2-40B4-BE49-F238E27FC236}">
                <a16:creationId xmlns:a16="http://schemas.microsoft.com/office/drawing/2014/main" id="{86B859AB-BCA7-E942-93F7-41E44283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anchor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foreign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agent</a:t>
            </a:r>
          </a:p>
        </p:txBody>
      </p:sp>
      <p:sp>
        <p:nvSpPr>
          <p:cNvPr id="108561" name="Freeform 123">
            <a:extLst>
              <a:ext uri="{FF2B5EF4-FFF2-40B4-BE49-F238E27FC236}">
                <a16:creationId xmlns:a16="http://schemas.microsoft.com/office/drawing/2014/main" id="{11168E95-6740-264D-8806-6A499E174B26}"/>
              </a:ext>
            </a:extLst>
          </p:cNvPr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541 w 2894"/>
              <a:gd name="T1" fmla="*/ 695167 h 2693"/>
              <a:gd name="T2" fmla="*/ 221692 w 2894"/>
              <a:gd name="T3" fmla="*/ 265845 h 2693"/>
              <a:gd name="T4" fmla="*/ 879144 w 2894"/>
              <a:gd name="T5" fmla="*/ 179668 h 2693"/>
              <a:gd name="T6" fmla="*/ 1649030 w 2894"/>
              <a:gd name="T7" fmla="*/ 88789 h 2693"/>
              <a:gd name="T8" fmla="*/ 1831973 w 2894"/>
              <a:gd name="T9" fmla="*/ 712403 h 2693"/>
              <a:gd name="T10" fmla="*/ 1689048 w 2894"/>
              <a:gd name="T11" fmla="*/ 1119788 h 2693"/>
              <a:gd name="T12" fmla="*/ 1336502 w 2894"/>
              <a:gd name="T13" fmla="*/ 1307812 h 2693"/>
              <a:gd name="T14" fmla="*/ 1041125 w 2894"/>
              <a:gd name="T15" fmla="*/ 1346984 h 2693"/>
              <a:gd name="T16" fmla="*/ 663169 w 2894"/>
              <a:gd name="T17" fmla="*/ 1373621 h 2693"/>
              <a:gd name="T18" fmla="*/ 219786 w 2894"/>
              <a:gd name="T19" fmla="*/ 1149559 h 2693"/>
              <a:gd name="T20" fmla="*/ 2541 w 2894"/>
              <a:gd name="T21" fmla="*/ 69516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62" name="Group 124">
            <a:extLst>
              <a:ext uri="{FF2B5EF4-FFF2-40B4-BE49-F238E27FC236}">
                <a16:creationId xmlns:a16="http://schemas.microsoft.com/office/drawing/2014/main" id="{C1F08C2E-D6A1-D448-B294-5E4871C35864}"/>
              </a:ext>
            </a:extLst>
          </p:cNvPr>
          <p:cNvGrpSpPr>
            <a:grpSpLocks/>
          </p:cNvGrpSpPr>
          <p:nvPr/>
        </p:nvGrpSpPr>
        <p:grpSpPr bwMode="auto">
          <a:xfrm>
            <a:off x="5422900" y="5408613"/>
            <a:ext cx="501650" cy="233362"/>
            <a:chOff x="3600" y="219"/>
            <a:chExt cx="360" cy="175"/>
          </a:xfrm>
        </p:grpSpPr>
        <p:sp>
          <p:nvSpPr>
            <p:cNvPr id="108682" name="Oval 125">
              <a:extLst>
                <a:ext uri="{FF2B5EF4-FFF2-40B4-BE49-F238E27FC236}">
                  <a16:creationId xmlns:a16="http://schemas.microsoft.com/office/drawing/2014/main" id="{783AE4D1-B7D4-0E47-9A8E-877BCB85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3" name="Line 126">
              <a:extLst>
                <a:ext uri="{FF2B5EF4-FFF2-40B4-BE49-F238E27FC236}">
                  <a16:creationId xmlns:a16="http://schemas.microsoft.com/office/drawing/2014/main" id="{97F0E5FA-C58D-2840-9452-A2CF67DA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84" name="Line 127">
              <a:extLst>
                <a:ext uri="{FF2B5EF4-FFF2-40B4-BE49-F238E27FC236}">
                  <a16:creationId xmlns:a16="http://schemas.microsoft.com/office/drawing/2014/main" id="{5D11626F-0E66-BF4B-99F0-53029F4EF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85" name="Rectangle 128">
              <a:extLst>
                <a:ext uri="{FF2B5EF4-FFF2-40B4-BE49-F238E27FC236}">
                  <a16:creationId xmlns:a16="http://schemas.microsoft.com/office/drawing/2014/main" id="{4FB526AB-A600-2C46-B153-989AFEC0F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8686" name="Oval 129">
              <a:extLst>
                <a:ext uri="{FF2B5EF4-FFF2-40B4-BE49-F238E27FC236}">
                  <a16:creationId xmlns:a16="http://schemas.microsoft.com/office/drawing/2014/main" id="{708CC3C8-4FBC-F841-B923-A05F9FDB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687" name="Group 130">
              <a:extLst>
                <a:ext uri="{FF2B5EF4-FFF2-40B4-BE49-F238E27FC236}">
                  <a16:creationId xmlns:a16="http://schemas.microsoft.com/office/drawing/2014/main" id="{0BA6F00F-55E3-FA44-8FE9-F1BE6D915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692" name="Line 131">
                <a:extLst>
                  <a:ext uri="{FF2B5EF4-FFF2-40B4-BE49-F238E27FC236}">
                    <a16:creationId xmlns:a16="http://schemas.microsoft.com/office/drawing/2014/main" id="{577EECEB-E5E3-B349-98F2-3EDB535D5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93" name="Line 132">
                <a:extLst>
                  <a:ext uri="{FF2B5EF4-FFF2-40B4-BE49-F238E27FC236}">
                    <a16:creationId xmlns:a16="http://schemas.microsoft.com/office/drawing/2014/main" id="{D73F121E-F49F-1843-B4A0-C01ED2B6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94" name="Line 133">
                <a:extLst>
                  <a:ext uri="{FF2B5EF4-FFF2-40B4-BE49-F238E27FC236}">
                    <a16:creationId xmlns:a16="http://schemas.microsoft.com/office/drawing/2014/main" id="{6AAB4BD2-0D50-AF4E-B959-9FE4FBB7A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688" name="Group 134">
              <a:extLst>
                <a:ext uri="{FF2B5EF4-FFF2-40B4-BE49-F238E27FC236}">
                  <a16:creationId xmlns:a16="http://schemas.microsoft.com/office/drawing/2014/main" id="{20A8E5F5-01E3-F84E-B334-82238AF240E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8689" name="Line 135">
                <a:extLst>
                  <a:ext uri="{FF2B5EF4-FFF2-40B4-BE49-F238E27FC236}">
                    <a16:creationId xmlns:a16="http://schemas.microsoft.com/office/drawing/2014/main" id="{3EBAB77B-A3C3-DB4F-86CD-442262AF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90" name="Line 136">
                <a:extLst>
                  <a:ext uri="{FF2B5EF4-FFF2-40B4-BE49-F238E27FC236}">
                    <a16:creationId xmlns:a16="http://schemas.microsoft.com/office/drawing/2014/main" id="{B9CB712F-7EDB-EF47-A238-07AC82098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91" name="Line 137">
                <a:extLst>
                  <a:ext uri="{FF2B5EF4-FFF2-40B4-BE49-F238E27FC236}">
                    <a16:creationId xmlns:a16="http://schemas.microsoft.com/office/drawing/2014/main" id="{01AA2F8E-B8FC-F74D-91D6-63A3B1EB1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63" name="Line 138">
            <a:extLst>
              <a:ext uri="{FF2B5EF4-FFF2-40B4-BE49-F238E27FC236}">
                <a16:creationId xmlns:a16="http://schemas.microsoft.com/office/drawing/2014/main" id="{CD1E882C-E774-2E4B-99E7-42D7C06CE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52689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4" name="Line 139">
            <a:extLst>
              <a:ext uri="{FF2B5EF4-FFF2-40B4-BE49-F238E27FC236}">
                <a16:creationId xmlns:a16="http://schemas.microsoft.com/office/drawing/2014/main" id="{94A28CF5-07F8-1C49-8151-4BE8A00D3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488" y="52689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5" name="Line 140">
            <a:extLst>
              <a:ext uri="{FF2B5EF4-FFF2-40B4-BE49-F238E27FC236}">
                <a16:creationId xmlns:a16="http://schemas.microsoft.com/office/drawing/2014/main" id="{E58FC463-0034-7C48-B6AB-5A483C2F1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51022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6" name="Group 141">
            <a:extLst>
              <a:ext uri="{FF2B5EF4-FFF2-40B4-BE49-F238E27FC236}">
                <a16:creationId xmlns:a16="http://schemas.microsoft.com/office/drawing/2014/main" id="{D124FC1C-2FCF-5A43-AC77-1C6161185BDA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4630738"/>
            <a:ext cx="914400" cy="590550"/>
            <a:chOff x="10665" y="3225"/>
            <a:chExt cx="1440" cy="930"/>
          </a:xfrm>
        </p:grpSpPr>
        <p:sp>
          <p:nvSpPr>
            <p:cNvPr id="108678" name="Oval 142">
              <a:extLst>
                <a:ext uri="{FF2B5EF4-FFF2-40B4-BE49-F238E27FC236}">
                  <a16:creationId xmlns:a16="http://schemas.microsoft.com/office/drawing/2014/main" id="{E70AA1AC-75A8-5145-A5C9-8A38FEEBA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679" name="Group 143">
              <a:extLst>
                <a:ext uri="{FF2B5EF4-FFF2-40B4-BE49-F238E27FC236}">
                  <a16:creationId xmlns:a16="http://schemas.microsoft.com/office/drawing/2014/main" id="{23854390-D4F2-D24D-A0E8-D69B6C3D1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08680" name="Object 3">
                <a:extLst>
                  <a:ext uri="{FF2B5EF4-FFF2-40B4-BE49-F238E27FC236}">
                    <a16:creationId xmlns:a16="http://schemas.microsoft.com/office/drawing/2014/main" id="{21F7EF34-45CD-C241-8F5D-CFA8C460489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14" r:id="rId6" imgW="7740650" imgH="7867650" progId="">
                      <p:embed/>
                    </p:oleObj>
                  </mc:Choice>
                  <mc:Fallback>
                    <p:oleObj r:id="rId6" imgW="7740650" imgH="786765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8681" name="Object 4">
                <a:extLst>
                  <a:ext uri="{FF2B5EF4-FFF2-40B4-BE49-F238E27FC236}">
                    <a16:creationId xmlns:a16="http://schemas.microsoft.com/office/drawing/2014/main" id="{24FEFC93-A12A-5649-9F33-B0D91BF4DA3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15" r:id="rId8" imgW="11817350" imgH="11176000" progId="">
                      <p:embed/>
                    </p:oleObj>
                  </mc:Choice>
                  <mc:Fallback>
                    <p:oleObj r:id="rId8" imgW="11817350" imgH="1117600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8567" name="Freeform 146">
            <a:extLst>
              <a:ext uri="{FF2B5EF4-FFF2-40B4-BE49-F238E27FC236}">
                <a16:creationId xmlns:a16="http://schemas.microsoft.com/office/drawing/2014/main" id="{495BCD98-E16D-9443-86F4-9247237E2D69}"/>
              </a:ext>
            </a:extLst>
          </p:cNvPr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596900 w 376"/>
              <a:gd name="T1" fmla="*/ 1054100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8568" name="Group 147">
            <a:extLst>
              <a:ext uri="{FF2B5EF4-FFF2-40B4-BE49-F238E27FC236}">
                <a16:creationId xmlns:a16="http://schemas.microsoft.com/office/drawing/2014/main" id="{60932514-A839-4F4C-BC2C-945B67A27561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08608" name="Oval 148">
              <a:extLst>
                <a:ext uri="{FF2B5EF4-FFF2-40B4-BE49-F238E27FC236}">
                  <a16:creationId xmlns:a16="http://schemas.microsoft.com/office/drawing/2014/main" id="{1D6804CA-F2DA-5045-B04C-0A0A50222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609" name="Group 149">
              <a:extLst>
                <a:ext uri="{FF2B5EF4-FFF2-40B4-BE49-F238E27FC236}">
                  <a16:creationId xmlns:a16="http://schemas.microsoft.com/office/drawing/2014/main" id="{B8A716FA-6D44-BC4A-9E6B-2CC1FF6D4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08610" name="Freeform 150">
                <a:extLst>
                  <a:ext uri="{FF2B5EF4-FFF2-40B4-BE49-F238E27FC236}">
                    <a16:creationId xmlns:a16="http://schemas.microsoft.com/office/drawing/2014/main" id="{DF7E389D-95EE-B549-AFAC-5EA4A01E9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99 w 788"/>
                  <a:gd name="T1" fmla="*/ 0 h 1138"/>
                  <a:gd name="T2" fmla="*/ 88 w 788"/>
                  <a:gd name="T3" fmla="*/ 0 h 1138"/>
                  <a:gd name="T4" fmla="*/ 73 w 788"/>
                  <a:gd name="T5" fmla="*/ 1 h 1138"/>
                  <a:gd name="T6" fmla="*/ 56 w 788"/>
                  <a:gd name="T7" fmla="*/ 4 h 1138"/>
                  <a:gd name="T8" fmla="*/ 39 w 788"/>
                  <a:gd name="T9" fmla="*/ 8 h 1138"/>
                  <a:gd name="T10" fmla="*/ 22 w 788"/>
                  <a:gd name="T11" fmla="*/ 15 h 1138"/>
                  <a:gd name="T12" fmla="*/ 10 w 788"/>
                  <a:gd name="T13" fmla="*/ 24 h 1138"/>
                  <a:gd name="T14" fmla="*/ 2 w 788"/>
                  <a:gd name="T15" fmla="*/ 36 h 1138"/>
                  <a:gd name="T16" fmla="*/ 0 w 788"/>
                  <a:gd name="T17" fmla="*/ 46 h 1138"/>
                  <a:gd name="T18" fmla="*/ 1 w 788"/>
                  <a:gd name="T19" fmla="*/ 51 h 1138"/>
                  <a:gd name="T20" fmla="*/ 4 w 788"/>
                  <a:gd name="T21" fmla="*/ 66 h 1138"/>
                  <a:gd name="T22" fmla="*/ 13 w 788"/>
                  <a:gd name="T23" fmla="*/ 97 h 1138"/>
                  <a:gd name="T24" fmla="*/ 25 w 788"/>
                  <a:gd name="T25" fmla="*/ 137 h 1138"/>
                  <a:gd name="T26" fmla="*/ 41 w 788"/>
                  <a:gd name="T27" fmla="*/ 181 h 1138"/>
                  <a:gd name="T28" fmla="*/ 59 w 788"/>
                  <a:gd name="T29" fmla="*/ 228 h 1138"/>
                  <a:gd name="T30" fmla="*/ 78 w 788"/>
                  <a:gd name="T31" fmla="*/ 274 h 1138"/>
                  <a:gd name="T32" fmla="*/ 98 w 788"/>
                  <a:gd name="T33" fmla="*/ 317 h 1138"/>
                  <a:gd name="T34" fmla="*/ 117 w 788"/>
                  <a:gd name="T35" fmla="*/ 352 h 1138"/>
                  <a:gd name="T36" fmla="*/ 130 w 788"/>
                  <a:gd name="T37" fmla="*/ 370 h 1138"/>
                  <a:gd name="T38" fmla="*/ 136 w 788"/>
                  <a:gd name="T39" fmla="*/ 377 h 1138"/>
                  <a:gd name="T40" fmla="*/ 146 w 788"/>
                  <a:gd name="T41" fmla="*/ 377 h 1138"/>
                  <a:gd name="T42" fmla="*/ 163 w 788"/>
                  <a:gd name="T43" fmla="*/ 371 h 1138"/>
                  <a:gd name="T44" fmla="*/ 183 w 788"/>
                  <a:gd name="T45" fmla="*/ 363 h 1138"/>
                  <a:gd name="T46" fmla="*/ 203 w 788"/>
                  <a:gd name="T47" fmla="*/ 355 h 1138"/>
                  <a:gd name="T48" fmla="*/ 223 w 788"/>
                  <a:gd name="T49" fmla="*/ 346 h 1138"/>
                  <a:gd name="T50" fmla="*/ 241 w 788"/>
                  <a:gd name="T51" fmla="*/ 338 h 1138"/>
                  <a:gd name="T52" fmla="*/ 254 w 788"/>
                  <a:gd name="T53" fmla="*/ 330 h 1138"/>
                  <a:gd name="T54" fmla="*/ 262 w 788"/>
                  <a:gd name="T55" fmla="*/ 323 h 1138"/>
                  <a:gd name="T56" fmla="*/ 252 w 788"/>
                  <a:gd name="T57" fmla="*/ 306 h 1138"/>
                  <a:gd name="T58" fmla="*/ 229 w 788"/>
                  <a:gd name="T59" fmla="*/ 271 h 1138"/>
                  <a:gd name="T60" fmla="*/ 204 w 788"/>
                  <a:gd name="T61" fmla="*/ 231 h 1138"/>
                  <a:gd name="T62" fmla="*/ 179 w 788"/>
                  <a:gd name="T63" fmla="*/ 187 h 1138"/>
                  <a:gd name="T64" fmla="*/ 156 w 788"/>
                  <a:gd name="T65" fmla="*/ 141 h 1138"/>
                  <a:gd name="T66" fmla="*/ 135 w 788"/>
                  <a:gd name="T67" fmla="*/ 96 h 1138"/>
                  <a:gd name="T68" fmla="*/ 117 w 788"/>
                  <a:gd name="T69" fmla="*/ 54 h 1138"/>
                  <a:gd name="T70" fmla="*/ 106 w 788"/>
                  <a:gd name="T71" fmla="*/ 16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Freeform 151">
                <a:extLst>
                  <a:ext uri="{FF2B5EF4-FFF2-40B4-BE49-F238E27FC236}">
                    <a16:creationId xmlns:a16="http://schemas.microsoft.com/office/drawing/2014/main" id="{CFF971C7-FB9C-3F43-A95B-5CF3054E2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16 w 425"/>
                  <a:gd name="T1" fmla="*/ 0 h 936"/>
                  <a:gd name="T2" fmla="*/ 16 w 425"/>
                  <a:gd name="T3" fmla="*/ 1 h 936"/>
                  <a:gd name="T4" fmla="*/ 16 w 425"/>
                  <a:gd name="T5" fmla="*/ 2 h 936"/>
                  <a:gd name="T6" fmla="*/ 16 w 425"/>
                  <a:gd name="T7" fmla="*/ 4 h 936"/>
                  <a:gd name="T8" fmla="*/ 15 w 425"/>
                  <a:gd name="T9" fmla="*/ 6 h 936"/>
                  <a:gd name="T10" fmla="*/ 13 w 425"/>
                  <a:gd name="T11" fmla="*/ 12 h 936"/>
                  <a:gd name="T12" fmla="*/ 11 w 425"/>
                  <a:gd name="T13" fmla="*/ 18 h 936"/>
                  <a:gd name="T14" fmla="*/ 7 w 425"/>
                  <a:gd name="T15" fmla="*/ 27 h 936"/>
                  <a:gd name="T16" fmla="*/ 2 w 425"/>
                  <a:gd name="T17" fmla="*/ 39 h 936"/>
                  <a:gd name="T18" fmla="*/ 0 w 425"/>
                  <a:gd name="T19" fmla="*/ 47 h 936"/>
                  <a:gd name="T20" fmla="*/ 0 w 425"/>
                  <a:gd name="T21" fmla="*/ 59 h 936"/>
                  <a:gd name="T22" fmla="*/ 1 w 425"/>
                  <a:gd name="T23" fmla="*/ 73 h 936"/>
                  <a:gd name="T24" fmla="*/ 4 w 425"/>
                  <a:gd name="T25" fmla="*/ 90 h 936"/>
                  <a:gd name="T26" fmla="*/ 9 w 425"/>
                  <a:gd name="T27" fmla="*/ 108 h 936"/>
                  <a:gd name="T28" fmla="*/ 14 w 425"/>
                  <a:gd name="T29" fmla="*/ 129 h 936"/>
                  <a:gd name="T30" fmla="*/ 19 w 425"/>
                  <a:gd name="T31" fmla="*/ 149 h 936"/>
                  <a:gd name="T32" fmla="*/ 26 w 425"/>
                  <a:gd name="T33" fmla="*/ 170 h 936"/>
                  <a:gd name="T34" fmla="*/ 33 w 425"/>
                  <a:gd name="T35" fmla="*/ 190 h 936"/>
                  <a:gd name="T36" fmla="*/ 40 w 425"/>
                  <a:gd name="T37" fmla="*/ 209 h 936"/>
                  <a:gd name="T38" fmla="*/ 46 w 425"/>
                  <a:gd name="T39" fmla="*/ 228 h 936"/>
                  <a:gd name="T40" fmla="*/ 52 w 425"/>
                  <a:gd name="T41" fmla="*/ 244 h 936"/>
                  <a:gd name="T42" fmla="*/ 58 w 425"/>
                  <a:gd name="T43" fmla="*/ 258 h 936"/>
                  <a:gd name="T44" fmla="*/ 63 w 425"/>
                  <a:gd name="T45" fmla="*/ 269 h 936"/>
                  <a:gd name="T46" fmla="*/ 67 w 425"/>
                  <a:gd name="T47" fmla="*/ 277 h 936"/>
                  <a:gd name="T48" fmla="*/ 70 w 425"/>
                  <a:gd name="T49" fmla="*/ 281 h 936"/>
                  <a:gd name="T50" fmla="*/ 75 w 425"/>
                  <a:gd name="T51" fmla="*/ 284 h 936"/>
                  <a:gd name="T52" fmla="*/ 80 w 425"/>
                  <a:gd name="T53" fmla="*/ 287 h 936"/>
                  <a:gd name="T54" fmla="*/ 86 w 425"/>
                  <a:gd name="T55" fmla="*/ 291 h 936"/>
                  <a:gd name="T56" fmla="*/ 94 w 425"/>
                  <a:gd name="T57" fmla="*/ 294 h 936"/>
                  <a:gd name="T58" fmla="*/ 104 w 425"/>
                  <a:gd name="T59" fmla="*/ 299 h 936"/>
                  <a:gd name="T60" fmla="*/ 114 w 425"/>
                  <a:gd name="T61" fmla="*/ 302 h 936"/>
                  <a:gd name="T62" fmla="*/ 127 w 425"/>
                  <a:gd name="T63" fmla="*/ 307 h 936"/>
                  <a:gd name="T64" fmla="*/ 142 w 425"/>
                  <a:gd name="T65" fmla="*/ 312 h 936"/>
                  <a:gd name="T66" fmla="*/ 132 w 425"/>
                  <a:gd name="T67" fmla="*/ 298 h 936"/>
                  <a:gd name="T68" fmla="*/ 123 w 425"/>
                  <a:gd name="T69" fmla="*/ 281 h 936"/>
                  <a:gd name="T70" fmla="*/ 113 w 425"/>
                  <a:gd name="T71" fmla="*/ 262 h 936"/>
                  <a:gd name="T72" fmla="*/ 103 w 425"/>
                  <a:gd name="T73" fmla="*/ 242 h 936"/>
                  <a:gd name="T74" fmla="*/ 93 w 425"/>
                  <a:gd name="T75" fmla="*/ 220 h 936"/>
                  <a:gd name="T76" fmla="*/ 83 w 425"/>
                  <a:gd name="T77" fmla="*/ 197 h 936"/>
                  <a:gd name="T78" fmla="*/ 74 w 425"/>
                  <a:gd name="T79" fmla="*/ 174 h 936"/>
                  <a:gd name="T80" fmla="*/ 65 w 425"/>
                  <a:gd name="T81" fmla="*/ 150 h 936"/>
                  <a:gd name="T82" fmla="*/ 56 w 425"/>
                  <a:gd name="T83" fmla="*/ 127 h 936"/>
                  <a:gd name="T84" fmla="*/ 48 w 425"/>
                  <a:gd name="T85" fmla="*/ 104 h 936"/>
                  <a:gd name="T86" fmla="*/ 40 w 425"/>
                  <a:gd name="T87" fmla="*/ 83 h 936"/>
                  <a:gd name="T88" fmla="*/ 34 w 425"/>
                  <a:gd name="T89" fmla="*/ 62 h 936"/>
                  <a:gd name="T90" fmla="*/ 28 w 425"/>
                  <a:gd name="T91" fmla="*/ 43 h 936"/>
                  <a:gd name="T92" fmla="*/ 23 w 425"/>
                  <a:gd name="T93" fmla="*/ 26 h 936"/>
                  <a:gd name="T94" fmla="*/ 19 w 425"/>
                  <a:gd name="T95" fmla="*/ 12 h 936"/>
                  <a:gd name="T96" fmla="*/ 16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2" name="Freeform 152">
                <a:extLst>
                  <a:ext uri="{FF2B5EF4-FFF2-40B4-BE49-F238E27FC236}">
                    <a16:creationId xmlns:a16="http://schemas.microsoft.com/office/drawing/2014/main" id="{6D71D094-E733-DA44-BF54-57BD13A3D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9 w 192"/>
                  <a:gd name="T1" fmla="*/ 4 h 208"/>
                  <a:gd name="T2" fmla="*/ 4 w 192"/>
                  <a:gd name="T3" fmla="*/ 8 h 208"/>
                  <a:gd name="T4" fmla="*/ 1 w 192"/>
                  <a:gd name="T5" fmla="*/ 14 h 208"/>
                  <a:gd name="T6" fmla="*/ 0 w 192"/>
                  <a:gd name="T7" fmla="*/ 22 h 208"/>
                  <a:gd name="T8" fmla="*/ 0 w 192"/>
                  <a:gd name="T9" fmla="*/ 31 h 208"/>
                  <a:gd name="T10" fmla="*/ 1 w 192"/>
                  <a:gd name="T11" fmla="*/ 40 h 208"/>
                  <a:gd name="T12" fmla="*/ 3 w 192"/>
                  <a:gd name="T13" fmla="*/ 49 h 208"/>
                  <a:gd name="T14" fmla="*/ 7 w 192"/>
                  <a:gd name="T15" fmla="*/ 57 h 208"/>
                  <a:gd name="T16" fmla="*/ 12 w 192"/>
                  <a:gd name="T17" fmla="*/ 63 h 208"/>
                  <a:gd name="T18" fmla="*/ 17 w 192"/>
                  <a:gd name="T19" fmla="*/ 67 h 208"/>
                  <a:gd name="T20" fmla="*/ 23 w 192"/>
                  <a:gd name="T21" fmla="*/ 68 h 208"/>
                  <a:gd name="T22" fmla="*/ 30 w 192"/>
                  <a:gd name="T23" fmla="*/ 69 h 208"/>
                  <a:gd name="T24" fmla="*/ 37 w 192"/>
                  <a:gd name="T25" fmla="*/ 68 h 208"/>
                  <a:gd name="T26" fmla="*/ 43 w 192"/>
                  <a:gd name="T27" fmla="*/ 65 h 208"/>
                  <a:gd name="T28" fmla="*/ 49 w 192"/>
                  <a:gd name="T29" fmla="*/ 62 h 208"/>
                  <a:gd name="T30" fmla="*/ 54 w 192"/>
                  <a:gd name="T31" fmla="*/ 58 h 208"/>
                  <a:gd name="T32" fmla="*/ 58 w 192"/>
                  <a:gd name="T33" fmla="*/ 54 h 208"/>
                  <a:gd name="T34" fmla="*/ 63 w 192"/>
                  <a:gd name="T35" fmla="*/ 43 h 208"/>
                  <a:gd name="T36" fmla="*/ 64 w 192"/>
                  <a:gd name="T37" fmla="*/ 30 h 208"/>
                  <a:gd name="T38" fmla="*/ 62 w 192"/>
                  <a:gd name="T39" fmla="*/ 17 h 208"/>
                  <a:gd name="T40" fmla="*/ 55 w 192"/>
                  <a:gd name="T41" fmla="*/ 9 h 208"/>
                  <a:gd name="T42" fmla="*/ 51 w 192"/>
                  <a:gd name="T43" fmla="*/ 7 h 208"/>
                  <a:gd name="T44" fmla="*/ 46 w 192"/>
                  <a:gd name="T45" fmla="*/ 5 h 208"/>
                  <a:gd name="T46" fmla="*/ 41 w 192"/>
                  <a:gd name="T47" fmla="*/ 3 h 208"/>
                  <a:gd name="T48" fmla="*/ 35 w 192"/>
                  <a:gd name="T49" fmla="*/ 1 h 208"/>
                  <a:gd name="T50" fmla="*/ 28 w 192"/>
                  <a:gd name="T51" fmla="*/ 0 h 208"/>
                  <a:gd name="T52" fmla="*/ 22 w 192"/>
                  <a:gd name="T53" fmla="*/ 0 h 208"/>
                  <a:gd name="T54" fmla="*/ 16 w 192"/>
                  <a:gd name="T55" fmla="*/ 1 h 208"/>
                  <a:gd name="T56" fmla="*/ 9 w 192"/>
                  <a:gd name="T57" fmla="*/ 4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3" name="Freeform 153">
                <a:extLst>
                  <a:ext uri="{FF2B5EF4-FFF2-40B4-BE49-F238E27FC236}">
                    <a16:creationId xmlns:a16="http://schemas.microsoft.com/office/drawing/2014/main" id="{4DDA3FEC-DFB3-7141-85EA-AE96C7628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11 w 247"/>
                  <a:gd name="T1" fmla="*/ 10 h 251"/>
                  <a:gd name="T2" fmla="*/ 7 w 247"/>
                  <a:gd name="T3" fmla="*/ 15 h 251"/>
                  <a:gd name="T4" fmla="*/ 4 w 247"/>
                  <a:gd name="T5" fmla="*/ 20 h 251"/>
                  <a:gd name="T6" fmla="*/ 2 w 247"/>
                  <a:gd name="T7" fmla="*/ 26 h 251"/>
                  <a:gd name="T8" fmla="*/ 0 w 247"/>
                  <a:gd name="T9" fmla="*/ 32 h 251"/>
                  <a:gd name="T10" fmla="*/ 0 w 247"/>
                  <a:gd name="T11" fmla="*/ 39 h 251"/>
                  <a:gd name="T12" fmla="*/ 2 w 247"/>
                  <a:gd name="T13" fmla="*/ 45 h 251"/>
                  <a:gd name="T14" fmla="*/ 4 w 247"/>
                  <a:gd name="T15" fmla="*/ 51 h 251"/>
                  <a:gd name="T16" fmla="*/ 8 w 247"/>
                  <a:gd name="T17" fmla="*/ 57 h 251"/>
                  <a:gd name="T18" fmla="*/ 14 w 247"/>
                  <a:gd name="T19" fmla="*/ 63 h 251"/>
                  <a:gd name="T20" fmla="*/ 19 w 247"/>
                  <a:gd name="T21" fmla="*/ 68 h 251"/>
                  <a:gd name="T22" fmla="*/ 26 w 247"/>
                  <a:gd name="T23" fmla="*/ 74 h 251"/>
                  <a:gd name="T24" fmla="*/ 32 w 247"/>
                  <a:gd name="T25" fmla="*/ 78 h 251"/>
                  <a:gd name="T26" fmla="*/ 38 w 247"/>
                  <a:gd name="T27" fmla="*/ 82 h 251"/>
                  <a:gd name="T28" fmla="*/ 44 w 247"/>
                  <a:gd name="T29" fmla="*/ 84 h 251"/>
                  <a:gd name="T30" fmla="*/ 49 w 247"/>
                  <a:gd name="T31" fmla="*/ 84 h 251"/>
                  <a:gd name="T32" fmla="*/ 55 w 247"/>
                  <a:gd name="T33" fmla="*/ 82 h 251"/>
                  <a:gd name="T34" fmla="*/ 60 w 247"/>
                  <a:gd name="T35" fmla="*/ 79 h 251"/>
                  <a:gd name="T36" fmla="*/ 65 w 247"/>
                  <a:gd name="T37" fmla="*/ 76 h 251"/>
                  <a:gd name="T38" fmla="*/ 69 w 247"/>
                  <a:gd name="T39" fmla="*/ 74 h 251"/>
                  <a:gd name="T40" fmla="*/ 74 w 247"/>
                  <a:gd name="T41" fmla="*/ 71 h 251"/>
                  <a:gd name="T42" fmla="*/ 77 w 247"/>
                  <a:gd name="T43" fmla="*/ 68 h 251"/>
                  <a:gd name="T44" fmla="*/ 80 w 247"/>
                  <a:gd name="T45" fmla="*/ 64 h 251"/>
                  <a:gd name="T46" fmla="*/ 82 w 247"/>
                  <a:gd name="T47" fmla="*/ 60 h 251"/>
                  <a:gd name="T48" fmla="*/ 82 w 247"/>
                  <a:gd name="T49" fmla="*/ 54 h 251"/>
                  <a:gd name="T50" fmla="*/ 81 w 247"/>
                  <a:gd name="T51" fmla="*/ 48 h 251"/>
                  <a:gd name="T52" fmla="*/ 79 w 247"/>
                  <a:gd name="T53" fmla="*/ 40 h 251"/>
                  <a:gd name="T54" fmla="*/ 76 w 247"/>
                  <a:gd name="T55" fmla="*/ 32 h 251"/>
                  <a:gd name="T56" fmla="*/ 71 w 247"/>
                  <a:gd name="T57" fmla="*/ 24 h 251"/>
                  <a:gd name="T58" fmla="*/ 66 w 247"/>
                  <a:gd name="T59" fmla="*/ 17 h 251"/>
                  <a:gd name="T60" fmla="*/ 61 w 247"/>
                  <a:gd name="T61" fmla="*/ 10 h 251"/>
                  <a:gd name="T62" fmla="*/ 55 w 247"/>
                  <a:gd name="T63" fmla="*/ 5 h 251"/>
                  <a:gd name="T64" fmla="*/ 49 w 247"/>
                  <a:gd name="T65" fmla="*/ 2 h 251"/>
                  <a:gd name="T66" fmla="*/ 43 w 247"/>
                  <a:gd name="T67" fmla="*/ 1 h 251"/>
                  <a:gd name="T68" fmla="*/ 37 w 247"/>
                  <a:gd name="T69" fmla="*/ 0 h 251"/>
                  <a:gd name="T70" fmla="*/ 31 w 247"/>
                  <a:gd name="T71" fmla="*/ 0 h 251"/>
                  <a:gd name="T72" fmla="*/ 27 w 247"/>
                  <a:gd name="T73" fmla="*/ 1 h 251"/>
                  <a:gd name="T74" fmla="*/ 22 w 247"/>
                  <a:gd name="T75" fmla="*/ 2 h 251"/>
                  <a:gd name="T76" fmla="*/ 17 w 247"/>
                  <a:gd name="T77" fmla="*/ 4 h 251"/>
                  <a:gd name="T78" fmla="*/ 14 w 247"/>
                  <a:gd name="T79" fmla="*/ 7 h 251"/>
                  <a:gd name="T80" fmla="*/ 11 w 247"/>
                  <a:gd name="T81" fmla="*/ 1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4" name="Freeform 154">
                <a:extLst>
                  <a:ext uri="{FF2B5EF4-FFF2-40B4-BE49-F238E27FC236}">
                    <a16:creationId xmlns:a16="http://schemas.microsoft.com/office/drawing/2014/main" id="{A39ADF45-49AF-1345-B20F-6B6D27E0A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38 w 226"/>
                  <a:gd name="T1" fmla="*/ 1 h 240"/>
                  <a:gd name="T2" fmla="*/ 31 w 226"/>
                  <a:gd name="T3" fmla="*/ 0 h 240"/>
                  <a:gd name="T4" fmla="*/ 22 w 226"/>
                  <a:gd name="T5" fmla="*/ 1 h 240"/>
                  <a:gd name="T6" fmla="*/ 14 w 226"/>
                  <a:gd name="T7" fmla="*/ 4 h 240"/>
                  <a:gd name="T8" fmla="*/ 5 w 226"/>
                  <a:gd name="T9" fmla="*/ 12 h 240"/>
                  <a:gd name="T10" fmla="*/ 0 w 226"/>
                  <a:gd name="T11" fmla="*/ 26 h 240"/>
                  <a:gd name="T12" fmla="*/ 1 w 226"/>
                  <a:gd name="T13" fmla="*/ 41 h 240"/>
                  <a:gd name="T14" fmla="*/ 5 w 226"/>
                  <a:gd name="T15" fmla="*/ 56 h 240"/>
                  <a:gd name="T16" fmla="*/ 11 w 226"/>
                  <a:gd name="T17" fmla="*/ 67 h 240"/>
                  <a:gd name="T18" fmla="*/ 19 w 226"/>
                  <a:gd name="T19" fmla="*/ 74 h 240"/>
                  <a:gd name="T20" fmla="*/ 28 w 226"/>
                  <a:gd name="T21" fmla="*/ 79 h 240"/>
                  <a:gd name="T22" fmla="*/ 38 w 226"/>
                  <a:gd name="T23" fmla="*/ 80 h 240"/>
                  <a:gd name="T24" fmla="*/ 50 w 226"/>
                  <a:gd name="T25" fmla="*/ 76 h 240"/>
                  <a:gd name="T26" fmla="*/ 63 w 226"/>
                  <a:gd name="T27" fmla="*/ 68 h 240"/>
                  <a:gd name="T28" fmla="*/ 72 w 226"/>
                  <a:gd name="T29" fmla="*/ 57 h 240"/>
                  <a:gd name="T30" fmla="*/ 75 w 226"/>
                  <a:gd name="T31" fmla="*/ 44 h 240"/>
                  <a:gd name="T32" fmla="*/ 74 w 226"/>
                  <a:gd name="T33" fmla="*/ 35 h 240"/>
                  <a:gd name="T34" fmla="*/ 71 w 226"/>
                  <a:gd name="T35" fmla="*/ 32 h 240"/>
                  <a:gd name="T36" fmla="*/ 67 w 226"/>
                  <a:gd name="T37" fmla="*/ 32 h 240"/>
                  <a:gd name="T38" fmla="*/ 64 w 226"/>
                  <a:gd name="T39" fmla="*/ 35 h 240"/>
                  <a:gd name="T40" fmla="*/ 63 w 226"/>
                  <a:gd name="T41" fmla="*/ 42 h 240"/>
                  <a:gd name="T42" fmla="*/ 60 w 226"/>
                  <a:gd name="T43" fmla="*/ 53 h 240"/>
                  <a:gd name="T44" fmla="*/ 54 w 226"/>
                  <a:gd name="T45" fmla="*/ 61 h 240"/>
                  <a:gd name="T46" fmla="*/ 43 w 226"/>
                  <a:gd name="T47" fmla="*/ 66 h 240"/>
                  <a:gd name="T48" fmla="*/ 30 w 226"/>
                  <a:gd name="T49" fmla="*/ 66 h 240"/>
                  <a:gd name="T50" fmla="*/ 20 w 226"/>
                  <a:gd name="T51" fmla="*/ 59 h 240"/>
                  <a:gd name="T52" fmla="*/ 15 w 226"/>
                  <a:gd name="T53" fmla="*/ 48 h 240"/>
                  <a:gd name="T54" fmla="*/ 11 w 226"/>
                  <a:gd name="T55" fmla="*/ 35 h 240"/>
                  <a:gd name="T56" fmla="*/ 11 w 226"/>
                  <a:gd name="T57" fmla="*/ 25 h 240"/>
                  <a:gd name="T58" fmla="*/ 14 w 226"/>
                  <a:gd name="T59" fmla="*/ 19 h 240"/>
                  <a:gd name="T60" fmla="*/ 18 w 226"/>
                  <a:gd name="T61" fmla="*/ 13 h 240"/>
                  <a:gd name="T62" fmla="*/ 25 w 226"/>
                  <a:gd name="T63" fmla="*/ 9 h 240"/>
                  <a:gd name="T64" fmla="*/ 29 w 226"/>
                  <a:gd name="T65" fmla="*/ 8 h 240"/>
                  <a:gd name="T66" fmla="*/ 35 w 226"/>
                  <a:gd name="T67" fmla="*/ 8 h 240"/>
                  <a:gd name="T68" fmla="*/ 42 w 226"/>
                  <a:gd name="T69" fmla="*/ 8 h 240"/>
                  <a:gd name="T70" fmla="*/ 43 w 226"/>
                  <a:gd name="T71" fmla="*/ 4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5" name="Freeform 155">
                <a:extLst>
                  <a:ext uri="{FF2B5EF4-FFF2-40B4-BE49-F238E27FC236}">
                    <a16:creationId xmlns:a16="http://schemas.microsoft.com/office/drawing/2014/main" id="{F9109CAF-42EA-3444-80C5-D3D91BA63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20 w 279"/>
                  <a:gd name="T1" fmla="*/ 3 h 270"/>
                  <a:gd name="T2" fmla="*/ 11 w 279"/>
                  <a:gd name="T3" fmla="*/ 9 h 270"/>
                  <a:gd name="T4" fmla="*/ 5 w 279"/>
                  <a:gd name="T5" fmla="*/ 17 h 270"/>
                  <a:gd name="T6" fmla="*/ 1 w 279"/>
                  <a:gd name="T7" fmla="*/ 27 h 270"/>
                  <a:gd name="T8" fmla="*/ 0 w 279"/>
                  <a:gd name="T9" fmla="*/ 37 h 270"/>
                  <a:gd name="T10" fmla="*/ 2 w 279"/>
                  <a:gd name="T11" fmla="*/ 48 h 270"/>
                  <a:gd name="T12" fmla="*/ 6 w 279"/>
                  <a:gd name="T13" fmla="*/ 58 h 270"/>
                  <a:gd name="T14" fmla="*/ 12 w 279"/>
                  <a:gd name="T15" fmla="*/ 68 h 270"/>
                  <a:gd name="T16" fmla="*/ 22 w 279"/>
                  <a:gd name="T17" fmla="*/ 77 h 270"/>
                  <a:gd name="T18" fmla="*/ 34 w 279"/>
                  <a:gd name="T19" fmla="*/ 86 h 270"/>
                  <a:gd name="T20" fmla="*/ 47 w 279"/>
                  <a:gd name="T21" fmla="*/ 90 h 270"/>
                  <a:gd name="T22" fmla="*/ 62 w 279"/>
                  <a:gd name="T23" fmla="*/ 88 h 270"/>
                  <a:gd name="T24" fmla="*/ 73 w 279"/>
                  <a:gd name="T25" fmla="*/ 80 h 270"/>
                  <a:gd name="T26" fmla="*/ 81 w 279"/>
                  <a:gd name="T27" fmla="*/ 72 h 270"/>
                  <a:gd name="T28" fmla="*/ 88 w 279"/>
                  <a:gd name="T29" fmla="*/ 63 h 270"/>
                  <a:gd name="T30" fmla="*/ 92 w 279"/>
                  <a:gd name="T31" fmla="*/ 53 h 270"/>
                  <a:gd name="T32" fmla="*/ 93 w 279"/>
                  <a:gd name="T33" fmla="*/ 44 h 270"/>
                  <a:gd name="T34" fmla="*/ 91 w 279"/>
                  <a:gd name="T35" fmla="*/ 40 h 270"/>
                  <a:gd name="T36" fmla="*/ 86 w 279"/>
                  <a:gd name="T37" fmla="*/ 39 h 270"/>
                  <a:gd name="T38" fmla="*/ 82 w 279"/>
                  <a:gd name="T39" fmla="*/ 41 h 270"/>
                  <a:gd name="T40" fmla="*/ 80 w 279"/>
                  <a:gd name="T41" fmla="*/ 44 h 270"/>
                  <a:gd name="T42" fmla="*/ 78 w 279"/>
                  <a:gd name="T43" fmla="*/ 50 h 270"/>
                  <a:gd name="T44" fmla="*/ 73 w 279"/>
                  <a:gd name="T45" fmla="*/ 59 h 270"/>
                  <a:gd name="T46" fmla="*/ 66 w 279"/>
                  <a:gd name="T47" fmla="*/ 67 h 270"/>
                  <a:gd name="T48" fmla="*/ 51 w 279"/>
                  <a:gd name="T49" fmla="*/ 70 h 270"/>
                  <a:gd name="T50" fmla="*/ 33 w 279"/>
                  <a:gd name="T51" fmla="*/ 66 h 270"/>
                  <a:gd name="T52" fmla="*/ 20 w 279"/>
                  <a:gd name="T53" fmla="*/ 54 h 270"/>
                  <a:gd name="T54" fmla="*/ 13 w 279"/>
                  <a:gd name="T55" fmla="*/ 38 h 270"/>
                  <a:gd name="T56" fmla="*/ 15 w 279"/>
                  <a:gd name="T57" fmla="*/ 24 h 270"/>
                  <a:gd name="T58" fmla="*/ 20 w 279"/>
                  <a:gd name="T59" fmla="*/ 17 h 270"/>
                  <a:gd name="T60" fmla="*/ 27 w 279"/>
                  <a:gd name="T61" fmla="*/ 10 h 270"/>
                  <a:gd name="T62" fmla="*/ 34 w 279"/>
                  <a:gd name="T63" fmla="*/ 5 h 270"/>
                  <a:gd name="T64" fmla="*/ 36 w 279"/>
                  <a:gd name="T65" fmla="*/ 1 h 270"/>
                  <a:gd name="T66" fmla="*/ 29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6" name="Freeform 156">
                <a:extLst>
                  <a:ext uri="{FF2B5EF4-FFF2-40B4-BE49-F238E27FC236}">
                    <a16:creationId xmlns:a16="http://schemas.microsoft.com/office/drawing/2014/main" id="{F5C2960B-98A1-1B4A-AFB5-C5C9CB57D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2 w 72"/>
                  <a:gd name="T1" fmla="*/ 22 h 75"/>
                  <a:gd name="T2" fmla="*/ 5 w 72"/>
                  <a:gd name="T3" fmla="*/ 24 h 75"/>
                  <a:gd name="T4" fmla="*/ 8 w 72"/>
                  <a:gd name="T5" fmla="*/ 25 h 75"/>
                  <a:gd name="T6" fmla="*/ 11 w 72"/>
                  <a:gd name="T7" fmla="*/ 25 h 75"/>
                  <a:gd name="T8" fmla="*/ 12 w 72"/>
                  <a:gd name="T9" fmla="*/ 24 h 75"/>
                  <a:gd name="T10" fmla="*/ 13 w 72"/>
                  <a:gd name="T11" fmla="*/ 24 h 75"/>
                  <a:gd name="T12" fmla="*/ 16 w 72"/>
                  <a:gd name="T13" fmla="*/ 24 h 75"/>
                  <a:gd name="T14" fmla="*/ 19 w 72"/>
                  <a:gd name="T15" fmla="*/ 22 h 75"/>
                  <a:gd name="T16" fmla="*/ 21 w 72"/>
                  <a:gd name="T17" fmla="*/ 20 h 75"/>
                  <a:gd name="T18" fmla="*/ 23 w 72"/>
                  <a:gd name="T19" fmla="*/ 19 h 75"/>
                  <a:gd name="T20" fmla="*/ 24 w 72"/>
                  <a:gd name="T21" fmla="*/ 17 h 75"/>
                  <a:gd name="T22" fmla="*/ 24 w 72"/>
                  <a:gd name="T23" fmla="*/ 16 h 75"/>
                  <a:gd name="T24" fmla="*/ 23 w 72"/>
                  <a:gd name="T25" fmla="*/ 15 h 75"/>
                  <a:gd name="T26" fmla="*/ 22 w 72"/>
                  <a:gd name="T27" fmla="*/ 13 h 75"/>
                  <a:gd name="T28" fmla="*/ 21 w 72"/>
                  <a:gd name="T29" fmla="*/ 13 h 75"/>
                  <a:gd name="T30" fmla="*/ 20 w 72"/>
                  <a:gd name="T31" fmla="*/ 13 h 75"/>
                  <a:gd name="T32" fmla="*/ 18 w 72"/>
                  <a:gd name="T33" fmla="*/ 13 h 75"/>
                  <a:gd name="T34" fmla="*/ 16 w 72"/>
                  <a:gd name="T35" fmla="*/ 14 h 75"/>
                  <a:gd name="T36" fmla="*/ 13 w 72"/>
                  <a:gd name="T37" fmla="*/ 15 h 75"/>
                  <a:gd name="T38" fmla="*/ 11 w 72"/>
                  <a:gd name="T39" fmla="*/ 17 h 75"/>
                  <a:gd name="T40" fmla="*/ 10 w 72"/>
                  <a:gd name="T41" fmla="*/ 17 h 75"/>
                  <a:gd name="T42" fmla="*/ 9 w 72"/>
                  <a:gd name="T43" fmla="*/ 14 h 75"/>
                  <a:gd name="T44" fmla="*/ 7 w 72"/>
                  <a:gd name="T45" fmla="*/ 8 h 75"/>
                  <a:gd name="T46" fmla="*/ 4 w 72"/>
                  <a:gd name="T47" fmla="*/ 2 h 75"/>
                  <a:gd name="T48" fmla="*/ 0 w 72"/>
                  <a:gd name="T49" fmla="*/ 0 h 75"/>
                  <a:gd name="T50" fmla="*/ 0 w 72"/>
                  <a:gd name="T51" fmla="*/ 6 h 75"/>
                  <a:gd name="T52" fmla="*/ 1 w 72"/>
                  <a:gd name="T53" fmla="*/ 13 h 75"/>
                  <a:gd name="T54" fmla="*/ 2 w 72"/>
                  <a:gd name="T55" fmla="*/ 19 h 75"/>
                  <a:gd name="T56" fmla="*/ 2 w 72"/>
                  <a:gd name="T57" fmla="*/ 22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7" name="Freeform 157">
                <a:extLst>
                  <a:ext uri="{FF2B5EF4-FFF2-40B4-BE49-F238E27FC236}">
                    <a16:creationId xmlns:a16="http://schemas.microsoft.com/office/drawing/2014/main" id="{A08AB019-FB8B-8640-B54B-3B12FD93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5 w 70"/>
                  <a:gd name="T1" fmla="*/ 18 h 59"/>
                  <a:gd name="T2" fmla="*/ 5 w 70"/>
                  <a:gd name="T3" fmla="*/ 19 h 59"/>
                  <a:gd name="T4" fmla="*/ 7 w 70"/>
                  <a:gd name="T5" fmla="*/ 19 h 59"/>
                  <a:gd name="T6" fmla="*/ 8 w 70"/>
                  <a:gd name="T7" fmla="*/ 20 h 59"/>
                  <a:gd name="T8" fmla="*/ 9 w 70"/>
                  <a:gd name="T9" fmla="*/ 20 h 59"/>
                  <a:gd name="T10" fmla="*/ 12 w 70"/>
                  <a:gd name="T11" fmla="*/ 20 h 59"/>
                  <a:gd name="T12" fmla="*/ 15 w 70"/>
                  <a:gd name="T13" fmla="*/ 19 h 59"/>
                  <a:gd name="T14" fmla="*/ 18 w 70"/>
                  <a:gd name="T15" fmla="*/ 19 h 59"/>
                  <a:gd name="T16" fmla="*/ 21 w 70"/>
                  <a:gd name="T17" fmla="*/ 17 h 59"/>
                  <a:gd name="T18" fmla="*/ 22 w 70"/>
                  <a:gd name="T19" fmla="*/ 16 h 59"/>
                  <a:gd name="T20" fmla="*/ 23 w 70"/>
                  <a:gd name="T21" fmla="*/ 15 h 59"/>
                  <a:gd name="T22" fmla="*/ 23 w 70"/>
                  <a:gd name="T23" fmla="*/ 14 h 59"/>
                  <a:gd name="T24" fmla="*/ 23 w 70"/>
                  <a:gd name="T25" fmla="*/ 13 h 59"/>
                  <a:gd name="T26" fmla="*/ 18 w 70"/>
                  <a:gd name="T27" fmla="*/ 11 h 59"/>
                  <a:gd name="T28" fmla="*/ 14 w 70"/>
                  <a:gd name="T29" fmla="*/ 11 h 59"/>
                  <a:gd name="T30" fmla="*/ 11 w 70"/>
                  <a:gd name="T31" fmla="*/ 13 h 59"/>
                  <a:gd name="T32" fmla="*/ 9 w 70"/>
                  <a:gd name="T33" fmla="*/ 14 h 59"/>
                  <a:gd name="T34" fmla="*/ 7 w 70"/>
                  <a:gd name="T35" fmla="*/ 10 h 59"/>
                  <a:gd name="T36" fmla="*/ 5 w 70"/>
                  <a:gd name="T37" fmla="*/ 5 h 59"/>
                  <a:gd name="T38" fmla="*/ 3 w 70"/>
                  <a:gd name="T39" fmla="*/ 1 h 59"/>
                  <a:gd name="T40" fmla="*/ 1 w 70"/>
                  <a:gd name="T41" fmla="*/ 0 h 59"/>
                  <a:gd name="T42" fmla="*/ 0 w 70"/>
                  <a:gd name="T43" fmla="*/ 6 h 59"/>
                  <a:gd name="T44" fmla="*/ 1 w 70"/>
                  <a:gd name="T45" fmla="*/ 12 h 59"/>
                  <a:gd name="T46" fmla="*/ 4 w 70"/>
                  <a:gd name="T47" fmla="*/ 17 h 59"/>
                  <a:gd name="T48" fmla="*/ 5 w 70"/>
                  <a:gd name="T49" fmla="*/ 18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8" name="Freeform 158">
                <a:extLst>
                  <a:ext uri="{FF2B5EF4-FFF2-40B4-BE49-F238E27FC236}">
                    <a16:creationId xmlns:a16="http://schemas.microsoft.com/office/drawing/2014/main" id="{273687E5-6E7D-804A-8946-CCAA31A88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1 w 65"/>
                  <a:gd name="T1" fmla="*/ 15 h 60"/>
                  <a:gd name="T2" fmla="*/ 3 w 65"/>
                  <a:gd name="T3" fmla="*/ 19 h 60"/>
                  <a:gd name="T4" fmla="*/ 7 w 65"/>
                  <a:gd name="T5" fmla="*/ 20 h 60"/>
                  <a:gd name="T6" fmla="*/ 10 w 65"/>
                  <a:gd name="T7" fmla="*/ 20 h 60"/>
                  <a:gd name="T8" fmla="*/ 12 w 65"/>
                  <a:gd name="T9" fmla="*/ 20 h 60"/>
                  <a:gd name="T10" fmla="*/ 15 w 65"/>
                  <a:gd name="T11" fmla="*/ 19 h 60"/>
                  <a:gd name="T12" fmla="*/ 18 w 65"/>
                  <a:gd name="T13" fmla="*/ 17 h 60"/>
                  <a:gd name="T14" fmla="*/ 21 w 65"/>
                  <a:gd name="T15" fmla="*/ 15 h 60"/>
                  <a:gd name="T16" fmla="*/ 22 w 65"/>
                  <a:gd name="T17" fmla="*/ 13 h 60"/>
                  <a:gd name="T18" fmla="*/ 21 w 65"/>
                  <a:gd name="T19" fmla="*/ 12 h 60"/>
                  <a:gd name="T20" fmla="*/ 20 w 65"/>
                  <a:gd name="T21" fmla="*/ 11 h 60"/>
                  <a:gd name="T22" fmla="*/ 19 w 65"/>
                  <a:gd name="T23" fmla="*/ 11 h 60"/>
                  <a:gd name="T24" fmla="*/ 17 w 65"/>
                  <a:gd name="T25" fmla="*/ 11 h 60"/>
                  <a:gd name="T26" fmla="*/ 9 w 65"/>
                  <a:gd name="T27" fmla="*/ 12 h 60"/>
                  <a:gd name="T28" fmla="*/ 8 w 65"/>
                  <a:gd name="T29" fmla="*/ 10 h 60"/>
                  <a:gd name="T30" fmla="*/ 6 w 65"/>
                  <a:gd name="T31" fmla="*/ 5 h 60"/>
                  <a:gd name="T32" fmla="*/ 3 w 65"/>
                  <a:gd name="T33" fmla="*/ 1 h 60"/>
                  <a:gd name="T34" fmla="*/ 0 w 65"/>
                  <a:gd name="T35" fmla="*/ 0 h 60"/>
                  <a:gd name="T36" fmla="*/ 0 w 65"/>
                  <a:gd name="T37" fmla="*/ 5 h 60"/>
                  <a:gd name="T38" fmla="*/ 1 w 65"/>
                  <a:gd name="T39" fmla="*/ 10 h 60"/>
                  <a:gd name="T40" fmla="*/ 1 w 65"/>
                  <a:gd name="T41" fmla="*/ 14 h 60"/>
                  <a:gd name="T42" fmla="*/ 1 w 65"/>
                  <a:gd name="T43" fmla="*/ 15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9" name="Freeform 159">
                <a:extLst>
                  <a:ext uri="{FF2B5EF4-FFF2-40B4-BE49-F238E27FC236}">
                    <a16:creationId xmlns:a16="http://schemas.microsoft.com/office/drawing/2014/main" id="{D2024CF4-134C-F341-9FAD-218947DE2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3 w 69"/>
                  <a:gd name="T1" fmla="*/ 16 h 47"/>
                  <a:gd name="T2" fmla="*/ 4 w 69"/>
                  <a:gd name="T3" fmla="*/ 16 h 47"/>
                  <a:gd name="T4" fmla="*/ 5 w 69"/>
                  <a:gd name="T5" fmla="*/ 16 h 47"/>
                  <a:gd name="T6" fmla="*/ 7 w 69"/>
                  <a:gd name="T7" fmla="*/ 16 h 47"/>
                  <a:gd name="T8" fmla="*/ 8 w 69"/>
                  <a:gd name="T9" fmla="*/ 16 h 47"/>
                  <a:gd name="T10" fmla="*/ 10 w 69"/>
                  <a:gd name="T11" fmla="*/ 16 h 47"/>
                  <a:gd name="T12" fmla="*/ 13 w 69"/>
                  <a:gd name="T13" fmla="*/ 15 h 47"/>
                  <a:gd name="T14" fmla="*/ 16 w 69"/>
                  <a:gd name="T15" fmla="*/ 14 h 47"/>
                  <a:gd name="T16" fmla="*/ 19 w 69"/>
                  <a:gd name="T17" fmla="*/ 13 h 47"/>
                  <a:gd name="T18" fmla="*/ 21 w 69"/>
                  <a:gd name="T19" fmla="*/ 12 h 47"/>
                  <a:gd name="T20" fmla="*/ 22 w 69"/>
                  <a:gd name="T21" fmla="*/ 10 h 47"/>
                  <a:gd name="T22" fmla="*/ 23 w 69"/>
                  <a:gd name="T23" fmla="*/ 9 h 47"/>
                  <a:gd name="T24" fmla="*/ 22 w 69"/>
                  <a:gd name="T25" fmla="*/ 7 h 47"/>
                  <a:gd name="T26" fmla="*/ 21 w 69"/>
                  <a:gd name="T27" fmla="*/ 6 h 47"/>
                  <a:gd name="T28" fmla="*/ 19 w 69"/>
                  <a:gd name="T29" fmla="*/ 6 h 47"/>
                  <a:gd name="T30" fmla="*/ 16 w 69"/>
                  <a:gd name="T31" fmla="*/ 6 h 47"/>
                  <a:gd name="T32" fmla="*/ 13 w 69"/>
                  <a:gd name="T33" fmla="*/ 6 h 47"/>
                  <a:gd name="T34" fmla="*/ 11 w 69"/>
                  <a:gd name="T35" fmla="*/ 7 h 47"/>
                  <a:gd name="T36" fmla="*/ 9 w 69"/>
                  <a:gd name="T37" fmla="*/ 8 h 47"/>
                  <a:gd name="T38" fmla="*/ 7 w 69"/>
                  <a:gd name="T39" fmla="*/ 9 h 47"/>
                  <a:gd name="T40" fmla="*/ 7 w 69"/>
                  <a:gd name="T41" fmla="*/ 9 h 47"/>
                  <a:gd name="T42" fmla="*/ 6 w 69"/>
                  <a:gd name="T43" fmla="*/ 7 h 47"/>
                  <a:gd name="T44" fmla="*/ 5 w 69"/>
                  <a:gd name="T45" fmla="*/ 5 h 47"/>
                  <a:gd name="T46" fmla="*/ 4 w 69"/>
                  <a:gd name="T47" fmla="*/ 2 h 47"/>
                  <a:gd name="T48" fmla="*/ 3 w 69"/>
                  <a:gd name="T49" fmla="*/ 1 h 47"/>
                  <a:gd name="T50" fmla="*/ 2 w 69"/>
                  <a:gd name="T51" fmla="*/ 0 h 47"/>
                  <a:gd name="T52" fmla="*/ 2 w 69"/>
                  <a:gd name="T53" fmla="*/ 0 h 47"/>
                  <a:gd name="T54" fmla="*/ 1 w 69"/>
                  <a:gd name="T55" fmla="*/ 0 h 47"/>
                  <a:gd name="T56" fmla="*/ 0 w 69"/>
                  <a:gd name="T57" fmla="*/ 1 h 47"/>
                  <a:gd name="T58" fmla="*/ 0 w 69"/>
                  <a:gd name="T59" fmla="*/ 4 h 47"/>
                  <a:gd name="T60" fmla="*/ 1 w 69"/>
                  <a:gd name="T61" fmla="*/ 9 h 47"/>
                  <a:gd name="T62" fmla="*/ 2 w 69"/>
                  <a:gd name="T63" fmla="*/ 14 h 47"/>
                  <a:gd name="T64" fmla="*/ 3 w 69"/>
                  <a:gd name="T65" fmla="*/ 1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0" name="Freeform 160">
                <a:extLst>
                  <a:ext uri="{FF2B5EF4-FFF2-40B4-BE49-F238E27FC236}">
                    <a16:creationId xmlns:a16="http://schemas.microsoft.com/office/drawing/2014/main" id="{D919C3C8-CE13-6041-A951-33196F66C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4 w 60"/>
                  <a:gd name="T1" fmla="*/ 18 h 58"/>
                  <a:gd name="T2" fmla="*/ 7 w 60"/>
                  <a:gd name="T3" fmla="*/ 19 h 58"/>
                  <a:gd name="T4" fmla="*/ 11 w 60"/>
                  <a:gd name="T5" fmla="*/ 20 h 58"/>
                  <a:gd name="T6" fmla="*/ 15 w 60"/>
                  <a:gd name="T7" fmla="*/ 19 h 58"/>
                  <a:gd name="T8" fmla="*/ 18 w 60"/>
                  <a:gd name="T9" fmla="*/ 17 h 58"/>
                  <a:gd name="T10" fmla="*/ 19 w 60"/>
                  <a:gd name="T11" fmla="*/ 17 h 58"/>
                  <a:gd name="T12" fmla="*/ 20 w 60"/>
                  <a:gd name="T13" fmla="*/ 16 h 58"/>
                  <a:gd name="T14" fmla="*/ 20 w 60"/>
                  <a:gd name="T15" fmla="*/ 14 h 58"/>
                  <a:gd name="T16" fmla="*/ 20 w 60"/>
                  <a:gd name="T17" fmla="*/ 13 h 58"/>
                  <a:gd name="T18" fmla="*/ 19 w 60"/>
                  <a:gd name="T19" fmla="*/ 12 h 58"/>
                  <a:gd name="T20" fmla="*/ 18 w 60"/>
                  <a:gd name="T21" fmla="*/ 11 h 58"/>
                  <a:gd name="T22" fmla="*/ 16 w 60"/>
                  <a:gd name="T23" fmla="*/ 11 h 58"/>
                  <a:gd name="T24" fmla="*/ 15 w 60"/>
                  <a:gd name="T25" fmla="*/ 11 h 58"/>
                  <a:gd name="T26" fmla="*/ 12 w 60"/>
                  <a:gd name="T27" fmla="*/ 12 h 58"/>
                  <a:gd name="T28" fmla="*/ 9 w 60"/>
                  <a:gd name="T29" fmla="*/ 12 h 58"/>
                  <a:gd name="T30" fmla="*/ 7 w 60"/>
                  <a:gd name="T31" fmla="*/ 12 h 58"/>
                  <a:gd name="T32" fmla="*/ 6 w 60"/>
                  <a:gd name="T33" fmla="*/ 12 h 58"/>
                  <a:gd name="T34" fmla="*/ 6 w 60"/>
                  <a:gd name="T35" fmla="*/ 10 h 58"/>
                  <a:gd name="T36" fmla="*/ 6 w 60"/>
                  <a:gd name="T37" fmla="*/ 6 h 58"/>
                  <a:gd name="T38" fmla="*/ 5 w 60"/>
                  <a:gd name="T39" fmla="*/ 1 h 58"/>
                  <a:gd name="T40" fmla="*/ 2 w 60"/>
                  <a:gd name="T41" fmla="*/ 0 h 58"/>
                  <a:gd name="T42" fmla="*/ 0 w 60"/>
                  <a:gd name="T43" fmla="*/ 4 h 58"/>
                  <a:gd name="T44" fmla="*/ 0 w 60"/>
                  <a:gd name="T45" fmla="*/ 9 h 58"/>
                  <a:gd name="T46" fmla="*/ 1 w 60"/>
                  <a:gd name="T47" fmla="*/ 14 h 58"/>
                  <a:gd name="T48" fmla="*/ 4 w 60"/>
                  <a:gd name="T49" fmla="*/ 1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1" name="Freeform 161">
                <a:extLst>
                  <a:ext uri="{FF2B5EF4-FFF2-40B4-BE49-F238E27FC236}">
                    <a16:creationId xmlns:a16="http://schemas.microsoft.com/office/drawing/2014/main" id="{367A0A7F-07E3-794D-8BBF-8457B0783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6 w 59"/>
                  <a:gd name="T1" fmla="*/ 17 h 55"/>
                  <a:gd name="T2" fmla="*/ 11 w 59"/>
                  <a:gd name="T3" fmla="*/ 18 h 55"/>
                  <a:gd name="T4" fmla="*/ 15 w 59"/>
                  <a:gd name="T5" fmla="*/ 18 h 55"/>
                  <a:gd name="T6" fmla="*/ 18 w 59"/>
                  <a:gd name="T7" fmla="*/ 15 h 55"/>
                  <a:gd name="T8" fmla="*/ 20 w 59"/>
                  <a:gd name="T9" fmla="*/ 11 h 55"/>
                  <a:gd name="T10" fmla="*/ 19 w 59"/>
                  <a:gd name="T11" fmla="*/ 10 h 55"/>
                  <a:gd name="T12" fmla="*/ 18 w 59"/>
                  <a:gd name="T13" fmla="*/ 9 h 55"/>
                  <a:gd name="T14" fmla="*/ 17 w 59"/>
                  <a:gd name="T15" fmla="*/ 9 h 55"/>
                  <a:gd name="T16" fmla="*/ 15 w 59"/>
                  <a:gd name="T17" fmla="*/ 9 h 55"/>
                  <a:gd name="T18" fmla="*/ 14 w 59"/>
                  <a:gd name="T19" fmla="*/ 10 h 55"/>
                  <a:gd name="T20" fmla="*/ 13 w 59"/>
                  <a:gd name="T21" fmla="*/ 11 h 55"/>
                  <a:gd name="T22" fmla="*/ 12 w 59"/>
                  <a:gd name="T23" fmla="*/ 12 h 55"/>
                  <a:gd name="T24" fmla="*/ 11 w 59"/>
                  <a:gd name="T25" fmla="*/ 13 h 55"/>
                  <a:gd name="T26" fmla="*/ 9 w 59"/>
                  <a:gd name="T27" fmla="*/ 10 h 55"/>
                  <a:gd name="T28" fmla="*/ 7 w 59"/>
                  <a:gd name="T29" fmla="*/ 6 h 55"/>
                  <a:gd name="T30" fmla="*/ 3 w 59"/>
                  <a:gd name="T31" fmla="*/ 2 h 55"/>
                  <a:gd name="T32" fmla="*/ 0 w 59"/>
                  <a:gd name="T33" fmla="*/ 0 h 55"/>
                  <a:gd name="T34" fmla="*/ 1 w 59"/>
                  <a:gd name="T35" fmla="*/ 6 h 55"/>
                  <a:gd name="T36" fmla="*/ 3 w 59"/>
                  <a:gd name="T37" fmla="*/ 11 h 55"/>
                  <a:gd name="T38" fmla="*/ 5 w 59"/>
                  <a:gd name="T39" fmla="*/ 15 h 55"/>
                  <a:gd name="T40" fmla="*/ 6 w 59"/>
                  <a:gd name="T41" fmla="*/ 1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2" name="Freeform 162">
                <a:extLst>
                  <a:ext uri="{FF2B5EF4-FFF2-40B4-BE49-F238E27FC236}">
                    <a16:creationId xmlns:a16="http://schemas.microsoft.com/office/drawing/2014/main" id="{3E0B201B-AE50-D84A-8678-0F2CDC5A4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11 w 82"/>
                  <a:gd name="T1" fmla="*/ 25 h 76"/>
                  <a:gd name="T2" fmla="*/ 13 w 82"/>
                  <a:gd name="T3" fmla="*/ 25 h 76"/>
                  <a:gd name="T4" fmla="*/ 14 w 82"/>
                  <a:gd name="T5" fmla="*/ 25 h 76"/>
                  <a:gd name="T6" fmla="*/ 16 w 82"/>
                  <a:gd name="T7" fmla="*/ 25 h 76"/>
                  <a:gd name="T8" fmla="*/ 19 w 82"/>
                  <a:gd name="T9" fmla="*/ 25 h 76"/>
                  <a:gd name="T10" fmla="*/ 20 w 82"/>
                  <a:gd name="T11" fmla="*/ 24 h 76"/>
                  <a:gd name="T12" fmla="*/ 22 w 82"/>
                  <a:gd name="T13" fmla="*/ 22 h 76"/>
                  <a:gd name="T14" fmla="*/ 24 w 82"/>
                  <a:gd name="T15" fmla="*/ 21 h 76"/>
                  <a:gd name="T16" fmla="*/ 25 w 82"/>
                  <a:gd name="T17" fmla="*/ 19 h 76"/>
                  <a:gd name="T18" fmla="*/ 26 w 82"/>
                  <a:gd name="T19" fmla="*/ 18 h 76"/>
                  <a:gd name="T20" fmla="*/ 27 w 82"/>
                  <a:gd name="T21" fmla="*/ 17 h 76"/>
                  <a:gd name="T22" fmla="*/ 27 w 82"/>
                  <a:gd name="T23" fmla="*/ 15 h 76"/>
                  <a:gd name="T24" fmla="*/ 26 w 82"/>
                  <a:gd name="T25" fmla="*/ 14 h 76"/>
                  <a:gd name="T26" fmla="*/ 23 w 82"/>
                  <a:gd name="T27" fmla="*/ 13 h 76"/>
                  <a:gd name="T28" fmla="*/ 21 w 82"/>
                  <a:gd name="T29" fmla="*/ 12 h 76"/>
                  <a:gd name="T30" fmla="*/ 18 w 82"/>
                  <a:gd name="T31" fmla="*/ 13 h 76"/>
                  <a:gd name="T32" fmla="*/ 15 w 82"/>
                  <a:gd name="T33" fmla="*/ 13 h 76"/>
                  <a:gd name="T34" fmla="*/ 13 w 82"/>
                  <a:gd name="T35" fmla="*/ 14 h 76"/>
                  <a:gd name="T36" fmla="*/ 12 w 82"/>
                  <a:gd name="T37" fmla="*/ 16 h 76"/>
                  <a:gd name="T38" fmla="*/ 11 w 82"/>
                  <a:gd name="T39" fmla="*/ 16 h 76"/>
                  <a:gd name="T40" fmla="*/ 10 w 82"/>
                  <a:gd name="T41" fmla="*/ 17 h 76"/>
                  <a:gd name="T42" fmla="*/ 10 w 82"/>
                  <a:gd name="T43" fmla="*/ 14 h 76"/>
                  <a:gd name="T44" fmla="*/ 8 w 82"/>
                  <a:gd name="T45" fmla="*/ 8 h 76"/>
                  <a:gd name="T46" fmla="*/ 5 w 82"/>
                  <a:gd name="T47" fmla="*/ 2 h 76"/>
                  <a:gd name="T48" fmla="*/ 1 w 82"/>
                  <a:gd name="T49" fmla="*/ 0 h 76"/>
                  <a:gd name="T50" fmla="*/ 0 w 82"/>
                  <a:gd name="T51" fmla="*/ 6 h 76"/>
                  <a:gd name="T52" fmla="*/ 0 w 82"/>
                  <a:gd name="T53" fmla="*/ 10 h 76"/>
                  <a:gd name="T54" fmla="*/ 1 w 82"/>
                  <a:gd name="T55" fmla="*/ 14 h 76"/>
                  <a:gd name="T56" fmla="*/ 4 w 82"/>
                  <a:gd name="T57" fmla="*/ 18 h 76"/>
                  <a:gd name="T58" fmla="*/ 6 w 82"/>
                  <a:gd name="T59" fmla="*/ 21 h 76"/>
                  <a:gd name="T60" fmla="*/ 8 w 82"/>
                  <a:gd name="T61" fmla="*/ 23 h 76"/>
                  <a:gd name="T62" fmla="*/ 10 w 82"/>
                  <a:gd name="T63" fmla="*/ 24 h 76"/>
                  <a:gd name="T64" fmla="*/ 11 w 82"/>
                  <a:gd name="T65" fmla="*/ 2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3" name="Freeform 163">
                <a:extLst>
                  <a:ext uri="{FF2B5EF4-FFF2-40B4-BE49-F238E27FC236}">
                    <a16:creationId xmlns:a16="http://schemas.microsoft.com/office/drawing/2014/main" id="{5EB14E8E-C757-CB4E-A8FC-49CB53B01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4 w 75"/>
                  <a:gd name="T1" fmla="*/ 18 h 66"/>
                  <a:gd name="T2" fmla="*/ 5 w 75"/>
                  <a:gd name="T3" fmla="*/ 19 h 66"/>
                  <a:gd name="T4" fmla="*/ 6 w 75"/>
                  <a:gd name="T5" fmla="*/ 20 h 66"/>
                  <a:gd name="T6" fmla="*/ 8 w 75"/>
                  <a:gd name="T7" fmla="*/ 21 h 66"/>
                  <a:gd name="T8" fmla="*/ 9 w 75"/>
                  <a:gd name="T9" fmla="*/ 21 h 66"/>
                  <a:gd name="T10" fmla="*/ 11 w 75"/>
                  <a:gd name="T11" fmla="*/ 22 h 66"/>
                  <a:gd name="T12" fmla="*/ 13 w 75"/>
                  <a:gd name="T13" fmla="*/ 22 h 66"/>
                  <a:gd name="T14" fmla="*/ 16 w 75"/>
                  <a:gd name="T15" fmla="*/ 22 h 66"/>
                  <a:gd name="T16" fmla="*/ 19 w 75"/>
                  <a:gd name="T17" fmla="*/ 22 h 66"/>
                  <a:gd name="T18" fmla="*/ 22 w 75"/>
                  <a:gd name="T19" fmla="*/ 21 h 66"/>
                  <a:gd name="T20" fmla="*/ 24 w 75"/>
                  <a:gd name="T21" fmla="*/ 20 h 66"/>
                  <a:gd name="T22" fmla="*/ 25 w 75"/>
                  <a:gd name="T23" fmla="*/ 18 h 66"/>
                  <a:gd name="T24" fmla="*/ 25 w 75"/>
                  <a:gd name="T25" fmla="*/ 15 h 66"/>
                  <a:gd name="T26" fmla="*/ 24 w 75"/>
                  <a:gd name="T27" fmla="*/ 13 h 66"/>
                  <a:gd name="T28" fmla="*/ 22 w 75"/>
                  <a:gd name="T29" fmla="*/ 12 h 66"/>
                  <a:gd name="T30" fmla="*/ 20 w 75"/>
                  <a:gd name="T31" fmla="*/ 11 h 66"/>
                  <a:gd name="T32" fmla="*/ 17 w 75"/>
                  <a:gd name="T33" fmla="*/ 11 h 66"/>
                  <a:gd name="T34" fmla="*/ 14 w 75"/>
                  <a:gd name="T35" fmla="*/ 12 h 66"/>
                  <a:gd name="T36" fmla="*/ 11 w 75"/>
                  <a:gd name="T37" fmla="*/ 12 h 66"/>
                  <a:gd name="T38" fmla="*/ 9 w 75"/>
                  <a:gd name="T39" fmla="*/ 13 h 66"/>
                  <a:gd name="T40" fmla="*/ 9 w 75"/>
                  <a:gd name="T41" fmla="*/ 13 h 66"/>
                  <a:gd name="T42" fmla="*/ 8 w 75"/>
                  <a:gd name="T43" fmla="*/ 11 h 66"/>
                  <a:gd name="T44" fmla="*/ 6 w 75"/>
                  <a:gd name="T45" fmla="*/ 5 h 66"/>
                  <a:gd name="T46" fmla="*/ 3 w 75"/>
                  <a:gd name="T47" fmla="*/ 1 h 66"/>
                  <a:gd name="T48" fmla="*/ 0 w 75"/>
                  <a:gd name="T49" fmla="*/ 0 h 66"/>
                  <a:gd name="T50" fmla="*/ 0 w 75"/>
                  <a:gd name="T51" fmla="*/ 7 h 66"/>
                  <a:gd name="T52" fmla="*/ 2 w 75"/>
                  <a:gd name="T53" fmla="*/ 13 h 66"/>
                  <a:gd name="T54" fmla="*/ 3 w 75"/>
                  <a:gd name="T55" fmla="*/ 16 h 66"/>
                  <a:gd name="T56" fmla="*/ 4 w 75"/>
                  <a:gd name="T57" fmla="*/ 1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4" name="Freeform 164">
                <a:extLst>
                  <a:ext uri="{FF2B5EF4-FFF2-40B4-BE49-F238E27FC236}">
                    <a16:creationId xmlns:a16="http://schemas.microsoft.com/office/drawing/2014/main" id="{18DC85F9-A478-DE4B-ADA9-D826447D1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1 w 75"/>
                  <a:gd name="T1" fmla="*/ 14 h 63"/>
                  <a:gd name="T2" fmla="*/ 1 w 75"/>
                  <a:gd name="T3" fmla="*/ 15 h 63"/>
                  <a:gd name="T4" fmla="*/ 3 w 75"/>
                  <a:gd name="T5" fmla="*/ 17 h 63"/>
                  <a:gd name="T6" fmla="*/ 5 w 75"/>
                  <a:gd name="T7" fmla="*/ 19 h 63"/>
                  <a:gd name="T8" fmla="*/ 5 w 75"/>
                  <a:gd name="T9" fmla="*/ 19 h 63"/>
                  <a:gd name="T10" fmla="*/ 8 w 75"/>
                  <a:gd name="T11" fmla="*/ 20 h 63"/>
                  <a:gd name="T12" fmla="*/ 11 w 75"/>
                  <a:gd name="T13" fmla="*/ 21 h 63"/>
                  <a:gd name="T14" fmla="*/ 14 w 75"/>
                  <a:gd name="T15" fmla="*/ 21 h 63"/>
                  <a:gd name="T16" fmla="*/ 18 w 75"/>
                  <a:gd name="T17" fmla="*/ 20 h 63"/>
                  <a:gd name="T18" fmla="*/ 21 w 75"/>
                  <a:gd name="T19" fmla="*/ 19 h 63"/>
                  <a:gd name="T20" fmla="*/ 24 w 75"/>
                  <a:gd name="T21" fmla="*/ 18 h 63"/>
                  <a:gd name="T22" fmla="*/ 25 w 75"/>
                  <a:gd name="T23" fmla="*/ 16 h 63"/>
                  <a:gd name="T24" fmla="*/ 24 w 75"/>
                  <a:gd name="T25" fmla="*/ 13 h 63"/>
                  <a:gd name="T26" fmla="*/ 22 w 75"/>
                  <a:gd name="T27" fmla="*/ 11 h 63"/>
                  <a:gd name="T28" fmla="*/ 20 w 75"/>
                  <a:gd name="T29" fmla="*/ 10 h 63"/>
                  <a:gd name="T30" fmla="*/ 18 w 75"/>
                  <a:gd name="T31" fmla="*/ 9 h 63"/>
                  <a:gd name="T32" fmla="*/ 15 w 75"/>
                  <a:gd name="T33" fmla="*/ 10 h 63"/>
                  <a:gd name="T34" fmla="*/ 12 w 75"/>
                  <a:gd name="T35" fmla="*/ 10 h 63"/>
                  <a:gd name="T36" fmla="*/ 10 w 75"/>
                  <a:gd name="T37" fmla="*/ 11 h 63"/>
                  <a:gd name="T38" fmla="*/ 9 w 75"/>
                  <a:gd name="T39" fmla="*/ 12 h 63"/>
                  <a:gd name="T40" fmla="*/ 8 w 75"/>
                  <a:gd name="T41" fmla="*/ 12 h 63"/>
                  <a:gd name="T42" fmla="*/ 8 w 75"/>
                  <a:gd name="T43" fmla="*/ 10 h 63"/>
                  <a:gd name="T44" fmla="*/ 6 w 75"/>
                  <a:gd name="T45" fmla="*/ 5 h 63"/>
                  <a:gd name="T46" fmla="*/ 3 w 75"/>
                  <a:gd name="T47" fmla="*/ 1 h 63"/>
                  <a:gd name="T48" fmla="*/ 0 w 75"/>
                  <a:gd name="T49" fmla="*/ 0 h 63"/>
                  <a:gd name="T50" fmla="*/ 0 w 75"/>
                  <a:gd name="T51" fmla="*/ 5 h 63"/>
                  <a:gd name="T52" fmla="*/ 0 w 75"/>
                  <a:gd name="T53" fmla="*/ 9 h 63"/>
                  <a:gd name="T54" fmla="*/ 1 w 75"/>
                  <a:gd name="T55" fmla="*/ 13 h 63"/>
                  <a:gd name="T56" fmla="*/ 1 w 75"/>
                  <a:gd name="T57" fmla="*/ 1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5" name="Freeform 165">
                <a:extLst>
                  <a:ext uri="{FF2B5EF4-FFF2-40B4-BE49-F238E27FC236}">
                    <a16:creationId xmlns:a16="http://schemas.microsoft.com/office/drawing/2014/main" id="{E6C90519-C4E5-6241-AAAE-CE5AD6375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29 w 250"/>
                  <a:gd name="T1" fmla="*/ 12 h 290"/>
                  <a:gd name="T2" fmla="*/ 23 w 250"/>
                  <a:gd name="T3" fmla="*/ 16 h 290"/>
                  <a:gd name="T4" fmla="*/ 18 w 250"/>
                  <a:gd name="T5" fmla="*/ 21 h 290"/>
                  <a:gd name="T6" fmla="*/ 13 w 250"/>
                  <a:gd name="T7" fmla="*/ 26 h 290"/>
                  <a:gd name="T8" fmla="*/ 8 w 250"/>
                  <a:gd name="T9" fmla="*/ 32 h 290"/>
                  <a:gd name="T10" fmla="*/ 5 w 250"/>
                  <a:gd name="T11" fmla="*/ 38 h 290"/>
                  <a:gd name="T12" fmla="*/ 3 w 250"/>
                  <a:gd name="T13" fmla="*/ 45 h 290"/>
                  <a:gd name="T14" fmla="*/ 1 w 250"/>
                  <a:gd name="T15" fmla="*/ 53 h 290"/>
                  <a:gd name="T16" fmla="*/ 0 w 250"/>
                  <a:gd name="T17" fmla="*/ 60 h 290"/>
                  <a:gd name="T18" fmla="*/ 1 w 250"/>
                  <a:gd name="T19" fmla="*/ 70 h 290"/>
                  <a:gd name="T20" fmla="*/ 5 w 250"/>
                  <a:gd name="T21" fmla="*/ 78 h 290"/>
                  <a:gd name="T22" fmla="*/ 11 w 250"/>
                  <a:gd name="T23" fmla="*/ 85 h 290"/>
                  <a:gd name="T24" fmla="*/ 19 w 250"/>
                  <a:gd name="T25" fmla="*/ 90 h 290"/>
                  <a:gd name="T26" fmla="*/ 28 w 250"/>
                  <a:gd name="T27" fmla="*/ 95 h 290"/>
                  <a:gd name="T28" fmla="*/ 37 w 250"/>
                  <a:gd name="T29" fmla="*/ 97 h 290"/>
                  <a:gd name="T30" fmla="*/ 46 w 250"/>
                  <a:gd name="T31" fmla="*/ 97 h 290"/>
                  <a:gd name="T32" fmla="*/ 56 w 250"/>
                  <a:gd name="T33" fmla="*/ 96 h 290"/>
                  <a:gd name="T34" fmla="*/ 58 w 250"/>
                  <a:gd name="T35" fmla="*/ 96 h 290"/>
                  <a:gd name="T36" fmla="*/ 59 w 250"/>
                  <a:gd name="T37" fmla="*/ 95 h 290"/>
                  <a:gd name="T38" fmla="*/ 61 w 250"/>
                  <a:gd name="T39" fmla="*/ 93 h 290"/>
                  <a:gd name="T40" fmla="*/ 61 w 250"/>
                  <a:gd name="T41" fmla="*/ 91 h 290"/>
                  <a:gd name="T42" fmla="*/ 60 w 250"/>
                  <a:gd name="T43" fmla="*/ 89 h 290"/>
                  <a:gd name="T44" fmla="*/ 58 w 250"/>
                  <a:gd name="T45" fmla="*/ 87 h 290"/>
                  <a:gd name="T46" fmla="*/ 56 w 250"/>
                  <a:gd name="T47" fmla="*/ 85 h 290"/>
                  <a:gd name="T48" fmla="*/ 54 w 250"/>
                  <a:gd name="T49" fmla="*/ 84 h 290"/>
                  <a:gd name="T50" fmla="*/ 49 w 250"/>
                  <a:gd name="T51" fmla="*/ 83 h 290"/>
                  <a:gd name="T52" fmla="*/ 44 w 250"/>
                  <a:gd name="T53" fmla="*/ 82 h 290"/>
                  <a:gd name="T54" fmla="*/ 39 w 250"/>
                  <a:gd name="T55" fmla="*/ 81 h 290"/>
                  <a:gd name="T56" fmla="*/ 35 w 250"/>
                  <a:gd name="T57" fmla="*/ 80 h 290"/>
                  <a:gd name="T58" fmla="*/ 30 w 250"/>
                  <a:gd name="T59" fmla="*/ 78 h 290"/>
                  <a:gd name="T60" fmla="*/ 26 w 250"/>
                  <a:gd name="T61" fmla="*/ 77 h 290"/>
                  <a:gd name="T62" fmla="*/ 22 w 250"/>
                  <a:gd name="T63" fmla="*/ 74 h 290"/>
                  <a:gd name="T64" fmla="*/ 18 w 250"/>
                  <a:gd name="T65" fmla="*/ 70 h 290"/>
                  <a:gd name="T66" fmla="*/ 17 w 250"/>
                  <a:gd name="T67" fmla="*/ 54 h 290"/>
                  <a:gd name="T68" fmla="*/ 21 w 250"/>
                  <a:gd name="T69" fmla="*/ 40 h 290"/>
                  <a:gd name="T70" fmla="*/ 28 w 250"/>
                  <a:gd name="T71" fmla="*/ 30 h 290"/>
                  <a:gd name="T72" fmla="*/ 39 w 250"/>
                  <a:gd name="T73" fmla="*/ 21 h 290"/>
                  <a:gd name="T74" fmla="*/ 51 w 250"/>
                  <a:gd name="T75" fmla="*/ 14 h 290"/>
                  <a:gd name="T76" fmla="*/ 63 w 250"/>
                  <a:gd name="T77" fmla="*/ 9 h 290"/>
                  <a:gd name="T78" fmla="*/ 74 w 250"/>
                  <a:gd name="T79" fmla="*/ 5 h 290"/>
                  <a:gd name="T80" fmla="*/ 83 w 250"/>
                  <a:gd name="T81" fmla="*/ 2 h 290"/>
                  <a:gd name="T82" fmla="*/ 78 w 250"/>
                  <a:gd name="T83" fmla="*/ 1 h 290"/>
                  <a:gd name="T84" fmla="*/ 72 w 250"/>
                  <a:gd name="T85" fmla="*/ 0 h 290"/>
                  <a:gd name="T86" fmla="*/ 65 w 250"/>
                  <a:gd name="T87" fmla="*/ 1 h 290"/>
                  <a:gd name="T88" fmla="*/ 58 w 250"/>
                  <a:gd name="T89" fmla="*/ 2 h 290"/>
                  <a:gd name="T90" fmla="*/ 50 w 250"/>
                  <a:gd name="T91" fmla="*/ 4 h 290"/>
                  <a:gd name="T92" fmla="*/ 43 w 250"/>
                  <a:gd name="T93" fmla="*/ 7 h 290"/>
                  <a:gd name="T94" fmla="*/ 36 w 250"/>
                  <a:gd name="T95" fmla="*/ 10 h 290"/>
                  <a:gd name="T96" fmla="*/ 29 w 250"/>
                  <a:gd name="T97" fmla="*/ 12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6" name="Freeform 166">
                <a:extLst>
                  <a:ext uri="{FF2B5EF4-FFF2-40B4-BE49-F238E27FC236}">
                    <a16:creationId xmlns:a16="http://schemas.microsoft.com/office/drawing/2014/main" id="{E467FC42-1F20-324A-BEF1-F789E2644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45 w 160"/>
                  <a:gd name="T1" fmla="*/ 24 h 225"/>
                  <a:gd name="T2" fmla="*/ 47 w 160"/>
                  <a:gd name="T3" fmla="*/ 32 h 225"/>
                  <a:gd name="T4" fmla="*/ 46 w 160"/>
                  <a:gd name="T5" fmla="*/ 39 h 225"/>
                  <a:gd name="T6" fmla="*/ 43 w 160"/>
                  <a:gd name="T7" fmla="*/ 45 h 225"/>
                  <a:gd name="T8" fmla="*/ 38 w 160"/>
                  <a:gd name="T9" fmla="*/ 50 h 225"/>
                  <a:gd name="T10" fmla="*/ 32 w 160"/>
                  <a:gd name="T11" fmla="*/ 55 h 225"/>
                  <a:gd name="T12" fmla="*/ 25 w 160"/>
                  <a:gd name="T13" fmla="*/ 60 h 225"/>
                  <a:gd name="T14" fmla="*/ 19 w 160"/>
                  <a:gd name="T15" fmla="*/ 64 h 225"/>
                  <a:gd name="T16" fmla="*/ 13 w 160"/>
                  <a:gd name="T17" fmla="*/ 68 h 225"/>
                  <a:gd name="T18" fmla="*/ 12 w 160"/>
                  <a:gd name="T19" fmla="*/ 70 h 225"/>
                  <a:gd name="T20" fmla="*/ 11 w 160"/>
                  <a:gd name="T21" fmla="*/ 71 h 225"/>
                  <a:gd name="T22" fmla="*/ 11 w 160"/>
                  <a:gd name="T23" fmla="*/ 72 h 225"/>
                  <a:gd name="T24" fmla="*/ 12 w 160"/>
                  <a:gd name="T25" fmla="*/ 74 h 225"/>
                  <a:gd name="T26" fmla="*/ 13 w 160"/>
                  <a:gd name="T27" fmla="*/ 75 h 225"/>
                  <a:gd name="T28" fmla="*/ 15 w 160"/>
                  <a:gd name="T29" fmla="*/ 75 h 225"/>
                  <a:gd name="T30" fmla="*/ 16 w 160"/>
                  <a:gd name="T31" fmla="*/ 75 h 225"/>
                  <a:gd name="T32" fmla="*/ 17 w 160"/>
                  <a:gd name="T33" fmla="*/ 75 h 225"/>
                  <a:gd name="T34" fmla="*/ 25 w 160"/>
                  <a:gd name="T35" fmla="*/ 70 h 225"/>
                  <a:gd name="T36" fmla="*/ 32 w 160"/>
                  <a:gd name="T37" fmla="*/ 66 h 225"/>
                  <a:gd name="T38" fmla="*/ 39 w 160"/>
                  <a:gd name="T39" fmla="*/ 60 h 225"/>
                  <a:gd name="T40" fmla="*/ 45 w 160"/>
                  <a:gd name="T41" fmla="*/ 54 h 225"/>
                  <a:gd name="T42" fmla="*/ 50 w 160"/>
                  <a:gd name="T43" fmla="*/ 47 h 225"/>
                  <a:gd name="T44" fmla="*/ 53 w 160"/>
                  <a:gd name="T45" fmla="*/ 40 h 225"/>
                  <a:gd name="T46" fmla="*/ 53 w 160"/>
                  <a:gd name="T47" fmla="*/ 32 h 225"/>
                  <a:gd name="T48" fmla="*/ 51 w 160"/>
                  <a:gd name="T49" fmla="*/ 23 h 225"/>
                  <a:gd name="T50" fmla="*/ 47 w 160"/>
                  <a:gd name="T51" fmla="*/ 16 h 225"/>
                  <a:gd name="T52" fmla="*/ 40 w 160"/>
                  <a:gd name="T53" fmla="*/ 10 h 225"/>
                  <a:gd name="T54" fmla="*/ 32 w 160"/>
                  <a:gd name="T55" fmla="*/ 6 h 225"/>
                  <a:gd name="T56" fmla="*/ 24 w 160"/>
                  <a:gd name="T57" fmla="*/ 3 h 225"/>
                  <a:gd name="T58" fmla="*/ 15 w 160"/>
                  <a:gd name="T59" fmla="*/ 1 h 225"/>
                  <a:gd name="T60" fmla="*/ 8 w 160"/>
                  <a:gd name="T61" fmla="*/ 0 h 225"/>
                  <a:gd name="T62" fmla="*/ 2 w 160"/>
                  <a:gd name="T63" fmla="*/ 0 h 225"/>
                  <a:gd name="T64" fmla="*/ 0 w 160"/>
                  <a:gd name="T65" fmla="*/ 1 h 225"/>
                  <a:gd name="T66" fmla="*/ 6 w 160"/>
                  <a:gd name="T67" fmla="*/ 4 h 225"/>
                  <a:gd name="T68" fmla="*/ 12 w 160"/>
                  <a:gd name="T69" fmla="*/ 6 h 225"/>
                  <a:gd name="T70" fmla="*/ 19 w 160"/>
                  <a:gd name="T71" fmla="*/ 8 h 225"/>
                  <a:gd name="T72" fmla="*/ 25 w 160"/>
                  <a:gd name="T73" fmla="*/ 10 h 225"/>
                  <a:gd name="T74" fmla="*/ 31 w 160"/>
                  <a:gd name="T75" fmla="*/ 12 h 225"/>
                  <a:gd name="T76" fmla="*/ 37 w 160"/>
                  <a:gd name="T77" fmla="*/ 15 h 225"/>
                  <a:gd name="T78" fmla="*/ 41 w 160"/>
                  <a:gd name="T79" fmla="*/ 19 h 225"/>
                  <a:gd name="T80" fmla="*/ 45 w 160"/>
                  <a:gd name="T81" fmla="*/ 24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7" name="Freeform 167">
                <a:extLst>
                  <a:ext uri="{FF2B5EF4-FFF2-40B4-BE49-F238E27FC236}">
                    <a16:creationId xmlns:a16="http://schemas.microsoft.com/office/drawing/2014/main" id="{88EBF498-46B2-604D-B5BA-E35EBB7AF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42 w 404"/>
                  <a:gd name="T1" fmla="*/ 29 h 472"/>
                  <a:gd name="T2" fmla="*/ 23 w 404"/>
                  <a:gd name="T3" fmla="*/ 48 h 472"/>
                  <a:gd name="T4" fmla="*/ 7 w 404"/>
                  <a:gd name="T5" fmla="*/ 70 h 472"/>
                  <a:gd name="T6" fmla="*/ 0 w 404"/>
                  <a:gd name="T7" fmla="*/ 95 h 472"/>
                  <a:gd name="T8" fmla="*/ 2 w 404"/>
                  <a:gd name="T9" fmla="*/ 111 h 472"/>
                  <a:gd name="T10" fmla="*/ 4 w 404"/>
                  <a:gd name="T11" fmla="*/ 118 h 472"/>
                  <a:gd name="T12" fmla="*/ 8 w 404"/>
                  <a:gd name="T13" fmla="*/ 125 h 472"/>
                  <a:gd name="T14" fmla="*/ 14 w 404"/>
                  <a:gd name="T15" fmla="*/ 130 h 472"/>
                  <a:gd name="T16" fmla="*/ 24 w 404"/>
                  <a:gd name="T17" fmla="*/ 136 h 472"/>
                  <a:gd name="T18" fmla="*/ 36 w 404"/>
                  <a:gd name="T19" fmla="*/ 142 h 472"/>
                  <a:gd name="T20" fmla="*/ 50 w 404"/>
                  <a:gd name="T21" fmla="*/ 147 h 472"/>
                  <a:gd name="T22" fmla="*/ 64 w 404"/>
                  <a:gd name="T23" fmla="*/ 150 h 472"/>
                  <a:gd name="T24" fmla="*/ 78 w 404"/>
                  <a:gd name="T25" fmla="*/ 153 h 472"/>
                  <a:gd name="T26" fmla="*/ 92 w 404"/>
                  <a:gd name="T27" fmla="*/ 155 h 472"/>
                  <a:gd name="T28" fmla="*/ 107 w 404"/>
                  <a:gd name="T29" fmla="*/ 157 h 472"/>
                  <a:gd name="T30" fmla="*/ 121 w 404"/>
                  <a:gd name="T31" fmla="*/ 158 h 472"/>
                  <a:gd name="T32" fmla="*/ 131 w 404"/>
                  <a:gd name="T33" fmla="*/ 158 h 472"/>
                  <a:gd name="T34" fmla="*/ 134 w 404"/>
                  <a:gd name="T35" fmla="*/ 155 h 472"/>
                  <a:gd name="T36" fmla="*/ 135 w 404"/>
                  <a:gd name="T37" fmla="*/ 151 h 472"/>
                  <a:gd name="T38" fmla="*/ 132 w 404"/>
                  <a:gd name="T39" fmla="*/ 148 h 472"/>
                  <a:gd name="T40" fmla="*/ 123 w 404"/>
                  <a:gd name="T41" fmla="*/ 145 h 472"/>
                  <a:gd name="T42" fmla="*/ 111 w 404"/>
                  <a:gd name="T43" fmla="*/ 143 h 472"/>
                  <a:gd name="T44" fmla="*/ 97 w 404"/>
                  <a:gd name="T45" fmla="*/ 141 h 472"/>
                  <a:gd name="T46" fmla="*/ 84 w 404"/>
                  <a:gd name="T47" fmla="*/ 139 h 472"/>
                  <a:gd name="T48" fmla="*/ 71 w 404"/>
                  <a:gd name="T49" fmla="*/ 137 h 472"/>
                  <a:gd name="T50" fmla="*/ 58 w 404"/>
                  <a:gd name="T51" fmla="*/ 133 h 472"/>
                  <a:gd name="T52" fmla="*/ 46 w 404"/>
                  <a:gd name="T53" fmla="*/ 129 h 472"/>
                  <a:gd name="T54" fmla="*/ 34 w 404"/>
                  <a:gd name="T55" fmla="*/ 125 h 472"/>
                  <a:gd name="T56" fmla="*/ 23 w 404"/>
                  <a:gd name="T57" fmla="*/ 118 h 472"/>
                  <a:gd name="T58" fmla="*/ 16 w 404"/>
                  <a:gd name="T59" fmla="*/ 108 h 472"/>
                  <a:gd name="T60" fmla="*/ 14 w 404"/>
                  <a:gd name="T61" fmla="*/ 97 h 472"/>
                  <a:gd name="T62" fmla="*/ 16 w 404"/>
                  <a:gd name="T63" fmla="*/ 84 h 472"/>
                  <a:gd name="T64" fmla="*/ 22 w 404"/>
                  <a:gd name="T65" fmla="*/ 71 h 472"/>
                  <a:gd name="T66" fmla="*/ 30 w 404"/>
                  <a:gd name="T67" fmla="*/ 58 h 472"/>
                  <a:gd name="T68" fmla="*/ 40 w 404"/>
                  <a:gd name="T69" fmla="*/ 46 h 472"/>
                  <a:gd name="T70" fmla="*/ 51 w 404"/>
                  <a:gd name="T71" fmla="*/ 34 h 472"/>
                  <a:gd name="T72" fmla="*/ 64 w 404"/>
                  <a:gd name="T73" fmla="*/ 24 h 472"/>
                  <a:gd name="T74" fmla="*/ 82 w 404"/>
                  <a:gd name="T75" fmla="*/ 16 h 472"/>
                  <a:gd name="T76" fmla="*/ 100 w 404"/>
                  <a:gd name="T77" fmla="*/ 8 h 472"/>
                  <a:gd name="T78" fmla="*/ 111 w 404"/>
                  <a:gd name="T79" fmla="*/ 3 h 472"/>
                  <a:gd name="T80" fmla="*/ 108 w 404"/>
                  <a:gd name="T81" fmla="*/ 0 h 472"/>
                  <a:gd name="T82" fmla="*/ 93 w 404"/>
                  <a:gd name="T83" fmla="*/ 2 h 472"/>
                  <a:gd name="T84" fmla="*/ 76 w 404"/>
                  <a:gd name="T85" fmla="*/ 8 h 472"/>
                  <a:gd name="T86" fmla="*/ 59 w 404"/>
                  <a:gd name="T87" fmla="*/ 16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Freeform 168">
                <a:extLst>
                  <a:ext uri="{FF2B5EF4-FFF2-40B4-BE49-F238E27FC236}">
                    <a16:creationId xmlns:a16="http://schemas.microsoft.com/office/drawing/2014/main" id="{D12E17E2-0CD5-9D49-8632-B5DDC452B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98 w 354"/>
                  <a:gd name="T1" fmla="*/ 32 h 315"/>
                  <a:gd name="T2" fmla="*/ 103 w 354"/>
                  <a:gd name="T3" fmla="*/ 38 h 315"/>
                  <a:gd name="T4" fmla="*/ 107 w 354"/>
                  <a:gd name="T5" fmla="*/ 44 h 315"/>
                  <a:gd name="T6" fmla="*/ 108 w 354"/>
                  <a:gd name="T7" fmla="*/ 52 h 315"/>
                  <a:gd name="T8" fmla="*/ 108 w 354"/>
                  <a:gd name="T9" fmla="*/ 59 h 315"/>
                  <a:gd name="T10" fmla="*/ 107 w 354"/>
                  <a:gd name="T11" fmla="*/ 66 h 315"/>
                  <a:gd name="T12" fmla="*/ 105 w 354"/>
                  <a:gd name="T13" fmla="*/ 71 h 315"/>
                  <a:gd name="T14" fmla="*/ 102 w 354"/>
                  <a:gd name="T15" fmla="*/ 76 h 315"/>
                  <a:gd name="T16" fmla="*/ 98 w 354"/>
                  <a:gd name="T17" fmla="*/ 80 h 315"/>
                  <a:gd name="T18" fmla="*/ 94 w 354"/>
                  <a:gd name="T19" fmla="*/ 85 h 315"/>
                  <a:gd name="T20" fmla="*/ 90 w 354"/>
                  <a:gd name="T21" fmla="*/ 89 h 315"/>
                  <a:gd name="T22" fmla="*/ 85 w 354"/>
                  <a:gd name="T23" fmla="*/ 93 h 315"/>
                  <a:gd name="T24" fmla="*/ 81 w 354"/>
                  <a:gd name="T25" fmla="*/ 98 h 315"/>
                  <a:gd name="T26" fmla="*/ 80 w 354"/>
                  <a:gd name="T27" fmla="*/ 99 h 315"/>
                  <a:gd name="T28" fmla="*/ 80 w 354"/>
                  <a:gd name="T29" fmla="*/ 101 h 315"/>
                  <a:gd name="T30" fmla="*/ 80 w 354"/>
                  <a:gd name="T31" fmla="*/ 102 h 315"/>
                  <a:gd name="T32" fmla="*/ 81 w 354"/>
                  <a:gd name="T33" fmla="*/ 103 h 315"/>
                  <a:gd name="T34" fmla="*/ 82 w 354"/>
                  <a:gd name="T35" fmla="*/ 104 h 315"/>
                  <a:gd name="T36" fmla="*/ 84 w 354"/>
                  <a:gd name="T37" fmla="*/ 105 h 315"/>
                  <a:gd name="T38" fmla="*/ 86 w 354"/>
                  <a:gd name="T39" fmla="*/ 104 h 315"/>
                  <a:gd name="T40" fmla="*/ 87 w 354"/>
                  <a:gd name="T41" fmla="*/ 103 h 315"/>
                  <a:gd name="T42" fmla="*/ 97 w 354"/>
                  <a:gd name="T43" fmla="*/ 97 h 315"/>
                  <a:gd name="T44" fmla="*/ 105 w 354"/>
                  <a:gd name="T45" fmla="*/ 89 h 315"/>
                  <a:gd name="T46" fmla="*/ 112 w 354"/>
                  <a:gd name="T47" fmla="*/ 80 h 315"/>
                  <a:gd name="T48" fmla="*/ 116 w 354"/>
                  <a:gd name="T49" fmla="*/ 69 h 315"/>
                  <a:gd name="T50" fmla="*/ 118 w 354"/>
                  <a:gd name="T51" fmla="*/ 59 h 315"/>
                  <a:gd name="T52" fmla="*/ 117 w 354"/>
                  <a:gd name="T53" fmla="*/ 48 h 315"/>
                  <a:gd name="T54" fmla="*/ 113 w 354"/>
                  <a:gd name="T55" fmla="*/ 38 h 315"/>
                  <a:gd name="T56" fmla="*/ 105 w 354"/>
                  <a:gd name="T57" fmla="*/ 29 h 315"/>
                  <a:gd name="T58" fmla="*/ 99 w 354"/>
                  <a:gd name="T59" fmla="*/ 24 h 315"/>
                  <a:gd name="T60" fmla="*/ 93 w 354"/>
                  <a:gd name="T61" fmla="*/ 20 h 315"/>
                  <a:gd name="T62" fmla="*/ 85 w 354"/>
                  <a:gd name="T63" fmla="*/ 16 h 315"/>
                  <a:gd name="T64" fmla="*/ 77 w 354"/>
                  <a:gd name="T65" fmla="*/ 13 h 315"/>
                  <a:gd name="T66" fmla="*/ 69 w 354"/>
                  <a:gd name="T67" fmla="*/ 10 h 315"/>
                  <a:gd name="T68" fmla="*/ 60 w 354"/>
                  <a:gd name="T69" fmla="*/ 7 h 315"/>
                  <a:gd name="T70" fmla="*/ 52 w 354"/>
                  <a:gd name="T71" fmla="*/ 5 h 315"/>
                  <a:gd name="T72" fmla="*/ 43 w 354"/>
                  <a:gd name="T73" fmla="*/ 3 h 315"/>
                  <a:gd name="T74" fmla="*/ 35 w 354"/>
                  <a:gd name="T75" fmla="*/ 2 h 315"/>
                  <a:gd name="T76" fmla="*/ 28 w 354"/>
                  <a:gd name="T77" fmla="*/ 1 h 315"/>
                  <a:gd name="T78" fmla="*/ 20 w 354"/>
                  <a:gd name="T79" fmla="*/ 0 h 315"/>
                  <a:gd name="T80" fmla="*/ 14 w 354"/>
                  <a:gd name="T81" fmla="*/ 0 h 315"/>
                  <a:gd name="T82" fmla="*/ 9 w 354"/>
                  <a:gd name="T83" fmla="*/ 0 h 315"/>
                  <a:gd name="T84" fmla="*/ 5 w 354"/>
                  <a:gd name="T85" fmla="*/ 0 h 315"/>
                  <a:gd name="T86" fmla="*/ 2 w 354"/>
                  <a:gd name="T87" fmla="*/ 1 h 315"/>
                  <a:gd name="T88" fmla="*/ 0 w 354"/>
                  <a:gd name="T89" fmla="*/ 2 h 315"/>
                  <a:gd name="T90" fmla="*/ 5 w 354"/>
                  <a:gd name="T91" fmla="*/ 3 h 315"/>
                  <a:gd name="T92" fmla="*/ 10 w 354"/>
                  <a:gd name="T93" fmla="*/ 3 h 315"/>
                  <a:gd name="T94" fmla="*/ 16 w 354"/>
                  <a:gd name="T95" fmla="*/ 4 h 315"/>
                  <a:gd name="T96" fmla="*/ 22 w 354"/>
                  <a:gd name="T97" fmla="*/ 5 h 315"/>
                  <a:gd name="T98" fmla="*/ 28 w 354"/>
                  <a:gd name="T99" fmla="*/ 7 h 315"/>
                  <a:gd name="T100" fmla="*/ 34 w 354"/>
                  <a:gd name="T101" fmla="*/ 8 h 315"/>
                  <a:gd name="T102" fmla="*/ 41 w 354"/>
                  <a:gd name="T103" fmla="*/ 9 h 315"/>
                  <a:gd name="T104" fmla="*/ 48 w 354"/>
                  <a:gd name="T105" fmla="*/ 10 h 315"/>
                  <a:gd name="T106" fmla="*/ 54 w 354"/>
                  <a:gd name="T107" fmla="*/ 12 h 315"/>
                  <a:gd name="T108" fmla="*/ 61 w 354"/>
                  <a:gd name="T109" fmla="*/ 14 h 315"/>
                  <a:gd name="T110" fmla="*/ 68 w 354"/>
                  <a:gd name="T111" fmla="*/ 16 h 315"/>
                  <a:gd name="T112" fmla="*/ 74 w 354"/>
                  <a:gd name="T113" fmla="*/ 19 h 315"/>
                  <a:gd name="T114" fmla="*/ 80 w 354"/>
                  <a:gd name="T115" fmla="*/ 21 h 315"/>
                  <a:gd name="T116" fmla="*/ 87 w 354"/>
                  <a:gd name="T117" fmla="*/ 25 h 315"/>
                  <a:gd name="T118" fmla="*/ 93 w 354"/>
                  <a:gd name="T119" fmla="*/ 28 h 315"/>
                  <a:gd name="T120" fmla="*/ 98 w 354"/>
                  <a:gd name="T121" fmla="*/ 32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9" name="Freeform 169">
                <a:extLst>
                  <a:ext uri="{FF2B5EF4-FFF2-40B4-BE49-F238E27FC236}">
                    <a16:creationId xmlns:a16="http://schemas.microsoft.com/office/drawing/2014/main" id="{15247750-C87C-DB4F-B484-68A076DBF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54 h 297"/>
                  <a:gd name="T2" fmla="*/ 0 w 143"/>
                  <a:gd name="T3" fmla="*/ 62 h 297"/>
                  <a:gd name="T4" fmla="*/ 2 w 143"/>
                  <a:gd name="T5" fmla="*/ 70 h 297"/>
                  <a:gd name="T6" fmla="*/ 5 w 143"/>
                  <a:gd name="T7" fmla="*/ 77 h 297"/>
                  <a:gd name="T8" fmla="*/ 10 w 143"/>
                  <a:gd name="T9" fmla="*/ 83 h 297"/>
                  <a:gd name="T10" fmla="*/ 16 w 143"/>
                  <a:gd name="T11" fmla="*/ 89 h 297"/>
                  <a:gd name="T12" fmla="*/ 23 w 143"/>
                  <a:gd name="T13" fmla="*/ 93 h 297"/>
                  <a:gd name="T14" fmla="*/ 30 w 143"/>
                  <a:gd name="T15" fmla="*/ 97 h 297"/>
                  <a:gd name="T16" fmla="*/ 38 w 143"/>
                  <a:gd name="T17" fmla="*/ 99 h 297"/>
                  <a:gd name="T18" fmla="*/ 40 w 143"/>
                  <a:gd name="T19" fmla="*/ 99 h 297"/>
                  <a:gd name="T20" fmla="*/ 43 w 143"/>
                  <a:gd name="T21" fmla="*/ 98 h 297"/>
                  <a:gd name="T22" fmla="*/ 45 w 143"/>
                  <a:gd name="T23" fmla="*/ 97 h 297"/>
                  <a:gd name="T24" fmla="*/ 46 w 143"/>
                  <a:gd name="T25" fmla="*/ 95 h 297"/>
                  <a:gd name="T26" fmla="*/ 46 w 143"/>
                  <a:gd name="T27" fmla="*/ 92 h 297"/>
                  <a:gd name="T28" fmla="*/ 45 w 143"/>
                  <a:gd name="T29" fmla="*/ 90 h 297"/>
                  <a:gd name="T30" fmla="*/ 44 w 143"/>
                  <a:gd name="T31" fmla="*/ 88 h 297"/>
                  <a:gd name="T32" fmla="*/ 41 w 143"/>
                  <a:gd name="T33" fmla="*/ 87 h 297"/>
                  <a:gd name="T34" fmla="*/ 34 w 143"/>
                  <a:gd name="T35" fmla="*/ 84 h 297"/>
                  <a:gd name="T36" fmla="*/ 26 w 143"/>
                  <a:gd name="T37" fmla="*/ 80 h 297"/>
                  <a:gd name="T38" fmla="*/ 21 w 143"/>
                  <a:gd name="T39" fmla="*/ 75 h 297"/>
                  <a:gd name="T40" fmla="*/ 16 w 143"/>
                  <a:gd name="T41" fmla="*/ 69 h 297"/>
                  <a:gd name="T42" fmla="*/ 13 w 143"/>
                  <a:gd name="T43" fmla="*/ 62 h 297"/>
                  <a:gd name="T44" fmla="*/ 12 w 143"/>
                  <a:gd name="T45" fmla="*/ 55 h 297"/>
                  <a:gd name="T46" fmla="*/ 12 w 143"/>
                  <a:gd name="T47" fmla="*/ 46 h 297"/>
                  <a:gd name="T48" fmla="*/ 14 w 143"/>
                  <a:gd name="T49" fmla="*/ 38 h 297"/>
                  <a:gd name="T50" fmla="*/ 17 w 143"/>
                  <a:gd name="T51" fmla="*/ 32 h 297"/>
                  <a:gd name="T52" fmla="*/ 21 w 143"/>
                  <a:gd name="T53" fmla="*/ 26 h 297"/>
                  <a:gd name="T54" fmla="*/ 25 w 143"/>
                  <a:gd name="T55" fmla="*/ 21 h 297"/>
                  <a:gd name="T56" fmla="*/ 30 w 143"/>
                  <a:gd name="T57" fmla="*/ 16 h 297"/>
                  <a:gd name="T58" fmla="*/ 35 w 143"/>
                  <a:gd name="T59" fmla="*/ 11 h 297"/>
                  <a:gd name="T60" fmla="*/ 39 w 143"/>
                  <a:gd name="T61" fmla="*/ 8 h 297"/>
                  <a:gd name="T62" fmla="*/ 44 w 143"/>
                  <a:gd name="T63" fmla="*/ 4 h 297"/>
                  <a:gd name="T64" fmla="*/ 47 w 143"/>
                  <a:gd name="T65" fmla="*/ 0 h 297"/>
                  <a:gd name="T66" fmla="*/ 44 w 143"/>
                  <a:gd name="T67" fmla="*/ 0 h 297"/>
                  <a:gd name="T68" fmla="*/ 38 w 143"/>
                  <a:gd name="T69" fmla="*/ 2 h 297"/>
                  <a:gd name="T70" fmla="*/ 31 w 143"/>
                  <a:gd name="T71" fmla="*/ 8 h 297"/>
                  <a:gd name="T72" fmla="*/ 23 w 143"/>
                  <a:gd name="T73" fmla="*/ 15 h 297"/>
                  <a:gd name="T74" fmla="*/ 15 w 143"/>
                  <a:gd name="T75" fmla="*/ 24 h 297"/>
                  <a:gd name="T76" fmla="*/ 8 w 143"/>
                  <a:gd name="T77" fmla="*/ 34 h 297"/>
                  <a:gd name="T78" fmla="*/ 3 w 143"/>
                  <a:gd name="T79" fmla="*/ 44 h 297"/>
                  <a:gd name="T80" fmla="*/ 0 w 143"/>
                  <a:gd name="T81" fmla="*/ 54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Freeform 170">
                <a:extLst>
                  <a:ext uri="{FF2B5EF4-FFF2-40B4-BE49-F238E27FC236}">
                    <a16:creationId xmlns:a16="http://schemas.microsoft.com/office/drawing/2014/main" id="{53627220-3F9E-214C-B2F7-AAF5467D5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87 w 309"/>
                  <a:gd name="T1" fmla="*/ 52 h 388"/>
                  <a:gd name="T2" fmla="*/ 92 w 309"/>
                  <a:gd name="T3" fmla="*/ 60 h 388"/>
                  <a:gd name="T4" fmla="*/ 94 w 309"/>
                  <a:gd name="T5" fmla="*/ 68 h 388"/>
                  <a:gd name="T6" fmla="*/ 93 w 309"/>
                  <a:gd name="T7" fmla="*/ 78 h 388"/>
                  <a:gd name="T8" fmla="*/ 87 w 309"/>
                  <a:gd name="T9" fmla="*/ 87 h 388"/>
                  <a:gd name="T10" fmla="*/ 79 w 309"/>
                  <a:gd name="T11" fmla="*/ 95 h 388"/>
                  <a:gd name="T12" fmla="*/ 70 w 309"/>
                  <a:gd name="T13" fmla="*/ 102 h 388"/>
                  <a:gd name="T14" fmla="*/ 60 w 309"/>
                  <a:gd name="T15" fmla="*/ 110 h 388"/>
                  <a:gd name="T16" fmla="*/ 54 w 309"/>
                  <a:gd name="T17" fmla="*/ 116 h 388"/>
                  <a:gd name="T18" fmla="*/ 52 w 309"/>
                  <a:gd name="T19" fmla="*/ 119 h 388"/>
                  <a:gd name="T20" fmla="*/ 51 w 309"/>
                  <a:gd name="T21" fmla="*/ 123 h 388"/>
                  <a:gd name="T22" fmla="*/ 51 w 309"/>
                  <a:gd name="T23" fmla="*/ 127 h 388"/>
                  <a:gd name="T24" fmla="*/ 54 w 309"/>
                  <a:gd name="T25" fmla="*/ 129 h 388"/>
                  <a:gd name="T26" fmla="*/ 58 w 309"/>
                  <a:gd name="T27" fmla="*/ 129 h 388"/>
                  <a:gd name="T28" fmla="*/ 65 w 309"/>
                  <a:gd name="T29" fmla="*/ 122 h 388"/>
                  <a:gd name="T30" fmla="*/ 76 w 309"/>
                  <a:gd name="T31" fmla="*/ 112 h 388"/>
                  <a:gd name="T32" fmla="*/ 87 w 309"/>
                  <a:gd name="T33" fmla="*/ 102 h 388"/>
                  <a:gd name="T34" fmla="*/ 97 w 309"/>
                  <a:gd name="T35" fmla="*/ 91 h 388"/>
                  <a:gd name="T36" fmla="*/ 102 w 309"/>
                  <a:gd name="T37" fmla="*/ 78 h 388"/>
                  <a:gd name="T38" fmla="*/ 101 w 309"/>
                  <a:gd name="T39" fmla="*/ 64 h 388"/>
                  <a:gd name="T40" fmla="*/ 95 w 309"/>
                  <a:gd name="T41" fmla="*/ 50 h 388"/>
                  <a:gd name="T42" fmla="*/ 84 w 309"/>
                  <a:gd name="T43" fmla="*/ 39 h 388"/>
                  <a:gd name="T44" fmla="*/ 74 w 309"/>
                  <a:gd name="T45" fmla="*/ 31 h 388"/>
                  <a:gd name="T46" fmla="*/ 64 w 309"/>
                  <a:gd name="T47" fmla="*/ 25 h 388"/>
                  <a:gd name="T48" fmla="*/ 53 w 309"/>
                  <a:gd name="T49" fmla="*/ 18 h 388"/>
                  <a:gd name="T50" fmla="*/ 41 w 309"/>
                  <a:gd name="T51" fmla="*/ 12 h 388"/>
                  <a:gd name="T52" fmla="*/ 31 w 309"/>
                  <a:gd name="T53" fmla="*/ 7 h 388"/>
                  <a:gd name="T54" fmla="*/ 20 w 309"/>
                  <a:gd name="T55" fmla="*/ 3 h 388"/>
                  <a:gd name="T56" fmla="*/ 10 w 309"/>
                  <a:gd name="T57" fmla="*/ 1 h 388"/>
                  <a:gd name="T58" fmla="*/ 3 w 309"/>
                  <a:gd name="T59" fmla="*/ 1 h 388"/>
                  <a:gd name="T60" fmla="*/ 4 w 309"/>
                  <a:gd name="T61" fmla="*/ 2 h 388"/>
                  <a:gd name="T62" fmla="*/ 12 w 309"/>
                  <a:gd name="T63" fmla="*/ 6 h 388"/>
                  <a:gd name="T64" fmla="*/ 22 w 309"/>
                  <a:gd name="T65" fmla="*/ 10 h 388"/>
                  <a:gd name="T66" fmla="*/ 33 w 309"/>
                  <a:gd name="T67" fmla="*/ 15 h 388"/>
                  <a:gd name="T68" fmla="*/ 45 w 309"/>
                  <a:gd name="T69" fmla="*/ 22 h 388"/>
                  <a:gd name="T70" fmla="*/ 56 w 309"/>
                  <a:gd name="T71" fmla="*/ 29 h 388"/>
                  <a:gd name="T72" fmla="*/ 68 w 309"/>
                  <a:gd name="T73" fmla="*/ 36 h 388"/>
                  <a:gd name="T74" fmla="*/ 78 w 309"/>
                  <a:gd name="T75" fmla="*/ 44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1" name="Freeform 171">
                <a:extLst>
                  <a:ext uri="{FF2B5EF4-FFF2-40B4-BE49-F238E27FC236}">
                    <a16:creationId xmlns:a16="http://schemas.microsoft.com/office/drawing/2014/main" id="{B5058E5E-B7F0-E648-9703-8CC26B27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10 w 406"/>
                  <a:gd name="T1" fmla="*/ 22 h 292"/>
                  <a:gd name="T2" fmla="*/ 117 w 406"/>
                  <a:gd name="T3" fmla="*/ 41 h 292"/>
                  <a:gd name="T4" fmla="*/ 124 w 406"/>
                  <a:gd name="T5" fmla="*/ 60 h 292"/>
                  <a:gd name="T6" fmla="*/ 131 w 406"/>
                  <a:gd name="T7" fmla="*/ 79 h 292"/>
                  <a:gd name="T8" fmla="*/ 135 w 406"/>
                  <a:gd name="T9" fmla="*/ 91 h 292"/>
                  <a:gd name="T10" fmla="*/ 134 w 406"/>
                  <a:gd name="T11" fmla="*/ 94 h 292"/>
                  <a:gd name="T12" fmla="*/ 131 w 406"/>
                  <a:gd name="T13" fmla="*/ 97 h 292"/>
                  <a:gd name="T14" fmla="*/ 127 w 406"/>
                  <a:gd name="T15" fmla="*/ 96 h 292"/>
                  <a:gd name="T16" fmla="*/ 121 w 406"/>
                  <a:gd name="T17" fmla="*/ 83 h 292"/>
                  <a:gd name="T18" fmla="*/ 113 w 406"/>
                  <a:gd name="T19" fmla="*/ 57 h 292"/>
                  <a:gd name="T20" fmla="*/ 106 w 406"/>
                  <a:gd name="T21" fmla="*/ 31 h 292"/>
                  <a:gd name="T22" fmla="*/ 102 w 406"/>
                  <a:gd name="T23" fmla="*/ 14 h 292"/>
                  <a:gd name="T24" fmla="*/ 94 w 406"/>
                  <a:gd name="T25" fmla="*/ 11 h 292"/>
                  <a:gd name="T26" fmla="*/ 79 w 406"/>
                  <a:gd name="T27" fmla="*/ 13 h 292"/>
                  <a:gd name="T28" fmla="*/ 64 w 406"/>
                  <a:gd name="T29" fmla="*/ 17 h 292"/>
                  <a:gd name="T30" fmla="*/ 49 w 406"/>
                  <a:gd name="T31" fmla="*/ 22 h 292"/>
                  <a:gd name="T32" fmla="*/ 35 w 406"/>
                  <a:gd name="T33" fmla="*/ 28 h 292"/>
                  <a:gd name="T34" fmla="*/ 22 w 406"/>
                  <a:gd name="T35" fmla="*/ 34 h 292"/>
                  <a:gd name="T36" fmla="*/ 11 w 406"/>
                  <a:gd name="T37" fmla="*/ 41 h 292"/>
                  <a:gd name="T38" fmla="*/ 3 w 406"/>
                  <a:gd name="T39" fmla="*/ 47 h 292"/>
                  <a:gd name="T40" fmla="*/ 0 w 406"/>
                  <a:gd name="T41" fmla="*/ 44 h 292"/>
                  <a:gd name="T42" fmla="*/ 6 w 406"/>
                  <a:gd name="T43" fmla="*/ 34 h 292"/>
                  <a:gd name="T44" fmla="*/ 18 w 406"/>
                  <a:gd name="T45" fmla="*/ 23 h 292"/>
                  <a:gd name="T46" fmla="*/ 31 w 406"/>
                  <a:gd name="T47" fmla="*/ 14 h 292"/>
                  <a:gd name="T48" fmla="*/ 46 w 406"/>
                  <a:gd name="T49" fmla="*/ 8 h 292"/>
                  <a:gd name="T50" fmla="*/ 70 w 406"/>
                  <a:gd name="T51" fmla="*/ 3 h 292"/>
                  <a:gd name="T52" fmla="*/ 92 w 406"/>
                  <a:gd name="T53" fmla="*/ 0 h 292"/>
                  <a:gd name="T54" fmla="*/ 107 w 406"/>
                  <a:gd name="T55" fmla="*/ 0 h 292"/>
                  <a:gd name="T56" fmla="*/ 112 w 406"/>
                  <a:gd name="T57" fmla="*/ 0 h 292"/>
                  <a:gd name="T58" fmla="*/ 115 w 406"/>
                  <a:gd name="T59" fmla="*/ 4 h 292"/>
                  <a:gd name="T60" fmla="*/ 115 w 406"/>
                  <a:gd name="T61" fmla="*/ 9 h 292"/>
                  <a:gd name="T62" fmla="*/ 111 w 406"/>
                  <a:gd name="T63" fmla="*/ 11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2" name="Freeform 172">
                <a:extLst>
                  <a:ext uri="{FF2B5EF4-FFF2-40B4-BE49-F238E27FC236}">
                    <a16:creationId xmlns:a16="http://schemas.microsoft.com/office/drawing/2014/main" id="{AB0E500B-EFCE-0F41-A61C-3726EC73D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27 w 439"/>
                  <a:gd name="T1" fmla="*/ 96 h 960"/>
                  <a:gd name="T2" fmla="*/ 29 w 439"/>
                  <a:gd name="T3" fmla="*/ 105 h 960"/>
                  <a:gd name="T4" fmla="*/ 36 w 439"/>
                  <a:gd name="T5" fmla="*/ 125 h 960"/>
                  <a:gd name="T6" fmla="*/ 47 w 439"/>
                  <a:gd name="T7" fmla="*/ 152 h 960"/>
                  <a:gd name="T8" fmla="*/ 58 w 439"/>
                  <a:gd name="T9" fmla="*/ 178 h 960"/>
                  <a:gd name="T10" fmla="*/ 70 w 439"/>
                  <a:gd name="T11" fmla="*/ 204 h 960"/>
                  <a:gd name="T12" fmla="*/ 82 w 439"/>
                  <a:gd name="T13" fmla="*/ 229 h 960"/>
                  <a:gd name="T14" fmla="*/ 95 w 439"/>
                  <a:gd name="T15" fmla="*/ 254 h 960"/>
                  <a:gd name="T16" fmla="*/ 108 w 439"/>
                  <a:gd name="T17" fmla="*/ 280 h 960"/>
                  <a:gd name="T18" fmla="*/ 122 w 439"/>
                  <a:gd name="T19" fmla="*/ 305 h 960"/>
                  <a:gd name="T20" fmla="*/ 130 w 439"/>
                  <a:gd name="T21" fmla="*/ 319 h 960"/>
                  <a:gd name="T22" fmla="*/ 134 w 439"/>
                  <a:gd name="T23" fmla="*/ 320 h 960"/>
                  <a:gd name="T24" fmla="*/ 140 w 439"/>
                  <a:gd name="T25" fmla="*/ 320 h 960"/>
                  <a:gd name="T26" fmla="*/ 144 w 439"/>
                  <a:gd name="T27" fmla="*/ 319 h 960"/>
                  <a:gd name="T28" fmla="*/ 146 w 439"/>
                  <a:gd name="T29" fmla="*/ 316 h 960"/>
                  <a:gd name="T30" fmla="*/ 145 w 439"/>
                  <a:gd name="T31" fmla="*/ 312 h 960"/>
                  <a:gd name="T32" fmla="*/ 138 w 439"/>
                  <a:gd name="T33" fmla="*/ 301 h 960"/>
                  <a:gd name="T34" fmla="*/ 126 w 439"/>
                  <a:gd name="T35" fmla="*/ 281 h 960"/>
                  <a:gd name="T36" fmla="*/ 116 w 439"/>
                  <a:gd name="T37" fmla="*/ 261 h 960"/>
                  <a:gd name="T38" fmla="*/ 104 w 439"/>
                  <a:gd name="T39" fmla="*/ 241 h 960"/>
                  <a:gd name="T40" fmla="*/ 89 w 439"/>
                  <a:gd name="T41" fmla="*/ 213 h 960"/>
                  <a:gd name="T42" fmla="*/ 72 w 439"/>
                  <a:gd name="T43" fmla="*/ 177 h 960"/>
                  <a:gd name="T44" fmla="*/ 56 w 439"/>
                  <a:gd name="T45" fmla="*/ 141 h 960"/>
                  <a:gd name="T46" fmla="*/ 43 w 439"/>
                  <a:gd name="T47" fmla="*/ 104 h 960"/>
                  <a:gd name="T48" fmla="*/ 30 w 439"/>
                  <a:gd name="T49" fmla="*/ 73 h 960"/>
                  <a:gd name="T50" fmla="*/ 20 w 439"/>
                  <a:gd name="T51" fmla="*/ 46 h 960"/>
                  <a:gd name="T52" fmla="*/ 12 w 439"/>
                  <a:gd name="T53" fmla="*/ 21 h 960"/>
                  <a:gd name="T54" fmla="*/ 5 w 439"/>
                  <a:gd name="T55" fmla="*/ 3 h 960"/>
                  <a:gd name="T56" fmla="*/ 2 w 439"/>
                  <a:gd name="T57" fmla="*/ 0 h 960"/>
                  <a:gd name="T58" fmla="*/ 0 w 439"/>
                  <a:gd name="T59" fmla="*/ 3 h 960"/>
                  <a:gd name="T60" fmla="*/ 2 w 439"/>
                  <a:gd name="T61" fmla="*/ 16 h 960"/>
                  <a:gd name="T62" fmla="*/ 5 w 439"/>
                  <a:gd name="T63" fmla="*/ 38 h 960"/>
                  <a:gd name="T64" fmla="*/ 11 w 439"/>
                  <a:gd name="T65" fmla="*/ 60 h 960"/>
                  <a:gd name="T66" fmla="*/ 19 w 439"/>
                  <a:gd name="T67" fmla="*/ 8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3" name="Freeform 173">
                <a:extLst>
                  <a:ext uri="{FF2B5EF4-FFF2-40B4-BE49-F238E27FC236}">
                    <a16:creationId xmlns:a16="http://schemas.microsoft.com/office/drawing/2014/main" id="{D9F8A017-E2BF-074E-A14C-858035152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1 w 382"/>
                  <a:gd name="T1" fmla="*/ 61 h 198"/>
                  <a:gd name="T2" fmla="*/ 0 w 382"/>
                  <a:gd name="T3" fmla="*/ 62 h 198"/>
                  <a:gd name="T4" fmla="*/ 0 w 382"/>
                  <a:gd name="T5" fmla="*/ 64 h 198"/>
                  <a:gd name="T6" fmla="*/ 1 w 382"/>
                  <a:gd name="T7" fmla="*/ 65 h 198"/>
                  <a:gd name="T8" fmla="*/ 2 w 382"/>
                  <a:gd name="T9" fmla="*/ 66 h 198"/>
                  <a:gd name="T10" fmla="*/ 10 w 382"/>
                  <a:gd name="T11" fmla="*/ 62 h 198"/>
                  <a:gd name="T12" fmla="*/ 17 w 382"/>
                  <a:gd name="T13" fmla="*/ 59 h 198"/>
                  <a:gd name="T14" fmla="*/ 25 w 382"/>
                  <a:gd name="T15" fmla="*/ 55 h 198"/>
                  <a:gd name="T16" fmla="*/ 33 w 382"/>
                  <a:gd name="T17" fmla="*/ 52 h 198"/>
                  <a:gd name="T18" fmla="*/ 42 w 382"/>
                  <a:gd name="T19" fmla="*/ 49 h 198"/>
                  <a:gd name="T20" fmla="*/ 49 w 382"/>
                  <a:gd name="T21" fmla="*/ 46 h 198"/>
                  <a:gd name="T22" fmla="*/ 57 w 382"/>
                  <a:gd name="T23" fmla="*/ 43 h 198"/>
                  <a:gd name="T24" fmla="*/ 65 w 382"/>
                  <a:gd name="T25" fmla="*/ 40 h 198"/>
                  <a:gd name="T26" fmla="*/ 73 w 382"/>
                  <a:gd name="T27" fmla="*/ 36 h 198"/>
                  <a:gd name="T28" fmla="*/ 81 w 382"/>
                  <a:gd name="T29" fmla="*/ 33 h 198"/>
                  <a:gd name="T30" fmla="*/ 89 w 382"/>
                  <a:gd name="T31" fmla="*/ 30 h 198"/>
                  <a:gd name="T32" fmla="*/ 96 w 382"/>
                  <a:gd name="T33" fmla="*/ 26 h 198"/>
                  <a:gd name="T34" fmla="*/ 104 w 382"/>
                  <a:gd name="T35" fmla="*/ 22 h 198"/>
                  <a:gd name="T36" fmla="*/ 111 w 382"/>
                  <a:gd name="T37" fmla="*/ 18 h 198"/>
                  <a:gd name="T38" fmla="*/ 119 w 382"/>
                  <a:gd name="T39" fmla="*/ 14 h 198"/>
                  <a:gd name="T40" fmla="*/ 126 w 382"/>
                  <a:gd name="T41" fmla="*/ 9 h 198"/>
                  <a:gd name="T42" fmla="*/ 128 w 382"/>
                  <a:gd name="T43" fmla="*/ 8 h 198"/>
                  <a:gd name="T44" fmla="*/ 128 w 382"/>
                  <a:gd name="T45" fmla="*/ 6 h 198"/>
                  <a:gd name="T46" fmla="*/ 128 w 382"/>
                  <a:gd name="T47" fmla="*/ 4 h 198"/>
                  <a:gd name="T48" fmla="*/ 127 w 382"/>
                  <a:gd name="T49" fmla="*/ 2 h 198"/>
                  <a:gd name="T50" fmla="*/ 126 w 382"/>
                  <a:gd name="T51" fmla="*/ 1 h 198"/>
                  <a:gd name="T52" fmla="*/ 124 w 382"/>
                  <a:gd name="T53" fmla="*/ 0 h 198"/>
                  <a:gd name="T54" fmla="*/ 122 w 382"/>
                  <a:gd name="T55" fmla="*/ 0 h 198"/>
                  <a:gd name="T56" fmla="*/ 120 w 382"/>
                  <a:gd name="T57" fmla="*/ 1 h 198"/>
                  <a:gd name="T58" fmla="*/ 112 w 382"/>
                  <a:gd name="T59" fmla="*/ 5 h 198"/>
                  <a:gd name="T60" fmla="*/ 104 w 382"/>
                  <a:gd name="T61" fmla="*/ 9 h 198"/>
                  <a:gd name="T62" fmla="*/ 94 w 382"/>
                  <a:gd name="T63" fmla="*/ 14 h 198"/>
                  <a:gd name="T64" fmla="*/ 85 w 382"/>
                  <a:gd name="T65" fmla="*/ 19 h 198"/>
                  <a:gd name="T66" fmla="*/ 75 w 382"/>
                  <a:gd name="T67" fmla="*/ 23 h 198"/>
                  <a:gd name="T68" fmla="*/ 65 w 382"/>
                  <a:gd name="T69" fmla="*/ 28 h 198"/>
                  <a:gd name="T70" fmla="*/ 55 w 382"/>
                  <a:gd name="T71" fmla="*/ 32 h 198"/>
                  <a:gd name="T72" fmla="*/ 45 w 382"/>
                  <a:gd name="T73" fmla="*/ 37 h 198"/>
                  <a:gd name="T74" fmla="*/ 36 w 382"/>
                  <a:gd name="T75" fmla="*/ 42 h 198"/>
                  <a:gd name="T76" fmla="*/ 28 w 382"/>
                  <a:gd name="T77" fmla="*/ 45 h 198"/>
                  <a:gd name="T78" fmla="*/ 20 w 382"/>
                  <a:gd name="T79" fmla="*/ 49 h 198"/>
                  <a:gd name="T80" fmla="*/ 13 w 382"/>
                  <a:gd name="T81" fmla="*/ 53 h 198"/>
                  <a:gd name="T82" fmla="*/ 8 w 382"/>
                  <a:gd name="T83" fmla="*/ 55 h 198"/>
                  <a:gd name="T84" fmla="*/ 4 w 382"/>
                  <a:gd name="T85" fmla="*/ 58 h 198"/>
                  <a:gd name="T86" fmla="*/ 2 w 382"/>
                  <a:gd name="T87" fmla="*/ 60 h 198"/>
                  <a:gd name="T88" fmla="*/ 1 w 382"/>
                  <a:gd name="T89" fmla="*/ 61 h 198"/>
                  <a:gd name="T90" fmla="*/ 1 w 382"/>
                  <a:gd name="T91" fmla="*/ 6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4" name="Freeform 174">
                <a:extLst>
                  <a:ext uri="{FF2B5EF4-FFF2-40B4-BE49-F238E27FC236}">
                    <a16:creationId xmlns:a16="http://schemas.microsoft.com/office/drawing/2014/main" id="{72292EF7-D7C6-6544-B377-E59DC6085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39 w 229"/>
                  <a:gd name="T1" fmla="*/ 1 h 240"/>
                  <a:gd name="T2" fmla="*/ 35 w 229"/>
                  <a:gd name="T3" fmla="*/ 0 h 240"/>
                  <a:gd name="T4" fmla="*/ 31 w 229"/>
                  <a:gd name="T5" fmla="*/ 0 h 240"/>
                  <a:gd name="T6" fmla="*/ 25 w 229"/>
                  <a:gd name="T7" fmla="*/ 0 h 240"/>
                  <a:gd name="T8" fmla="*/ 19 w 229"/>
                  <a:gd name="T9" fmla="*/ 1 h 240"/>
                  <a:gd name="T10" fmla="*/ 14 w 229"/>
                  <a:gd name="T11" fmla="*/ 4 h 240"/>
                  <a:gd name="T12" fmla="*/ 6 w 229"/>
                  <a:gd name="T13" fmla="*/ 11 h 240"/>
                  <a:gd name="T14" fmla="*/ 0 w 229"/>
                  <a:gd name="T15" fmla="*/ 25 h 240"/>
                  <a:gd name="T16" fmla="*/ 1 w 229"/>
                  <a:gd name="T17" fmla="*/ 40 h 240"/>
                  <a:gd name="T18" fmla="*/ 5 w 229"/>
                  <a:gd name="T19" fmla="*/ 56 h 240"/>
                  <a:gd name="T20" fmla="*/ 12 w 229"/>
                  <a:gd name="T21" fmla="*/ 67 h 240"/>
                  <a:gd name="T22" fmla="*/ 19 w 229"/>
                  <a:gd name="T23" fmla="*/ 74 h 240"/>
                  <a:gd name="T24" fmla="*/ 28 w 229"/>
                  <a:gd name="T25" fmla="*/ 79 h 240"/>
                  <a:gd name="T26" fmla="*/ 38 w 229"/>
                  <a:gd name="T27" fmla="*/ 80 h 240"/>
                  <a:gd name="T28" fmla="*/ 51 w 229"/>
                  <a:gd name="T29" fmla="*/ 76 h 240"/>
                  <a:gd name="T30" fmla="*/ 64 w 229"/>
                  <a:gd name="T31" fmla="*/ 68 h 240"/>
                  <a:gd name="T32" fmla="*/ 72 w 229"/>
                  <a:gd name="T33" fmla="*/ 57 h 240"/>
                  <a:gd name="T34" fmla="*/ 76 w 229"/>
                  <a:gd name="T35" fmla="*/ 44 h 240"/>
                  <a:gd name="T36" fmla="*/ 74 w 229"/>
                  <a:gd name="T37" fmla="*/ 34 h 240"/>
                  <a:gd name="T38" fmla="*/ 71 w 229"/>
                  <a:gd name="T39" fmla="*/ 32 h 240"/>
                  <a:gd name="T40" fmla="*/ 68 w 229"/>
                  <a:gd name="T41" fmla="*/ 32 h 240"/>
                  <a:gd name="T42" fmla="*/ 65 w 229"/>
                  <a:gd name="T43" fmla="*/ 35 h 240"/>
                  <a:gd name="T44" fmla="*/ 64 w 229"/>
                  <a:gd name="T45" fmla="*/ 42 h 240"/>
                  <a:gd name="T46" fmla="*/ 61 w 229"/>
                  <a:gd name="T47" fmla="*/ 53 h 240"/>
                  <a:gd name="T48" fmla="*/ 54 w 229"/>
                  <a:gd name="T49" fmla="*/ 60 h 240"/>
                  <a:gd name="T50" fmla="*/ 44 w 229"/>
                  <a:gd name="T51" fmla="*/ 65 h 240"/>
                  <a:gd name="T52" fmla="*/ 31 w 229"/>
                  <a:gd name="T53" fmla="*/ 66 h 240"/>
                  <a:gd name="T54" fmla="*/ 21 w 229"/>
                  <a:gd name="T55" fmla="*/ 59 h 240"/>
                  <a:gd name="T56" fmla="*/ 16 w 229"/>
                  <a:gd name="T57" fmla="*/ 47 h 240"/>
                  <a:gd name="T58" fmla="*/ 12 w 229"/>
                  <a:gd name="T59" fmla="*/ 34 h 240"/>
                  <a:gd name="T60" fmla="*/ 12 w 229"/>
                  <a:gd name="T61" fmla="*/ 24 h 240"/>
                  <a:gd name="T62" fmla="*/ 14 w 229"/>
                  <a:gd name="T63" fmla="*/ 17 h 240"/>
                  <a:gd name="T64" fmla="*/ 18 w 229"/>
                  <a:gd name="T65" fmla="*/ 11 h 240"/>
                  <a:gd name="T66" fmla="*/ 26 w 229"/>
                  <a:gd name="T67" fmla="*/ 7 h 240"/>
                  <a:gd name="T68" fmla="*/ 32 w 229"/>
                  <a:gd name="T69" fmla="*/ 6 h 240"/>
                  <a:gd name="T70" fmla="*/ 40 w 229"/>
                  <a:gd name="T71" fmla="*/ 6 h 240"/>
                  <a:gd name="T72" fmla="*/ 46 w 229"/>
                  <a:gd name="T73" fmla="*/ 7 h 240"/>
                  <a:gd name="T74" fmla="*/ 44 w 229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5" name="Freeform 175">
                <a:extLst>
                  <a:ext uri="{FF2B5EF4-FFF2-40B4-BE49-F238E27FC236}">
                    <a16:creationId xmlns:a16="http://schemas.microsoft.com/office/drawing/2014/main" id="{AE5EB5E6-D4D5-9843-8947-CF2F73B79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20 w 281"/>
                  <a:gd name="T1" fmla="*/ 3 h 270"/>
                  <a:gd name="T2" fmla="*/ 11 w 281"/>
                  <a:gd name="T3" fmla="*/ 9 h 270"/>
                  <a:gd name="T4" fmla="*/ 5 w 281"/>
                  <a:gd name="T5" fmla="*/ 17 h 270"/>
                  <a:gd name="T6" fmla="*/ 1 w 281"/>
                  <a:gd name="T7" fmla="*/ 27 h 270"/>
                  <a:gd name="T8" fmla="*/ 0 w 281"/>
                  <a:gd name="T9" fmla="*/ 38 h 270"/>
                  <a:gd name="T10" fmla="*/ 2 w 281"/>
                  <a:gd name="T11" fmla="*/ 48 h 270"/>
                  <a:gd name="T12" fmla="*/ 6 w 281"/>
                  <a:gd name="T13" fmla="*/ 59 h 270"/>
                  <a:gd name="T14" fmla="*/ 12 w 281"/>
                  <a:gd name="T15" fmla="*/ 68 h 270"/>
                  <a:gd name="T16" fmla="*/ 22 w 281"/>
                  <a:gd name="T17" fmla="*/ 77 h 270"/>
                  <a:gd name="T18" fmla="*/ 34 w 281"/>
                  <a:gd name="T19" fmla="*/ 86 h 270"/>
                  <a:gd name="T20" fmla="*/ 47 w 281"/>
                  <a:gd name="T21" fmla="*/ 90 h 270"/>
                  <a:gd name="T22" fmla="*/ 61 w 281"/>
                  <a:gd name="T23" fmla="*/ 88 h 270"/>
                  <a:gd name="T24" fmla="*/ 72 w 281"/>
                  <a:gd name="T25" fmla="*/ 80 h 270"/>
                  <a:gd name="T26" fmla="*/ 81 w 281"/>
                  <a:gd name="T27" fmla="*/ 72 h 270"/>
                  <a:gd name="T28" fmla="*/ 87 w 281"/>
                  <a:gd name="T29" fmla="*/ 63 h 270"/>
                  <a:gd name="T30" fmla="*/ 91 w 281"/>
                  <a:gd name="T31" fmla="*/ 53 h 270"/>
                  <a:gd name="T32" fmla="*/ 93 w 281"/>
                  <a:gd name="T33" fmla="*/ 45 h 270"/>
                  <a:gd name="T34" fmla="*/ 91 w 281"/>
                  <a:gd name="T35" fmla="*/ 40 h 270"/>
                  <a:gd name="T36" fmla="*/ 86 w 281"/>
                  <a:gd name="T37" fmla="*/ 39 h 270"/>
                  <a:gd name="T38" fmla="*/ 81 w 281"/>
                  <a:gd name="T39" fmla="*/ 41 h 270"/>
                  <a:gd name="T40" fmla="*/ 80 w 281"/>
                  <a:gd name="T41" fmla="*/ 44 h 270"/>
                  <a:gd name="T42" fmla="*/ 78 w 281"/>
                  <a:gd name="T43" fmla="*/ 50 h 270"/>
                  <a:gd name="T44" fmla="*/ 73 w 281"/>
                  <a:gd name="T45" fmla="*/ 60 h 270"/>
                  <a:gd name="T46" fmla="*/ 66 w 281"/>
                  <a:gd name="T47" fmla="*/ 68 h 270"/>
                  <a:gd name="T48" fmla="*/ 51 w 281"/>
                  <a:gd name="T49" fmla="*/ 71 h 270"/>
                  <a:gd name="T50" fmla="*/ 33 w 281"/>
                  <a:gd name="T51" fmla="*/ 66 h 270"/>
                  <a:gd name="T52" fmla="*/ 20 w 281"/>
                  <a:gd name="T53" fmla="*/ 54 h 270"/>
                  <a:gd name="T54" fmla="*/ 13 w 281"/>
                  <a:gd name="T55" fmla="*/ 38 h 270"/>
                  <a:gd name="T56" fmla="*/ 15 w 281"/>
                  <a:gd name="T57" fmla="*/ 25 h 270"/>
                  <a:gd name="T58" fmla="*/ 20 w 281"/>
                  <a:gd name="T59" fmla="*/ 17 h 270"/>
                  <a:gd name="T60" fmla="*/ 26 w 281"/>
                  <a:gd name="T61" fmla="*/ 10 h 270"/>
                  <a:gd name="T62" fmla="*/ 34 w 281"/>
                  <a:gd name="T63" fmla="*/ 6 h 270"/>
                  <a:gd name="T64" fmla="*/ 36 w 281"/>
                  <a:gd name="T65" fmla="*/ 2 h 270"/>
                  <a:gd name="T66" fmla="*/ 29 w 281"/>
                  <a:gd name="T67" fmla="*/ 1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6" name="Freeform 176">
                <a:extLst>
                  <a:ext uri="{FF2B5EF4-FFF2-40B4-BE49-F238E27FC236}">
                    <a16:creationId xmlns:a16="http://schemas.microsoft.com/office/drawing/2014/main" id="{7594C29F-7BC7-CF46-8D47-E69165450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2 h 13"/>
                  <a:gd name="T2" fmla="*/ 1 w 15"/>
                  <a:gd name="T3" fmla="*/ 3 h 13"/>
                  <a:gd name="T4" fmla="*/ 1 w 15"/>
                  <a:gd name="T5" fmla="*/ 3 h 13"/>
                  <a:gd name="T6" fmla="*/ 2 w 15"/>
                  <a:gd name="T7" fmla="*/ 4 h 13"/>
                  <a:gd name="T8" fmla="*/ 3 w 15"/>
                  <a:gd name="T9" fmla="*/ 4 h 13"/>
                  <a:gd name="T10" fmla="*/ 4 w 15"/>
                  <a:gd name="T11" fmla="*/ 4 h 13"/>
                  <a:gd name="T12" fmla="*/ 5 w 15"/>
                  <a:gd name="T13" fmla="*/ 3 h 13"/>
                  <a:gd name="T14" fmla="*/ 5 w 15"/>
                  <a:gd name="T15" fmla="*/ 3 h 13"/>
                  <a:gd name="T16" fmla="*/ 5 w 15"/>
                  <a:gd name="T17" fmla="*/ 2 h 13"/>
                  <a:gd name="T18" fmla="*/ 5 w 15"/>
                  <a:gd name="T19" fmla="*/ 1 h 13"/>
                  <a:gd name="T20" fmla="*/ 5 w 15"/>
                  <a:gd name="T21" fmla="*/ 0 h 13"/>
                  <a:gd name="T22" fmla="*/ 4 w 15"/>
                  <a:gd name="T23" fmla="*/ 0 h 13"/>
                  <a:gd name="T24" fmla="*/ 3 w 15"/>
                  <a:gd name="T25" fmla="*/ 0 h 13"/>
                  <a:gd name="T26" fmla="*/ 2 w 15"/>
                  <a:gd name="T27" fmla="*/ 0 h 13"/>
                  <a:gd name="T28" fmla="*/ 1 w 15"/>
                  <a:gd name="T29" fmla="*/ 0 h 13"/>
                  <a:gd name="T30" fmla="*/ 1 w 15"/>
                  <a:gd name="T31" fmla="*/ 1 h 13"/>
                  <a:gd name="T32" fmla="*/ 0 w 15"/>
                  <a:gd name="T33" fmla="*/ 2 h 13"/>
                  <a:gd name="T34" fmla="*/ 0 w 15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7" name="Freeform 177">
                <a:extLst>
                  <a:ext uri="{FF2B5EF4-FFF2-40B4-BE49-F238E27FC236}">
                    <a16:creationId xmlns:a16="http://schemas.microsoft.com/office/drawing/2014/main" id="{0BBE638D-B149-684C-A4A6-BA589DE92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3 h 17"/>
                  <a:gd name="T2" fmla="*/ 0 w 17"/>
                  <a:gd name="T3" fmla="*/ 5 h 17"/>
                  <a:gd name="T4" fmla="*/ 1 w 17"/>
                  <a:gd name="T5" fmla="*/ 5 h 17"/>
                  <a:gd name="T6" fmla="*/ 2 w 17"/>
                  <a:gd name="T7" fmla="*/ 6 h 17"/>
                  <a:gd name="T8" fmla="*/ 3 w 17"/>
                  <a:gd name="T9" fmla="*/ 6 h 17"/>
                  <a:gd name="T10" fmla="*/ 5 w 17"/>
                  <a:gd name="T11" fmla="*/ 6 h 17"/>
                  <a:gd name="T12" fmla="*/ 6 w 17"/>
                  <a:gd name="T13" fmla="*/ 5 h 17"/>
                  <a:gd name="T14" fmla="*/ 6 w 17"/>
                  <a:gd name="T15" fmla="*/ 5 h 17"/>
                  <a:gd name="T16" fmla="*/ 6 w 17"/>
                  <a:gd name="T17" fmla="*/ 3 h 17"/>
                  <a:gd name="T18" fmla="*/ 6 w 17"/>
                  <a:gd name="T19" fmla="*/ 2 h 17"/>
                  <a:gd name="T20" fmla="*/ 6 w 17"/>
                  <a:gd name="T21" fmla="*/ 1 h 17"/>
                  <a:gd name="T22" fmla="*/ 5 w 17"/>
                  <a:gd name="T23" fmla="*/ 1 h 17"/>
                  <a:gd name="T24" fmla="*/ 3 w 17"/>
                  <a:gd name="T25" fmla="*/ 0 h 17"/>
                  <a:gd name="T26" fmla="*/ 2 w 17"/>
                  <a:gd name="T27" fmla="*/ 1 h 17"/>
                  <a:gd name="T28" fmla="*/ 1 w 17"/>
                  <a:gd name="T29" fmla="*/ 1 h 17"/>
                  <a:gd name="T30" fmla="*/ 0 w 17"/>
                  <a:gd name="T31" fmla="*/ 2 h 17"/>
                  <a:gd name="T32" fmla="*/ 0 w 17"/>
                  <a:gd name="T33" fmla="*/ 3 h 17"/>
                  <a:gd name="T34" fmla="*/ 0 w 17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8" name="Freeform 178">
                <a:extLst>
                  <a:ext uri="{FF2B5EF4-FFF2-40B4-BE49-F238E27FC236}">
                    <a16:creationId xmlns:a16="http://schemas.microsoft.com/office/drawing/2014/main" id="{6B3182B7-9C34-5245-9FD3-EE19340E8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2 h 9"/>
                  <a:gd name="T4" fmla="*/ 0 w 9"/>
                  <a:gd name="T5" fmla="*/ 2 h 9"/>
                  <a:gd name="T6" fmla="*/ 1 w 9"/>
                  <a:gd name="T7" fmla="*/ 3 h 9"/>
                  <a:gd name="T8" fmla="*/ 1 w 9"/>
                  <a:gd name="T9" fmla="*/ 3 h 9"/>
                  <a:gd name="T10" fmla="*/ 2 w 9"/>
                  <a:gd name="T11" fmla="*/ 3 h 9"/>
                  <a:gd name="T12" fmla="*/ 2 w 9"/>
                  <a:gd name="T13" fmla="*/ 2 h 9"/>
                  <a:gd name="T14" fmla="*/ 3 w 9"/>
                  <a:gd name="T15" fmla="*/ 2 h 9"/>
                  <a:gd name="T16" fmla="*/ 3 w 9"/>
                  <a:gd name="T17" fmla="*/ 1 h 9"/>
                  <a:gd name="T18" fmla="*/ 3 w 9"/>
                  <a:gd name="T19" fmla="*/ 1 h 9"/>
                  <a:gd name="T20" fmla="*/ 2 w 9"/>
                  <a:gd name="T21" fmla="*/ 1 h 9"/>
                  <a:gd name="T22" fmla="*/ 2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1 h 9"/>
                  <a:gd name="T30" fmla="*/ 0 w 9"/>
                  <a:gd name="T31" fmla="*/ 1 h 9"/>
                  <a:gd name="T32" fmla="*/ 0 w 9"/>
                  <a:gd name="T33" fmla="*/ 1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9" name="Freeform 179">
                <a:extLst>
                  <a:ext uri="{FF2B5EF4-FFF2-40B4-BE49-F238E27FC236}">
                    <a16:creationId xmlns:a16="http://schemas.microsoft.com/office/drawing/2014/main" id="{DCA1AD62-850F-3E46-8AD1-401B4D99C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2 h 8"/>
                  <a:gd name="T4" fmla="*/ 0 w 7"/>
                  <a:gd name="T5" fmla="*/ 3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3 h 8"/>
                  <a:gd name="T14" fmla="*/ 2 w 7"/>
                  <a:gd name="T15" fmla="*/ 2 h 8"/>
                  <a:gd name="T16" fmla="*/ 2 w 7"/>
                  <a:gd name="T17" fmla="*/ 2 h 8"/>
                  <a:gd name="T18" fmla="*/ 2 w 7"/>
                  <a:gd name="T19" fmla="*/ 1 h 8"/>
                  <a:gd name="T20" fmla="*/ 2 w 7"/>
                  <a:gd name="T21" fmla="*/ 0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0 h 8"/>
                  <a:gd name="T30" fmla="*/ 0 w 7"/>
                  <a:gd name="T31" fmla="*/ 1 h 8"/>
                  <a:gd name="T32" fmla="*/ 0 w 7"/>
                  <a:gd name="T33" fmla="*/ 2 h 8"/>
                  <a:gd name="T34" fmla="*/ 0 w 7"/>
                  <a:gd name="T35" fmla="*/ 2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0" name="Freeform 180">
                <a:extLst>
                  <a:ext uri="{FF2B5EF4-FFF2-40B4-BE49-F238E27FC236}">
                    <a16:creationId xmlns:a16="http://schemas.microsoft.com/office/drawing/2014/main" id="{6A8E4D6E-B032-B649-8766-FB5018918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2 h 9"/>
                  <a:gd name="T4" fmla="*/ 0 w 7"/>
                  <a:gd name="T5" fmla="*/ 2 h 9"/>
                  <a:gd name="T6" fmla="*/ 1 w 7"/>
                  <a:gd name="T7" fmla="*/ 3 h 9"/>
                  <a:gd name="T8" fmla="*/ 1 w 7"/>
                  <a:gd name="T9" fmla="*/ 3 h 9"/>
                  <a:gd name="T10" fmla="*/ 1 w 7"/>
                  <a:gd name="T11" fmla="*/ 3 h 9"/>
                  <a:gd name="T12" fmla="*/ 1 w 7"/>
                  <a:gd name="T13" fmla="*/ 2 h 9"/>
                  <a:gd name="T14" fmla="*/ 2 w 7"/>
                  <a:gd name="T15" fmla="*/ 2 h 9"/>
                  <a:gd name="T16" fmla="*/ 2 w 7"/>
                  <a:gd name="T17" fmla="*/ 1 h 9"/>
                  <a:gd name="T18" fmla="*/ 2 w 7"/>
                  <a:gd name="T19" fmla="*/ 1 h 9"/>
                  <a:gd name="T20" fmla="*/ 1 w 7"/>
                  <a:gd name="T21" fmla="*/ 0 h 9"/>
                  <a:gd name="T22" fmla="*/ 1 w 7"/>
                  <a:gd name="T23" fmla="*/ 0 h 9"/>
                  <a:gd name="T24" fmla="*/ 1 w 7"/>
                  <a:gd name="T25" fmla="*/ 0 h 9"/>
                  <a:gd name="T26" fmla="*/ 1 w 7"/>
                  <a:gd name="T27" fmla="*/ 0 h 9"/>
                  <a:gd name="T28" fmla="*/ 0 w 7"/>
                  <a:gd name="T29" fmla="*/ 0 h 9"/>
                  <a:gd name="T30" fmla="*/ 0 w 7"/>
                  <a:gd name="T31" fmla="*/ 1 h 9"/>
                  <a:gd name="T32" fmla="*/ 0 w 7"/>
                  <a:gd name="T33" fmla="*/ 1 h 9"/>
                  <a:gd name="T34" fmla="*/ 0 w 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1" name="Freeform 181">
                <a:extLst>
                  <a:ext uri="{FF2B5EF4-FFF2-40B4-BE49-F238E27FC236}">
                    <a16:creationId xmlns:a16="http://schemas.microsoft.com/office/drawing/2014/main" id="{D5F1C9DF-6BC8-394F-9E9F-973DB4433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3 h 20"/>
                  <a:gd name="T2" fmla="*/ 0 w 20"/>
                  <a:gd name="T3" fmla="*/ 5 h 20"/>
                  <a:gd name="T4" fmla="*/ 1 w 20"/>
                  <a:gd name="T5" fmla="*/ 5 h 20"/>
                  <a:gd name="T6" fmla="*/ 2 w 20"/>
                  <a:gd name="T7" fmla="*/ 6 h 20"/>
                  <a:gd name="T8" fmla="*/ 4 w 20"/>
                  <a:gd name="T9" fmla="*/ 6 h 20"/>
                  <a:gd name="T10" fmla="*/ 5 w 20"/>
                  <a:gd name="T11" fmla="*/ 6 h 20"/>
                  <a:gd name="T12" fmla="*/ 6 w 20"/>
                  <a:gd name="T13" fmla="*/ 5 h 20"/>
                  <a:gd name="T14" fmla="*/ 7 w 20"/>
                  <a:gd name="T15" fmla="*/ 5 h 20"/>
                  <a:gd name="T16" fmla="*/ 7 w 20"/>
                  <a:gd name="T17" fmla="*/ 3 h 20"/>
                  <a:gd name="T18" fmla="*/ 7 w 20"/>
                  <a:gd name="T19" fmla="*/ 2 h 20"/>
                  <a:gd name="T20" fmla="*/ 6 w 20"/>
                  <a:gd name="T21" fmla="*/ 1 h 20"/>
                  <a:gd name="T22" fmla="*/ 5 w 20"/>
                  <a:gd name="T23" fmla="*/ 0 h 20"/>
                  <a:gd name="T24" fmla="*/ 4 w 20"/>
                  <a:gd name="T25" fmla="*/ 0 h 20"/>
                  <a:gd name="T26" fmla="*/ 2 w 20"/>
                  <a:gd name="T27" fmla="*/ 0 h 20"/>
                  <a:gd name="T28" fmla="*/ 1 w 20"/>
                  <a:gd name="T29" fmla="*/ 1 h 20"/>
                  <a:gd name="T30" fmla="*/ 0 w 20"/>
                  <a:gd name="T31" fmla="*/ 2 h 20"/>
                  <a:gd name="T32" fmla="*/ 0 w 20"/>
                  <a:gd name="T33" fmla="*/ 3 h 20"/>
                  <a:gd name="T34" fmla="*/ 0 w 2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2" name="Freeform 182">
                <a:extLst>
                  <a:ext uri="{FF2B5EF4-FFF2-40B4-BE49-F238E27FC236}">
                    <a16:creationId xmlns:a16="http://schemas.microsoft.com/office/drawing/2014/main" id="{420AD952-F63D-E143-8F7C-D40D7AB67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3 h 13"/>
                  <a:gd name="T4" fmla="*/ 1 w 12"/>
                  <a:gd name="T5" fmla="*/ 4 h 13"/>
                  <a:gd name="T6" fmla="*/ 1 w 12"/>
                  <a:gd name="T7" fmla="*/ 4 h 13"/>
                  <a:gd name="T8" fmla="*/ 2 w 12"/>
                  <a:gd name="T9" fmla="*/ 4 h 13"/>
                  <a:gd name="T10" fmla="*/ 3 w 12"/>
                  <a:gd name="T11" fmla="*/ 4 h 13"/>
                  <a:gd name="T12" fmla="*/ 4 w 12"/>
                  <a:gd name="T13" fmla="*/ 4 h 13"/>
                  <a:gd name="T14" fmla="*/ 4 w 12"/>
                  <a:gd name="T15" fmla="*/ 3 h 13"/>
                  <a:gd name="T16" fmla="*/ 4 w 12"/>
                  <a:gd name="T17" fmla="*/ 2 h 13"/>
                  <a:gd name="T18" fmla="*/ 4 w 12"/>
                  <a:gd name="T19" fmla="*/ 2 h 13"/>
                  <a:gd name="T20" fmla="*/ 4 w 12"/>
                  <a:gd name="T21" fmla="*/ 1 h 13"/>
                  <a:gd name="T22" fmla="*/ 3 w 12"/>
                  <a:gd name="T23" fmla="*/ 0 h 13"/>
                  <a:gd name="T24" fmla="*/ 2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0 w 12"/>
                  <a:gd name="T31" fmla="*/ 2 h 13"/>
                  <a:gd name="T32" fmla="*/ 0 w 12"/>
                  <a:gd name="T33" fmla="*/ 2 h 13"/>
                  <a:gd name="T34" fmla="*/ 0 w 12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3" name="Freeform 183">
                <a:extLst>
                  <a:ext uri="{FF2B5EF4-FFF2-40B4-BE49-F238E27FC236}">
                    <a16:creationId xmlns:a16="http://schemas.microsoft.com/office/drawing/2014/main" id="{D364C3B7-65F1-C341-B286-824D8EA2B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2 h 12"/>
                  <a:gd name="T2" fmla="*/ 0 w 13"/>
                  <a:gd name="T3" fmla="*/ 3 h 12"/>
                  <a:gd name="T4" fmla="*/ 1 w 13"/>
                  <a:gd name="T5" fmla="*/ 3 h 12"/>
                  <a:gd name="T6" fmla="*/ 2 w 13"/>
                  <a:gd name="T7" fmla="*/ 4 h 12"/>
                  <a:gd name="T8" fmla="*/ 3 w 13"/>
                  <a:gd name="T9" fmla="*/ 4 h 12"/>
                  <a:gd name="T10" fmla="*/ 3 w 13"/>
                  <a:gd name="T11" fmla="*/ 4 h 12"/>
                  <a:gd name="T12" fmla="*/ 5 w 13"/>
                  <a:gd name="T13" fmla="*/ 3 h 12"/>
                  <a:gd name="T14" fmla="*/ 5 w 13"/>
                  <a:gd name="T15" fmla="*/ 3 h 12"/>
                  <a:gd name="T16" fmla="*/ 5 w 13"/>
                  <a:gd name="T17" fmla="*/ 2 h 12"/>
                  <a:gd name="T18" fmla="*/ 5 w 13"/>
                  <a:gd name="T19" fmla="*/ 1 h 12"/>
                  <a:gd name="T20" fmla="*/ 5 w 13"/>
                  <a:gd name="T21" fmla="*/ 1 h 12"/>
                  <a:gd name="T22" fmla="*/ 3 w 13"/>
                  <a:gd name="T23" fmla="*/ 0 h 12"/>
                  <a:gd name="T24" fmla="*/ 3 w 13"/>
                  <a:gd name="T25" fmla="*/ 0 h 12"/>
                  <a:gd name="T26" fmla="*/ 2 w 13"/>
                  <a:gd name="T27" fmla="*/ 0 h 12"/>
                  <a:gd name="T28" fmla="*/ 1 w 13"/>
                  <a:gd name="T29" fmla="*/ 1 h 12"/>
                  <a:gd name="T30" fmla="*/ 0 w 13"/>
                  <a:gd name="T31" fmla="*/ 1 h 12"/>
                  <a:gd name="T32" fmla="*/ 0 w 13"/>
                  <a:gd name="T33" fmla="*/ 2 h 12"/>
                  <a:gd name="T34" fmla="*/ 0 w 13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4" name="Freeform 184">
                <a:extLst>
                  <a:ext uri="{FF2B5EF4-FFF2-40B4-BE49-F238E27FC236}">
                    <a16:creationId xmlns:a16="http://schemas.microsoft.com/office/drawing/2014/main" id="{1F534913-4F72-7C44-92AE-8782D39CF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1 h 7"/>
                  <a:gd name="T2" fmla="*/ 0 w 8"/>
                  <a:gd name="T3" fmla="*/ 1 h 7"/>
                  <a:gd name="T4" fmla="*/ 0 w 8"/>
                  <a:gd name="T5" fmla="*/ 2 h 7"/>
                  <a:gd name="T6" fmla="*/ 1 w 8"/>
                  <a:gd name="T7" fmla="*/ 2 h 7"/>
                  <a:gd name="T8" fmla="*/ 1 w 8"/>
                  <a:gd name="T9" fmla="*/ 2 h 7"/>
                  <a:gd name="T10" fmla="*/ 2 w 8"/>
                  <a:gd name="T11" fmla="*/ 2 h 7"/>
                  <a:gd name="T12" fmla="*/ 2 w 8"/>
                  <a:gd name="T13" fmla="*/ 2 h 7"/>
                  <a:gd name="T14" fmla="*/ 2 w 8"/>
                  <a:gd name="T15" fmla="*/ 1 h 7"/>
                  <a:gd name="T16" fmla="*/ 2 w 8"/>
                  <a:gd name="T17" fmla="*/ 1 h 7"/>
                  <a:gd name="T18" fmla="*/ 2 w 8"/>
                  <a:gd name="T19" fmla="*/ 0 h 7"/>
                  <a:gd name="T20" fmla="*/ 2 w 8"/>
                  <a:gd name="T21" fmla="*/ 0 h 7"/>
                  <a:gd name="T22" fmla="*/ 2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1 h 7"/>
                  <a:gd name="T34" fmla="*/ 0 w 8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5" name="Freeform 185">
                <a:extLst>
                  <a:ext uri="{FF2B5EF4-FFF2-40B4-BE49-F238E27FC236}">
                    <a16:creationId xmlns:a16="http://schemas.microsoft.com/office/drawing/2014/main" id="{85F5AC6B-FDA6-304F-A0BE-A46643F0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2 h 8"/>
                  <a:gd name="T4" fmla="*/ 0 w 7"/>
                  <a:gd name="T5" fmla="*/ 2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2 h 8"/>
                  <a:gd name="T14" fmla="*/ 2 w 7"/>
                  <a:gd name="T15" fmla="*/ 2 h 8"/>
                  <a:gd name="T16" fmla="*/ 2 w 7"/>
                  <a:gd name="T17" fmla="*/ 1 h 8"/>
                  <a:gd name="T18" fmla="*/ 2 w 7"/>
                  <a:gd name="T19" fmla="*/ 1 h 8"/>
                  <a:gd name="T20" fmla="*/ 2 w 7"/>
                  <a:gd name="T21" fmla="*/ 1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1 h 8"/>
                  <a:gd name="T34" fmla="*/ 0 w 7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6" name="Freeform 186">
                <a:extLst>
                  <a:ext uri="{FF2B5EF4-FFF2-40B4-BE49-F238E27FC236}">
                    <a16:creationId xmlns:a16="http://schemas.microsoft.com/office/drawing/2014/main" id="{20420DBC-6E7B-7C4C-A5F9-C061BEAC6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3 h 17"/>
                  <a:gd name="T2" fmla="*/ 0 w 16"/>
                  <a:gd name="T3" fmla="*/ 4 h 17"/>
                  <a:gd name="T4" fmla="*/ 1 w 16"/>
                  <a:gd name="T5" fmla="*/ 5 h 17"/>
                  <a:gd name="T6" fmla="*/ 2 w 16"/>
                  <a:gd name="T7" fmla="*/ 6 h 17"/>
                  <a:gd name="T8" fmla="*/ 3 w 16"/>
                  <a:gd name="T9" fmla="*/ 6 h 17"/>
                  <a:gd name="T10" fmla="*/ 5 w 16"/>
                  <a:gd name="T11" fmla="*/ 6 h 17"/>
                  <a:gd name="T12" fmla="*/ 6 w 16"/>
                  <a:gd name="T13" fmla="*/ 5 h 17"/>
                  <a:gd name="T14" fmla="*/ 6 w 16"/>
                  <a:gd name="T15" fmla="*/ 4 h 17"/>
                  <a:gd name="T16" fmla="*/ 6 w 16"/>
                  <a:gd name="T17" fmla="*/ 3 h 17"/>
                  <a:gd name="T18" fmla="*/ 6 w 16"/>
                  <a:gd name="T19" fmla="*/ 2 h 17"/>
                  <a:gd name="T20" fmla="*/ 6 w 16"/>
                  <a:gd name="T21" fmla="*/ 1 h 17"/>
                  <a:gd name="T22" fmla="*/ 5 w 16"/>
                  <a:gd name="T23" fmla="*/ 0 h 17"/>
                  <a:gd name="T24" fmla="*/ 3 w 16"/>
                  <a:gd name="T25" fmla="*/ 0 h 17"/>
                  <a:gd name="T26" fmla="*/ 2 w 16"/>
                  <a:gd name="T27" fmla="*/ 0 h 17"/>
                  <a:gd name="T28" fmla="*/ 1 w 16"/>
                  <a:gd name="T29" fmla="*/ 1 h 17"/>
                  <a:gd name="T30" fmla="*/ 0 w 16"/>
                  <a:gd name="T31" fmla="*/ 2 h 17"/>
                  <a:gd name="T32" fmla="*/ 0 w 16"/>
                  <a:gd name="T33" fmla="*/ 3 h 17"/>
                  <a:gd name="T34" fmla="*/ 0 w 16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Freeform 187">
                <a:extLst>
                  <a:ext uri="{FF2B5EF4-FFF2-40B4-BE49-F238E27FC236}">
                    <a16:creationId xmlns:a16="http://schemas.microsoft.com/office/drawing/2014/main" id="{A060E95A-4D6F-F649-A97D-1D38C06F9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2 h 12"/>
                  <a:gd name="T4" fmla="*/ 0 w 12"/>
                  <a:gd name="T5" fmla="*/ 3 h 12"/>
                  <a:gd name="T6" fmla="*/ 1 w 12"/>
                  <a:gd name="T7" fmla="*/ 4 h 12"/>
                  <a:gd name="T8" fmla="*/ 2 w 12"/>
                  <a:gd name="T9" fmla="*/ 4 h 12"/>
                  <a:gd name="T10" fmla="*/ 2 w 12"/>
                  <a:gd name="T11" fmla="*/ 4 h 12"/>
                  <a:gd name="T12" fmla="*/ 3 w 12"/>
                  <a:gd name="T13" fmla="*/ 3 h 12"/>
                  <a:gd name="T14" fmla="*/ 4 w 12"/>
                  <a:gd name="T15" fmla="*/ 2 h 12"/>
                  <a:gd name="T16" fmla="*/ 4 w 12"/>
                  <a:gd name="T17" fmla="*/ 2 h 12"/>
                  <a:gd name="T18" fmla="*/ 4 w 12"/>
                  <a:gd name="T19" fmla="*/ 1 h 12"/>
                  <a:gd name="T20" fmla="*/ 3 w 12"/>
                  <a:gd name="T21" fmla="*/ 1 h 12"/>
                  <a:gd name="T22" fmla="*/ 2 w 12"/>
                  <a:gd name="T23" fmla="*/ 0 h 12"/>
                  <a:gd name="T24" fmla="*/ 2 w 12"/>
                  <a:gd name="T25" fmla="*/ 0 h 12"/>
                  <a:gd name="T26" fmla="*/ 1 w 12"/>
                  <a:gd name="T27" fmla="*/ 0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2 h 12"/>
                  <a:gd name="T34" fmla="*/ 0 w 12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8" name="Freeform 188">
                <a:extLst>
                  <a:ext uri="{FF2B5EF4-FFF2-40B4-BE49-F238E27FC236}">
                    <a16:creationId xmlns:a16="http://schemas.microsoft.com/office/drawing/2014/main" id="{44174C43-ABEC-8840-A92D-2BEC301DB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2 w 74"/>
                  <a:gd name="T1" fmla="*/ 22 h 75"/>
                  <a:gd name="T2" fmla="*/ 5 w 74"/>
                  <a:gd name="T3" fmla="*/ 24 h 75"/>
                  <a:gd name="T4" fmla="*/ 8 w 74"/>
                  <a:gd name="T5" fmla="*/ 25 h 75"/>
                  <a:gd name="T6" fmla="*/ 11 w 74"/>
                  <a:gd name="T7" fmla="*/ 25 h 75"/>
                  <a:gd name="T8" fmla="*/ 13 w 74"/>
                  <a:gd name="T9" fmla="*/ 24 h 75"/>
                  <a:gd name="T10" fmla="*/ 13 w 74"/>
                  <a:gd name="T11" fmla="*/ 24 h 75"/>
                  <a:gd name="T12" fmla="*/ 15 w 74"/>
                  <a:gd name="T13" fmla="*/ 24 h 75"/>
                  <a:gd name="T14" fmla="*/ 17 w 74"/>
                  <a:gd name="T15" fmla="*/ 23 h 75"/>
                  <a:gd name="T16" fmla="*/ 20 w 74"/>
                  <a:gd name="T17" fmla="*/ 22 h 75"/>
                  <a:gd name="T18" fmla="*/ 22 w 74"/>
                  <a:gd name="T19" fmla="*/ 20 h 75"/>
                  <a:gd name="T20" fmla="*/ 24 w 74"/>
                  <a:gd name="T21" fmla="*/ 19 h 75"/>
                  <a:gd name="T22" fmla="*/ 25 w 74"/>
                  <a:gd name="T23" fmla="*/ 17 h 75"/>
                  <a:gd name="T24" fmla="*/ 24 w 74"/>
                  <a:gd name="T25" fmla="*/ 15 h 75"/>
                  <a:gd name="T26" fmla="*/ 20 w 74"/>
                  <a:gd name="T27" fmla="*/ 12 h 75"/>
                  <a:gd name="T28" fmla="*/ 16 w 74"/>
                  <a:gd name="T29" fmla="*/ 13 h 75"/>
                  <a:gd name="T30" fmla="*/ 12 w 74"/>
                  <a:gd name="T31" fmla="*/ 16 h 75"/>
                  <a:gd name="T32" fmla="*/ 10 w 74"/>
                  <a:gd name="T33" fmla="*/ 17 h 75"/>
                  <a:gd name="T34" fmla="*/ 10 w 74"/>
                  <a:gd name="T35" fmla="*/ 14 h 75"/>
                  <a:gd name="T36" fmla="*/ 8 w 74"/>
                  <a:gd name="T37" fmla="*/ 9 h 75"/>
                  <a:gd name="T38" fmla="*/ 4 w 74"/>
                  <a:gd name="T39" fmla="*/ 2 h 75"/>
                  <a:gd name="T40" fmla="*/ 1 w 74"/>
                  <a:gd name="T41" fmla="*/ 0 h 75"/>
                  <a:gd name="T42" fmla="*/ 0 w 74"/>
                  <a:gd name="T43" fmla="*/ 6 h 75"/>
                  <a:gd name="T44" fmla="*/ 1 w 74"/>
                  <a:gd name="T45" fmla="*/ 13 h 75"/>
                  <a:gd name="T46" fmla="*/ 2 w 74"/>
                  <a:gd name="T47" fmla="*/ 19 h 75"/>
                  <a:gd name="T48" fmla="*/ 2 w 74"/>
                  <a:gd name="T49" fmla="*/ 22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9" name="Freeform 189">
                <a:extLst>
                  <a:ext uri="{FF2B5EF4-FFF2-40B4-BE49-F238E27FC236}">
                    <a16:creationId xmlns:a16="http://schemas.microsoft.com/office/drawing/2014/main" id="{60A166D8-E371-0A44-8EF9-3750302A1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8 w 69"/>
                  <a:gd name="T1" fmla="*/ 20 h 59"/>
                  <a:gd name="T2" fmla="*/ 10 w 69"/>
                  <a:gd name="T3" fmla="*/ 20 h 59"/>
                  <a:gd name="T4" fmla="*/ 13 w 69"/>
                  <a:gd name="T5" fmla="*/ 19 h 59"/>
                  <a:gd name="T6" fmla="*/ 16 w 69"/>
                  <a:gd name="T7" fmla="*/ 19 h 59"/>
                  <a:gd name="T8" fmla="*/ 19 w 69"/>
                  <a:gd name="T9" fmla="*/ 18 h 59"/>
                  <a:gd name="T10" fmla="*/ 21 w 69"/>
                  <a:gd name="T11" fmla="*/ 18 h 59"/>
                  <a:gd name="T12" fmla="*/ 23 w 69"/>
                  <a:gd name="T13" fmla="*/ 16 h 59"/>
                  <a:gd name="T14" fmla="*/ 23 w 69"/>
                  <a:gd name="T15" fmla="*/ 15 h 59"/>
                  <a:gd name="T16" fmla="*/ 22 w 69"/>
                  <a:gd name="T17" fmla="*/ 13 h 59"/>
                  <a:gd name="T18" fmla="*/ 18 w 69"/>
                  <a:gd name="T19" fmla="*/ 11 h 59"/>
                  <a:gd name="T20" fmla="*/ 14 w 69"/>
                  <a:gd name="T21" fmla="*/ 11 h 59"/>
                  <a:gd name="T22" fmla="*/ 10 w 69"/>
                  <a:gd name="T23" fmla="*/ 13 h 59"/>
                  <a:gd name="T24" fmla="*/ 8 w 69"/>
                  <a:gd name="T25" fmla="*/ 14 h 59"/>
                  <a:gd name="T26" fmla="*/ 7 w 69"/>
                  <a:gd name="T27" fmla="*/ 10 h 59"/>
                  <a:gd name="T28" fmla="*/ 6 w 69"/>
                  <a:gd name="T29" fmla="*/ 4 h 59"/>
                  <a:gd name="T30" fmla="*/ 5 w 69"/>
                  <a:gd name="T31" fmla="*/ 0 h 59"/>
                  <a:gd name="T32" fmla="*/ 0 w 69"/>
                  <a:gd name="T33" fmla="*/ 0 h 59"/>
                  <a:gd name="T34" fmla="*/ 0 w 69"/>
                  <a:gd name="T35" fmla="*/ 9 h 59"/>
                  <a:gd name="T36" fmla="*/ 3 w 69"/>
                  <a:gd name="T37" fmla="*/ 15 h 59"/>
                  <a:gd name="T38" fmla="*/ 6 w 69"/>
                  <a:gd name="T39" fmla="*/ 19 h 59"/>
                  <a:gd name="T40" fmla="*/ 8 w 69"/>
                  <a:gd name="T41" fmla="*/ 2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0" name="Freeform 190">
                <a:extLst>
                  <a:ext uri="{FF2B5EF4-FFF2-40B4-BE49-F238E27FC236}">
                    <a16:creationId xmlns:a16="http://schemas.microsoft.com/office/drawing/2014/main" id="{1DEEB702-9B75-C04F-A098-24B2B4692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2 w 69"/>
                  <a:gd name="T1" fmla="*/ 15 h 60"/>
                  <a:gd name="T2" fmla="*/ 5 w 69"/>
                  <a:gd name="T3" fmla="*/ 18 h 60"/>
                  <a:gd name="T4" fmla="*/ 7 w 69"/>
                  <a:gd name="T5" fmla="*/ 20 h 60"/>
                  <a:gd name="T6" fmla="*/ 10 w 69"/>
                  <a:gd name="T7" fmla="*/ 20 h 60"/>
                  <a:gd name="T8" fmla="*/ 13 w 69"/>
                  <a:gd name="T9" fmla="*/ 20 h 60"/>
                  <a:gd name="T10" fmla="*/ 15 w 69"/>
                  <a:gd name="T11" fmla="*/ 20 h 60"/>
                  <a:gd name="T12" fmla="*/ 17 w 69"/>
                  <a:gd name="T13" fmla="*/ 19 h 60"/>
                  <a:gd name="T14" fmla="*/ 19 w 69"/>
                  <a:gd name="T15" fmla="*/ 18 h 60"/>
                  <a:gd name="T16" fmla="*/ 20 w 69"/>
                  <a:gd name="T17" fmla="*/ 17 h 60"/>
                  <a:gd name="T18" fmla="*/ 21 w 69"/>
                  <a:gd name="T19" fmla="*/ 17 h 60"/>
                  <a:gd name="T20" fmla="*/ 22 w 69"/>
                  <a:gd name="T21" fmla="*/ 16 h 60"/>
                  <a:gd name="T22" fmla="*/ 23 w 69"/>
                  <a:gd name="T23" fmla="*/ 14 h 60"/>
                  <a:gd name="T24" fmla="*/ 22 w 69"/>
                  <a:gd name="T25" fmla="*/ 13 h 60"/>
                  <a:gd name="T26" fmla="*/ 18 w 69"/>
                  <a:gd name="T27" fmla="*/ 10 h 60"/>
                  <a:gd name="T28" fmla="*/ 14 w 69"/>
                  <a:gd name="T29" fmla="*/ 10 h 60"/>
                  <a:gd name="T30" fmla="*/ 11 w 69"/>
                  <a:gd name="T31" fmla="*/ 11 h 60"/>
                  <a:gd name="T32" fmla="*/ 9 w 69"/>
                  <a:gd name="T33" fmla="*/ 12 h 60"/>
                  <a:gd name="T34" fmla="*/ 9 w 69"/>
                  <a:gd name="T35" fmla="*/ 10 h 60"/>
                  <a:gd name="T36" fmla="*/ 7 w 69"/>
                  <a:gd name="T37" fmla="*/ 5 h 60"/>
                  <a:gd name="T38" fmla="*/ 4 w 69"/>
                  <a:gd name="T39" fmla="*/ 1 h 60"/>
                  <a:gd name="T40" fmla="*/ 0 w 69"/>
                  <a:gd name="T41" fmla="*/ 0 h 60"/>
                  <a:gd name="T42" fmla="*/ 0 w 69"/>
                  <a:gd name="T43" fmla="*/ 5 h 60"/>
                  <a:gd name="T44" fmla="*/ 0 w 69"/>
                  <a:gd name="T45" fmla="*/ 10 h 60"/>
                  <a:gd name="T46" fmla="*/ 1 w 69"/>
                  <a:gd name="T47" fmla="*/ 14 h 60"/>
                  <a:gd name="T48" fmla="*/ 2 w 69"/>
                  <a:gd name="T49" fmla="*/ 15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1" name="Freeform 191">
                <a:extLst>
                  <a:ext uri="{FF2B5EF4-FFF2-40B4-BE49-F238E27FC236}">
                    <a16:creationId xmlns:a16="http://schemas.microsoft.com/office/drawing/2014/main" id="{2B57E382-1E2A-5641-88D5-015DE6580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4 w 75"/>
                  <a:gd name="T1" fmla="*/ 15 h 48"/>
                  <a:gd name="T2" fmla="*/ 6 w 75"/>
                  <a:gd name="T3" fmla="*/ 15 h 48"/>
                  <a:gd name="T4" fmla="*/ 10 w 75"/>
                  <a:gd name="T5" fmla="*/ 16 h 48"/>
                  <a:gd name="T6" fmla="*/ 14 w 75"/>
                  <a:gd name="T7" fmla="*/ 16 h 48"/>
                  <a:gd name="T8" fmla="*/ 19 w 75"/>
                  <a:gd name="T9" fmla="*/ 15 h 48"/>
                  <a:gd name="T10" fmla="*/ 22 w 75"/>
                  <a:gd name="T11" fmla="*/ 14 h 48"/>
                  <a:gd name="T12" fmla="*/ 25 w 75"/>
                  <a:gd name="T13" fmla="*/ 12 h 48"/>
                  <a:gd name="T14" fmla="*/ 25 w 75"/>
                  <a:gd name="T15" fmla="*/ 10 h 48"/>
                  <a:gd name="T16" fmla="*/ 24 w 75"/>
                  <a:gd name="T17" fmla="*/ 6 h 48"/>
                  <a:gd name="T18" fmla="*/ 22 w 75"/>
                  <a:gd name="T19" fmla="*/ 5 h 48"/>
                  <a:gd name="T20" fmla="*/ 20 w 75"/>
                  <a:gd name="T21" fmla="*/ 5 h 48"/>
                  <a:gd name="T22" fmla="*/ 17 w 75"/>
                  <a:gd name="T23" fmla="*/ 5 h 48"/>
                  <a:gd name="T24" fmla="*/ 14 w 75"/>
                  <a:gd name="T25" fmla="*/ 6 h 48"/>
                  <a:gd name="T26" fmla="*/ 12 w 75"/>
                  <a:gd name="T27" fmla="*/ 6 h 48"/>
                  <a:gd name="T28" fmla="*/ 10 w 75"/>
                  <a:gd name="T29" fmla="*/ 7 h 48"/>
                  <a:gd name="T30" fmla="*/ 8 w 75"/>
                  <a:gd name="T31" fmla="*/ 8 h 48"/>
                  <a:gd name="T32" fmla="*/ 8 w 75"/>
                  <a:gd name="T33" fmla="*/ 8 h 48"/>
                  <a:gd name="T34" fmla="*/ 7 w 75"/>
                  <a:gd name="T35" fmla="*/ 7 h 48"/>
                  <a:gd name="T36" fmla="*/ 6 w 75"/>
                  <a:gd name="T37" fmla="*/ 4 h 48"/>
                  <a:gd name="T38" fmla="*/ 5 w 75"/>
                  <a:gd name="T39" fmla="*/ 2 h 48"/>
                  <a:gd name="T40" fmla="*/ 5 w 75"/>
                  <a:gd name="T41" fmla="*/ 1 h 48"/>
                  <a:gd name="T42" fmla="*/ 4 w 75"/>
                  <a:gd name="T43" fmla="*/ 0 h 48"/>
                  <a:gd name="T44" fmla="*/ 3 w 75"/>
                  <a:gd name="T45" fmla="*/ 0 h 48"/>
                  <a:gd name="T46" fmla="*/ 1 w 75"/>
                  <a:gd name="T47" fmla="*/ 1 h 48"/>
                  <a:gd name="T48" fmla="*/ 0 w 75"/>
                  <a:gd name="T49" fmla="*/ 2 h 48"/>
                  <a:gd name="T50" fmla="*/ 0 w 75"/>
                  <a:gd name="T51" fmla="*/ 4 h 48"/>
                  <a:gd name="T52" fmla="*/ 2 w 75"/>
                  <a:gd name="T53" fmla="*/ 9 h 48"/>
                  <a:gd name="T54" fmla="*/ 3 w 75"/>
                  <a:gd name="T55" fmla="*/ 13 h 48"/>
                  <a:gd name="T56" fmla="*/ 4 w 75"/>
                  <a:gd name="T57" fmla="*/ 15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2" name="Freeform 192">
                <a:extLst>
                  <a:ext uri="{FF2B5EF4-FFF2-40B4-BE49-F238E27FC236}">
                    <a16:creationId xmlns:a16="http://schemas.microsoft.com/office/drawing/2014/main" id="{8579C95E-F336-8B48-BB9E-E56B8A9C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5 w 63"/>
                  <a:gd name="T1" fmla="*/ 18 h 57"/>
                  <a:gd name="T2" fmla="*/ 7 w 63"/>
                  <a:gd name="T3" fmla="*/ 18 h 57"/>
                  <a:gd name="T4" fmla="*/ 11 w 63"/>
                  <a:gd name="T5" fmla="*/ 19 h 57"/>
                  <a:gd name="T6" fmla="*/ 16 w 63"/>
                  <a:gd name="T7" fmla="*/ 19 h 57"/>
                  <a:gd name="T8" fmla="*/ 19 w 63"/>
                  <a:gd name="T9" fmla="*/ 17 h 57"/>
                  <a:gd name="T10" fmla="*/ 20 w 63"/>
                  <a:gd name="T11" fmla="*/ 16 h 57"/>
                  <a:gd name="T12" fmla="*/ 21 w 63"/>
                  <a:gd name="T13" fmla="*/ 15 h 57"/>
                  <a:gd name="T14" fmla="*/ 21 w 63"/>
                  <a:gd name="T15" fmla="*/ 14 h 57"/>
                  <a:gd name="T16" fmla="*/ 21 w 63"/>
                  <a:gd name="T17" fmla="*/ 13 h 57"/>
                  <a:gd name="T18" fmla="*/ 20 w 63"/>
                  <a:gd name="T19" fmla="*/ 12 h 57"/>
                  <a:gd name="T20" fmla="*/ 19 w 63"/>
                  <a:gd name="T21" fmla="*/ 11 h 57"/>
                  <a:gd name="T22" fmla="*/ 18 w 63"/>
                  <a:gd name="T23" fmla="*/ 10 h 57"/>
                  <a:gd name="T24" fmla="*/ 16 w 63"/>
                  <a:gd name="T25" fmla="*/ 11 h 57"/>
                  <a:gd name="T26" fmla="*/ 13 w 63"/>
                  <a:gd name="T27" fmla="*/ 12 h 57"/>
                  <a:gd name="T28" fmla="*/ 10 w 63"/>
                  <a:gd name="T29" fmla="*/ 12 h 57"/>
                  <a:gd name="T30" fmla="*/ 8 w 63"/>
                  <a:gd name="T31" fmla="*/ 12 h 57"/>
                  <a:gd name="T32" fmla="*/ 7 w 63"/>
                  <a:gd name="T33" fmla="*/ 12 h 57"/>
                  <a:gd name="T34" fmla="*/ 7 w 63"/>
                  <a:gd name="T35" fmla="*/ 10 h 57"/>
                  <a:gd name="T36" fmla="*/ 7 w 63"/>
                  <a:gd name="T37" fmla="*/ 6 h 57"/>
                  <a:gd name="T38" fmla="*/ 6 w 63"/>
                  <a:gd name="T39" fmla="*/ 1 h 57"/>
                  <a:gd name="T40" fmla="*/ 3 w 63"/>
                  <a:gd name="T41" fmla="*/ 0 h 57"/>
                  <a:gd name="T42" fmla="*/ 0 w 63"/>
                  <a:gd name="T43" fmla="*/ 6 h 57"/>
                  <a:gd name="T44" fmla="*/ 0 w 63"/>
                  <a:gd name="T45" fmla="*/ 11 h 57"/>
                  <a:gd name="T46" fmla="*/ 2 w 63"/>
                  <a:gd name="T47" fmla="*/ 15 h 57"/>
                  <a:gd name="T48" fmla="*/ 5 w 63"/>
                  <a:gd name="T49" fmla="*/ 18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3" name="Freeform 193">
                <a:extLst>
                  <a:ext uri="{FF2B5EF4-FFF2-40B4-BE49-F238E27FC236}">
                    <a16:creationId xmlns:a16="http://schemas.microsoft.com/office/drawing/2014/main" id="{F8520F13-7E2F-6347-B2AC-1C2EE34C9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8 w 65"/>
                  <a:gd name="T1" fmla="*/ 17 h 57"/>
                  <a:gd name="T2" fmla="*/ 10 w 65"/>
                  <a:gd name="T3" fmla="*/ 19 h 57"/>
                  <a:gd name="T4" fmla="*/ 13 w 65"/>
                  <a:gd name="T5" fmla="*/ 18 h 57"/>
                  <a:gd name="T6" fmla="*/ 16 w 65"/>
                  <a:gd name="T7" fmla="*/ 17 h 57"/>
                  <a:gd name="T8" fmla="*/ 19 w 65"/>
                  <a:gd name="T9" fmla="*/ 16 h 57"/>
                  <a:gd name="T10" fmla="*/ 20 w 65"/>
                  <a:gd name="T11" fmla="*/ 15 h 57"/>
                  <a:gd name="T12" fmla="*/ 21 w 65"/>
                  <a:gd name="T13" fmla="*/ 14 h 57"/>
                  <a:gd name="T14" fmla="*/ 21 w 65"/>
                  <a:gd name="T15" fmla="*/ 13 h 57"/>
                  <a:gd name="T16" fmla="*/ 20 w 65"/>
                  <a:gd name="T17" fmla="*/ 11 h 57"/>
                  <a:gd name="T18" fmla="*/ 17 w 65"/>
                  <a:gd name="T19" fmla="*/ 9 h 57"/>
                  <a:gd name="T20" fmla="*/ 15 w 65"/>
                  <a:gd name="T21" fmla="*/ 10 h 57"/>
                  <a:gd name="T22" fmla="*/ 13 w 65"/>
                  <a:gd name="T23" fmla="*/ 12 h 57"/>
                  <a:gd name="T24" fmla="*/ 11 w 65"/>
                  <a:gd name="T25" fmla="*/ 13 h 57"/>
                  <a:gd name="T26" fmla="*/ 10 w 65"/>
                  <a:gd name="T27" fmla="*/ 11 h 57"/>
                  <a:gd name="T28" fmla="*/ 8 w 65"/>
                  <a:gd name="T29" fmla="*/ 6 h 57"/>
                  <a:gd name="T30" fmla="*/ 5 w 65"/>
                  <a:gd name="T31" fmla="*/ 2 h 57"/>
                  <a:gd name="T32" fmla="*/ 2 w 65"/>
                  <a:gd name="T33" fmla="*/ 0 h 57"/>
                  <a:gd name="T34" fmla="*/ 0 w 65"/>
                  <a:gd name="T35" fmla="*/ 7 h 57"/>
                  <a:gd name="T36" fmla="*/ 2 w 65"/>
                  <a:gd name="T37" fmla="*/ 12 h 57"/>
                  <a:gd name="T38" fmla="*/ 6 w 65"/>
                  <a:gd name="T39" fmla="*/ 16 h 57"/>
                  <a:gd name="T40" fmla="*/ 8 w 65"/>
                  <a:gd name="T41" fmla="*/ 17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4" name="Freeform 194">
                <a:extLst>
                  <a:ext uri="{FF2B5EF4-FFF2-40B4-BE49-F238E27FC236}">
                    <a16:creationId xmlns:a16="http://schemas.microsoft.com/office/drawing/2014/main" id="{9B06E064-7457-1E49-864C-8B5E7B7CC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5 w 79"/>
                  <a:gd name="T1" fmla="*/ 22 h 80"/>
                  <a:gd name="T2" fmla="*/ 6 w 79"/>
                  <a:gd name="T3" fmla="*/ 23 h 80"/>
                  <a:gd name="T4" fmla="*/ 8 w 79"/>
                  <a:gd name="T5" fmla="*/ 24 h 80"/>
                  <a:gd name="T6" fmla="*/ 10 w 79"/>
                  <a:gd name="T7" fmla="*/ 25 h 80"/>
                  <a:gd name="T8" fmla="*/ 13 w 79"/>
                  <a:gd name="T9" fmla="*/ 26 h 80"/>
                  <a:gd name="T10" fmla="*/ 15 w 79"/>
                  <a:gd name="T11" fmla="*/ 26 h 80"/>
                  <a:gd name="T12" fmla="*/ 19 w 79"/>
                  <a:gd name="T13" fmla="*/ 25 h 80"/>
                  <a:gd name="T14" fmla="*/ 22 w 79"/>
                  <a:gd name="T15" fmla="*/ 23 h 80"/>
                  <a:gd name="T16" fmla="*/ 24 w 79"/>
                  <a:gd name="T17" fmla="*/ 19 h 80"/>
                  <a:gd name="T18" fmla="*/ 25 w 79"/>
                  <a:gd name="T19" fmla="*/ 18 h 80"/>
                  <a:gd name="T20" fmla="*/ 26 w 79"/>
                  <a:gd name="T21" fmla="*/ 16 h 80"/>
                  <a:gd name="T22" fmla="*/ 26 w 79"/>
                  <a:gd name="T23" fmla="*/ 15 h 80"/>
                  <a:gd name="T24" fmla="*/ 26 w 79"/>
                  <a:gd name="T25" fmla="*/ 14 h 80"/>
                  <a:gd name="T26" fmla="*/ 23 w 79"/>
                  <a:gd name="T27" fmla="*/ 13 h 80"/>
                  <a:gd name="T28" fmla="*/ 20 w 79"/>
                  <a:gd name="T29" fmla="*/ 12 h 80"/>
                  <a:gd name="T30" fmla="*/ 17 w 79"/>
                  <a:gd name="T31" fmla="*/ 13 h 80"/>
                  <a:gd name="T32" fmla="*/ 15 w 79"/>
                  <a:gd name="T33" fmla="*/ 13 h 80"/>
                  <a:gd name="T34" fmla="*/ 13 w 79"/>
                  <a:gd name="T35" fmla="*/ 14 h 80"/>
                  <a:gd name="T36" fmla="*/ 11 w 79"/>
                  <a:gd name="T37" fmla="*/ 15 h 80"/>
                  <a:gd name="T38" fmla="*/ 10 w 79"/>
                  <a:gd name="T39" fmla="*/ 16 h 80"/>
                  <a:gd name="T40" fmla="*/ 10 w 79"/>
                  <a:gd name="T41" fmla="*/ 17 h 80"/>
                  <a:gd name="T42" fmla="*/ 9 w 79"/>
                  <a:gd name="T43" fmla="*/ 14 h 80"/>
                  <a:gd name="T44" fmla="*/ 7 w 79"/>
                  <a:gd name="T45" fmla="*/ 8 h 80"/>
                  <a:gd name="T46" fmla="*/ 4 w 79"/>
                  <a:gd name="T47" fmla="*/ 2 h 80"/>
                  <a:gd name="T48" fmla="*/ 0 w 79"/>
                  <a:gd name="T49" fmla="*/ 0 h 80"/>
                  <a:gd name="T50" fmla="*/ 0 w 79"/>
                  <a:gd name="T51" fmla="*/ 8 h 80"/>
                  <a:gd name="T52" fmla="*/ 2 w 79"/>
                  <a:gd name="T53" fmla="*/ 15 h 80"/>
                  <a:gd name="T54" fmla="*/ 4 w 79"/>
                  <a:gd name="T55" fmla="*/ 20 h 80"/>
                  <a:gd name="T56" fmla="*/ 5 w 79"/>
                  <a:gd name="T57" fmla="*/ 22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5" name="Freeform 195">
                <a:extLst>
                  <a:ext uri="{FF2B5EF4-FFF2-40B4-BE49-F238E27FC236}">
                    <a16:creationId xmlns:a16="http://schemas.microsoft.com/office/drawing/2014/main" id="{57291DE2-E7E5-684E-B664-A655ACBBB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4 w 79"/>
                  <a:gd name="T1" fmla="*/ 18 h 67"/>
                  <a:gd name="T2" fmla="*/ 5 w 79"/>
                  <a:gd name="T3" fmla="*/ 18 h 67"/>
                  <a:gd name="T4" fmla="*/ 7 w 79"/>
                  <a:gd name="T5" fmla="*/ 19 h 67"/>
                  <a:gd name="T6" fmla="*/ 9 w 79"/>
                  <a:gd name="T7" fmla="*/ 20 h 67"/>
                  <a:gd name="T8" fmla="*/ 12 w 79"/>
                  <a:gd name="T9" fmla="*/ 21 h 67"/>
                  <a:gd name="T10" fmla="*/ 14 w 79"/>
                  <a:gd name="T11" fmla="*/ 22 h 67"/>
                  <a:gd name="T12" fmla="*/ 17 w 79"/>
                  <a:gd name="T13" fmla="*/ 22 h 67"/>
                  <a:gd name="T14" fmla="*/ 20 w 79"/>
                  <a:gd name="T15" fmla="*/ 22 h 67"/>
                  <a:gd name="T16" fmla="*/ 23 w 79"/>
                  <a:gd name="T17" fmla="*/ 21 h 67"/>
                  <a:gd name="T18" fmla="*/ 25 w 79"/>
                  <a:gd name="T19" fmla="*/ 20 h 67"/>
                  <a:gd name="T20" fmla="*/ 26 w 79"/>
                  <a:gd name="T21" fmla="*/ 19 h 67"/>
                  <a:gd name="T22" fmla="*/ 27 w 79"/>
                  <a:gd name="T23" fmla="*/ 17 h 67"/>
                  <a:gd name="T24" fmla="*/ 27 w 79"/>
                  <a:gd name="T25" fmla="*/ 15 h 67"/>
                  <a:gd name="T26" fmla="*/ 25 w 79"/>
                  <a:gd name="T27" fmla="*/ 13 h 67"/>
                  <a:gd name="T28" fmla="*/ 22 w 79"/>
                  <a:gd name="T29" fmla="*/ 12 h 67"/>
                  <a:gd name="T30" fmla="*/ 19 w 79"/>
                  <a:gd name="T31" fmla="*/ 12 h 67"/>
                  <a:gd name="T32" fmla="*/ 16 w 79"/>
                  <a:gd name="T33" fmla="*/ 12 h 67"/>
                  <a:gd name="T34" fmla="*/ 14 w 79"/>
                  <a:gd name="T35" fmla="*/ 12 h 67"/>
                  <a:gd name="T36" fmla="*/ 12 w 79"/>
                  <a:gd name="T37" fmla="*/ 12 h 67"/>
                  <a:gd name="T38" fmla="*/ 10 w 79"/>
                  <a:gd name="T39" fmla="*/ 13 h 67"/>
                  <a:gd name="T40" fmla="*/ 10 w 79"/>
                  <a:gd name="T41" fmla="*/ 13 h 67"/>
                  <a:gd name="T42" fmla="*/ 9 w 79"/>
                  <a:gd name="T43" fmla="*/ 11 h 67"/>
                  <a:gd name="T44" fmla="*/ 8 w 79"/>
                  <a:gd name="T45" fmla="*/ 6 h 67"/>
                  <a:gd name="T46" fmla="*/ 5 w 79"/>
                  <a:gd name="T47" fmla="*/ 1 h 67"/>
                  <a:gd name="T48" fmla="*/ 1 w 79"/>
                  <a:gd name="T49" fmla="*/ 0 h 67"/>
                  <a:gd name="T50" fmla="*/ 0 w 79"/>
                  <a:gd name="T51" fmla="*/ 7 h 67"/>
                  <a:gd name="T52" fmla="*/ 1 w 79"/>
                  <a:gd name="T53" fmla="*/ 12 h 67"/>
                  <a:gd name="T54" fmla="*/ 3 w 79"/>
                  <a:gd name="T55" fmla="*/ 16 h 67"/>
                  <a:gd name="T56" fmla="*/ 4 w 79"/>
                  <a:gd name="T57" fmla="*/ 1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6" name="Freeform 196">
                <a:extLst>
                  <a:ext uri="{FF2B5EF4-FFF2-40B4-BE49-F238E27FC236}">
                    <a16:creationId xmlns:a16="http://schemas.microsoft.com/office/drawing/2014/main" id="{0695533C-65DB-464B-9878-5341AC3E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3 w 77"/>
                  <a:gd name="T1" fmla="*/ 19 h 62"/>
                  <a:gd name="T2" fmla="*/ 6 w 77"/>
                  <a:gd name="T3" fmla="*/ 19 h 62"/>
                  <a:gd name="T4" fmla="*/ 9 w 77"/>
                  <a:gd name="T5" fmla="*/ 20 h 62"/>
                  <a:gd name="T6" fmla="*/ 14 w 77"/>
                  <a:gd name="T7" fmla="*/ 20 h 62"/>
                  <a:gd name="T8" fmla="*/ 18 w 77"/>
                  <a:gd name="T9" fmla="*/ 19 h 62"/>
                  <a:gd name="T10" fmla="*/ 22 w 77"/>
                  <a:gd name="T11" fmla="*/ 19 h 62"/>
                  <a:gd name="T12" fmla="*/ 24 w 77"/>
                  <a:gd name="T13" fmla="*/ 18 h 62"/>
                  <a:gd name="T14" fmla="*/ 26 w 77"/>
                  <a:gd name="T15" fmla="*/ 16 h 62"/>
                  <a:gd name="T16" fmla="*/ 25 w 77"/>
                  <a:gd name="T17" fmla="*/ 14 h 62"/>
                  <a:gd name="T18" fmla="*/ 23 w 77"/>
                  <a:gd name="T19" fmla="*/ 12 h 62"/>
                  <a:gd name="T20" fmla="*/ 21 w 77"/>
                  <a:gd name="T21" fmla="*/ 11 h 62"/>
                  <a:gd name="T22" fmla="*/ 18 w 77"/>
                  <a:gd name="T23" fmla="*/ 10 h 62"/>
                  <a:gd name="T24" fmla="*/ 16 w 77"/>
                  <a:gd name="T25" fmla="*/ 10 h 62"/>
                  <a:gd name="T26" fmla="*/ 13 w 77"/>
                  <a:gd name="T27" fmla="*/ 11 h 62"/>
                  <a:gd name="T28" fmla="*/ 11 w 77"/>
                  <a:gd name="T29" fmla="*/ 11 h 62"/>
                  <a:gd name="T30" fmla="*/ 9 w 77"/>
                  <a:gd name="T31" fmla="*/ 12 h 62"/>
                  <a:gd name="T32" fmla="*/ 9 w 77"/>
                  <a:gd name="T33" fmla="*/ 12 h 62"/>
                  <a:gd name="T34" fmla="*/ 8 w 77"/>
                  <a:gd name="T35" fmla="*/ 10 h 62"/>
                  <a:gd name="T36" fmla="*/ 7 w 77"/>
                  <a:gd name="T37" fmla="*/ 5 h 62"/>
                  <a:gd name="T38" fmla="*/ 5 w 77"/>
                  <a:gd name="T39" fmla="*/ 1 h 62"/>
                  <a:gd name="T40" fmla="*/ 1 w 77"/>
                  <a:gd name="T41" fmla="*/ 0 h 62"/>
                  <a:gd name="T42" fmla="*/ 0 w 77"/>
                  <a:gd name="T43" fmla="*/ 5 h 62"/>
                  <a:gd name="T44" fmla="*/ 1 w 77"/>
                  <a:gd name="T45" fmla="*/ 12 h 62"/>
                  <a:gd name="T46" fmla="*/ 3 w 77"/>
                  <a:gd name="T47" fmla="*/ 17 h 62"/>
                  <a:gd name="T48" fmla="*/ 3 w 77"/>
                  <a:gd name="T49" fmla="*/ 19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7" name="Freeform 197">
                <a:extLst>
                  <a:ext uri="{FF2B5EF4-FFF2-40B4-BE49-F238E27FC236}">
                    <a16:creationId xmlns:a16="http://schemas.microsoft.com/office/drawing/2014/main" id="{676D27AF-8361-B049-84E5-CF0BD64B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4 w 366"/>
                  <a:gd name="T1" fmla="*/ 50 h 845"/>
                  <a:gd name="T2" fmla="*/ 5 w 366"/>
                  <a:gd name="T3" fmla="*/ 80 h 845"/>
                  <a:gd name="T4" fmla="*/ 15 w 366"/>
                  <a:gd name="T5" fmla="*/ 115 h 845"/>
                  <a:gd name="T6" fmla="*/ 28 w 366"/>
                  <a:gd name="T7" fmla="*/ 155 h 845"/>
                  <a:gd name="T8" fmla="*/ 41 w 366"/>
                  <a:gd name="T9" fmla="*/ 194 h 845"/>
                  <a:gd name="T10" fmla="*/ 54 w 366"/>
                  <a:gd name="T11" fmla="*/ 232 h 845"/>
                  <a:gd name="T12" fmla="*/ 65 w 366"/>
                  <a:gd name="T13" fmla="*/ 259 h 845"/>
                  <a:gd name="T14" fmla="*/ 76 w 366"/>
                  <a:gd name="T15" fmla="*/ 269 h 845"/>
                  <a:gd name="T16" fmla="*/ 90 w 366"/>
                  <a:gd name="T17" fmla="*/ 276 h 845"/>
                  <a:gd name="T18" fmla="*/ 105 w 366"/>
                  <a:gd name="T19" fmla="*/ 280 h 845"/>
                  <a:gd name="T20" fmla="*/ 116 w 366"/>
                  <a:gd name="T21" fmla="*/ 280 h 845"/>
                  <a:gd name="T22" fmla="*/ 120 w 366"/>
                  <a:gd name="T23" fmla="*/ 277 h 845"/>
                  <a:gd name="T24" fmla="*/ 122 w 366"/>
                  <a:gd name="T25" fmla="*/ 271 h 845"/>
                  <a:gd name="T26" fmla="*/ 118 w 366"/>
                  <a:gd name="T27" fmla="*/ 267 h 845"/>
                  <a:gd name="T28" fmla="*/ 110 w 366"/>
                  <a:gd name="T29" fmla="*/ 265 h 845"/>
                  <a:gd name="T30" fmla="*/ 98 w 366"/>
                  <a:gd name="T31" fmla="*/ 262 h 845"/>
                  <a:gd name="T32" fmla="*/ 88 w 366"/>
                  <a:gd name="T33" fmla="*/ 259 h 845"/>
                  <a:gd name="T34" fmla="*/ 80 w 366"/>
                  <a:gd name="T35" fmla="*/ 252 h 845"/>
                  <a:gd name="T36" fmla="*/ 72 w 366"/>
                  <a:gd name="T37" fmla="*/ 235 h 845"/>
                  <a:gd name="T38" fmla="*/ 65 w 366"/>
                  <a:gd name="T39" fmla="*/ 214 h 845"/>
                  <a:gd name="T40" fmla="*/ 57 w 366"/>
                  <a:gd name="T41" fmla="*/ 192 h 845"/>
                  <a:gd name="T42" fmla="*/ 50 w 366"/>
                  <a:gd name="T43" fmla="*/ 170 h 845"/>
                  <a:gd name="T44" fmla="*/ 42 w 366"/>
                  <a:gd name="T45" fmla="*/ 145 h 845"/>
                  <a:gd name="T46" fmla="*/ 31 w 366"/>
                  <a:gd name="T47" fmla="*/ 116 h 845"/>
                  <a:gd name="T48" fmla="*/ 22 w 366"/>
                  <a:gd name="T49" fmla="*/ 87 h 845"/>
                  <a:gd name="T50" fmla="*/ 16 w 366"/>
                  <a:gd name="T51" fmla="*/ 58 h 845"/>
                  <a:gd name="T52" fmla="*/ 15 w 366"/>
                  <a:gd name="T53" fmla="*/ 37 h 845"/>
                  <a:gd name="T54" fmla="*/ 12 w 366"/>
                  <a:gd name="T55" fmla="*/ 22 h 845"/>
                  <a:gd name="T56" fmla="*/ 7 w 366"/>
                  <a:gd name="T57" fmla="*/ 9 h 845"/>
                  <a:gd name="T58" fmla="*/ 2 w 366"/>
                  <a:gd name="T59" fmla="*/ 0 h 845"/>
                  <a:gd name="T60" fmla="*/ 2 w 366"/>
                  <a:gd name="T61" fmla="*/ 6 h 845"/>
                  <a:gd name="T62" fmla="*/ 4 w 366"/>
                  <a:gd name="T63" fmla="*/ 25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8" name="Freeform 198">
                <a:extLst>
                  <a:ext uri="{FF2B5EF4-FFF2-40B4-BE49-F238E27FC236}">
                    <a16:creationId xmlns:a16="http://schemas.microsoft.com/office/drawing/2014/main" id="{7CC7DF10-66FA-E744-A800-3B174EF36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28 w 88"/>
                  <a:gd name="T1" fmla="*/ 8 h 87"/>
                  <a:gd name="T2" fmla="*/ 29 w 88"/>
                  <a:gd name="T3" fmla="*/ 6 h 87"/>
                  <a:gd name="T4" fmla="*/ 29 w 88"/>
                  <a:gd name="T5" fmla="*/ 4 h 87"/>
                  <a:gd name="T6" fmla="*/ 28 w 88"/>
                  <a:gd name="T7" fmla="*/ 2 h 87"/>
                  <a:gd name="T8" fmla="*/ 25 w 88"/>
                  <a:gd name="T9" fmla="*/ 1 h 87"/>
                  <a:gd name="T10" fmla="*/ 23 w 88"/>
                  <a:gd name="T11" fmla="*/ 0 h 87"/>
                  <a:gd name="T12" fmla="*/ 20 w 88"/>
                  <a:gd name="T13" fmla="*/ 0 h 87"/>
                  <a:gd name="T14" fmla="*/ 18 w 88"/>
                  <a:gd name="T15" fmla="*/ 0 h 87"/>
                  <a:gd name="T16" fmla="*/ 15 w 88"/>
                  <a:gd name="T17" fmla="*/ 2 h 87"/>
                  <a:gd name="T18" fmla="*/ 14 w 88"/>
                  <a:gd name="T19" fmla="*/ 4 h 87"/>
                  <a:gd name="T20" fmla="*/ 11 w 88"/>
                  <a:gd name="T21" fmla="*/ 7 h 87"/>
                  <a:gd name="T22" fmla="*/ 8 w 88"/>
                  <a:gd name="T23" fmla="*/ 10 h 87"/>
                  <a:gd name="T24" fmla="*/ 5 w 88"/>
                  <a:gd name="T25" fmla="*/ 14 h 87"/>
                  <a:gd name="T26" fmla="*/ 3 w 88"/>
                  <a:gd name="T27" fmla="*/ 19 h 87"/>
                  <a:gd name="T28" fmla="*/ 1 w 88"/>
                  <a:gd name="T29" fmla="*/ 23 h 87"/>
                  <a:gd name="T30" fmla="*/ 0 w 88"/>
                  <a:gd name="T31" fmla="*/ 26 h 87"/>
                  <a:gd name="T32" fmla="*/ 1 w 88"/>
                  <a:gd name="T33" fmla="*/ 29 h 87"/>
                  <a:gd name="T34" fmla="*/ 5 w 88"/>
                  <a:gd name="T35" fmla="*/ 27 h 87"/>
                  <a:gd name="T36" fmla="*/ 9 w 88"/>
                  <a:gd name="T37" fmla="*/ 23 h 87"/>
                  <a:gd name="T38" fmla="*/ 13 w 88"/>
                  <a:gd name="T39" fmla="*/ 20 h 87"/>
                  <a:gd name="T40" fmla="*/ 17 w 88"/>
                  <a:gd name="T41" fmla="*/ 17 h 87"/>
                  <a:gd name="T42" fmla="*/ 21 w 88"/>
                  <a:gd name="T43" fmla="*/ 14 h 87"/>
                  <a:gd name="T44" fmla="*/ 24 w 88"/>
                  <a:gd name="T45" fmla="*/ 11 h 87"/>
                  <a:gd name="T46" fmla="*/ 26 w 88"/>
                  <a:gd name="T47" fmla="*/ 9 h 87"/>
                  <a:gd name="T48" fmla="*/ 28 w 88"/>
                  <a:gd name="T49" fmla="*/ 8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9" name="Freeform 199">
                <a:extLst>
                  <a:ext uri="{FF2B5EF4-FFF2-40B4-BE49-F238E27FC236}">
                    <a16:creationId xmlns:a16="http://schemas.microsoft.com/office/drawing/2014/main" id="{D1D41EB3-964F-F344-A1E4-93176F711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31 w 102"/>
                  <a:gd name="T1" fmla="*/ 7 h 28"/>
                  <a:gd name="T2" fmla="*/ 32 w 102"/>
                  <a:gd name="T3" fmla="*/ 7 h 28"/>
                  <a:gd name="T4" fmla="*/ 33 w 102"/>
                  <a:gd name="T5" fmla="*/ 6 h 28"/>
                  <a:gd name="T6" fmla="*/ 34 w 102"/>
                  <a:gd name="T7" fmla="*/ 5 h 28"/>
                  <a:gd name="T8" fmla="*/ 34 w 102"/>
                  <a:gd name="T9" fmla="*/ 3 h 28"/>
                  <a:gd name="T10" fmla="*/ 34 w 102"/>
                  <a:gd name="T11" fmla="*/ 2 h 28"/>
                  <a:gd name="T12" fmla="*/ 33 w 102"/>
                  <a:gd name="T13" fmla="*/ 0 h 28"/>
                  <a:gd name="T14" fmla="*/ 31 w 102"/>
                  <a:gd name="T15" fmla="*/ 0 h 28"/>
                  <a:gd name="T16" fmla="*/ 29 w 102"/>
                  <a:gd name="T17" fmla="*/ 0 h 28"/>
                  <a:gd name="T18" fmla="*/ 25 w 102"/>
                  <a:gd name="T19" fmla="*/ 1 h 28"/>
                  <a:gd name="T20" fmla="*/ 20 w 102"/>
                  <a:gd name="T21" fmla="*/ 2 h 28"/>
                  <a:gd name="T22" fmla="*/ 15 w 102"/>
                  <a:gd name="T23" fmla="*/ 3 h 28"/>
                  <a:gd name="T24" fmla="*/ 11 w 102"/>
                  <a:gd name="T25" fmla="*/ 4 h 28"/>
                  <a:gd name="T26" fmla="*/ 7 w 102"/>
                  <a:gd name="T27" fmla="*/ 5 h 28"/>
                  <a:gd name="T28" fmla="*/ 3 w 102"/>
                  <a:gd name="T29" fmla="*/ 6 h 28"/>
                  <a:gd name="T30" fmla="*/ 1 w 102"/>
                  <a:gd name="T31" fmla="*/ 7 h 28"/>
                  <a:gd name="T32" fmla="*/ 0 w 102"/>
                  <a:gd name="T33" fmla="*/ 9 h 28"/>
                  <a:gd name="T34" fmla="*/ 3 w 102"/>
                  <a:gd name="T35" fmla="*/ 9 h 28"/>
                  <a:gd name="T36" fmla="*/ 7 w 102"/>
                  <a:gd name="T37" fmla="*/ 9 h 28"/>
                  <a:gd name="T38" fmla="*/ 11 w 102"/>
                  <a:gd name="T39" fmla="*/ 9 h 28"/>
                  <a:gd name="T40" fmla="*/ 15 w 102"/>
                  <a:gd name="T41" fmla="*/ 9 h 28"/>
                  <a:gd name="T42" fmla="*/ 18 w 102"/>
                  <a:gd name="T43" fmla="*/ 8 h 28"/>
                  <a:gd name="T44" fmla="*/ 22 w 102"/>
                  <a:gd name="T45" fmla="*/ 8 h 28"/>
                  <a:gd name="T46" fmla="*/ 27 w 102"/>
                  <a:gd name="T47" fmla="*/ 8 h 28"/>
                  <a:gd name="T48" fmla="*/ 31 w 102"/>
                  <a:gd name="T49" fmla="*/ 7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0" name="Freeform 200">
                <a:extLst>
                  <a:ext uri="{FF2B5EF4-FFF2-40B4-BE49-F238E27FC236}">
                    <a16:creationId xmlns:a16="http://schemas.microsoft.com/office/drawing/2014/main" id="{A3FF9785-2B56-F746-9CEE-84BB59E19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41 w 142"/>
                  <a:gd name="T1" fmla="*/ 12 h 36"/>
                  <a:gd name="T2" fmla="*/ 43 w 142"/>
                  <a:gd name="T3" fmla="*/ 12 h 36"/>
                  <a:gd name="T4" fmla="*/ 45 w 142"/>
                  <a:gd name="T5" fmla="*/ 11 h 36"/>
                  <a:gd name="T6" fmla="*/ 46 w 142"/>
                  <a:gd name="T7" fmla="*/ 9 h 36"/>
                  <a:gd name="T8" fmla="*/ 47 w 142"/>
                  <a:gd name="T9" fmla="*/ 7 h 36"/>
                  <a:gd name="T10" fmla="*/ 47 w 142"/>
                  <a:gd name="T11" fmla="*/ 5 h 36"/>
                  <a:gd name="T12" fmla="*/ 46 w 142"/>
                  <a:gd name="T13" fmla="*/ 3 h 36"/>
                  <a:gd name="T14" fmla="*/ 44 w 142"/>
                  <a:gd name="T15" fmla="*/ 2 h 36"/>
                  <a:gd name="T16" fmla="*/ 42 w 142"/>
                  <a:gd name="T17" fmla="*/ 1 h 36"/>
                  <a:gd name="T18" fmla="*/ 36 w 142"/>
                  <a:gd name="T19" fmla="*/ 1 h 36"/>
                  <a:gd name="T20" fmla="*/ 29 w 142"/>
                  <a:gd name="T21" fmla="*/ 1 h 36"/>
                  <a:gd name="T22" fmla="*/ 22 w 142"/>
                  <a:gd name="T23" fmla="*/ 1 h 36"/>
                  <a:gd name="T24" fmla="*/ 16 w 142"/>
                  <a:gd name="T25" fmla="*/ 1 h 36"/>
                  <a:gd name="T26" fmla="*/ 10 w 142"/>
                  <a:gd name="T27" fmla="*/ 0 h 36"/>
                  <a:gd name="T28" fmla="*/ 4 w 142"/>
                  <a:gd name="T29" fmla="*/ 1 h 36"/>
                  <a:gd name="T30" fmla="*/ 1 w 142"/>
                  <a:gd name="T31" fmla="*/ 2 h 36"/>
                  <a:gd name="T32" fmla="*/ 0 w 142"/>
                  <a:gd name="T33" fmla="*/ 3 h 36"/>
                  <a:gd name="T34" fmla="*/ 3 w 142"/>
                  <a:gd name="T35" fmla="*/ 4 h 36"/>
                  <a:gd name="T36" fmla="*/ 7 w 142"/>
                  <a:gd name="T37" fmla="*/ 5 h 36"/>
                  <a:gd name="T38" fmla="*/ 13 w 142"/>
                  <a:gd name="T39" fmla="*/ 6 h 36"/>
                  <a:gd name="T40" fmla="*/ 18 w 142"/>
                  <a:gd name="T41" fmla="*/ 7 h 36"/>
                  <a:gd name="T42" fmla="*/ 24 w 142"/>
                  <a:gd name="T43" fmla="*/ 8 h 36"/>
                  <a:gd name="T44" fmla="*/ 29 w 142"/>
                  <a:gd name="T45" fmla="*/ 10 h 36"/>
                  <a:gd name="T46" fmla="*/ 35 w 142"/>
                  <a:gd name="T47" fmla="*/ 11 h 36"/>
                  <a:gd name="T48" fmla="*/ 41 w 142"/>
                  <a:gd name="T49" fmla="*/ 1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1" name="Freeform 201">
                <a:extLst>
                  <a:ext uri="{FF2B5EF4-FFF2-40B4-BE49-F238E27FC236}">
                    <a16:creationId xmlns:a16="http://schemas.microsoft.com/office/drawing/2014/main" id="{A6CE4402-7879-144E-8E32-4623969D5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36 w 351"/>
                  <a:gd name="T1" fmla="*/ 99 h 601"/>
                  <a:gd name="T2" fmla="*/ 44 w 351"/>
                  <a:gd name="T3" fmla="*/ 112 h 601"/>
                  <a:gd name="T4" fmla="*/ 52 w 351"/>
                  <a:gd name="T5" fmla="*/ 125 h 601"/>
                  <a:gd name="T6" fmla="*/ 61 w 351"/>
                  <a:gd name="T7" fmla="*/ 138 h 601"/>
                  <a:gd name="T8" fmla="*/ 69 w 351"/>
                  <a:gd name="T9" fmla="*/ 150 h 601"/>
                  <a:gd name="T10" fmla="*/ 78 w 351"/>
                  <a:gd name="T11" fmla="*/ 162 h 601"/>
                  <a:gd name="T12" fmla="*/ 88 w 351"/>
                  <a:gd name="T13" fmla="*/ 174 h 601"/>
                  <a:gd name="T14" fmla="*/ 97 w 351"/>
                  <a:gd name="T15" fmla="*/ 186 h 601"/>
                  <a:gd name="T16" fmla="*/ 107 w 351"/>
                  <a:gd name="T17" fmla="*/ 198 h 601"/>
                  <a:gd name="T18" fmla="*/ 109 w 351"/>
                  <a:gd name="T19" fmla="*/ 199 h 601"/>
                  <a:gd name="T20" fmla="*/ 111 w 351"/>
                  <a:gd name="T21" fmla="*/ 200 h 601"/>
                  <a:gd name="T22" fmla="*/ 112 w 351"/>
                  <a:gd name="T23" fmla="*/ 200 h 601"/>
                  <a:gd name="T24" fmla="*/ 114 w 351"/>
                  <a:gd name="T25" fmla="*/ 199 h 601"/>
                  <a:gd name="T26" fmla="*/ 116 w 351"/>
                  <a:gd name="T27" fmla="*/ 198 h 601"/>
                  <a:gd name="T28" fmla="*/ 117 w 351"/>
                  <a:gd name="T29" fmla="*/ 196 h 601"/>
                  <a:gd name="T30" fmla="*/ 117 w 351"/>
                  <a:gd name="T31" fmla="*/ 194 h 601"/>
                  <a:gd name="T32" fmla="*/ 116 w 351"/>
                  <a:gd name="T33" fmla="*/ 192 h 601"/>
                  <a:gd name="T34" fmla="*/ 109 w 351"/>
                  <a:gd name="T35" fmla="*/ 179 h 601"/>
                  <a:gd name="T36" fmla="*/ 101 w 351"/>
                  <a:gd name="T37" fmla="*/ 166 h 601"/>
                  <a:gd name="T38" fmla="*/ 93 w 351"/>
                  <a:gd name="T39" fmla="*/ 154 h 601"/>
                  <a:gd name="T40" fmla="*/ 84 w 351"/>
                  <a:gd name="T41" fmla="*/ 142 h 601"/>
                  <a:gd name="T42" fmla="*/ 75 w 351"/>
                  <a:gd name="T43" fmla="*/ 130 h 601"/>
                  <a:gd name="T44" fmla="*/ 66 w 351"/>
                  <a:gd name="T45" fmla="*/ 118 h 601"/>
                  <a:gd name="T46" fmla="*/ 57 w 351"/>
                  <a:gd name="T47" fmla="*/ 106 h 601"/>
                  <a:gd name="T48" fmla="*/ 49 w 351"/>
                  <a:gd name="T49" fmla="*/ 93 h 601"/>
                  <a:gd name="T50" fmla="*/ 42 w 351"/>
                  <a:gd name="T51" fmla="*/ 81 h 601"/>
                  <a:gd name="T52" fmla="*/ 34 w 351"/>
                  <a:gd name="T53" fmla="*/ 66 h 601"/>
                  <a:gd name="T54" fmla="*/ 26 w 351"/>
                  <a:gd name="T55" fmla="*/ 50 h 601"/>
                  <a:gd name="T56" fmla="*/ 20 w 351"/>
                  <a:gd name="T57" fmla="*/ 35 h 601"/>
                  <a:gd name="T58" fmla="*/ 13 w 351"/>
                  <a:gd name="T59" fmla="*/ 21 h 601"/>
                  <a:gd name="T60" fmla="*/ 7 w 351"/>
                  <a:gd name="T61" fmla="*/ 10 h 601"/>
                  <a:gd name="T62" fmla="*/ 3 w 351"/>
                  <a:gd name="T63" fmla="*/ 2 h 601"/>
                  <a:gd name="T64" fmla="*/ 0 w 351"/>
                  <a:gd name="T65" fmla="*/ 0 h 601"/>
                  <a:gd name="T66" fmla="*/ 1 w 351"/>
                  <a:gd name="T67" fmla="*/ 6 h 601"/>
                  <a:gd name="T68" fmla="*/ 4 w 351"/>
                  <a:gd name="T69" fmla="*/ 15 h 601"/>
                  <a:gd name="T70" fmla="*/ 8 w 351"/>
                  <a:gd name="T71" fmla="*/ 27 h 601"/>
                  <a:gd name="T72" fmla="*/ 13 w 351"/>
                  <a:gd name="T73" fmla="*/ 41 h 601"/>
                  <a:gd name="T74" fmla="*/ 18 w 351"/>
                  <a:gd name="T75" fmla="*/ 57 h 601"/>
                  <a:gd name="T76" fmla="*/ 23 w 351"/>
                  <a:gd name="T77" fmla="*/ 72 h 601"/>
                  <a:gd name="T78" fmla="*/ 30 w 351"/>
                  <a:gd name="T79" fmla="*/ 86 h 601"/>
                  <a:gd name="T80" fmla="*/ 36 w 351"/>
                  <a:gd name="T81" fmla="*/ 99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2" name="Freeform 202">
                <a:extLst>
                  <a:ext uri="{FF2B5EF4-FFF2-40B4-BE49-F238E27FC236}">
                    <a16:creationId xmlns:a16="http://schemas.microsoft.com/office/drawing/2014/main" id="{A0AB887E-7961-3143-AF7E-6EF7D1FBE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87 w 2164"/>
                  <a:gd name="T1" fmla="*/ 0 h 1979"/>
                  <a:gd name="T2" fmla="*/ 191 w 2164"/>
                  <a:gd name="T3" fmla="*/ 0 h 1979"/>
                  <a:gd name="T4" fmla="*/ 200 w 2164"/>
                  <a:gd name="T5" fmla="*/ 0 h 1979"/>
                  <a:gd name="T6" fmla="*/ 212 w 2164"/>
                  <a:gd name="T7" fmla="*/ 1 h 1979"/>
                  <a:gd name="T8" fmla="*/ 228 w 2164"/>
                  <a:gd name="T9" fmla="*/ 1 h 1979"/>
                  <a:gd name="T10" fmla="*/ 247 w 2164"/>
                  <a:gd name="T11" fmla="*/ 3 h 1979"/>
                  <a:gd name="T12" fmla="*/ 269 w 2164"/>
                  <a:gd name="T13" fmla="*/ 4 h 1979"/>
                  <a:gd name="T14" fmla="*/ 293 w 2164"/>
                  <a:gd name="T15" fmla="*/ 7 h 1979"/>
                  <a:gd name="T16" fmla="*/ 319 w 2164"/>
                  <a:gd name="T17" fmla="*/ 10 h 1979"/>
                  <a:gd name="T18" fmla="*/ 347 w 2164"/>
                  <a:gd name="T19" fmla="*/ 14 h 1979"/>
                  <a:gd name="T20" fmla="*/ 376 w 2164"/>
                  <a:gd name="T21" fmla="*/ 19 h 1979"/>
                  <a:gd name="T22" fmla="*/ 405 w 2164"/>
                  <a:gd name="T23" fmla="*/ 25 h 1979"/>
                  <a:gd name="T24" fmla="*/ 436 w 2164"/>
                  <a:gd name="T25" fmla="*/ 32 h 1979"/>
                  <a:gd name="T26" fmla="*/ 466 w 2164"/>
                  <a:gd name="T27" fmla="*/ 41 h 1979"/>
                  <a:gd name="T28" fmla="*/ 497 w 2164"/>
                  <a:gd name="T29" fmla="*/ 51 h 1979"/>
                  <a:gd name="T30" fmla="*/ 526 w 2164"/>
                  <a:gd name="T31" fmla="*/ 63 h 1979"/>
                  <a:gd name="T32" fmla="*/ 494 w 2164"/>
                  <a:gd name="T33" fmla="*/ 296 h 1979"/>
                  <a:gd name="T34" fmla="*/ 498 w 2164"/>
                  <a:gd name="T35" fmla="*/ 298 h 1979"/>
                  <a:gd name="T36" fmla="*/ 505 w 2164"/>
                  <a:gd name="T37" fmla="*/ 305 h 1979"/>
                  <a:gd name="T38" fmla="*/ 509 w 2164"/>
                  <a:gd name="T39" fmla="*/ 321 h 1979"/>
                  <a:gd name="T40" fmla="*/ 503 w 2164"/>
                  <a:gd name="T41" fmla="*/ 349 h 1979"/>
                  <a:gd name="T42" fmla="*/ 409 w 2164"/>
                  <a:gd name="T43" fmla="*/ 459 h 1979"/>
                  <a:gd name="T44" fmla="*/ 378 w 2164"/>
                  <a:gd name="T45" fmla="*/ 495 h 1979"/>
                  <a:gd name="T46" fmla="*/ 373 w 2164"/>
                  <a:gd name="T47" fmla="*/ 494 h 1979"/>
                  <a:gd name="T48" fmla="*/ 363 w 2164"/>
                  <a:gd name="T49" fmla="*/ 493 h 1979"/>
                  <a:gd name="T50" fmla="*/ 349 w 2164"/>
                  <a:gd name="T51" fmla="*/ 491 h 1979"/>
                  <a:gd name="T52" fmla="*/ 332 w 2164"/>
                  <a:gd name="T53" fmla="*/ 489 h 1979"/>
                  <a:gd name="T54" fmla="*/ 312 w 2164"/>
                  <a:gd name="T55" fmla="*/ 486 h 1979"/>
                  <a:gd name="T56" fmla="*/ 288 w 2164"/>
                  <a:gd name="T57" fmla="*/ 482 h 1979"/>
                  <a:gd name="T58" fmla="*/ 262 w 2164"/>
                  <a:gd name="T59" fmla="*/ 477 h 1979"/>
                  <a:gd name="T60" fmla="*/ 234 w 2164"/>
                  <a:gd name="T61" fmla="*/ 471 h 1979"/>
                  <a:gd name="T62" fmla="*/ 205 w 2164"/>
                  <a:gd name="T63" fmla="*/ 464 h 1979"/>
                  <a:gd name="T64" fmla="*/ 174 w 2164"/>
                  <a:gd name="T65" fmla="*/ 456 h 1979"/>
                  <a:gd name="T66" fmla="*/ 143 w 2164"/>
                  <a:gd name="T67" fmla="*/ 447 h 1979"/>
                  <a:gd name="T68" fmla="*/ 111 w 2164"/>
                  <a:gd name="T69" fmla="*/ 437 h 1979"/>
                  <a:gd name="T70" fmla="*/ 80 w 2164"/>
                  <a:gd name="T71" fmla="*/ 425 h 1979"/>
                  <a:gd name="T72" fmla="*/ 49 w 2164"/>
                  <a:gd name="T73" fmla="*/ 412 h 1979"/>
                  <a:gd name="T74" fmla="*/ 19 w 2164"/>
                  <a:gd name="T75" fmla="*/ 398 h 1979"/>
                  <a:gd name="T76" fmla="*/ 5 w 2164"/>
                  <a:gd name="T77" fmla="*/ 389 h 1979"/>
                  <a:gd name="T78" fmla="*/ 2 w 2164"/>
                  <a:gd name="T79" fmla="*/ 379 h 1979"/>
                  <a:gd name="T80" fmla="*/ 0 w 2164"/>
                  <a:gd name="T81" fmla="*/ 364 h 1979"/>
                  <a:gd name="T82" fmla="*/ 1 w 2164"/>
                  <a:gd name="T83" fmla="*/ 349 h 1979"/>
                  <a:gd name="T84" fmla="*/ 111 w 2164"/>
                  <a:gd name="T85" fmla="*/ 251 h 1979"/>
                  <a:gd name="T86" fmla="*/ 110 w 2164"/>
                  <a:gd name="T87" fmla="*/ 247 h 1979"/>
                  <a:gd name="T88" fmla="*/ 111 w 2164"/>
                  <a:gd name="T89" fmla="*/ 238 h 1979"/>
                  <a:gd name="T90" fmla="*/ 118 w 2164"/>
                  <a:gd name="T91" fmla="*/ 226 h 1979"/>
                  <a:gd name="T92" fmla="*/ 134 w 2164"/>
                  <a:gd name="T93" fmla="*/ 21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3" name="Freeform 203">
                <a:extLst>
                  <a:ext uri="{FF2B5EF4-FFF2-40B4-BE49-F238E27FC236}">
                    <a16:creationId xmlns:a16="http://schemas.microsoft.com/office/drawing/2014/main" id="{23C0E61D-9039-0C4E-A96C-79AFD9BDC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41 w 1244"/>
                  <a:gd name="T1" fmla="*/ 0 h 930"/>
                  <a:gd name="T2" fmla="*/ 311 w 1244"/>
                  <a:gd name="T3" fmla="*/ 54 h 930"/>
                  <a:gd name="T4" fmla="*/ 267 w 1244"/>
                  <a:gd name="T5" fmla="*/ 233 h 930"/>
                  <a:gd name="T6" fmla="*/ 0 w 1244"/>
                  <a:gd name="T7" fmla="*/ 172 h 930"/>
                  <a:gd name="T8" fmla="*/ 41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4" name="Freeform 204">
                <a:extLst>
                  <a:ext uri="{FF2B5EF4-FFF2-40B4-BE49-F238E27FC236}">
                    <a16:creationId xmlns:a16="http://schemas.microsoft.com/office/drawing/2014/main" id="{92E8C645-8B2B-3C44-9EF7-25A594276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28 w 952"/>
                  <a:gd name="T1" fmla="*/ 0 h 366"/>
                  <a:gd name="T2" fmla="*/ 237 w 952"/>
                  <a:gd name="T3" fmla="*/ 38 h 366"/>
                  <a:gd name="T4" fmla="*/ 50 w 952"/>
                  <a:gd name="T5" fmla="*/ 27 h 366"/>
                  <a:gd name="T6" fmla="*/ 0 w 952"/>
                  <a:gd name="T7" fmla="*/ 91 h 366"/>
                  <a:gd name="T8" fmla="*/ 28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5" name="Freeform 205">
                <a:extLst>
                  <a:ext uri="{FF2B5EF4-FFF2-40B4-BE49-F238E27FC236}">
                    <a16:creationId xmlns:a16="http://schemas.microsoft.com/office/drawing/2014/main" id="{9C91E313-61A8-D94F-AF60-E6E566325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10 w 1259"/>
                  <a:gd name="T1" fmla="*/ 0 h 337"/>
                  <a:gd name="T2" fmla="*/ 315 w 1259"/>
                  <a:gd name="T3" fmla="*/ 72 h 337"/>
                  <a:gd name="T4" fmla="*/ 307 w 1259"/>
                  <a:gd name="T5" fmla="*/ 84 h 337"/>
                  <a:gd name="T6" fmla="*/ 0 w 1259"/>
                  <a:gd name="T7" fmla="*/ 8 h 337"/>
                  <a:gd name="T8" fmla="*/ 1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6" name="Freeform 206">
                <a:extLst>
                  <a:ext uri="{FF2B5EF4-FFF2-40B4-BE49-F238E27FC236}">
                    <a16:creationId xmlns:a16="http://schemas.microsoft.com/office/drawing/2014/main" id="{C19C4FF8-1FBE-A240-B829-11B39A6F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11 w 1265"/>
                  <a:gd name="T1" fmla="*/ 0 h 342"/>
                  <a:gd name="T2" fmla="*/ 316 w 1265"/>
                  <a:gd name="T3" fmla="*/ 72 h 342"/>
                  <a:gd name="T4" fmla="*/ 306 w 1265"/>
                  <a:gd name="T5" fmla="*/ 86 h 342"/>
                  <a:gd name="T6" fmla="*/ 0 w 1265"/>
                  <a:gd name="T7" fmla="*/ 9 h 342"/>
                  <a:gd name="T8" fmla="*/ 11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7" name="Freeform 207">
                <a:extLst>
                  <a:ext uri="{FF2B5EF4-FFF2-40B4-BE49-F238E27FC236}">
                    <a16:creationId xmlns:a16="http://schemas.microsoft.com/office/drawing/2014/main" id="{CC2243F4-3C0F-B14A-B4A7-3FFD618B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11 w 1264"/>
                  <a:gd name="T1" fmla="*/ 0 h 344"/>
                  <a:gd name="T2" fmla="*/ 316 w 1264"/>
                  <a:gd name="T3" fmla="*/ 72 h 344"/>
                  <a:gd name="T4" fmla="*/ 306 w 1264"/>
                  <a:gd name="T5" fmla="*/ 86 h 344"/>
                  <a:gd name="T6" fmla="*/ 0 w 1264"/>
                  <a:gd name="T7" fmla="*/ 9 h 344"/>
                  <a:gd name="T8" fmla="*/ 11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8" name="Freeform 208">
                <a:extLst>
                  <a:ext uri="{FF2B5EF4-FFF2-40B4-BE49-F238E27FC236}">
                    <a16:creationId xmlns:a16="http://schemas.microsoft.com/office/drawing/2014/main" id="{414143BF-21FD-3646-9FB2-71638112B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5 w 190"/>
                  <a:gd name="T1" fmla="*/ 0 h 79"/>
                  <a:gd name="T2" fmla="*/ 6 w 190"/>
                  <a:gd name="T3" fmla="*/ 0 h 79"/>
                  <a:gd name="T4" fmla="*/ 10 w 190"/>
                  <a:gd name="T5" fmla="*/ 0 h 79"/>
                  <a:gd name="T6" fmla="*/ 16 w 190"/>
                  <a:gd name="T7" fmla="*/ 0 h 79"/>
                  <a:gd name="T8" fmla="*/ 23 w 190"/>
                  <a:gd name="T9" fmla="*/ 1 h 79"/>
                  <a:gd name="T10" fmla="*/ 30 w 190"/>
                  <a:gd name="T11" fmla="*/ 2 h 79"/>
                  <a:gd name="T12" fmla="*/ 37 w 190"/>
                  <a:gd name="T13" fmla="*/ 4 h 79"/>
                  <a:gd name="T14" fmla="*/ 44 w 190"/>
                  <a:gd name="T15" fmla="*/ 8 h 79"/>
                  <a:gd name="T16" fmla="*/ 48 w 190"/>
                  <a:gd name="T17" fmla="*/ 14 h 79"/>
                  <a:gd name="T18" fmla="*/ 48 w 190"/>
                  <a:gd name="T19" fmla="*/ 14 h 79"/>
                  <a:gd name="T20" fmla="*/ 48 w 190"/>
                  <a:gd name="T21" fmla="*/ 15 h 79"/>
                  <a:gd name="T22" fmla="*/ 48 w 190"/>
                  <a:gd name="T23" fmla="*/ 16 h 79"/>
                  <a:gd name="T24" fmla="*/ 47 w 190"/>
                  <a:gd name="T25" fmla="*/ 18 h 79"/>
                  <a:gd name="T26" fmla="*/ 46 w 190"/>
                  <a:gd name="T27" fmla="*/ 19 h 79"/>
                  <a:gd name="T28" fmla="*/ 44 w 190"/>
                  <a:gd name="T29" fmla="*/ 19 h 79"/>
                  <a:gd name="T30" fmla="*/ 40 w 190"/>
                  <a:gd name="T31" fmla="*/ 19 h 79"/>
                  <a:gd name="T32" fmla="*/ 36 w 190"/>
                  <a:gd name="T33" fmla="*/ 17 h 79"/>
                  <a:gd name="T34" fmla="*/ 36 w 190"/>
                  <a:gd name="T35" fmla="*/ 17 h 79"/>
                  <a:gd name="T36" fmla="*/ 36 w 190"/>
                  <a:gd name="T37" fmla="*/ 16 h 79"/>
                  <a:gd name="T38" fmla="*/ 35 w 190"/>
                  <a:gd name="T39" fmla="*/ 14 h 79"/>
                  <a:gd name="T40" fmla="*/ 33 w 190"/>
                  <a:gd name="T41" fmla="*/ 12 h 79"/>
                  <a:gd name="T42" fmla="*/ 29 w 190"/>
                  <a:gd name="T43" fmla="*/ 10 h 79"/>
                  <a:gd name="T44" fmla="*/ 24 w 190"/>
                  <a:gd name="T45" fmla="*/ 8 h 79"/>
                  <a:gd name="T46" fmla="*/ 16 w 190"/>
                  <a:gd name="T47" fmla="*/ 8 h 79"/>
                  <a:gd name="T48" fmla="*/ 6 w 190"/>
                  <a:gd name="T49" fmla="*/ 8 h 79"/>
                  <a:gd name="T50" fmla="*/ 5 w 190"/>
                  <a:gd name="T51" fmla="*/ 8 h 79"/>
                  <a:gd name="T52" fmla="*/ 4 w 190"/>
                  <a:gd name="T53" fmla="*/ 7 h 79"/>
                  <a:gd name="T54" fmla="*/ 2 w 190"/>
                  <a:gd name="T55" fmla="*/ 6 h 79"/>
                  <a:gd name="T56" fmla="*/ 1 w 190"/>
                  <a:gd name="T57" fmla="*/ 6 h 79"/>
                  <a:gd name="T58" fmla="*/ 0 w 190"/>
                  <a:gd name="T59" fmla="*/ 5 h 79"/>
                  <a:gd name="T60" fmla="*/ 0 w 190"/>
                  <a:gd name="T61" fmla="*/ 4 h 79"/>
                  <a:gd name="T62" fmla="*/ 2 w 190"/>
                  <a:gd name="T63" fmla="*/ 2 h 79"/>
                  <a:gd name="T64" fmla="*/ 5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9" name="Freeform 209">
                <a:extLst>
                  <a:ext uri="{FF2B5EF4-FFF2-40B4-BE49-F238E27FC236}">
                    <a16:creationId xmlns:a16="http://schemas.microsoft.com/office/drawing/2014/main" id="{389A2EF0-4D6A-CE4A-9E0C-074A6DCC5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11 w 107"/>
                  <a:gd name="T1" fmla="*/ 14 h 63"/>
                  <a:gd name="T2" fmla="*/ 14 w 107"/>
                  <a:gd name="T3" fmla="*/ 15 h 63"/>
                  <a:gd name="T4" fmla="*/ 16 w 107"/>
                  <a:gd name="T5" fmla="*/ 15 h 63"/>
                  <a:gd name="T6" fmla="*/ 19 w 107"/>
                  <a:gd name="T7" fmla="*/ 15 h 63"/>
                  <a:gd name="T8" fmla="*/ 21 w 107"/>
                  <a:gd name="T9" fmla="*/ 15 h 63"/>
                  <a:gd name="T10" fmla="*/ 23 w 107"/>
                  <a:gd name="T11" fmla="*/ 15 h 63"/>
                  <a:gd name="T12" fmla="*/ 24 w 107"/>
                  <a:gd name="T13" fmla="*/ 14 h 63"/>
                  <a:gd name="T14" fmla="*/ 26 w 107"/>
                  <a:gd name="T15" fmla="*/ 13 h 63"/>
                  <a:gd name="T16" fmla="*/ 27 w 107"/>
                  <a:gd name="T17" fmla="*/ 11 h 63"/>
                  <a:gd name="T18" fmla="*/ 27 w 107"/>
                  <a:gd name="T19" fmla="*/ 10 h 63"/>
                  <a:gd name="T20" fmla="*/ 27 w 107"/>
                  <a:gd name="T21" fmla="*/ 9 h 63"/>
                  <a:gd name="T22" fmla="*/ 26 w 107"/>
                  <a:gd name="T23" fmla="*/ 7 h 63"/>
                  <a:gd name="T24" fmla="*/ 24 w 107"/>
                  <a:gd name="T25" fmla="*/ 6 h 63"/>
                  <a:gd name="T26" fmla="*/ 23 w 107"/>
                  <a:gd name="T27" fmla="*/ 5 h 63"/>
                  <a:gd name="T28" fmla="*/ 21 w 107"/>
                  <a:gd name="T29" fmla="*/ 3 h 63"/>
                  <a:gd name="T30" fmla="*/ 19 w 107"/>
                  <a:gd name="T31" fmla="*/ 2 h 63"/>
                  <a:gd name="T32" fmla="*/ 16 w 107"/>
                  <a:gd name="T33" fmla="*/ 1 h 63"/>
                  <a:gd name="T34" fmla="*/ 13 w 107"/>
                  <a:gd name="T35" fmla="*/ 0 h 63"/>
                  <a:gd name="T36" fmla="*/ 11 w 107"/>
                  <a:gd name="T37" fmla="*/ 0 h 63"/>
                  <a:gd name="T38" fmla="*/ 8 w 107"/>
                  <a:gd name="T39" fmla="*/ 0 h 63"/>
                  <a:gd name="T40" fmla="*/ 6 w 107"/>
                  <a:gd name="T41" fmla="*/ 0 h 63"/>
                  <a:gd name="T42" fmla="*/ 4 w 107"/>
                  <a:gd name="T43" fmla="*/ 0 h 63"/>
                  <a:gd name="T44" fmla="*/ 2 w 107"/>
                  <a:gd name="T45" fmla="*/ 1 h 63"/>
                  <a:gd name="T46" fmla="*/ 1 w 107"/>
                  <a:gd name="T47" fmla="*/ 2 h 63"/>
                  <a:gd name="T48" fmla="*/ 0 w 107"/>
                  <a:gd name="T49" fmla="*/ 3 h 63"/>
                  <a:gd name="T50" fmla="*/ 0 w 107"/>
                  <a:gd name="T51" fmla="*/ 5 h 63"/>
                  <a:gd name="T52" fmla="*/ 0 w 107"/>
                  <a:gd name="T53" fmla="*/ 6 h 63"/>
                  <a:gd name="T54" fmla="*/ 1 w 107"/>
                  <a:gd name="T55" fmla="*/ 8 h 63"/>
                  <a:gd name="T56" fmla="*/ 2 w 107"/>
                  <a:gd name="T57" fmla="*/ 9 h 63"/>
                  <a:gd name="T58" fmla="*/ 4 w 107"/>
                  <a:gd name="T59" fmla="*/ 10 h 63"/>
                  <a:gd name="T60" fmla="*/ 6 w 107"/>
                  <a:gd name="T61" fmla="*/ 12 h 63"/>
                  <a:gd name="T62" fmla="*/ 8 w 107"/>
                  <a:gd name="T63" fmla="*/ 13 h 63"/>
                  <a:gd name="T64" fmla="*/ 11 w 107"/>
                  <a:gd name="T65" fmla="*/ 14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0" name="Freeform 210">
                <a:extLst>
                  <a:ext uri="{FF2B5EF4-FFF2-40B4-BE49-F238E27FC236}">
                    <a16:creationId xmlns:a16="http://schemas.microsoft.com/office/drawing/2014/main" id="{E44DB5DD-D258-664E-B385-93EE4CE61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366 w 1469"/>
                  <a:gd name="T1" fmla="*/ 102 h 525"/>
                  <a:gd name="T2" fmla="*/ 361 w 1469"/>
                  <a:gd name="T3" fmla="*/ 101 h 525"/>
                  <a:gd name="T4" fmla="*/ 352 w 1469"/>
                  <a:gd name="T5" fmla="*/ 100 h 525"/>
                  <a:gd name="T6" fmla="*/ 338 w 1469"/>
                  <a:gd name="T7" fmla="*/ 98 h 525"/>
                  <a:gd name="T8" fmla="*/ 321 w 1469"/>
                  <a:gd name="T9" fmla="*/ 96 h 525"/>
                  <a:gd name="T10" fmla="*/ 301 w 1469"/>
                  <a:gd name="T11" fmla="*/ 92 h 525"/>
                  <a:gd name="T12" fmla="*/ 277 w 1469"/>
                  <a:gd name="T13" fmla="*/ 88 h 525"/>
                  <a:gd name="T14" fmla="*/ 252 w 1469"/>
                  <a:gd name="T15" fmla="*/ 84 h 525"/>
                  <a:gd name="T16" fmla="*/ 224 w 1469"/>
                  <a:gd name="T17" fmla="*/ 78 h 525"/>
                  <a:gd name="T18" fmla="*/ 195 w 1469"/>
                  <a:gd name="T19" fmla="*/ 71 h 525"/>
                  <a:gd name="T20" fmla="*/ 166 w 1469"/>
                  <a:gd name="T21" fmla="*/ 63 h 525"/>
                  <a:gd name="T22" fmla="*/ 135 w 1469"/>
                  <a:gd name="T23" fmla="*/ 54 h 525"/>
                  <a:gd name="T24" fmla="*/ 104 w 1469"/>
                  <a:gd name="T25" fmla="*/ 44 h 525"/>
                  <a:gd name="T26" fmla="*/ 74 w 1469"/>
                  <a:gd name="T27" fmla="*/ 33 h 525"/>
                  <a:gd name="T28" fmla="*/ 44 w 1469"/>
                  <a:gd name="T29" fmla="*/ 21 h 525"/>
                  <a:gd name="T30" fmla="*/ 16 w 1469"/>
                  <a:gd name="T31" fmla="*/ 7 h 525"/>
                  <a:gd name="T32" fmla="*/ 2 w 1469"/>
                  <a:gd name="T33" fmla="*/ 1 h 525"/>
                  <a:gd name="T34" fmla="*/ 1 w 1469"/>
                  <a:gd name="T35" fmla="*/ 8 h 525"/>
                  <a:gd name="T36" fmla="*/ 0 w 1469"/>
                  <a:gd name="T37" fmla="*/ 20 h 525"/>
                  <a:gd name="T38" fmla="*/ 2 w 1469"/>
                  <a:gd name="T39" fmla="*/ 31 h 525"/>
                  <a:gd name="T40" fmla="*/ 6 w 1469"/>
                  <a:gd name="T41" fmla="*/ 36 h 525"/>
                  <a:gd name="T42" fmla="*/ 8 w 1469"/>
                  <a:gd name="T43" fmla="*/ 37 h 525"/>
                  <a:gd name="T44" fmla="*/ 13 w 1469"/>
                  <a:gd name="T45" fmla="*/ 40 h 525"/>
                  <a:gd name="T46" fmla="*/ 21 w 1469"/>
                  <a:gd name="T47" fmla="*/ 44 h 525"/>
                  <a:gd name="T48" fmla="*/ 32 w 1469"/>
                  <a:gd name="T49" fmla="*/ 49 h 525"/>
                  <a:gd name="T50" fmla="*/ 45 w 1469"/>
                  <a:gd name="T51" fmla="*/ 55 h 525"/>
                  <a:gd name="T52" fmla="*/ 62 w 1469"/>
                  <a:gd name="T53" fmla="*/ 62 h 525"/>
                  <a:gd name="T54" fmla="*/ 80 w 1469"/>
                  <a:gd name="T55" fmla="*/ 69 h 525"/>
                  <a:gd name="T56" fmla="*/ 102 w 1469"/>
                  <a:gd name="T57" fmla="*/ 77 h 525"/>
                  <a:gd name="T58" fmla="*/ 127 w 1469"/>
                  <a:gd name="T59" fmla="*/ 85 h 525"/>
                  <a:gd name="T60" fmla="*/ 154 w 1469"/>
                  <a:gd name="T61" fmla="*/ 93 h 525"/>
                  <a:gd name="T62" fmla="*/ 185 w 1469"/>
                  <a:gd name="T63" fmla="*/ 100 h 525"/>
                  <a:gd name="T64" fmla="*/ 218 w 1469"/>
                  <a:gd name="T65" fmla="*/ 108 h 525"/>
                  <a:gd name="T66" fmla="*/ 254 w 1469"/>
                  <a:gd name="T67" fmla="*/ 115 h 525"/>
                  <a:gd name="T68" fmla="*/ 294 w 1469"/>
                  <a:gd name="T69" fmla="*/ 122 h 525"/>
                  <a:gd name="T70" fmla="*/ 336 w 1469"/>
                  <a:gd name="T71" fmla="*/ 128 h 525"/>
                  <a:gd name="T72" fmla="*/ 359 w 1469"/>
                  <a:gd name="T73" fmla="*/ 131 h 525"/>
                  <a:gd name="T74" fmla="*/ 362 w 1469"/>
                  <a:gd name="T75" fmla="*/ 126 h 525"/>
                  <a:gd name="T76" fmla="*/ 365 w 1469"/>
                  <a:gd name="T77" fmla="*/ 118 h 525"/>
                  <a:gd name="T78" fmla="*/ 367 w 1469"/>
                  <a:gd name="T79" fmla="*/ 108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1" name="Freeform 211">
                <a:extLst>
                  <a:ext uri="{FF2B5EF4-FFF2-40B4-BE49-F238E27FC236}">
                    <a16:creationId xmlns:a16="http://schemas.microsoft.com/office/drawing/2014/main" id="{B7932969-3D91-484D-8662-4632D7286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13 w 170"/>
                  <a:gd name="T1" fmla="*/ 0 h 120"/>
                  <a:gd name="T2" fmla="*/ 12 w 170"/>
                  <a:gd name="T3" fmla="*/ 0 h 120"/>
                  <a:gd name="T4" fmla="*/ 10 w 170"/>
                  <a:gd name="T5" fmla="*/ 1 h 120"/>
                  <a:gd name="T6" fmla="*/ 7 w 170"/>
                  <a:gd name="T7" fmla="*/ 2 h 120"/>
                  <a:gd name="T8" fmla="*/ 4 w 170"/>
                  <a:gd name="T9" fmla="*/ 4 h 120"/>
                  <a:gd name="T10" fmla="*/ 2 w 170"/>
                  <a:gd name="T11" fmla="*/ 6 h 120"/>
                  <a:gd name="T12" fmla="*/ 0 w 170"/>
                  <a:gd name="T13" fmla="*/ 10 h 120"/>
                  <a:gd name="T14" fmla="*/ 0 w 170"/>
                  <a:gd name="T15" fmla="*/ 16 h 120"/>
                  <a:gd name="T16" fmla="*/ 2 w 170"/>
                  <a:gd name="T17" fmla="*/ 23 h 120"/>
                  <a:gd name="T18" fmla="*/ 24 w 170"/>
                  <a:gd name="T19" fmla="*/ 29 h 120"/>
                  <a:gd name="T20" fmla="*/ 24 w 170"/>
                  <a:gd name="T21" fmla="*/ 28 h 120"/>
                  <a:gd name="T22" fmla="*/ 24 w 170"/>
                  <a:gd name="T23" fmla="*/ 25 h 120"/>
                  <a:gd name="T24" fmla="*/ 24 w 170"/>
                  <a:gd name="T25" fmla="*/ 20 h 120"/>
                  <a:gd name="T26" fmla="*/ 25 w 170"/>
                  <a:gd name="T27" fmla="*/ 15 h 120"/>
                  <a:gd name="T28" fmla="*/ 27 w 170"/>
                  <a:gd name="T29" fmla="*/ 11 h 120"/>
                  <a:gd name="T30" fmla="*/ 30 w 170"/>
                  <a:gd name="T31" fmla="*/ 7 h 120"/>
                  <a:gd name="T32" fmla="*/ 35 w 170"/>
                  <a:gd name="T33" fmla="*/ 5 h 120"/>
                  <a:gd name="T34" fmla="*/ 42 w 170"/>
                  <a:gd name="T35" fmla="*/ 6 h 120"/>
                  <a:gd name="T36" fmla="*/ 1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2" name="Freeform 212">
                <a:extLst>
                  <a:ext uri="{FF2B5EF4-FFF2-40B4-BE49-F238E27FC236}">
                    <a16:creationId xmlns:a16="http://schemas.microsoft.com/office/drawing/2014/main" id="{278836D0-157E-974A-A07D-2D4933DB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13 w 170"/>
                  <a:gd name="T1" fmla="*/ 0 h 119"/>
                  <a:gd name="T2" fmla="*/ 12 w 170"/>
                  <a:gd name="T3" fmla="*/ 0 h 119"/>
                  <a:gd name="T4" fmla="*/ 10 w 170"/>
                  <a:gd name="T5" fmla="*/ 1 h 119"/>
                  <a:gd name="T6" fmla="*/ 7 w 170"/>
                  <a:gd name="T7" fmla="*/ 2 h 119"/>
                  <a:gd name="T8" fmla="*/ 5 w 170"/>
                  <a:gd name="T9" fmla="*/ 3 h 119"/>
                  <a:gd name="T10" fmla="*/ 2 w 170"/>
                  <a:gd name="T11" fmla="*/ 6 h 119"/>
                  <a:gd name="T12" fmla="*/ 0 w 170"/>
                  <a:gd name="T13" fmla="*/ 10 h 119"/>
                  <a:gd name="T14" fmla="*/ 0 w 170"/>
                  <a:gd name="T15" fmla="*/ 16 h 119"/>
                  <a:gd name="T16" fmla="*/ 2 w 170"/>
                  <a:gd name="T17" fmla="*/ 23 h 119"/>
                  <a:gd name="T18" fmla="*/ 25 w 170"/>
                  <a:gd name="T19" fmla="*/ 29 h 119"/>
                  <a:gd name="T20" fmla="*/ 24 w 170"/>
                  <a:gd name="T21" fmla="*/ 28 h 119"/>
                  <a:gd name="T22" fmla="*/ 24 w 170"/>
                  <a:gd name="T23" fmla="*/ 25 h 119"/>
                  <a:gd name="T24" fmla="*/ 24 w 170"/>
                  <a:gd name="T25" fmla="*/ 20 h 119"/>
                  <a:gd name="T26" fmla="*/ 25 w 170"/>
                  <a:gd name="T27" fmla="*/ 15 h 119"/>
                  <a:gd name="T28" fmla="*/ 27 w 170"/>
                  <a:gd name="T29" fmla="*/ 11 h 119"/>
                  <a:gd name="T30" fmla="*/ 30 w 170"/>
                  <a:gd name="T31" fmla="*/ 7 h 119"/>
                  <a:gd name="T32" fmla="*/ 36 w 170"/>
                  <a:gd name="T33" fmla="*/ 5 h 119"/>
                  <a:gd name="T34" fmla="*/ 43 w 170"/>
                  <a:gd name="T35" fmla="*/ 6 h 119"/>
                  <a:gd name="T36" fmla="*/ 1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3" name="Freeform 213">
                <a:extLst>
                  <a:ext uri="{FF2B5EF4-FFF2-40B4-BE49-F238E27FC236}">
                    <a16:creationId xmlns:a16="http://schemas.microsoft.com/office/drawing/2014/main" id="{38000F54-BB78-B942-893A-12451B4E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11 h 200"/>
                  <a:gd name="T2" fmla="*/ 174 w 730"/>
                  <a:gd name="T3" fmla="*/ 50 h 200"/>
                  <a:gd name="T4" fmla="*/ 182 w 730"/>
                  <a:gd name="T5" fmla="*/ 39 h 200"/>
                  <a:gd name="T6" fmla="*/ 8 w 730"/>
                  <a:gd name="T7" fmla="*/ 0 h 200"/>
                  <a:gd name="T8" fmla="*/ 0 w 730"/>
                  <a:gd name="T9" fmla="*/ 1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4" name="Freeform 214">
                <a:extLst>
                  <a:ext uri="{FF2B5EF4-FFF2-40B4-BE49-F238E27FC236}">
                    <a16:creationId xmlns:a16="http://schemas.microsoft.com/office/drawing/2014/main" id="{5A3B78BC-697B-634F-B0C6-49ACB844B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8 h 187"/>
                  <a:gd name="T2" fmla="*/ 174 w 703"/>
                  <a:gd name="T3" fmla="*/ 47 h 187"/>
                  <a:gd name="T4" fmla="*/ 176 w 703"/>
                  <a:gd name="T5" fmla="*/ 39 h 187"/>
                  <a:gd name="T6" fmla="*/ 2 w 703"/>
                  <a:gd name="T7" fmla="*/ 0 h 187"/>
                  <a:gd name="T8" fmla="*/ 0 w 703"/>
                  <a:gd name="T9" fmla="*/ 8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5" name="Freeform 215">
                <a:extLst>
                  <a:ext uri="{FF2B5EF4-FFF2-40B4-BE49-F238E27FC236}">
                    <a16:creationId xmlns:a16="http://schemas.microsoft.com/office/drawing/2014/main" id="{5CAE8B9D-75D9-2D45-9412-DFDFB2203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27 h 508"/>
                  <a:gd name="T2" fmla="*/ 22 w 424"/>
                  <a:gd name="T3" fmla="*/ 97 h 508"/>
                  <a:gd name="T4" fmla="*/ 31 w 424"/>
                  <a:gd name="T5" fmla="*/ 97 h 508"/>
                  <a:gd name="T6" fmla="*/ 106 w 424"/>
                  <a:gd name="T7" fmla="*/ 0 h 508"/>
                  <a:gd name="T8" fmla="*/ 33 w 424"/>
                  <a:gd name="T9" fmla="*/ 71 h 508"/>
                  <a:gd name="T10" fmla="*/ 17 w 424"/>
                  <a:gd name="T11" fmla="*/ 72 h 508"/>
                  <a:gd name="T12" fmla="*/ 0 w 424"/>
                  <a:gd name="T13" fmla="*/ 90 h 508"/>
                  <a:gd name="T14" fmla="*/ 0 w 424"/>
                  <a:gd name="T15" fmla="*/ 127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6" name="Freeform 216">
                <a:extLst>
                  <a:ext uri="{FF2B5EF4-FFF2-40B4-BE49-F238E27FC236}">
                    <a16:creationId xmlns:a16="http://schemas.microsoft.com/office/drawing/2014/main" id="{E6FCA986-6AED-C047-93F1-B978588AF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296 w 1186"/>
                  <a:gd name="T3" fmla="*/ 61 h 245"/>
                  <a:gd name="T4" fmla="*/ 296 w 1186"/>
                  <a:gd name="T5" fmla="*/ 61 h 245"/>
                  <a:gd name="T6" fmla="*/ 295 w 1186"/>
                  <a:gd name="T7" fmla="*/ 60 h 245"/>
                  <a:gd name="T8" fmla="*/ 293 w 1186"/>
                  <a:gd name="T9" fmla="*/ 60 h 245"/>
                  <a:gd name="T10" fmla="*/ 290 w 1186"/>
                  <a:gd name="T11" fmla="*/ 58 h 245"/>
                  <a:gd name="T12" fmla="*/ 286 w 1186"/>
                  <a:gd name="T13" fmla="*/ 57 h 245"/>
                  <a:gd name="T14" fmla="*/ 282 w 1186"/>
                  <a:gd name="T15" fmla="*/ 55 h 245"/>
                  <a:gd name="T16" fmla="*/ 278 w 1186"/>
                  <a:gd name="T17" fmla="*/ 53 h 245"/>
                  <a:gd name="T18" fmla="*/ 272 w 1186"/>
                  <a:gd name="T19" fmla="*/ 51 h 245"/>
                  <a:gd name="T20" fmla="*/ 266 w 1186"/>
                  <a:gd name="T21" fmla="*/ 49 h 245"/>
                  <a:gd name="T22" fmla="*/ 259 w 1186"/>
                  <a:gd name="T23" fmla="*/ 47 h 245"/>
                  <a:gd name="T24" fmla="*/ 252 w 1186"/>
                  <a:gd name="T25" fmla="*/ 44 h 245"/>
                  <a:gd name="T26" fmla="*/ 244 w 1186"/>
                  <a:gd name="T27" fmla="*/ 41 h 245"/>
                  <a:gd name="T28" fmla="*/ 236 w 1186"/>
                  <a:gd name="T29" fmla="*/ 38 h 245"/>
                  <a:gd name="T30" fmla="*/ 227 w 1186"/>
                  <a:gd name="T31" fmla="*/ 36 h 245"/>
                  <a:gd name="T32" fmla="*/ 217 w 1186"/>
                  <a:gd name="T33" fmla="*/ 33 h 245"/>
                  <a:gd name="T34" fmla="*/ 208 w 1186"/>
                  <a:gd name="T35" fmla="*/ 30 h 245"/>
                  <a:gd name="T36" fmla="*/ 197 w 1186"/>
                  <a:gd name="T37" fmla="*/ 27 h 245"/>
                  <a:gd name="T38" fmla="*/ 186 w 1186"/>
                  <a:gd name="T39" fmla="*/ 24 h 245"/>
                  <a:gd name="T40" fmla="*/ 175 w 1186"/>
                  <a:gd name="T41" fmla="*/ 21 h 245"/>
                  <a:gd name="T42" fmla="*/ 163 w 1186"/>
                  <a:gd name="T43" fmla="*/ 18 h 245"/>
                  <a:gd name="T44" fmla="*/ 151 w 1186"/>
                  <a:gd name="T45" fmla="*/ 16 h 245"/>
                  <a:gd name="T46" fmla="*/ 139 w 1186"/>
                  <a:gd name="T47" fmla="*/ 13 h 245"/>
                  <a:gd name="T48" fmla="*/ 126 w 1186"/>
                  <a:gd name="T49" fmla="*/ 11 h 245"/>
                  <a:gd name="T50" fmla="*/ 113 w 1186"/>
                  <a:gd name="T51" fmla="*/ 9 h 245"/>
                  <a:gd name="T52" fmla="*/ 100 w 1186"/>
                  <a:gd name="T53" fmla="*/ 7 h 245"/>
                  <a:gd name="T54" fmla="*/ 86 w 1186"/>
                  <a:gd name="T55" fmla="*/ 5 h 245"/>
                  <a:gd name="T56" fmla="*/ 72 w 1186"/>
                  <a:gd name="T57" fmla="*/ 4 h 245"/>
                  <a:gd name="T58" fmla="*/ 58 w 1186"/>
                  <a:gd name="T59" fmla="*/ 2 h 245"/>
                  <a:gd name="T60" fmla="*/ 44 w 1186"/>
                  <a:gd name="T61" fmla="*/ 1 h 245"/>
                  <a:gd name="T62" fmla="*/ 29 w 1186"/>
                  <a:gd name="T63" fmla="*/ 0 h 245"/>
                  <a:gd name="T64" fmla="*/ 15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7" name="Freeform 217">
                <a:extLst>
                  <a:ext uri="{FF2B5EF4-FFF2-40B4-BE49-F238E27FC236}">
                    <a16:creationId xmlns:a16="http://schemas.microsoft.com/office/drawing/2014/main" id="{B429894A-6FE3-6245-9443-400DAF226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60 w 241"/>
                  <a:gd name="T1" fmla="*/ 0 h 738"/>
                  <a:gd name="T2" fmla="*/ 13 w 241"/>
                  <a:gd name="T3" fmla="*/ 185 h 738"/>
                  <a:gd name="T4" fmla="*/ 0 w 241"/>
                  <a:gd name="T5" fmla="*/ 182 h 738"/>
                  <a:gd name="T6" fmla="*/ 42 w 241"/>
                  <a:gd name="T7" fmla="*/ 0 h 738"/>
                  <a:gd name="T8" fmla="*/ 6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569" name="Group 218">
            <a:extLst>
              <a:ext uri="{FF2B5EF4-FFF2-40B4-BE49-F238E27FC236}">
                <a16:creationId xmlns:a16="http://schemas.microsoft.com/office/drawing/2014/main" id="{801FC2D3-AD48-8F48-A240-485ADD6C3BDD}"/>
              </a:ext>
            </a:extLst>
          </p:cNvPr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108605" name="Line 219">
              <a:extLst>
                <a:ext uri="{FF2B5EF4-FFF2-40B4-BE49-F238E27FC236}">
                  <a16:creationId xmlns:a16="http://schemas.microsoft.com/office/drawing/2014/main" id="{9DB2C705-C641-ED4E-B84B-691CCFF6C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6" name="Line 220">
              <a:extLst>
                <a:ext uri="{FF2B5EF4-FFF2-40B4-BE49-F238E27FC236}">
                  <a16:creationId xmlns:a16="http://schemas.microsoft.com/office/drawing/2014/main" id="{D1571E6A-11DB-6344-A6CD-7C2BB4D38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Line 221">
              <a:extLst>
                <a:ext uri="{FF2B5EF4-FFF2-40B4-BE49-F238E27FC236}">
                  <a16:creationId xmlns:a16="http://schemas.microsoft.com/office/drawing/2014/main" id="{68274E6C-A224-0748-829E-2F8A369DC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0" name="Line 222">
            <a:extLst>
              <a:ext uri="{FF2B5EF4-FFF2-40B4-BE49-F238E27FC236}">
                <a16:creationId xmlns:a16="http://schemas.microsoft.com/office/drawing/2014/main" id="{3B73EE12-516B-FA4E-A259-8C34BC418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1" name="Group 223">
            <a:extLst>
              <a:ext uri="{FF2B5EF4-FFF2-40B4-BE49-F238E27FC236}">
                <a16:creationId xmlns:a16="http://schemas.microsoft.com/office/drawing/2014/main" id="{2E662E1B-6544-324F-A457-0BB0EF9A77A7}"/>
              </a:ext>
            </a:extLst>
          </p:cNvPr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108603" name="Oval 224">
              <a:extLst>
                <a:ext uri="{FF2B5EF4-FFF2-40B4-BE49-F238E27FC236}">
                  <a16:creationId xmlns:a16="http://schemas.microsoft.com/office/drawing/2014/main" id="{A8BD5FC4-0D31-4B46-8D86-9282CD25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04" name="Text Box 225">
              <a:extLst>
                <a:ext uri="{FF2B5EF4-FFF2-40B4-BE49-F238E27FC236}">
                  <a16:creationId xmlns:a16="http://schemas.microsoft.com/office/drawing/2014/main" id="{5DF0B4B4-7E64-7242-B4AE-8B3CD8195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08572" name="Freeform 226">
            <a:extLst>
              <a:ext uri="{FF2B5EF4-FFF2-40B4-BE49-F238E27FC236}">
                <a16:creationId xmlns:a16="http://schemas.microsoft.com/office/drawing/2014/main" id="{4F963EA6-7568-4246-8EA6-A1055C66611E}"/>
              </a:ext>
            </a:extLst>
          </p:cNvPr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711200 w 1152"/>
              <a:gd name="T3" fmla="*/ 1231900 h 877"/>
              <a:gd name="T4" fmla="*/ 1498600 w 1152"/>
              <a:gd name="T5" fmla="*/ 965200 h 877"/>
              <a:gd name="T6" fmla="*/ 1828800 w 1152"/>
              <a:gd name="T7" fmla="*/ 723900 h 877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77"/>
              <a:gd name="T14" fmla="*/ 1152 w 1152"/>
              <a:gd name="T15" fmla="*/ 877 h 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3" name="Group 227">
            <a:extLst>
              <a:ext uri="{FF2B5EF4-FFF2-40B4-BE49-F238E27FC236}">
                <a16:creationId xmlns:a16="http://schemas.microsoft.com/office/drawing/2014/main" id="{B407CC99-D8CA-4E48-97CD-982AAA35DE57}"/>
              </a:ext>
            </a:extLst>
          </p:cNvPr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108601" name="Oval 228">
              <a:extLst>
                <a:ext uri="{FF2B5EF4-FFF2-40B4-BE49-F238E27FC236}">
                  <a16:creationId xmlns:a16="http://schemas.microsoft.com/office/drawing/2014/main" id="{3A2721F0-712A-4A4A-A2F3-18D33F34C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02" name="Text Box 229">
              <a:extLst>
                <a:ext uri="{FF2B5EF4-FFF2-40B4-BE49-F238E27FC236}">
                  <a16:creationId xmlns:a16="http://schemas.microsoft.com/office/drawing/2014/main" id="{10EE4708-FEA7-F643-9ED3-01A4444A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08574" name="Text Box 230">
            <a:extLst>
              <a:ext uri="{FF2B5EF4-FFF2-40B4-BE49-F238E27FC236}">
                <a16:creationId xmlns:a16="http://schemas.microsoft.com/office/drawing/2014/main" id="{848DF70C-211B-A145-AB13-FE241013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new foreign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agent</a:t>
            </a:r>
          </a:p>
        </p:txBody>
      </p:sp>
      <p:sp>
        <p:nvSpPr>
          <p:cNvPr id="108575" name="Freeform 231">
            <a:extLst>
              <a:ext uri="{FF2B5EF4-FFF2-40B4-BE49-F238E27FC236}">
                <a16:creationId xmlns:a16="http://schemas.microsoft.com/office/drawing/2014/main" id="{31EF68E7-CD3D-504C-8834-0F189E6CACDB}"/>
              </a:ext>
            </a:extLst>
          </p:cNvPr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546100 w 376"/>
              <a:gd name="T1" fmla="*/ 419100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8576" name="Group 232">
            <a:extLst>
              <a:ext uri="{FF2B5EF4-FFF2-40B4-BE49-F238E27FC236}">
                <a16:creationId xmlns:a16="http://schemas.microsoft.com/office/drawing/2014/main" id="{34CCE939-8362-4E44-969D-D5F1199E6B16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108599" name="Oval 233">
              <a:extLst>
                <a:ext uri="{FF2B5EF4-FFF2-40B4-BE49-F238E27FC236}">
                  <a16:creationId xmlns:a16="http://schemas.microsoft.com/office/drawing/2014/main" id="{544B5F28-BC78-CF47-8B72-B093BFCD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00" name="Text Box 234">
              <a:extLst>
                <a:ext uri="{FF2B5EF4-FFF2-40B4-BE49-F238E27FC236}">
                  <a16:creationId xmlns:a16="http://schemas.microsoft.com/office/drawing/2014/main" id="{42E7563E-EFE6-3545-AE95-2B39782C5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08577" name="Group 235">
            <a:extLst>
              <a:ext uri="{FF2B5EF4-FFF2-40B4-BE49-F238E27FC236}">
                <a16:creationId xmlns:a16="http://schemas.microsoft.com/office/drawing/2014/main" id="{FEA87D8A-89DE-9B43-9CC0-F5BE6B7BFB3E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108597" name="Oval 236">
              <a:extLst>
                <a:ext uri="{FF2B5EF4-FFF2-40B4-BE49-F238E27FC236}">
                  <a16:creationId xmlns:a16="http://schemas.microsoft.com/office/drawing/2014/main" id="{1ECDFBC0-F784-D74B-B2DD-393AAF0E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98" name="Text Box 237">
              <a:extLst>
                <a:ext uri="{FF2B5EF4-FFF2-40B4-BE49-F238E27FC236}">
                  <a16:creationId xmlns:a16="http://schemas.microsoft.com/office/drawing/2014/main" id="{8F891E6C-CDB3-0545-8D8D-AABD35A3B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08578" name="Group 238">
            <a:extLst>
              <a:ext uri="{FF2B5EF4-FFF2-40B4-BE49-F238E27FC236}">
                <a16:creationId xmlns:a16="http://schemas.microsoft.com/office/drawing/2014/main" id="{945C4E27-A152-8A41-B8D0-C28DF005480C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08584" name="Oval 239">
              <a:extLst>
                <a:ext uri="{FF2B5EF4-FFF2-40B4-BE49-F238E27FC236}">
                  <a16:creationId xmlns:a16="http://schemas.microsoft.com/office/drawing/2014/main" id="{27C5393C-C658-5B4E-A241-356CEF2C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85" name="Line 240">
              <a:extLst>
                <a:ext uri="{FF2B5EF4-FFF2-40B4-BE49-F238E27FC236}">
                  <a16:creationId xmlns:a16="http://schemas.microsoft.com/office/drawing/2014/main" id="{8A34099C-5583-8348-8236-D949DD191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Line 241">
              <a:extLst>
                <a:ext uri="{FF2B5EF4-FFF2-40B4-BE49-F238E27FC236}">
                  <a16:creationId xmlns:a16="http://schemas.microsoft.com/office/drawing/2014/main" id="{2686E10A-E09C-5243-A427-812EC4EE2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7" name="Rectangle 242">
              <a:extLst>
                <a:ext uri="{FF2B5EF4-FFF2-40B4-BE49-F238E27FC236}">
                  <a16:creationId xmlns:a16="http://schemas.microsoft.com/office/drawing/2014/main" id="{0AAE1B58-4E9F-3541-A4E4-C5CF42F6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8588" name="Oval 243">
              <a:extLst>
                <a:ext uri="{FF2B5EF4-FFF2-40B4-BE49-F238E27FC236}">
                  <a16:creationId xmlns:a16="http://schemas.microsoft.com/office/drawing/2014/main" id="{240E1AEC-0BB2-2B47-A4B9-F53DC6FA2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589" name="Group 244">
              <a:extLst>
                <a:ext uri="{FF2B5EF4-FFF2-40B4-BE49-F238E27FC236}">
                  <a16:creationId xmlns:a16="http://schemas.microsoft.com/office/drawing/2014/main" id="{B502D5A2-4FF7-F14D-93D9-600DC2A1A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594" name="Line 245">
                <a:extLst>
                  <a:ext uri="{FF2B5EF4-FFF2-40B4-BE49-F238E27FC236}">
                    <a16:creationId xmlns:a16="http://schemas.microsoft.com/office/drawing/2014/main" id="{2E110FE3-F036-9249-9B67-310BA18C4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5" name="Line 246">
                <a:extLst>
                  <a:ext uri="{FF2B5EF4-FFF2-40B4-BE49-F238E27FC236}">
                    <a16:creationId xmlns:a16="http://schemas.microsoft.com/office/drawing/2014/main" id="{285CBDE8-35FC-0A45-9243-88EEC2710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6" name="Line 247">
                <a:extLst>
                  <a:ext uri="{FF2B5EF4-FFF2-40B4-BE49-F238E27FC236}">
                    <a16:creationId xmlns:a16="http://schemas.microsoft.com/office/drawing/2014/main" id="{188C71FF-AE36-054C-97AC-D56C23BA6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590" name="Group 248">
              <a:extLst>
                <a:ext uri="{FF2B5EF4-FFF2-40B4-BE49-F238E27FC236}">
                  <a16:creationId xmlns:a16="http://schemas.microsoft.com/office/drawing/2014/main" id="{1EBC69E6-91F1-0746-A687-49F2046FE6F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8591" name="Line 249">
                <a:extLst>
                  <a:ext uri="{FF2B5EF4-FFF2-40B4-BE49-F238E27FC236}">
                    <a16:creationId xmlns:a16="http://schemas.microsoft.com/office/drawing/2014/main" id="{FA376CD8-0C27-BB49-BC66-4F2605B40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2" name="Line 250">
                <a:extLst>
                  <a:ext uri="{FF2B5EF4-FFF2-40B4-BE49-F238E27FC236}">
                    <a16:creationId xmlns:a16="http://schemas.microsoft.com/office/drawing/2014/main" id="{BDE404C4-2698-5D44-8C69-7DE98D50D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Line 251">
                <a:extLst>
                  <a:ext uri="{FF2B5EF4-FFF2-40B4-BE49-F238E27FC236}">
                    <a16:creationId xmlns:a16="http://schemas.microsoft.com/office/drawing/2014/main" id="{478EA445-70DE-E34E-AB04-31373159A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79" name="Text Box 252">
            <a:extLst>
              <a:ext uri="{FF2B5EF4-FFF2-40B4-BE49-F238E27FC236}">
                <a16:creationId xmlns:a16="http://schemas.microsoft.com/office/drawing/2014/main" id="{8B036984-6BCB-F842-8E62-69425C682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correspondent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agent</a:t>
            </a:r>
          </a:p>
        </p:txBody>
      </p:sp>
      <p:sp>
        <p:nvSpPr>
          <p:cNvPr id="108580" name="Text Box 253">
            <a:extLst>
              <a:ext uri="{FF2B5EF4-FFF2-40B4-BE49-F238E27FC236}">
                <a16:creationId xmlns:a16="http://schemas.microsoft.com/office/drawing/2014/main" id="{67F35469-F11B-6544-8485-83A70FD21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correspondent</a:t>
            </a:r>
          </a:p>
        </p:txBody>
      </p:sp>
      <p:sp>
        <p:nvSpPr>
          <p:cNvPr id="108581" name="Text Box 254">
            <a:extLst>
              <a:ext uri="{FF2B5EF4-FFF2-40B4-BE49-F238E27FC236}">
                <a16:creationId xmlns:a16="http://schemas.microsoft.com/office/drawing/2014/main" id="{86B49571-C9A8-3D47-90D7-6C3B9D765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new 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foreign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08582" name="Rectangle 256">
            <a:extLst>
              <a:ext uri="{FF2B5EF4-FFF2-40B4-BE49-F238E27FC236}">
                <a16:creationId xmlns:a16="http://schemas.microsoft.com/office/drawing/2014/main" id="{05F22713-401D-2449-89E3-AE20CB6A7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96313" cy="1143000"/>
          </a:xfrm>
          <a:noFill/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Accommodating mobility with direct routing</a:t>
            </a:r>
          </a:p>
        </p:txBody>
      </p:sp>
      <p:sp>
        <p:nvSpPr>
          <p:cNvPr id="108583" name="Rectangle 257">
            <a:extLst>
              <a:ext uri="{FF2B5EF4-FFF2-40B4-BE49-F238E27FC236}">
                <a16:creationId xmlns:a16="http://schemas.microsoft.com/office/drawing/2014/main" id="{1CC027E9-1C28-BC45-9F69-F1303C7F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1204913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anchor foreign agent: FA in first visited network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data always routed first to anchor FA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when mobile moves: new FA arranges to have data forwarded from old FA (chaining)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5">
            <a:extLst>
              <a:ext uri="{FF2B5EF4-FFF2-40B4-BE49-F238E27FC236}">
                <a16:creationId xmlns:a16="http://schemas.microsoft.com/office/drawing/2014/main" id="{83C11A43-7C2E-404B-915E-04BE164C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4" name="Slide Number Placeholder 6">
            <a:extLst>
              <a:ext uri="{FF2B5EF4-FFF2-40B4-BE49-F238E27FC236}">
                <a16:creationId xmlns:a16="http://schemas.microsoft.com/office/drawing/2014/main" id="{ECD4D4E8-3BF1-864E-BC8C-1D302F55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3C4529F1-0578-5D4E-8F72-4D690FE5E3E6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807CAE5-8957-3341-81E1-3A87320CE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6 outline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8427C8C2-7AFA-564A-BB9A-8CE39254E4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6.1</a:t>
            </a:r>
            <a:r>
              <a:rPr lang="en-US" altLang="en-US" sz="2400">
                <a:ea typeface="ＭＳ Ｐゴシック" panose="020B0600070205080204" pitchFamily="34" charset="-128"/>
              </a:rPr>
              <a:t> Introduction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6.2 </a:t>
            </a:r>
            <a:r>
              <a:rPr lang="en-US" altLang="en-US" sz="2400">
                <a:ea typeface="ＭＳ Ｐゴシック" panose="020B0600070205080204" pitchFamily="34" charset="-128"/>
              </a:rPr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CDMA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6.3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solidFill>
                  <a:schemeClr val="tx2"/>
                </a:solidFill>
                <a:ea typeface="ＭＳ Ｐゴシック" panose="020B0600070205080204" pitchFamily="34" charset="-128"/>
              </a:rPr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6.4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standards (e.g., GSM)</a:t>
            </a:r>
          </a:p>
        </p:txBody>
      </p:sp>
      <p:sp>
        <p:nvSpPr>
          <p:cNvPr id="110597" name="Rectangle 4">
            <a:extLst>
              <a:ext uri="{FF2B5EF4-FFF2-40B4-BE49-F238E27FC236}">
                <a16:creationId xmlns:a16="http://schemas.microsoft.com/office/drawing/2014/main" id="{64BBCD40-1A41-EC46-BB8C-FD52C566220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6.5</a:t>
            </a:r>
            <a:r>
              <a:rPr lang="en-US" altLang="en-US" sz="2400">
                <a:ea typeface="ＭＳ Ｐゴシック" panose="020B0600070205080204" pitchFamily="34" charset="-128"/>
              </a:rPr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6.6 Mobile IP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6.7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6.8</a:t>
            </a:r>
            <a:r>
              <a:rPr lang="en-US" altLang="en-US" sz="2400">
                <a:ea typeface="ＭＳ Ｐゴシック" panose="020B0600070205080204" pitchFamily="34" charset="-128"/>
              </a:rPr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6.9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3">
            <a:extLst>
              <a:ext uri="{FF2B5EF4-FFF2-40B4-BE49-F238E27FC236}">
                <a16:creationId xmlns:a16="http://schemas.microsoft.com/office/drawing/2014/main" id="{C4D821D3-723D-3D4E-B4E6-564CA6E1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BEBFD12C-AB01-9C43-A184-DB695BD5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DBE46C8E-7562-B04D-BCA5-51FB0AE07C50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91E3386-1E5B-C04C-B127-36A7959D9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Elements of a wireless network</a:t>
            </a:r>
          </a:p>
        </p:txBody>
      </p:sp>
      <p:sp>
        <p:nvSpPr>
          <p:cNvPr id="24580" name="Oval 3">
            <a:extLst>
              <a:ext uri="{FF2B5EF4-FFF2-40B4-BE49-F238E27FC236}">
                <a16:creationId xmlns:a16="http://schemas.microsoft.com/office/drawing/2014/main" id="{D3E24F89-BFC8-E748-8FE3-6C17296C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4581" name="Group 4">
            <a:extLst>
              <a:ext uri="{FF2B5EF4-FFF2-40B4-BE49-F238E27FC236}">
                <a16:creationId xmlns:a16="http://schemas.microsoft.com/office/drawing/2014/main" id="{93399EAF-F1F7-2143-B284-69168ABE911D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24659" name="Freeform 5">
              <a:extLst>
                <a:ext uri="{FF2B5EF4-FFF2-40B4-BE49-F238E27FC236}">
                  <a16:creationId xmlns:a16="http://schemas.microsoft.com/office/drawing/2014/main" id="{6BA65912-A59E-DB4A-9176-73EBB1FE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9 w 2135"/>
                <a:gd name="T1" fmla="*/ 435 h 1662"/>
                <a:gd name="T2" fmla="*/ 73 w 2135"/>
                <a:gd name="T3" fmla="*/ 51 h 1662"/>
                <a:gd name="T4" fmla="*/ 458 w 2135"/>
                <a:gd name="T5" fmla="*/ 131 h 1662"/>
                <a:gd name="T6" fmla="*/ 843 w 2135"/>
                <a:gd name="T7" fmla="*/ 67 h 1662"/>
                <a:gd name="T8" fmla="*/ 1395 w 2135"/>
                <a:gd name="T9" fmla="*/ 271 h 1662"/>
                <a:gd name="T10" fmla="*/ 1403 w 2135"/>
                <a:gd name="T11" fmla="*/ 764 h 1662"/>
                <a:gd name="T12" fmla="*/ 1102 w 2135"/>
                <a:gd name="T13" fmla="*/ 1069 h 1662"/>
                <a:gd name="T14" fmla="*/ 567 w 2135"/>
                <a:gd name="T15" fmla="*/ 1012 h 1662"/>
                <a:gd name="T16" fmla="*/ 349 w 2135"/>
                <a:gd name="T17" fmla="*/ 848 h 1662"/>
                <a:gd name="T18" fmla="*/ 128 w 2135"/>
                <a:gd name="T19" fmla="*/ 712 h 1662"/>
                <a:gd name="T20" fmla="*/ 19 w 2135"/>
                <a:gd name="T21" fmla="*/ 43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0" name="Text Box 6">
              <a:extLst>
                <a:ext uri="{FF2B5EF4-FFF2-40B4-BE49-F238E27FC236}">
                  <a16:creationId xmlns:a16="http://schemas.microsoft.com/office/drawing/2014/main" id="{EBC8D3AA-1DBD-114D-ADBD-32C4230AD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network </a:t>
              </a:r>
            </a:p>
            <a:p>
              <a:pPr algn="ctr" eaLnBrk="1" hangingPunct="1"/>
              <a:r>
                <a:rPr lang="en-US" altLang="en-US"/>
                <a:t>infrastructure</a:t>
              </a:r>
            </a:p>
          </p:txBody>
        </p:sp>
      </p:grpSp>
      <p:pic>
        <p:nvPicPr>
          <p:cNvPr id="24582" name="Picture 7" descr="31u_bnrz[1]">
            <a:extLst>
              <a:ext uri="{FF2B5EF4-FFF2-40B4-BE49-F238E27FC236}">
                <a16:creationId xmlns:a16="http://schemas.microsoft.com/office/drawing/2014/main" id="{693ECFAA-15D0-944A-955B-8735B6A3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8">
            <a:extLst>
              <a:ext uri="{FF2B5EF4-FFF2-40B4-BE49-F238E27FC236}">
                <a16:creationId xmlns:a16="http://schemas.microsoft.com/office/drawing/2014/main" id="{DFA3F18A-E726-1A4D-924D-CE80853C43DB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24648" name="Oval 9">
              <a:extLst>
                <a:ext uri="{FF2B5EF4-FFF2-40B4-BE49-F238E27FC236}">
                  <a16:creationId xmlns:a16="http://schemas.microsoft.com/office/drawing/2014/main" id="{7355B5B0-AE73-6F45-97DC-EB28DDCD1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4649" name="Picture 10" descr="31u_bnrz[1]">
              <a:extLst>
                <a:ext uri="{FF2B5EF4-FFF2-40B4-BE49-F238E27FC236}">
                  <a16:creationId xmlns:a16="http://schemas.microsoft.com/office/drawing/2014/main" id="{21096B6D-D782-3142-B603-588B9D81F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50" name="Group 11">
              <a:extLst>
                <a:ext uri="{FF2B5EF4-FFF2-40B4-BE49-F238E27FC236}">
                  <a16:creationId xmlns:a16="http://schemas.microsoft.com/office/drawing/2014/main" id="{8C7B8210-39E9-2544-A7EF-344F3A8C4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4657" name="Object 26">
                <a:extLst>
                  <a:ext uri="{FF2B5EF4-FFF2-40B4-BE49-F238E27FC236}">
                    <a16:creationId xmlns:a16="http://schemas.microsoft.com/office/drawing/2014/main" id="{B0997E97-0E94-1E4E-B22A-4038475383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87" name="Clip" r:id="rId6" imgW="7740650" imgH="7867650" progId="MS_ClipArt_Gallery.2">
                      <p:embed/>
                    </p:oleObj>
                  </mc:Choice>
                  <mc:Fallback>
                    <p:oleObj name="Clip" r:id="rId6" imgW="7740650" imgH="786765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58" name="Object 27">
                <a:extLst>
                  <a:ext uri="{FF2B5EF4-FFF2-40B4-BE49-F238E27FC236}">
                    <a16:creationId xmlns:a16="http://schemas.microsoft.com/office/drawing/2014/main" id="{089B83CF-9E48-9848-9329-785406407E1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88" name="Clip" r:id="rId8" imgW="11817350" imgH="11176000" progId="MS_ClipArt_Gallery.2">
                      <p:embed/>
                    </p:oleObj>
                  </mc:Choice>
                  <mc:Fallback>
                    <p:oleObj name="Clip" r:id="rId8" imgW="11817350" imgH="111760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651" name="Group 14">
              <a:extLst>
                <a:ext uri="{FF2B5EF4-FFF2-40B4-BE49-F238E27FC236}">
                  <a16:creationId xmlns:a16="http://schemas.microsoft.com/office/drawing/2014/main" id="{6DFC47E9-F0BB-4647-9773-948EC11E2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24655" name="Object 24">
                <a:extLst>
                  <a:ext uri="{FF2B5EF4-FFF2-40B4-BE49-F238E27FC236}">
                    <a16:creationId xmlns:a16="http://schemas.microsoft.com/office/drawing/2014/main" id="{49B56DB7-E03E-3544-AB3B-0F97CB4B933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89" name="Clip" r:id="rId10" imgW="7740650" imgH="7867650" progId="MS_ClipArt_Gallery.2">
                      <p:embed/>
                    </p:oleObj>
                  </mc:Choice>
                  <mc:Fallback>
                    <p:oleObj name="Clip" r:id="rId10" imgW="7740650" imgH="786765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56" name="Object 25">
                <a:extLst>
                  <a:ext uri="{FF2B5EF4-FFF2-40B4-BE49-F238E27FC236}">
                    <a16:creationId xmlns:a16="http://schemas.microsoft.com/office/drawing/2014/main" id="{D8A4A8DF-A5FC-2245-855F-50DC08D381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90" name="Clip" r:id="rId11" imgW="11817350" imgH="11176000" progId="MS_ClipArt_Gallery.2">
                      <p:embed/>
                    </p:oleObj>
                  </mc:Choice>
                  <mc:Fallback>
                    <p:oleObj name="Clip" r:id="rId11" imgW="11817350" imgH="111760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652" name="Group 17">
              <a:extLst>
                <a:ext uri="{FF2B5EF4-FFF2-40B4-BE49-F238E27FC236}">
                  <a16:creationId xmlns:a16="http://schemas.microsoft.com/office/drawing/2014/main" id="{0FBD34CB-A152-D742-9C7B-A3007F305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24653" name="Object 22">
                <a:extLst>
                  <a:ext uri="{FF2B5EF4-FFF2-40B4-BE49-F238E27FC236}">
                    <a16:creationId xmlns:a16="http://schemas.microsoft.com/office/drawing/2014/main" id="{2D0A2E29-E598-3F48-B073-C9971A5D06A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91" name="Clip" r:id="rId12" imgW="7740650" imgH="7867650" progId="MS_ClipArt_Gallery.2">
                      <p:embed/>
                    </p:oleObj>
                  </mc:Choice>
                  <mc:Fallback>
                    <p:oleObj name="Clip" r:id="rId12" imgW="7740650" imgH="786765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54" name="Object 23">
                <a:extLst>
                  <a:ext uri="{FF2B5EF4-FFF2-40B4-BE49-F238E27FC236}">
                    <a16:creationId xmlns:a16="http://schemas.microsoft.com/office/drawing/2014/main" id="{8C631D9A-46D6-7C4D-A012-073DB8B8E64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92" name="Clip" r:id="rId13" imgW="11817350" imgH="11176000" progId="MS_ClipArt_Gallery.2">
                      <p:embed/>
                    </p:oleObj>
                  </mc:Choice>
                  <mc:Fallback>
                    <p:oleObj name="Clip" r:id="rId13" imgW="11817350" imgH="111760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584" name="Line 20">
            <a:extLst>
              <a:ext uri="{FF2B5EF4-FFF2-40B4-BE49-F238E27FC236}">
                <a16:creationId xmlns:a16="http://schemas.microsoft.com/office/drawing/2014/main" id="{38B9F76E-0BF6-6640-B7EB-6663DCDE7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Oval 21">
            <a:extLst>
              <a:ext uri="{FF2B5EF4-FFF2-40B4-BE49-F238E27FC236}">
                <a16:creationId xmlns:a16="http://schemas.microsoft.com/office/drawing/2014/main" id="{7AFA4E83-DFDB-AA42-A0B2-B25D428B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4586" name="Picture 22" descr="31u_bnrz[1]">
            <a:extLst>
              <a:ext uri="{FF2B5EF4-FFF2-40B4-BE49-F238E27FC236}">
                <a16:creationId xmlns:a16="http://schemas.microsoft.com/office/drawing/2014/main" id="{B68EE9DC-F0C1-D74F-8788-65B8AA28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7" name="Group 23">
            <a:extLst>
              <a:ext uri="{FF2B5EF4-FFF2-40B4-BE49-F238E27FC236}">
                <a16:creationId xmlns:a16="http://schemas.microsoft.com/office/drawing/2014/main" id="{977C416E-3241-3D4E-ACAB-9EC8C8D890A3}"/>
              </a:ext>
            </a:extLst>
          </p:cNvPr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24646" name="Object 20">
              <a:extLst>
                <a:ext uri="{FF2B5EF4-FFF2-40B4-BE49-F238E27FC236}">
                  <a16:creationId xmlns:a16="http://schemas.microsoft.com/office/drawing/2014/main" id="{364F096E-AE82-FB45-929A-1A9900294F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3" name="Clip" r:id="rId14" imgW="7740650" imgH="7867650" progId="MS_ClipArt_Gallery.2">
                    <p:embed/>
                  </p:oleObj>
                </mc:Choice>
                <mc:Fallback>
                  <p:oleObj name="Clip" r:id="rId14" imgW="7740650" imgH="786765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47" name="Object 21">
              <a:extLst>
                <a:ext uri="{FF2B5EF4-FFF2-40B4-BE49-F238E27FC236}">
                  <a16:creationId xmlns:a16="http://schemas.microsoft.com/office/drawing/2014/main" id="{149F5DE4-2828-4848-AEB1-682DF6C472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4" name="Clip" r:id="rId15" imgW="11817350" imgH="11176000" progId="MS_ClipArt_Gallery.2">
                    <p:embed/>
                  </p:oleObj>
                </mc:Choice>
                <mc:Fallback>
                  <p:oleObj name="Clip" r:id="rId15" imgW="11817350" imgH="111760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8" name="Group 26">
            <a:extLst>
              <a:ext uri="{FF2B5EF4-FFF2-40B4-BE49-F238E27FC236}">
                <a16:creationId xmlns:a16="http://schemas.microsoft.com/office/drawing/2014/main" id="{F10B37C9-B4D7-BC45-9A5F-393166CBB896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24644" name="Object 18">
              <a:extLst>
                <a:ext uri="{FF2B5EF4-FFF2-40B4-BE49-F238E27FC236}">
                  <a16:creationId xmlns:a16="http://schemas.microsoft.com/office/drawing/2014/main" id="{9A227419-CFBC-5644-8D3B-8F8139D65A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5" name="Clip" r:id="rId16" imgW="7740650" imgH="7867650" progId="MS_ClipArt_Gallery.2">
                    <p:embed/>
                  </p:oleObj>
                </mc:Choice>
                <mc:Fallback>
                  <p:oleObj name="Clip" r:id="rId16" imgW="7740650" imgH="786765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45" name="Object 19">
              <a:extLst>
                <a:ext uri="{FF2B5EF4-FFF2-40B4-BE49-F238E27FC236}">
                  <a16:creationId xmlns:a16="http://schemas.microsoft.com/office/drawing/2014/main" id="{5E4DDF58-BC81-6349-969C-CE5509F270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6" name="Clip" r:id="rId17" imgW="11817350" imgH="11176000" progId="MS_ClipArt_Gallery.2">
                    <p:embed/>
                  </p:oleObj>
                </mc:Choice>
                <mc:Fallback>
                  <p:oleObj name="Clip" r:id="rId17" imgW="11817350" imgH="111760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9" name="Group 29">
            <a:extLst>
              <a:ext uri="{FF2B5EF4-FFF2-40B4-BE49-F238E27FC236}">
                <a16:creationId xmlns:a16="http://schemas.microsoft.com/office/drawing/2014/main" id="{D6F7ED94-775B-A24E-9148-F8E6105A4868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24642" name="Object 16">
              <a:extLst>
                <a:ext uri="{FF2B5EF4-FFF2-40B4-BE49-F238E27FC236}">
                  <a16:creationId xmlns:a16="http://schemas.microsoft.com/office/drawing/2014/main" id="{E42A65B2-41A3-2C44-8415-77743BF1B2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7" name="Clip" r:id="rId18" imgW="7740650" imgH="7867650" progId="MS_ClipArt_Gallery.2">
                    <p:embed/>
                  </p:oleObj>
                </mc:Choice>
                <mc:Fallback>
                  <p:oleObj name="Clip" r:id="rId18" imgW="7740650" imgH="786765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43" name="Object 17">
              <a:extLst>
                <a:ext uri="{FF2B5EF4-FFF2-40B4-BE49-F238E27FC236}">
                  <a16:creationId xmlns:a16="http://schemas.microsoft.com/office/drawing/2014/main" id="{FA9F1DED-3BCC-4F4F-BAF3-F7018C540A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8" name="Clip" r:id="rId19" imgW="11817350" imgH="11176000" progId="MS_ClipArt_Gallery.2">
                    <p:embed/>
                  </p:oleObj>
                </mc:Choice>
                <mc:Fallback>
                  <p:oleObj name="Clip" r:id="rId19" imgW="11817350" imgH="111760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0" name="Line 32">
            <a:extLst>
              <a:ext uri="{FF2B5EF4-FFF2-40B4-BE49-F238E27FC236}">
                <a16:creationId xmlns:a16="http://schemas.microsoft.com/office/drawing/2014/main" id="{C84E1E47-E215-7943-9F2C-0C2D00D8EE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91" name="Group 33">
            <a:extLst>
              <a:ext uri="{FF2B5EF4-FFF2-40B4-BE49-F238E27FC236}">
                <a16:creationId xmlns:a16="http://schemas.microsoft.com/office/drawing/2014/main" id="{F61053E6-36FC-6844-B9A8-66A157CD0DC3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24640" name="Object 14">
              <a:extLst>
                <a:ext uri="{FF2B5EF4-FFF2-40B4-BE49-F238E27FC236}">
                  <a16:creationId xmlns:a16="http://schemas.microsoft.com/office/drawing/2014/main" id="{E6BB9407-61C9-7B41-A169-F48108B1E7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9" name="Clip" r:id="rId20" imgW="7740650" imgH="7867650" progId="MS_ClipArt_Gallery.2">
                    <p:embed/>
                  </p:oleObj>
                </mc:Choice>
                <mc:Fallback>
                  <p:oleObj name="Clip" r:id="rId20" imgW="7740650" imgH="786765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41" name="Object 15">
              <a:extLst>
                <a:ext uri="{FF2B5EF4-FFF2-40B4-BE49-F238E27FC236}">
                  <a16:creationId xmlns:a16="http://schemas.microsoft.com/office/drawing/2014/main" id="{0C8C8473-81F9-634B-9D28-65DF7046C9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0" name="Clip" r:id="rId21" imgW="11817350" imgH="11176000" progId="MS_ClipArt_Gallery.2">
                    <p:embed/>
                  </p:oleObj>
                </mc:Choice>
                <mc:Fallback>
                  <p:oleObj name="Clip" r:id="rId21" imgW="11817350" imgH="111760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2" name="Oval 36">
            <a:extLst>
              <a:ext uri="{FF2B5EF4-FFF2-40B4-BE49-F238E27FC236}">
                <a16:creationId xmlns:a16="http://schemas.microsoft.com/office/drawing/2014/main" id="{67D565E6-C62A-0A41-8738-5FA10736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4593" name="Picture 37" descr="31u_bnrz[1]">
            <a:extLst>
              <a:ext uri="{FF2B5EF4-FFF2-40B4-BE49-F238E27FC236}">
                <a16:creationId xmlns:a16="http://schemas.microsoft.com/office/drawing/2014/main" id="{90D85AD7-9403-8B48-90EC-6E596139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4" name="Group 38">
            <a:extLst>
              <a:ext uri="{FF2B5EF4-FFF2-40B4-BE49-F238E27FC236}">
                <a16:creationId xmlns:a16="http://schemas.microsoft.com/office/drawing/2014/main" id="{EB888C03-BB2D-CB48-B412-B611EC026472}"/>
              </a:ext>
            </a:extLst>
          </p:cNvPr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24638" name="Object 12">
              <a:extLst>
                <a:ext uri="{FF2B5EF4-FFF2-40B4-BE49-F238E27FC236}">
                  <a16:creationId xmlns:a16="http://schemas.microsoft.com/office/drawing/2014/main" id="{89E3962B-215D-6248-A9E3-0B363610E9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1" name="Clip" r:id="rId22" imgW="7740650" imgH="7867650" progId="MS_ClipArt_Gallery.2">
                    <p:embed/>
                  </p:oleObj>
                </mc:Choice>
                <mc:Fallback>
                  <p:oleObj name="Clip" r:id="rId22" imgW="7740650" imgH="786765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39" name="Object 13">
              <a:extLst>
                <a:ext uri="{FF2B5EF4-FFF2-40B4-BE49-F238E27FC236}">
                  <a16:creationId xmlns:a16="http://schemas.microsoft.com/office/drawing/2014/main" id="{0687A1C9-30DA-2B41-83F8-27FE3F293E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2" name="Clip" r:id="rId23" imgW="11817350" imgH="11176000" progId="MS_ClipArt_Gallery.2">
                    <p:embed/>
                  </p:oleObj>
                </mc:Choice>
                <mc:Fallback>
                  <p:oleObj name="Clip" r:id="rId23" imgW="11817350" imgH="111760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5" name="Group 41">
            <a:extLst>
              <a:ext uri="{FF2B5EF4-FFF2-40B4-BE49-F238E27FC236}">
                <a16:creationId xmlns:a16="http://schemas.microsoft.com/office/drawing/2014/main" id="{2E634770-09F8-C842-8B9E-3D331991C745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24636" name="Object 10">
              <a:extLst>
                <a:ext uri="{FF2B5EF4-FFF2-40B4-BE49-F238E27FC236}">
                  <a16:creationId xmlns:a16="http://schemas.microsoft.com/office/drawing/2014/main" id="{A7673A63-FE13-BE4D-90D9-705237FA7F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3" name="Clip" r:id="rId24" imgW="7740650" imgH="7867650" progId="MS_ClipArt_Gallery.2">
                    <p:embed/>
                  </p:oleObj>
                </mc:Choice>
                <mc:Fallback>
                  <p:oleObj name="Clip" r:id="rId24" imgW="7740650" imgH="78676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37" name="Object 11">
              <a:extLst>
                <a:ext uri="{FF2B5EF4-FFF2-40B4-BE49-F238E27FC236}">
                  <a16:creationId xmlns:a16="http://schemas.microsoft.com/office/drawing/2014/main" id="{9AE0E3CE-9491-A84A-AF52-A9C5EF6F13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4" name="Clip" r:id="rId25" imgW="11817350" imgH="11176000" progId="MS_ClipArt_Gallery.2">
                    <p:embed/>
                  </p:oleObj>
                </mc:Choice>
                <mc:Fallback>
                  <p:oleObj name="Clip" r:id="rId25" imgW="11817350" imgH="111760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6" name="Group 44">
            <a:extLst>
              <a:ext uri="{FF2B5EF4-FFF2-40B4-BE49-F238E27FC236}">
                <a16:creationId xmlns:a16="http://schemas.microsoft.com/office/drawing/2014/main" id="{0A21F4BA-8D15-E748-A36A-1A0063D364AD}"/>
              </a:ext>
            </a:extLst>
          </p:cNvPr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24634" name="Object 8">
              <a:extLst>
                <a:ext uri="{FF2B5EF4-FFF2-40B4-BE49-F238E27FC236}">
                  <a16:creationId xmlns:a16="http://schemas.microsoft.com/office/drawing/2014/main" id="{E406C95B-D9BF-ED47-A267-E652ADF8FB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5" name="Clip" r:id="rId26" imgW="7740650" imgH="7867650" progId="MS_ClipArt_Gallery.2">
                    <p:embed/>
                  </p:oleObj>
                </mc:Choice>
                <mc:Fallback>
                  <p:oleObj name="Clip" r:id="rId26" imgW="7740650" imgH="78676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35" name="Object 9">
              <a:extLst>
                <a:ext uri="{FF2B5EF4-FFF2-40B4-BE49-F238E27FC236}">
                  <a16:creationId xmlns:a16="http://schemas.microsoft.com/office/drawing/2014/main" id="{BAA0DDA0-1361-4F46-9FD2-5428BA2E69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6" name="Clip" r:id="rId27" imgW="11817350" imgH="11176000" progId="MS_ClipArt_Gallery.2">
                    <p:embed/>
                  </p:oleObj>
                </mc:Choice>
                <mc:Fallback>
                  <p:oleObj name="Clip" r:id="rId27" imgW="11817350" imgH="111760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7" name="Group 47">
            <a:extLst>
              <a:ext uri="{FF2B5EF4-FFF2-40B4-BE49-F238E27FC236}">
                <a16:creationId xmlns:a16="http://schemas.microsoft.com/office/drawing/2014/main" id="{4E03CF9D-271E-7441-96FD-4201C2094BAA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24632" name="Object 6">
              <a:extLst>
                <a:ext uri="{FF2B5EF4-FFF2-40B4-BE49-F238E27FC236}">
                  <a16:creationId xmlns:a16="http://schemas.microsoft.com/office/drawing/2014/main" id="{36D91706-C300-0143-B96D-45815659C0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7" name="Clip" r:id="rId28" imgW="7740650" imgH="7867650" progId="MS_ClipArt_Gallery.2">
                    <p:embed/>
                  </p:oleObj>
                </mc:Choice>
                <mc:Fallback>
                  <p:oleObj name="Clip" r:id="rId28" imgW="7740650" imgH="78676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33" name="Object 7">
              <a:extLst>
                <a:ext uri="{FF2B5EF4-FFF2-40B4-BE49-F238E27FC236}">
                  <a16:creationId xmlns:a16="http://schemas.microsoft.com/office/drawing/2014/main" id="{21818A05-9A8C-7B4F-A411-7D0D107365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" name="Clip" r:id="rId29" imgW="11817350" imgH="11176000" progId="MS_ClipArt_Gallery.2">
                    <p:embed/>
                  </p:oleObj>
                </mc:Choice>
                <mc:Fallback>
                  <p:oleObj name="Clip" r:id="rId29" imgW="11817350" imgH="111760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8" name="Group 50">
            <a:extLst>
              <a:ext uri="{FF2B5EF4-FFF2-40B4-BE49-F238E27FC236}">
                <a16:creationId xmlns:a16="http://schemas.microsoft.com/office/drawing/2014/main" id="{2B9FB9C4-FC13-AA48-8A48-E80E63B4290D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24630" name="Object 4">
              <a:extLst>
                <a:ext uri="{FF2B5EF4-FFF2-40B4-BE49-F238E27FC236}">
                  <a16:creationId xmlns:a16="http://schemas.microsoft.com/office/drawing/2014/main" id="{1762EBCA-4150-DD48-B1F3-9CD3BEC331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" name="Clip" r:id="rId30" imgW="7740650" imgH="7867650" progId="MS_ClipArt_Gallery.2">
                    <p:embed/>
                  </p:oleObj>
                </mc:Choice>
                <mc:Fallback>
                  <p:oleObj name="Clip" r:id="rId30" imgW="7740650" imgH="78676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31" name="Object 5">
              <a:extLst>
                <a:ext uri="{FF2B5EF4-FFF2-40B4-BE49-F238E27FC236}">
                  <a16:creationId xmlns:a16="http://schemas.microsoft.com/office/drawing/2014/main" id="{E201ED79-FF46-2D40-B271-018C2D894C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0" name="Clip" r:id="rId31" imgW="11817350" imgH="11176000" progId="MS_ClipArt_Gallery.2">
                    <p:embed/>
                  </p:oleObj>
                </mc:Choice>
                <mc:Fallback>
                  <p:oleObj name="Clip" r:id="rId31" imgW="11817350" imgH="111760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9" name="Group 53">
            <a:extLst>
              <a:ext uri="{FF2B5EF4-FFF2-40B4-BE49-F238E27FC236}">
                <a16:creationId xmlns:a16="http://schemas.microsoft.com/office/drawing/2014/main" id="{A3C0E8EB-2439-E24B-9368-3F24C7BBB689}"/>
              </a:ext>
            </a:extLst>
          </p:cNvPr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24623" name="Group 54">
              <a:extLst>
                <a:ext uri="{FF2B5EF4-FFF2-40B4-BE49-F238E27FC236}">
                  <a16:creationId xmlns:a16="http://schemas.microsoft.com/office/drawing/2014/main" id="{5023CE63-03FC-0542-B72D-96F4E375C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24628" name="Object 2">
                <a:extLst>
                  <a:ext uri="{FF2B5EF4-FFF2-40B4-BE49-F238E27FC236}">
                    <a16:creationId xmlns:a16="http://schemas.microsoft.com/office/drawing/2014/main" id="{B7B31188-E73A-6F4D-B24D-B484F273E18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1" name="Clip" r:id="rId32" imgW="7740650" imgH="7867650" progId="MS_ClipArt_Gallery.2">
                      <p:embed/>
                    </p:oleObj>
                  </mc:Choice>
                  <mc:Fallback>
                    <p:oleObj name="Clip" r:id="rId32" imgW="7740650" imgH="786765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29" name="Object 3">
                <a:extLst>
                  <a:ext uri="{FF2B5EF4-FFF2-40B4-BE49-F238E27FC236}">
                    <a16:creationId xmlns:a16="http://schemas.microsoft.com/office/drawing/2014/main" id="{29F27C3F-8BD9-CB49-BE19-9FF3CF2E90A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2" name="Clip" r:id="rId33" imgW="11817350" imgH="11176000" progId="MS_ClipArt_Gallery.2">
                      <p:embed/>
                    </p:oleObj>
                  </mc:Choice>
                  <mc:Fallback>
                    <p:oleObj name="Clip" r:id="rId33" imgW="11817350" imgH="111760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624" name="Line 57">
              <a:extLst>
                <a:ext uri="{FF2B5EF4-FFF2-40B4-BE49-F238E27FC236}">
                  <a16:creationId xmlns:a16="http://schemas.microsoft.com/office/drawing/2014/main" id="{D55FDF09-E59C-904F-812A-15B915008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58">
              <a:extLst>
                <a:ext uri="{FF2B5EF4-FFF2-40B4-BE49-F238E27FC236}">
                  <a16:creationId xmlns:a16="http://schemas.microsoft.com/office/drawing/2014/main" id="{CCE4196A-8136-AC41-8917-7A00CDCBF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59">
              <a:extLst>
                <a:ext uri="{FF2B5EF4-FFF2-40B4-BE49-F238E27FC236}">
                  <a16:creationId xmlns:a16="http://schemas.microsoft.com/office/drawing/2014/main" id="{BFD10F81-2CCD-E745-9A7B-A0D9274D1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60">
              <a:extLst>
                <a:ext uri="{FF2B5EF4-FFF2-40B4-BE49-F238E27FC236}">
                  <a16:creationId xmlns:a16="http://schemas.microsoft.com/office/drawing/2014/main" id="{98F23CE6-B2B8-214D-A5E5-044E0D9FF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0" name="Line 61">
            <a:extLst>
              <a:ext uri="{FF2B5EF4-FFF2-40B4-BE49-F238E27FC236}">
                <a16:creationId xmlns:a16="http://schemas.microsoft.com/office/drawing/2014/main" id="{BFA79A83-534A-C54F-A13A-5C8811DED3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62">
            <a:extLst>
              <a:ext uri="{FF2B5EF4-FFF2-40B4-BE49-F238E27FC236}">
                <a16:creationId xmlns:a16="http://schemas.microsoft.com/office/drawing/2014/main" id="{5464626F-27B3-CE42-A05D-8EC727F45E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Rectangle 64">
            <a:extLst>
              <a:ext uri="{FF2B5EF4-FFF2-40B4-BE49-F238E27FC236}">
                <a16:creationId xmlns:a16="http://schemas.microsoft.com/office/drawing/2014/main" id="{3F8FBA01-6C8E-C54B-84AB-B75DD766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603" name="Rectangle 65">
            <a:extLst>
              <a:ext uri="{FF2B5EF4-FFF2-40B4-BE49-F238E27FC236}">
                <a16:creationId xmlns:a16="http://schemas.microsoft.com/office/drawing/2014/main" id="{B7A9356C-EF60-434E-88C5-3864ED04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604" name="Rectangle 66">
            <a:extLst>
              <a:ext uri="{FF2B5EF4-FFF2-40B4-BE49-F238E27FC236}">
                <a16:creationId xmlns:a16="http://schemas.microsoft.com/office/drawing/2014/main" id="{33E7BFF8-E2A3-394F-8F53-F02141A7F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/>
              <a:t> wireless link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typically used to connect mobile(s) to base station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also used as backbone link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multiple access protocol coordinates link access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various data rates, transmission distance</a:t>
            </a:r>
          </a:p>
        </p:txBody>
      </p:sp>
      <p:sp>
        <p:nvSpPr>
          <p:cNvPr id="24605" name="Line 68">
            <a:extLst>
              <a:ext uri="{FF2B5EF4-FFF2-40B4-BE49-F238E27FC236}">
                <a16:creationId xmlns:a16="http://schemas.microsoft.com/office/drawing/2014/main" id="{A5B7A609-8FCE-484B-9F71-A5B4C9968C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6" name="AutoShape 72">
            <a:extLst>
              <a:ext uri="{FF2B5EF4-FFF2-40B4-BE49-F238E27FC236}">
                <a16:creationId xmlns:a16="http://schemas.microsoft.com/office/drawing/2014/main" id="{7B1FB9D2-85D1-0F47-91F9-109E43E5257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07" name="Group 137">
            <a:extLst>
              <a:ext uri="{FF2B5EF4-FFF2-40B4-BE49-F238E27FC236}">
                <a16:creationId xmlns:a16="http://schemas.microsoft.com/office/drawing/2014/main" id="{1A8B82A5-00B8-6E4E-ACCD-A23DE6E307DA}"/>
              </a:ext>
            </a:extLst>
          </p:cNvPr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4608" name="Freeform 89">
              <a:extLst>
                <a:ext uri="{FF2B5EF4-FFF2-40B4-BE49-F238E27FC236}">
                  <a16:creationId xmlns:a16="http://schemas.microsoft.com/office/drawing/2014/main" id="{64B9048E-5505-7544-A39D-27BAD282D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29 w 247"/>
                <a:gd name="T1" fmla="*/ 13 h 209"/>
                <a:gd name="T2" fmla="*/ 23 w 247"/>
                <a:gd name="T3" fmla="*/ 17 h 209"/>
                <a:gd name="T4" fmla="*/ 17 w 247"/>
                <a:gd name="T5" fmla="*/ 23 h 209"/>
                <a:gd name="T6" fmla="*/ 12 w 247"/>
                <a:gd name="T7" fmla="*/ 28 h 209"/>
                <a:gd name="T8" fmla="*/ 8 w 247"/>
                <a:gd name="T9" fmla="*/ 34 h 209"/>
                <a:gd name="T10" fmla="*/ 5 w 247"/>
                <a:gd name="T11" fmla="*/ 41 h 209"/>
                <a:gd name="T12" fmla="*/ 2 w 247"/>
                <a:gd name="T13" fmla="*/ 48 h 209"/>
                <a:gd name="T14" fmla="*/ 1 w 247"/>
                <a:gd name="T15" fmla="*/ 56 h 209"/>
                <a:gd name="T16" fmla="*/ 0 w 247"/>
                <a:gd name="T17" fmla="*/ 64 h 209"/>
                <a:gd name="T18" fmla="*/ 1 w 247"/>
                <a:gd name="T19" fmla="*/ 75 h 209"/>
                <a:gd name="T20" fmla="*/ 5 w 247"/>
                <a:gd name="T21" fmla="*/ 83 h 209"/>
                <a:gd name="T22" fmla="*/ 11 w 247"/>
                <a:gd name="T23" fmla="*/ 91 h 209"/>
                <a:gd name="T24" fmla="*/ 18 w 247"/>
                <a:gd name="T25" fmla="*/ 97 h 209"/>
                <a:gd name="T26" fmla="*/ 27 w 247"/>
                <a:gd name="T27" fmla="*/ 101 h 209"/>
                <a:gd name="T28" fmla="*/ 36 w 247"/>
                <a:gd name="T29" fmla="*/ 104 h 209"/>
                <a:gd name="T30" fmla="*/ 46 w 247"/>
                <a:gd name="T31" fmla="*/ 104 h 209"/>
                <a:gd name="T32" fmla="*/ 55 w 247"/>
                <a:gd name="T33" fmla="*/ 103 h 209"/>
                <a:gd name="T34" fmla="*/ 57 w 247"/>
                <a:gd name="T35" fmla="*/ 103 h 209"/>
                <a:gd name="T36" fmla="*/ 59 w 247"/>
                <a:gd name="T37" fmla="*/ 101 h 209"/>
                <a:gd name="T38" fmla="*/ 60 w 247"/>
                <a:gd name="T39" fmla="*/ 100 h 209"/>
                <a:gd name="T40" fmla="*/ 61 w 247"/>
                <a:gd name="T41" fmla="*/ 98 h 209"/>
                <a:gd name="T42" fmla="*/ 60 w 247"/>
                <a:gd name="T43" fmla="*/ 95 h 209"/>
                <a:gd name="T44" fmla="*/ 58 w 247"/>
                <a:gd name="T45" fmla="*/ 93 h 209"/>
                <a:gd name="T46" fmla="*/ 55 w 247"/>
                <a:gd name="T47" fmla="*/ 91 h 209"/>
                <a:gd name="T48" fmla="*/ 53 w 247"/>
                <a:gd name="T49" fmla="*/ 90 h 209"/>
                <a:gd name="T50" fmla="*/ 48 w 247"/>
                <a:gd name="T51" fmla="*/ 89 h 209"/>
                <a:gd name="T52" fmla="*/ 43 w 247"/>
                <a:gd name="T53" fmla="*/ 88 h 209"/>
                <a:gd name="T54" fmla="*/ 39 w 247"/>
                <a:gd name="T55" fmla="*/ 87 h 209"/>
                <a:gd name="T56" fmla="*/ 34 w 247"/>
                <a:gd name="T57" fmla="*/ 85 h 209"/>
                <a:gd name="T58" fmla="*/ 30 w 247"/>
                <a:gd name="T59" fmla="*/ 84 h 209"/>
                <a:gd name="T60" fmla="*/ 26 w 247"/>
                <a:gd name="T61" fmla="*/ 82 h 209"/>
                <a:gd name="T62" fmla="*/ 22 w 247"/>
                <a:gd name="T63" fmla="*/ 79 h 209"/>
                <a:gd name="T64" fmla="*/ 18 w 247"/>
                <a:gd name="T65" fmla="*/ 75 h 209"/>
                <a:gd name="T66" fmla="*/ 16 w 247"/>
                <a:gd name="T67" fmla="*/ 58 h 209"/>
                <a:gd name="T68" fmla="*/ 20 w 247"/>
                <a:gd name="T69" fmla="*/ 43 h 209"/>
                <a:gd name="T70" fmla="*/ 28 w 247"/>
                <a:gd name="T71" fmla="*/ 32 h 209"/>
                <a:gd name="T72" fmla="*/ 39 w 247"/>
                <a:gd name="T73" fmla="*/ 23 h 209"/>
                <a:gd name="T74" fmla="*/ 50 w 247"/>
                <a:gd name="T75" fmla="*/ 15 h 209"/>
                <a:gd name="T76" fmla="*/ 62 w 247"/>
                <a:gd name="T77" fmla="*/ 10 h 209"/>
                <a:gd name="T78" fmla="*/ 73 w 247"/>
                <a:gd name="T79" fmla="*/ 6 h 209"/>
                <a:gd name="T80" fmla="*/ 82 w 247"/>
                <a:gd name="T81" fmla="*/ 2 h 209"/>
                <a:gd name="T82" fmla="*/ 77 w 247"/>
                <a:gd name="T83" fmla="*/ 0 h 209"/>
                <a:gd name="T84" fmla="*/ 71 w 247"/>
                <a:gd name="T85" fmla="*/ 0 h 209"/>
                <a:gd name="T86" fmla="*/ 64 w 247"/>
                <a:gd name="T87" fmla="*/ 1 h 209"/>
                <a:gd name="T88" fmla="*/ 57 w 247"/>
                <a:gd name="T89" fmla="*/ 2 h 209"/>
                <a:gd name="T90" fmla="*/ 49 w 247"/>
                <a:gd name="T91" fmla="*/ 5 h 209"/>
                <a:gd name="T92" fmla="*/ 42 w 247"/>
                <a:gd name="T93" fmla="*/ 7 h 209"/>
                <a:gd name="T94" fmla="*/ 35 w 247"/>
                <a:gd name="T95" fmla="*/ 10 h 209"/>
                <a:gd name="T96" fmla="*/ 29 w 247"/>
                <a:gd name="T97" fmla="*/ 13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90">
              <a:extLst>
                <a:ext uri="{FF2B5EF4-FFF2-40B4-BE49-F238E27FC236}">
                  <a16:creationId xmlns:a16="http://schemas.microsoft.com/office/drawing/2014/main" id="{B4D01DE5-9F75-7343-AC9E-1092E53CC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45 w 158"/>
                <a:gd name="T1" fmla="*/ 27 h 162"/>
                <a:gd name="T2" fmla="*/ 47 w 158"/>
                <a:gd name="T3" fmla="*/ 35 h 162"/>
                <a:gd name="T4" fmla="*/ 46 w 158"/>
                <a:gd name="T5" fmla="*/ 43 h 162"/>
                <a:gd name="T6" fmla="*/ 43 w 158"/>
                <a:gd name="T7" fmla="*/ 49 h 162"/>
                <a:gd name="T8" fmla="*/ 38 w 158"/>
                <a:gd name="T9" fmla="*/ 55 h 162"/>
                <a:gd name="T10" fmla="*/ 32 w 158"/>
                <a:gd name="T11" fmla="*/ 60 h 162"/>
                <a:gd name="T12" fmla="*/ 25 w 158"/>
                <a:gd name="T13" fmla="*/ 65 h 162"/>
                <a:gd name="T14" fmla="*/ 18 w 158"/>
                <a:gd name="T15" fmla="*/ 69 h 162"/>
                <a:gd name="T16" fmla="*/ 13 w 158"/>
                <a:gd name="T17" fmla="*/ 74 h 162"/>
                <a:gd name="T18" fmla="*/ 12 w 158"/>
                <a:gd name="T19" fmla="*/ 76 h 162"/>
                <a:gd name="T20" fmla="*/ 11 w 158"/>
                <a:gd name="T21" fmla="*/ 77 h 162"/>
                <a:gd name="T22" fmla="*/ 11 w 158"/>
                <a:gd name="T23" fmla="*/ 78 h 162"/>
                <a:gd name="T24" fmla="*/ 12 w 158"/>
                <a:gd name="T25" fmla="*/ 80 h 162"/>
                <a:gd name="T26" fmla="*/ 13 w 158"/>
                <a:gd name="T27" fmla="*/ 81 h 162"/>
                <a:gd name="T28" fmla="*/ 15 w 158"/>
                <a:gd name="T29" fmla="*/ 81 h 162"/>
                <a:gd name="T30" fmla="*/ 15 w 158"/>
                <a:gd name="T31" fmla="*/ 81 h 162"/>
                <a:gd name="T32" fmla="*/ 17 w 158"/>
                <a:gd name="T33" fmla="*/ 81 h 162"/>
                <a:gd name="T34" fmla="*/ 25 w 158"/>
                <a:gd name="T35" fmla="*/ 76 h 162"/>
                <a:gd name="T36" fmla="*/ 32 w 158"/>
                <a:gd name="T37" fmla="*/ 71 h 162"/>
                <a:gd name="T38" fmla="*/ 39 w 158"/>
                <a:gd name="T39" fmla="*/ 65 h 162"/>
                <a:gd name="T40" fmla="*/ 45 w 158"/>
                <a:gd name="T41" fmla="*/ 59 h 162"/>
                <a:gd name="T42" fmla="*/ 50 w 158"/>
                <a:gd name="T43" fmla="*/ 51 h 162"/>
                <a:gd name="T44" fmla="*/ 53 w 158"/>
                <a:gd name="T45" fmla="*/ 43 h 162"/>
                <a:gd name="T46" fmla="*/ 53 w 158"/>
                <a:gd name="T47" fmla="*/ 34 h 162"/>
                <a:gd name="T48" fmla="*/ 51 w 158"/>
                <a:gd name="T49" fmla="*/ 25 h 162"/>
                <a:gd name="T50" fmla="*/ 47 w 158"/>
                <a:gd name="T51" fmla="*/ 18 h 162"/>
                <a:gd name="T52" fmla="*/ 41 w 158"/>
                <a:gd name="T53" fmla="*/ 12 h 162"/>
                <a:gd name="T54" fmla="*/ 33 w 158"/>
                <a:gd name="T55" fmla="*/ 7 h 162"/>
                <a:gd name="T56" fmla="*/ 24 w 158"/>
                <a:gd name="T57" fmla="*/ 3 h 162"/>
                <a:gd name="T58" fmla="*/ 15 w 158"/>
                <a:gd name="T59" fmla="*/ 1 h 162"/>
                <a:gd name="T60" fmla="*/ 8 w 158"/>
                <a:gd name="T61" fmla="*/ 0 h 162"/>
                <a:gd name="T62" fmla="*/ 2 w 158"/>
                <a:gd name="T63" fmla="*/ 0 h 162"/>
                <a:gd name="T64" fmla="*/ 0 w 158"/>
                <a:gd name="T65" fmla="*/ 2 h 162"/>
                <a:gd name="T66" fmla="*/ 6 w 158"/>
                <a:gd name="T67" fmla="*/ 5 h 162"/>
                <a:gd name="T68" fmla="*/ 12 w 158"/>
                <a:gd name="T69" fmla="*/ 7 h 162"/>
                <a:gd name="T70" fmla="*/ 19 w 158"/>
                <a:gd name="T71" fmla="*/ 9 h 162"/>
                <a:gd name="T72" fmla="*/ 25 w 158"/>
                <a:gd name="T73" fmla="*/ 11 h 162"/>
                <a:gd name="T74" fmla="*/ 32 w 158"/>
                <a:gd name="T75" fmla="*/ 13 h 162"/>
                <a:gd name="T76" fmla="*/ 37 w 158"/>
                <a:gd name="T77" fmla="*/ 17 h 162"/>
                <a:gd name="T78" fmla="*/ 42 w 158"/>
                <a:gd name="T79" fmla="*/ 21 h 162"/>
                <a:gd name="T80" fmla="*/ 45 w 158"/>
                <a:gd name="T81" fmla="*/ 27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91">
              <a:extLst>
                <a:ext uri="{FF2B5EF4-FFF2-40B4-BE49-F238E27FC236}">
                  <a16:creationId xmlns:a16="http://schemas.microsoft.com/office/drawing/2014/main" id="{8BBE1209-0DC6-434B-B769-2001EA32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42 w 400"/>
                <a:gd name="T1" fmla="*/ 31 h 339"/>
                <a:gd name="T2" fmla="*/ 22 w 400"/>
                <a:gd name="T3" fmla="*/ 51 h 339"/>
                <a:gd name="T4" fmla="*/ 7 w 400"/>
                <a:gd name="T5" fmla="*/ 75 h 339"/>
                <a:gd name="T6" fmla="*/ 0 w 400"/>
                <a:gd name="T7" fmla="*/ 101 h 339"/>
                <a:gd name="T8" fmla="*/ 1 w 400"/>
                <a:gd name="T9" fmla="*/ 119 h 339"/>
                <a:gd name="T10" fmla="*/ 4 w 400"/>
                <a:gd name="T11" fmla="*/ 127 h 339"/>
                <a:gd name="T12" fmla="*/ 8 w 400"/>
                <a:gd name="T13" fmla="*/ 133 h 339"/>
                <a:gd name="T14" fmla="*/ 14 w 400"/>
                <a:gd name="T15" fmla="*/ 139 h 339"/>
                <a:gd name="T16" fmla="*/ 23 w 400"/>
                <a:gd name="T17" fmla="*/ 145 h 339"/>
                <a:gd name="T18" fmla="*/ 36 w 400"/>
                <a:gd name="T19" fmla="*/ 152 h 339"/>
                <a:gd name="T20" fmla="*/ 49 w 400"/>
                <a:gd name="T21" fmla="*/ 157 h 339"/>
                <a:gd name="T22" fmla="*/ 63 w 400"/>
                <a:gd name="T23" fmla="*/ 161 h 339"/>
                <a:gd name="T24" fmla="*/ 77 w 400"/>
                <a:gd name="T25" fmla="*/ 164 h 339"/>
                <a:gd name="T26" fmla="*/ 91 w 400"/>
                <a:gd name="T27" fmla="*/ 166 h 339"/>
                <a:gd name="T28" fmla="*/ 105 w 400"/>
                <a:gd name="T29" fmla="*/ 168 h 339"/>
                <a:gd name="T30" fmla="*/ 119 w 400"/>
                <a:gd name="T31" fmla="*/ 169 h 339"/>
                <a:gd name="T32" fmla="*/ 129 w 400"/>
                <a:gd name="T33" fmla="*/ 169 h 339"/>
                <a:gd name="T34" fmla="*/ 132 w 400"/>
                <a:gd name="T35" fmla="*/ 166 h 339"/>
                <a:gd name="T36" fmla="*/ 133 w 400"/>
                <a:gd name="T37" fmla="*/ 162 h 339"/>
                <a:gd name="T38" fmla="*/ 130 w 400"/>
                <a:gd name="T39" fmla="*/ 158 h 339"/>
                <a:gd name="T40" fmla="*/ 121 w 400"/>
                <a:gd name="T41" fmla="*/ 155 h 339"/>
                <a:gd name="T42" fmla="*/ 109 w 400"/>
                <a:gd name="T43" fmla="*/ 153 h 339"/>
                <a:gd name="T44" fmla="*/ 96 w 400"/>
                <a:gd name="T45" fmla="*/ 151 h 339"/>
                <a:gd name="T46" fmla="*/ 83 w 400"/>
                <a:gd name="T47" fmla="*/ 149 h 339"/>
                <a:gd name="T48" fmla="*/ 70 w 400"/>
                <a:gd name="T49" fmla="*/ 146 h 339"/>
                <a:gd name="T50" fmla="*/ 58 w 400"/>
                <a:gd name="T51" fmla="*/ 143 h 339"/>
                <a:gd name="T52" fmla="*/ 46 w 400"/>
                <a:gd name="T53" fmla="*/ 138 h 339"/>
                <a:gd name="T54" fmla="*/ 33 w 400"/>
                <a:gd name="T55" fmla="*/ 133 h 339"/>
                <a:gd name="T56" fmla="*/ 23 w 400"/>
                <a:gd name="T57" fmla="*/ 126 h 339"/>
                <a:gd name="T58" fmla="*/ 16 w 400"/>
                <a:gd name="T59" fmla="*/ 116 h 339"/>
                <a:gd name="T60" fmla="*/ 14 w 400"/>
                <a:gd name="T61" fmla="*/ 104 h 339"/>
                <a:gd name="T62" fmla="*/ 16 w 400"/>
                <a:gd name="T63" fmla="*/ 90 h 339"/>
                <a:gd name="T64" fmla="*/ 21 w 400"/>
                <a:gd name="T65" fmla="*/ 76 h 339"/>
                <a:gd name="T66" fmla="*/ 30 w 400"/>
                <a:gd name="T67" fmla="*/ 62 h 339"/>
                <a:gd name="T68" fmla="*/ 39 w 400"/>
                <a:gd name="T69" fmla="*/ 49 h 339"/>
                <a:gd name="T70" fmla="*/ 51 w 400"/>
                <a:gd name="T71" fmla="*/ 37 h 339"/>
                <a:gd name="T72" fmla="*/ 63 w 400"/>
                <a:gd name="T73" fmla="*/ 26 h 339"/>
                <a:gd name="T74" fmla="*/ 81 w 400"/>
                <a:gd name="T75" fmla="*/ 17 h 339"/>
                <a:gd name="T76" fmla="*/ 98 w 400"/>
                <a:gd name="T77" fmla="*/ 9 h 339"/>
                <a:gd name="T78" fmla="*/ 109 w 400"/>
                <a:gd name="T79" fmla="*/ 3 h 339"/>
                <a:gd name="T80" fmla="*/ 106 w 400"/>
                <a:gd name="T81" fmla="*/ 0 h 339"/>
                <a:gd name="T82" fmla="*/ 91 w 400"/>
                <a:gd name="T83" fmla="*/ 2 h 339"/>
                <a:gd name="T84" fmla="*/ 74 w 400"/>
                <a:gd name="T85" fmla="*/ 8 h 339"/>
                <a:gd name="T86" fmla="*/ 59 w 400"/>
                <a:gd name="T87" fmla="*/ 17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92">
              <a:extLst>
                <a:ext uri="{FF2B5EF4-FFF2-40B4-BE49-F238E27FC236}">
                  <a16:creationId xmlns:a16="http://schemas.microsoft.com/office/drawing/2014/main" id="{3D5313C6-2070-8A44-8FC0-AE4ADDC0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97 w 351"/>
                <a:gd name="T1" fmla="*/ 35 h 226"/>
                <a:gd name="T2" fmla="*/ 102 w 351"/>
                <a:gd name="T3" fmla="*/ 41 h 226"/>
                <a:gd name="T4" fmla="*/ 106 w 351"/>
                <a:gd name="T5" fmla="*/ 48 h 226"/>
                <a:gd name="T6" fmla="*/ 107 w 351"/>
                <a:gd name="T7" fmla="*/ 56 h 226"/>
                <a:gd name="T8" fmla="*/ 107 w 351"/>
                <a:gd name="T9" fmla="*/ 64 h 226"/>
                <a:gd name="T10" fmla="*/ 106 w 351"/>
                <a:gd name="T11" fmla="*/ 71 h 226"/>
                <a:gd name="T12" fmla="*/ 104 w 351"/>
                <a:gd name="T13" fmla="*/ 76 h 226"/>
                <a:gd name="T14" fmla="*/ 101 w 351"/>
                <a:gd name="T15" fmla="*/ 82 h 226"/>
                <a:gd name="T16" fmla="*/ 98 w 351"/>
                <a:gd name="T17" fmla="*/ 87 h 226"/>
                <a:gd name="T18" fmla="*/ 93 w 351"/>
                <a:gd name="T19" fmla="*/ 92 h 226"/>
                <a:gd name="T20" fmla="*/ 89 w 351"/>
                <a:gd name="T21" fmla="*/ 96 h 226"/>
                <a:gd name="T22" fmla="*/ 84 w 351"/>
                <a:gd name="T23" fmla="*/ 101 h 226"/>
                <a:gd name="T24" fmla="*/ 80 w 351"/>
                <a:gd name="T25" fmla="*/ 105 h 226"/>
                <a:gd name="T26" fmla="*/ 79 w 351"/>
                <a:gd name="T27" fmla="*/ 107 h 226"/>
                <a:gd name="T28" fmla="*/ 79 w 351"/>
                <a:gd name="T29" fmla="*/ 108 h 226"/>
                <a:gd name="T30" fmla="*/ 79 w 351"/>
                <a:gd name="T31" fmla="*/ 110 h 226"/>
                <a:gd name="T32" fmla="*/ 80 w 351"/>
                <a:gd name="T33" fmla="*/ 111 h 226"/>
                <a:gd name="T34" fmla="*/ 82 w 351"/>
                <a:gd name="T35" fmla="*/ 113 h 226"/>
                <a:gd name="T36" fmla="*/ 83 w 351"/>
                <a:gd name="T37" fmla="*/ 113 h 226"/>
                <a:gd name="T38" fmla="*/ 85 w 351"/>
                <a:gd name="T39" fmla="*/ 113 h 226"/>
                <a:gd name="T40" fmla="*/ 86 w 351"/>
                <a:gd name="T41" fmla="*/ 111 h 226"/>
                <a:gd name="T42" fmla="*/ 96 w 351"/>
                <a:gd name="T43" fmla="*/ 105 h 226"/>
                <a:gd name="T44" fmla="*/ 104 w 351"/>
                <a:gd name="T45" fmla="*/ 96 h 226"/>
                <a:gd name="T46" fmla="*/ 111 w 351"/>
                <a:gd name="T47" fmla="*/ 86 h 226"/>
                <a:gd name="T48" fmla="*/ 115 w 351"/>
                <a:gd name="T49" fmla="*/ 75 h 226"/>
                <a:gd name="T50" fmla="*/ 117 w 351"/>
                <a:gd name="T51" fmla="*/ 64 h 226"/>
                <a:gd name="T52" fmla="*/ 116 w 351"/>
                <a:gd name="T53" fmla="*/ 52 h 226"/>
                <a:gd name="T54" fmla="*/ 112 w 351"/>
                <a:gd name="T55" fmla="*/ 41 h 226"/>
                <a:gd name="T56" fmla="*/ 104 w 351"/>
                <a:gd name="T57" fmla="*/ 31 h 226"/>
                <a:gd name="T58" fmla="*/ 98 w 351"/>
                <a:gd name="T59" fmla="*/ 26 h 226"/>
                <a:gd name="T60" fmla="*/ 92 w 351"/>
                <a:gd name="T61" fmla="*/ 22 h 226"/>
                <a:gd name="T62" fmla="*/ 84 w 351"/>
                <a:gd name="T63" fmla="*/ 18 h 226"/>
                <a:gd name="T64" fmla="*/ 76 w 351"/>
                <a:gd name="T65" fmla="*/ 14 h 226"/>
                <a:gd name="T66" fmla="*/ 68 w 351"/>
                <a:gd name="T67" fmla="*/ 10 h 226"/>
                <a:gd name="T68" fmla="*/ 60 w 351"/>
                <a:gd name="T69" fmla="*/ 8 h 226"/>
                <a:gd name="T70" fmla="*/ 51 w 351"/>
                <a:gd name="T71" fmla="*/ 6 h 226"/>
                <a:gd name="T72" fmla="*/ 43 w 351"/>
                <a:gd name="T73" fmla="*/ 4 h 226"/>
                <a:gd name="T74" fmla="*/ 35 w 351"/>
                <a:gd name="T75" fmla="*/ 2 h 226"/>
                <a:gd name="T76" fmla="*/ 27 w 351"/>
                <a:gd name="T77" fmla="*/ 1 h 226"/>
                <a:gd name="T78" fmla="*/ 20 w 351"/>
                <a:gd name="T79" fmla="*/ 0 h 226"/>
                <a:gd name="T80" fmla="*/ 14 w 351"/>
                <a:gd name="T81" fmla="*/ 0 h 226"/>
                <a:gd name="T82" fmla="*/ 9 w 351"/>
                <a:gd name="T83" fmla="*/ 0 h 226"/>
                <a:gd name="T84" fmla="*/ 5 w 351"/>
                <a:gd name="T85" fmla="*/ 0 h 226"/>
                <a:gd name="T86" fmla="*/ 2 w 351"/>
                <a:gd name="T87" fmla="*/ 1 h 226"/>
                <a:gd name="T88" fmla="*/ 0 w 351"/>
                <a:gd name="T89" fmla="*/ 2 h 226"/>
                <a:gd name="T90" fmla="*/ 5 w 351"/>
                <a:gd name="T91" fmla="*/ 3 h 226"/>
                <a:gd name="T92" fmla="*/ 10 w 351"/>
                <a:gd name="T93" fmla="*/ 4 h 226"/>
                <a:gd name="T94" fmla="*/ 16 w 351"/>
                <a:gd name="T95" fmla="*/ 5 h 226"/>
                <a:gd name="T96" fmla="*/ 21 w 351"/>
                <a:gd name="T97" fmla="*/ 6 h 226"/>
                <a:gd name="T98" fmla="*/ 27 w 351"/>
                <a:gd name="T99" fmla="*/ 7 h 226"/>
                <a:gd name="T100" fmla="*/ 34 w 351"/>
                <a:gd name="T101" fmla="*/ 8 h 226"/>
                <a:gd name="T102" fmla="*/ 40 w 351"/>
                <a:gd name="T103" fmla="*/ 10 h 226"/>
                <a:gd name="T104" fmla="*/ 47 w 351"/>
                <a:gd name="T105" fmla="*/ 12 h 226"/>
                <a:gd name="T106" fmla="*/ 53 w 351"/>
                <a:gd name="T107" fmla="*/ 14 h 226"/>
                <a:gd name="T108" fmla="*/ 60 w 351"/>
                <a:gd name="T109" fmla="*/ 16 h 226"/>
                <a:gd name="T110" fmla="*/ 67 w 351"/>
                <a:gd name="T111" fmla="*/ 18 h 226"/>
                <a:gd name="T112" fmla="*/ 73 w 351"/>
                <a:gd name="T113" fmla="*/ 20 h 226"/>
                <a:gd name="T114" fmla="*/ 80 w 351"/>
                <a:gd name="T115" fmla="*/ 23 h 226"/>
                <a:gd name="T116" fmla="*/ 86 w 351"/>
                <a:gd name="T117" fmla="*/ 27 h 226"/>
                <a:gd name="T118" fmla="*/ 92 w 351"/>
                <a:gd name="T119" fmla="*/ 31 h 226"/>
                <a:gd name="T120" fmla="*/ 97 w 351"/>
                <a:gd name="T121" fmla="*/ 35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93">
              <a:extLst>
                <a:ext uri="{FF2B5EF4-FFF2-40B4-BE49-F238E27FC236}">
                  <a16:creationId xmlns:a16="http://schemas.microsoft.com/office/drawing/2014/main" id="{DE1158BA-4453-6B48-8414-BD9ACDE0B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58 h 213"/>
                <a:gd name="T2" fmla="*/ 0 w 142"/>
                <a:gd name="T3" fmla="*/ 67 h 213"/>
                <a:gd name="T4" fmla="*/ 2 w 142"/>
                <a:gd name="T5" fmla="*/ 75 h 213"/>
                <a:gd name="T6" fmla="*/ 5 w 142"/>
                <a:gd name="T7" fmla="*/ 83 h 213"/>
                <a:gd name="T8" fmla="*/ 10 w 142"/>
                <a:gd name="T9" fmla="*/ 90 h 213"/>
                <a:gd name="T10" fmla="*/ 16 w 142"/>
                <a:gd name="T11" fmla="*/ 96 h 213"/>
                <a:gd name="T12" fmla="*/ 23 w 142"/>
                <a:gd name="T13" fmla="*/ 101 h 213"/>
                <a:gd name="T14" fmla="*/ 31 w 142"/>
                <a:gd name="T15" fmla="*/ 104 h 213"/>
                <a:gd name="T16" fmla="*/ 39 w 142"/>
                <a:gd name="T17" fmla="*/ 106 h 213"/>
                <a:gd name="T18" fmla="*/ 41 w 142"/>
                <a:gd name="T19" fmla="*/ 107 h 213"/>
                <a:gd name="T20" fmla="*/ 44 w 142"/>
                <a:gd name="T21" fmla="*/ 106 h 213"/>
                <a:gd name="T22" fmla="*/ 46 w 142"/>
                <a:gd name="T23" fmla="*/ 104 h 213"/>
                <a:gd name="T24" fmla="*/ 47 w 142"/>
                <a:gd name="T25" fmla="*/ 102 h 213"/>
                <a:gd name="T26" fmla="*/ 47 w 142"/>
                <a:gd name="T27" fmla="*/ 100 h 213"/>
                <a:gd name="T28" fmla="*/ 46 w 142"/>
                <a:gd name="T29" fmla="*/ 97 h 213"/>
                <a:gd name="T30" fmla="*/ 45 w 142"/>
                <a:gd name="T31" fmla="*/ 95 h 213"/>
                <a:gd name="T32" fmla="*/ 42 w 142"/>
                <a:gd name="T33" fmla="*/ 94 h 213"/>
                <a:gd name="T34" fmla="*/ 34 w 142"/>
                <a:gd name="T35" fmla="*/ 91 h 213"/>
                <a:gd name="T36" fmla="*/ 27 w 142"/>
                <a:gd name="T37" fmla="*/ 87 h 213"/>
                <a:gd name="T38" fmla="*/ 21 w 142"/>
                <a:gd name="T39" fmla="*/ 81 h 213"/>
                <a:gd name="T40" fmla="*/ 17 w 142"/>
                <a:gd name="T41" fmla="*/ 75 h 213"/>
                <a:gd name="T42" fmla="*/ 14 w 142"/>
                <a:gd name="T43" fmla="*/ 67 h 213"/>
                <a:gd name="T44" fmla="*/ 12 w 142"/>
                <a:gd name="T45" fmla="*/ 59 h 213"/>
                <a:gd name="T46" fmla="*/ 12 w 142"/>
                <a:gd name="T47" fmla="*/ 50 h 213"/>
                <a:gd name="T48" fmla="*/ 15 w 142"/>
                <a:gd name="T49" fmla="*/ 41 h 213"/>
                <a:gd name="T50" fmla="*/ 18 w 142"/>
                <a:gd name="T51" fmla="*/ 34 h 213"/>
                <a:gd name="T52" fmla="*/ 22 w 142"/>
                <a:gd name="T53" fmla="*/ 28 h 213"/>
                <a:gd name="T54" fmla="*/ 26 w 142"/>
                <a:gd name="T55" fmla="*/ 22 h 213"/>
                <a:gd name="T56" fmla="*/ 31 w 142"/>
                <a:gd name="T57" fmla="*/ 17 h 213"/>
                <a:gd name="T58" fmla="*/ 35 w 142"/>
                <a:gd name="T59" fmla="*/ 13 h 213"/>
                <a:gd name="T60" fmla="*/ 40 w 142"/>
                <a:gd name="T61" fmla="*/ 8 h 213"/>
                <a:gd name="T62" fmla="*/ 45 w 142"/>
                <a:gd name="T63" fmla="*/ 4 h 213"/>
                <a:gd name="T64" fmla="*/ 48 w 142"/>
                <a:gd name="T65" fmla="*/ 1 h 213"/>
                <a:gd name="T66" fmla="*/ 45 w 142"/>
                <a:gd name="T67" fmla="*/ 0 h 213"/>
                <a:gd name="T68" fmla="*/ 39 w 142"/>
                <a:gd name="T69" fmla="*/ 3 h 213"/>
                <a:gd name="T70" fmla="*/ 32 w 142"/>
                <a:gd name="T71" fmla="*/ 8 h 213"/>
                <a:gd name="T72" fmla="*/ 24 w 142"/>
                <a:gd name="T73" fmla="*/ 16 h 213"/>
                <a:gd name="T74" fmla="*/ 16 w 142"/>
                <a:gd name="T75" fmla="*/ 26 h 213"/>
                <a:gd name="T76" fmla="*/ 8 w 142"/>
                <a:gd name="T77" fmla="*/ 36 h 213"/>
                <a:gd name="T78" fmla="*/ 3 w 142"/>
                <a:gd name="T79" fmla="*/ 48 h 213"/>
                <a:gd name="T80" fmla="*/ 0 w 142"/>
                <a:gd name="T81" fmla="*/ 58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94">
              <a:extLst>
                <a:ext uri="{FF2B5EF4-FFF2-40B4-BE49-F238E27FC236}">
                  <a16:creationId xmlns:a16="http://schemas.microsoft.com/office/drawing/2014/main" id="{B9757464-4E16-7A41-9C63-34716BE29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85 w 305"/>
                <a:gd name="T1" fmla="*/ 56 h 279"/>
                <a:gd name="T2" fmla="*/ 90 w 305"/>
                <a:gd name="T3" fmla="*/ 64 h 279"/>
                <a:gd name="T4" fmla="*/ 92 w 305"/>
                <a:gd name="T5" fmla="*/ 74 h 279"/>
                <a:gd name="T6" fmla="*/ 91 w 305"/>
                <a:gd name="T7" fmla="*/ 84 h 279"/>
                <a:gd name="T8" fmla="*/ 85 w 305"/>
                <a:gd name="T9" fmla="*/ 94 h 279"/>
                <a:gd name="T10" fmla="*/ 77 w 305"/>
                <a:gd name="T11" fmla="*/ 102 h 279"/>
                <a:gd name="T12" fmla="*/ 68 w 305"/>
                <a:gd name="T13" fmla="*/ 110 h 279"/>
                <a:gd name="T14" fmla="*/ 59 w 305"/>
                <a:gd name="T15" fmla="*/ 118 h 279"/>
                <a:gd name="T16" fmla="*/ 53 w 305"/>
                <a:gd name="T17" fmla="*/ 125 h 279"/>
                <a:gd name="T18" fmla="*/ 51 w 305"/>
                <a:gd name="T19" fmla="*/ 129 h 279"/>
                <a:gd name="T20" fmla="*/ 49 w 305"/>
                <a:gd name="T21" fmla="*/ 133 h 279"/>
                <a:gd name="T22" fmla="*/ 50 w 305"/>
                <a:gd name="T23" fmla="*/ 137 h 279"/>
                <a:gd name="T24" fmla="*/ 53 w 305"/>
                <a:gd name="T25" fmla="*/ 139 h 279"/>
                <a:gd name="T26" fmla="*/ 57 w 305"/>
                <a:gd name="T27" fmla="*/ 139 h 279"/>
                <a:gd name="T28" fmla="*/ 63 w 305"/>
                <a:gd name="T29" fmla="*/ 131 h 279"/>
                <a:gd name="T30" fmla="*/ 74 w 305"/>
                <a:gd name="T31" fmla="*/ 121 h 279"/>
                <a:gd name="T32" fmla="*/ 85 w 305"/>
                <a:gd name="T33" fmla="*/ 110 h 279"/>
                <a:gd name="T34" fmla="*/ 95 w 305"/>
                <a:gd name="T35" fmla="*/ 98 h 279"/>
                <a:gd name="T36" fmla="*/ 100 w 305"/>
                <a:gd name="T37" fmla="*/ 84 h 279"/>
                <a:gd name="T38" fmla="*/ 99 w 305"/>
                <a:gd name="T39" fmla="*/ 68 h 279"/>
                <a:gd name="T40" fmla="*/ 93 w 305"/>
                <a:gd name="T41" fmla="*/ 54 h 279"/>
                <a:gd name="T42" fmla="*/ 83 w 305"/>
                <a:gd name="T43" fmla="*/ 42 h 279"/>
                <a:gd name="T44" fmla="*/ 73 w 305"/>
                <a:gd name="T45" fmla="*/ 33 h 279"/>
                <a:gd name="T46" fmla="*/ 63 w 305"/>
                <a:gd name="T47" fmla="*/ 27 h 279"/>
                <a:gd name="T48" fmla="*/ 52 w 305"/>
                <a:gd name="T49" fmla="*/ 20 h 279"/>
                <a:gd name="T50" fmla="*/ 40 w 305"/>
                <a:gd name="T51" fmla="*/ 13 h 279"/>
                <a:gd name="T52" fmla="*/ 30 w 305"/>
                <a:gd name="T53" fmla="*/ 7 h 279"/>
                <a:gd name="T54" fmla="*/ 19 w 305"/>
                <a:gd name="T55" fmla="*/ 3 h 279"/>
                <a:gd name="T56" fmla="*/ 10 w 305"/>
                <a:gd name="T57" fmla="*/ 0 h 279"/>
                <a:gd name="T58" fmla="*/ 3 w 305"/>
                <a:gd name="T59" fmla="*/ 0 h 279"/>
                <a:gd name="T60" fmla="*/ 3 w 305"/>
                <a:gd name="T61" fmla="*/ 3 h 279"/>
                <a:gd name="T62" fmla="*/ 12 w 305"/>
                <a:gd name="T63" fmla="*/ 6 h 279"/>
                <a:gd name="T64" fmla="*/ 21 w 305"/>
                <a:gd name="T65" fmla="*/ 11 h 279"/>
                <a:gd name="T66" fmla="*/ 32 w 305"/>
                <a:gd name="T67" fmla="*/ 16 h 279"/>
                <a:gd name="T68" fmla="*/ 44 w 305"/>
                <a:gd name="T69" fmla="*/ 23 h 279"/>
                <a:gd name="T70" fmla="*/ 55 w 305"/>
                <a:gd name="T71" fmla="*/ 31 h 279"/>
                <a:gd name="T72" fmla="*/ 67 w 305"/>
                <a:gd name="T73" fmla="*/ 39 h 279"/>
                <a:gd name="T74" fmla="*/ 77 w 305"/>
                <a:gd name="T75" fmla="*/ 47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99">
              <a:extLst>
                <a:ext uri="{FF2B5EF4-FFF2-40B4-BE49-F238E27FC236}">
                  <a16:creationId xmlns:a16="http://schemas.microsoft.com/office/drawing/2014/main" id="{4FA5D0FC-C960-D849-B950-423D9D18C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9 w 54"/>
                <a:gd name="T1" fmla="*/ 5 h 85"/>
                <a:gd name="T2" fmla="*/ 9 w 54"/>
                <a:gd name="T3" fmla="*/ 3 h 85"/>
                <a:gd name="T4" fmla="*/ 7 w 54"/>
                <a:gd name="T5" fmla="*/ 1 h 85"/>
                <a:gd name="T6" fmla="*/ 6 w 54"/>
                <a:gd name="T7" fmla="*/ 0 h 85"/>
                <a:gd name="T8" fmla="*/ 4 w 54"/>
                <a:gd name="T9" fmla="*/ 0 h 85"/>
                <a:gd name="T10" fmla="*/ 3 w 54"/>
                <a:gd name="T11" fmla="*/ 0 h 85"/>
                <a:gd name="T12" fmla="*/ 1 w 54"/>
                <a:gd name="T13" fmla="*/ 1 h 85"/>
                <a:gd name="T14" fmla="*/ 0 w 54"/>
                <a:gd name="T15" fmla="*/ 3 h 85"/>
                <a:gd name="T16" fmla="*/ 0 w 54"/>
                <a:gd name="T17" fmla="*/ 5 h 85"/>
                <a:gd name="T18" fmla="*/ 0 w 54"/>
                <a:gd name="T19" fmla="*/ 11 h 85"/>
                <a:gd name="T20" fmla="*/ 2 w 54"/>
                <a:gd name="T21" fmla="*/ 17 h 85"/>
                <a:gd name="T22" fmla="*/ 4 w 54"/>
                <a:gd name="T23" fmla="*/ 23 h 85"/>
                <a:gd name="T24" fmla="*/ 6 w 54"/>
                <a:gd name="T25" fmla="*/ 29 h 85"/>
                <a:gd name="T26" fmla="*/ 9 w 54"/>
                <a:gd name="T27" fmla="*/ 35 h 85"/>
                <a:gd name="T28" fmla="*/ 12 w 54"/>
                <a:gd name="T29" fmla="*/ 39 h 85"/>
                <a:gd name="T30" fmla="*/ 15 w 54"/>
                <a:gd name="T31" fmla="*/ 42 h 85"/>
                <a:gd name="T32" fmla="*/ 18 w 54"/>
                <a:gd name="T33" fmla="*/ 42 h 85"/>
                <a:gd name="T34" fmla="*/ 18 w 54"/>
                <a:gd name="T35" fmla="*/ 34 h 85"/>
                <a:gd name="T36" fmla="*/ 16 w 54"/>
                <a:gd name="T37" fmla="*/ 24 h 85"/>
                <a:gd name="T38" fmla="*/ 13 w 54"/>
                <a:gd name="T39" fmla="*/ 14 h 85"/>
                <a:gd name="T40" fmla="*/ 9 w 54"/>
                <a:gd name="T41" fmla="*/ 5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100">
              <a:extLst>
                <a:ext uri="{FF2B5EF4-FFF2-40B4-BE49-F238E27FC236}">
                  <a16:creationId xmlns:a16="http://schemas.microsoft.com/office/drawing/2014/main" id="{EE632D71-9A7D-9047-A274-01FF8B2A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8 w 46"/>
                <a:gd name="T1" fmla="*/ 3 h 48"/>
                <a:gd name="T2" fmla="*/ 8 w 46"/>
                <a:gd name="T3" fmla="*/ 4 h 48"/>
                <a:gd name="T4" fmla="*/ 8 w 46"/>
                <a:gd name="T5" fmla="*/ 4 h 48"/>
                <a:gd name="T6" fmla="*/ 8 w 46"/>
                <a:gd name="T7" fmla="*/ 4 h 48"/>
                <a:gd name="T8" fmla="*/ 8 w 46"/>
                <a:gd name="T9" fmla="*/ 4 h 48"/>
                <a:gd name="T10" fmla="*/ 8 w 46"/>
                <a:gd name="T11" fmla="*/ 2 h 48"/>
                <a:gd name="T12" fmla="*/ 6 w 46"/>
                <a:gd name="T13" fmla="*/ 1 h 48"/>
                <a:gd name="T14" fmla="*/ 5 w 46"/>
                <a:gd name="T15" fmla="*/ 0 h 48"/>
                <a:gd name="T16" fmla="*/ 3 w 46"/>
                <a:gd name="T17" fmla="*/ 0 h 48"/>
                <a:gd name="T18" fmla="*/ 1 w 46"/>
                <a:gd name="T19" fmla="*/ 1 h 48"/>
                <a:gd name="T20" fmla="*/ 0 w 46"/>
                <a:gd name="T21" fmla="*/ 2 h 48"/>
                <a:gd name="T22" fmla="*/ 0 w 46"/>
                <a:gd name="T23" fmla="*/ 4 h 48"/>
                <a:gd name="T24" fmla="*/ 0 w 46"/>
                <a:gd name="T25" fmla="*/ 5 h 48"/>
                <a:gd name="T26" fmla="*/ 0 w 46"/>
                <a:gd name="T27" fmla="*/ 8 h 48"/>
                <a:gd name="T28" fmla="*/ 1 w 46"/>
                <a:gd name="T29" fmla="*/ 11 h 48"/>
                <a:gd name="T30" fmla="*/ 3 w 46"/>
                <a:gd name="T31" fmla="*/ 14 h 48"/>
                <a:gd name="T32" fmla="*/ 6 w 46"/>
                <a:gd name="T33" fmla="*/ 18 h 48"/>
                <a:gd name="T34" fmla="*/ 8 w 46"/>
                <a:gd name="T35" fmla="*/ 21 h 48"/>
                <a:gd name="T36" fmla="*/ 11 w 46"/>
                <a:gd name="T37" fmla="*/ 23 h 48"/>
                <a:gd name="T38" fmla="*/ 13 w 46"/>
                <a:gd name="T39" fmla="*/ 24 h 48"/>
                <a:gd name="T40" fmla="*/ 15 w 46"/>
                <a:gd name="T41" fmla="*/ 24 h 48"/>
                <a:gd name="T42" fmla="*/ 15 w 46"/>
                <a:gd name="T43" fmla="*/ 19 h 48"/>
                <a:gd name="T44" fmla="*/ 13 w 46"/>
                <a:gd name="T45" fmla="*/ 13 h 48"/>
                <a:gd name="T46" fmla="*/ 10 w 46"/>
                <a:gd name="T47" fmla="*/ 7 h 48"/>
                <a:gd name="T48" fmla="*/ 8 w 46"/>
                <a:gd name="T49" fmla="*/ 3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101">
              <a:extLst>
                <a:ext uri="{FF2B5EF4-FFF2-40B4-BE49-F238E27FC236}">
                  <a16:creationId xmlns:a16="http://schemas.microsoft.com/office/drawing/2014/main" id="{37A2E779-376D-6C43-A511-0211CB0BB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16 w 64"/>
                <a:gd name="T1" fmla="*/ 12 h 32"/>
                <a:gd name="T2" fmla="*/ 18 w 64"/>
                <a:gd name="T3" fmla="*/ 11 h 32"/>
                <a:gd name="T4" fmla="*/ 20 w 64"/>
                <a:gd name="T5" fmla="*/ 10 h 32"/>
                <a:gd name="T6" fmla="*/ 21 w 64"/>
                <a:gd name="T7" fmla="*/ 8 h 32"/>
                <a:gd name="T8" fmla="*/ 21 w 64"/>
                <a:gd name="T9" fmla="*/ 6 h 32"/>
                <a:gd name="T10" fmla="*/ 20 w 64"/>
                <a:gd name="T11" fmla="*/ 3 h 32"/>
                <a:gd name="T12" fmla="*/ 18 w 64"/>
                <a:gd name="T13" fmla="*/ 1 h 32"/>
                <a:gd name="T14" fmla="*/ 16 w 64"/>
                <a:gd name="T15" fmla="*/ 0 h 32"/>
                <a:gd name="T16" fmla="*/ 14 w 64"/>
                <a:gd name="T17" fmla="*/ 0 h 32"/>
                <a:gd name="T18" fmla="*/ 13 w 64"/>
                <a:gd name="T19" fmla="*/ 0 h 32"/>
                <a:gd name="T20" fmla="*/ 11 w 64"/>
                <a:gd name="T21" fmla="*/ 1 h 32"/>
                <a:gd name="T22" fmla="*/ 9 w 64"/>
                <a:gd name="T23" fmla="*/ 2 h 32"/>
                <a:gd name="T24" fmla="*/ 5 w 64"/>
                <a:gd name="T25" fmla="*/ 4 h 32"/>
                <a:gd name="T26" fmla="*/ 2 w 64"/>
                <a:gd name="T27" fmla="*/ 7 h 32"/>
                <a:gd name="T28" fmla="*/ 1 w 64"/>
                <a:gd name="T29" fmla="*/ 10 h 32"/>
                <a:gd name="T30" fmla="*/ 0 w 64"/>
                <a:gd name="T31" fmla="*/ 13 h 32"/>
                <a:gd name="T32" fmla="*/ 0 w 64"/>
                <a:gd name="T33" fmla="*/ 14 h 32"/>
                <a:gd name="T34" fmla="*/ 1 w 64"/>
                <a:gd name="T35" fmla="*/ 15 h 32"/>
                <a:gd name="T36" fmla="*/ 3 w 64"/>
                <a:gd name="T37" fmla="*/ 16 h 32"/>
                <a:gd name="T38" fmla="*/ 5 w 64"/>
                <a:gd name="T39" fmla="*/ 16 h 32"/>
                <a:gd name="T40" fmla="*/ 7 w 64"/>
                <a:gd name="T41" fmla="*/ 16 h 32"/>
                <a:gd name="T42" fmla="*/ 10 w 64"/>
                <a:gd name="T43" fmla="*/ 15 h 32"/>
                <a:gd name="T44" fmla="*/ 12 w 64"/>
                <a:gd name="T45" fmla="*/ 15 h 32"/>
                <a:gd name="T46" fmla="*/ 14 w 64"/>
                <a:gd name="T47" fmla="*/ 14 h 32"/>
                <a:gd name="T48" fmla="*/ 16 w 64"/>
                <a:gd name="T49" fmla="*/ 1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130">
              <a:extLst>
                <a:ext uri="{FF2B5EF4-FFF2-40B4-BE49-F238E27FC236}">
                  <a16:creationId xmlns:a16="http://schemas.microsoft.com/office/drawing/2014/main" id="{35E3B7AC-3B8F-D241-871F-0671C0C3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30 w 246"/>
                <a:gd name="T1" fmla="*/ 16 h 211"/>
                <a:gd name="T2" fmla="*/ 24 w 246"/>
                <a:gd name="T3" fmla="*/ 21 h 211"/>
                <a:gd name="T4" fmla="*/ 19 w 246"/>
                <a:gd name="T5" fmla="*/ 26 h 211"/>
                <a:gd name="T6" fmla="*/ 14 w 246"/>
                <a:gd name="T7" fmla="*/ 32 h 211"/>
                <a:gd name="T8" fmla="*/ 9 w 246"/>
                <a:gd name="T9" fmla="*/ 38 h 211"/>
                <a:gd name="T10" fmla="*/ 6 w 246"/>
                <a:gd name="T11" fmla="*/ 45 h 211"/>
                <a:gd name="T12" fmla="*/ 3 w 246"/>
                <a:gd name="T13" fmla="*/ 52 h 211"/>
                <a:gd name="T14" fmla="*/ 1 w 246"/>
                <a:gd name="T15" fmla="*/ 58 h 211"/>
                <a:gd name="T16" fmla="*/ 0 w 246"/>
                <a:gd name="T17" fmla="*/ 66 h 211"/>
                <a:gd name="T18" fmla="*/ 1 w 246"/>
                <a:gd name="T19" fmla="*/ 76 h 211"/>
                <a:gd name="T20" fmla="*/ 5 w 246"/>
                <a:gd name="T21" fmla="*/ 85 h 211"/>
                <a:gd name="T22" fmla="*/ 11 w 246"/>
                <a:gd name="T23" fmla="*/ 93 h 211"/>
                <a:gd name="T24" fmla="*/ 18 w 246"/>
                <a:gd name="T25" fmla="*/ 99 h 211"/>
                <a:gd name="T26" fmla="*/ 27 w 246"/>
                <a:gd name="T27" fmla="*/ 103 h 211"/>
                <a:gd name="T28" fmla="*/ 36 w 246"/>
                <a:gd name="T29" fmla="*/ 105 h 211"/>
                <a:gd name="T30" fmla="*/ 46 w 246"/>
                <a:gd name="T31" fmla="*/ 106 h 211"/>
                <a:gd name="T32" fmla="*/ 55 w 246"/>
                <a:gd name="T33" fmla="*/ 104 h 211"/>
                <a:gd name="T34" fmla="*/ 57 w 246"/>
                <a:gd name="T35" fmla="*/ 104 h 211"/>
                <a:gd name="T36" fmla="*/ 59 w 246"/>
                <a:gd name="T37" fmla="*/ 103 h 211"/>
                <a:gd name="T38" fmla="*/ 60 w 246"/>
                <a:gd name="T39" fmla="*/ 101 h 211"/>
                <a:gd name="T40" fmla="*/ 61 w 246"/>
                <a:gd name="T41" fmla="*/ 99 h 211"/>
                <a:gd name="T42" fmla="*/ 60 w 246"/>
                <a:gd name="T43" fmla="*/ 98 h 211"/>
                <a:gd name="T44" fmla="*/ 59 w 246"/>
                <a:gd name="T45" fmla="*/ 98 h 211"/>
                <a:gd name="T46" fmla="*/ 57 w 246"/>
                <a:gd name="T47" fmla="*/ 98 h 211"/>
                <a:gd name="T48" fmla="*/ 54 w 246"/>
                <a:gd name="T49" fmla="*/ 98 h 211"/>
                <a:gd name="T50" fmla="*/ 51 w 246"/>
                <a:gd name="T51" fmla="*/ 98 h 211"/>
                <a:gd name="T52" fmla="*/ 49 w 246"/>
                <a:gd name="T53" fmla="*/ 98 h 211"/>
                <a:gd name="T54" fmla="*/ 47 w 246"/>
                <a:gd name="T55" fmla="*/ 98 h 211"/>
                <a:gd name="T56" fmla="*/ 45 w 246"/>
                <a:gd name="T57" fmla="*/ 98 h 211"/>
                <a:gd name="T58" fmla="*/ 40 w 246"/>
                <a:gd name="T59" fmla="*/ 97 h 211"/>
                <a:gd name="T60" fmla="*/ 36 w 246"/>
                <a:gd name="T61" fmla="*/ 97 h 211"/>
                <a:gd name="T62" fmla="*/ 31 w 246"/>
                <a:gd name="T63" fmla="*/ 96 h 211"/>
                <a:gd name="T64" fmla="*/ 26 w 246"/>
                <a:gd name="T65" fmla="*/ 94 h 211"/>
                <a:gd name="T66" fmla="*/ 21 w 246"/>
                <a:gd name="T67" fmla="*/ 93 h 211"/>
                <a:gd name="T68" fmla="*/ 17 w 246"/>
                <a:gd name="T69" fmla="*/ 89 h 211"/>
                <a:gd name="T70" fmla="*/ 12 w 246"/>
                <a:gd name="T71" fmla="*/ 85 h 211"/>
                <a:gd name="T72" fmla="*/ 7 w 246"/>
                <a:gd name="T73" fmla="*/ 78 h 211"/>
                <a:gd name="T74" fmla="*/ 6 w 246"/>
                <a:gd name="T75" fmla="*/ 70 h 211"/>
                <a:gd name="T76" fmla="*/ 7 w 246"/>
                <a:gd name="T77" fmla="*/ 63 h 211"/>
                <a:gd name="T78" fmla="*/ 9 w 246"/>
                <a:gd name="T79" fmla="*/ 56 h 211"/>
                <a:gd name="T80" fmla="*/ 12 w 246"/>
                <a:gd name="T81" fmla="*/ 49 h 211"/>
                <a:gd name="T82" fmla="*/ 16 w 246"/>
                <a:gd name="T83" fmla="*/ 43 h 211"/>
                <a:gd name="T84" fmla="*/ 21 w 246"/>
                <a:gd name="T85" fmla="*/ 37 h 211"/>
                <a:gd name="T86" fmla="*/ 26 w 246"/>
                <a:gd name="T87" fmla="*/ 32 h 211"/>
                <a:gd name="T88" fmla="*/ 33 w 246"/>
                <a:gd name="T89" fmla="*/ 26 h 211"/>
                <a:gd name="T90" fmla="*/ 39 w 246"/>
                <a:gd name="T91" fmla="*/ 22 h 211"/>
                <a:gd name="T92" fmla="*/ 46 w 246"/>
                <a:gd name="T93" fmla="*/ 18 h 211"/>
                <a:gd name="T94" fmla="*/ 52 w 246"/>
                <a:gd name="T95" fmla="*/ 14 h 211"/>
                <a:gd name="T96" fmla="*/ 59 w 246"/>
                <a:gd name="T97" fmla="*/ 11 h 211"/>
                <a:gd name="T98" fmla="*/ 65 w 246"/>
                <a:gd name="T99" fmla="*/ 8 h 211"/>
                <a:gd name="T100" fmla="*/ 71 w 246"/>
                <a:gd name="T101" fmla="*/ 6 h 211"/>
                <a:gd name="T102" fmla="*/ 77 w 246"/>
                <a:gd name="T103" fmla="*/ 4 h 211"/>
                <a:gd name="T104" fmla="*/ 82 w 246"/>
                <a:gd name="T105" fmla="*/ 3 h 211"/>
                <a:gd name="T106" fmla="*/ 79 w 246"/>
                <a:gd name="T107" fmla="*/ 1 h 211"/>
                <a:gd name="T108" fmla="*/ 73 w 246"/>
                <a:gd name="T109" fmla="*/ 0 h 211"/>
                <a:gd name="T110" fmla="*/ 67 w 246"/>
                <a:gd name="T111" fmla="*/ 1 h 211"/>
                <a:gd name="T112" fmla="*/ 60 w 246"/>
                <a:gd name="T113" fmla="*/ 3 h 211"/>
                <a:gd name="T114" fmla="*/ 51 w 246"/>
                <a:gd name="T115" fmla="*/ 5 h 211"/>
                <a:gd name="T116" fmla="*/ 44 w 246"/>
                <a:gd name="T117" fmla="*/ 8 h 211"/>
                <a:gd name="T118" fmla="*/ 36 w 246"/>
                <a:gd name="T119" fmla="*/ 12 h 211"/>
                <a:gd name="T120" fmla="*/ 30 w 246"/>
                <a:gd name="T121" fmla="*/ 16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131">
              <a:extLst>
                <a:ext uri="{FF2B5EF4-FFF2-40B4-BE49-F238E27FC236}">
                  <a16:creationId xmlns:a16="http://schemas.microsoft.com/office/drawing/2014/main" id="{80B0A976-B8BB-5F4F-89AA-E87D9922F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45 w 158"/>
                <a:gd name="T1" fmla="*/ 27 h 164"/>
                <a:gd name="T2" fmla="*/ 46 w 158"/>
                <a:gd name="T3" fmla="*/ 36 h 164"/>
                <a:gd name="T4" fmla="*/ 45 w 158"/>
                <a:gd name="T5" fmla="*/ 43 h 164"/>
                <a:gd name="T6" fmla="*/ 42 w 158"/>
                <a:gd name="T7" fmla="*/ 50 h 164"/>
                <a:gd name="T8" fmla="*/ 37 w 158"/>
                <a:gd name="T9" fmla="*/ 55 h 164"/>
                <a:gd name="T10" fmla="*/ 31 w 158"/>
                <a:gd name="T11" fmla="*/ 60 h 164"/>
                <a:gd name="T12" fmla="*/ 25 w 158"/>
                <a:gd name="T13" fmla="*/ 65 h 164"/>
                <a:gd name="T14" fmla="*/ 18 w 158"/>
                <a:gd name="T15" fmla="*/ 70 h 164"/>
                <a:gd name="T16" fmla="*/ 12 w 158"/>
                <a:gd name="T17" fmla="*/ 75 h 164"/>
                <a:gd name="T18" fmla="*/ 11 w 158"/>
                <a:gd name="T19" fmla="*/ 76 h 164"/>
                <a:gd name="T20" fmla="*/ 11 w 158"/>
                <a:gd name="T21" fmla="*/ 77 h 164"/>
                <a:gd name="T22" fmla="*/ 11 w 158"/>
                <a:gd name="T23" fmla="*/ 79 h 164"/>
                <a:gd name="T24" fmla="*/ 12 w 158"/>
                <a:gd name="T25" fmla="*/ 80 h 164"/>
                <a:gd name="T26" fmla="*/ 12 w 158"/>
                <a:gd name="T27" fmla="*/ 82 h 164"/>
                <a:gd name="T28" fmla="*/ 14 w 158"/>
                <a:gd name="T29" fmla="*/ 82 h 164"/>
                <a:gd name="T30" fmla="*/ 15 w 158"/>
                <a:gd name="T31" fmla="*/ 82 h 164"/>
                <a:gd name="T32" fmla="*/ 17 w 158"/>
                <a:gd name="T33" fmla="*/ 82 h 164"/>
                <a:gd name="T34" fmla="*/ 24 w 158"/>
                <a:gd name="T35" fmla="*/ 77 h 164"/>
                <a:gd name="T36" fmla="*/ 32 w 158"/>
                <a:gd name="T37" fmla="*/ 72 h 164"/>
                <a:gd name="T38" fmla="*/ 38 w 158"/>
                <a:gd name="T39" fmla="*/ 66 h 164"/>
                <a:gd name="T40" fmla="*/ 45 w 158"/>
                <a:gd name="T41" fmla="*/ 59 h 164"/>
                <a:gd name="T42" fmla="*/ 49 w 158"/>
                <a:gd name="T43" fmla="*/ 52 h 164"/>
                <a:gd name="T44" fmla="*/ 52 w 158"/>
                <a:gd name="T45" fmla="*/ 44 h 164"/>
                <a:gd name="T46" fmla="*/ 53 w 158"/>
                <a:gd name="T47" fmla="*/ 35 h 164"/>
                <a:gd name="T48" fmla="*/ 51 w 158"/>
                <a:gd name="T49" fmla="*/ 26 h 164"/>
                <a:gd name="T50" fmla="*/ 47 w 158"/>
                <a:gd name="T51" fmla="*/ 19 h 164"/>
                <a:gd name="T52" fmla="*/ 41 w 158"/>
                <a:gd name="T53" fmla="*/ 12 h 164"/>
                <a:gd name="T54" fmla="*/ 33 w 158"/>
                <a:gd name="T55" fmla="*/ 7 h 164"/>
                <a:gd name="T56" fmla="*/ 25 w 158"/>
                <a:gd name="T57" fmla="*/ 4 h 164"/>
                <a:gd name="T58" fmla="*/ 17 w 158"/>
                <a:gd name="T59" fmla="*/ 1 h 164"/>
                <a:gd name="T60" fmla="*/ 10 w 158"/>
                <a:gd name="T61" fmla="*/ 0 h 164"/>
                <a:gd name="T62" fmla="*/ 4 w 158"/>
                <a:gd name="T63" fmla="*/ 1 h 164"/>
                <a:gd name="T64" fmla="*/ 0 w 158"/>
                <a:gd name="T65" fmla="*/ 3 h 164"/>
                <a:gd name="T66" fmla="*/ 7 w 158"/>
                <a:gd name="T67" fmla="*/ 5 h 164"/>
                <a:gd name="T68" fmla="*/ 13 w 158"/>
                <a:gd name="T69" fmla="*/ 6 h 164"/>
                <a:gd name="T70" fmla="*/ 20 w 158"/>
                <a:gd name="T71" fmla="*/ 8 h 164"/>
                <a:gd name="T72" fmla="*/ 26 w 158"/>
                <a:gd name="T73" fmla="*/ 10 h 164"/>
                <a:gd name="T74" fmla="*/ 32 w 158"/>
                <a:gd name="T75" fmla="*/ 12 h 164"/>
                <a:gd name="T76" fmla="*/ 38 w 158"/>
                <a:gd name="T77" fmla="*/ 16 h 164"/>
                <a:gd name="T78" fmla="*/ 42 w 158"/>
                <a:gd name="T79" fmla="*/ 21 h 164"/>
                <a:gd name="T80" fmla="*/ 45 w 158"/>
                <a:gd name="T81" fmla="*/ 2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132">
              <a:extLst>
                <a:ext uri="{FF2B5EF4-FFF2-40B4-BE49-F238E27FC236}">
                  <a16:creationId xmlns:a16="http://schemas.microsoft.com/office/drawing/2014/main" id="{868B5C70-36E1-8E4D-A632-0A83BE2B3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42 w 400"/>
                <a:gd name="T1" fmla="*/ 31 h 340"/>
                <a:gd name="T2" fmla="*/ 22 w 400"/>
                <a:gd name="T3" fmla="*/ 52 h 340"/>
                <a:gd name="T4" fmla="*/ 7 w 400"/>
                <a:gd name="T5" fmla="*/ 75 h 340"/>
                <a:gd name="T6" fmla="*/ 0 w 400"/>
                <a:gd name="T7" fmla="*/ 102 h 340"/>
                <a:gd name="T8" fmla="*/ 2 w 400"/>
                <a:gd name="T9" fmla="*/ 120 h 340"/>
                <a:gd name="T10" fmla="*/ 4 w 400"/>
                <a:gd name="T11" fmla="*/ 127 h 340"/>
                <a:gd name="T12" fmla="*/ 9 w 400"/>
                <a:gd name="T13" fmla="*/ 134 h 340"/>
                <a:gd name="T14" fmla="*/ 14 w 400"/>
                <a:gd name="T15" fmla="*/ 140 h 340"/>
                <a:gd name="T16" fmla="*/ 23 w 400"/>
                <a:gd name="T17" fmla="*/ 146 h 340"/>
                <a:gd name="T18" fmla="*/ 36 w 400"/>
                <a:gd name="T19" fmla="*/ 153 h 340"/>
                <a:gd name="T20" fmla="*/ 50 w 400"/>
                <a:gd name="T21" fmla="*/ 158 h 340"/>
                <a:gd name="T22" fmla="*/ 63 w 400"/>
                <a:gd name="T23" fmla="*/ 162 h 340"/>
                <a:gd name="T24" fmla="*/ 77 w 400"/>
                <a:gd name="T25" fmla="*/ 165 h 340"/>
                <a:gd name="T26" fmla="*/ 92 w 400"/>
                <a:gd name="T27" fmla="*/ 167 h 340"/>
                <a:gd name="T28" fmla="*/ 106 w 400"/>
                <a:gd name="T29" fmla="*/ 169 h 340"/>
                <a:gd name="T30" fmla="*/ 120 w 400"/>
                <a:gd name="T31" fmla="*/ 170 h 340"/>
                <a:gd name="T32" fmla="*/ 130 w 400"/>
                <a:gd name="T33" fmla="*/ 170 h 340"/>
                <a:gd name="T34" fmla="*/ 133 w 400"/>
                <a:gd name="T35" fmla="*/ 167 h 340"/>
                <a:gd name="T36" fmla="*/ 134 w 400"/>
                <a:gd name="T37" fmla="*/ 162 h 340"/>
                <a:gd name="T38" fmla="*/ 131 w 400"/>
                <a:gd name="T39" fmla="*/ 158 h 340"/>
                <a:gd name="T40" fmla="*/ 122 w 400"/>
                <a:gd name="T41" fmla="*/ 158 h 340"/>
                <a:gd name="T42" fmla="*/ 109 w 400"/>
                <a:gd name="T43" fmla="*/ 157 h 340"/>
                <a:gd name="T44" fmla="*/ 96 w 400"/>
                <a:gd name="T45" fmla="*/ 156 h 340"/>
                <a:gd name="T46" fmla="*/ 83 w 400"/>
                <a:gd name="T47" fmla="*/ 154 h 340"/>
                <a:gd name="T48" fmla="*/ 70 w 400"/>
                <a:gd name="T49" fmla="*/ 152 h 340"/>
                <a:gd name="T50" fmla="*/ 57 w 400"/>
                <a:gd name="T51" fmla="*/ 148 h 340"/>
                <a:gd name="T52" fmla="*/ 44 w 400"/>
                <a:gd name="T53" fmla="*/ 144 h 340"/>
                <a:gd name="T54" fmla="*/ 32 w 400"/>
                <a:gd name="T55" fmla="*/ 138 h 340"/>
                <a:gd name="T56" fmla="*/ 21 w 400"/>
                <a:gd name="T57" fmla="*/ 131 h 340"/>
                <a:gd name="T58" fmla="*/ 15 w 400"/>
                <a:gd name="T59" fmla="*/ 121 h 340"/>
                <a:gd name="T60" fmla="*/ 13 w 400"/>
                <a:gd name="T61" fmla="*/ 107 h 340"/>
                <a:gd name="T62" fmla="*/ 16 w 400"/>
                <a:gd name="T63" fmla="*/ 89 h 340"/>
                <a:gd name="T64" fmla="*/ 21 w 400"/>
                <a:gd name="T65" fmla="*/ 74 h 340"/>
                <a:gd name="T66" fmla="*/ 28 w 400"/>
                <a:gd name="T67" fmla="*/ 61 h 340"/>
                <a:gd name="T68" fmla="*/ 37 w 400"/>
                <a:gd name="T69" fmla="*/ 50 h 340"/>
                <a:gd name="T70" fmla="*/ 47 w 400"/>
                <a:gd name="T71" fmla="*/ 40 h 340"/>
                <a:gd name="T72" fmla="*/ 60 w 400"/>
                <a:gd name="T73" fmla="*/ 29 h 340"/>
                <a:gd name="T74" fmla="*/ 75 w 400"/>
                <a:gd name="T75" fmla="*/ 19 h 340"/>
                <a:gd name="T76" fmla="*/ 91 w 400"/>
                <a:gd name="T77" fmla="*/ 10 h 340"/>
                <a:gd name="T78" fmla="*/ 105 w 400"/>
                <a:gd name="T79" fmla="*/ 3 h 340"/>
                <a:gd name="T80" fmla="*/ 106 w 400"/>
                <a:gd name="T81" fmla="*/ 0 h 340"/>
                <a:gd name="T82" fmla="*/ 92 w 400"/>
                <a:gd name="T83" fmla="*/ 3 h 340"/>
                <a:gd name="T84" fmla="*/ 75 w 400"/>
                <a:gd name="T85" fmla="*/ 9 h 340"/>
                <a:gd name="T86" fmla="*/ 59 w 400"/>
                <a:gd name="T87" fmla="*/ 18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133">
              <a:extLst>
                <a:ext uri="{FF2B5EF4-FFF2-40B4-BE49-F238E27FC236}">
                  <a16:creationId xmlns:a16="http://schemas.microsoft.com/office/drawing/2014/main" id="{0EC59326-62B8-3D45-BF50-C9093346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98 w 349"/>
                <a:gd name="T1" fmla="*/ 35 h 227"/>
                <a:gd name="T2" fmla="*/ 103 w 349"/>
                <a:gd name="T3" fmla="*/ 42 h 227"/>
                <a:gd name="T4" fmla="*/ 106 w 349"/>
                <a:gd name="T5" fmla="*/ 49 h 227"/>
                <a:gd name="T6" fmla="*/ 108 w 349"/>
                <a:gd name="T7" fmla="*/ 57 h 227"/>
                <a:gd name="T8" fmla="*/ 108 w 349"/>
                <a:gd name="T9" fmla="*/ 65 h 227"/>
                <a:gd name="T10" fmla="*/ 107 w 349"/>
                <a:gd name="T11" fmla="*/ 71 h 227"/>
                <a:gd name="T12" fmla="*/ 105 w 349"/>
                <a:gd name="T13" fmla="*/ 77 h 227"/>
                <a:gd name="T14" fmla="*/ 101 w 349"/>
                <a:gd name="T15" fmla="*/ 83 h 227"/>
                <a:gd name="T16" fmla="*/ 98 w 349"/>
                <a:gd name="T17" fmla="*/ 87 h 227"/>
                <a:gd name="T18" fmla="*/ 94 w 349"/>
                <a:gd name="T19" fmla="*/ 93 h 227"/>
                <a:gd name="T20" fmla="*/ 89 w 349"/>
                <a:gd name="T21" fmla="*/ 97 h 227"/>
                <a:gd name="T22" fmla="*/ 85 w 349"/>
                <a:gd name="T23" fmla="*/ 101 h 227"/>
                <a:gd name="T24" fmla="*/ 80 w 349"/>
                <a:gd name="T25" fmla="*/ 106 h 227"/>
                <a:gd name="T26" fmla="*/ 79 w 349"/>
                <a:gd name="T27" fmla="*/ 108 h 227"/>
                <a:gd name="T28" fmla="*/ 79 w 349"/>
                <a:gd name="T29" fmla="*/ 109 h 227"/>
                <a:gd name="T30" fmla="*/ 79 w 349"/>
                <a:gd name="T31" fmla="*/ 111 h 227"/>
                <a:gd name="T32" fmla="*/ 80 w 349"/>
                <a:gd name="T33" fmla="*/ 112 h 227"/>
                <a:gd name="T34" fmla="*/ 82 w 349"/>
                <a:gd name="T35" fmla="*/ 113 h 227"/>
                <a:gd name="T36" fmla="*/ 83 w 349"/>
                <a:gd name="T37" fmla="*/ 114 h 227"/>
                <a:gd name="T38" fmla="*/ 85 w 349"/>
                <a:gd name="T39" fmla="*/ 113 h 227"/>
                <a:gd name="T40" fmla="*/ 87 w 349"/>
                <a:gd name="T41" fmla="*/ 112 h 227"/>
                <a:gd name="T42" fmla="*/ 97 w 349"/>
                <a:gd name="T43" fmla="*/ 106 h 227"/>
                <a:gd name="T44" fmla="*/ 104 w 349"/>
                <a:gd name="T45" fmla="*/ 97 h 227"/>
                <a:gd name="T46" fmla="*/ 111 w 349"/>
                <a:gd name="T47" fmla="*/ 86 h 227"/>
                <a:gd name="T48" fmla="*/ 116 w 349"/>
                <a:gd name="T49" fmla="*/ 76 h 227"/>
                <a:gd name="T50" fmla="*/ 117 w 349"/>
                <a:gd name="T51" fmla="*/ 64 h 227"/>
                <a:gd name="T52" fmla="*/ 116 w 349"/>
                <a:gd name="T53" fmla="*/ 52 h 227"/>
                <a:gd name="T54" fmla="*/ 112 w 349"/>
                <a:gd name="T55" fmla="*/ 42 h 227"/>
                <a:gd name="T56" fmla="*/ 104 w 349"/>
                <a:gd name="T57" fmla="*/ 32 h 227"/>
                <a:gd name="T58" fmla="*/ 99 w 349"/>
                <a:gd name="T59" fmla="*/ 27 h 227"/>
                <a:gd name="T60" fmla="*/ 92 w 349"/>
                <a:gd name="T61" fmla="*/ 22 h 227"/>
                <a:gd name="T62" fmla="*/ 84 w 349"/>
                <a:gd name="T63" fmla="*/ 18 h 227"/>
                <a:gd name="T64" fmla="*/ 76 w 349"/>
                <a:gd name="T65" fmla="*/ 14 h 227"/>
                <a:gd name="T66" fmla="*/ 68 w 349"/>
                <a:gd name="T67" fmla="*/ 11 h 227"/>
                <a:gd name="T68" fmla="*/ 59 w 349"/>
                <a:gd name="T69" fmla="*/ 9 h 227"/>
                <a:gd name="T70" fmla="*/ 51 w 349"/>
                <a:gd name="T71" fmla="*/ 6 h 227"/>
                <a:gd name="T72" fmla="*/ 42 w 349"/>
                <a:gd name="T73" fmla="*/ 4 h 227"/>
                <a:gd name="T74" fmla="*/ 34 w 349"/>
                <a:gd name="T75" fmla="*/ 2 h 227"/>
                <a:gd name="T76" fmla="*/ 26 w 349"/>
                <a:gd name="T77" fmla="*/ 1 h 227"/>
                <a:gd name="T78" fmla="*/ 19 w 349"/>
                <a:gd name="T79" fmla="*/ 0 h 227"/>
                <a:gd name="T80" fmla="*/ 13 w 349"/>
                <a:gd name="T81" fmla="*/ 0 h 227"/>
                <a:gd name="T82" fmla="*/ 8 w 349"/>
                <a:gd name="T83" fmla="*/ 0 h 227"/>
                <a:gd name="T84" fmla="*/ 4 w 349"/>
                <a:gd name="T85" fmla="*/ 1 h 227"/>
                <a:gd name="T86" fmla="*/ 2 w 349"/>
                <a:gd name="T87" fmla="*/ 2 h 227"/>
                <a:gd name="T88" fmla="*/ 0 w 349"/>
                <a:gd name="T89" fmla="*/ 3 h 227"/>
                <a:gd name="T90" fmla="*/ 5 w 349"/>
                <a:gd name="T91" fmla="*/ 4 h 227"/>
                <a:gd name="T92" fmla="*/ 10 w 349"/>
                <a:gd name="T93" fmla="*/ 5 h 227"/>
                <a:gd name="T94" fmla="*/ 16 w 349"/>
                <a:gd name="T95" fmla="*/ 6 h 227"/>
                <a:gd name="T96" fmla="*/ 21 w 349"/>
                <a:gd name="T97" fmla="*/ 7 h 227"/>
                <a:gd name="T98" fmla="*/ 28 w 349"/>
                <a:gd name="T99" fmla="*/ 8 h 227"/>
                <a:gd name="T100" fmla="*/ 34 w 349"/>
                <a:gd name="T101" fmla="*/ 9 h 227"/>
                <a:gd name="T102" fmla="*/ 41 w 349"/>
                <a:gd name="T103" fmla="*/ 10 h 227"/>
                <a:gd name="T104" fmla="*/ 47 w 349"/>
                <a:gd name="T105" fmla="*/ 12 h 227"/>
                <a:gd name="T106" fmla="*/ 54 w 349"/>
                <a:gd name="T107" fmla="*/ 14 h 227"/>
                <a:gd name="T108" fmla="*/ 60 w 349"/>
                <a:gd name="T109" fmla="*/ 16 h 227"/>
                <a:gd name="T110" fmla="*/ 67 w 349"/>
                <a:gd name="T111" fmla="*/ 18 h 227"/>
                <a:gd name="T112" fmla="*/ 74 w 349"/>
                <a:gd name="T113" fmla="*/ 21 h 227"/>
                <a:gd name="T114" fmla="*/ 80 w 349"/>
                <a:gd name="T115" fmla="*/ 24 h 227"/>
                <a:gd name="T116" fmla="*/ 86 w 349"/>
                <a:gd name="T117" fmla="*/ 27 h 227"/>
                <a:gd name="T118" fmla="*/ 92 w 349"/>
                <a:gd name="T119" fmla="*/ 31 h 227"/>
                <a:gd name="T120" fmla="*/ 98 w 349"/>
                <a:gd name="T121" fmla="*/ 35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134">
              <a:extLst>
                <a:ext uri="{FF2B5EF4-FFF2-40B4-BE49-F238E27FC236}">
                  <a16:creationId xmlns:a16="http://schemas.microsoft.com/office/drawing/2014/main" id="{7BDBCC89-C9CF-4E4A-A25A-77F935953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58 h 212"/>
                <a:gd name="T2" fmla="*/ 0 w 143"/>
                <a:gd name="T3" fmla="*/ 67 h 212"/>
                <a:gd name="T4" fmla="*/ 2 w 143"/>
                <a:gd name="T5" fmla="*/ 75 h 212"/>
                <a:gd name="T6" fmla="*/ 5 w 143"/>
                <a:gd name="T7" fmla="*/ 83 h 212"/>
                <a:gd name="T8" fmla="*/ 10 w 143"/>
                <a:gd name="T9" fmla="*/ 90 h 212"/>
                <a:gd name="T10" fmla="*/ 16 w 143"/>
                <a:gd name="T11" fmla="*/ 96 h 212"/>
                <a:gd name="T12" fmla="*/ 23 w 143"/>
                <a:gd name="T13" fmla="*/ 101 h 212"/>
                <a:gd name="T14" fmla="*/ 31 w 143"/>
                <a:gd name="T15" fmla="*/ 104 h 212"/>
                <a:gd name="T16" fmla="*/ 39 w 143"/>
                <a:gd name="T17" fmla="*/ 106 h 212"/>
                <a:gd name="T18" fmla="*/ 41 w 143"/>
                <a:gd name="T19" fmla="*/ 107 h 212"/>
                <a:gd name="T20" fmla="*/ 44 w 143"/>
                <a:gd name="T21" fmla="*/ 106 h 212"/>
                <a:gd name="T22" fmla="*/ 45 w 143"/>
                <a:gd name="T23" fmla="*/ 104 h 212"/>
                <a:gd name="T24" fmla="*/ 46 w 143"/>
                <a:gd name="T25" fmla="*/ 102 h 212"/>
                <a:gd name="T26" fmla="*/ 46 w 143"/>
                <a:gd name="T27" fmla="*/ 100 h 212"/>
                <a:gd name="T28" fmla="*/ 46 w 143"/>
                <a:gd name="T29" fmla="*/ 97 h 212"/>
                <a:gd name="T30" fmla="*/ 45 w 143"/>
                <a:gd name="T31" fmla="*/ 95 h 212"/>
                <a:gd name="T32" fmla="*/ 42 w 143"/>
                <a:gd name="T33" fmla="*/ 94 h 212"/>
                <a:gd name="T34" fmla="*/ 34 w 143"/>
                <a:gd name="T35" fmla="*/ 91 h 212"/>
                <a:gd name="T36" fmla="*/ 27 w 143"/>
                <a:gd name="T37" fmla="*/ 87 h 212"/>
                <a:gd name="T38" fmla="*/ 21 w 143"/>
                <a:gd name="T39" fmla="*/ 81 h 212"/>
                <a:gd name="T40" fmla="*/ 17 w 143"/>
                <a:gd name="T41" fmla="*/ 75 h 212"/>
                <a:gd name="T42" fmla="*/ 14 w 143"/>
                <a:gd name="T43" fmla="*/ 67 h 212"/>
                <a:gd name="T44" fmla="*/ 12 w 143"/>
                <a:gd name="T45" fmla="*/ 59 h 212"/>
                <a:gd name="T46" fmla="*/ 12 w 143"/>
                <a:gd name="T47" fmla="*/ 50 h 212"/>
                <a:gd name="T48" fmla="*/ 15 w 143"/>
                <a:gd name="T49" fmla="*/ 40 h 212"/>
                <a:gd name="T50" fmla="*/ 18 w 143"/>
                <a:gd name="T51" fmla="*/ 34 h 212"/>
                <a:gd name="T52" fmla="*/ 23 w 143"/>
                <a:gd name="T53" fmla="*/ 27 h 212"/>
                <a:gd name="T54" fmla="*/ 29 w 143"/>
                <a:gd name="T55" fmla="*/ 21 h 212"/>
                <a:gd name="T56" fmla="*/ 36 w 143"/>
                <a:gd name="T57" fmla="*/ 15 h 212"/>
                <a:gd name="T58" fmla="*/ 41 w 143"/>
                <a:gd name="T59" fmla="*/ 11 h 212"/>
                <a:gd name="T60" fmla="*/ 45 w 143"/>
                <a:gd name="T61" fmla="*/ 6 h 212"/>
                <a:gd name="T62" fmla="*/ 48 w 143"/>
                <a:gd name="T63" fmla="*/ 3 h 212"/>
                <a:gd name="T64" fmla="*/ 48 w 143"/>
                <a:gd name="T65" fmla="*/ 0 h 212"/>
                <a:gd name="T66" fmla="*/ 43 w 143"/>
                <a:gd name="T67" fmla="*/ 2 h 212"/>
                <a:gd name="T68" fmla="*/ 36 w 143"/>
                <a:gd name="T69" fmla="*/ 6 h 212"/>
                <a:gd name="T70" fmla="*/ 29 w 143"/>
                <a:gd name="T71" fmla="*/ 12 h 212"/>
                <a:gd name="T72" fmla="*/ 20 w 143"/>
                <a:gd name="T73" fmla="*/ 19 h 212"/>
                <a:gd name="T74" fmla="*/ 13 w 143"/>
                <a:gd name="T75" fmla="*/ 28 h 212"/>
                <a:gd name="T76" fmla="*/ 7 w 143"/>
                <a:gd name="T77" fmla="*/ 37 h 212"/>
                <a:gd name="T78" fmla="*/ 3 w 143"/>
                <a:gd name="T79" fmla="*/ 48 h 212"/>
                <a:gd name="T80" fmla="*/ 0 w 143"/>
                <a:gd name="T81" fmla="*/ 58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135">
              <a:extLst>
                <a:ext uri="{FF2B5EF4-FFF2-40B4-BE49-F238E27FC236}">
                  <a16:creationId xmlns:a16="http://schemas.microsoft.com/office/drawing/2014/main" id="{A97C2115-4436-9444-BA80-A9D0CCB1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86 w 304"/>
                <a:gd name="T1" fmla="*/ 56 h 278"/>
                <a:gd name="T2" fmla="*/ 90 w 304"/>
                <a:gd name="T3" fmla="*/ 65 h 278"/>
                <a:gd name="T4" fmla="*/ 93 w 304"/>
                <a:gd name="T5" fmla="*/ 74 h 278"/>
                <a:gd name="T6" fmla="*/ 91 w 304"/>
                <a:gd name="T7" fmla="*/ 84 h 278"/>
                <a:gd name="T8" fmla="*/ 86 w 304"/>
                <a:gd name="T9" fmla="*/ 94 h 278"/>
                <a:gd name="T10" fmla="*/ 77 w 304"/>
                <a:gd name="T11" fmla="*/ 103 h 278"/>
                <a:gd name="T12" fmla="*/ 68 w 304"/>
                <a:gd name="T13" fmla="*/ 110 h 278"/>
                <a:gd name="T14" fmla="*/ 58 w 304"/>
                <a:gd name="T15" fmla="*/ 119 h 278"/>
                <a:gd name="T16" fmla="*/ 53 w 304"/>
                <a:gd name="T17" fmla="*/ 125 h 278"/>
                <a:gd name="T18" fmla="*/ 51 w 304"/>
                <a:gd name="T19" fmla="*/ 129 h 278"/>
                <a:gd name="T20" fmla="*/ 50 w 304"/>
                <a:gd name="T21" fmla="*/ 133 h 278"/>
                <a:gd name="T22" fmla="*/ 50 w 304"/>
                <a:gd name="T23" fmla="*/ 137 h 278"/>
                <a:gd name="T24" fmla="*/ 54 w 304"/>
                <a:gd name="T25" fmla="*/ 139 h 278"/>
                <a:gd name="T26" fmla="*/ 57 w 304"/>
                <a:gd name="T27" fmla="*/ 139 h 278"/>
                <a:gd name="T28" fmla="*/ 63 w 304"/>
                <a:gd name="T29" fmla="*/ 131 h 278"/>
                <a:gd name="T30" fmla="*/ 74 w 304"/>
                <a:gd name="T31" fmla="*/ 121 h 278"/>
                <a:gd name="T32" fmla="*/ 85 w 304"/>
                <a:gd name="T33" fmla="*/ 110 h 278"/>
                <a:gd name="T34" fmla="*/ 95 w 304"/>
                <a:gd name="T35" fmla="*/ 99 h 278"/>
                <a:gd name="T36" fmla="*/ 101 w 304"/>
                <a:gd name="T37" fmla="*/ 84 h 278"/>
                <a:gd name="T38" fmla="*/ 100 w 304"/>
                <a:gd name="T39" fmla="*/ 68 h 278"/>
                <a:gd name="T40" fmla="*/ 94 w 304"/>
                <a:gd name="T41" fmla="*/ 54 h 278"/>
                <a:gd name="T42" fmla="*/ 84 w 304"/>
                <a:gd name="T43" fmla="*/ 42 h 278"/>
                <a:gd name="T44" fmla="*/ 72 w 304"/>
                <a:gd name="T45" fmla="*/ 34 h 278"/>
                <a:gd name="T46" fmla="*/ 62 w 304"/>
                <a:gd name="T47" fmla="*/ 27 h 278"/>
                <a:gd name="T48" fmla="*/ 50 w 304"/>
                <a:gd name="T49" fmla="*/ 21 h 278"/>
                <a:gd name="T50" fmla="*/ 38 w 304"/>
                <a:gd name="T51" fmla="*/ 14 h 278"/>
                <a:gd name="T52" fmla="*/ 27 w 304"/>
                <a:gd name="T53" fmla="*/ 8 h 278"/>
                <a:gd name="T54" fmla="*/ 17 w 304"/>
                <a:gd name="T55" fmla="*/ 4 h 278"/>
                <a:gd name="T56" fmla="*/ 8 w 304"/>
                <a:gd name="T57" fmla="*/ 1 h 278"/>
                <a:gd name="T58" fmla="*/ 2 w 304"/>
                <a:gd name="T59" fmla="*/ 0 h 278"/>
                <a:gd name="T60" fmla="*/ 4 w 304"/>
                <a:gd name="T61" fmla="*/ 4 h 278"/>
                <a:gd name="T62" fmla="*/ 15 w 304"/>
                <a:gd name="T63" fmla="*/ 9 h 278"/>
                <a:gd name="T64" fmla="*/ 25 w 304"/>
                <a:gd name="T65" fmla="*/ 14 h 278"/>
                <a:gd name="T66" fmla="*/ 35 w 304"/>
                <a:gd name="T67" fmla="*/ 20 h 278"/>
                <a:gd name="T68" fmla="*/ 47 w 304"/>
                <a:gd name="T69" fmla="*/ 26 h 278"/>
                <a:gd name="T70" fmla="*/ 57 w 304"/>
                <a:gd name="T71" fmla="*/ 32 h 278"/>
                <a:gd name="T72" fmla="*/ 68 w 304"/>
                <a:gd name="T73" fmla="*/ 40 h 278"/>
                <a:gd name="T74" fmla="*/ 77 w 304"/>
                <a:gd name="T75" fmla="*/ 48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4">
            <a:extLst>
              <a:ext uri="{FF2B5EF4-FFF2-40B4-BE49-F238E27FC236}">
                <a16:creationId xmlns:a16="http://schemas.microsoft.com/office/drawing/2014/main" id="{EF7283A3-F595-C842-A20F-A257C2C8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2" name="Slide Number Placeholder 5">
            <a:extLst>
              <a:ext uri="{FF2B5EF4-FFF2-40B4-BE49-F238E27FC236}">
                <a16:creationId xmlns:a16="http://schemas.microsoft.com/office/drawing/2014/main" id="{B0205A45-541A-C24E-8B7D-33FBA547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EDF92F19-CCB6-DF46-AA79-4481CE3FFB8D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1348" name="Rectangle 4">
            <a:extLst>
              <a:ext uri="{FF2B5EF4-FFF2-40B4-BE49-F238E27FC236}">
                <a16:creationId xmlns:a16="http://schemas.microsoft.com/office/drawing/2014/main" id="{D0B8EFD6-5610-C34D-9B72-6C427474E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4359275"/>
            <a:ext cx="5048250" cy="419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CBC50066-64D6-A34F-B4AF-433571615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Mobile IP</a:t>
            </a:r>
          </a:p>
        </p:txBody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12902696-9E89-B542-95D1-92D88208D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RFC 3220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has many features we’ve seen: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home agents, foreign agents, foreign-agent registration, care-of-addresses, encapsulation (packet-within-a-packet)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three components to standard: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indirect routing of datagrams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agent discovery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registration with home agent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4">
            <a:extLst>
              <a:ext uri="{FF2B5EF4-FFF2-40B4-BE49-F238E27FC236}">
                <a16:creationId xmlns:a16="http://schemas.microsoft.com/office/drawing/2014/main" id="{24B4F021-AFAE-4D4A-A2C1-5C7518D7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0" name="Slide Number Placeholder 5">
            <a:extLst>
              <a:ext uri="{FF2B5EF4-FFF2-40B4-BE49-F238E27FC236}">
                <a16:creationId xmlns:a16="http://schemas.microsoft.com/office/drawing/2014/main" id="{11C5BB46-187E-604A-821E-C7E90302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FF71299B-4F00-B04E-A0E5-8588D1113A1E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Freeform 2">
            <a:extLst>
              <a:ext uri="{FF2B5EF4-FFF2-40B4-BE49-F238E27FC236}">
                <a16:creationId xmlns:a16="http://schemas.microsoft.com/office/drawing/2014/main" id="{B6488CB4-5615-B848-AB52-66DFA297D2A6}"/>
              </a:ext>
            </a:extLst>
          </p:cNvPr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329615 w 3324"/>
              <a:gd name="T1" fmla="*/ 8288 h 1971"/>
              <a:gd name="T2" fmla="*/ 82404 w 3324"/>
              <a:gd name="T3" fmla="*/ 182333 h 1971"/>
              <a:gd name="T4" fmla="*/ 1659 w 3324"/>
              <a:gd name="T5" fmla="*/ 588991 h 1971"/>
              <a:gd name="T6" fmla="*/ 92912 w 3324"/>
              <a:gd name="T7" fmla="*/ 887354 h 1971"/>
              <a:gd name="T8" fmla="*/ 336805 w 3324"/>
              <a:gd name="T9" fmla="*/ 1011672 h 1971"/>
              <a:gd name="T10" fmla="*/ 598949 w 3324"/>
              <a:gd name="T11" fmla="*/ 953657 h 1971"/>
              <a:gd name="T12" fmla="*/ 856115 w 3324"/>
              <a:gd name="T13" fmla="*/ 1036535 h 1971"/>
              <a:gd name="T14" fmla="*/ 1312378 w 3324"/>
              <a:gd name="T15" fmla="*/ 1061399 h 1971"/>
              <a:gd name="T16" fmla="*/ 1793528 w 3324"/>
              <a:gd name="T17" fmla="*/ 870778 h 1971"/>
              <a:gd name="T18" fmla="*/ 1581159 w 3324"/>
              <a:gd name="T19" fmla="*/ 516610 h 1971"/>
              <a:gd name="T20" fmla="*/ 1500967 w 3324"/>
              <a:gd name="T21" fmla="*/ 245321 h 1971"/>
              <a:gd name="T22" fmla="*/ 947921 w 3324"/>
              <a:gd name="T23" fmla="*/ 133711 h 1971"/>
              <a:gd name="T24" fmla="*/ 329615 w 3324"/>
              <a:gd name="T25" fmla="*/ 8288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0A717D3-85A1-C046-92DE-7F97D8A22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Mobile IP: indirect routing</a:t>
            </a:r>
          </a:p>
        </p:txBody>
      </p:sp>
      <p:sp>
        <p:nvSpPr>
          <p:cNvPr id="114693" name="Freeform 4">
            <a:extLst>
              <a:ext uri="{FF2B5EF4-FFF2-40B4-BE49-F238E27FC236}">
                <a16:creationId xmlns:a16="http://schemas.microsoft.com/office/drawing/2014/main" id="{F4EA38C3-895C-4848-BBD9-32092A2E52FD}"/>
              </a:ext>
            </a:extLst>
          </p:cNvPr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667224 w 1340"/>
              <a:gd name="T1" fmla="*/ 48817 h 1191"/>
              <a:gd name="T2" fmla="*/ 99477 w 1340"/>
              <a:gd name="T3" fmla="*/ 69738 h 1191"/>
              <a:gd name="T4" fmla="*/ 70362 w 1340"/>
              <a:gd name="T5" fmla="*/ 467245 h 1191"/>
              <a:gd name="T6" fmla="*/ 33968 w 1340"/>
              <a:gd name="T7" fmla="*/ 836856 h 1191"/>
              <a:gd name="T8" fmla="*/ 135871 w 1340"/>
              <a:gd name="T9" fmla="*/ 1011202 h 1191"/>
              <a:gd name="T10" fmla="*/ 652666 w 1340"/>
              <a:gd name="T11" fmla="*/ 1018175 h 1191"/>
              <a:gd name="T12" fmla="*/ 776406 w 1340"/>
              <a:gd name="T13" fmla="*/ 1311075 h 1191"/>
              <a:gd name="T14" fmla="*/ 1497008 w 1340"/>
              <a:gd name="T15" fmla="*/ 1276206 h 1191"/>
              <a:gd name="T16" fmla="*/ 1547959 w 1340"/>
              <a:gd name="T17" fmla="*/ 662511 h 1191"/>
              <a:gd name="T18" fmla="*/ 1460614 w 1340"/>
              <a:gd name="T19" fmla="*/ 397507 h 1191"/>
              <a:gd name="T20" fmla="*/ 921982 w 1340"/>
              <a:gd name="T21" fmla="*/ 334743 h 1191"/>
              <a:gd name="T22" fmla="*/ 667224 w 1340"/>
              <a:gd name="T23" fmla="*/ 4881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694" name="Group 5">
            <a:extLst>
              <a:ext uri="{FF2B5EF4-FFF2-40B4-BE49-F238E27FC236}">
                <a16:creationId xmlns:a16="http://schemas.microsoft.com/office/drawing/2014/main" id="{B48A6BC4-363C-0B45-AAE4-59A1E2AE0AD7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14859" name="Oval 6">
              <a:extLst>
                <a:ext uri="{FF2B5EF4-FFF2-40B4-BE49-F238E27FC236}">
                  <a16:creationId xmlns:a16="http://schemas.microsoft.com/office/drawing/2014/main" id="{9BE88A78-7E77-4840-9E7B-835B8F680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60" name="Line 7">
              <a:extLst>
                <a:ext uri="{FF2B5EF4-FFF2-40B4-BE49-F238E27FC236}">
                  <a16:creationId xmlns:a16="http://schemas.microsoft.com/office/drawing/2014/main" id="{972B813D-8A11-A640-A639-FB6EC7185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61" name="Line 8">
              <a:extLst>
                <a:ext uri="{FF2B5EF4-FFF2-40B4-BE49-F238E27FC236}">
                  <a16:creationId xmlns:a16="http://schemas.microsoft.com/office/drawing/2014/main" id="{25F4895D-0BDD-634A-9271-FC63115C6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62" name="Rectangle 9">
              <a:extLst>
                <a:ext uri="{FF2B5EF4-FFF2-40B4-BE49-F238E27FC236}">
                  <a16:creationId xmlns:a16="http://schemas.microsoft.com/office/drawing/2014/main" id="{46037ED2-9F15-CB4C-B9EC-7085E5F6F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14863" name="Oval 10">
              <a:extLst>
                <a:ext uri="{FF2B5EF4-FFF2-40B4-BE49-F238E27FC236}">
                  <a16:creationId xmlns:a16="http://schemas.microsoft.com/office/drawing/2014/main" id="{7090F6FF-A040-B844-8687-E21506E33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864" name="Group 11">
              <a:extLst>
                <a:ext uri="{FF2B5EF4-FFF2-40B4-BE49-F238E27FC236}">
                  <a16:creationId xmlns:a16="http://schemas.microsoft.com/office/drawing/2014/main" id="{8C8F1AEA-F9ED-A948-8C71-F357B38DF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4869" name="Line 12">
                <a:extLst>
                  <a:ext uri="{FF2B5EF4-FFF2-40B4-BE49-F238E27FC236}">
                    <a16:creationId xmlns:a16="http://schemas.microsoft.com/office/drawing/2014/main" id="{3EECFB8F-B3F5-184E-A187-BC9E98BA8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70" name="Line 13">
                <a:extLst>
                  <a:ext uri="{FF2B5EF4-FFF2-40B4-BE49-F238E27FC236}">
                    <a16:creationId xmlns:a16="http://schemas.microsoft.com/office/drawing/2014/main" id="{E3D9AE41-3379-4847-AE7F-EB0625B8B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71" name="Line 14">
                <a:extLst>
                  <a:ext uri="{FF2B5EF4-FFF2-40B4-BE49-F238E27FC236}">
                    <a16:creationId xmlns:a16="http://schemas.microsoft.com/office/drawing/2014/main" id="{5A25DC29-C418-4F4E-BFDA-4AB0F7474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65" name="Group 15">
              <a:extLst>
                <a:ext uri="{FF2B5EF4-FFF2-40B4-BE49-F238E27FC236}">
                  <a16:creationId xmlns:a16="http://schemas.microsoft.com/office/drawing/2014/main" id="{BB6EEF7D-230A-A743-8443-0BBAD55B9A5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4866" name="Line 16">
                <a:extLst>
                  <a:ext uri="{FF2B5EF4-FFF2-40B4-BE49-F238E27FC236}">
                    <a16:creationId xmlns:a16="http://schemas.microsoft.com/office/drawing/2014/main" id="{EDA058A8-B276-D442-BD7F-80DF152E1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67" name="Line 17">
                <a:extLst>
                  <a:ext uri="{FF2B5EF4-FFF2-40B4-BE49-F238E27FC236}">
                    <a16:creationId xmlns:a16="http://schemas.microsoft.com/office/drawing/2014/main" id="{676CDDAC-C4D7-AD49-9245-F6C1A53C8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68" name="Line 18">
                <a:extLst>
                  <a:ext uri="{FF2B5EF4-FFF2-40B4-BE49-F238E27FC236}">
                    <a16:creationId xmlns:a16="http://schemas.microsoft.com/office/drawing/2014/main" id="{FD95B36F-6E45-174F-987B-A5E1C43CF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4695" name="Group 19">
            <a:extLst>
              <a:ext uri="{FF2B5EF4-FFF2-40B4-BE49-F238E27FC236}">
                <a16:creationId xmlns:a16="http://schemas.microsoft.com/office/drawing/2014/main" id="{3957887F-CA15-6840-840F-167AA2D9C456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14856" name="Line 20">
              <a:extLst>
                <a:ext uri="{FF2B5EF4-FFF2-40B4-BE49-F238E27FC236}">
                  <a16:creationId xmlns:a16="http://schemas.microsoft.com/office/drawing/2014/main" id="{67E644BB-2752-EF4B-9247-5BA146047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7" name="Line 21">
              <a:extLst>
                <a:ext uri="{FF2B5EF4-FFF2-40B4-BE49-F238E27FC236}">
                  <a16:creationId xmlns:a16="http://schemas.microsoft.com/office/drawing/2014/main" id="{53816D4E-DE30-BA4A-9394-8A007B5FB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8" name="Line 22">
              <a:extLst>
                <a:ext uri="{FF2B5EF4-FFF2-40B4-BE49-F238E27FC236}">
                  <a16:creationId xmlns:a16="http://schemas.microsoft.com/office/drawing/2014/main" id="{9ECFFBE1-84CE-414B-962E-DEE741D1F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696" name="Group 23">
            <a:extLst>
              <a:ext uri="{FF2B5EF4-FFF2-40B4-BE49-F238E27FC236}">
                <a16:creationId xmlns:a16="http://schemas.microsoft.com/office/drawing/2014/main" id="{06EA6A52-886E-D34F-9EC5-3CFE38CB05CF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14786" name="Oval 24">
              <a:extLst>
                <a:ext uri="{FF2B5EF4-FFF2-40B4-BE49-F238E27FC236}">
                  <a16:creationId xmlns:a16="http://schemas.microsoft.com/office/drawing/2014/main" id="{967B78E4-24C0-FA45-90DC-28DD02B0C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87" name="Group 25">
              <a:extLst>
                <a:ext uri="{FF2B5EF4-FFF2-40B4-BE49-F238E27FC236}">
                  <a16:creationId xmlns:a16="http://schemas.microsoft.com/office/drawing/2014/main" id="{88CE6ACA-16CD-6841-9357-4058E5EF7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14788" name="Freeform 26">
                <a:extLst>
                  <a:ext uri="{FF2B5EF4-FFF2-40B4-BE49-F238E27FC236}">
                    <a16:creationId xmlns:a16="http://schemas.microsoft.com/office/drawing/2014/main" id="{669D6CED-7E17-804F-986E-4D650F4CA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99 w 788"/>
                  <a:gd name="T1" fmla="*/ 0 h 1138"/>
                  <a:gd name="T2" fmla="*/ 88 w 788"/>
                  <a:gd name="T3" fmla="*/ 0 h 1138"/>
                  <a:gd name="T4" fmla="*/ 73 w 788"/>
                  <a:gd name="T5" fmla="*/ 1 h 1138"/>
                  <a:gd name="T6" fmla="*/ 56 w 788"/>
                  <a:gd name="T7" fmla="*/ 4 h 1138"/>
                  <a:gd name="T8" fmla="*/ 39 w 788"/>
                  <a:gd name="T9" fmla="*/ 8 h 1138"/>
                  <a:gd name="T10" fmla="*/ 22 w 788"/>
                  <a:gd name="T11" fmla="*/ 15 h 1138"/>
                  <a:gd name="T12" fmla="*/ 10 w 788"/>
                  <a:gd name="T13" fmla="*/ 24 h 1138"/>
                  <a:gd name="T14" fmla="*/ 2 w 788"/>
                  <a:gd name="T15" fmla="*/ 36 h 1138"/>
                  <a:gd name="T16" fmla="*/ 0 w 788"/>
                  <a:gd name="T17" fmla="*/ 46 h 1138"/>
                  <a:gd name="T18" fmla="*/ 1 w 788"/>
                  <a:gd name="T19" fmla="*/ 51 h 1138"/>
                  <a:gd name="T20" fmla="*/ 4 w 788"/>
                  <a:gd name="T21" fmla="*/ 66 h 1138"/>
                  <a:gd name="T22" fmla="*/ 13 w 788"/>
                  <a:gd name="T23" fmla="*/ 97 h 1138"/>
                  <a:gd name="T24" fmla="*/ 25 w 788"/>
                  <a:gd name="T25" fmla="*/ 137 h 1138"/>
                  <a:gd name="T26" fmla="*/ 41 w 788"/>
                  <a:gd name="T27" fmla="*/ 181 h 1138"/>
                  <a:gd name="T28" fmla="*/ 59 w 788"/>
                  <a:gd name="T29" fmla="*/ 228 h 1138"/>
                  <a:gd name="T30" fmla="*/ 78 w 788"/>
                  <a:gd name="T31" fmla="*/ 274 h 1138"/>
                  <a:gd name="T32" fmla="*/ 98 w 788"/>
                  <a:gd name="T33" fmla="*/ 317 h 1138"/>
                  <a:gd name="T34" fmla="*/ 117 w 788"/>
                  <a:gd name="T35" fmla="*/ 352 h 1138"/>
                  <a:gd name="T36" fmla="*/ 130 w 788"/>
                  <a:gd name="T37" fmla="*/ 370 h 1138"/>
                  <a:gd name="T38" fmla="*/ 136 w 788"/>
                  <a:gd name="T39" fmla="*/ 377 h 1138"/>
                  <a:gd name="T40" fmla="*/ 146 w 788"/>
                  <a:gd name="T41" fmla="*/ 377 h 1138"/>
                  <a:gd name="T42" fmla="*/ 163 w 788"/>
                  <a:gd name="T43" fmla="*/ 371 h 1138"/>
                  <a:gd name="T44" fmla="*/ 183 w 788"/>
                  <a:gd name="T45" fmla="*/ 363 h 1138"/>
                  <a:gd name="T46" fmla="*/ 203 w 788"/>
                  <a:gd name="T47" fmla="*/ 355 h 1138"/>
                  <a:gd name="T48" fmla="*/ 223 w 788"/>
                  <a:gd name="T49" fmla="*/ 346 h 1138"/>
                  <a:gd name="T50" fmla="*/ 241 w 788"/>
                  <a:gd name="T51" fmla="*/ 338 h 1138"/>
                  <a:gd name="T52" fmla="*/ 254 w 788"/>
                  <a:gd name="T53" fmla="*/ 330 h 1138"/>
                  <a:gd name="T54" fmla="*/ 262 w 788"/>
                  <a:gd name="T55" fmla="*/ 323 h 1138"/>
                  <a:gd name="T56" fmla="*/ 252 w 788"/>
                  <a:gd name="T57" fmla="*/ 306 h 1138"/>
                  <a:gd name="T58" fmla="*/ 229 w 788"/>
                  <a:gd name="T59" fmla="*/ 271 h 1138"/>
                  <a:gd name="T60" fmla="*/ 204 w 788"/>
                  <a:gd name="T61" fmla="*/ 231 h 1138"/>
                  <a:gd name="T62" fmla="*/ 179 w 788"/>
                  <a:gd name="T63" fmla="*/ 187 h 1138"/>
                  <a:gd name="T64" fmla="*/ 156 w 788"/>
                  <a:gd name="T65" fmla="*/ 141 h 1138"/>
                  <a:gd name="T66" fmla="*/ 135 w 788"/>
                  <a:gd name="T67" fmla="*/ 96 h 1138"/>
                  <a:gd name="T68" fmla="*/ 117 w 788"/>
                  <a:gd name="T69" fmla="*/ 54 h 1138"/>
                  <a:gd name="T70" fmla="*/ 106 w 788"/>
                  <a:gd name="T71" fmla="*/ 16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9" name="Freeform 27">
                <a:extLst>
                  <a:ext uri="{FF2B5EF4-FFF2-40B4-BE49-F238E27FC236}">
                    <a16:creationId xmlns:a16="http://schemas.microsoft.com/office/drawing/2014/main" id="{C1F8BD41-1FEF-6A43-BCFC-CEE8CC6EC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16 w 425"/>
                  <a:gd name="T1" fmla="*/ 0 h 936"/>
                  <a:gd name="T2" fmla="*/ 16 w 425"/>
                  <a:gd name="T3" fmla="*/ 1 h 936"/>
                  <a:gd name="T4" fmla="*/ 16 w 425"/>
                  <a:gd name="T5" fmla="*/ 2 h 936"/>
                  <a:gd name="T6" fmla="*/ 16 w 425"/>
                  <a:gd name="T7" fmla="*/ 4 h 936"/>
                  <a:gd name="T8" fmla="*/ 15 w 425"/>
                  <a:gd name="T9" fmla="*/ 6 h 936"/>
                  <a:gd name="T10" fmla="*/ 13 w 425"/>
                  <a:gd name="T11" fmla="*/ 12 h 936"/>
                  <a:gd name="T12" fmla="*/ 11 w 425"/>
                  <a:gd name="T13" fmla="*/ 18 h 936"/>
                  <a:gd name="T14" fmla="*/ 7 w 425"/>
                  <a:gd name="T15" fmla="*/ 27 h 936"/>
                  <a:gd name="T16" fmla="*/ 2 w 425"/>
                  <a:gd name="T17" fmla="*/ 39 h 936"/>
                  <a:gd name="T18" fmla="*/ 0 w 425"/>
                  <a:gd name="T19" fmla="*/ 47 h 936"/>
                  <a:gd name="T20" fmla="*/ 0 w 425"/>
                  <a:gd name="T21" fmla="*/ 59 h 936"/>
                  <a:gd name="T22" fmla="*/ 1 w 425"/>
                  <a:gd name="T23" fmla="*/ 73 h 936"/>
                  <a:gd name="T24" fmla="*/ 4 w 425"/>
                  <a:gd name="T25" fmla="*/ 90 h 936"/>
                  <a:gd name="T26" fmla="*/ 9 w 425"/>
                  <a:gd name="T27" fmla="*/ 108 h 936"/>
                  <a:gd name="T28" fmla="*/ 14 w 425"/>
                  <a:gd name="T29" fmla="*/ 129 h 936"/>
                  <a:gd name="T30" fmla="*/ 19 w 425"/>
                  <a:gd name="T31" fmla="*/ 149 h 936"/>
                  <a:gd name="T32" fmla="*/ 26 w 425"/>
                  <a:gd name="T33" fmla="*/ 170 h 936"/>
                  <a:gd name="T34" fmla="*/ 33 w 425"/>
                  <a:gd name="T35" fmla="*/ 190 h 936"/>
                  <a:gd name="T36" fmla="*/ 40 w 425"/>
                  <a:gd name="T37" fmla="*/ 209 h 936"/>
                  <a:gd name="T38" fmla="*/ 46 w 425"/>
                  <a:gd name="T39" fmla="*/ 228 h 936"/>
                  <a:gd name="T40" fmla="*/ 52 w 425"/>
                  <a:gd name="T41" fmla="*/ 244 h 936"/>
                  <a:gd name="T42" fmla="*/ 58 w 425"/>
                  <a:gd name="T43" fmla="*/ 258 h 936"/>
                  <a:gd name="T44" fmla="*/ 63 w 425"/>
                  <a:gd name="T45" fmla="*/ 269 h 936"/>
                  <a:gd name="T46" fmla="*/ 67 w 425"/>
                  <a:gd name="T47" fmla="*/ 277 h 936"/>
                  <a:gd name="T48" fmla="*/ 70 w 425"/>
                  <a:gd name="T49" fmla="*/ 281 h 936"/>
                  <a:gd name="T50" fmla="*/ 75 w 425"/>
                  <a:gd name="T51" fmla="*/ 284 h 936"/>
                  <a:gd name="T52" fmla="*/ 80 w 425"/>
                  <a:gd name="T53" fmla="*/ 287 h 936"/>
                  <a:gd name="T54" fmla="*/ 86 w 425"/>
                  <a:gd name="T55" fmla="*/ 291 h 936"/>
                  <a:gd name="T56" fmla="*/ 94 w 425"/>
                  <a:gd name="T57" fmla="*/ 294 h 936"/>
                  <a:gd name="T58" fmla="*/ 104 w 425"/>
                  <a:gd name="T59" fmla="*/ 299 h 936"/>
                  <a:gd name="T60" fmla="*/ 114 w 425"/>
                  <a:gd name="T61" fmla="*/ 302 h 936"/>
                  <a:gd name="T62" fmla="*/ 127 w 425"/>
                  <a:gd name="T63" fmla="*/ 307 h 936"/>
                  <a:gd name="T64" fmla="*/ 142 w 425"/>
                  <a:gd name="T65" fmla="*/ 312 h 936"/>
                  <a:gd name="T66" fmla="*/ 132 w 425"/>
                  <a:gd name="T67" fmla="*/ 298 h 936"/>
                  <a:gd name="T68" fmla="*/ 123 w 425"/>
                  <a:gd name="T69" fmla="*/ 281 h 936"/>
                  <a:gd name="T70" fmla="*/ 113 w 425"/>
                  <a:gd name="T71" fmla="*/ 262 h 936"/>
                  <a:gd name="T72" fmla="*/ 103 w 425"/>
                  <a:gd name="T73" fmla="*/ 242 h 936"/>
                  <a:gd name="T74" fmla="*/ 93 w 425"/>
                  <a:gd name="T75" fmla="*/ 220 h 936"/>
                  <a:gd name="T76" fmla="*/ 83 w 425"/>
                  <a:gd name="T77" fmla="*/ 197 h 936"/>
                  <a:gd name="T78" fmla="*/ 74 w 425"/>
                  <a:gd name="T79" fmla="*/ 174 h 936"/>
                  <a:gd name="T80" fmla="*/ 65 w 425"/>
                  <a:gd name="T81" fmla="*/ 150 h 936"/>
                  <a:gd name="T82" fmla="*/ 56 w 425"/>
                  <a:gd name="T83" fmla="*/ 127 h 936"/>
                  <a:gd name="T84" fmla="*/ 48 w 425"/>
                  <a:gd name="T85" fmla="*/ 104 h 936"/>
                  <a:gd name="T86" fmla="*/ 40 w 425"/>
                  <a:gd name="T87" fmla="*/ 83 h 936"/>
                  <a:gd name="T88" fmla="*/ 34 w 425"/>
                  <a:gd name="T89" fmla="*/ 62 h 936"/>
                  <a:gd name="T90" fmla="*/ 28 w 425"/>
                  <a:gd name="T91" fmla="*/ 43 h 936"/>
                  <a:gd name="T92" fmla="*/ 23 w 425"/>
                  <a:gd name="T93" fmla="*/ 26 h 936"/>
                  <a:gd name="T94" fmla="*/ 19 w 425"/>
                  <a:gd name="T95" fmla="*/ 12 h 936"/>
                  <a:gd name="T96" fmla="*/ 16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0" name="Freeform 28">
                <a:extLst>
                  <a:ext uri="{FF2B5EF4-FFF2-40B4-BE49-F238E27FC236}">
                    <a16:creationId xmlns:a16="http://schemas.microsoft.com/office/drawing/2014/main" id="{5991C581-F406-FE42-A122-38B8A751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9 w 192"/>
                  <a:gd name="T1" fmla="*/ 4 h 208"/>
                  <a:gd name="T2" fmla="*/ 4 w 192"/>
                  <a:gd name="T3" fmla="*/ 8 h 208"/>
                  <a:gd name="T4" fmla="*/ 1 w 192"/>
                  <a:gd name="T5" fmla="*/ 14 h 208"/>
                  <a:gd name="T6" fmla="*/ 0 w 192"/>
                  <a:gd name="T7" fmla="*/ 22 h 208"/>
                  <a:gd name="T8" fmla="*/ 0 w 192"/>
                  <a:gd name="T9" fmla="*/ 31 h 208"/>
                  <a:gd name="T10" fmla="*/ 1 w 192"/>
                  <a:gd name="T11" fmla="*/ 40 h 208"/>
                  <a:gd name="T12" fmla="*/ 3 w 192"/>
                  <a:gd name="T13" fmla="*/ 49 h 208"/>
                  <a:gd name="T14" fmla="*/ 7 w 192"/>
                  <a:gd name="T15" fmla="*/ 57 h 208"/>
                  <a:gd name="T16" fmla="*/ 12 w 192"/>
                  <a:gd name="T17" fmla="*/ 63 h 208"/>
                  <a:gd name="T18" fmla="*/ 17 w 192"/>
                  <a:gd name="T19" fmla="*/ 67 h 208"/>
                  <a:gd name="T20" fmla="*/ 23 w 192"/>
                  <a:gd name="T21" fmla="*/ 68 h 208"/>
                  <a:gd name="T22" fmla="*/ 30 w 192"/>
                  <a:gd name="T23" fmla="*/ 69 h 208"/>
                  <a:gd name="T24" fmla="*/ 37 w 192"/>
                  <a:gd name="T25" fmla="*/ 68 h 208"/>
                  <a:gd name="T26" fmla="*/ 43 w 192"/>
                  <a:gd name="T27" fmla="*/ 65 h 208"/>
                  <a:gd name="T28" fmla="*/ 49 w 192"/>
                  <a:gd name="T29" fmla="*/ 62 h 208"/>
                  <a:gd name="T30" fmla="*/ 54 w 192"/>
                  <a:gd name="T31" fmla="*/ 58 h 208"/>
                  <a:gd name="T32" fmla="*/ 58 w 192"/>
                  <a:gd name="T33" fmla="*/ 54 h 208"/>
                  <a:gd name="T34" fmla="*/ 63 w 192"/>
                  <a:gd name="T35" fmla="*/ 43 h 208"/>
                  <a:gd name="T36" fmla="*/ 64 w 192"/>
                  <a:gd name="T37" fmla="*/ 30 h 208"/>
                  <a:gd name="T38" fmla="*/ 62 w 192"/>
                  <a:gd name="T39" fmla="*/ 17 h 208"/>
                  <a:gd name="T40" fmla="*/ 55 w 192"/>
                  <a:gd name="T41" fmla="*/ 9 h 208"/>
                  <a:gd name="T42" fmla="*/ 51 w 192"/>
                  <a:gd name="T43" fmla="*/ 7 h 208"/>
                  <a:gd name="T44" fmla="*/ 46 w 192"/>
                  <a:gd name="T45" fmla="*/ 5 h 208"/>
                  <a:gd name="T46" fmla="*/ 41 w 192"/>
                  <a:gd name="T47" fmla="*/ 3 h 208"/>
                  <a:gd name="T48" fmla="*/ 35 w 192"/>
                  <a:gd name="T49" fmla="*/ 1 h 208"/>
                  <a:gd name="T50" fmla="*/ 28 w 192"/>
                  <a:gd name="T51" fmla="*/ 0 h 208"/>
                  <a:gd name="T52" fmla="*/ 22 w 192"/>
                  <a:gd name="T53" fmla="*/ 0 h 208"/>
                  <a:gd name="T54" fmla="*/ 16 w 192"/>
                  <a:gd name="T55" fmla="*/ 1 h 208"/>
                  <a:gd name="T56" fmla="*/ 9 w 192"/>
                  <a:gd name="T57" fmla="*/ 4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1" name="Freeform 29">
                <a:extLst>
                  <a:ext uri="{FF2B5EF4-FFF2-40B4-BE49-F238E27FC236}">
                    <a16:creationId xmlns:a16="http://schemas.microsoft.com/office/drawing/2014/main" id="{F4FD1084-13AB-4D47-9121-963421860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11 w 247"/>
                  <a:gd name="T1" fmla="*/ 10 h 251"/>
                  <a:gd name="T2" fmla="*/ 7 w 247"/>
                  <a:gd name="T3" fmla="*/ 15 h 251"/>
                  <a:gd name="T4" fmla="*/ 4 w 247"/>
                  <a:gd name="T5" fmla="*/ 20 h 251"/>
                  <a:gd name="T6" fmla="*/ 2 w 247"/>
                  <a:gd name="T7" fmla="*/ 26 h 251"/>
                  <a:gd name="T8" fmla="*/ 0 w 247"/>
                  <a:gd name="T9" fmla="*/ 32 h 251"/>
                  <a:gd name="T10" fmla="*/ 0 w 247"/>
                  <a:gd name="T11" fmla="*/ 39 h 251"/>
                  <a:gd name="T12" fmla="*/ 2 w 247"/>
                  <a:gd name="T13" fmla="*/ 45 h 251"/>
                  <a:gd name="T14" fmla="*/ 4 w 247"/>
                  <a:gd name="T15" fmla="*/ 51 h 251"/>
                  <a:gd name="T16" fmla="*/ 8 w 247"/>
                  <a:gd name="T17" fmla="*/ 57 h 251"/>
                  <a:gd name="T18" fmla="*/ 14 w 247"/>
                  <a:gd name="T19" fmla="*/ 63 h 251"/>
                  <a:gd name="T20" fmla="*/ 19 w 247"/>
                  <a:gd name="T21" fmla="*/ 68 h 251"/>
                  <a:gd name="T22" fmla="*/ 26 w 247"/>
                  <a:gd name="T23" fmla="*/ 74 h 251"/>
                  <a:gd name="T24" fmla="*/ 32 w 247"/>
                  <a:gd name="T25" fmla="*/ 78 h 251"/>
                  <a:gd name="T26" fmla="*/ 38 w 247"/>
                  <a:gd name="T27" fmla="*/ 82 h 251"/>
                  <a:gd name="T28" fmla="*/ 44 w 247"/>
                  <a:gd name="T29" fmla="*/ 84 h 251"/>
                  <a:gd name="T30" fmla="*/ 49 w 247"/>
                  <a:gd name="T31" fmla="*/ 84 h 251"/>
                  <a:gd name="T32" fmla="*/ 55 w 247"/>
                  <a:gd name="T33" fmla="*/ 82 h 251"/>
                  <a:gd name="T34" fmla="*/ 60 w 247"/>
                  <a:gd name="T35" fmla="*/ 79 h 251"/>
                  <a:gd name="T36" fmla="*/ 65 w 247"/>
                  <a:gd name="T37" fmla="*/ 76 h 251"/>
                  <a:gd name="T38" fmla="*/ 69 w 247"/>
                  <a:gd name="T39" fmla="*/ 74 h 251"/>
                  <a:gd name="T40" fmla="*/ 74 w 247"/>
                  <a:gd name="T41" fmla="*/ 71 h 251"/>
                  <a:gd name="T42" fmla="*/ 77 w 247"/>
                  <a:gd name="T43" fmla="*/ 68 h 251"/>
                  <a:gd name="T44" fmla="*/ 80 w 247"/>
                  <a:gd name="T45" fmla="*/ 64 h 251"/>
                  <a:gd name="T46" fmla="*/ 82 w 247"/>
                  <a:gd name="T47" fmla="*/ 60 h 251"/>
                  <a:gd name="T48" fmla="*/ 82 w 247"/>
                  <a:gd name="T49" fmla="*/ 54 h 251"/>
                  <a:gd name="T50" fmla="*/ 81 w 247"/>
                  <a:gd name="T51" fmla="*/ 48 h 251"/>
                  <a:gd name="T52" fmla="*/ 79 w 247"/>
                  <a:gd name="T53" fmla="*/ 40 h 251"/>
                  <a:gd name="T54" fmla="*/ 76 w 247"/>
                  <a:gd name="T55" fmla="*/ 32 h 251"/>
                  <a:gd name="T56" fmla="*/ 71 w 247"/>
                  <a:gd name="T57" fmla="*/ 24 h 251"/>
                  <a:gd name="T58" fmla="*/ 66 w 247"/>
                  <a:gd name="T59" fmla="*/ 17 h 251"/>
                  <a:gd name="T60" fmla="*/ 61 w 247"/>
                  <a:gd name="T61" fmla="*/ 10 h 251"/>
                  <a:gd name="T62" fmla="*/ 55 w 247"/>
                  <a:gd name="T63" fmla="*/ 5 h 251"/>
                  <a:gd name="T64" fmla="*/ 49 w 247"/>
                  <a:gd name="T65" fmla="*/ 2 h 251"/>
                  <a:gd name="T66" fmla="*/ 43 w 247"/>
                  <a:gd name="T67" fmla="*/ 1 h 251"/>
                  <a:gd name="T68" fmla="*/ 37 w 247"/>
                  <a:gd name="T69" fmla="*/ 0 h 251"/>
                  <a:gd name="T70" fmla="*/ 31 w 247"/>
                  <a:gd name="T71" fmla="*/ 0 h 251"/>
                  <a:gd name="T72" fmla="*/ 27 w 247"/>
                  <a:gd name="T73" fmla="*/ 1 h 251"/>
                  <a:gd name="T74" fmla="*/ 22 w 247"/>
                  <a:gd name="T75" fmla="*/ 2 h 251"/>
                  <a:gd name="T76" fmla="*/ 17 w 247"/>
                  <a:gd name="T77" fmla="*/ 4 h 251"/>
                  <a:gd name="T78" fmla="*/ 14 w 247"/>
                  <a:gd name="T79" fmla="*/ 7 h 251"/>
                  <a:gd name="T80" fmla="*/ 11 w 247"/>
                  <a:gd name="T81" fmla="*/ 1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2" name="Freeform 30">
                <a:extLst>
                  <a:ext uri="{FF2B5EF4-FFF2-40B4-BE49-F238E27FC236}">
                    <a16:creationId xmlns:a16="http://schemas.microsoft.com/office/drawing/2014/main" id="{6788FD2B-2404-0C43-B7AC-07421D955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38 w 226"/>
                  <a:gd name="T1" fmla="*/ 1 h 240"/>
                  <a:gd name="T2" fmla="*/ 31 w 226"/>
                  <a:gd name="T3" fmla="*/ 0 h 240"/>
                  <a:gd name="T4" fmla="*/ 22 w 226"/>
                  <a:gd name="T5" fmla="*/ 1 h 240"/>
                  <a:gd name="T6" fmla="*/ 14 w 226"/>
                  <a:gd name="T7" fmla="*/ 4 h 240"/>
                  <a:gd name="T8" fmla="*/ 5 w 226"/>
                  <a:gd name="T9" fmla="*/ 12 h 240"/>
                  <a:gd name="T10" fmla="*/ 0 w 226"/>
                  <a:gd name="T11" fmla="*/ 26 h 240"/>
                  <a:gd name="T12" fmla="*/ 1 w 226"/>
                  <a:gd name="T13" fmla="*/ 41 h 240"/>
                  <a:gd name="T14" fmla="*/ 5 w 226"/>
                  <a:gd name="T15" fmla="*/ 56 h 240"/>
                  <a:gd name="T16" fmla="*/ 11 w 226"/>
                  <a:gd name="T17" fmla="*/ 67 h 240"/>
                  <a:gd name="T18" fmla="*/ 19 w 226"/>
                  <a:gd name="T19" fmla="*/ 74 h 240"/>
                  <a:gd name="T20" fmla="*/ 28 w 226"/>
                  <a:gd name="T21" fmla="*/ 79 h 240"/>
                  <a:gd name="T22" fmla="*/ 38 w 226"/>
                  <a:gd name="T23" fmla="*/ 80 h 240"/>
                  <a:gd name="T24" fmla="*/ 50 w 226"/>
                  <a:gd name="T25" fmla="*/ 76 h 240"/>
                  <a:gd name="T26" fmla="*/ 63 w 226"/>
                  <a:gd name="T27" fmla="*/ 68 h 240"/>
                  <a:gd name="T28" fmla="*/ 72 w 226"/>
                  <a:gd name="T29" fmla="*/ 57 h 240"/>
                  <a:gd name="T30" fmla="*/ 75 w 226"/>
                  <a:gd name="T31" fmla="*/ 44 h 240"/>
                  <a:gd name="T32" fmla="*/ 74 w 226"/>
                  <a:gd name="T33" fmla="*/ 35 h 240"/>
                  <a:gd name="T34" fmla="*/ 71 w 226"/>
                  <a:gd name="T35" fmla="*/ 32 h 240"/>
                  <a:gd name="T36" fmla="*/ 67 w 226"/>
                  <a:gd name="T37" fmla="*/ 32 h 240"/>
                  <a:gd name="T38" fmla="*/ 64 w 226"/>
                  <a:gd name="T39" fmla="*/ 35 h 240"/>
                  <a:gd name="T40" fmla="*/ 63 w 226"/>
                  <a:gd name="T41" fmla="*/ 42 h 240"/>
                  <a:gd name="T42" fmla="*/ 60 w 226"/>
                  <a:gd name="T43" fmla="*/ 53 h 240"/>
                  <a:gd name="T44" fmla="*/ 54 w 226"/>
                  <a:gd name="T45" fmla="*/ 61 h 240"/>
                  <a:gd name="T46" fmla="*/ 43 w 226"/>
                  <a:gd name="T47" fmla="*/ 66 h 240"/>
                  <a:gd name="T48" fmla="*/ 30 w 226"/>
                  <a:gd name="T49" fmla="*/ 66 h 240"/>
                  <a:gd name="T50" fmla="*/ 20 w 226"/>
                  <a:gd name="T51" fmla="*/ 59 h 240"/>
                  <a:gd name="T52" fmla="*/ 15 w 226"/>
                  <a:gd name="T53" fmla="*/ 48 h 240"/>
                  <a:gd name="T54" fmla="*/ 11 w 226"/>
                  <a:gd name="T55" fmla="*/ 35 h 240"/>
                  <a:gd name="T56" fmla="*/ 11 w 226"/>
                  <a:gd name="T57" fmla="*/ 25 h 240"/>
                  <a:gd name="T58" fmla="*/ 14 w 226"/>
                  <a:gd name="T59" fmla="*/ 19 h 240"/>
                  <a:gd name="T60" fmla="*/ 18 w 226"/>
                  <a:gd name="T61" fmla="*/ 13 h 240"/>
                  <a:gd name="T62" fmla="*/ 25 w 226"/>
                  <a:gd name="T63" fmla="*/ 9 h 240"/>
                  <a:gd name="T64" fmla="*/ 29 w 226"/>
                  <a:gd name="T65" fmla="*/ 8 h 240"/>
                  <a:gd name="T66" fmla="*/ 35 w 226"/>
                  <a:gd name="T67" fmla="*/ 8 h 240"/>
                  <a:gd name="T68" fmla="*/ 42 w 226"/>
                  <a:gd name="T69" fmla="*/ 8 h 240"/>
                  <a:gd name="T70" fmla="*/ 43 w 226"/>
                  <a:gd name="T71" fmla="*/ 4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3" name="Freeform 31">
                <a:extLst>
                  <a:ext uri="{FF2B5EF4-FFF2-40B4-BE49-F238E27FC236}">
                    <a16:creationId xmlns:a16="http://schemas.microsoft.com/office/drawing/2014/main" id="{698A71D1-1F71-564E-8A9B-DC4F70006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20 w 279"/>
                  <a:gd name="T1" fmla="*/ 3 h 270"/>
                  <a:gd name="T2" fmla="*/ 11 w 279"/>
                  <a:gd name="T3" fmla="*/ 9 h 270"/>
                  <a:gd name="T4" fmla="*/ 5 w 279"/>
                  <a:gd name="T5" fmla="*/ 17 h 270"/>
                  <a:gd name="T6" fmla="*/ 1 w 279"/>
                  <a:gd name="T7" fmla="*/ 27 h 270"/>
                  <a:gd name="T8" fmla="*/ 0 w 279"/>
                  <a:gd name="T9" fmla="*/ 37 h 270"/>
                  <a:gd name="T10" fmla="*/ 2 w 279"/>
                  <a:gd name="T11" fmla="*/ 48 h 270"/>
                  <a:gd name="T12" fmla="*/ 6 w 279"/>
                  <a:gd name="T13" fmla="*/ 58 h 270"/>
                  <a:gd name="T14" fmla="*/ 12 w 279"/>
                  <a:gd name="T15" fmla="*/ 68 h 270"/>
                  <a:gd name="T16" fmla="*/ 22 w 279"/>
                  <a:gd name="T17" fmla="*/ 77 h 270"/>
                  <a:gd name="T18" fmla="*/ 34 w 279"/>
                  <a:gd name="T19" fmla="*/ 86 h 270"/>
                  <a:gd name="T20" fmla="*/ 47 w 279"/>
                  <a:gd name="T21" fmla="*/ 90 h 270"/>
                  <a:gd name="T22" fmla="*/ 62 w 279"/>
                  <a:gd name="T23" fmla="*/ 88 h 270"/>
                  <a:gd name="T24" fmla="*/ 73 w 279"/>
                  <a:gd name="T25" fmla="*/ 80 h 270"/>
                  <a:gd name="T26" fmla="*/ 81 w 279"/>
                  <a:gd name="T27" fmla="*/ 72 h 270"/>
                  <a:gd name="T28" fmla="*/ 88 w 279"/>
                  <a:gd name="T29" fmla="*/ 63 h 270"/>
                  <a:gd name="T30" fmla="*/ 92 w 279"/>
                  <a:gd name="T31" fmla="*/ 53 h 270"/>
                  <a:gd name="T32" fmla="*/ 93 w 279"/>
                  <a:gd name="T33" fmla="*/ 44 h 270"/>
                  <a:gd name="T34" fmla="*/ 91 w 279"/>
                  <a:gd name="T35" fmla="*/ 40 h 270"/>
                  <a:gd name="T36" fmla="*/ 86 w 279"/>
                  <a:gd name="T37" fmla="*/ 39 h 270"/>
                  <a:gd name="T38" fmla="*/ 82 w 279"/>
                  <a:gd name="T39" fmla="*/ 41 h 270"/>
                  <a:gd name="T40" fmla="*/ 80 w 279"/>
                  <a:gd name="T41" fmla="*/ 44 h 270"/>
                  <a:gd name="T42" fmla="*/ 78 w 279"/>
                  <a:gd name="T43" fmla="*/ 50 h 270"/>
                  <a:gd name="T44" fmla="*/ 73 w 279"/>
                  <a:gd name="T45" fmla="*/ 59 h 270"/>
                  <a:gd name="T46" fmla="*/ 66 w 279"/>
                  <a:gd name="T47" fmla="*/ 67 h 270"/>
                  <a:gd name="T48" fmla="*/ 51 w 279"/>
                  <a:gd name="T49" fmla="*/ 70 h 270"/>
                  <a:gd name="T50" fmla="*/ 33 w 279"/>
                  <a:gd name="T51" fmla="*/ 66 h 270"/>
                  <a:gd name="T52" fmla="*/ 20 w 279"/>
                  <a:gd name="T53" fmla="*/ 54 h 270"/>
                  <a:gd name="T54" fmla="*/ 13 w 279"/>
                  <a:gd name="T55" fmla="*/ 38 h 270"/>
                  <a:gd name="T56" fmla="*/ 15 w 279"/>
                  <a:gd name="T57" fmla="*/ 24 h 270"/>
                  <a:gd name="T58" fmla="*/ 20 w 279"/>
                  <a:gd name="T59" fmla="*/ 17 h 270"/>
                  <a:gd name="T60" fmla="*/ 27 w 279"/>
                  <a:gd name="T61" fmla="*/ 10 h 270"/>
                  <a:gd name="T62" fmla="*/ 34 w 279"/>
                  <a:gd name="T63" fmla="*/ 5 h 270"/>
                  <a:gd name="T64" fmla="*/ 36 w 279"/>
                  <a:gd name="T65" fmla="*/ 1 h 270"/>
                  <a:gd name="T66" fmla="*/ 29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4" name="Freeform 32">
                <a:extLst>
                  <a:ext uri="{FF2B5EF4-FFF2-40B4-BE49-F238E27FC236}">
                    <a16:creationId xmlns:a16="http://schemas.microsoft.com/office/drawing/2014/main" id="{C580393F-B591-CD4E-BDBA-D20E23F21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2 w 72"/>
                  <a:gd name="T1" fmla="*/ 22 h 75"/>
                  <a:gd name="T2" fmla="*/ 5 w 72"/>
                  <a:gd name="T3" fmla="*/ 24 h 75"/>
                  <a:gd name="T4" fmla="*/ 8 w 72"/>
                  <a:gd name="T5" fmla="*/ 25 h 75"/>
                  <a:gd name="T6" fmla="*/ 11 w 72"/>
                  <a:gd name="T7" fmla="*/ 25 h 75"/>
                  <a:gd name="T8" fmla="*/ 12 w 72"/>
                  <a:gd name="T9" fmla="*/ 24 h 75"/>
                  <a:gd name="T10" fmla="*/ 13 w 72"/>
                  <a:gd name="T11" fmla="*/ 24 h 75"/>
                  <a:gd name="T12" fmla="*/ 16 w 72"/>
                  <a:gd name="T13" fmla="*/ 24 h 75"/>
                  <a:gd name="T14" fmla="*/ 19 w 72"/>
                  <a:gd name="T15" fmla="*/ 22 h 75"/>
                  <a:gd name="T16" fmla="*/ 21 w 72"/>
                  <a:gd name="T17" fmla="*/ 20 h 75"/>
                  <a:gd name="T18" fmla="*/ 23 w 72"/>
                  <a:gd name="T19" fmla="*/ 19 h 75"/>
                  <a:gd name="T20" fmla="*/ 24 w 72"/>
                  <a:gd name="T21" fmla="*/ 17 h 75"/>
                  <a:gd name="T22" fmla="*/ 24 w 72"/>
                  <a:gd name="T23" fmla="*/ 16 h 75"/>
                  <a:gd name="T24" fmla="*/ 23 w 72"/>
                  <a:gd name="T25" fmla="*/ 15 h 75"/>
                  <a:gd name="T26" fmla="*/ 22 w 72"/>
                  <a:gd name="T27" fmla="*/ 13 h 75"/>
                  <a:gd name="T28" fmla="*/ 21 w 72"/>
                  <a:gd name="T29" fmla="*/ 13 h 75"/>
                  <a:gd name="T30" fmla="*/ 20 w 72"/>
                  <a:gd name="T31" fmla="*/ 13 h 75"/>
                  <a:gd name="T32" fmla="*/ 18 w 72"/>
                  <a:gd name="T33" fmla="*/ 13 h 75"/>
                  <a:gd name="T34" fmla="*/ 16 w 72"/>
                  <a:gd name="T35" fmla="*/ 14 h 75"/>
                  <a:gd name="T36" fmla="*/ 13 w 72"/>
                  <a:gd name="T37" fmla="*/ 15 h 75"/>
                  <a:gd name="T38" fmla="*/ 11 w 72"/>
                  <a:gd name="T39" fmla="*/ 17 h 75"/>
                  <a:gd name="T40" fmla="*/ 10 w 72"/>
                  <a:gd name="T41" fmla="*/ 17 h 75"/>
                  <a:gd name="T42" fmla="*/ 9 w 72"/>
                  <a:gd name="T43" fmla="*/ 14 h 75"/>
                  <a:gd name="T44" fmla="*/ 7 w 72"/>
                  <a:gd name="T45" fmla="*/ 8 h 75"/>
                  <a:gd name="T46" fmla="*/ 4 w 72"/>
                  <a:gd name="T47" fmla="*/ 2 h 75"/>
                  <a:gd name="T48" fmla="*/ 0 w 72"/>
                  <a:gd name="T49" fmla="*/ 0 h 75"/>
                  <a:gd name="T50" fmla="*/ 0 w 72"/>
                  <a:gd name="T51" fmla="*/ 6 h 75"/>
                  <a:gd name="T52" fmla="*/ 1 w 72"/>
                  <a:gd name="T53" fmla="*/ 13 h 75"/>
                  <a:gd name="T54" fmla="*/ 2 w 72"/>
                  <a:gd name="T55" fmla="*/ 19 h 75"/>
                  <a:gd name="T56" fmla="*/ 2 w 72"/>
                  <a:gd name="T57" fmla="*/ 22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5" name="Freeform 33">
                <a:extLst>
                  <a:ext uri="{FF2B5EF4-FFF2-40B4-BE49-F238E27FC236}">
                    <a16:creationId xmlns:a16="http://schemas.microsoft.com/office/drawing/2014/main" id="{22524732-103F-8541-93AA-2C1BFDFBA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5 w 70"/>
                  <a:gd name="T1" fmla="*/ 18 h 59"/>
                  <a:gd name="T2" fmla="*/ 5 w 70"/>
                  <a:gd name="T3" fmla="*/ 19 h 59"/>
                  <a:gd name="T4" fmla="*/ 7 w 70"/>
                  <a:gd name="T5" fmla="*/ 19 h 59"/>
                  <a:gd name="T6" fmla="*/ 8 w 70"/>
                  <a:gd name="T7" fmla="*/ 20 h 59"/>
                  <a:gd name="T8" fmla="*/ 9 w 70"/>
                  <a:gd name="T9" fmla="*/ 20 h 59"/>
                  <a:gd name="T10" fmla="*/ 12 w 70"/>
                  <a:gd name="T11" fmla="*/ 20 h 59"/>
                  <a:gd name="T12" fmla="*/ 15 w 70"/>
                  <a:gd name="T13" fmla="*/ 19 h 59"/>
                  <a:gd name="T14" fmla="*/ 18 w 70"/>
                  <a:gd name="T15" fmla="*/ 19 h 59"/>
                  <a:gd name="T16" fmla="*/ 21 w 70"/>
                  <a:gd name="T17" fmla="*/ 17 h 59"/>
                  <a:gd name="T18" fmla="*/ 22 w 70"/>
                  <a:gd name="T19" fmla="*/ 16 h 59"/>
                  <a:gd name="T20" fmla="*/ 23 w 70"/>
                  <a:gd name="T21" fmla="*/ 15 h 59"/>
                  <a:gd name="T22" fmla="*/ 23 w 70"/>
                  <a:gd name="T23" fmla="*/ 14 h 59"/>
                  <a:gd name="T24" fmla="*/ 23 w 70"/>
                  <a:gd name="T25" fmla="*/ 13 h 59"/>
                  <a:gd name="T26" fmla="*/ 18 w 70"/>
                  <a:gd name="T27" fmla="*/ 11 h 59"/>
                  <a:gd name="T28" fmla="*/ 14 w 70"/>
                  <a:gd name="T29" fmla="*/ 11 h 59"/>
                  <a:gd name="T30" fmla="*/ 11 w 70"/>
                  <a:gd name="T31" fmla="*/ 13 h 59"/>
                  <a:gd name="T32" fmla="*/ 9 w 70"/>
                  <a:gd name="T33" fmla="*/ 14 h 59"/>
                  <a:gd name="T34" fmla="*/ 7 w 70"/>
                  <a:gd name="T35" fmla="*/ 10 h 59"/>
                  <a:gd name="T36" fmla="*/ 5 w 70"/>
                  <a:gd name="T37" fmla="*/ 5 h 59"/>
                  <a:gd name="T38" fmla="*/ 3 w 70"/>
                  <a:gd name="T39" fmla="*/ 1 h 59"/>
                  <a:gd name="T40" fmla="*/ 1 w 70"/>
                  <a:gd name="T41" fmla="*/ 0 h 59"/>
                  <a:gd name="T42" fmla="*/ 0 w 70"/>
                  <a:gd name="T43" fmla="*/ 6 h 59"/>
                  <a:gd name="T44" fmla="*/ 1 w 70"/>
                  <a:gd name="T45" fmla="*/ 12 h 59"/>
                  <a:gd name="T46" fmla="*/ 4 w 70"/>
                  <a:gd name="T47" fmla="*/ 17 h 59"/>
                  <a:gd name="T48" fmla="*/ 5 w 70"/>
                  <a:gd name="T49" fmla="*/ 18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6" name="Freeform 34">
                <a:extLst>
                  <a:ext uri="{FF2B5EF4-FFF2-40B4-BE49-F238E27FC236}">
                    <a16:creationId xmlns:a16="http://schemas.microsoft.com/office/drawing/2014/main" id="{D9CFF9D3-C1E0-BF46-8A5A-0B11D7D30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1 w 65"/>
                  <a:gd name="T1" fmla="*/ 15 h 60"/>
                  <a:gd name="T2" fmla="*/ 3 w 65"/>
                  <a:gd name="T3" fmla="*/ 19 h 60"/>
                  <a:gd name="T4" fmla="*/ 7 w 65"/>
                  <a:gd name="T5" fmla="*/ 20 h 60"/>
                  <a:gd name="T6" fmla="*/ 10 w 65"/>
                  <a:gd name="T7" fmla="*/ 20 h 60"/>
                  <a:gd name="T8" fmla="*/ 12 w 65"/>
                  <a:gd name="T9" fmla="*/ 20 h 60"/>
                  <a:gd name="T10" fmla="*/ 15 w 65"/>
                  <a:gd name="T11" fmla="*/ 19 h 60"/>
                  <a:gd name="T12" fmla="*/ 18 w 65"/>
                  <a:gd name="T13" fmla="*/ 17 h 60"/>
                  <a:gd name="T14" fmla="*/ 21 w 65"/>
                  <a:gd name="T15" fmla="*/ 15 h 60"/>
                  <a:gd name="T16" fmla="*/ 22 w 65"/>
                  <a:gd name="T17" fmla="*/ 13 h 60"/>
                  <a:gd name="T18" fmla="*/ 21 w 65"/>
                  <a:gd name="T19" fmla="*/ 12 h 60"/>
                  <a:gd name="T20" fmla="*/ 20 w 65"/>
                  <a:gd name="T21" fmla="*/ 11 h 60"/>
                  <a:gd name="T22" fmla="*/ 19 w 65"/>
                  <a:gd name="T23" fmla="*/ 11 h 60"/>
                  <a:gd name="T24" fmla="*/ 17 w 65"/>
                  <a:gd name="T25" fmla="*/ 11 h 60"/>
                  <a:gd name="T26" fmla="*/ 9 w 65"/>
                  <a:gd name="T27" fmla="*/ 12 h 60"/>
                  <a:gd name="T28" fmla="*/ 8 w 65"/>
                  <a:gd name="T29" fmla="*/ 10 h 60"/>
                  <a:gd name="T30" fmla="*/ 6 w 65"/>
                  <a:gd name="T31" fmla="*/ 5 h 60"/>
                  <a:gd name="T32" fmla="*/ 3 w 65"/>
                  <a:gd name="T33" fmla="*/ 1 h 60"/>
                  <a:gd name="T34" fmla="*/ 0 w 65"/>
                  <a:gd name="T35" fmla="*/ 0 h 60"/>
                  <a:gd name="T36" fmla="*/ 0 w 65"/>
                  <a:gd name="T37" fmla="*/ 5 h 60"/>
                  <a:gd name="T38" fmla="*/ 1 w 65"/>
                  <a:gd name="T39" fmla="*/ 10 h 60"/>
                  <a:gd name="T40" fmla="*/ 1 w 65"/>
                  <a:gd name="T41" fmla="*/ 14 h 60"/>
                  <a:gd name="T42" fmla="*/ 1 w 65"/>
                  <a:gd name="T43" fmla="*/ 15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7" name="Freeform 35">
                <a:extLst>
                  <a:ext uri="{FF2B5EF4-FFF2-40B4-BE49-F238E27FC236}">
                    <a16:creationId xmlns:a16="http://schemas.microsoft.com/office/drawing/2014/main" id="{37AEC23B-0023-BF48-AE60-2BA702B50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3 w 69"/>
                  <a:gd name="T1" fmla="*/ 16 h 47"/>
                  <a:gd name="T2" fmla="*/ 4 w 69"/>
                  <a:gd name="T3" fmla="*/ 16 h 47"/>
                  <a:gd name="T4" fmla="*/ 5 w 69"/>
                  <a:gd name="T5" fmla="*/ 16 h 47"/>
                  <a:gd name="T6" fmla="*/ 7 w 69"/>
                  <a:gd name="T7" fmla="*/ 16 h 47"/>
                  <a:gd name="T8" fmla="*/ 8 w 69"/>
                  <a:gd name="T9" fmla="*/ 16 h 47"/>
                  <a:gd name="T10" fmla="*/ 10 w 69"/>
                  <a:gd name="T11" fmla="*/ 16 h 47"/>
                  <a:gd name="T12" fmla="*/ 13 w 69"/>
                  <a:gd name="T13" fmla="*/ 15 h 47"/>
                  <a:gd name="T14" fmla="*/ 16 w 69"/>
                  <a:gd name="T15" fmla="*/ 14 h 47"/>
                  <a:gd name="T16" fmla="*/ 19 w 69"/>
                  <a:gd name="T17" fmla="*/ 13 h 47"/>
                  <a:gd name="T18" fmla="*/ 21 w 69"/>
                  <a:gd name="T19" fmla="*/ 12 h 47"/>
                  <a:gd name="T20" fmla="*/ 22 w 69"/>
                  <a:gd name="T21" fmla="*/ 10 h 47"/>
                  <a:gd name="T22" fmla="*/ 23 w 69"/>
                  <a:gd name="T23" fmla="*/ 9 h 47"/>
                  <a:gd name="T24" fmla="*/ 22 w 69"/>
                  <a:gd name="T25" fmla="*/ 7 h 47"/>
                  <a:gd name="T26" fmla="*/ 21 w 69"/>
                  <a:gd name="T27" fmla="*/ 6 h 47"/>
                  <a:gd name="T28" fmla="*/ 19 w 69"/>
                  <a:gd name="T29" fmla="*/ 6 h 47"/>
                  <a:gd name="T30" fmla="*/ 16 w 69"/>
                  <a:gd name="T31" fmla="*/ 6 h 47"/>
                  <a:gd name="T32" fmla="*/ 13 w 69"/>
                  <a:gd name="T33" fmla="*/ 6 h 47"/>
                  <a:gd name="T34" fmla="*/ 11 w 69"/>
                  <a:gd name="T35" fmla="*/ 7 h 47"/>
                  <a:gd name="T36" fmla="*/ 9 w 69"/>
                  <a:gd name="T37" fmla="*/ 8 h 47"/>
                  <a:gd name="T38" fmla="*/ 7 w 69"/>
                  <a:gd name="T39" fmla="*/ 9 h 47"/>
                  <a:gd name="T40" fmla="*/ 7 w 69"/>
                  <a:gd name="T41" fmla="*/ 9 h 47"/>
                  <a:gd name="T42" fmla="*/ 6 w 69"/>
                  <a:gd name="T43" fmla="*/ 7 h 47"/>
                  <a:gd name="T44" fmla="*/ 5 w 69"/>
                  <a:gd name="T45" fmla="*/ 5 h 47"/>
                  <a:gd name="T46" fmla="*/ 4 w 69"/>
                  <a:gd name="T47" fmla="*/ 2 h 47"/>
                  <a:gd name="T48" fmla="*/ 3 w 69"/>
                  <a:gd name="T49" fmla="*/ 1 h 47"/>
                  <a:gd name="T50" fmla="*/ 2 w 69"/>
                  <a:gd name="T51" fmla="*/ 0 h 47"/>
                  <a:gd name="T52" fmla="*/ 2 w 69"/>
                  <a:gd name="T53" fmla="*/ 0 h 47"/>
                  <a:gd name="T54" fmla="*/ 1 w 69"/>
                  <a:gd name="T55" fmla="*/ 0 h 47"/>
                  <a:gd name="T56" fmla="*/ 0 w 69"/>
                  <a:gd name="T57" fmla="*/ 1 h 47"/>
                  <a:gd name="T58" fmla="*/ 0 w 69"/>
                  <a:gd name="T59" fmla="*/ 4 h 47"/>
                  <a:gd name="T60" fmla="*/ 1 w 69"/>
                  <a:gd name="T61" fmla="*/ 9 h 47"/>
                  <a:gd name="T62" fmla="*/ 2 w 69"/>
                  <a:gd name="T63" fmla="*/ 14 h 47"/>
                  <a:gd name="T64" fmla="*/ 3 w 69"/>
                  <a:gd name="T65" fmla="*/ 1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8" name="Freeform 36">
                <a:extLst>
                  <a:ext uri="{FF2B5EF4-FFF2-40B4-BE49-F238E27FC236}">
                    <a16:creationId xmlns:a16="http://schemas.microsoft.com/office/drawing/2014/main" id="{0A5D170D-CABC-B745-88D4-45B53062E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4 w 60"/>
                  <a:gd name="T1" fmla="*/ 18 h 58"/>
                  <a:gd name="T2" fmla="*/ 7 w 60"/>
                  <a:gd name="T3" fmla="*/ 19 h 58"/>
                  <a:gd name="T4" fmla="*/ 11 w 60"/>
                  <a:gd name="T5" fmla="*/ 20 h 58"/>
                  <a:gd name="T6" fmla="*/ 15 w 60"/>
                  <a:gd name="T7" fmla="*/ 19 h 58"/>
                  <a:gd name="T8" fmla="*/ 18 w 60"/>
                  <a:gd name="T9" fmla="*/ 17 h 58"/>
                  <a:gd name="T10" fmla="*/ 19 w 60"/>
                  <a:gd name="T11" fmla="*/ 17 h 58"/>
                  <a:gd name="T12" fmla="*/ 20 w 60"/>
                  <a:gd name="T13" fmla="*/ 16 h 58"/>
                  <a:gd name="T14" fmla="*/ 20 w 60"/>
                  <a:gd name="T15" fmla="*/ 14 h 58"/>
                  <a:gd name="T16" fmla="*/ 20 w 60"/>
                  <a:gd name="T17" fmla="*/ 13 h 58"/>
                  <a:gd name="T18" fmla="*/ 19 w 60"/>
                  <a:gd name="T19" fmla="*/ 12 h 58"/>
                  <a:gd name="T20" fmla="*/ 18 w 60"/>
                  <a:gd name="T21" fmla="*/ 11 h 58"/>
                  <a:gd name="T22" fmla="*/ 16 w 60"/>
                  <a:gd name="T23" fmla="*/ 11 h 58"/>
                  <a:gd name="T24" fmla="*/ 15 w 60"/>
                  <a:gd name="T25" fmla="*/ 11 h 58"/>
                  <a:gd name="T26" fmla="*/ 12 w 60"/>
                  <a:gd name="T27" fmla="*/ 12 h 58"/>
                  <a:gd name="T28" fmla="*/ 9 w 60"/>
                  <a:gd name="T29" fmla="*/ 12 h 58"/>
                  <a:gd name="T30" fmla="*/ 7 w 60"/>
                  <a:gd name="T31" fmla="*/ 12 h 58"/>
                  <a:gd name="T32" fmla="*/ 6 w 60"/>
                  <a:gd name="T33" fmla="*/ 12 h 58"/>
                  <a:gd name="T34" fmla="*/ 6 w 60"/>
                  <a:gd name="T35" fmla="*/ 10 h 58"/>
                  <a:gd name="T36" fmla="*/ 6 w 60"/>
                  <a:gd name="T37" fmla="*/ 6 h 58"/>
                  <a:gd name="T38" fmla="*/ 5 w 60"/>
                  <a:gd name="T39" fmla="*/ 1 h 58"/>
                  <a:gd name="T40" fmla="*/ 2 w 60"/>
                  <a:gd name="T41" fmla="*/ 0 h 58"/>
                  <a:gd name="T42" fmla="*/ 0 w 60"/>
                  <a:gd name="T43" fmla="*/ 4 h 58"/>
                  <a:gd name="T44" fmla="*/ 0 w 60"/>
                  <a:gd name="T45" fmla="*/ 9 h 58"/>
                  <a:gd name="T46" fmla="*/ 1 w 60"/>
                  <a:gd name="T47" fmla="*/ 14 h 58"/>
                  <a:gd name="T48" fmla="*/ 4 w 60"/>
                  <a:gd name="T49" fmla="*/ 1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9" name="Freeform 37">
                <a:extLst>
                  <a:ext uri="{FF2B5EF4-FFF2-40B4-BE49-F238E27FC236}">
                    <a16:creationId xmlns:a16="http://schemas.microsoft.com/office/drawing/2014/main" id="{596D2800-5342-524A-975A-A520AF12E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6 w 59"/>
                  <a:gd name="T1" fmla="*/ 17 h 55"/>
                  <a:gd name="T2" fmla="*/ 11 w 59"/>
                  <a:gd name="T3" fmla="*/ 18 h 55"/>
                  <a:gd name="T4" fmla="*/ 15 w 59"/>
                  <a:gd name="T5" fmla="*/ 18 h 55"/>
                  <a:gd name="T6" fmla="*/ 18 w 59"/>
                  <a:gd name="T7" fmla="*/ 15 h 55"/>
                  <a:gd name="T8" fmla="*/ 20 w 59"/>
                  <a:gd name="T9" fmla="*/ 11 h 55"/>
                  <a:gd name="T10" fmla="*/ 19 w 59"/>
                  <a:gd name="T11" fmla="*/ 10 h 55"/>
                  <a:gd name="T12" fmla="*/ 18 w 59"/>
                  <a:gd name="T13" fmla="*/ 9 h 55"/>
                  <a:gd name="T14" fmla="*/ 17 w 59"/>
                  <a:gd name="T15" fmla="*/ 9 h 55"/>
                  <a:gd name="T16" fmla="*/ 15 w 59"/>
                  <a:gd name="T17" fmla="*/ 9 h 55"/>
                  <a:gd name="T18" fmla="*/ 14 w 59"/>
                  <a:gd name="T19" fmla="*/ 10 h 55"/>
                  <a:gd name="T20" fmla="*/ 13 w 59"/>
                  <a:gd name="T21" fmla="*/ 11 h 55"/>
                  <a:gd name="T22" fmla="*/ 12 w 59"/>
                  <a:gd name="T23" fmla="*/ 12 h 55"/>
                  <a:gd name="T24" fmla="*/ 11 w 59"/>
                  <a:gd name="T25" fmla="*/ 13 h 55"/>
                  <a:gd name="T26" fmla="*/ 9 w 59"/>
                  <a:gd name="T27" fmla="*/ 10 h 55"/>
                  <a:gd name="T28" fmla="*/ 7 w 59"/>
                  <a:gd name="T29" fmla="*/ 6 h 55"/>
                  <a:gd name="T30" fmla="*/ 3 w 59"/>
                  <a:gd name="T31" fmla="*/ 2 h 55"/>
                  <a:gd name="T32" fmla="*/ 0 w 59"/>
                  <a:gd name="T33" fmla="*/ 0 h 55"/>
                  <a:gd name="T34" fmla="*/ 1 w 59"/>
                  <a:gd name="T35" fmla="*/ 6 h 55"/>
                  <a:gd name="T36" fmla="*/ 3 w 59"/>
                  <a:gd name="T37" fmla="*/ 11 h 55"/>
                  <a:gd name="T38" fmla="*/ 5 w 59"/>
                  <a:gd name="T39" fmla="*/ 15 h 55"/>
                  <a:gd name="T40" fmla="*/ 6 w 59"/>
                  <a:gd name="T41" fmla="*/ 1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0" name="Freeform 38">
                <a:extLst>
                  <a:ext uri="{FF2B5EF4-FFF2-40B4-BE49-F238E27FC236}">
                    <a16:creationId xmlns:a16="http://schemas.microsoft.com/office/drawing/2014/main" id="{983B4D1A-7AC9-C34C-BFE6-15083EC90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11 w 82"/>
                  <a:gd name="T1" fmla="*/ 25 h 76"/>
                  <a:gd name="T2" fmla="*/ 13 w 82"/>
                  <a:gd name="T3" fmla="*/ 25 h 76"/>
                  <a:gd name="T4" fmla="*/ 14 w 82"/>
                  <a:gd name="T5" fmla="*/ 25 h 76"/>
                  <a:gd name="T6" fmla="*/ 16 w 82"/>
                  <a:gd name="T7" fmla="*/ 25 h 76"/>
                  <a:gd name="T8" fmla="*/ 19 w 82"/>
                  <a:gd name="T9" fmla="*/ 25 h 76"/>
                  <a:gd name="T10" fmla="*/ 20 w 82"/>
                  <a:gd name="T11" fmla="*/ 24 h 76"/>
                  <a:gd name="T12" fmla="*/ 22 w 82"/>
                  <a:gd name="T13" fmla="*/ 22 h 76"/>
                  <a:gd name="T14" fmla="*/ 24 w 82"/>
                  <a:gd name="T15" fmla="*/ 21 h 76"/>
                  <a:gd name="T16" fmla="*/ 25 w 82"/>
                  <a:gd name="T17" fmla="*/ 19 h 76"/>
                  <a:gd name="T18" fmla="*/ 26 w 82"/>
                  <a:gd name="T19" fmla="*/ 18 h 76"/>
                  <a:gd name="T20" fmla="*/ 27 w 82"/>
                  <a:gd name="T21" fmla="*/ 17 h 76"/>
                  <a:gd name="T22" fmla="*/ 27 w 82"/>
                  <a:gd name="T23" fmla="*/ 15 h 76"/>
                  <a:gd name="T24" fmla="*/ 26 w 82"/>
                  <a:gd name="T25" fmla="*/ 14 h 76"/>
                  <a:gd name="T26" fmla="*/ 23 w 82"/>
                  <a:gd name="T27" fmla="*/ 13 h 76"/>
                  <a:gd name="T28" fmla="*/ 21 w 82"/>
                  <a:gd name="T29" fmla="*/ 12 h 76"/>
                  <a:gd name="T30" fmla="*/ 18 w 82"/>
                  <a:gd name="T31" fmla="*/ 13 h 76"/>
                  <a:gd name="T32" fmla="*/ 15 w 82"/>
                  <a:gd name="T33" fmla="*/ 13 h 76"/>
                  <a:gd name="T34" fmla="*/ 13 w 82"/>
                  <a:gd name="T35" fmla="*/ 14 h 76"/>
                  <a:gd name="T36" fmla="*/ 12 w 82"/>
                  <a:gd name="T37" fmla="*/ 16 h 76"/>
                  <a:gd name="T38" fmla="*/ 11 w 82"/>
                  <a:gd name="T39" fmla="*/ 16 h 76"/>
                  <a:gd name="T40" fmla="*/ 10 w 82"/>
                  <a:gd name="T41" fmla="*/ 17 h 76"/>
                  <a:gd name="T42" fmla="*/ 10 w 82"/>
                  <a:gd name="T43" fmla="*/ 14 h 76"/>
                  <a:gd name="T44" fmla="*/ 8 w 82"/>
                  <a:gd name="T45" fmla="*/ 8 h 76"/>
                  <a:gd name="T46" fmla="*/ 5 w 82"/>
                  <a:gd name="T47" fmla="*/ 2 h 76"/>
                  <a:gd name="T48" fmla="*/ 1 w 82"/>
                  <a:gd name="T49" fmla="*/ 0 h 76"/>
                  <a:gd name="T50" fmla="*/ 0 w 82"/>
                  <a:gd name="T51" fmla="*/ 6 h 76"/>
                  <a:gd name="T52" fmla="*/ 0 w 82"/>
                  <a:gd name="T53" fmla="*/ 10 h 76"/>
                  <a:gd name="T54" fmla="*/ 1 w 82"/>
                  <a:gd name="T55" fmla="*/ 14 h 76"/>
                  <a:gd name="T56" fmla="*/ 4 w 82"/>
                  <a:gd name="T57" fmla="*/ 18 h 76"/>
                  <a:gd name="T58" fmla="*/ 6 w 82"/>
                  <a:gd name="T59" fmla="*/ 21 h 76"/>
                  <a:gd name="T60" fmla="*/ 8 w 82"/>
                  <a:gd name="T61" fmla="*/ 23 h 76"/>
                  <a:gd name="T62" fmla="*/ 10 w 82"/>
                  <a:gd name="T63" fmla="*/ 24 h 76"/>
                  <a:gd name="T64" fmla="*/ 11 w 82"/>
                  <a:gd name="T65" fmla="*/ 2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1" name="Freeform 39">
                <a:extLst>
                  <a:ext uri="{FF2B5EF4-FFF2-40B4-BE49-F238E27FC236}">
                    <a16:creationId xmlns:a16="http://schemas.microsoft.com/office/drawing/2014/main" id="{688B59EA-9F1C-3D49-8A70-7DAA84A4D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4 w 75"/>
                  <a:gd name="T1" fmla="*/ 18 h 66"/>
                  <a:gd name="T2" fmla="*/ 5 w 75"/>
                  <a:gd name="T3" fmla="*/ 19 h 66"/>
                  <a:gd name="T4" fmla="*/ 6 w 75"/>
                  <a:gd name="T5" fmla="*/ 20 h 66"/>
                  <a:gd name="T6" fmla="*/ 8 w 75"/>
                  <a:gd name="T7" fmla="*/ 21 h 66"/>
                  <a:gd name="T8" fmla="*/ 9 w 75"/>
                  <a:gd name="T9" fmla="*/ 21 h 66"/>
                  <a:gd name="T10" fmla="*/ 11 w 75"/>
                  <a:gd name="T11" fmla="*/ 22 h 66"/>
                  <a:gd name="T12" fmla="*/ 13 w 75"/>
                  <a:gd name="T13" fmla="*/ 22 h 66"/>
                  <a:gd name="T14" fmla="*/ 16 w 75"/>
                  <a:gd name="T15" fmla="*/ 22 h 66"/>
                  <a:gd name="T16" fmla="*/ 19 w 75"/>
                  <a:gd name="T17" fmla="*/ 22 h 66"/>
                  <a:gd name="T18" fmla="*/ 22 w 75"/>
                  <a:gd name="T19" fmla="*/ 21 h 66"/>
                  <a:gd name="T20" fmla="*/ 24 w 75"/>
                  <a:gd name="T21" fmla="*/ 20 h 66"/>
                  <a:gd name="T22" fmla="*/ 25 w 75"/>
                  <a:gd name="T23" fmla="*/ 18 h 66"/>
                  <a:gd name="T24" fmla="*/ 25 w 75"/>
                  <a:gd name="T25" fmla="*/ 15 h 66"/>
                  <a:gd name="T26" fmla="*/ 24 w 75"/>
                  <a:gd name="T27" fmla="*/ 13 h 66"/>
                  <a:gd name="T28" fmla="*/ 22 w 75"/>
                  <a:gd name="T29" fmla="*/ 12 h 66"/>
                  <a:gd name="T30" fmla="*/ 20 w 75"/>
                  <a:gd name="T31" fmla="*/ 11 h 66"/>
                  <a:gd name="T32" fmla="*/ 17 w 75"/>
                  <a:gd name="T33" fmla="*/ 11 h 66"/>
                  <a:gd name="T34" fmla="*/ 14 w 75"/>
                  <a:gd name="T35" fmla="*/ 12 h 66"/>
                  <a:gd name="T36" fmla="*/ 11 w 75"/>
                  <a:gd name="T37" fmla="*/ 12 h 66"/>
                  <a:gd name="T38" fmla="*/ 9 w 75"/>
                  <a:gd name="T39" fmla="*/ 13 h 66"/>
                  <a:gd name="T40" fmla="*/ 9 w 75"/>
                  <a:gd name="T41" fmla="*/ 13 h 66"/>
                  <a:gd name="T42" fmla="*/ 8 w 75"/>
                  <a:gd name="T43" fmla="*/ 11 h 66"/>
                  <a:gd name="T44" fmla="*/ 6 w 75"/>
                  <a:gd name="T45" fmla="*/ 5 h 66"/>
                  <a:gd name="T46" fmla="*/ 3 w 75"/>
                  <a:gd name="T47" fmla="*/ 1 h 66"/>
                  <a:gd name="T48" fmla="*/ 0 w 75"/>
                  <a:gd name="T49" fmla="*/ 0 h 66"/>
                  <a:gd name="T50" fmla="*/ 0 w 75"/>
                  <a:gd name="T51" fmla="*/ 7 h 66"/>
                  <a:gd name="T52" fmla="*/ 2 w 75"/>
                  <a:gd name="T53" fmla="*/ 13 h 66"/>
                  <a:gd name="T54" fmla="*/ 3 w 75"/>
                  <a:gd name="T55" fmla="*/ 16 h 66"/>
                  <a:gd name="T56" fmla="*/ 4 w 75"/>
                  <a:gd name="T57" fmla="*/ 1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2" name="Freeform 40">
                <a:extLst>
                  <a:ext uri="{FF2B5EF4-FFF2-40B4-BE49-F238E27FC236}">
                    <a16:creationId xmlns:a16="http://schemas.microsoft.com/office/drawing/2014/main" id="{2A4A0441-CC4C-F849-8053-AD686E2A8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1 w 75"/>
                  <a:gd name="T1" fmla="*/ 14 h 63"/>
                  <a:gd name="T2" fmla="*/ 1 w 75"/>
                  <a:gd name="T3" fmla="*/ 15 h 63"/>
                  <a:gd name="T4" fmla="*/ 3 w 75"/>
                  <a:gd name="T5" fmla="*/ 17 h 63"/>
                  <a:gd name="T6" fmla="*/ 5 w 75"/>
                  <a:gd name="T7" fmla="*/ 19 h 63"/>
                  <a:gd name="T8" fmla="*/ 5 w 75"/>
                  <a:gd name="T9" fmla="*/ 19 h 63"/>
                  <a:gd name="T10" fmla="*/ 8 w 75"/>
                  <a:gd name="T11" fmla="*/ 20 h 63"/>
                  <a:gd name="T12" fmla="*/ 11 w 75"/>
                  <a:gd name="T13" fmla="*/ 21 h 63"/>
                  <a:gd name="T14" fmla="*/ 14 w 75"/>
                  <a:gd name="T15" fmla="*/ 21 h 63"/>
                  <a:gd name="T16" fmla="*/ 18 w 75"/>
                  <a:gd name="T17" fmla="*/ 20 h 63"/>
                  <a:gd name="T18" fmla="*/ 21 w 75"/>
                  <a:gd name="T19" fmla="*/ 19 h 63"/>
                  <a:gd name="T20" fmla="*/ 24 w 75"/>
                  <a:gd name="T21" fmla="*/ 18 h 63"/>
                  <a:gd name="T22" fmla="*/ 25 w 75"/>
                  <a:gd name="T23" fmla="*/ 16 h 63"/>
                  <a:gd name="T24" fmla="*/ 24 w 75"/>
                  <a:gd name="T25" fmla="*/ 13 h 63"/>
                  <a:gd name="T26" fmla="*/ 22 w 75"/>
                  <a:gd name="T27" fmla="*/ 11 h 63"/>
                  <a:gd name="T28" fmla="*/ 20 w 75"/>
                  <a:gd name="T29" fmla="*/ 10 h 63"/>
                  <a:gd name="T30" fmla="*/ 18 w 75"/>
                  <a:gd name="T31" fmla="*/ 9 h 63"/>
                  <a:gd name="T32" fmla="*/ 15 w 75"/>
                  <a:gd name="T33" fmla="*/ 10 h 63"/>
                  <a:gd name="T34" fmla="*/ 12 w 75"/>
                  <a:gd name="T35" fmla="*/ 10 h 63"/>
                  <a:gd name="T36" fmla="*/ 10 w 75"/>
                  <a:gd name="T37" fmla="*/ 11 h 63"/>
                  <a:gd name="T38" fmla="*/ 9 w 75"/>
                  <a:gd name="T39" fmla="*/ 12 h 63"/>
                  <a:gd name="T40" fmla="*/ 8 w 75"/>
                  <a:gd name="T41" fmla="*/ 12 h 63"/>
                  <a:gd name="T42" fmla="*/ 8 w 75"/>
                  <a:gd name="T43" fmla="*/ 10 h 63"/>
                  <a:gd name="T44" fmla="*/ 6 w 75"/>
                  <a:gd name="T45" fmla="*/ 5 h 63"/>
                  <a:gd name="T46" fmla="*/ 3 w 75"/>
                  <a:gd name="T47" fmla="*/ 1 h 63"/>
                  <a:gd name="T48" fmla="*/ 0 w 75"/>
                  <a:gd name="T49" fmla="*/ 0 h 63"/>
                  <a:gd name="T50" fmla="*/ 0 w 75"/>
                  <a:gd name="T51" fmla="*/ 5 h 63"/>
                  <a:gd name="T52" fmla="*/ 0 w 75"/>
                  <a:gd name="T53" fmla="*/ 9 h 63"/>
                  <a:gd name="T54" fmla="*/ 1 w 75"/>
                  <a:gd name="T55" fmla="*/ 13 h 63"/>
                  <a:gd name="T56" fmla="*/ 1 w 75"/>
                  <a:gd name="T57" fmla="*/ 14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3" name="Freeform 41">
                <a:extLst>
                  <a:ext uri="{FF2B5EF4-FFF2-40B4-BE49-F238E27FC236}">
                    <a16:creationId xmlns:a16="http://schemas.microsoft.com/office/drawing/2014/main" id="{2A1DF8DD-2747-FC47-AAC8-2A611FE21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29 w 250"/>
                  <a:gd name="T1" fmla="*/ 12 h 290"/>
                  <a:gd name="T2" fmla="*/ 23 w 250"/>
                  <a:gd name="T3" fmla="*/ 16 h 290"/>
                  <a:gd name="T4" fmla="*/ 18 w 250"/>
                  <a:gd name="T5" fmla="*/ 21 h 290"/>
                  <a:gd name="T6" fmla="*/ 13 w 250"/>
                  <a:gd name="T7" fmla="*/ 26 h 290"/>
                  <a:gd name="T8" fmla="*/ 8 w 250"/>
                  <a:gd name="T9" fmla="*/ 32 h 290"/>
                  <a:gd name="T10" fmla="*/ 5 w 250"/>
                  <a:gd name="T11" fmla="*/ 38 h 290"/>
                  <a:gd name="T12" fmla="*/ 3 w 250"/>
                  <a:gd name="T13" fmla="*/ 45 h 290"/>
                  <a:gd name="T14" fmla="*/ 1 w 250"/>
                  <a:gd name="T15" fmla="*/ 53 h 290"/>
                  <a:gd name="T16" fmla="*/ 0 w 250"/>
                  <a:gd name="T17" fmla="*/ 60 h 290"/>
                  <a:gd name="T18" fmla="*/ 1 w 250"/>
                  <a:gd name="T19" fmla="*/ 70 h 290"/>
                  <a:gd name="T20" fmla="*/ 5 w 250"/>
                  <a:gd name="T21" fmla="*/ 78 h 290"/>
                  <a:gd name="T22" fmla="*/ 11 w 250"/>
                  <a:gd name="T23" fmla="*/ 85 h 290"/>
                  <a:gd name="T24" fmla="*/ 19 w 250"/>
                  <a:gd name="T25" fmla="*/ 90 h 290"/>
                  <a:gd name="T26" fmla="*/ 28 w 250"/>
                  <a:gd name="T27" fmla="*/ 95 h 290"/>
                  <a:gd name="T28" fmla="*/ 37 w 250"/>
                  <a:gd name="T29" fmla="*/ 97 h 290"/>
                  <a:gd name="T30" fmla="*/ 46 w 250"/>
                  <a:gd name="T31" fmla="*/ 97 h 290"/>
                  <a:gd name="T32" fmla="*/ 56 w 250"/>
                  <a:gd name="T33" fmla="*/ 96 h 290"/>
                  <a:gd name="T34" fmla="*/ 58 w 250"/>
                  <a:gd name="T35" fmla="*/ 96 h 290"/>
                  <a:gd name="T36" fmla="*/ 59 w 250"/>
                  <a:gd name="T37" fmla="*/ 95 h 290"/>
                  <a:gd name="T38" fmla="*/ 61 w 250"/>
                  <a:gd name="T39" fmla="*/ 93 h 290"/>
                  <a:gd name="T40" fmla="*/ 61 w 250"/>
                  <a:gd name="T41" fmla="*/ 91 h 290"/>
                  <a:gd name="T42" fmla="*/ 60 w 250"/>
                  <a:gd name="T43" fmla="*/ 89 h 290"/>
                  <a:gd name="T44" fmla="*/ 58 w 250"/>
                  <a:gd name="T45" fmla="*/ 87 h 290"/>
                  <a:gd name="T46" fmla="*/ 56 w 250"/>
                  <a:gd name="T47" fmla="*/ 85 h 290"/>
                  <a:gd name="T48" fmla="*/ 54 w 250"/>
                  <a:gd name="T49" fmla="*/ 84 h 290"/>
                  <a:gd name="T50" fmla="*/ 49 w 250"/>
                  <a:gd name="T51" fmla="*/ 83 h 290"/>
                  <a:gd name="T52" fmla="*/ 44 w 250"/>
                  <a:gd name="T53" fmla="*/ 82 h 290"/>
                  <a:gd name="T54" fmla="*/ 39 w 250"/>
                  <a:gd name="T55" fmla="*/ 81 h 290"/>
                  <a:gd name="T56" fmla="*/ 35 w 250"/>
                  <a:gd name="T57" fmla="*/ 80 h 290"/>
                  <a:gd name="T58" fmla="*/ 30 w 250"/>
                  <a:gd name="T59" fmla="*/ 78 h 290"/>
                  <a:gd name="T60" fmla="*/ 26 w 250"/>
                  <a:gd name="T61" fmla="*/ 77 h 290"/>
                  <a:gd name="T62" fmla="*/ 22 w 250"/>
                  <a:gd name="T63" fmla="*/ 74 h 290"/>
                  <a:gd name="T64" fmla="*/ 18 w 250"/>
                  <a:gd name="T65" fmla="*/ 70 h 290"/>
                  <a:gd name="T66" fmla="*/ 17 w 250"/>
                  <a:gd name="T67" fmla="*/ 54 h 290"/>
                  <a:gd name="T68" fmla="*/ 21 w 250"/>
                  <a:gd name="T69" fmla="*/ 40 h 290"/>
                  <a:gd name="T70" fmla="*/ 28 w 250"/>
                  <a:gd name="T71" fmla="*/ 30 h 290"/>
                  <a:gd name="T72" fmla="*/ 39 w 250"/>
                  <a:gd name="T73" fmla="*/ 21 h 290"/>
                  <a:gd name="T74" fmla="*/ 51 w 250"/>
                  <a:gd name="T75" fmla="*/ 14 h 290"/>
                  <a:gd name="T76" fmla="*/ 63 w 250"/>
                  <a:gd name="T77" fmla="*/ 9 h 290"/>
                  <a:gd name="T78" fmla="*/ 74 w 250"/>
                  <a:gd name="T79" fmla="*/ 5 h 290"/>
                  <a:gd name="T80" fmla="*/ 83 w 250"/>
                  <a:gd name="T81" fmla="*/ 2 h 290"/>
                  <a:gd name="T82" fmla="*/ 78 w 250"/>
                  <a:gd name="T83" fmla="*/ 1 h 290"/>
                  <a:gd name="T84" fmla="*/ 72 w 250"/>
                  <a:gd name="T85" fmla="*/ 0 h 290"/>
                  <a:gd name="T86" fmla="*/ 65 w 250"/>
                  <a:gd name="T87" fmla="*/ 1 h 290"/>
                  <a:gd name="T88" fmla="*/ 58 w 250"/>
                  <a:gd name="T89" fmla="*/ 2 h 290"/>
                  <a:gd name="T90" fmla="*/ 50 w 250"/>
                  <a:gd name="T91" fmla="*/ 4 h 290"/>
                  <a:gd name="T92" fmla="*/ 43 w 250"/>
                  <a:gd name="T93" fmla="*/ 7 h 290"/>
                  <a:gd name="T94" fmla="*/ 36 w 250"/>
                  <a:gd name="T95" fmla="*/ 10 h 290"/>
                  <a:gd name="T96" fmla="*/ 29 w 250"/>
                  <a:gd name="T97" fmla="*/ 12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4" name="Freeform 42">
                <a:extLst>
                  <a:ext uri="{FF2B5EF4-FFF2-40B4-BE49-F238E27FC236}">
                    <a16:creationId xmlns:a16="http://schemas.microsoft.com/office/drawing/2014/main" id="{87ABA1F7-FE73-A04E-9896-0497DBD8C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45 w 160"/>
                  <a:gd name="T1" fmla="*/ 24 h 225"/>
                  <a:gd name="T2" fmla="*/ 47 w 160"/>
                  <a:gd name="T3" fmla="*/ 32 h 225"/>
                  <a:gd name="T4" fmla="*/ 46 w 160"/>
                  <a:gd name="T5" fmla="*/ 39 h 225"/>
                  <a:gd name="T6" fmla="*/ 43 w 160"/>
                  <a:gd name="T7" fmla="*/ 45 h 225"/>
                  <a:gd name="T8" fmla="*/ 38 w 160"/>
                  <a:gd name="T9" fmla="*/ 50 h 225"/>
                  <a:gd name="T10" fmla="*/ 32 w 160"/>
                  <a:gd name="T11" fmla="*/ 55 h 225"/>
                  <a:gd name="T12" fmla="*/ 25 w 160"/>
                  <a:gd name="T13" fmla="*/ 60 h 225"/>
                  <a:gd name="T14" fmla="*/ 19 w 160"/>
                  <a:gd name="T15" fmla="*/ 64 h 225"/>
                  <a:gd name="T16" fmla="*/ 13 w 160"/>
                  <a:gd name="T17" fmla="*/ 68 h 225"/>
                  <a:gd name="T18" fmla="*/ 12 w 160"/>
                  <a:gd name="T19" fmla="*/ 70 h 225"/>
                  <a:gd name="T20" fmla="*/ 11 w 160"/>
                  <a:gd name="T21" fmla="*/ 71 h 225"/>
                  <a:gd name="T22" fmla="*/ 11 w 160"/>
                  <a:gd name="T23" fmla="*/ 72 h 225"/>
                  <a:gd name="T24" fmla="*/ 12 w 160"/>
                  <a:gd name="T25" fmla="*/ 74 h 225"/>
                  <a:gd name="T26" fmla="*/ 13 w 160"/>
                  <a:gd name="T27" fmla="*/ 75 h 225"/>
                  <a:gd name="T28" fmla="*/ 15 w 160"/>
                  <a:gd name="T29" fmla="*/ 75 h 225"/>
                  <a:gd name="T30" fmla="*/ 16 w 160"/>
                  <a:gd name="T31" fmla="*/ 75 h 225"/>
                  <a:gd name="T32" fmla="*/ 17 w 160"/>
                  <a:gd name="T33" fmla="*/ 75 h 225"/>
                  <a:gd name="T34" fmla="*/ 25 w 160"/>
                  <a:gd name="T35" fmla="*/ 70 h 225"/>
                  <a:gd name="T36" fmla="*/ 32 w 160"/>
                  <a:gd name="T37" fmla="*/ 66 h 225"/>
                  <a:gd name="T38" fmla="*/ 39 w 160"/>
                  <a:gd name="T39" fmla="*/ 60 h 225"/>
                  <a:gd name="T40" fmla="*/ 45 w 160"/>
                  <a:gd name="T41" fmla="*/ 54 h 225"/>
                  <a:gd name="T42" fmla="*/ 50 w 160"/>
                  <a:gd name="T43" fmla="*/ 47 h 225"/>
                  <a:gd name="T44" fmla="*/ 53 w 160"/>
                  <a:gd name="T45" fmla="*/ 40 h 225"/>
                  <a:gd name="T46" fmla="*/ 53 w 160"/>
                  <a:gd name="T47" fmla="*/ 32 h 225"/>
                  <a:gd name="T48" fmla="*/ 51 w 160"/>
                  <a:gd name="T49" fmla="*/ 23 h 225"/>
                  <a:gd name="T50" fmla="*/ 47 w 160"/>
                  <a:gd name="T51" fmla="*/ 16 h 225"/>
                  <a:gd name="T52" fmla="*/ 40 w 160"/>
                  <a:gd name="T53" fmla="*/ 10 h 225"/>
                  <a:gd name="T54" fmla="*/ 32 w 160"/>
                  <a:gd name="T55" fmla="*/ 6 h 225"/>
                  <a:gd name="T56" fmla="*/ 24 w 160"/>
                  <a:gd name="T57" fmla="*/ 3 h 225"/>
                  <a:gd name="T58" fmla="*/ 15 w 160"/>
                  <a:gd name="T59" fmla="*/ 1 h 225"/>
                  <a:gd name="T60" fmla="*/ 8 w 160"/>
                  <a:gd name="T61" fmla="*/ 0 h 225"/>
                  <a:gd name="T62" fmla="*/ 2 w 160"/>
                  <a:gd name="T63" fmla="*/ 0 h 225"/>
                  <a:gd name="T64" fmla="*/ 0 w 160"/>
                  <a:gd name="T65" fmla="*/ 1 h 225"/>
                  <a:gd name="T66" fmla="*/ 6 w 160"/>
                  <a:gd name="T67" fmla="*/ 4 h 225"/>
                  <a:gd name="T68" fmla="*/ 12 w 160"/>
                  <a:gd name="T69" fmla="*/ 6 h 225"/>
                  <a:gd name="T70" fmla="*/ 19 w 160"/>
                  <a:gd name="T71" fmla="*/ 8 h 225"/>
                  <a:gd name="T72" fmla="*/ 25 w 160"/>
                  <a:gd name="T73" fmla="*/ 10 h 225"/>
                  <a:gd name="T74" fmla="*/ 31 w 160"/>
                  <a:gd name="T75" fmla="*/ 12 h 225"/>
                  <a:gd name="T76" fmla="*/ 37 w 160"/>
                  <a:gd name="T77" fmla="*/ 15 h 225"/>
                  <a:gd name="T78" fmla="*/ 41 w 160"/>
                  <a:gd name="T79" fmla="*/ 19 h 225"/>
                  <a:gd name="T80" fmla="*/ 45 w 160"/>
                  <a:gd name="T81" fmla="*/ 24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5" name="Freeform 43">
                <a:extLst>
                  <a:ext uri="{FF2B5EF4-FFF2-40B4-BE49-F238E27FC236}">
                    <a16:creationId xmlns:a16="http://schemas.microsoft.com/office/drawing/2014/main" id="{8B3A9A43-A9D1-6A4A-A998-64172E793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42 w 404"/>
                  <a:gd name="T1" fmla="*/ 29 h 472"/>
                  <a:gd name="T2" fmla="*/ 23 w 404"/>
                  <a:gd name="T3" fmla="*/ 48 h 472"/>
                  <a:gd name="T4" fmla="*/ 7 w 404"/>
                  <a:gd name="T5" fmla="*/ 70 h 472"/>
                  <a:gd name="T6" fmla="*/ 0 w 404"/>
                  <a:gd name="T7" fmla="*/ 95 h 472"/>
                  <a:gd name="T8" fmla="*/ 2 w 404"/>
                  <a:gd name="T9" fmla="*/ 111 h 472"/>
                  <a:gd name="T10" fmla="*/ 4 w 404"/>
                  <a:gd name="T11" fmla="*/ 118 h 472"/>
                  <a:gd name="T12" fmla="*/ 8 w 404"/>
                  <a:gd name="T13" fmla="*/ 125 h 472"/>
                  <a:gd name="T14" fmla="*/ 14 w 404"/>
                  <a:gd name="T15" fmla="*/ 130 h 472"/>
                  <a:gd name="T16" fmla="*/ 24 w 404"/>
                  <a:gd name="T17" fmla="*/ 136 h 472"/>
                  <a:gd name="T18" fmla="*/ 36 w 404"/>
                  <a:gd name="T19" fmla="*/ 142 h 472"/>
                  <a:gd name="T20" fmla="*/ 50 w 404"/>
                  <a:gd name="T21" fmla="*/ 147 h 472"/>
                  <a:gd name="T22" fmla="*/ 64 w 404"/>
                  <a:gd name="T23" fmla="*/ 150 h 472"/>
                  <a:gd name="T24" fmla="*/ 78 w 404"/>
                  <a:gd name="T25" fmla="*/ 153 h 472"/>
                  <a:gd name="T26" fmla="*/ 92 w 404"/>
                  <a:gd name="T27" fmla="*/ 155 h 472"/>
                  <a:gd name="T28" fmla="*/ 107 w 404"/>
                  <a:gd name="T29" fmla="*/ 157 h 472"/>
                  <a:gd name="T30" fmla="*/ 121 w 404"/>
                  <a:gd name="T31" fmla="*/ 158 h 472"/>
                  <a:gd name="T32" fmla="*/ 131 w 404"/>
                  <a:gd name="T33" fmla="*/ 158 h 472"/>
                  <a:gd name="T34" fmla="*/ 134 w 404"/>
                  <a:gd name="T35" fmla="*/ 155 h 472"/>
                  <a:gd name="T36" fmla="*/ 135 w 404"/>
                  <a:gd name="T37" fmla="*/ 151 h 472"/>
                  <a:gd name="T38" fmla="*/ 132 w 404"/>
                  <a:gd name="T39" fmla="*/ 148 h 472"/>
                  <a:gd name="T40" fmla="*/ 123 w 404"/>
                  <a:gd name="T41" fmla="*/ 145 h 472"/>
                  <a:gd name="T42" fmla="*/ 111 w 404"/>
                  <a:gd name="T43" fmla="*/ 143 h 472"/>
                  <a:gd name="T44" fmla="*/ 97 w 404"/>
                  <a:gd name="T45" fmla="*/ 141 h 472"/>
                  <a:gd name="T46" fmla="*/ 84 w 404"/>
                  <a:gd name="T47" fmla="*/ 139 h 472"/>
                  <a:gd name="T48" fmla="*/ 71 w 404"/>
                  <a:gd name="T49" fmla="*/ 137 h 472"/>
                  <a:gd name="T50" fmla="*/ 58 w 404"/>
                  <a:gd name="T51" fmla="*/ 133 h 472"/>
                  <a:gd name="T52" fmla="*/ 46 w 404"/>
                  <a:gd name="T53" fmla="*/ 129 h 472"/>
                  <a:gd name="T54" fmla="*/ 34 w 404"/>
                  <a:gd name="T55" fmla="*/ 125 h 472"/>
                  <a:gd name="T56" fmla="*/ 23 w 404"/>
                  <a:gd name="T57" fmla="*/ 118 h 472"/>
                  <a:gd name="T58" fmla="*/ 16 w 404"/>
                  <a:gd name="T59" fmla="*/ 108 h 472"/>
                  <a:gd name="T60" fmla="*/ 14 w 404"/>
                  <a:gd name="T61" fmla="*/ 97 h 472"/>
                  <a:gd name="T62" fmla="*/ 16 w 404"/>
                  <a:gd name="T63" fmla="*/ 84 h 472"/>
                  <a:gd name="T64" fmla="*/ 22 w 404"/>
                  <a:gd name="T65" fmla="*/ 71 h 472"/>
                  <a:gd name="T66" fmla="*/ 30 w 404"/>
                  <a:gd name="T67" fmla="*/ 58 h 472"/>
                  <a:gd name="T68" fmla="*/ 40 w 404"/>
                  <a:gd name="T69" fmla="*/ 46 h 472"/>
                  <a:gd name="T70" fmla="*/ 51 w 404"/>
                  <a:gd name="T71" fmla="*/ 34 h 472"/>
                  <a:gd name="T72" fmla="*/ 64 w 404"/>
                  <a:gd name="T73" fmla="*/ 24 h 472"/>
                  <a:gd name="T74" fmla="*/ 82 w 404"/>
                  <a:gd name="T75" fmla="*/ 16 h 472"/>
                  <a:gd name="T76" fmla="*/ 100 w 404"/>
                  <a:gd name="T77" fmla="*/ 8 h 472"/>
                  <a:gd name="T78" fmla="*/ 111 w 404"/>
                  <a:gd name="T79" fmla="*/ 3 h 472"/>
                  <a:gd name="T80" fmla="*/ 108 w 404"/>
                  <a:gd name="T81" fmla="*/ 0 h 472"/>
                  <a:gd name="T82" fmla="*/ 93 w 404"/>
                  <a:gd name="T83" fmla="*/ 2 h 472"/>
                  <a:gd name="T84" fmla="*/ 76 w 404"/>
                  <a:gd name="T85" fmla="*/ 8 h 472"/>
                  <a:gd name="T86" fmla="*/ 59 w 404"/>
                  <a:gd name="T87" fmla="*/ 16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6" name="Freeform 44">
                <a:extLst>
                  <a:ext uri="{FF2B5EF4-FFF2-40B4-BE49-F238E27FC236}">
                    <a16:creationId xmlns:a16="http://schemas.microsoft.com/office/drawing/2014/main" id="{34F4F0C0-4E87-9346-BD4B-FC0DD139C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98 w 354"/>
                  <a:gd name="T1" fmla="*/ 32 h 315"/>
                  <a:gd name="T2" fmla="*/ 103 w 354"/>
                  <a:gd name="T3" fmla="*/ 38 h 315"/>
                  <a:gd name="T4" fmla="*/ 107 w 354"/>
                  <a:gd name="T5" fmla="*/ 44 h 315"/>
                  <a:gd name="T6" fmla="*/ 108 w 354"/>
                  <a:gd name="T7" fmla="*/ 52 h 315"/>
                  <a:gd name="T8" fmla="*/ 108 w 354"/>
                  <a:gd name="T9" fmla="*/ 59 h 315"/>
                  <a:gd name="T10" fmla="*/ 107 w 354"/>
                  <a:gd name="T11" fmla="*/ 66 h 315"/>
                  <a:gd name="T12" fmla="*/ 105 w 354"/>
                  <a:gd name="T13" fmla="*/ 71 h 315"/>
                  <a:gd name="T14" fmla="*/ 102 w 354"/>
                  <a:gd name="T15" fmla="*/ 76 h 315"/>
                  <a:gd name="T16" fmla="*/ 98 w 354"/>
                  <a:gd name="T17" fmla="*/ 80 h 315"/>
                  <a:gd name="T18" fmla="*/ 94 w 354"/>
                  <a:gd name="T19" fmla="*/ 85 h 315"/>
                  <a:gd name="T20" fmla="*/ 90 w 354"/>
                  <a:gd name="T21" fmla="*/ 89 h 315"/>
                  <a:gd name="T22" fmla="*/ 85 w 354"/>
                  <a:gd name="T23" fmla="*/ 93 h 315"/>
                  <a:gd name="T24" fmla="*/ 81 w 354"/>
                  <a:gd name="T25" fmla="*/ 98 h 315"/>
                  <a:gd name="T26" fmla="*/ 80 w 354"/>
                  <a:gd name="T27" fmla="*/ 99 h 315"/>
                  <a:gd name="T28" fmla="*/ 80 w 354"/>
                  <a:gd name="T29" fmla="*/ 101 h 315"/>
                  <a:gd name="T30" fmla="*/ 80 w 354"/>
                  <a:gd name="T31" fmla="*/ 102 h 315"/>
                  <a:gd name="T32" fmla="*/ 81 w 354"/>
                  <a:gd name="T33" fmla="*/ 103 h 315"/>
                  <a:gd name="T34" fmla="*/ 82 w 354"/>
                  <a:gd name="T35" fmla="*/ 104 h 315"/>
                  <a:gd name="T36" fmla="*/ 84 w 354"/>
                  <a:gd name="T37" fmla="*/ 105 h 315"/>
                  <a:gd name="T38" fmla="*/ 86 w 354"/>
                  <a:gd name="T39" fmla="*/ 104 h 315"/>
                  <a:gd name="T40" fmla="*/ 87 w 354"/>
                  <a:gd name="T41" fmla="*/ 103 h 315"/>
                  <a:gd name="T42" fmla="*/ 97 w 354"/>
                  <a:gd name="T43" fmla="*/ 97 h 315"/>
                  <a:gd name="T44" fmla="*/ 105 w 354"/>
                  <a:gd name="T45" fmla="*/ 89 h 315"/>
                  <a:gd name="T46" fmla="*/ 112 w 354"/>
                  <a:gd name="T47" fmla="*/ 80 h 315"/>
                  <a:gd name="T48" fmla="*/ 116 w 354"/>
                  <a:gd name="T49" fmla="*/ 69 h 315"/>
                  <a:gd name="T50" fmla="*/ 118 w 354"/>
                  <a:gd name="T51" fmla="*/ 59 h 315"/>
                  <a:gd name="T52" fmla="*/ 117 w 354"/>
                  <a:gd name="T53" fmla="*/ 48 h 315"/>
                  <a:gd name="T54" fmla="*/ 113 w 354"/>
                  <a:gd name="T55" fmla="*/ 38 h 315"/>
                  <a:gd name="T56" fmla="*/ 105 w 354"/>
                  <a:gd name="T57" fmla="*/ 29 h 315"/>
                  <a:gd name="T58" fmla="*/ 99 w 354"/>
                  <a:gd name="T59" fmla="*/ 24 h 315"/>
                  <a:gd name="T60" fmla="*/ 93 w 354"/>
                  <a:gd name="T61" fmla="*/ 20 h 315"/>
                  <a:gd name="T62" fmla="*/ 85 w 354"/>
                  <a:gd name="T63" fmla="*/ 16 h 315"/>
                  <a:gd name="T64" fmla="*/ 77 w 354"/>
                  <a:gd name="T65" fmla="*/ 13 h 315"/>
                  <a:gd name="T66" fmla="*/ 69 w 354"/>
                  <a:gd name="T67" fmla="*/ 10 h 315"/>
                  <a:gd name="T68" fmla="*/ 60 w 354"/>
                  <a:gd name="T69" fmla="*/ 7 h 315"/>
                  <a:gd name="T70" fmla="*/ 52 w 354"/>
                  <a:gd name="T71" fmla="*/ 5 h 315"/>
                  <a:gd name="T72" fmla="*/ 43 w 354"/>
                  <a:gd name="T73" fmla="*/ 3 h 315"/>
                  <a:gd name="T74" fmla="*/ 35 w 354"/>
                  <a:gd name="T75" fmla="*/ 2 h 315"/>
                  <a:gd name="T76" fmla="*/ 28 w 354"/>
                  <a:gd name="T77" fmla="*/ 1 h 315"/>
                  <a:gd name="T78" fmla="*/ 20 w 354"/>
                  <a:gd name="T79" fmla="*/ 0 h 315"/>
                  <a:gd name="T80" fmla="*/ 14 w 354"/>
                  <a:gd name="T81" fmla="*/ 0 h 315"/>
                  <a:gd name="T82" fmla="*/ 9 w 354"/>
                  <a:gd name="T83" fmla="*/ 0 h 315"/>
                  <a:gd name="T84" fmla="*/ 5 w 354"/>
                  <a:gd name="T85" fmla="*/ 0 h 315"/>
                  <a:gd name="T86" fmla="*/ 2 w 354"/>
                  <a:gd name="T87" fmla="*/ 1 h 315"/>
                  <a:gd name="T88" fmla="*/ 0 w 354"/>
                  <a:gd name="T89" fmla="*/ 2 h 315"/>
                  <a:gd name="T90" fmla="*/ 5 w 354"/>
                  <a:gd name="T91" fmla="*/ 3 h 315"/>
                  <a:gd name="T92" fmla="*/ 10 w 354"/>
                  <a:gd name="T93" fmla="*/ 3 h 315"/>
                  <a:gd name="T94" fmla="*/ 16 w 354"/>
                  <a:gd name="T95" fmla="*/ 4 h 315"/>
                  <a:gd name="T96" fmla="*/ 22 w 354"/>
                  <a:gd name="T97" fmla="*/ 5 h 315"/>
                  <a:gd name="T98" fmla="*/ 28 w 354"/>
                  <a:gd name="T99" fmla="*/ 7 h 315"/>
                  <a:gd name="T100" fmla="*/ 34 w 354"/>
                  <a:gd name="T101" fmla="*/ 8 h 315"/>
                  <a:gd name="T102" fmla="*/ 41 w 354"/>
                  <a:gd name="T103" fmla="*/ 9 h 315"/>
                  <a:gd name="T104" fmla="*/ 48 w 354"/>
                  <a:gd name="T105" fmla="*/ 10 h 315"/>
                  <a:gd name="T106" fmla="*/ 54 w 354"/>
                  <a:gd name="T107" fmla="*/ 12 h 315"/>
                  <a:gd name="T108" fmla="*/ 61 w 354"/>
                  <a:gd name="T109" fmla="*/ 14 h 315"/>
                  <a:gd name="T110" fmla="*/ 68 w 354"/>
                  <a:gd name="T111" fmla="*/ 16 h 315"/>
                  <a:gd name="T112" fmla="*/ 74 w 354"/>
                  <a:gd name="T113" fmla="*/ 19 h 315"/>
                  <a:gd name="T114" fmla="*/ 80 w 354"/>
                  <a:gd name="T115" fmla="*/ 21 h 315"/>
                  <a:gd name="T116" fmla="*/ 87 w 354"/>
                  <a:gd name="T117" fmla="*/ 25 h 315"/>
                  <a:gd name="T118" fmla="*/ 93 w 354"/>
                  <a:gd name="T119" fmla="*/ 28 h 315"/>
                  <a:gd name="T120" fmla="*/ 98 w 354"/>
                  <a:gd name="T121" fmla="*/ 32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7" name="Freeform 45">
                <a:extLst>
                  <a:ext uri="{FF2B5EF4-FFF2-40B4-BE49-F238E27FC236}">
                    <a16:creationId xmlns:a16="http://schemas.microsoft.com/office/drawing/2014/main" id="{ACBC5703-FCD5-F147-9025-3B315CDC4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54 h 297"/>
                  <a:gd name="T2" fmla="*/ 0 w 143"/>
                  <a:gd name="T3" fmla="*/ 62 h 297"/>
                  <a:gd name="T4" fmla="*/ 2 w 143"/>
                  <a:gd name="T5" fmla="*/ 70 h 297"/>
                  <a:gd name="T6" fmla="*/ 5 w 143"/>
                  <a:gd name="T7" fmla="*/ 77 h 297"/>
                  <a:gd name="T8" fmla="*/ 10 w 143"/>
                  <a:gd name="T9" fmla="*/ 83 h 297"/>
                  <a:gd name="T10" fmla="*/ 16 w 143"/>
                  <a:gd name="T11" fmla="*/ 89 h 297"/>
                  <a:gd name="T12" fmla="*/ 23 w 143"/>
                  <a:gd name="T13" fmla="*/ 93 h 297"/>
                  <a:gd name="T14" fmla="*/ 30 w 143"/>
                  <a:gd name="T15" fmla="*/ 97 h 297"/>
                  <a:gd name="T16" fmla="*/ 38 w 143"/>
                  <a:gd name="T17" fmla="*/ 99 h 297"/>
                  <a:gd name="T18" fmla="*/ 40 w 143"/>
                  <a:gd name="T19" fmla="*/ 99 h 297"/>
                  <a:gd name="T20" fmla="*/ 43 w 143"/>
                  <a:gd name="T21" fmla="*/ 98 h 297"/>
                  <a:gd name="T22" fmla="*/ 45 w 143"/>
                  <a:gd name="T23" fmla="*/ 97 h 297"/>
                  <a:gd name="T24" fmla="*/ 46 w 143"/>
                  <a:gd name="T25" fmla="*/ 95 h 297"/>
                  <a:gd name="T26" fmla="*/ 46 w 143"/>
                  <a:gd name="T27" fmla="*/ 92 h 297"/>
                  <a:gd name="T28" fmla="*/ 45 w 143"/>
                  <a:gd name="T29" fmla="*/ 90 h 297"/>
                  <a:gd name="T30" fmla="*/ 44 w 143"/>
                  <a:gd name="T31" fmla="*/ 88 h 297"/>
                  <a:gd name="T32" fmla="*/ 41 w 143"/>
                  <a:gd name="T33" fmla="*/ 87 h 297"/>
                  <a:gd name="T34" fmla="*/ 34 w 143"/>
                  <a:gd name="T35" fmla="*/ 84 h 297"/>
                  <a:gd name="T36" fmla="*/ 26 w 143"/>
                  <a:gd name="T37" fmla="*/ 80 h 297"/>
                  <a:gd name="T38" fmla="*/ 21 w 143"/>
                  <a:gd name="T39" fmla="*/ 75 h 297"/>
                  <a:gd name="T40" fmla="*/ 16 w 143"/>
                  <a:gd name="T41" fmla="*/ 69 h 297"/>
                  <a:gd name="T42" fmla="*/ 13 w 143"/>
                  <a:gd name="T43" fmla="*/ 62 h 297"/>
                  <a:gd name="T44" fmla="*/ 12 w 143"/>
                  <a:gd name="T45" fmla="*/ 55 h 297"/>
                  <a:gd name="T46" fmla="*/ 12 w 143"/>
                  <a:gd name="T47" fmla="*/ 46 h 297"/>
                  <a:gd name="T48" fmla="*/ 14 w 143"/>
                  <a:gd name="T49" fmla="*/ 38 h 297"/>
                  <a:gd name="T50" fmla="*/ 17 w 143"/>
                  <a:gd name="T51" fmla="*/ 32 h 297"/>
                  <a:gd name="T52" fmla="*/ 21 w 143"/>
                  <a:gd name="T53" fmla="*/ 26 h 297"/>
                  <a:gd name="T54" fmla="*/ 25 w 143"/>
                  <a:gd name="T55" fmla="*/ 21 h 297"/>
                  <a:gd name="T56" fmla="*/ 30 w 143"/>
                  <a:gd name="T57" fmla="*/ 16 h 297"/>
                  <a:gd name="T58" fmla="*/ 35 w 143"/>
                  <a:gd name="T59" fmla="*/ 11 h 297"/>
                  <a:gd name="T60" fmla="*/ 39 w 143"/>
                  <a:gd name="T61" fmla="*/ 8 h 297"/>
                  <a:gd name="T62" fmla="*/ 44 w 143"/>
                  <a:gd name="T63" fmla="*/ 4 h 297"/>
                  <a:gd name="T64" fmla="*/ 47 w 143"/>
                  <a:gd name="T65" fmla="*/ 0 h 297"/>
                  <a:gd name="T66" fmla="*/ 44 w 143"/>
                  <a:gd name="T67" fmla="*/ 0 h 297"/>
                  <a:gd name="T68" fmla="*/ 38 w 143"/>
                  <a:gd name="T69" fmla="*/ 2 h 297"/>
                  <a:gd name="T70" fmla="*/ 31 w 143"/>
                  <a:gd name="T71" fmla="*/ 8 h 297"/>
                  <a:gd name="T72" fmla="*/ 23 w 143"/>
                  <a:gd name="T73" fmla="*/ 15 h 297"/>
                  <a:gd name="T74" fmla="*/ 15 w 143"/>
                  <a:gd name="T75" fmla="*/ 24 h 297"/>
                  <a:gd name="T76" fmla="*/ 8 w 143"/>
                  <a:gd name="T77" fmla="*/ 34 h 297"/>
                  <a:gd name="T78" fmla="*/ 3 w 143"/>
                  <a:gd name="T79" fmla="*/ 44 h 297"/>
                  <a:gd name="T80" fmla="*/ 0 w 143"/>
                  <a:gd name="T81" fmla="*/ 54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8" name="Freeform 46">
                <a:extLst>
                  <a:ext uri="{FF2B5EF4-FFF2-40B4-BE49-F238E27FC236}">
                    <a16:creationId xmlns:a16="http://schemas.microsoft.com/office/drawing/2014/main" id="{B8976439-E9CD-554C-8D8D-6B054CA97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87 w 309"/>
                  <a:gd name="T1" fmla="*/ 52 h 388"/>
                  <a:gd name="T2" fmla="*/ 92 w 309"/>
                  <a:gd name="T3" fmla="*/ 60 h 388"/>
                  <a:gd name="T4" fmla="*/ 94 w 309"/>
                  <a:gd name="T5" fmla="*/ 68 h 388"/>
                  <a:gd name="T6" fmla="*/ 93 w 309"/>
                  <a:gd name="T7" fmla="*/ 78 h 388"/>
                  <a:gd name="T8" fmla="*/ 87 w 309"/>
                  <a:gd name="T9" fmla="*/ 87 h 388"/>
                  <a:gd name="T10" fmla="*/ 79 w 309"/>
                  <a:gd name="T11" fmla="*/ 95 h 388"/>
                  <a:gd name="T12" fmla="*/ 70 w 309"/>
                  <a:gd name="T13" fmla="*/ 102 h 388"/>
                  <a:gd name="T14" fmla="*/ 60 w 309"/>
                  <a:gd name="T15" fmla="*/ 110 h 388"/>
                  <a:gd name="T16" fmla="*/ 54 w 309"/>
                  <a:gd name="T17" fmla="*/ 116 h 388"/>
                  <a:gd name="T18" fmla="*/ 52 w 309"/>
                  <a:gd name="T19" fmla="*/ 119 h 388"/>
                  <a:gd name="T20" fmla="*/ 51 w 309"/>
                  <a:gd name="T21" fmla="*/ 123 h 388"/>
                  <a:gd name="T22" fmla="*/ 51 w 309"/>
                  <a:gd name="T23" fmla="*/ 127 h 388"/>
                  <a:gd name="T24" fmla="*/ 54 w 309"/>
                  <a:gd name="T25" fmla="*/ 129 h 388"/>
                  <a:gd name="T26" fmla="*/ 58 w 309"/>
                  <a:gd name="T27" fmla="*/ 129 h 388"/>
                  <a:gd name="T28" fmla="*/ 65 w 309"/>
                  <a:gd name="T29" fmla="*/ 122 h 388"/>
                  <a:gd name="T30" fmla="*/ 76 w 309"/>
                  <a:gd name="T31" fmla="*/ 112 h 388"/>
                  <a:gd name="T32" fmla="*/ 87 w 309"/>
                  <a:gd name="T33" fmla="*/ 102 h 388"/>
                  <a:gd name="T34" fmla="*/ 97 w 309"/>
                  <a:gd name="T35" fmla="*/ 91 h 388"/>
                  <a:gd name="T36" fmla="*/ 102 w 309"/>
                  <a:gd name="T37" fmla="*/ 78 h 388"/>
                  <a:gd name="T38" fmla="*/ 101 w 309"/>
                  <a:gd name="T39" fmla="*/ 64 h 388"/>
                  <a:gd name="T40" fmla="*/ 95 w 309"/>
                  <a:gd name="T41" fmla="*/ 50 h 388"/>
                  <a:gd name="T42" fmla="*/ 84 w 309"/>
                  <a:gd name="T43" fmla="*/ 39 h 388"/>
                  <a:gd name="T44" fmla="*/ 74 w 309"/>
                  <a:gd name="T45" fmla="*/ 31 h 388"/>
                  <a:gd name="T46" fmla="*/ 64 w 309"/>
                  <a:gd name="T47" fmla="*/ 25 h 388"/>
                  <a:gd name="T48" fmla="*/ 53 w 309"/>
                  <a:gd name="T49" fmla="*/ 18 h 388"/>
                  <a:gd name="T50" fmla="*/ 41 w 309"/>
                  <a:gd name="T51" fmla="*/ 12 h 388"/>
                  <a:gd name="T52" fmla="*/ 31 w 309"/>
                  <a:gd name="T53" fmla="*/ 7 h 388"/>
                  <a:gd name="T54" fmla="*/ 20 w 309"/>
                  <a:gd name="T55" fmla="*/ 3 h 388"/>
                  <a:gd name="T56" fmla="*/ 10 w 309"/>
                  <a:gd name="T57" fmla="*/ 1 h 388"/>
                  <a:gd name="T58" fmla="*/ 3 w 309"/>
                  <a:gd name="T59" fmla="*/ 1 h 388"/>
                  <a:gd name="T60" fmla="*/ 4 w 309"/>
                  <a:gd name="T61" fmla="*/ 2 h 388"/>
                  <a:gd name="T62" fmla="*/ 12 w 309"/>
                  <a:gd name="T63" fmla="*/ 6 h 388"/>
                  <a:gd name="T64" fmla="*/ 22 w 309"/>
                  <a:gd name="T65" fmla="*/ 10 h 388"/>
                  <a:gd name="T66" fmla="*/ 33 w 309"/>
                  <a:gd name="T67" fmla="*/ 15 h 388"/>
                  <a:gd name="T68" fmla="*/ 45 w 309"/>
                  <a:gd name="T69" fmla="*/ 22 h 388"/>
                  <a:gd name="T70" fmla="*/ 56 w 309"/>
                  <a:gd name="T71" fmla="*/ 29 h 388"/>
                  <a:gd name="T72" fmla="*/ 68 w 309"/>
                  <a:gd name="T73" fmla="*/ 36 h 388"/>
                  <a:gd name="T74" fmla="*/ 78 w 309"/>
                  <a:gd name="T75" fmla="*/ 44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9" name="Freeform 47">
                <a:extLst>
                  <a:ext uri="{FF2B5EF4-FFF2-40B4-BE49-F238E27FC236}">
                    <a16:creationId xmlns:a16="http://schemas.microsoft.com/office/drawing/2014/main" id="{0276F7DF-752C-9F4F-BB38-4B4142CCE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10 w 406"/>
                  <a:gd name="T1" fmla="*/ 22 h 292"/>
                  <a:gd name="T2" fmla="*/ 117 w 406"/>
                  <a:gd name="T3" fmla="*/ 41 h 292"/>
                  <a:gd name="T4" fmla="*/ 124 w 406"/>
                  <a:gd name="T5" fmla="*/ 60 h 292"/>
                  <a:gd name="T6" fmla="*/ 131 w 406"/>
                  <a:gd name="T7" fmla="*/ 79 h 292"/>
                  <a:gd name="T8" fmla="*/ 135 w 406"/>
                  <a:gd name="T9" fmla="*/ 91 h 292"/>
                  <a:gd name="T10" fmla="*/ 134 w 406"/>
                  <a:gd name="T11" fmla="*/ 94 h 292"/>
                  <a:gd name="T12" fmla="*/ 131 w 406"/>
                  <a:gd name="T13" fmla="*/ 97 h 292"/>
                  <a:gd name="T14" fmla="*/ 127 w 406"/>
                  <a:gd name="T15" fmla="*/ 96 h 292"/>
                  <a:gd name="T16" fmla="*/ 121 w 406"/>
                  <a:gd name="T17" fmla="*/ 83 h 292"/>
                  <a:gd name="T18" fmla="*/ 113 w 406"/>
                  <a:gd name="T19" fmla="*/ 57 h 292"/>
                  <a:gd name="T20" fmla="*/ 106 w 406"/>
                  <a:gd name="T21" fmla="*/ 31 h 292"/>
                  <a:gd name="T22" fmla="*/ 102 w 406"/>
                  <a:gd name="T23" fmla="*/ 14 h 292"/>
                  <a:gd name="T24" fmla="*/ 94 w 406"/>
                  <a:gd name="T25" fmla="*/ 11 h 292"/>
                  <a:gd name="T26" fmla="*/ 79 w 406"/>
                  <a:gd name="T27" fmla="*/ 13 h 292"/>
                  <a:gd name="T28" fmla="*/ 64 w 406"/>
                  <a:gd name="T29" fmla="*/ 17 h 292"/>
                  <a:gd name="T30" fmla="*/ 49 w 406"/>
                  <a:gd name="T31" fmla="*/ 22 h 292"/>
                  <a:gd name="T32" fmla="*/ 35 w 406"/>
                  <a:gd name="T33" fmla="*/ 28 h 292"/>
                  <a:gd name="T34" fmla="*/ 22 w 406"/>
                  <a:gd name="T35" fmla="*/ 34 h 292"/>
                  <a:gd name="T36" fmla="*/ 11 w 406"/>
                  <a:gd name="T37" fmla="*/ 41 h 292"/>
                  <a:gd name="T38" fmla="*/ 3 w 406"/>
                  <a:gd name="T39" fmla="*/ 47 h 292"/>
                  <a:gd name="T40" fmla="*/ 0 w 406"/>
                  <a:gd name="T41" fmla="*/ 44 h 292"/>
                  <a:gd name="T42" fmla="*/ 6 w 406"/>
                  <a:gd name="T43" fmla="*/ 34 h 292"/>
                  <a:gd name="T44" fmla="*/ 18 w 406"/>
                  <a:gd name="T45" fmla="*/ 23 h 292"/>
                  <a:gd name="T46" fmla="*/ 31 w 406"/>
                  <a:gd name="T47" fmla="*/ 14 h 292"/>
                  <a:gd name="T48" fmla="*/ 46 w 406"/>
                  <a:gd name="T49" fmla="*/ 8 h 292"/>
                  <a:gd name="T50" fmla="*/ 70 w 406"/>
                  <a:gd name="T51" fmla="*/ 3 h 292"/>
                  <a:gd name="T52" fmla="*/ 92 w 406"/>
                  <a:gd name="T53" fmla="*/ 0 h 292"/>
                  <a:gd name="T54" fmla="*/ 107 w 406"/>
                  <a:gd name="T55" fmla="*/ 0 h 292"/>
                  <a:gd name="T56" fmla="*/ 112 w 406"/>
                  <a:gd name="T57" fmla="*/ 0 h 292"/>
                  <a:gd name="T58" fmla="*/ 115 w 406"/>
                  <a:gd name="T59" fmla="*/ 4 h 292"/>
                  <a:gd name="T60" fmla="*/ 115 w 406"/>
                  <a:gd name="T61" fmla="*/ 9 h 292"/>
                  <a:gd name="T62" fmla="*/ 111 w 406"/>
                  <a:gd name="T63" fmla="*/ 11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0" name="Freeform 48">
                <a:extLst>
                  <a:ext uri="{FF2B5EF4-FFF2-40B4-BE49-F238E27FC236}">
                    <a16:creationId xmlns:a16="http://schemas.microsoft.com/office/drawing/2014/main" id="{96C2D9F3-B86C-8042-8788-BD6A359BC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27 w 439"/>
                  <a:gd name="T1" fmla="*/ 96 h 960"/>
                  <a:gd name="T2" fmla="*/ 29 w 439"/>
                  <a:gd name="T3" fmla="*/ 105 h 960"/>
                  <a:gd name="T4" fmla="*/ 36 w 439"/>
                  <a:gd name="T5" fmla="*/ 125 h 960"/>
                  <a:gd name="T6" fmla="*/ 47 w 439"/>
                  <a:gd name="T7" fmla="*/ 152 h 960"/>
                  <a:gd name="T8" fmla="*/ 58 w 439"/>
                  <a:gd name="T9" fmla="*/ 178 h 960"/>
                  <a:gd name="T10" fmla="*/ 70 w 439"/>
                  <a:gd name="T11" fmla="*/ 204 h 960"/>
                  <a:gd name="T12" fmla="*/ 82 w 439"/>
                  <a:gd name="T13" fmla="*/ 229 h 960"/>
                  <a:gd name="T14" fmla="*/ 95 w 439"/>
                  <a:gd name="T15" fmla="*/ 254 h 960"/>
                  <a:gd name="T16" fmla="*/ 108 w 439"/>
                  <a:gd name="T17" fmla="*/ 280 h 960"/>
                  <a:gd name="T18" fmla="*/ 122 w 439"/>
                  <a:gd name="T19" fmla="*/ 305 h 960"/>
                  <a:gd name="T20" fmla="*/ 130 w 439"/>
                  <a:gd name="T21" fmla="*/ 319 h 960"/>
                  <a:gd name="T22" fmla="*/ 134 w 439"/>
                  <a:gd name="T23" fmla="*/ 320 h 960"/>
                  <a:gd name="T24" fmla="*/ 140 w 439"/>
                  <a:gd name="T25" fmla="*/ 320 h 960"/>
                  <a:gd name="T26" fmla="*/ 144 w 439"/>
                  <a:gd name="T27" fmla="*/ 319 h 960"/>
                  <a:gd name="T28" fmla="*/ 146 w 439"/>
                  <a:gd name="T29" fmla="*/ 316 h 960"/>
                  <a:gd name="T30" fmla="*/ 145 w 439"/>
                  <a:gd name="T31" fmla="*/ 312 h 960"/>
                  <a:gd name="T32" fmla="*/ 138 w 439"/>
                  <a:gd name="T33" fmla="*/ 301 h 960"/>
                  <a:gd name="T34" fmla="*/ 126 w 439"/>
                  <a:gd name="T35" fmla="*/ 281 h 960"/>
                  <a:gd name="T36" fmla="*/ 116 w 439"/>
                  <a:gd name="T37" fmla="*/ 261 h 960"/>
                  <a:gd name="T38" fmla="*/ 104 w 439"/>
                  <a:gd name="T39" fmla="*/ 241 h 960"/>
                  <a:gd name="T40" fmla="*/ 89 w 439"/>
                  <a:gd name="T41" fmla="*/ 213 h 960"/>
                  <a:gd name="T42" fmla="*/ 72 w 439"/>
                  <a:gd name="T43" fmla="*/ 177 h 960"/>
                  <a:gd name="T44" fmla="*/ 56 w 439"/>
                  <a:gd name="T45" fmla="*/ 141 h 960"/>
                  <a:gd name="T46" fmla="*/ 43 w 439"/>
                  <a:gd name="T47" fmla="*/ 104 h 960"/>
                  <a:gd name="T48" fmla="*/ 30 w 439"/>
                  <a:gd name="T49" fmla="*/ 73 h 960"/>
                  <a:gd name="T50" fmla="*/ 20 w 439"/>
                  <a:gd name="T51" fmla="*/ 46 h 960"/>
                  <a:gd name="T52" fmla="*/ 12 w 439"/>
                  <a:gd name="T53" fmla="*/ 21 h 960"/>
                  <a:gd name="T54" fmla="*/ 5 w 439"/>
                  <a:gd name="T55" fmla="*/ 3 h 960"/>
                  <a:gd name="T56" fmla="*/ 2 w 439"/>
                  <a:gd name="T57" fmla="*/ 0 h 960"/>
                  <a:gd name="T58" fmla="*/ 0 w 439"/>
                  <a:gd name="T59" fmla="*/ 3 h 960"/>
                  <a:gd name="T60" fmla="*/ 2 w 439"/>
                  <a:gd name="T61" fmla="*/ 16 h 960"/>
                  <a:gd name="T62" fmla="*/ 5 w 439"/>
                  <a:gd name="T63" fmla="*/ 38 h 960"/>
                  <a:gd name="T64" fmla="*/ 11 w 439"/>
                  <a:gd name="T65" fmla="*/ 60 h 960"/>
                  <a:gd name="T66" fmla="*/ 19 w 439"/>
                  <a:gd name="T67" fmla="*/ 8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1" name="Freeform 49">
                <a:extLst>
                  <a:ext uri="{FF2B5EF4-FFF2-40B4-BE49-F238E27FC236}">
                    <a16:creationId xmlns:a16="http://schemas.microsoft.com/office/drawing/2014/main" id="{6B8EF986-70C8-7240-8608-5EEA7B77D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1 w 382"/>
                  <a:gd name="T1" fmla="*/ 61 h 198"/>
                  <a:gd name="T2" fmla="*/ 0 w 382"/>
                  <a:gd name="T3" fmla="*/ 62 h 198"/>
                  <a:gd name="T4" fmla="*/ 0 w 382"/>
                  <a:gd name="T5" fmla="*/ 64 h 198"/>
                  <a:gd name="T6" fmla="*/ 1 w 382"/>
                  <a:gd name="T7" fmla="*/ 65 h 198"/>
                  <a:gd name="T8" fmla="*/ 2 w 382"/>
                  <a:gd name="T9" fmla="*/ 66 h 198"/>
                  <a:gd name="T10" fmla="*/ 10 w 382"/>
                  <a:gd name="T11" fmla="*/ 62 h 198"/>
                  <a:gd name="T12" fmla="*/ 17 w 382"/>
                  <a:gd name="T13" fmla="*/ 59 h 198"/>
                  <a:gd name="T14" fmla="*/ 25 w 382"/>
                  <a:gd name="T15" fmla="*/ 55 h 198"/>
                  <a:gd name="T16" fmla="*/ 33 w 382"/>
                  <a:gd name="T17" fmla="*/ 52 h 198"/>
                  <a:gd name="T18" fmla="*/ 42 w 382"/>
                  <a:gd name="T19" fmla="*/ 49 h 198"/>
                  <a:gd name="T20" fmla="*/ 49 w 382"/>
                  <a:gd name="T21" fmla="*/ 46 h 198"/>
                  <a:gd name="T22" fmla="*/ 57 w 382"/>
                  <a:gd name="T23" fmla="*/ 43 h 198"/>
                  <a:gd name="T24" fmla="*/ 65 w 382"/>
                  <a:gd name="T25" fmla="*/ 40 h 198"/>
                  <a:gd name="T26" fmla="*/ 73 w 382"/>
                  <a:gd name="T27" fmla="*/ 36 h 198"/>
                  <a:gd name="T28" fmla="*/ 81 w 382"/>
                  <a:gd name="T29" fmla="*/ 33 h 198"/>
                  <a:gd name="T30" fmla="*/ 89 w 382"/>
                  <a:gd name="T31" fmla="*/ 30 h 198"/>
                  <a:gd name="T32" fmla="*/ 96 w 382"/>
                  <a:gd name="T33" fmla="*/ 26 h 198"/>
                  <a:gd name="T34" fmla="*/ 104 w 382"/>
                  <a:gd name="T35" fmla="*/ 22 h 198"/>
                  <a:gd name="T36" fmla="*/ 111 w 382"/>
                  <a:gd name="T37" fmla="*/ 18 h 198"/>
                  <a:gd name="T38" fmla="*/ 119 w 382"/>
                  <a:gd name="T39" fmla="*/ 14 h 198"/>
                  <a:gd name="T40" fmla="*/ 126 w 382"/>
                  <a:gd name="T41" fmla="*/ 9 h 198"/>
                  <a:gd name="T42" fmla="*/ 128 w 382"/>
                  <a:gd name="T43" fmla="*/ 8 h 198"/>
                  <a:gd name="T44" fmla="*/ 128 w 382"/>
                  <a:gd name="T45" fmla="*/ 6 h 198"/>
                  <a:gd name="T46" fmla="*/ 128 w 382"/>
                  <a:gd name="T47" fmla="*/ 4 h 198"/>
                  <a:gd name="T48" fmla="*/ 127 w 382"/>
                  <a:gd name="T49" fmla="*/ 2 h 198"/>
                  <a:gd name="T50" fmla="*/ 126 w 382"/>
                  <a:gd name="T51" fmla="*/ 1 h 198"/>
                  <a:gd name="T52" fmla="*/ 124 w 382"/>
                  <a:gd name="T53" fmla="*/ 0 h 198"/>
                  <a:gd name="T54" fmla="*/ 122 w 382"/>
                  <a:gd name="T55" fmla="*/ 0 h 198"/>
                  <a:gd name="T56" fmla="*/ 120 w 382"/>
                  <a:gd name="T57" fmla="*/ 1 h 198"/>
                  <a:gd name="T58" fmla="*/ 112 w 382"/>
                  <a:gd name="T59" fmla="*/ 5 h 198"/>
                  <a:gd name="T60" fmla="*/ 104 w 382"/>
                  <a:gd name="T61" fmla="*/ 9 h 198"/>
                  <a:gd name="T62" fmla="*/ 94 w 382"/>
                  <a:gd name="T63" fmla="*/ 14 h 198"/>
                  <a:gd name="T64" fmla="*/ 85 w 382"/>
                  <a:gd name="T65" fmla="*/ 19 h 198"/>
                  <a:gd name="T66" fmla="*/ 75 w 382"/>
                  <a:gd name="T67" fmla="*/ 23 h 198"/>
                  <a:gd name="T68" fmla="*/ 65 w 382"/>
                  <a:gd name="T69" fmla="*/ 28 h 198"/>
                  <a:gd name="T70" fmla="*/ 55 w 382"/>
                  <a:gd name="T71" fmla="*/ 32 h 198"/>
                  <a:gd name="T72" fmla="*/ 45 w 382"/>
                  <a:gd name="T73" fmla="*/ 37 h 198"/>
                  <a:gd name="T74" fmla="*/ 36 w 382"/>
                  <a:gd name="T75" fmla="*/ 42 h 198"/>
                  <a:gd name="T76" fmla="*/ 28 w 382"/>
                  <a:gd name="T77" fmla="*/ 45 h 198"/>
                  <a:gd name="T78" fmla="*/ 20 w 382"/>
                  <a:gd name="T79" fmla="*/ 49 h 198"/>
                  <a:gd name="T80" fmla="*/ 13 w 382"/>
                  <a:gd name="T81" fmla="*/ 53 h 198"/>
                  <a:gd name="T82" fmla="*/ 8 w 382"/>
                  <a:gd name="T83" fmla="*/ 55 h 198"/>
                  <a:gd name="T84" fmla="*/ 4 w 382"/>
                  <a:gd name="T85" fmla="*/ 58 h 198"/>
                  <a:gd name="T86" fmla="*/ 2 w 382"/>
                  <a:gd name="T87" fmla="*/ 60 h 198"/>
                  <a:gd name="T88" fmla="*/ 1 w 382"/>
                  <a:gd name="T89" fmla="*/ 61 h 198"/>
                  <a:gd name="T90" fmla="*/ 1 w 382"/>
                  <a:gd name="T91" fmla="*/ 6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2" name="Freeform 50">
                <a:extLst>
                  <a:ext uri="{FF2B5EF4-FFF2-40B4-BE49-F238E27FC236}">
                    <a16:creationId xmlns:a16="http://schemas.microsoft.com/office/drawing/2014/main" id="{875559EB-777C-474F-AA31-7AD73EE07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39 w 229"/>
                  <a:gd name="T1" fmla="*/ 1 h 240"/>
                  <a:gd name="T2" fmla="*/ 35 w 229"/>
                  <a:gd name="T3" fmla="*/ 0 h 240"/>
                  <a:gd name="T4" fmla="*/ 31 w 229"/>
                  <a:gd name="T5" fmla="*/ 0 h 240"/>
                  <a:gd name="T6" fmla="*/ 25 w 229"/>
                  <a:gd name="T7" fmla="*/ 0 h 240"/>
                  <a:gd name="T8" fmla="*/ 19 w 229"/>
                  <a:gd name="T9" fmla="*/ 1 h 240"/>
                  <a:gd name="T10" fmla="*/ 14 w 229"/>
                  <a:gd name="T11" fmla="*/ 4 h 240"/>
                  <a:gd name="T12" fmla="*/ 6 w 229"/>
                  <a:gd name="T13" fmla="*/ 11 h 240"/>
                  <a:gd name="T14" fmla="*/ 0 w 229"/>
                  <a:gd name="T15" fmla="*/ 25 h 240"/>
                  <a:gd name="T16" fmla="*/ 1 w 229"/>
                  <a:gd name="T17" fmla="*/ 40 h 240"/>
                  <a:gd name="T18" fmla="*/ 5 w 229"/>
                  <a:gd name="T19" fmla="*/ 56 h 240"/>
                  <a:gd name="T20" fmla="*/ 12 w 229"/>
                  <a:gd name="T21" fmla="*/ 67 h 240"/>
                  <a:gd name="T22" fmla="*/ 19 w 229"/>
                  <a:gd name="T23" fmla="*/ 74 h 240"/>
                  <a:gd name="T24" fmla="*/ 28 w 229"/>
                  <a:gd name="T25" fmla="*/ 79 h 240"/>
                  <a:gd name="T26" fmla="*/ 38 w 229"/>
                  <a:gd name="T27" fmla="*/ 80 h 240"/>
                  <a:gd name="T28" fmla="*/ 51 w 229"/>
                  <a:gd name="T29" fmla="*/ 76 h 240"/>
                  <a:gd name="T30" fmla="*/ 64 w 229"/>
                  <a:gd name="T31" fmla="*/ 68 h 240"/>
                  <a:gd name="T32" fmla="*/ 72 w 229"/>
                  <a:gd name="T33" fmla="*/ 57 h 240"/>
                  <a:gd name="T34" fmla="*/ 76 w 229"/>
                  <a:gd name="T35" fmla="*/ 44 h 240"/>
                  <a:gd name="T36" fmla="*/ 74 w 229"/>
                  <a:gd name="T37" fmla="*/ 34 h 240"/>
                  <a:gd name="T38" fmla="*/ 71 w 229"/>
                  <a:gd name="T39" fmla="*/ 32 h 240"/>
                  <a:gd name="T40" fmla="*/ 68 w 229"/>
                  <a:gd name="T41" fmla="*/ 32 h 240"/>
                  <a:gd name="T42" fmla="*/ 65 w 229"/>
                  <a:gd name="T43" fmla="*/ 35 h 240"/>
                  <a:gd name="T44" fmla="*/ 64 w 229"/>
                  <a:gd name="T45" fmla="*/ 42 h 240"/>
                  <a:gd name="T46" fmla="*/ 61 w 229"/>
                  <a:gd name="T47" fmla="*/ 53 h 240"/>
                  <a:gd name="T48" fmla="*/ 54 w 229"/>
                  <a:gd name="T49" fmla="*/ 60 h 240"/>
                  <a:gd name="T50" fmla="*/ 44 w 229"/>
                  <a:gd name="T51" fmla="*/ 65 h 240"/>
                  <a:gd name="T52" fmla="*/ 31 w 229"/>
                  <a:gd name="T53" fmla="*/ 66 h 240"/>
                  <a:gd name="T54" fmla="*/ 21 w 229"/>
                  <a:gd name="T55" fmla="*/ 59 h 240"/>
                  <a:gd name="T56" fmla="*/ 16 w 229"/>
                  <a:gd name="T57" fmla="*/ 47 h 240"/>
                  <a:gd name="T58" fmla="*/ 12 w 229"/>
                  <a:gd name="T59" fmla="*/ 34 h 240"/>
                  <a:gd name="T60" fmla="*/ 12 w 229"/>
                  <a:gd name="T61" fmla="*/ 24 h 240"/>
                  <a:gd name="T62" fmla="*/ 14 w 229"/>
                  <a:gd name="T63" fmla="*/ 17 h 240"/>
                  <a:gd name="T64" fmla="*/ 18 w 229"/>
                  <a:gd name="T65" fmla="*/ 11 h 240"/>
                  <a:gd name="T66" fmla="*/ 26 w 229"/>
                  <a:gd name="T67" fmla="*/ 7 h 240"/>
                  <a:gd name="T68" fmla="*/ 32 w 229"/>
                  <a:gd name="T69" fmla="*/ 6 h 240"/>
                  <a:gd name="T70" fmla="*/ 40 w 229"/>
                  <a:gd name="T71" fmla="*/ 6 h 240"/>
                  <a:gd name="T72" fmla="*/ 46 w 229"/>
                  <a:gd name="T73" fmla="*/ 7 h 240"/>
                  <a:gd name="T74" fmla="*/ 44 w 229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3" name="Freeform 51">
                <a:extLst>
                  <a:ext uri="{FF2B5EF4-FFF2-40B4-BE49-F238E27FC236}">
                    <a16:creationId xmlns:a16="http://schemas.microsoft.com/office/drawing/2014/main" id="{38258A72-0920-C945-84E7-F9E899E28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20 w 281"/>
                  <a:gd name="T1" fmla="*/ 3 h 270"/>
                  <a:gd name="T2" fmla="*/ 11 w 281"/>
                  <a:gd name="T3" fmla="*/ 9 h 270"/>
                  <a:gd name="T4" fmla="*/ 5 w 281"/>
                  <a:gd name="T5" fmla="*/ 17 h 270"/>
                  <a:gd name="T6" fmla="*/ 1 w 281"/>
                  <a:gd name="T7" fmla="*/ 27 h 270"/>
                  <a:gd name="T8" fmla="*/ 0 w 281"/>
                  <a:gd name="T9" fmla="*/ 38 h 270"/>
                  <a:gd name="T10" fmla="*/ 2 w 281"/>
                  <a:gd name="T11" fmla="*/ 48 h 270"/>
                  <a:gd name="T12" fmla="*/ 6 w 281"/>
                  <a:gd name="T13" fmla="*/ 59 h 270"/>
                  <a:gd name="T14" fmla="*/ 12 w 281"/>
                  <a:gd name="T15" fmla="*/ 68 h 270"/>
                  <a:gd name="T16" fmla="*/ 22 w 281"/>
                  <a:gd name="T17" fmla="*/ 77 h 270"/>
                  <a:gd name="T18" fmla="*/ 34 w 281"/>
                  <a:gd name="T19" fmla="*/ 86 h 270"/>
                  <a:gd name="T20" fmla="*/ 47 w 281"/>
                  <a:gd name="T21" fmla="*/ 90 h 270"/>
                  <a:gd name="T22" fmla="*/ 61 w 281"/>
                  <a:gd name="T23" fmla="*/ 88 h 270"/>
                  <a:gd name="T24" fmla="*/ 72 w 281"/>
                  <a:gd name="T25" fmla="*/ 80 h 270"/>
                  <a:gd name="T26" fmla="*/ 81 w 281"/>
                  <a:gd name="T27" fmla="*/ 72 h 270"/>
                  <a:gd name="T28" fmla="*/ 87 w 281"/>
                  <a:gd name="T29" fmla="*/ 63 h 270"/>
                  <a:gd name="T30" fmla="*/ 91 w 281"/>
                  <a:gd name="T31" fmla="*/ 53 h 270"/>
                  <a:gd name="T32" fmla="*/ 93 w 281"/>
                  <a:gd name="T33" fmla="*/ 45 h 270"/>
                  <a:gd name="T34" fmla="*/ 91 w 281"/>
                  <a:gd name="T35" fmla="*/ 40 h 270"/>
                  <a:gd name="T36" fmla="*/ 86 w 281"/>
                  <a:gd name="T37" fmla="*/ 39 h 270"/>
                  <a:gd name="T38" fmla="*/ 81 w 281"/>
                  <a:gd name="T39" fmla="*/ 41 h 270"/>
                  <a:gd name="T40" fmla="*/ 80 w 281"/>
                  <a:gd name="T41" fmla="*/ 44 h 270"/>
                  <a:gd name="T42" fmla="*/ 78 w 281"/>
                  <a:gd name="T43" fmla="*/ 50 h 270"/>
                  <a:gd name="T44" fmla="*/ 73 w 281"/>
                  <a:gd name="T45" fmla="*/ 60 h 270"/>
                  <a:gd name="T46" fmla="*/ 66 w 281"/>
                  <a:gd name="T47" fmla="*/ 68 h 270"/>
                  <a:gd name="T48" fmla="*/ 51 w 281"/>
                  <a:gd name="T49" fmla="*/ 71 h 270"/>
                  <a:gd name="T50" fmla="*/ 33 w 281"/>
                  <a:gd name="T51" fmla="*/ 66 h 270"/>
                  <a:gd name="T52" fmla="*/ 20 w 281"/>
                  <a:gd name="T53" fmla="*/ 54 h 270"/>
                  <a:gd name="T54" fmla="*/ 13 w 281"/>
                  <a:gd name="T55" fmla="*/ 38 h 270"/>
                  <a:gd name="T56" fmla="*/ 15 w 281"/>
                  <a:gd name="T57" fmla="*/ 25 h 270"/>
                  <a:gd name="T58" fmla="*/ 20 w 281"/>
                  <a:gd name="T59" fmla="*/ 17 h 270"/>
                  <a:gd name="T60" fmla="*/ 26 w 281"/>
                  <a:gd name="T61" fmla="*/ 10 h 270"/>
                  <a:gd name="T62" fmla="*/ 34 w 281"/>
                  <a:gd name="T63" fmla="*/ 6 h 270"/>
                  <a:gd name="T64" fmla="*/ 36 w 281"/>
                  <a:gd name="T65" fmla="*/ 2 h 270"/>
                  <a:gd name="T66" fmla="*/ 29 w 281"/>
                  <a:gd name="T67" fmla="*/ 1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4" name="Freeform 52">
                <a:extLst>
                  <a:ext uri="{FF2B5EF4-FFF2-40B4-BE49-F238E27FC236}">
                    <a16:creationId xmlns:a16="http://schemas.microsoft.com/office/drawing/2014/main" id="{E04EC0AA-0046-5744-A102-7FF9B991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2 h 13"/>
                  <a:gd name="T2" fmla="*/ 1 w 15"/>
                  <a:gd name="T3" fmla="*/ 3 h 13"/>
                  <a:gd name="T4" fmla="*/ 1 w 15"/>
                  <a:gd name="T5" fmla="*/ 3 h 13"/>
                  <a:gd name="T6" fmla="*/ 2 w 15"/>
                  <a:gd name="T7" fmla="*/ 4 h 13"/>
                  <a:gd name="T8" fmla="*/ 3 w 15"/>
                  <a:gd name="T9" fmla="*/ 4 h 13"/>
                  <a:gd name="T10" fmla="*/ 4 w 15"/>
                  <a:gd name="T11" fmla="*/ 4 h 13"/>
                  <a:gd name="T12" fmla="*/ 5 w 15"/>
                  <a:gd name="T13" fmla="*/ 3 h 13"/>
                  <a:gd name="T14" fmla="*/ 5 w 15"/>
                  <a:gd name="T15" fmla="*/ 3 h 13"/>
                  <a:gd name="T16" fmla="*/ 5 w 15"/>
                  <a:gd name="T17" fmla="*/ 2 h 13"/>
                  <a:gd name="T18" fmla="*/ 5 w 15"/>
                  <a:gd name="T19" fmla="*/ 1 h 13"/>
                  <a:gd name="T20" fmla="*/ 5 w 15"/>
                  <a:gd name="T21" fmla="*/ 0 h 13"/>
                  <a:gd name="T22" fmla="*/ 4 w 15"/>
                  <a:gd name="T23" fmla="*/ 0 h 13"/>
                  <a:gd name="T24" fmla="*/ 3 w 15"/>
                  <a:gd name="T25" fmla="*/ 0 h 13"/>
                  <a:gd name="T26" fmla="*/ 2 w 15"/>
                  <a:gd name="T27" fmla="*/ 0 h 13"/>
                  <a:gd name="T28" fmla="*/ 1 w 15"/>
                  <a:gd name="T29" fmla="*/ 0 h 13"/>
                  <a:gd name="T30" fmla="*/ 1 w 15"/>
                  <a:gd name="T31" fmla="*/ 1 h 13"/>
                  <a:gd name="T32" fmla="*/ 0 w 15"/>
                  <a:gd name="T33" fmla="*/ 2 h 13"/>
                  <a:gd name="T34" fmla="*/ 0 w 15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5" name="Freeform 53">
                <a:extLst>
                  <a:ext uri="{FF2B5EF4-FFF2-40B4-BE49-F238E27FC236}">
                    <a16:creationId xmlns:a16="http://schemas.microsoft.com/office/drawing/2014/main" id="{59B82996-0E93-054C-A761-914451AE0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3 h 17"/>
                  <a:gd name="T2" fmla="*/ 0 w 17"/>
                  <a:gd name="T3" fmla="*/ 5 h 17"/>
                  <a:gd name="T4" fmla="*/ 1 w 17"/>
                  <a:gd name="T5" fmla="*/ 5 h 17"/>
                  <a:gd name="T6" fmla="*/ 2 w 17"/>
                  <a:gd name="T7" fmla="*/ 6 h 17"/>
                  <a:gd name="T8" fmla="*/ 3 w 17"/>
                  <a:gd name="T9" fmla="*/ 6 h 17"/>
                  <a:gd name="T10" fmla="*/ 5 w 17"/>
                  <a:gd name="T11" fmla="*/ 6 h 17"/>
                  <a:gd name="T12" fmla="*/ 6 w 17"/>
                  <a:gd name="T13" fmla="*/ 5 h 17"/>
                  <a:gd name="T14" fmla="*/ 6 w 17"/>
                  <a:gd name="T15" fmla="*/ 5 h 17"/>
                  <a:gd name="T16" fmla="*/ 6 w 17"/>
                  <a:gd name="T17" fmla="*/ 3 h 17"/>
                  <a:gd name="T18" fmla="*/ 6 w 17"/>
                  <a:gd name="T19" fmla="*/ 2 h 17"/>
                  <a:gd name="T20" fmla="*/ 6 w 17"/>
                  <a:gd name="T21" fmla="*/ 1 h 17"/>
                  <a:gd name="T22" fmla="*/ 5 w 17"/>
                  <a:gd name="T23" fmla="*/ 1 h 17"/>
                  <a:gd name="T24" fmla="*/ 3 w 17"/>
                  <a:gd name="T25" fmla="*/ 0 h 17"/>
                  <a:gd name="T26" fmla="*/ 2 w 17"/>
                  <a:gd name="T27" fmla="*/ 1 h 17"/>
                  <a:gd name="T28" fmla="*/ 1 w 17"/>
                  <a:gd name="T29" fmla="*/ 1 h 17"/>
                  <a:gd name="T30" fmla="*/ 0 w 17"/>
                  <a:gd name="T31" fmla="*/ 2 h 17"/>
                  <a:gd name="T32" fmla="*/ 0 w 17"/>
                  <a:gd name="T33" fmla="*/ 3 h 17"/>
                  <a:gd name="T34" fmla="*/ 0 w 17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6" name="Freeform 54">
                <a:extLst>
                  <a:ext uri="{FF2B5EF4-FFF2-40B4-BE49-F238E27FC236}">
                    <a16:creationId xmlns:a16="http://schemas.microsoft.com/office/drawing/2014/main" id="{B72773CE-68DF-5148-A14B-FD527AE24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2 h 9"/>
                  <a:gd name="T4" fmla="*/ 0 w 9"/>
                  <a:gd name="T5" fmla="*/ 2 h 9"/>
                  <a:gd name="T6" fmla="*/ 1 w 9"/>
                  <a:gd name="T7" fmla="*/ 3 h 9"/>
                  <a:gd name="T8" fmla="*/ 1 w 9"/>
                  <a:gd name="T9" fmla="*/ 3 h 9"/>
                  <a:gd name="T10" fmla="*/ 2 w 9"/>
                  <a:gd name="T11" fmla="*/ 3 h 9"/>
                  <a:gd name="T12" fmla="*/ 2 w 9"/>
                  <a:gd name="T13" fmla="*/ 2 h 9"/>
                  <a:gd name="T14" fmla="*/ 3 w 9"/>
                  <a:gd name="T15" fmla="*/ 2 h 9"/>
                  <a:gd name="T16" fmla="*/ 3 w 9"/>
                  <a:gd name="T17" fmla="*/ 1 h 9"/>
                  <a:gd name="T18" fmla="*/ 3 w 9"/>
                  <a:gd name="T19" fmla="*/ 1 h 9"/>
                  <a:gd name="T20" fmla="*/ 2 w 9"/>
                  <a:gd name="T21" fmla="*/ 1 h 9"/>
                  <a:gd name="T22" fmla="*/ 2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1 h 9"/>
                  <a:gd name="T30" fmla="*/ 0 w 9"/>
                  <a:gd name="T31" fmla="*/ 1 h 9"/>
                  <a:gd name="T32" fmla="*/ 0 w 9"/>
                  <a:gd name="T33" fmla="*/ 1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7" name="Freeform 55">
                <a:extLst>
                  <a:ext uri="{FF2B5EF4-FFF2-40B4-BE49-F238E27FC236}">
                    <a16:creationId xmlns:a16="http://schemas.microsoft.com/office/drawing/2014/main" id="{CADC4FC9-C30A-5643-9571-D85CB4E85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2 h 8"/>
                  <a:gd name="T4" fmla="*/ 0 w 7"/>
                  <a:gd name="T5" fmla="*/ 3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3 h 8"/>
                  <a:gd name="T14" fmla="*/ 2 w 7"/>
                  <a:gd name="T15" fmla="*/ 2 h 8"/>
                  <a:gd name="T16" fmla="*/ 2 w 7"/>
                  <a:gd name="T17" fmla="*/ 2 h 8"/>
                  <a:gd name="T18" fmla="*/ 2 w 7"/>
                  <a:gd name="T19" fmla="*/ 1 h 8"/>
                  <a:gd name="T20" fmla="*/ 2 w 7"/>
                  <a:gd name="T21" fmla="*/ 0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0 h 8"/>
                  <a:gd name="T30" fmla="*/ 0 w 7"/>
                  <a:gd name="T31" fmla="*/ 1 h 8"/>
                  <a:gd name="T32" fmla="*/ 0 w 7"/>
                  <a:gd name="T33" fmla="*/ 2 h 8"/>
                  <a:gd name="T34" fmla="*/ 0 w 7"/>
                  <a:gd name="T35" fmla="*/ 2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8" name="Freeform 56">
                <a:extLst>
                  <a:ext uri="{FF2B5EF4-FFF2-40B4-BE49-F238E27FC236}">
                    <a16:creationId xmlns:a16="http://schemas.microsoft.com/office/drawing/2014/main" id="{6E129D5C-9AF5-CF40-9CE9-6B8E77B29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2 h 9"/>
                  <a:gd name="T4" fmla="*/ 0 w 7"/>
                  <a:gd name="T5" fmla="*/ 2 h 9"/>
                  <a:gd name="T6" fmla="*/ 1 w 7"/>
                  <a:gd name="T7" fmla="*/ 3 h 9"/>
                  <a:gd name="T8" fmla="*/ 1 w 7"/>
                  <a:gd name="T9" fmla="*/ 3 h 9"/>
                  <a:gd name="T10" fmla="*/ 1 w 7"/>
                  <a:gd name="T11" fmla="*/ 3 h 9"/>
                  <a:gd name="T12" fmla="*/ 1 w 7"/>
                  <a:gd name="T13" fmla="*/ 2 h 9"/>
                  <a:gd name="T14" fmla="*/ 2 w 7"/>
                  <a:gd name="T15" fmla="*/ 2 h 9"/>
                  <a:gd name="T16" fmla="*/ 2 w 7"/>
                  <a:gd name="T17" fmla="*/ 1 h 9"/>
                  <a:gd name="T18" fmla="*/ 2 w 7"/>
                  <a:gd name="T19" fmla="*/ 1 h 9"/>
                  <a:gd name="T20" fmla="*/ 1 w 7"/>
                  <a:gd name="T21" fmla="*/ 0 h 9"/>
                  <a:gd name="T22" fmla="*/ 1 w 7"/>
                  <a:gd name="T23" fmla="*/ 0 h 9"/>
                  <a:gd name="T24" fmla="*/ 1 w 7"/>
                  <a:gd name="T25" fmla="*/ 0 h 9"/>
                  <a:gd name="T26" fmla="*/ 1 w 7"/>
                  <a:gd name="T27" fmla="*/ 0 h 9"/>
                  <a:gd name="T28" fmla="*/ 0 w 7"/>
                  <a:gd name="T29" fmla="*/ 0 h 9"/>
                  <a:gd name="T30" fmla="*/ 0 w 7"/>
                  <a:gd name="T31" fmla="*/ 1 h 9"/>
                  <a:gd name="T32" fmla="*/ 0 w 7"/>
                  <a:gd name="T33" fmla="*/ 1 h 9"/>
                  <a:gd name="T34" fmla="*/ 0 w 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9" name="Freeform 57">
                <a:extLst>
                  <a:ext uri="{FF2B5EF4-FFF2-40B4-BE49-F238E27FC236}">
                    <a16:creationId xmlns:a16="http://schemas.microsoft.com/office/drawing/2014/main" id="{C25E3DF0-D675-014D-92FA-E882BE4C0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3 h 20"/>
                  <a:gd name="T2" fmla="*/ 0 w 20"/>
                  <a:gd name="T3" fmla="*/ 5 h 20"/>
                  <a:gd name="T4" fmla="*/ 1 w 20"/>
                  <a:gd name="T5" fmla="*/ 5 h 20"/>
                  <a:gd name="T6" fmla="*/ 2 w 20"/>
                  <a:gd name="T7" fmla="*/ 6 h 20"/>
                  <a:gd name="T8" fmla="*/ 4 w 20"/>
                  <a:gd name="T9" fmla="*/ 6 h 20"/>
                  <a:gd name="T10" fmla="*/ 5 w 20"/>
                  <a:gd name="T11" fmla="*/ 6 h 20"/>
                  <a:gd name="T12" fmla="*/ 6 w 20"/>
                  <a:gd name="T13" fmla="*/ 5 h 20"/>
                  <a:gd name="T14" fmla="*/ 7 w 20"/>
                  <a:gd name="T15" fmla="*/ 5 h 20"/>
                  <a:gd name="T16" fmla="*/ 7 w 20"/>
                  <a:gd name="T17" fmla="*/ 3 h 20"/>
                  <a:gd name="T18" fmla="*/ 7 w 20"/>
                  <a:gd name="T19" fmla="*/ 2 h 20"/>
                  <a:gd name="T20" fmla="*/ 6 w 20"/>
                  <a:gd name="T21" fmla="*/ 1 h 20"/>
                  <a:gd name="T22" fmla="*/ 5 w 20"/>
                  <a:gd name="T23" fmla="*/ 0 h 20"/>
                  <a:gd name="T24" fmla="*/ 4 w 20"/>
                  <a:gd name="T25" fmla="*/ 0 h 20"/>
                  <a:gd name="T26" fmla="*/ 2 w 20"/>
                  <a:gd name="T27" fmla="*/ 0 h 20"/>
                  <a:gd name="T28" fmla="*/ 1 w 20"/>
                  <a:gd name="T29" fmla="*/ 1 h 20"/>
                  <a:gd name="T30" fmla="*/ 0 w 20"/>
                  <a:gd name="T31" fmla="*/ 2 h 20"/>
                  <a:gd name="T32" fmla="*/ 0 w 20"/>
                  <a:gd name="T33" fmla="*/ 3 h 20"/>
                  <a:gd name="T34" fmla="*/ 0 w 2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0" name="Freeform 58">
                <a:extLst>
                  <a:ext uri="{FF2B5EF4-FFF2-40B4-BE49-F238E27FC236}">
                    <a16:creationId xmlns:a16="http://schemas.microsoft.com/office/drawing/2014/main" id="{F6EC4CD2-9E4F-934A-8326-515FEF377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3 h 13"/>
                  <a:gd name="T4" fmla="*/ 1 w 12"/>
                  <a:gd name="T5" fmla="*/ 4 h 13"/>
                  <a:gd name="T6" fmla="*/ 1 w 12"/>
                  <a:gd name="T7" fmla="*/ 4 h 13"/>
                  <a:gd name="T8" fmla="*/ 2 w 12"/>
                  <a:gd name="T9" fmla="*/ 4 h 13"/>
                  <a:gd name="T10" fmla="*/ 3 w 12"/>
                  <a:gd name="T11" fmla="*/ 4 h 13"/>
                  <a:gd name="T12" fmla="*/ 4 w 12"/>
                  <a:gd name="T13" fmla="*/ 4 h 13"/>
                  <a:gd name="T14" fmla="*/ 4 w 12"/>
                  <a:gd name="T15" fmla="*/ 3 h 13"/>
                  <a:gd name="T16" fmla="*/ 4 w 12"/>
                  <a:gd name="T17" fmla="*/ 2 h 13"/>
                  <a:gd name="T18" fmla="*/ 4 w 12"/>
                  <a:gd name="T19" fmla="*/ 2 h 13"/>
                  <a:gd name="T20" fmla="*/ 4 w 12"/>
                  <a:gd name="T21" fmla="*/ 1 h 13"/>
                  <a:gd name="T22" fmla="*/ 3 w 12"/>
                  <a:gd name="T23" fmla="*/ 0 h 13"/>
                  <a:gd name="T24" fmla="*/ 2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0 w 12"/>
                  <a:gd name="T31" fmla="*/ 2 h 13"/>
                  <a:gd name="T32" fmla="*/ 0 w 12"/>
                  <a:gd name="T33" fmla="*/ 2 h 13"/>
                  <a:gd name="T34" fmla="*/ 0 w 12"/>
                  <a:gd name="T35" fmla="*/ 2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1" name="Freeform 59">
                <a:extLst>
                  <a:ext uri="{FF2B5EF4-FFF2-40B4-BE49-F238E27FC236}">
                    <a16:creationId xmlns:a16="http://schemas.microsoft.com/office/drawing/2014/main" id="{04608C10-CCD0-394F-A956-A6071A44C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2 h 12"/>
                  <a:gd name="T2" fmla="*/ 0 w 13"/>
                  <a:gd name="T3" fmla="*/ 3 h 12"/>
                  <a:gd name="T4" fmla="*/ 1 w 13"/>
                  <a:gd name="T5" fmla="*/ 3 h 12"/>
                  <a:gd name="T6" fmla="*/ 2 w 13"/>
                  <a:gd name="T7" fmla="*/ 4 h 12"/>
                  <a:gd name="T8" fmla="*/ 3 w 13"/>
                  <a:gd name="T9" fmla="*/ 4 h 12"/>
                  <a:gd name="T10" fmla="*/ 3 w 13"/>
                  <a:gd name="T11" fmla="*/ 4 h 12"/>
                  <a:gd name="T12" fmla="*/ 5 w 13"/>
                  <a:gd name="T13" fmla="*/ 3 h 12"/>
                  <a:gd name="T14" fmla="*/ 5 w 13"/>
                  <a:gd name="T15" fmla="*/ 3 h 12"/>
                  <a:gd name="T16" fmla="*/ 5 w 13"/>
                  <a:gd name="T17" fmla="*/ 2 h 12"/>
                  <a:gd name="T18" fmla="*/ 5 w 13"/>
                  <a:gd name="T19" fmla="*/ 1 h 12"/>
                  <a:gd name="T20" fmla="*/ 5 w 13"/>
                  <a:gd name="T21" fmla="*/ 1 h 12"/>
                  <a:gd name="T22" fmla="*/ 3 w 13"/>
                  <a:gd name="T23" fmla="*/ 0 h 12"/>
                  <a:gd name="T24" fmla="*/ 3 w 13"/>
                  <a:gd name="T25" fmla="*/ 0 h 12"/>
                  <a:gd name="T26" fmla="*/ 2 w 13"/>
                  <a:gd name="T27" fmla="*/ 0 h 12"/>
                  <a:gd name="T28" fmla="*/ 1 w 13"/>
                  <a:gd name="T29" fmla="*/ 1 h 12"/>
                  <a:gd name="T30" fmla="*/ 0 w 13"/>
                  <a:gd name="T31" fmla="*/ 1 h 12"/>
                  <a:gd name="T32" fmla="*/ 0 w 13"/>
                  <a:gd name="T33" fmla="*/ 2 h 12"/>
                  <a:gd name="T34" fmla="*/ 0 w 13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2" name="Freeform 60">
                <a:extLst>
                  <a:ext uri="{FF2B5EF4-FFF2-40B4-BE49-F238E27FC236}">
                    <a16:creationId xmlns:a16="http://schemas.microsoft.com/office/drawing/2014/main" id="{8D9B374D-C09D-F240-B409-0192CACB7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1 h 7"/>
                  <a:gd name="T2" fmla="*/ 0 w 8"/>
                  <a:gd name="T3" fmla="*/ 1 h 7"/>
                  <a:gd name="T4" fmla="*/ 0 w 8"/>
                  <a:gd name="T5" fmla="*/ 2 h 7"/>
                  <a:gd name="T6" fmla="*/ 1 w 8"/>
                  <a:gd name="T7" fmla="*/ 2 h 7"/>
                  <a:gd name="T8" fmla="*/ 1 w 8"/>
                  <a:gd name="T9" fmla="*/ 2 h 7"/>
                  <a:gd name="T10" fmla="*/ 2 w 8"/>
                  <a:gd name="T11" fmla="*/ 2 h 7"/>
                  <a:gd name="T12" fmla="*/ 2 w 8"/>
                  <a:gd name="T13" fmla="*/ 2 h 7"/>
                  <a:gd name="T14" fmla="*/ 2 w 8"/>
                  <a:gd name="T15" fmla="*/ 1 h 7"/>
                  <a:gd name="T16" fmla="*/ 2 w 8"/>
                  <a:gd name="T17" fmla="*/ 1 h 7"/>
                  <a:gd name="T18" fmla="*/ 2 w 8"/>
                  <a:gd name="T19" fmla="*/ 0 h 7"/>
                  <a:gd name="T20" fmla="*/ 2 w 8"/>
                  <a:gd name="T21" fmla="*/ 0 h 7"/>
                  <a:gd name="T22" fmla="*/ 2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1 h 7"/>
                  <a:gd name="T34" fmla="*/ 0 w 8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3" name="Freeform 61">
                <a:extLst>
                  <a:ext uri="{FF2B5EF4-FFF2-40B4-BE49-F238E27FC236}">
                    <a16:creationId xmlns:a16="http://schemas.microsoft.com/office/drawing/2014/main" id="{FA758076-F7AA-414E-A9FB-2BD18C5E6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2 h 8"/>
                  <a:gd name="T4" fmla="*/ 0 w 7"/>
                  <a:gd name="T5" fmla="*/ 2 h 8"/>
                  <a:gd name="T6" fmla="*/ 1 w 7"/>
                  <a:gd name="T7" fmla="*/ 3 h 8"/>
                  <a:gd name="T8" fmla="*/ 1 w 7"/>
                  <a:gd name="T9" fmla="*/ 3 h 8"/>
                  <a:gd name="T10" fmla="*/ 2 w 7"/>
                  <a:gd name="T11" fmla="*/ 3 h 8"/>
                  <a:gd name="T12" fmla="*/ 2 w 7"/>
                  <a:gd name="T13" fmla="*/ 2 h 8"/>
                  <a:gd name="T14" fmla="*/ 2 w 7"/>
                  <a:gd name="T15" fmla="*/ 2 h 8"/>
                  <a:gd name="T16" fmla="*/ 2 w 7"/>
                  <a:gd name="T17" fmla="*/ 1 h 8"/>
                  <a:gd name="T18" fmla="*/ 2 w 7"/>
                  <a:gd name="T19" fmla="*/ 1 h 8"/>
                  <a:gd name="T20" fmla="*/ 2 w 7"/>
                  <a:gd name="T21" fmla="*/ 1 h 8"/>
                  <a:gd name="T22" fmla="*/ 2 w 7"/>
                  <a:gd name="T23" fmla="*/ 0 h 8"/>
                  <a:gd name="T24" fmla="*/ 1 w 7"/>
                  <a:gd name="T25" fmla="*/ 0 h 8"/>
                  <a:gd name="T26" fmla="*/ 1 w 7"/>
                  <a:gd name="T27" fmla="*/ 0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1 h 8"/>
                  <a:gd name="T34" fmla="*/ 0 w 7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4" name="Freeform 62">
                <a:extLst>
                  <a:ext uri="{FF2B5EF4-FFF2-40B4-BE49-F238E27FC236}">
                    <a16:creationId xmlns:a16="http://schemas.microsoft.com/office/drawing/2014/main" id="{9CEBE383-22CB-5847-AC6E-FD7D55F10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3 h 17"/>
                  <a:gd name="T2" fmla="*/ 0 w 16"/>
                  <a:gd name="T3" fmla="*/ 4 h 17"/>
                  <a:gd name="T4" fmla="*/ 1 w 16"/>
                  <a:gd name="T5" fmla="*/ 5 h 17"/>
                  <a:gd name="T6" fmla="*/ 2 w 16"/>
                  <a:gd name="T7" fmla="*/ 6 h 17"/>
                  <a:gd name="T8" fmla="*/ 3 w 16"/>
                  <a:gd name="T9" fmla="*/ 6 h 17"/>
                  <a:gd name="T10" fmla="*/ 5 w 16"/>
                  <a:gd name="T11" fmla="*/ 6 h 17"/>
                  <a:gd name="T12" fmla="*/ 6 w 16"/>
                  <a:gd name="T13" fmla="*/ 5 h 17"/>
                  <a:gd name="T14" fmla="*/ 6 w 16"/>
                  <a:gd name="T15" fmla="*/ 4 h 17"/>
                  <a:gd name="T16" fmla="*/ 6 w 16"/>
                  <a:gd name="T17" fmla="*/ 3 h 17"/>
                  <a:gd name="T18" fmla="*/ 6 w 16"/>
                  <a:gd name="T19" fmla="*/ 2 h 17"/>
                  <a:gd name="T20" fmla="*/ 6 w 16"/>
                  <a:gd name="T21" fmla="*/ 1 h 17"/>
                  <a:gd name="T22" fmla="*/ 5 w 16"/>
                  <a:gd name="T23" fmla="*/ 0 h 17"/>
                  <a:gd name="T24" fmla="*/ 3 w 16"/>
                  <a:gd name="T25" fmla="*/ 0 h 17"/>
                  <a:gd name="T26" fmla="*/ 2 w 16"/>
                  <a:gd name="T27" fmla="*/ 0 h 17"/>
                  <a:gd name="T28" fmla="*/ 1 w 16"/>
                  <a:gd name="T29" fmla="*/ 1 h 17"/>
                  <a:gd name="T30" fmla="*/ 0 w 16"/>
                  <a:gd name="T31" fmla="*/ 2 h 17"/>
                  <a:gd name="T32" fmla="*/ 0 w 16"/>
                  <a:gd name="T33" fmla="*/ 3 h 17"/>
                  <a:gd name="T34" fmla="*/ 0 w 16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5" name="Freeform 63">
                <a:extLst>
                  <a:ext uri="{FF2B5EF4-FFF2-40B4-BE49-F238E27FC236}">
                    <a16:creationId xmlns:a16="http://schemas.microsoft.com/office/drawing/2014/main" id="{72BC5450-0388-9545-8B44-4AC6FE12A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2 h 12"/>
                  <a:gd name="T4" fmla="*/ 0 w 12"/>
                  <a:gd name="T5" fmla="*/ 3 h 12"/>
                  <a:gd name="T6" fmla="*/ 1 w 12"/>
                  <a:gd name="T7" fmla="*/ 4 h 12"/>
                  <a:gd name="T8" fmla="*/ 2 w 12"/>
                  <a:gd name="T9" fmla="*/ 4 h 12"/>
                  <a:gd name="T10" fmla="*/ 2 w 12"/>
                  <a:gd name="T11" fmla="*/ 4 h 12"/>
                  <a:gd name="T12" fmla="*/ 3 w 12"/>
                  <a:gd name="T13" fmla="*/ 3 h 12"/>
                  <a:gd name="T14" fmla="*/ 4 w 12"/>
                  <a:gd name="T15" fmla="*/ 2 h 12"/>
                  <a:gd name="T16" fmla="*/ 4 w 12"/>
                  <a:gd name="T17" fmla="*/ 2 h 12"/>
                  <a:gd name="T18" fmla="*/ 4 w 12"/>
                  <a:gd name="T19" fmla="*/ 1 h 12"/>
                  <a:gd name="T20" fmla="*/ 3 w 12"/>
                  <a:gd name="T21" fmla="*/ 1 h 12"/>
                  <a:gd name="T22" fmla="*/ 2 w 12"/>
                  <a:gd name="T23" fmla="*/ 0 h 12"/>
                  <a:gd name="T24" fmla="*/ 2 w 12"/>
                  <a:gd name="T25" fmla="*/ 0 h 12"/>
                  <a:gd name="T26" fmla="*/ 1 w 12"/>
                  <a:gd name="T27" fmla="*/ 0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2 h 12"/>
                  <a:gd name="T34" fmla="*/ 0 w 12"/>
                  <a:gd name="T35" fmla="*/ 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6" name="Freeform 64">
                <a:extLst>
                  <a:ext uri="{FF2B5EF4-FFF2-40B4-BE49-F238E27FC236}">
                    <a16:creationId xmlns:a16="http://schemas.microsoft.com/office/drawing/2014/main" id="{99C4C321-FA93-1A47-BBF7-B470DCBC7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2 w 74"/>
                  <a:gd name="T1" fmla="*/ 22 h 75"/>
                  <a:gd name="T2" fmla="*/ 5 w 74"/>
                  <a:gd name="T3" fmla="*/ 24 h 75"/>
                  <a:gd name="T4" fmla="*/ 8 w 74"/>
                  <a:gd name="T5" fmla="*/ 25 h 75"/>
                  <a:gd name="T6" fmla="*/ 11 w 74"/>
                  <a:gd name="T7" fmla="*/ 25 h 75"/>
                  <a:gd name="T8" fmla="*/ 13 w 74"/>
                  <a:gd name="T9" fmla="*/ 24 h 75"/>
                  <a:gd name="T10" fmla="*/ 13 w 74"/>
                  <a:gd name="T11" fmla="*/ 24 h 75"/>
                  <a:gd name="T12" fmla="*/ 15 w 74"/>
                  <a:gd name="T13" fmla="*/ 24 h 75"/>
                  <a:gd name="T14" fmla="*/ 17 w 74"/>
                  <a:gd name="T15" fmla="*/ 23 h 75"/>
                  <a:gd name="T16" fmla="*/ 20 w 74"/>
                  <a:gd name="T17" fmla="*/ 22 h 75"/>
                  <a:gd name="T18" fmla="*/ 22 w 74"/>
                  <a:gd name="T19" fmla="*/ 20 h 75"/>
                  <a:gd name="T20" fmla="*/ 24 w 74"/>
                  <a:gd name="T21" fmla="*/ 19 h 75"/>
                  <a:gd name="T22" fmla="*/ 25 w 74"/>
                  <a:gd name="T23" fmla="*/ 17 h 75"/>
                  <a:gd name="T24" fmla="*/ 24 w 74"/>
                  <a:gd name="T25" fmla="*/ 15 h 75"/>
                  <a:gd name="T26" fmla="*/ 20 w 74"/>
                  <a:gd name="T27" fmla="*/ 12 h 75"/>
                  <a:gd name="T28" fmla="*/ 16 w 74"/>
                  <a:gd name="T29" fmla="*/ 13 h 75"/>
                  <a:gd name="T30" fmla="*/ 12 w 74"/>
                  <a:gd name="T31" fmla="*/ 16 h 75"/>
                  <a:gd name="T32" fmla="*/ 10 w 74"/>
                  <a:gd name="T33" fmla="*/ 17 h 75"/>
                  <a:gd name="T34" fmla="*/ 10 w 74"/>
                  <a:gd name="T35" fmla="*/ 14 h 75"/>
                  <a:gd name="T36" fmla="*/ 8 w 74"/>
                  <a:gd name="T37" fmla="*/ 9 h 75"/>
                  <a:gd name="T38" fmla="*/ 4 w 74"/>
                  <a:gd name="T39" fmla="*/ 2 h 75"/>
                  <a:gd name="T40" fmla="*/ 1 w 74"/>
                  <a:gd name="T41" fmla="*/ 0 h 75"/>
                  <a:gd name="T42" fmla="*/ 0 w 74"/>
                  <a:gd name="T43" fmla="*/ 6 h 75"/>
                  <a:gd name="T44" fmla="*/ 1 w 74"/>
                  <a:gd name="T45" fmla="*/ 13 h 75"/>
                  <a:gd name="T46" fmla="*/ 2 w 74"/>
                  <a:gd name="T47" fmla="*/ 19 h 75"/>
                  <a:gd name="T48" fmla="*/ 2 w 74"/>
                  <a:gd name="T49" fmla="*/ 22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7" name="Freeform 65">
                <a:extLst>
                  <a:ext uri="{FF2B5EF4-FFF2-40B4-BE49-F238E27FC236}">
                    <a16:creationId xmlns:a16="http://schemas.microsoft.com/office/drawing/2014/main" id="{5D587DA4-F71F-0042-8595-B1B5890CD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8 w 69"/>
                  <a:gd name="T1" fmla="*/ 20 h 59"/>
                  <a:gd name="T2" fmla="*/ 10 w 69"/>
                  <a:gd name="T3" fmla="*/ 20 h 59"/>
                  <a:gd name="T4" fmla="*/ 13 w 69"/>
                  <a:gd name="T5" fmla="*/ 19 h 59"/>
                  <a:gd name="T6" fmla="*/ 16 w 69"/>
                  <a:gd name="T7" fmla="*/ 19 h 59"/>
                  <a:gd name="T8" fmla="*/ 19 w 69"/>
                  <a:gd name="T9" fmla="*/ 18 h 59"/>
                  <a:gd name="T10" fmla="*/ 21 w 69"/>
                  <a:gd name="T11" fmla="*/ 18 h 59"/>
                  <a:gd name="T12" fmla="*/ 23 w 69"/>
                  <a:gd name="T13" fmla="*/ 16 h 59"/>
                  <a:gd name="T14" fmla="*/ 23 w 69"/>
                  <a:gd name="T15" fmla="*/ 15 h 59"/>
                  <a:gd name="T16" fmla="*/ 22 w 69"/>
                  <a:gd name="T17" fmla="*/ 13 h 59"/>
                  <a:gd name="T18" fmla="*/ 18 w 69"/>
                  <a:gd name="T19" fmla="*/ 11 h 59"/>
                  <a:gd name="T20" fmla="*/ 14 w 69"/>
                  <a:gd name="T21" fmla="*/ 11 h 59"/>
                  <a:gd name="T22" fmla="*/ 10 w 69"/>
                  <a:gd name="T23" fmla="*/ 13 h 59"/>
                  <a:gd name="T24" fmla="*/ 8 w 69"/>
                  <a:gd name="T25" fmla="*/ 14 h 59"/>
                  <a:gd name="T26" fmla="*/ 7 w 69"/>
                  <a:gd name="T27" fmla="*/ 10 h 59"/>
                  <a:gd name="T28" fmla="*/ 6 w 69"/>
                  <a:gd name="T29" fmla="*/ 4 h 59"/>
                  <a:gd name="T30" fmla="*/ 5 w 69"/>
                  <a:gd name="T31" fmla="*/ 0 h 59"/>
                  <a:gd name="T32" fmla="*/ 0 w 69"/>
                  <a:gd name="T33" fmla="*/ 0 h 59"/>
                  <a:gd name="T34" fmla="*/ 0 w 69"/>
                  <a:gd name="T35" fmla="*/ 9 h 59"/>
                  <a:gd name="T36" fmla="*/ 3 w 69"/>
                  <a:gd name="T37" fmla="*/ 15 h 59"/>
                  <a:gd name="T38" fmla="*/ 6 w 69"/>
                  <a:gd name="T39" fmla="*/ 19 h 59"/>
                  <a:gd name="T40" fmla="*/ 8 w 69"/>
                  <a:gd name="T41" fmla="*/ 2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8" name="Freeform 66">
                <a:extLst>
                  <a:ext uri="{FF2B5EF4-FFF2-40B4-BE49-F238E27FC236}">
                    <a16:creationId xmlns:a16="http://schemas.microsoft.com/office/drawing/2014/main" id="{AC632510-8964-C64D-B239-8B520036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2 w 69"/>
                  <a:gd name="T1" fmla="*/ 15 h 60"/>
                  <a:gd name="T2" fmla="*/ 5 w 69"/>
                  <a:gd name="T3" fmla="*/ 18 h 60"/>
                  <a:gd name="T4" fmla="*/ 7 w 69"/>
                  <a:gd name="T5" fmla="*/ 20 h 60"/>
                  <a:gd name="T6" fmla="*/ 10 w 69"/>
                  <a:gd name="T7" fmla="*/ 20 h 60"/>
                  <a:gd name="T8" fmla="*/ 13 w 69"/>
                  <a:gd name="T9" fmla="*/ 20 h 60"/>
                  <a:gd name="T10" fmla="*/ 15 w 69"/>
                  <a:gd name="T11" fmla="*/ 20 h 60"/>
                  <a:gd name="T12" fmla="*/ 17 w 69"/>
                  <a:gd name="T13" fmla="*/ 19 h 60"/>
                  <a:gd name="T14" fmla="*/ 19 w 69"/>
                  <a:gd name="T15" fmla="*/ 18 h 60"/>
                  <a:gd name="T16" fmla="*/ 20 w 69"/>
                  <a:gd name="T17" fmla="*/ 17 h 60"/>
                  <a:gd name="T18" fmla="*/ 21 w 69"/>
                  <a:gd name="T19" fmla="*/ 17 h 60"/>
                  <a:gd name="T20" fmla="*/ 22 w 69"/>
                  <a:gd name="T21" fmla="*/ 16 h 60"/>
                  <a:gd name="T22" fmla="*/ 23 w 69"/>
                  <a:gd name="T23" fmla="*/ 14 h 60"/>
                  <a:gd name="T24" fmla="*/ 22 w 69"/>
                  <a:gd name="T25" fmla="*/ 13 h 60"/>
                  <a:gd name="T26" fmla="*/ 18 w 69"/>
                  <a:gd name="T27" fmla="*/ 10 h 60"/>
                  <a:gd name="T28" fmla="*/ 14 w 69"/>
                  <a:gd name="T29" fmla="*/ 10 h 60"/>
                  <a:gd name="T30" fmla="*/ 11 w 69"/>
                  <a:gd name="T31" fmla="*/ 11 h 60"/>
                  <a:gd name="T32" fmla="*/ 9 w 69"/>
                  <a:gd name="T33" fmla="*/ 12 h 60"/>
                  <a:gd name="T34" fmla="*/ 9 w 69"/>
                  <a:gd name="T35" fmla="*/ 10 h 60"/>
                  <a:gd name="T36" fmla="*/ 7 w 69"/>
                  <a:gd name="T37" fmla="*/ 5 h 60"/>
                  <a:gd name="T38" fmla="*/ 4 w 69"/>
                  <a:gd name="T39" fmla="*/ 1 h 60"/>
                  <a:gd name="T40" fmla="*/ 0 w 69"/>
                  <a:gd name="T41" fmla="*/ 0 h 60"/>
                  <a:gd name="T42" fmla="*/ 0 w 69"/>
                  <a:gd name="T43" fmla="*/ 5 h 60"/>
                  <a:gd name="T44" fmla="*/ 0 w 69"/>
                  <a:gd name="T45" fmla="*/ 10 h 60"/>
                  <a:gd name="T46" fmla="*/ 1 w 69"/>
                  <a:gd name="T47" fmla="*/ 14 h 60"/>
                  <a:gd name="T48" fmla="*/ 2 w 69"/>
                  <a:gd name="T49" fmla="*/ 15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9" name="Freeform 67">
                <a:extLst>
                  <a:ext uri="{FF2B5EF4-FFF2-40B4-BE49-F238E27FC236}">
                    <a16:creationId xmlns:a16="http://schemas.microsoft.com/office/drawing/2014/main" id="{2AE479AE-2CC3-8C4F-A258-D27B4977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4 w 75"/>
                  <a:gd name="T1" fmla="*/ 15 h 48"/>
                  <a:gd name="T2" fmla="*/ 6 w 75"/>
                  <a:gd name="T3" fmla="*/ 15 h 48"/>
                  <a:gd name="T4" fmla="*/ 10 w 75"/>
                  <a:gd name="T5" fmla="*/ 16 h 48"/>
                  <a:gd name="T6" fmla="*/ 14 w 75"/>
                  <a:gd name="T7" fmla="*/ 16 h 48"/>
                  <a:gd name="T8" fmla="*/ 19 w 75"/>
                  <a:gd name="T9" fmla="*/ 15 h 48"/>
                  <a:gd name="T10" fmla="*/ 22 w 75"/>
                  <a:gd name="T11" fmla="*/ 14 h 48"/>
                  <a:gd name="T12" fmla="*/ 25 w 75"/>
                  <a:gd name="T13" fmla="*/ 12 h 48"/>
                  <a:gd name="T14" fmla="*/ 25 w 75"/>
                  <a:gd name="T15" fmla="*/ 10 h 48"/>
                  <a:gd name="T16" fmla="*/ 24 w 75"/>
                  <a:gd name="T17" fmla="*/ 6 h 48"/>
                  <a:gd name="T18" fmla="*/ 22 w 75"/>
                  <a:gd name="T19" fmla="*/ 5 h 48"/>
                  <a:gd name="T20" fmla="*/ 20 w 75"/>
                  <a:gd name="T21" fmla="*/ 5 h 48"/>
                  <a:gd name="T22" fmla="*/ 17 w 75"/>
                  <a:gd name="T23" fmla="*/ 5 h 48"/>
                  <a:gd name="T24" fmla="*/ 14 w 75"/>
                  <a:gd name="T25" fmla="*/ 6 h 48"/>
                  <a:gd name="T26" fmla="*/ 12 w 75"/>
                  <a:gd name="T27" fmla="*/ 6 h 48"/>
                  <a:gd name="T28" fmla="*/ 10 w 75"/>
                  <a:gd name="T29" fmla="*/ 7 h 48"/>
                  <a:gd name="T30" fmla="*/ 8 w 75"/>
                  <a:gd name="T31" fmla="*/ 8 h 48"/>
                  <a:gd name="T32" fmla="*/ 8 w 75"/>
                  <a:gd name="T33" fmla="*/ 8 h 48"/>
                  <a:gd name="T34" fmla="*/ 7 w 75"/>
                  <a:gd name="T35" fmla="*/ 7 h 48"/>
                  <a:gd name="T36" fmla="*/ 6 w 75"/>
                  <a:gd name="T37" fmla="*/ 4 h 48"/>
                  <a:gd name="T38" fmla="*/ 5 w 75"/>
                  <a:gd name="T39" fmla="*/ 2 h 48"/>
                  <a:gd name="T40" fmla="*/ 5 w 75"/>
                  <a:gd name="T41" fmla="*/ 1 h 48"/>
                  <a:gd name="T42" fmla="*/ 4 w 75"/>
                  <a:gd name="T43" fmla="*/ 0 h 48"/>
                  <a:gd name="T44" fmla="*/ 3 w 75"/>
                  <a:gd name="T45" fmla="*/ 0 h 48"/>
                  <a:gd name="T46" fmla="*/ 1 w 75"/>
                  <a:gd name="T47" fmla="*/ 1 h 48"/>
                  <a:gd name="T48" fmla="*/ 0 w 75"/>
                  <a:gd name="T49" fmla="*/ 2 h 48"/>
                  <a:gd name="T50" fmla="*/ 0 w 75"/>
                  <a:gd name="T51" fmla="*/ 4 h 48"/>
                  <a:gd name="T52" fmla="*/ 2 w 75"/>
                  <a:gd name="T53" fmla="*/ 9 h 48"/>
                  <a:gd name="T54" fmla="*/ 3 w 75"/>
                  <a:gd name="T55" fmla="*/ 13 h 48"/>
                  <a:gd name="T56" fmla="*/ 4 w 75"/>
                  <a:gd name="T57" fmla="*/ 15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0" name="Freeform 68">
                <a:extLst>
                  <a:ext uri="{FF2B5EF4-FFF2-40B4-BE49-F238E27FC236}">
                    <a16:creationId xmlns:a16="http://schemas.microsoft.com/office/drawing/2014/main" id="{F73487BA-9335-B942-A47B-A50CD1A8B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5 w 63"/>
                  <a:gd name="T1" fmla="*/ 18 h 57"/>
                  <a:gd name="T2" fmla="*/ 7 w 63"/>
                  <a:gd name="T3" fmla="*/ 18 h 57"/>
                  <a:gd name="T4" fmla="*/ 11 w 63"/>
                  <a:gd name="T5" fmla="*/ 19 h 57"/>
                  <a:gd name="T6" fmla="*/ 16 w 63"/>
                  <a:gd name="T7" fmla="*/ 19 h 57"/>
                  <a:gd name="T8" fmla="*/ 19 w 63"/>
                  <a:gd name="T9" fmla="*/ 17 h 57"/>
                  <a:gd name="T10" fmla="*/ 20 w 63"/>
                  <a:gd name="T11" fmla="*/ 16 h 57"/>
                  <a:gd name="T12" fmla="*/ 21 w 63"/>
                  <a:gd name="T13" fmla="*/ 15 h 57"/>
                  <a:gd name="T14" fmla="*/ 21 w 63"/>
                  <a:gd name="T15" fmla="*/ 14 h 57"/>
                  <a:gd name="T16" fmla="*/ 21 w 63"/>
                  <a:gd name="T17" fmla="*/ 13 h 57"/>
                  <a:gd name="T18" fmla="*/ 20 w 63"/>
                  <a:gd name="T19" fmla="*/ 12 h 57"/>
                  <a:gd name="T20" fmla="*/ 19 w 63"/>
                  <a:gd name="T21" fmla="*/ 11 h 57"/>
                  <a:gd name="T22" fmla="*/ 18 w 63"/>
                  <a:gd name="T23" fmla="*/ 10 h 57"/>
                  <a:gd name="T24" fmla="*/ 16 w 63"/>
                  <a:gd name="T25" fmla="*/ 11 h 57"/>
                  <a:gd name="T26" fmla="*/ 13 w 63"/>
                  <a:gd name="T27" fmla="*/ 12 h 57"/>
                  <a:gd name="T28" fmla="*/ 10 w 63"/>
                  <a:gd name="T29" fmla="*/ 12 h 57"/>
                  <a:gd name="T30" fmla="*/ 8 w 63"/>
                  <a:gd name="T31" fmla="*/ 12 h 57"/>
                  <a:gd name="T32" fmla="*/ 7 w 63"/>
                  <a:gd name="T33" fmla="*/ 12 h 57"/>
                  <a:gd name="T34" fmla="*/ 7 w 63"/>
                  <a:gd name="T35" fmla="*/ 10 h 57"/>
                  <a:gd name="T36" fmla="*/ 7 w 63"/>
                  <a:gd name="T37" fmla="*/ 6 h 57"/>
                  <a:gd name="T38" fmla="*/ 6 w 63"/>
                  <a:gd name="T39" fmla="*/ 1 h 57"/>
                  <a:gd name="T40" fmla="*/ 3 w 63"/>
                  <a:gd name="T41" fmla="*/ 0 h 57"/>
                  <a:gd name="T42" fmla="*/ 0 w 63"/>
                  <a:gd name="T43" fmla="*/ 6 h 57"/>
                  <a:gd name="T44" fmla="*/ 0 w 63"/>
                  <a:gd name="T45" fmla="*/ 11 h 57"/>
                  <a:gd name="T46" fmla="*/ 2 w 63"/>
                  <a:gd name="T47" fmla="*/ 15 h 57"/>
                  <a:gd name="T48" fmla="*/ 5 w 63"/>
                  <a:gd name="T49" fmla="*/ 18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1" name="Freeform 69">
                <a:extLst>
                  <a:ext uri="{FF2B5EF4-FFF2-40B4-BE49-F238E27FC236}">
                    <a16:creationId xmlns:a16="http://schemas.microsoft.com/office/drawing/2014/main" id="{C1A6B02F-1084-0749-827F-454A3D85F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8 w 65"/>
                  <a:gd name="T1" fmla="*/ 17 h 57"/>
                  <a:gd name="T2" fmla="*/ 10 w 65"/>
                  <a:gd name="T3" fmla="*/ 19 h 57"/>
                  <a:gd name="T4" fmla="*/ 13 w 65"/>
                  <a:gd name="T5" fmla="*/ 18 h 57"/>
                  <a:gd name="T6" fmla="*/ 16 w 65"/>
                  <a:gd name="T7" fmla="*/ 17 h 57"/>
                  <a:gd name="T8" fmla="*/ 19 w 65"/>
                  <a:gd name="T9" fmla="*/ 16 h 57"/>
                  <a:gd name="T10" fmla="*/ 20 w 65"/>
                  <a:gd name="T11" fmla="*/ 15 h 57"/>
                  <a:gd name="T12" fmla="*/ 21 w 65"/>
                  <a:gd name="T13" fmla="*/ 14 h 57"/>
                  <a:gd name="T14" fmla="*/ 21 w 65"/>
                  <a:gd name="T15" fmla="*/ 13 h 57"/>
                  <a:gd name="T16" fmla="*/ 20 w 65"/>
                  <a:gd name="T17" fmla="*/ 11 h 57"/>
                  <a:gd name="T18" fmla="*/ 17 w 65"/>
                  <a:gd name="T19" fmla="*/ 9 h 57"/>
                  <a:gd name="T20" fmla="*/ 15 w 65"/>
                  <a:gd name="T21" fmla="*/ 10 h 57"/>
                  <a:gd name="T22" fmla="*/ 13 w 65"/>
                  <a:gd name="T23" fmla="*/ 12 h 57"/>
                  <a:gd name="T24" fmla="*/ 11 w 65"/>
                  <a:gd name="T25" fmla="*/ 13 h 57"/>
                  <a:gd name="T26" fmla="*/ 10 w 65"/>
                  <a:gd name="T27" fmla="*/ 11 h 57"/>
                  <a:gd name="T28" fmla="*/ 8 w 65"/>
                  <a:gd name="T29" fmla="*/ 6 h 57"/>
                  <a:gd name="T30" fmla="*/ 5 w 65"/>
                  <a:gd name="T31" fmla="*/ 2 h 57"/>
                  <a:gd name="T32" fmla="*/ 2 w 65"/>
                  <a:gd name="T33" fmla="*/ 0 h 57"/>
                  <a:gd name="T34" fmla="*/ 0 w 65"/>
                  <a:gd name="T35" fmla="*/ 7 h 57"/>
                  <a:gd name="T36" fmla="*/ 2 w 65"/>
                  <a:gd name="T37" fmla="*/ 12 h 57"/>
                  <a:gd name="T38" fmla="*/ 6 w 65"/>
                  <a:gd name="T39" fmla="*/ 16 h 57"/>
                  <a:gd name="T40" fmla="*/ 8 w 65"/>
                  <a:gd name="T41" fmla="*/ 17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2" name="Freeform 70">
                <a:extLst>
                  <a:ext uri="{FF2B5EF4-FFF2-40B4-BE49-F238E27FC236}">
                    <a16:creationId xmlns:a16="http://schemas.microsoft.com/office/drawing/2014/main" id="{7929774E-401C-FA47-809C-91F572C68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5 w 79"/>
                  <a:gd name="T1" fmla="*/ 22 h 80"/>
                  <a:gd name="T2" fmla="*/ 6 w 79"/>
                  <a:gd name="T3" fmla="*/ 23 h 80"/>
                  <a:gd name="T4" fmla="*/ 8 w 79"/>
                  <a:gd name="T5" fmla="*/ 24 h 80"/>
                  <a:gd name="T6" fmla="*/ 10 w 79"/>
                  <a:gd name="T7" fmla="*/ 25 h 80"/>
                  <a:gd name="T8" fmla="*/ 13 w 79"/>
                  <a:gd name="T9" fmla="*/ 26 h 80"/>
                  <a:gd name="T10" fmla="*/ 15 w 79"/>
                  <a:gd name="T11" fmla="*/ 26 h 80"/>
                  <a:gd name="T12" fmla="*/ 19 w 79"/>
                  <a:gd name="T13" fmla="*/ 25 h 80"/>
                  <a:gd name="T14" fmla="*/ 22 w 79"/>
                  <a:gd name="T15" fmla="*/ 23 h 80"/>
                  <a:gd name="T16" fmla="*/ 24 w 79"/>
                  <a:gd name="T17" fmla="*/ 19 h 80"/>
                  <a:gd name="T18" fmla="*/ 25 w 79"/>
                  <a:gd name="T19" fmla="*/ 18 h 80"/>
                  <a:gd name="T20" fmla="*/ 26 w 79"/>
                  <a:gd name="T21" fmla="*/ 16 h 80"/>
                  <a:gd name="T22" fmla="*/ 26 w 79"/>
                  <a:gd name="T23" fmla="*/ 15 h 80"/>
                  <a:gd name="T24" fmla="*/ 26 w 79"/>
                  <a:gd name="T25" fmla="*/ 14 h 80"/>
                  <a:gd name="T26" fmla="*/ 23 w 79"/>
                  <a:gd name="T27" fmla="*/ 13 h 80"/>
                  <a:gd name="T28" fmla="*/ 20 w 79"/>
                  <a:gd name="T29" fmla="*/ 12 h 80"/>
                  <a:gd name="T30" fmla="*/ 17 w 79"/>
                  <a:gd name="T31" fmla="*/ 13 h 80"/>
                  <a:gd name="T32" fmla="*/ 15 w 79"/>
                  <a:gd name="T33" fmla="*/ 13 h 80"/>
                  <a:gd name="T34" fmla="*/ 13 w 79"/>
                  <a:gd name="T35" fmla="*/ 14 h 80"/>
                  <a:gd name="T36" fmla="*/ 11 w 79"/>
                  <a:gd name="T37" fmla="*/ 15 h 80"/>
                  <a:gd name="T38" fmla="*/ 10 w 79"/>
                  <a:gd name="T39" fmla="*/ 16 h 80"/>
                  <a:gd name="T40" fmla="*/ 10 w 79"/>
                  <a:gd name="T41" fmla="*/ 17 h 80"/>
                  <a:gd name="T42" fmla="*/ 9 w 79"/>
                  <a:gd name="T43" fmla="*/ 14 h 80"/>
                  <a:gd name="T44" fmla="*/ 7 w 79"/>
                  <a:gd name="T45" fmla="*/ 8 h 80"/>
                  <a:gd name="T46" fmla="*/ 4 w 79"/>
                  <a:gd name="T47" fmla="*/ 2 h 80"/>
                  <a:gd name="T48" fmla="*/ 0 w 79"/>
                  <a:gd name="T49" fmla="*/ 0 h 80"/>
                  <a:gd name="T50" fmla="*/ 0 w 79"/>
                  <a:gd name="T51" fmla="*/ 8 h 80"/>
                  <a:gd name="T52" fmla="*/ 2 w 79"/>
                  <a:gd name="T53" fmla="*/ 15 h 80"/>
                  <a:gd name="T54" fmla="*/ 4 w 79"/>
                  <a:gd name="T55" fmla="*/ 20 h 80"/>
                  <a:gd name="T56" fmla="*/ 5 w 79"/>
                  <a:gd name="T57" fmla="*/ 22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3" name="Freeform 71">
                <a:extLst>
                  <a:ext uri="{FF2B5EF4-FFF2-40B4-BE49-F238E27FC236}">
                    <a16:creationId xmlns:a16="http://schemas.microsoft.com/office/drawing/2014/main" id="{ADF70FC3-16E0-C04E-B7A4-8332C0156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4 w 79"/>
                  <a:gd name="T1" fmla="*/ 18 h 67"/>
                  <a:gd name="T2" fmla="*/ 5 w 79"/>
                  <a:gd name="T3" fmla="*/ 18 h 67"/>
                  <a:gd name="T4" fmla="*/ 7 w 79"/>
                  <a:gd name="T5" fmla="*/ 19 h 67"/>
                  <a:gd name="T6" fmla="*/ 9 w 79"/>
                  <a:gd name="T7" fmla="*/ 20 h 67"/>
                  <a:gd name="T8" fmla="*/ 12 w 79"/>
                  <a:gd name="T9" fmla="*/ 21 h 67"/>
                  <a:gd name="T10" fmla="*/ 14 w 79"/>
                  <a:gd name="T11" fmla="*/ 22 h 67"/>
                  <a:gd name="T12" fmla="*/ 17 w 79"/>
                  <a:gd name="T13" fmla="*/ 22 h 67"/>
                  <a:gd name="T14" fmla="*/ 20 w 79"/>
                  <a:gd name="T15" fmla="*/ 22 h 67"/>
                  <a:gd name="T16" fmla="*/ 23 w 79"/>
                  <a:gd name="T17" fmla="*/ 21 h 67"/>
                  <a:gd name="T18" fmla="*/ 25 w 79"/>
                  <a:gd name="T19" fmla="*/ 20 h 67"/>
                  <a:gd name="T20" fmla="*/ 26 w 79"/>
                  <a:gd name="T21" fmla="*/ 19 h 67"/>
                  <a:gd name="T22" fmla="*/ 27 w 79"/>
                  <a:gd name="T23" fmla="*/ 17 h 67"/>
                  <a:gd name="T24" fmla="*/ 27 w 79"/>
                  <a:gd name="T25" fmla="*/ 15 h 67"/>
                  <a:gd name="T26" fmla="*/ 25 w 79"/>
                  <a:gd name="T27" fmla="*/ 13 h 67"/>
                  <a:gd name="T28" fmla="*/ 22 w 79"/>
                  <a:gd name="T29" fmla="*/ 12 h 67"/>
                  <a:gd name="T30" fmla="*/ 19 w 79"/>
                  <a:gd name="T31" fmla="*/ 12 h 67"/>
                  <a:gd name="T32" fmla="*/ 16 w 79"/>
                  <a:gd name="T33" fmla="*/ 12 h 67"/>
                  <a:gd name="T34" fmla="*/ 14 w 79"/>
                  <a:gd name="T35" fmla="*/ 12 h 67"/>
                  <a:gd name="T36" fmla="*/ 12 w 79"/>
                  <a:gd name="T37" fmla="*/ 12 h 67"/>
                  <a:gd name="T38" fmla="*/ 10 w 79"/>
                  <a:gd name="T39" fmla="*/ 13 h 67"/>
                  <a:gd name="T40" fmla="*/ 10 w 79"/>
                  <a:gd name="T41" fmla="*/ 13 h 67"/>
                  <a:gd name="T42" fmla="*/ 9 w 79"/>
                  <a:gd name="T43" fmla="*/ 11 h 67"/>
                  <a:gd name="T44" fmla="*/ 8 w 79"/>
                  <a:gd name="T45" fmla="*/ 6 h 67"/>
                  <a:gd name="T46" fmla="*/ 5 w 79"/>
                  <a:gd name="T47" fmla="*/ 1 h 67"/>
                  <a:gd name="T48" fmla="*/ 1 w 79"/>
                  <a:gd name="T49" fmla="*/ 0 h 67"/>
                  <a:gd name="T50" fmla="*/ 0 w 79"/>
                  <a:gd name="T51" fmla="*/ 7 h 67"/>
                  <a:gd name="T52" fmla="*/ 1 w 79"/>
                  <a:gd name="T53" fmla="*/ 12 h 67"/>
                  <a:gd name="T54" fmla="*/ 3 w 79"/>
                  <a:gd name="T55" fmla="*/ 16 h 67"/>
                  <a:gd name="T56" fmla="*/ 4 w 79"/>
                  <a:gd name="T57" fmla="*/ 1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4" name="Freeform 72">
                <a:extLst>
                  <a:ext uri="{FF2B5EF4-FFF2-40B4-BE49-F238E27FC236}">
                    <a16:creationId xmlns:a16="http://schemas.microsoft.com/office/drawing/2014/main" id="{D4CA8A59-5B02-DE4A-AECE-E5EADC27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3 w 77"/>
                  <a:gd name="T1" fmla="*/ 19 h 62"/>
                  <a:gd name="T2" fmla="*/ 6 w 77"/>
                  <a:gd name="T3" fmla="*/ 19 h 62"/>
                  <a:gd name="T4" fmla="*/ 9 w 77"/>
                  <a:gd name="T5" fmla="*/ 20 h 62"/>
                  <a:gd name="T6" fmla="*/ 14 w 77"/>
                  <a:gd name="T7" fmla="*/ 20 h 62"/>
                  <a:gd name="T8" fmla="*/ 18 w 77"/>
                  <a:gd name="T9" fmla="*/ 19 h 62"/>
                  <a:gd name="T10" fmla="*/ 22 w 77"/>
                  <a:gd name="T11" fmla="*/ 19 h 62"/>
                  <a:gd name="T12" fmla="*/ 24 w 77"/>
                  <a:gd name="T13" fmla="*/ 18 h 62"/>
                  <a:gd name="T14" fmla="*/ 26 w 77"/>
                  <a:gd name="T15" fmla="*/ 16 h 62"/>
                  <a:gd name="T16" fmla="*/ 25 w 77"/>
                  <a:gd name="T17" fmla="*/ 14 h 62"/>
                  <a:gd name="T18" fmla="*/ 23 w 77"/>
                  <a:gd name="T19" fmla="*/ 12 h 62"/>
                  <a:gd name="T20" fmla="*/ 21 w 77"/>
                  <a:gd name="T21" fmla="*/ 11 h 62"/>
                  <a:gd name="T22" fmla="*/ 18 w 77"/>
                  <a:gd name="T23" fmla="*/ 10 h 62"/>
                  <a:gd name="T24" fmla="*/ 16 w 77"/>
                  <a:gd name="T25" fmla="*/ 10 h 62"/>
                  <a:gd name="T26" fmla="*/ 13 w 77"/>
                  <a:gd name="T27" fmla="*/ 11 h 62"/>
                  <a:gd name="T28" fmla="*/ 11 w 77"/>
                  <a:gd name="T29" fmla="*/ 11 h 62"/>
                  <a:gd name="T30" fmla="*/ 9 w 77"/>
                  <a:gd name="T31" fmla="*/ 12 h 62"/>
                  <a:gd name="T32" fmla="*/ 9 w 77"/>
                  <a:gd name="T33" fmla="*/ 12 h 62"/>
                  <a:gd name="T34" fmla="*/ 8 w 77"/>
                  <a:gd name="T35" fmla="*/ 10 h 62"/>
                  <a:gd name="T36" fmla="*/ 7 w 77"/>
                  <a:gd name="T37" fmla="*/ 5 h 62"/>
                  <a:gd name="T38" fmla="*/ 5 w 77"/>
                  <a:gd name="T39" fmla="*/ 1 h 62"/>
                  <a:gd name="T40" fmla="*/ 1 w 77"/>
                  <a:gd name="T41" fmla="*/ 0 h 62"/>
                  <a:gd name="T42" fmla="*/ 0 w 77"/>
                  <a:gd name="T43" fmla="*/ 5 h 62"/>
                  <a:gd name="T44" fmla="*/ 1 w 77"/>
                  <a:gd name="T45" fmla="*/ 12 h 62"/>
                  <a:gd name="T46" fmla="*/ 3 w 77"/>
                  <a:gd name="T47" fmla="*/ 17 h 62"/>
                  <a:gd name="T48" fmla="*/ 3 w 77"/>
                  <a:gd name="T49" fmla="*/ 19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5" name="Freeform 73">
                <a:extLst>
                  <a:ext uri="{FF2B5EF4-FFF2-40B4-BE49-F238E27FC236}">
                    <a16:creationId xmlns:a16="http://schemas.microsoft.com/office/drawing/2014/main" id="{F2FEB1CA-C36E-D042-98BA-63214E10F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4 w 366"/>
                  <a:gd name="T1" fmla="*/ 50 h 845"/>
                  <a:gd name="T2" fmla="*/ 5 w 366"/>
                  <a:gd name="T3" fmla="*/ 80 h 845"/>
                  <a:gd name="T4" fmla="*/ 15 w 366"/>
                  <a:gd name="T5" fmla="*/ 115 h 845"/>
                  <a:gd name="T6" fmla="*/ 28 w 366"/>
                  <a:gd name="T7" fmla="*/ 155 h 845"/>
                  <a:gd name="T8" fmla="*/ 41 w 366"/>
                  <a:gd name="T9" fmla="*/ 194 h 845"/>
                  <a:gd name="T10" fmla="*/ 54 w 366"/>
                  <a:gd name="T11" fmla="*/ 232 h 845"/>
                  <a:gd name="T12" fmla="*/ 65 w 366"/>
                  <a:gd name="T13" fmla="*/ 259 h 845"/>
                  <a:gd name="T14" fmla="*/ 76 w 366"/>
                  <a:gd name="T15" fmla="*/ 269 h 845"/>
                  <a:gd name="T16" fmla="*/ 90 w 366"/>
                  <a:gd name="T17" fmla="*/ 276 h 845"/>
                  <a:gd name="T18" fmla="*/ 105 w 366"/>
                  <a:gd name="T19" fmla="*/ 280 h 845"/>
                  <a:gd name="T20" fmla="*/ 116 w 366"/>
                  <a:gd name="T21" fmla="*/ 280 h 845"/>
                  <a:gd name="T22" fmla="*/ 120 w 366"/>
                  <a:gd name="T23" fmla="*/ 277 h 845"/>
                  <a:gd name="T24" fmla="*/ 122 w 366"/>
                  <a:gd name="T25" fmla="*/ 271 h 845"/>
                  <a:gd name="T26" fmla="*/ 118 w 366"/>
                  <a:gd name="T27" fmla="*/ 267 h 845"/>
                  <a:gd name="T28" fmla="*/ 110 w 366"/>
                  <a:gd name="T29" fmla="*/ 265 h 845"/>
                  <a:gd name="T30" fmla="*/ 98 w 366"/>
                  <a:gd name="T31" fmla="*/ 262 h 845"/>
                  <a:gd name="T32" fmla="*/ 88 w 366"/>
                  <a:gd name="T33" fmla="*/ 259 h 845"/>
                  <a:gd name="T34" fmla="*/ 80 w 366"/>
                  <a:gd name="T35" fmla="*/ 252 h 845"/>
                  <a:gd name="T36" fmla="*/ 72 w 366"/>
                  <a:gd name="T37" fmla="*/ 235 h 845"/>
                  <a:gd name="T38" fmla="*/ 65 w 366"/>
                  <a:gd name="T39" fmla="*/ 214 h 845"/>
                  <a:gd name="T40" fmla="*/ 57 w 366"/>
                  <a:gd name="T41" fmla="*/ 192 h 845"/>
                  <a:gd name="T42" fmla="*/ 50 w 366"/>
                  <a:gd name="T43" fmla="*/ 170 h 845"/>
                  <a:gd name="T44" fmla="*/ 42 w 366"/>
                  <a:gd name="T45" fmla="*/ 145 h 845"/>
                  <a:gd name="T46" fmla="*/ 31 w 366"/>
                  <a:gd name="T47" fmla="*/ 116 h 845"/>
                  <a:gd name="T48" fmla="*/ 22 w 366"/>
                  <a:gd name="T49" fmla="*/ 87 h 845"/>
                  <a:gd name="T50" fmla="*/ 16 w 366"/>
                  <a:gd name="T51" fmla="*/ 58 h 845"/>
                  <a:gd name="T52" fmla="*/ 15 w 366"/>
                  <a:gd name="T53" fmla="*/ 37 h 845"/>
                  <a:gd name="T54" fmla="*/ 12 w 366"/>
                  <a:gd name="T55" fmla="*/ 22 h 845"/>
                  <a:gd name="T56" fmla="*/ 7 w 366"/>
                  <a:gd name="T57" fmla="*/ 9 h 845"/>
                  <a:gd name="T58" fmla="*/ 2 w 366"/>
                  <a:gd name="T59" fmla="*/ 0 h 845"/>
                  <a:gd name="T60" fmla="*/ 2 w 366"/>
                  <a:gd name="T61" fmla="*/ 6 h 845"/>
                  <a:gd name="T62" fmla="*/ 4 w 366"/>
                  <a:gd name="T63" fmla="*/ 25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6" name="Freeform 74">
                <a:extLst>
                  <a:ext uri="{FF2B5EF4-FFF2-40B4-BE49-F238E27FC236}">
                    <a16:creationId xmlns:a16="http://schemas.microsoft.com/office/drawing/2014/main" id="{6B0BF59E-007B-CA40-9B34-FDBA025E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28 w 88"/>
                  <a:gd name="T1" fmla="*/ 8 h 87"/>
                  <a:gd name="T2" fmla="*/ 29 w 88"/>
                  <a:gd name="T3" fmla="*/ 6 h 87"/>
                  <a:gd name="T4" fmla="*/ 29 w 88"/>
                  <a:gd name="T5" fmla="*/ 4 h 87"/>
                  <a:gd name="T6" fmla="*/ 28 w 88"/>
                  <a:gd name="T7" fmla="*/ 2 h 87"/>
                  <a:gd name="T8" fmla="*/ 25 w 88"/>
                  <a:gd name="T9" fmla="*/ 1 h 87"/>
                  <a:gd name="T10" fmla="*/ 23 w 88"/>
                  <a:gd name="T11" fmla="*/ 0 h 87"/>
                  <a:gd name="T12" fmla="*/ 20 w 88"/>
                  <a:gd name="T13" fmla="*/ 0 h 87"/>
                  <a:gd name="T14" fmla="*/ 18 w 88"/>
                  <a:gd name="T15" fmla="*/ 0 h 87"/>
                  <a:gd name="T16" fmla="*/ 15 w 88"/>
                  <a:gd name="T17" fmla="*/ 2 h 87"/>
                  <a:gd name="T18" fmla="*/ 14 w 88"/>
                  <a:gd name="T19" fmla="*/ 4 h 87"/>
                  <a:gd name="T20" fmla="*/ 11 w 88"/>
                  <a:gd name="T21" fmla="*/ 7 h 87"/>
                  <a:gd name="T22" fmla="*/ 8 w 88"/>
                  <a:gd name="T23" fmla="*/ 10 h 87"/>
                  <a:gd name="T24" fmla="*/ 5 w 88"/>
                  <a:gd name="T25" fmla="*/ 14 h 87"/>
                  <a:gd name="T26" fmla="*/ 3 w 88"/>
                  <a:gd name="T27" fmla="*/ 19 h 87"/>
                  <a:gd name="T28" fmla="*/ 1 w 88"/>
                  <a:gd name="T29" fmla="*/ 23 h 87"/>
                  <a:gd name="T30" fmla="*/ 0 w 88"/>
                  <a:gd name="T31" fmla="*/ 26 h 87"/>
                  <a:gd name="T32" fmla="*/ 1 w 88"/>
                  <a:gd name="T33" fmla="*/ 29 h 87"/>
                  <a:gd name="T34" fmla="*/ 5 w 88"/>
                  <a:gd name="T35" fmla="*/ 27 h 87"/>
                  <a:gd name="T36" fmla="*/ 9 w 88"/>
                  <a:gd name="T37" fmla="*/ 23 h 87"/>
                  <a:gd name="T38" fmla="*/ 13 w 88"/>
                  <a:gd name="T39" fmla="*/ 20 h 87"/>
                  <a:gd name="T40" fmla="*/ 17 w 88"/>
                  <a:gd name="T41" fmla="*/ 17 h 87"/>
                  <a:gd name="T42" fmla="*/ 21 w 88"/>
                  <a:gd name="T43" fmla="*/ 14 h 87"/>
                  <a:gd name="T44" fmla="*/ 24 w 88"/>
                  <a:gd name="T45" fmla="*/ 11 h 87"/>
                  <a:gd name="T46" fmla="*/ 26 w 88"/>
                  <a:gd name="T47" fmla="*/ 9 h 87"/>
                  <a:gd name="T48" fmla="*/ 28 w 88"/>
                  <a:gd name="T49" fmla="*/ 8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7" name="Freeform 75">
                <a:extLst>
                  <a:ext uri="{FF2B5EF4-FFF2-40B4-BE49-F238E27FC236}">
                    <a16:creationId xmlns:a16="http://schemas.microsoft.com/office/drawing/2014/main" id="{8D306E93-D8D4-2E4D-8CEA-4550135E4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31 w 102"/>
                  <a:gd name="T1" fmla="*/ 7 h 28"/>
                  <a:gd name="T2" fmla="*/ 32 w 102"/>
                  <a:gd name="T3" fmla="*/ 7 h 28"/>
                  <a:gd name="T4" fmla="*/ 33 w 102"/>
                  <a:gd name="T5" fmla="*/ 6 h 28"/>
                  <a:gd name="T6" fmla="*/ 34 w 102"/>
                  <a:gd name="T7" fmla="*/ 5 h 28"/>
                  <a:gd name="T8" fmla="*/ 34 w 102"/>
                  <a:gd name="T9" fmla="*/ 3 h 28"/>
                  <a:gd name="T10" fmla="*/ 34 w 102"/>
                  <a:gd name="T11" fmla="*/ 2 h 28"/>
                  <a:gd name="T12" fmla="*/ 33 w 102"/>
                  <a:gd name="T13" fmla="*/ 0 h 28"/>
                  <a:gd name="T14" fmla="*/ 31 w 102"/>
                  <a:gd name="T15" fmla="*/ 0 h 28"/>
                  <a:gd name="T16" fmla="*/ 29 w 102"/>
                  <a:gd name="T17" fmla="*/ 0 h 28"/>
                  <a:gd name="T18" fmla="*/ 25 w 102"/>
                  <a:gd name="T19" fmla="*/ 1 h 28"/>
                  <a:gd name="T20" fmla="*/ 20 w 102"/>
                  <a:gd name="T21" fmla="*/ 2 h 28"/>
                  <a:gd name="T22" fmla="*/ 15 w 102"/>
                  <a:gd name="T23" fmla="*/ 3 h 28"/>
                  <a:gd name="T24" fmla="*/ 11 w 102"/>
                  <a:gd name="T25" fmla="*/ 4 h 28"/>
                  <a:gd name="T26" fmla="*/ 7 w 102"/>
                  <a:gd name="T27" fmla="*/ 5 h 28"/>
                  <a:gd name="T28" fmla="*/ 3 w 102"/>
                  <a:gd name="T29" fmla="*/ 6 h 28"/>
                  <a:gd name="T30" fmla="*/ 1 w 102"/>
                  <a:gd name="T31" fmla="*/ 7 h 28"/>
                  <a:gd name="T32" fmla="*/ 0 w 102"/>
                  <a:gd name="T33" fmla="*/ 9 h 28"/>
                  <a:gd name="T34" fmla="*/ 3 w 102"/>
                  <a:gd name="T35" fmla="*/ 9 h 28"/>
                  <a:gd name="T36" fmla="*/ 7 w 102"/>
                  <a:gd name="T37" fmla="*/ 9 h 28"/>
                  <a:gd name="T38" fmla="*/ 11 w 102"/>
                  <a:gd name="T39" fmla="*/ 9 h 28"/>
                  <a:gd name="T40" fmla="*/ 15 w 102"/>
                  <a:gd name="T41" fmla="*/ 9 h 28"/>
                  <a:gd name="T42" fmla="*/ 18 w 102"/>
                  <a:gd name="T43" fmla="*/ 8 h 28"/>
                  <a:gd name="T44" fmla="*/ 22 w 102"/>
                  <a:gd name="T45" fmla="*/ 8 h 28"/>
                  <a:gd name="T46" fmla="*/ 27 w 102"/>
                  <a:gd name="T47" fmla="*/ 8 h 28"/>
                  <a:gd name="T48" fmla="*/ 31 w 102"/>
                  <a:gd name="T49" fmla="*/ 7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8" name="Freeform 76">
                <a:extLst>
                  <a:ext uri="{FF2B5EF4-FFF2-40B4-BE49-F238E27FC236}">
                    <a16:creationId xmlns:a16="http://schemas.microsoft.com/office/drawing/2014/main" id="{482A3B61-38BE-9349-88C7-285139BB4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41 w 142"/>
                  <a:gd name="T1" fmla="*/ 12 h 36"/>
                  <a:gd name="T2" fmla="*/ 43 w 142"/>
                  <a:gd name="T3" fmla="*/ 12 h 36"/>
                  <a:gd name="T4" fmla="*/ 45 w 142"/>
                  <a:gd name="T5" fmla="*/ 11 h 36"/>
                  <a:gd name="T6" fmla="*/ 46 w 142"/>
                  <a:gd name="T7" fmla="*/ 9 h 36"/>
                  <a:gd name="T8" fmla="*/ 47 w 142"/>
                  <a:gd name="T9" fmla="*/ 7 h 36"/>
                  <a:gd name="T10" fmla="*/ 47 w 142"/>
                  <a:gd name="T11" fmla="*/ 5 h 36"/>
                  <a:gd name="T12" fmla="*/ 46 w 142"/>
                  <a:gd name="T13" fmla="*/ 3 h 36"/>
                  <a:gd name="T14" fmla="*/ 44 w 142"/>
                  <a:gd name="T15" fmla="*/ 2 h 36"/>
                  <a:gd name="T16" fmla="*/ 42 w 142"/>
                  <a:gd name="T17" fmla="*/ 1 h 36"/>
                  <a:gd name="T18" fmla="*/ 36 w 142"/>
                  <a:gd name="T19" fmla="*/ 1 h 36"/>
                  <a:gd name="T20" fmla="*/ 29 w 142"/>
                  <a:gd name="T21" fmla="*/ 1 h 36"/>
                  <a:gd name="T22" fmla="*/ 22 w 142"/>
                  <a:gd name="T23" fmla="*/ 1 h 36"/>
                  <a:gd name="T24" fmla="*/ 16 w 142"/>
                  <a:gd name="T25" fmla="*/ 1 h 36"/>
                  <a:gd name="T26" fmla="*/ 10 w 142"/>
                  <a:gd name="T27" fmla="*/ 0 h 36"/>
                  <a:gd name="T28" fmla="*/ 4 w 142"/>
                  <a:gd name="T29" fmla="*/ 1 h 36"/>
                  <a:gd name="T30" fmla="*/ 1 w 142"/>
                  <a:gd name="T31" fmla="*/ 2 h 36"/>
                  <a:gd name="T32" fmla="*/ 0 w 142"/>
                  <a:gd name="T33" fmla="*/ 3 h 36"/>
                  <a:gd name="T34" fmla="*/ 3 w 142"/>
                  <a:gd name="T35" fmla="*/ 4 h 36"/>
                  <a:gd name="T36" fmla="*/ 7 w 142"/>
                  <a:gd name="T37" fmla="*/ 5 h 36"/>
                  <a:gd name="T38" fmla="*/ 13 w 142"/>
                  <a:gd name="T39" fmla="*/ 6 h 36"/>
                  <a:gd name="T40" fmla="*/ 18 w 142"/>
                  <a:gd name="T41" fmla="*/ 7 h 36"/>
                  <a:gd name="T42" fmla="*/ 24 w 142"/>
                  <a:gd name="T43" fmla="*/ 8 h 36"/>
                  <a:gd name="T44" fmla="*/ 29 w 142"/>
                  <a:gd name="T45" fmla="*/ 10 h 36"/>
                  <a:gd name="T46" fmla="*/ 35 w 142"/>
                  <a:gd name="T47" fmla="*/ 11 h 36"/>
                  <a:gd name="T48" fmla="*/ 41 w 142"/>
                  <a:gd name="T49" fmla="*/ 1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9" name="Freeform 77">
                <a:extLst>
                  <a:ext uri="{FF2B5EF4-FFF2-40B4-BE49-F238E27FC236}">
                    <a16:creationId xmlns:a16="http://schemas.microsoft.com/office/drawing/2014/main" id="{AB2B9714-61DA-9D4D-BD27-C9FAE64B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36 w 351"/>
                  <a:gd name="T1" fmla="*/ 99 h 601"/>
                  <a:gd name="T2" fmla="*/ 44 w 351"/>
                  <a:gd name="T3" fmla="*/ 112 h 601"/>
                  <a:gd name="T4" fmla="*/ 52 w 351"/>
                  <a:gd name="T5" fmla="*/ 125 h 601"/>
                  <a:gd name="T6" fmla="*/ 61 w 351"/>
                  <a:gd name="T7" fmla="*/ 138 h 601"/>
                  <a:gd name="T8" fmla="*/ 69 w 351"/>
                  <a:gd name="T9" fmla="*/ 150 h 601"/>
                  <a:gd name="T10" fmla="*/ 78 w 351"/>
                  <a:gd name="T11" fmla="*/ 162 h 601"/>
                  <a:gd name="T12" fmla="*/ 88 w 351"/>
                  <a:gd name="T13" fmla="*/ 174 h 601"/>
                  <a:gd name="T14" fmla="*/ 97 w 351"/>
                  <a:gd name="T15" fmla="*/ 186 h 601"/>
                  <a:gd name="T16" fmla="*/ 107 w 351"/>
                  <a:gd name="T17" fmla="*/ 198 h 601"/>
                  <a:gd name="T18" fmla="*/ 109 w 351"/>
                  <a:gd name="T19" fmla="*/ 199 h 601"/>
                  <a:gd name="T20" fmla="*/ 111 w 351"/>
                  <a:gd name="T21" fmla="*/ 200 h 601"/>
                  <a:gd name="T22" fmla="*/ 112 w 351"/>
                  <a:gd name="T23" fmla="*/ 200 h 601"/>
                  <a:gd name="T24" fmla="*/ 114 w 351"/>
                  <a:gd name="T25" fmla="*/ 199 h 601"/>
                  <a:gd name="T26" fmla="*/ 116 w 351"/>
                  <a:gd name="T27" fmla="*/ 198 h 601"/>
                  <a:gd name="T28" fmla="*/ 117 w 351"/>
                  <a:gd name="T29" fmla="*/ 196 h 601"/>
                  <a:gd name="T30" fmla="*/ 117 w 351"/>
                  <a:gd name="T31" fmla="*/ 194 h 601"/>
                  <a:gd name="T32" fmla="*/ 116 w 351"/>
                  <a:gd name="T33" fmla="*/ 192 h 601"/>
                  <a:gd name="T34" fmla="*/ 109 w 351"/>
                  <a:gd name="T35" fmla="*/ 179 h 601"/>
                  <a:gd name="T36" fmla="*/ 101 w 351"/>
                  <a:gd name="T37" fmla="*/ 166 h 601"/>
                  <a:gd name="T38" fmla="*/ 93 w 351"/>
                  <a:gd name="T39" fmla="*/ 154 h 601"/>
                  <a:gd name="T40" fmla="*/ 84 w 351"/>
                  <a:gd name="T41" fmla="*/ 142 h 601"/>
                  <a:gd name="T42" fmla="*/ 75 w 351"/>
                  <a:gd name="T43" fmla="*/ 130 h 601"/>
                  <a:gd name="T44" fmla="*/ 66 w 351"/>
                  <a:gd name="T45" fmla="*/ 118 h 601"/>
                  <a:gd name="T46" fmla="*/ 57 w 351"/>
                  <a:gd name="T47" fmla="*/ 106 h 601"/>
                  <a:gd name="T48" fmla="*/ 49 w 351"/>
                  <a:gd name="T49" fmla="*/ 93 h 601"/>
                  <a:gd name="T50" fmla="*/ 42 w 351"/>
                  <a:gd name="T51" fmla="*/ 81 h 601"/>
                  <a:gd name="T52" fmla="*/ 34 w 351"/>
                  <a:gd name="T53" fmla="*/ 66 h 601"/>
                  <a:gd name="T54" fmla="*/ 26 w 351"/>
                  <a:gd name="T55" fmla="*/ 50 h 601"/>
                  <a:gd name="T56" fmla="*/ 20 w 351"/>
                  <a:gd name="T57" fmla="*/ 35 h 601"/>
                  <a:gd name="T58" fmla="*/ 13 w 351"/>
                  <a:gd name="T59" fmla="*/ 21 h 601"/>
                  <a:gd name="T60" fmla="*/ 7 w 351"/>
                  <a:gd name="T61" fmla="*/ 10 h 601"/>
                  <a:gd name="T62" fmla="*/ 3 w 351"/>
                  <a:gd name="T63" fmla="*/ 2 h 601"/>
                  <a:gd name="T64" fmla="*/ 0 w 351"/>
                  <a:gd name="T65" fmla="*/ 0 h 601"/>
                  <a:gd name="T66" fmla="*/ 1 w 351"/>
                  <a:gd name="T67" fmla="*/ 6 h 601"/>
                  <a:gd name="T68" fmla="*/ 4 w 351"/>
                  <a:gd name="T69" fmla="*/ 15 h 601"/>
                  <a:gd name="T70" fmla="*/ 8 w 351"/>
                  <a:gd name="T71" fmla="*/ 27 h 601"/>
                  <a:gd name="T72" fmla="*/ 13 w 351"/>
                  <a:gd name="T73" fmla="*/ 41 h 601"/>
                  <a:gd name="T74" fmla="*/ 18 w 351"/>
                  <a:gd name="T75" fmla="*/ 57 h 601"/>
                  <a:gd name="T76" fmla="*/ 23 w 351"/>
                  <a:gd name="T77" fmla="*/ 72 h 601"/>
                  <a:gd name="T78" fmla="*/ 30 w 351"/>
                  <a:gd name="T79" fmla="*/ 86 h 601"/>
                  <a:gd name="T80" fmla="*/ 36 w 351"/>
                  <a:gd name="T81" fmla="*/ 99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0" name="Freeform 78">
                <a:extLst>
                  <a:ext uri="{FF2B5EF4-FFF2-40B4-BE49-F238E27FC236}">
                    <a16:creationId xmlns:a16="http://schemas.microsoft.com/office/drawing/2014/main" id="{EFA20BC0-3317-E847-A43E-6C61C67DC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87 w 2164"/>
                  <a:gd name="T1" fmla="*/ 0 h 1979"/>
                  <a:gd name="T2" fmla="*/ 191 w 2164"/>
                  <a:gd name="T3" fmla="*/ 0 h 1979"/>
                  <a:gd name="T4" fmla="*/ 200 w 2164"/>
                  <a:gd name="T5" fmla="*/ 0 h 1979"/>
                  <a:gd name="T6" fmla="*/ 212 w 2164"/>
                  <a:gd name="T7" fmla="*/ 1 h 1979"/>
                  <a:gd name="T8" fmla="*/ 228 w 2164"/>
                  <a:gd name="T9" fmla="*/ 1 h 1979"/>
                  <a:gd name="T10" fmla="*/ 247 w 2164"/>
                  <a:gd name="T11" fmla="*/ 3 h 1979"/>
                  <a:gd name="T12" fmla="*/ 269 w 2164"/>
                  <a:gd name="T13" fmla="*/ 4 h 1979"/>
                  <a:gd name="T14" fmla="*/ 293 w 2164"/>
                  <a:gd name="T15" fmla="*/ 7 h 1979"/>
                  <a:gd name="T16" fmla="*/ 319 w 2164"/>
                  <a:gd name="T17" fmla="*/ 10 h 1979"/>
                  <a:gd name="T18" fmla="*/ 347 w 2164"/>
                  <a:gd name="T19" fmla="*/ 14 h 1979"/>
                  <a:gd name="T20" fmla="*/ 376 w 2164"/>
                  <a:gd name="T21" fmla="*/ 19 h 1979"/>
                  <a:gd name="T22" fmla="*/ 405 w 2164"/>
                  <a:gd name="T23" fmla="*/ 25 h 1979"/>
                  <a:gd name="T24" fmla="*/ 436 w 2164"/>
                  <a:gd name="T25" fmla="*/ 32 h 1979"/>
                  <a:gd name="T26" fmla="*/ 466 w 2164"/>
                  <a:gd name="T27" fmla="*/ 41 h 1979"/>
                  <a:gd name="T28" fmla="*/ 497 w 2164"/>
                  <a:gd name="T29" fmla="*/ 51 h 1979"/>
                  <a:gd name="T30" fmla="*/ 526 w 2164"/>
                  <a:gd name="T31" fmla="*/ 63 h 1979"/>
                  <a:gd name="T32" fmla="*/ 494 w 2164"/>
                  <a:gd name="T33" fmla="*/ 296 h 1979"/>
                  <a:gd name="T34" fmla="*/ 498 w 2164"/>
                  <a:gd name="T35" fmla="*/ 298 h 1979"/>
                  <a:gd name="T36" fmla="*/ 505 w 2164"/>
                  <a:gd name="T37" fmla="*/ 305 h 1979"/>
                  <a:gd name="T38" fmla="*/ 509 w 2164"/>
                  <a:gd name="T39" fmla="*/ 321 h 1979"/>
                  <a:gd name="T40" fmla="*/ 503 w 2164"/>
                  <a:gd name="T41" fmla="*/ 349 h 1979"/>
                  <a:gd name="T42" fmla="*/ 409 w 2164"/>
                  <a:gd name="T43" fmla="*/ 459 h 1979"/>
                  <a:gd name="T44" fmla="*/ 378 w 2164"/>
                  <a:gd name="T45" fmla="*/ 495 h 1979"/>
                  <a:gd name="T46" fmla="*/ 373 w 2164"/>
                  <a:gd name="T47" fmla="*/ 494 h 1979"/>
                  <a:gd name="T48" fmla="*/ 363 w 2164"/>
                  <a:gd name="T49" fmla="*/ 493 h 1979"/>
                  <a:gd name="T50" fmla="*/ 349 w 2164"/>
                  <a:gd name="T51" fmla="*/ 491 h 1979"/>
                  <a:gd name="T52" fmla="*/ 332 w 2164"/>
                  <a:gd name="T53" fmla="*/ 489 h 1979"/>
                  <a:gd name="T54" fmla="*/ 312 w 2164"/>
                  <a:gd name="T55" fmla="*/ 486 h 1979"/>
                  <a:gd name="T56" fmla="*/ 288 w 2164"/>
                  <a:gd name="T57" fmla="*/ 482 h 1979"/>
                  <a:gd name="T58" fmla="*/ 262 w 2164"/>
                  <a:gd name="T59" fmla="*/ 477 h 1979"/>
                  <a:gd name="T60" fmla="*/ 234 w 2164"/>
                  <a:gd name="T61" fmla="*/ 471 h 1979"/>
                  <a:gd name="T62" fmla="*/ 205 w 2164"/>
                  <a:gd name="T63" fmla="*/ 464 h 1979"/>
                  <a:gd name="T64" fmla="*/ 174 w 2164"/>
                  <a:gd name="T65" fmla="*/ 456 h 1979"/>
                  <a:gd name="T66" fmla="*/ 143 w 2164"/>
                  <a:gd name="T67" fmla="*/ 447 h 1979"/>
                  <a:gd name="T68" fmla="*/ 111 w 2164"/>
                  <a:gd name="T69" fmla="*/ 437 h 1979"/>
                  <a:gd name="T70" fmla="*/ 80 w 2164"/>
                  <a:gd name="T71" fmla="*/ 425 h 1979"/>
                  <a:gd name="T72" fmla="*/ 49 w 2164"/>
                  <a:gd name="T73" fmla="*/ 412 h 1979"/>
                  <a:gd name="T74" fmla="*/ 19 w 2164"/>
                  <a:gd name="T75" fmla="*/ 398 h 1979"/>
                  <a:gd name="T76" fmla="*/ 5 w 2164"/>
                  <a:gd name="T77" fmla="*/ 389 h 1979"/>
                  <a:gd name="T78" fmla="*/ 2 w 2164"/>
                  <a:gd name="T79" fmla="*/ 379 h 1979"/>
                  <a:gd name="T80" fmla="*/ 0 w 2164"/>
                  <a:gd name="T81" fmla="*/ 364 h 1979"/>
                  <a:gd name="T82" fmla="*/ 1 w 2164"/>
                  <a:gd name="T83" fmla="*/ 349 h 1979"/>
                  <a:gd name="T84" fmla="*/ 111 w 2164"/>
                  <a:gd name="T85" fmla="*/ 251 h 1979"/>
                  <a:gd name="T86" fmla="*/ 110 w 2164"/>
                  <a:gd name="T87" fmla="*/ 247 h 1979"/>
                  <a:gd name="T88" fmla="*/ 111 w 2164"/>
                  <a:gd name="T89" fmla="*/ 238 h 1979"/>
                  <a:gd name="T90" fmla="*/ 118 w 2164"/>
                  <a:gd name="T91" fmla="*/ 226 h 1979"/>
                  <a:gd name="T92" fmla="*/ 134 w 2164"/>
                  <a:gd name="T93" fmla="*/ 21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1" name="Freeform 79">
                <a:extLst>
                  <a:ext uri="{FF2B5EF4-FFF2-40B4-BE49-F238E27FC236}">
                    <a16:creationId xmlns:a16="http://schemas.microsoft.com/office/drawing/2014/main" id="{B4036EBE-D6E9-AE43-ADA8-DEC667D18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41 w 1244"/>
                  <a:gd name="T1" fmla="*/ 0 h 930"/>
                  <a:gd name="T2" fmla="*/ 311 w 1244"/>
                  <a:gd name="T3" fmla="*/ 54 h 930"/>
                  <a:gd name="T4" fmla="*/ 267 w 1244"/>
                  <a:gd name="T5" fmla="*/ 233 h 930"/>
                  <a:gd name="T6" fmla="*/ 0 w 1244"/>
                  <a:gd name="T7" fmla="*/ 172 h 930"/>
                  <a:gd name="T8" fmla="*/ 41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2" name="Freeform 80">
                <a:extLst>
                  <a:ext uri="{FF2B5EF4-FFF2-40B4-BE49-F238E27FC236}">
                    <a16:creationId xmlns:a16="http://schemas.microsoft.com/office/drawing/2014/main" id="{7580CD9D-DB5E-9E46-8159-073B58C74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28 w 952"/>
                  <a:gd name="T1" fmla="*/ 0 h 366"/>
                  <a:gd name="T2" fmla="*/ 237 w 952"/>
                  <a:gd name="T3" fmla="*/ 38 h 366"/>
                  <a:gd name="T4" fmla="*/ 50 w 952"/>
                  <a:gd name="T5" fmla="*/ 27 h 366"/>
                  <a:gd name="T6" fmla="*/ 0 w 952"/>
                  <a:gd name="T7" fmla="*/ 91 h 366"/>
                  <a:gd name="T8" fmla="*/ 28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3" name="Freeform 81">
                <a:extLst>
                  <a:ext uri="{FF2B5EF4-FFF2-40B4-BE49-F238E27FC236}">
                    <a16:creationId xmlns:a16="http://schemas.microsoft.com/office/drawing/2014/main" id="{DEDAEBAA-5323-0F4E-9B3B-A35C32102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10 w 1259"/>
                  <a:gd name="T1" fmla="*/ 0 h 337"/>
                  <a:gd name="T2" fmla="*/ 315 w 1259"/>
                  <a:gd name="T3" fmla="*/ 72 h 337"/>
                  <a:gd name="T4" fmla="*/ 307 w 1259"/>
                  <a:gd name="T5" fmla="*/ 84 h 337"/>
                  <a:gd name="T6" fmla="*/ 0 w 1259"/>
                  <a:gd name="T7" fmla="*/ 8 h 337"/>
                  <a:gd name="T8" fmla="*/ 1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4" name="Freeform 82">
                <a:extLst>
                  <a:ext uri="{FF2B5EF4-FFF2-40B4-BE49-F238E27FC236}">
                    <a16:creationId xmlns:a16="http://schemas.microsoft.com/office/drawing/2014/main" id="{0EAA05F5-9FA2-914F-8981-452920D0E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11 w 1265"/>
                  <a:gd name="T1" fmla="*/ 0 h 342"/>
                  <a:gd name="T2" fmla="*/ 316 w 1265"/>
                  <a:gd name="T3" fmla="*/ 72 h 342"/>
                  <a:gd name="T4" fmla="*/ 306 w 1265"/>
                  <a:gd name="T5" fmla="*/ 86 h 342"/>
                  <a:gd name="T6" fmla="*/ 0 w 1265"/>
                  <a:gd name="T7" fmla="*/ 9 h 342"/>
                  <a:gd name="T8" fmla="*/ 11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5" name="Freeform 83">
                <a:extLst>
                  <a:ext uri="{FF2B5EF4-FFF2-40B4-BE49-F238E27FC236}">
                    <a16:creationId xmlns:a16="http://schemas.microsoft.com/office/drawing/2014/main" id="{18CA9EB9-29D2-0440-A0FB-2D5034954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11 w 1264"/>
                  <a:gd name="T1" fmla="*/ 0 h 344"/>
                  <a:gd name="T2" fmla="*/ 316 w 1264"/>
                  <a:gd name="T3" fmla="*/ 72 h 344"/>
                  <a:gd name="T4" fmla="*/ 306 w 1264"/>
                  <a:gd name="T5" fmla="*/ 86 h 344"/>
                  <a:gd name="T6" fmla="*/ 0 w 1264"/>
                  <a:gd name="T7" fmla="*/ 9 h 344"/>
                  <a:gd name="T8" fmla="*/ 11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6" name="Freeform 84">
                <a:extLst>
                  <a:ext uri="{FF2B5EF4-FFF2-40B4-BE49-F238E27FC236}">
                    <a16:creationId xmlns:a16="http://schemas.microsoft.com/office/drawing/2014/main" id="{B2157758-961E-A149-99A1-C31182466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5 w 190"/>
                  <a:gd name="T1" fmla="*/ 0 h 79"/>
                  <a:gd name="T2" fmla="*/ 6 w 190"/>
                  <a:gd name="T3" fmla="*/ 0 h 79"/>
                  <a:gd name="T4" fmla="*/ 10 w 190"/>
                  <a:gd name="T5" fmla="*/ 0 h 79"/>
                  <a:gd name="T6" fmla="*/ 16 w 190"/>
                  <a:gd name="T7" fmla="*/ 0 h 79"/>
                  <a:gd name="T8" fmla="*/ 23 w 190"/>
                  <a:gd name="T9" fmla="*/ 1 h 79"/>
                  <a:gd name="T10" fmla="*/ 30 w 190"/>
                  <a:gd name="T11" fmla="*/ 2 h 79"/>
                  <a:gd name="T12" fmla="*/ 37 w 190"/>
                  <a:gd name="T13" fmla="*/ 4 h 79"/>
                  <a:gd name="T14" fmla="*/ 44 w 190"/>
                  <a:gd name="T15" fmla="*/ 8 h 79"/>
                  <a:gd name="T16" fmla="*/ 48 w 190"/>
                  <a:gd name="T17" fmla="*/ 14 h 79"/>
                  <a:gd name="T18" fmla="*/ 48 w 190"/>
                  <a:gd name="T19" fmla="*/ 14 h 79"/>
                  <a:gd name="T20" fmla="*/ 48 w 190"/>
                  <a:gd name="T21" fmla="*/ 15 h 79"/>
                  <a:gd name="T22" fmla="*/ 48 w 190"/>
                  <a:gd name="T23" fmla="*/ 16 h 79"/>
                  <a:gd name="T24" fmla="*/ 47 w 190"/>
                  <a:gd name="T25" fmla="*/ 18 h 79"/>
                  <a:gd name="T26" fmla="*/ 46 w 190"/>
                  <a:gd name="T27" fmla="*/ 19 h 79"/>
                  <a:gd name="T28" fmla="*/ 44 w 190"/>
                  <a:gd name="T29" fmla="*/ 19 h 79"/>
                  <a:gd name="T30" fmla="*/ 40 w 190"/>
                  <a:gd name="T31" fmla="*/ 19 h 79"/>
                  <a:gd name="T32" fmla="*/ 36 w 190"/>
                  <a:gd name="T33" fmla="*/ 17 h 79"/>
                  <a:gd name="T34" fmla="*/ 36 w 190"/>
                  <a:gd name="T35" fmla="*/ 17 h 79"/>
                  <a:gd name="T36" fmla="*/ 36 w 190"/>
                  <a:gd name="T37" fmla="*/ 16 h 79"/>
                  <a:gd name="T38" fmla="*/ 35 w 190"/>
                  <a:gd name="T39" fmla="*/ 14 h 79"/>
                  <a:gd name="T40" fmla="*/ 33 w 190"/>
                  <a:gd name="T41" fmla="*/ 12 h 79"/>
                  <a:gd name="T42" fmla="*/ 29 w 190"/>
                  <a:gd name="T43" fmla="*/ 10 h 79"/>
                  <a:gd name="T44" fmla="*/ 24 w 190"/>
                  <a:gd name="T45" fmla="*/ 8 h 79"/>
                  <a:gd name="T46" fmla="*/ 16 w 190"/>
                  <a:gd name="T47" fmla="*/ 8 h 79"/>
                  <a:gd name="T48" fmla="*/ 6 w 190"/>
                  <a:gd name="T49" fmla="*/ 8 h 79"/>
                  <a:gd name="T50" fmla="*/ 5 w 190"/>
                  <a:gd name="T51" fmla="*/ 8 h 79"/>
                  <a:gd name="T52" fmla="*/ 4 w 190"/>
                  <a:gd name="T53" fmla="*/ 7 h 79"/>
                  <a:gd name="T54" fmla="*/ 2 w 190"/>
                  <a:gd name="T55" fmla="*/ 6 h 79"/>
                  <a:gd name="T56" fmla="*/ 1 w 190"/>
                  <a:gd name="T57" fmla="*/ 6 h 79"/>
                  <a:gd name="T58" fmla="*/ 0 w 190"/>
                  <a:gd name="T59" fmla="*/ 5 h 79"/>
                  <a:gd name="T60" fmla="*/ 0 w 190"/>
                  <a:gd name="T61" fmla="*/ 4 h 79"/>
                  <a:gd name="T62" fmla="*/ 2 w 190"/>
                  <a:gd name="T63" fmla="*/ 2 h 79"/>
                  <a:gd name="T64" fmla="*/ 5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7" name="Freeform 85">
                <a:extLst>
                  <a:ext uri="{FF2B5EF4-FFF2-40B4-BE49-F238E27FC236}">
                    <a16:creationId xmlns:a16="http://schemas.microsoft.com/office/drawing/2014/main" id="{E7EFB66D-87A4-9642-BC69-42F8A8B3C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11 w 107"/>
                  <a:gd name="T1" fmla="*/ 14 h 63"/>
                  <a:gd name="T2" fmla="*/ 14 w 107"/>
                  <a:gd name="T3" fmla="*/ 15 h 63"/>
                  <a:gd name="T4" fmla="*/ 16 w 107"/>
                  <a:gd name="T5" fmla="*/ 15 h 63"/>
                  <a:gd name="T6" fmla="*/ 19 w 107"/>
                  <a:gd name="T7" fmla="*/ 15 h 63"/>
                  <a:gd name="T8" fmla="*/ 21 w 107"/>
                  <a:gd name="T9" fmla="*/ 15 h 63"/>
                  <a:gd name="T10" fmla="*/ 23 w 107"/>
                  <a:gd name="T11" fmla="*/ 15 h 63"/>
                  <a:gd name="T12" fmla="*/ 24 w 107"/>
                  <a:gd name="T13" fmla="*/ 14 h 63"/>
                  <a:gd name="T14" fmla="*/ 26 w 107"/>
                  <a:gd name="T15" fmla="*/ 13 h 63"/>
                  <a:gd name="T16" fmla="*/ 27 w 107"/>
                  <a:gd name="T17" fmla="*/ 11 h 63"/>
                  <a:gd name="T18" fmla="*/ 27 w 107"/>
                  <a:gd name="T19" fmla="*/ 10 h 63"/>
                  <a:gd name="T20" fmla="*/ 27 w 107"/>
                  <a:gd name="T21" fmla="*/ 9 h 63"/>
                  <a:gd name="T22" fmla="*/ 26 w 107"/>
                  <a:gd name="T23" fmla="*/ 7 h 63"/>
                  <a:gd name="T24" fmla="*/ 24 w 107"/>
                  <a:gd name="T25" fmla="*/ 6 h 63"/>
                  <a:gd name="T26" fmla="*/ 23 w 107"/>
                  <a:gd name="T27" fmla="*/ 5 h 63"/>
                  <a:gd name="T28" fmla="*/ 21 w 107"/>
                  <a:gd name="T29" fmla="*/ 3 h 63"/>
                  <a:gd name="T30" fmla="*/ 19 w 107"/>
                  <a:gd name="T31" fmla="*/ 2 h 63"/>
                  <a:gd name="T32" fmla="*/ 16 w 107"/>
                  <a:gd name="T33" fmla="*/ 1 h 63"/>
                  <a:gd name="T34" fmla="*/ 13 w 107"/>
                  <a:gd name="T35" fmla="*/ 0 h 63"/>
                  <a:gd name="T36" fmla="*/ 11 w 107"/>
                  <a:gd name="T37" fmla="*/ 0 h 63"/>
                  <a:gd name="T38" fmla="*/ 8 w 107"/>
                  <a:gd name="T39" fmla="*/ 0 h 63"/>
                  <a:gd name="T40" fmla="*/ 6 w 107"/>
                  <a:gd name="T41" fmla="*/ 0 h 63"/>
                  <a:gd name="T42" fmla="*/ 4 w 107"/>
                  <a:gd name="T43" fmla="*/ 0 h 63"/>
                  <a:gd name="T44" fmla="*/ 2 w 107"/>
                  <a:gd name="T45" fmla="*/ 1 h 63"/>
                  <a:gd name="T46" fmla="*/ 1 w 107"/>
                  <a:gd name="T47" fmla="*/ 2 h 63"/>
                  <a:gd name="T48" fmla="*/ 0 w 107"/>
                  <a:gd name="T49" fmla="*/ 3 h 63"/>
                  <a:gd name="T50" fmla="*/ 0 w 107"/>
                  <a:gd name="T51" fmla="*/ 5 h 63"/>
                  <a:gd name="T52" fmla="*/ 0 w 107"/>
                  <a:gd name="T53" fmla="*/ 6 h 63"/>
                  <a:gd name="T54" fmla="*/ 1 w 107"/>
                  <a:gd name="T55" fmla="*/ 8 h 63"/>
                  <a:gd name="T56" fmla="*/ 2 w 107"/>
                  <a:gd name="T57" fmla="*/ 9 h 63"/>
                  <a:gd name="T58" fmla="*/ 4 w 107"/>
                  <a:gd name="T59" fmla="*/ 10 h 63"/>
                  <a:gd name="T60" fmla="*/ 6 w 107"/>
                  <a:gd name="T61" fmla="*/ 12 h 63"/>
                  <a:gd name="T62" fmla="*/ 8 w 107"/>
                  <a:gd name="T63" fmla="*/ 13 h 63"/>
                  <a:gd name="T64" fmla="*/ 11 w 107"/>
                  <a:gd name="T65" fmla="*/ 14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8" name="Freeform 86">
                <a:extLst>
                  <a:ext uri="{FF2B5EF4-FFF2-40B4-BE49-F238E27FC236}">
                    <a16:creationId xmlns:a16="http://schemas.microsoft.com/office/drawing/2014/main" id="{9F5CD03F-D164-3140-B427-87C04B90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366 w 1469"/>
                  <a:gd name="T1" fmla="*/ 102 h 525"/>
                  <a:gd name="T2" fmla="*/ 361 w 1469"/>
                  <a:gd name="T3" fmla="*/ 101 h 525"/>
                  <a:gd name="T4" fmla="*/ 352 w 1469"/>
                  <a:gd name="T5" fmla="*/ 100 h 525"/>
                  <a:gd name="T6" fmla="*/ 338 w 1469"/>
                  <a:gd name="T7" fmla="*/ 98 h 525"/>
                  <a:gd name="T8" fmla="*/ 321 w 1469"/>
                  <a:gd name="T9" fmla="*/ 96 h 525"/>
                  <a:gd name="T10" fmla="*/ 301 w 1469"/>
                  <a:gd name="T11" fmla="*/ 92 h 525"/>
                  <a:gd name="T12" fmla="*/ 277 w 1469"/>
                  <a:gd name="T13" fmla="*/ 88 h 525"/>
                  <a:gd name="T14" fmla="*/ 252 w 1469"/>
                  <a:gd name="T15" fmla="*/ 84 h 525"/>
                  <a:gd name="T16" fmla="*/ 224 w 1469"/>
                  <a:gd name="T17" fmla="*/ 78 h 525"/>
                  <a:gd name="T18" fmla="*/ 195 w 1469"/>
                  <a:gd name="T19" fmla="*/ 71 h 525"/>
                  <a:gd name="T20" fmla="*/ 166 w 1469"/>
                  <a:gd name="T21" fmla="*/ 63 h 525"/>
                  <a:gd name="T22" fmla="*/ 135 w 1469"/>
                  <a:gd name="T23" fmla="*/ 54 h 525"/>
                  <a:gd name="T24" fmla="*/ 104 w 1469"/>
                  <a:gd name="T25" fmla="*/ 44 h 525"/>
                  <a:gd name="T26" fmla="*/ 74 w 1469"/>
                  <a:gd name="T27" fmla="*/ 33 h 525"/>
                  <a:gd name="T28" fmla="*/ 44 w 1469"/>
                  <a:gd name="T29" fmla="*/ 21 h 525"/>
                  <a:gd name="T30" fmla="*/ 16 w 1469"/>
                  <a:gd name="T31" fmla="*/ 7 h 525"/>
                  <a:gd name="T32" fmla="*/ 2 w 1469"/>
                  <a:gd name="T33" fmla="*/ 1 h 525"/>
                  <a:gd name="T34" fmla="*/ 1 w 1469"/>
                  <a:gd name="T35" fmla="*/ 8 h 525"/>
                  <a:gd name="T36" fmla="*/ 0 w 1469"/>
                  <a:gd name="T37" fmla="*/ 20 h 525"/>
                  <a:gd name="T38" fmla="*/ 2 w 1469"/>
                  <a:gd name="T39" fmla="*/ 31 h 525"/>
                  <a:gd name="T40" fmla="*/ 6 w 1469"/>
                  <a:gd name="T41" fmla="*/ 36 h 525"/>
                  <a:gd name="T42" fmla="*/ 8 w 1469"/>
                  <a:gd name="T43" fmla="*/ 37 h 525"/>
                  <a:gd name="T44" fmla="*/ 13 w 1469"/>
                  <a:gd name="T45" fmla="*/ 40 h 525"/>
                  <a:gd name="T46" fmla="*/ 21 w 1469"/>
                  <a:gd name="T47" fmla="*/ 44 h 525"/>
                  <a:gd name="T48" fmla="*/ 32 w 1469"/>
                  <a:gd name="T49" fmla="*/ 49 h 525"/>
                  <a:gd name="T50" fmla="*/ 45 w 1469"/>
                  <a:gd name="T51" fmla="*/ 55 h 525"/>
                  <a:gd name="T52" fmla="*/ 62 w 1469"/>
                  <a:gd name="T53" fmla="*/ 62 h 525"/>
                  <a:gd name="T54" fmla="*/ 80 w 1469"/>
                  <a:gd name="T55" fmla="*/ 69 h 525"/>
                  <a:gd name="T56" fmla="*/ 102 w 1469"/>
                  <a:gd name="T57" fmla="*/ 77 h 525"/>
                  <a:gd name="T58" fmla="*/ 127 w 1469"/>
                  <a:gd name="T59" fmla="*/ 85 h 525"/>
                  <a:gd name="T60" fmla="*/ 154 w 1469"/>
                  <a:gd name="T61" fmla="*/ 93 h 525"/>
                  <a:gd name="T62" fmla="*/ 185 w 1469"/>
                  <a:gd name="T63" fmla="*/ 100 h 525"/>
                  <a:gd name="T64" fmla="*/ 218 w 1469"/>
                  <a:gd name="T65" fmla="*/ 108 h 525"/>
                  <a:gd name="T66" fmla="*/ 254 w 1469"/>
                  <a:gd name="T67" fmla="*/ 115 h 525"/>
                  <a:gd name="T68" fmla="*/ 294 w 1469"/>
                  <a:gd name="T69" fmla="*/ 122 h 525"/>
                  <a:gd name="T70" fmla="*/ 336 w 1469"/>
                  <a:gd name="T71" fmla="*/ 128 h 525"/>
                  <a:gd name="T72" fmla="*/ 359 w 1469"/>
                  <a:gd name="T73" fmla="*/ 131 h 525"/>
                  <a:gd name="T74" fmla="*/ 362 w 1469"/>
                  <a:gd name="T75" fmla="*/ 126 h 525"/>
                  <a:gd name="T76" fmla="*/ 365 w 1469"/>
                  <a:gd name="T77" fmla="*/ 118 h 525"/>
                  <a:gd name="T78" fmla="*/ 367 w 1469"/>
                  <a:gd name="T79" fmla="*/ 108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9" name="Freeform 87">
                <a:extLst>
                  <a:ext uri="{FF2B5EF4-FFF2-40B4-BE49-F238E27FC236}">
                    <a16:creationId xmlns:a16="http://schemas.microsoft.com/office/drawing/2014/main" id="{9EB11ABA-8619-D74F-981A-5420BEDAE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13 w 170"/>
                  <a:gd name="T1" fmla="*/ 0 h 120"/>
                  <a:gd name="T2" fmla="*/ 12 w 170"/>
                  <a:gd name="T3" fmla="*/ 0 h 120"/>
                  <a:gd name="T4" fmla="*/ 10 w 170"/>
                  <a:gd name="T5" fmla="*/ 1 h 120"/>
                  <a:gd name="T6" fmla="*/ 7 w 170"/>
                  <a:gd name="T7" fmla="*/ 2 h 120"/>
                  <a:gd name="T8" fmla="*/ 4 w 170"/>
                  <a:gd name="T9" fmla="*/ 4 h 120"/>
                  <a:gd name="T10" fmla="*/ 2 w 170"/>
                  <a:gd name="T11" fmla="*/ 6 h 120"/>
                  <a:gd name="T12" fmla="*/ 0 w 170"/>
                  <a:gd name="T13" fmla="*/ 10 h 120"/>
                  <a:gd name="T14" fmla="*/ 0 w 170"/>
                  <a:gd name="T15" fmla="*/ 16 h 120"/>
                  <a:gd name="T16" fmla="*/ 2 w 170"/>
                  <a:gd name="T17" fmla="*/ 23 h 120"/>
                  <a:gd name="T18" fmla="*/ 24 w 170"/>
                  <a:gd name="T19" fmla="*/ 29 h 120"/>
                  <a:gd name="T20" fmla="*/ 24 w 170"/>
                  <a:gd name="T21" fmla="*/ 28 h 120"/>
                  <a:gd name="T22" fmla="*/ 24 w 170"/>
                  <a:gd name="T23" fmla="*/ 25 h 120"/>
                  <a:gd name="T24" fmla="*/ 24 w 170"/>
                  <a:gd name="T25" fmla="*/ 20 h 120"/>
                  <a:gd name="T26" fmla="*/ 25 w 170"/>
                  <a:gd name="T27" fmla="*/ 15 h 120"/>
                  <a:gd name="T28" fmla="*/ 27 w 170"/>
                  <a:gd name="T29" fmla="*/ 11 h 120"/>
                  <a:gd name="T30" fmla="*/ 30 w 170"/>
                  <a:gd name="T31" fmla="*/ 7 h 120"/>
                  <a:gd name="T32" fmla="*/ 35 w 170"/>
                  <a:gd name="T33" fmla="*/ 5 h 120"/>
                  <a:gd name="T34" fmla="*/ 42 w 170"/>
                  <a:gd name="T35" fmla="*/ 6 h 120"/>
                  <a:gd name="T36" fmla="*/ 1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0" name="Freeform 88">
                <a:extLst>
                  <a:ext uri="{FF2B5EF4-FFF2-40B4-BE49-F238E27FC236}">
                    <a16:creationId xmlns:a16="http://schemas.microsoft.com/office/drawing/2014/main" id="{F505A620-76C2-CD43-B42C-7D81C5833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13 w 170"/>
                  <a:gd name="T1" fmla="*/ 0 h 119"/>
                  <a:gd name="T2" fmla="*/ 12 w 170"/>
                  <a:gd name="T3" fmla="*/ 0 h 119"/>
                  <a:gd name="T4" fmla="*/ 10 w 170"/>
                  <a:gd name="T5" fmla="*/ 1 h 119"/>
                  <a:gd name="T6" fmla="*/ 7 w 170"/>
                  <a:gd name="T7" fmla="*/ 2 h 119"/>
                  <a:gd name="T8" fmla="*/ 5 w 170"/>
                  <a:gd name="T9" fmla="*/ 3 h 119"/>
                  <a:gd name="T10" fmla="*/ 2 w 170"/>
                  <a:gd name="T11" fmla="*/ 6 h 119"/>
                  <a:gd name="T12" fmla="*/ 0 w 170"/>
                  <a:gd name="T13" fmla="*/ 10 h 119"/>
                  <a:gd name="T14" fmla="*/ 0 w 170"/>
                  <a:gd name="T15" fmla="*/ 16 h 119"/>
                  <a:gd name="T16" fmla="*/ 2 w 170"/>
                  <a:gd name="T17" fmla="*/ 23 h 119"/>
                  <a:gd name="T18" fmla="*/ 25 w 170"/>
                  <a:gd name="T19" fmla="*/ 29 h 119"/>
                  <a:gd name="T20" fmla="*/ 24 w 170"/>
                  <a:gd name="T21" fmla="*/ 28 h 119"/>
                  <a:gd name="T22" fmla="*/ 24 w 170"/>
                  <a:gd name="T23" fmla="*/ 25 h 119"/>
                  <a:gd name="T24" fmla="*/ 24 w 170"/>
                  <a:gd name="T25" fmla="*/ 20 h 119"/>
                  <a:gd name="T26" fmla="*/ 25 w 170"/>
                  <a:gd name="T27" fmla="*/ 15 h 119"/>
                  <a:gd name="T28" fmla="*/ 27 w 170"/>
                  <a:gd name="T29" fmla="*/ 11 h 119"/>
                  <a:gd name="T30" fmla="*/ 30 w 170"/>
                  <a:gd name="T31" fmla="*/ 7 h 119"/>
                  <a:gd name="T32" fmla="*/ 36 w 170"/>
                  <a:gd name="T33" fmla="*/ 5 h 119"/>
                  <a:gd name="T34" fmla="*/ 43 w 170"/>
                  <a:gd name="T35" fmla="*/ 6 h 119"/>
                  <a:gd name="T36" fmla="*/ 1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1" name="Freeform 89">
                <a:extLst>
                  <a:ext uri="{FF2B5EF4-FFF2-40B4-BE49-F238E27FC236}">
                    <a16:creationId xmlns:a16="http://schemas.microsoft.com/office/drawing/2014/main" id="{0B7C247F-5216-F741-8709-93ED0883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11 h 200"/>
                  <a:gd name="T2" fmla="*/ 174 w 730"/>
                  <a:gd name="T3" fmla="*/ 50 h 200"/>
                  <a:gd name="T4" fmla="*/ 182 w 730"/>
                  <a:gd name="T5" fmla="*/ 39 h 200"/>
                  <a:gd name="T6" fmla="*/ 8 w 730"/>
                  <a:gd name="T7" fmla="*/ 0 h 200"/>
                  <a:gd name="T8" fmla="*/ 0 w 730"/>
                  <a:gd name="T9" fmla="*/ 1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2" name="Freeform 90">
                <a:extLst>
                  <a:ext uri="{FF2B5EF4-FFF2-40B4-BE49-F238E27FC236}">
                    <a16:creationId xmlns:a16="http://schemas.microsoft.com/office/drawing/2014/main" id="{80C422F0-51E8-004F-A330-A415037C1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8 h 187"/>
                  <a:gd name="T2" fmla="*/ 174 w 703"/>
                  <a:gd name="T3" fmla="*/ 47 h 187"/>
                  <a:gd name="T4" fmla="*/ 176 w 703"/>
                  <a:gd name="T5" fmla="*/ 39 h 187"/>
                  <a:gd name="T6" fmla="*/ 2 w 703"/>
                  <a:gd name="T7" fmla="*/ 0 h 187"/>
                  <a:gd name="T8" fmla="*/ 0 w 703"/>
                  <a:gd name="T9" fmla="*/ 8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3" name="Freeform 91">
                <a:extLst>
                  <a:ext uri="{FF2B5EF4-FFF2-40B4-BE49-F238E27FC236}">
                    <a16:creationId xmlns:a16="http://schemas.microsoft.com/office/drawing/2014/main" id="{69FC3BEF-1A9D-B54B-967E-C7A63E799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27 h 508"/>
                  <a:gd name="T2" fmla="*/ 22 w 424"/>
                  <a:gd name="T3" fmla="*/ 97 h 508"/>
                  <a:gd name="T4" fmla="*/ 31 w 424"/>
                  <a:gd name="T5" fmla="*/ 97 h 508"/>
                  <a:gd name="T6" fmla="*/ 106 w 424"/>
                  <a:gd name="T7" fmla="*/ 0 h 508"/>
                  <a:gd name="T8" fmla="*/ 33 w 424"/>
                  <a:gd name="T9" fmla="*/ 71 h 508"/>
                  <a:gd name="T10" fmla="*/ 17 w 424"/>
                  <a:gd name="T11" fmla="*/ 72 h 508"/>
                  <a:gd name="T12" fmla="*/ 0 w 424"/>
                  <a:gd name="T13" fmla="*/ 90 h 508"/>
                  <a:gd name="T14" fmla="*/ 0 w 424"/>
                  <a:gd name="T15" fmla="*/ 127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4" name="Freeform 92">
                <a:extLst>
                  <a:ext uri="{FF2B5EF4-FFF2-40B4-BE49-F238E27FC236}">
                    <a16:creationId xmlns:a16="http://schemas.microsoft.com/office/drawing/2014/main" id="{A92BC614-1B2D-6B43-887A-2D5CF947A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296 w 1186"/>
                  <a:gd name="T3" fmla="*/ 61 h 245"/>
                  <a:gd name="T4" fmla="*/ 296 w 1186"/>
                  <a:gd name="T5" fmla="*/ 61 h 245"/>
                  <a:gd name="T6" fmla="*/ 295 w 1186"/>
                  <a:gd name="T7" fmla="*/ 60 h 245"/>
                  <a:gd name="T8" fmla="*/ 293 w 1186"/>
                  <a:gd name="T9" fmla="*/ 60 h 245"/>
                  <a:gd name="T10" fmla="*/ 290 w 1186"/>
                  <a:gd name="T11" fmla="*/ 58 h 245"/>
                  <a:gd name="T12" fmla="*/ 286 w 1186"/>
                  <a:gd name="T13" fmla="*/ 57 h 245"/>
                  <a:gd name="T14" fmla="*/ 282 w 1186"/>
                  <a:gd name="T15" fmla="*/ 55 h 245"/>
                  <a:gd name="T16" fmla="*/ 278 w 1186"/>
                  <a:gd name="T17" fmla="*/ 53 h 245"/>
                  <a:gd name="T18" fmla="*/ 272 w 1186"/>
                  <a:gd name="T19" fmla="*/ 51 h 245"/>
                  <a:gd name="T20" fmla="*/ 266 w 1186"/>
                  <a:gd name="T21" fmla="*/ 49 h 245"/>
                  <a:gd name="T22" fmla="*/ 259 w 1186"/>
                  <a:gd name="T23" fmla="*/ 47 h 245"/>
                  <a:gd name="T24" fmla="*/ 252 w 1186"/>
                  <a:gd name="T25" fmla="*/ 44 h 245"/>
                  <a:gd name="T26" fmla="*/ 244 w 1186"/>
                  <a:gd name="T27" fmla="*/ 41 h 245"/>
                  <a:gd name="T28" fmla="*/ 236 w 1186"/>
                  <a:gd name="T29" fmla="*/ 38 h 245"/>
                  <a:gd name="T30" fmla="*/ 227 w 1186"/>
                  <a:gd name="T31" fmla="*/ 36 h 245"/>
                  <a:gd name="T32" fmla="*/ 217 w 1186"/>
                  <a:gd name="T33" fmla="*/ 33 h 245"/>
                  <a:gd name="T34" fmla="*/ 208 w 1186"/>
                  <a:gd name="T35" fmla="*/ 30 h 245"/>
                  <a:gd name="T36" fmla="*/ 197 w 1186"/>
                  <a:gd name="T37" fmla="*/ 27 h 245"/>
                  <a:gd name="T38" fmla="*/ 186 w 1186"/>
                  <a:gd name="T39" fmla="*/ 24 h 245"/>
                  <a:gd name="T40" fmla="*/ 175 w 1186"/>
                  <a:gd name="T41" fmla="*/ 21 h 245"/>
                  <a:gd name="T42" fmla="*/ 163 w 1186"/>
                  <a:gd name="T43" fmla="*/ 18 h 245"/>
                  <a:gd name="T44" fmla="*/ 151 w 1186"/>
                  <a:gd name="T45" fmla="*/ 16 h 245"/>
                  <a:gd name="T46" fmla="*/ 139 w 1186"/>
                  <a:gd name="T47" fmla="*/ 13 h 245"/>
                  <a:gd name="T48" fmla="*/ 126 w 1186"/>
                  <a:gd name="T49" fmla="*/ 11 h 245"/>
                  <a:gd name="T50" fmla="*/ 113 w 1186"/>
                  <a:gd name="T51" fmla="*/ 9 h 245"/>
                  <a:gd name="T52" fmla="*/ 100 w 1186"/>
                  <a:gd name="T53" fmla="*/ 7 h 245"/>
                  <a:gd name="T54" fmla="*/ 86 w 1186"/>
                  <a:gd name="T55" fmla="*/ 5 h 245"/>
                  <a:gd name="T56" fmla="*/ 72 w 1186"/>
                  <a:gd name="T57" fmla="*/ 4 h 245"/>
                  <a:gd name="T58" fmla="*/ 58 w 1186"/>
                  <a:gd name="T59" fmla="*/ 2 h 245"/>
                  <a:gd name="T60" fmla="*/ 44 w 1186"/>
                  <a:gd name="T61" fmla="*/ 1 h 245"/>
                  <a:gd name="T62" fmla="*/ 29 w 1186"/>
                  <a:gd name="T63" fmla="*/ 0 h 245"/>
                  <a:gd name="T64" fmla="*/ 15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5" name="Freeform 93">
                <a:extLst>
                  <a:ext uri="{FF2B5EF4-FFF2-40B4-BE49-F238E27FC236}">
                    <a16:creationId xmlns:a16="http://schemas.microsoft.com/office/drawing/2014/main" id="{D0CFDF2D-70E2-1A4E-97DF-9F6A856F4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60 w 241"/>
                  <a:gd name="T1" fmla="*/ 0 h 738"/>
                  <a:gd name="T2" fmla="*/ 13 w 241"/>
                  <a:gd name="T3" fmla="*/ 185 h 738"/>
                  <a:gd name="T4" fmla="*/ 0 w 241"/>
                  <a:gd name="T5" fmla="*/ 182 h 738"/>
                  <a:gd name="T6" fmla="*/ 42 w 241"/>
                  <a:gd name="T7" fmla="*/ 0 h 738"/>
                  <a:gd name="T8" fmla="*/ 6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697" name="Freeform 94">
            <a:extLst>
              <a:ext uri="{FF2B5EF4-FFF2-40B4-BE49-F238E27FC236}">
                <a16:creationId xmlns:a16="http://schemas.microsoft.com/office/drawing/2014/main" id="{D26D1599-4055-124C-980D-97367AB67296}"/>
              </a:ext>
            </a:extLst>
          </p:cNvPr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212 w 2894"/>
              <a:gd name="T1" fmla="*/ 735967 h 2693"/>
              <a:gd name="T2" fmla="*/ 192975 w 2894"/>
              <a:gd name="T3" fmla="*/ 281448 h 2693"/>
              <a:gd name="T4" fmla="*/ 765265 w 2894"/>
              <a:gd name="T5" fmla="*/ 190212 h 2693"/>
              <a:gd name="T6" fmla="*/ 1435425 w 2894"/>
              <a:gd name="T7" fmla="*/ 94000 h 2693"/>
              <a:gd name="T8" fmla="*/ 1594671 w 2894"/>
              <a:gd name="T9" fmla="*/ 754214 h 2693"/>
              <a:gd name="T10" fmla="*/ 1470260 w 2894"/>
              <a:gd name="T11" fmla="*/ 1185509 h 2693"/>
              <a:gd name="T12" fmla="*/ 1163380 w 2894"/>
              <a:gd name="T13" fmla="*/ 1384569 h 2693"/>
              <a:gd name="T14" fmla="*/ 906264 w 2894"/>
              <a:gd name="T15" fmla="*/ 1426040 h 2693"/>
              <a:gd name="T16" fmla="*/ 577266 w 2894"/>
              <a:gd name="T17" fmla="*/ 1454240 h 2693"/>
              <a:gd name="T18" fmla="*/ 191316 w 2894"/>
              <a:gd name="T19" fmla="*/ 1217027 h 2693"/>
              <a:gd name="T20" fmla="*/ 2212 w 2894"/>
              <a:gd name="T21" fmla="*/ 73596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698" name="Group 95">
            <a:extLst>
              <a:ext uri="{FF2B5EF4-FFF2-40B4-BE49-F238E27FC236}">
                <a16:creationId xmlns:a16="http://schemas.microsoft.com/office/drawing/2014/main" id="{6119FD37-394A-2542-AE47-031454B149B5}"/>
              </a:ext>
            </a:extLst>
          </p:cNvPr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14773" name="Oval 96">
              <a:extLst>
                <a:ext uri="{FF2B5EF4-FFF2-40B4-BE49-F238E27FC236}">
                  <a16:creationId xmlns:a16="http://schemas.microsoft.com/office/drawing/2014/main" id="{67634945-A1BC-8540-AE1D-1BF461964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74" name="Line 97">
              <a:extLst>
                <a:ext uri="{FF2B5EF4-FFF2-40B4-BE49-F238E27FC236}">
                  <a16:creationId xmlns:a16="http://schemas.microsoft.com/office/drawing/2014/main" id="{CBD51B2E-E69B-3641-989A-70B7CE6AF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5" name="Line 98">
              <a:extLst>
                <a:ext uri="{FF2B5EF4-FFF2-40B4-BE49-F238E27FC236}">
                  <a16:creationId xmlns:a16="http://schemas.microsoft.com/office/drawing/2014/main" id="{B5128447-83BF-7C45-976F-6ECD19FBB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6" name="Rectangle 99">
              <a:extLst>
                <a:ext uri="{FF2B5EF4-FFF2-40B4-BE49-F238E27FC236}">
                  <a16:creationId xmlns:a16="http://schemas.microsoft.com/office/drawing/2014/main" id="{4621DD1F-FCCE-6949-963D-54F9C7DA4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14777" name="Oval 100">
              <a:extLst>
                <a:ext uri="{FF2B5EF4-FFF2-40B4-BE49-F238E27FC236}">
                  <a16:creationId xmlns:a16="http://schemas.microsoft.com/office/drawing/2014/main" id="{70CB6163-4436-BE49-BF51-C3AE4817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78" name="Group 101">
              <a:extLst>
                <a:ext uri="{FF2B5EF4-FFF2-40B4-BE49-F238E27FC236}">
                  <a16:creationId xmlns:a16="http://schemas.microsoft.com/office/drawing/2014/main" id="{D6DCF32E-0401-654C-97C8-B707985B7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4783" name="Line 102">
                <a:extLst>
                  <a:ext uri="{FF2B5EF4-FFF2-40B4-BE49-F238E27FC236}">
                    <a16:creationId xmlns:a16="http://schemas.microsoft.com/office/drawing/2014/main" id="{20AAD803-8357-024B-92F8-F63E0EA96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84" name="Line 103">
                <a:extLst>
                  <a:ext uri="{FF2B5EF4-FFF2-40B4-BE49-F238E27FC236}">
                    <a16:creationId xmlns:a16="http://schemas.microsoft.com/office/drawing/2014/main" id="{33D4B5EA-10AB-F443-9C4F-6F7071352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85" name="Line 104">
                <a:extLst>
                  <a:ext uri="{FF2B5EF4-FFF2-40B4-BE49-F238E27FC236}">
                    <a16:creationId xmlns:a16="http://schemas.microsoft.com/office/drawing/2014/main" id="{52D7562F-77D6-6746-820A-E8018ABAB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779" name="Group 105">
              <a:extLst>
                <a:ext uri="{FF2B5EF4-FFF2-40B4-BE49-F238E27FC236}">
                  <a16:creationId xmlns:a16="http://schemas.microsoft.com/office/drawing/2014/main" id="{33311510-83FF-EF42-BA32-6B2E9632E0F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4780" name="Line 106">
                <a:extLst>
                  <a:ext uri="{FF2B5EF4-FFF2-40B4-BE49-F238E27FC236}">
                    <a16:creationId xmlns:a16="http://schemas.microsoft.com/office/drawing/2014/main" id="{378D2D67-7FE7-0945-8B3C-9C43DFF5B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81" name="Line 107">
                <a:extLst>
                  <a:ext uri="{FF2B5EF4-FFF2-40B4-BE49-F238E27FC236}">
                    <a16:creationId xmlns:a16="http://schemas.microsoft.com/office/drawing/2014/main" id="{E9AA1CEB-9872-0545-9C52-D1E94995E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82" name="Line 108">
                <a:extLst>
                  <a:ext uri="{FF2B5EF4-FFF2-40B4-BE49-F238E27FC236}">
                    <a16:creationId xmlns:a16="http://schemas.microsoft.com/office/drawing/2014/main" id="{0CDA0E9F-9CBC-2440-8991-3C07D779E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4699" name="Line 109">
            <a:extLst>
              <a:ext uri="{FF2B5EF4-FFF2-40B4-BE49-F238E27FC236}">
                <a16:creationId xmlns:a16="http://schemas.microsoft.com/office/drawing/2014/main" id="{D3EDF39E-8F3C-AB41-9A8F-169D6C380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0" name="Line 110">
            <a:extLst>
              <a:ext uri="{FF2B5EF4-FFF2-40B4-BE49-F238E27FC236}">
                <a16:creationId xmlns:a16="http://schemas.microsoft.com/office/drawing/2014/main" id="{516F68B7-60E3-314D-AF65-7EAC887AE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1" name="Line 111">
            <a:extLst>
              <a:ext uri="{FF2B5EF4-FFF2-40B4-BE49-F238E27FC236}">
                <a16:creationId xmlns:a16="http://schemas.microsoft.com/office/drawing/2014/main" id="{258376CF-4651-894F-B91A-9627AF32F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02" name="Group 112">
            <a:extLst>
              <a:ext uri="{FF2B5EF4-FFF2-40B4-BE49-F238E27FC236}">
                <a16:creationId xmlns:a16="http://schemas.microsoft.com/office/drawing/2014/main" id="{D689AC85-0F1C-6844-AD3E-7905C1056F3F}"/>
              </a:ext>
            </a:extLst>
          </p:cNvPr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14769" name="Oval 113">
              <a:extLst>
                <a:ext uri="{FF2B5EF4-FFF2-40B4-BE49-F238E27FC236}">
                  <a16:creationId xmlns:a16="http://schemas.microsoft.com/office/drawing/2014/main" id="{E6A651A2-62FE-0642-9B4F-0BEC60262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70" name="Group 114">
              <a:extLst>
                <a:ext uri="{FF2B5EF4-FFF2-40B4-BE49-F238E27FC236}">
                  <a16:creationId xmlns:a16="http://schemas.microsoft.com/office/drawing/2014/main" id="{D70A3500-CEAD-294B-826C-30D8A3877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14771" name="Object 3">
                <a:extLst>
                  <a:ext uri="{FF2B5EF4-FFF2-40B4-BE49-F238E27FC236}">
                    <a16:creationId xmlns:a16="http://schemas.microsoft.com/office/drawing/2014/main" id="{A045936E-41CE-F947-9491-B8E7B1501B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875" r:id="rId4" imgW="7740650" imgH="7867650" progId="">
                      <p:embed/>
                    </p:oleObj>
                  </mc:Choice>
                  <mc:Fallback>
                    <p:oleObj r:id="rId4" imgW="7740650" imgH="786765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772" name="Object 4">
                <a:extLst>
                  <a:ext uri="{FF2B5EF4-FFF2-40B4-BE49-F238E27FC236}">
                    <a16:creationId xmlns:a16="http://schemas.microsoft.com/office/drawing/2014/main" id="{69CF7714-2F29-2146-B6D0-7EEA0BB3A18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876" r:id="rId6" imgW="11817350" imgH="11176000" progId="">
                      <p:embed/>
                    </p:oleObj>
                  </mc:Choice>
                  <mc:Fallback>
                    <p:oleObj r:id="rId6" imgW="11817350" imgH="1117600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4703" name="Freeform 117">
            <a:extLst>
              <a:ext uri="{FF2B5EF4-FFF2-40B4-BE49-F238E27FC236}">
                <a16:creationId xmlns:a16="http://schemas.microsoft.com/office/drawing/2014/main" id="{5288F534-72E7-2544-8855-55038053CAEA}"/>
              </a:ext>
            </a:extLst>
          </p:cNvPr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187591 w 4636"/>
              <a:gd name="T1" fmla="*/ 8297 h 1435"/>
              <a:gd name="T2" fmla="*/ 104586 w 4636"/>
              <a:gd name="T3" fmla="*/ 356773 h 1435"/>
              <a:gd name="T4" fmla="*/ 444905 w 4636"/>
              <a:gd name="T5" fmla="*/ 696951 h 1435"/>
              <a:gd name="T6" fmla="*/ 1084042 w 4636"/>
              <a:gd name="T7" fmla="*/ 788219 h 1435"/>
              <a:gd name="T8" fmla="*/ 1947291 w 4636"/>
              <a:gd name="T9" fmla="*/ 730139 h 1435"/>
              <a:gd name="T10" fmla="*/ 2171404 w 4636"/>
              <a:gd name="T11" fmla="*/ 539307 h 1435"/>
              <a:gd name="T12" fmla="*/ 2513937 w 4636"/>
              <a:gd name="T13" fmla="*/ 425361 h 1435"/>
              <a:gd name="T14" fmla="*/ 2351248 w 4636"/>
              <a:gd name="T15" fmla="*/ 153772 h 1435"/>
              <a:gd name="T16" fmla="*/ 1229577 w 4636"/>
              <a:gd name="T17" fmla="*/ 42038 h 1435"/>
              <a:gd name="T18" fmla="*/ 187591 w 4636"/>
              <a:gd name="T19" fmla="*/ 829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704" name="Object 2">
            <a:extLst>
              <a:ext uri="{FF2B5EF4-FFF2-40B4-BE49-F238E27FC236}">
                <a16:creationId xmlns:a16="http://schemas.microsoft.com/office/drawing/2014/main" id="{5BB7D896-FF86-4A49-B1BA-E5EF3E806D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4713" y="5648325"/>
          <a:ext cx="36195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7" r:id="rId8" imgW="12134850" imgH="10064750" progId="">
                  <p:embed/>
                </p:oleObj>
              </mc:Choice>
              <mc:Fallback>
                <p:oleObj r:id="rId8" imgW="12134850" imgH="100647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5648325"/>
                        <a:ext cx="36195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5" name="Line 119">
            <a:extLst>
              <a:ext uri="{FF2B5EF4-FFF2-40B4-BE49-F238E27FC236}">
                <a16:creationId xmlns:a16="http://schemas.microsoft.com/office/drawing/2014/main" id="{DD3F2669-C891-784E-AEE3-347145B040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06" name="Freeform 120">
            <a:extLst>
              <a:ext uri="{FF2B5EF4-FFF2-40B4-BE49-F238E27FC236}">
                <a16:creationId xmlns:a16="http://schemas.microsoft.com/office/drawing/2014/main" id="{0BC97E1A-3B4A-464C-AEAB-8A6F37001409}"/>
              </a:ext>
            </a:extLst>
          </p:cNvPr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1614952 w 2196"/>
              <a:gd name="T3" fmla="*/ 281077 h 318"/>
              <a:gd name="T4" fmla="*/ 2970213 w 2196"/>
              <a:gd name="T5" fmla="*/ 27557 h 318"/>
              <a:gd name="T6" fmla="*/ 0 60000 65536"/>
              <a:gd name="T7" fmla="*/ 0 60000 65536"/>
              <a:gd name="T8" fmla="*/ 0 60000 65536"/>
              <a:gd name="T9" fmla="*/ 0 w 2196"/>
              <a:gd name="T10" fmla="*/ 0 h 318"/>
              <a:gd name="T11" fmla="*/ 2196 w 219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07" name="Line 121">
            <a:extLst>
              <a:ext uri="{FF2B5EF4-FFF2-40B4-BE49-F238E27FC236}">
                <a16:creationId xmlns:a16="http://schemas.microsoft.com/office/drawing/2014/main" id="{B6D91278-FFB9-7247-A734-30D354CFF0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08" name="Text Box 122">
            <a:extLst>
              <a:ext uri="{FF2B5EF4-FFF2-40B4-BE49-F238E27FC236}">
                <a16:creationId xmlns:a16="http://schemas.microsoft.com/office/drawing/2014/main" id="{69BB727D-393D-DA40-AA32-DEF825A8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Permanent address: 128.119.40.186</a:t>
            </a:r>
          </a:p>
        </p:txBody>
      </p:sp>
      <p:sp>
        <p:nvSpPr>
          <p:cNvPr id="114709" name="Text Box 123">
            <a:extLst>
              <a:ext uri="{FF2B5EF4-FFF2-40B4-BE49-F238E27FC236}">
                <a16:creationId xmlns:a16="http://schemas.microsoft.com/office/drawing/2014/main" id="{C79C131A-8C76-DF42-88E8-C429000B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4710113"/>
            <a:ext cx="2100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/>
              <a:t>Care-of address: 79.129.13.2</a:t>
            </a:r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B2138AD-0C72-394A-9EB8-B92176313718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14756" name="Group 125">
              <a:extLst>
                <a:ext uri="{FF2B5EF4-FFF2-40B4-BE49-F238E27FC236}">
                  <a16:creationId xmlns:a16="http://schemas.microsoft.com/office/drawing/2014/main" id="{5D9EEC76-1186-2A41-853B-836E42C62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114758" name="Rectangle 126">
                <a:extLst>
                  <a:ext uri="{FF2B5EF4-FFF2-40B4-BE49-F238E27FC236}">
                    <a16:creationId xmlns:a16="http://schemas.microsoft.com/office/drawing/2014/main" id="{EA70A9FA-F94F-F24C-B147-3C58EA9B9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9" name="Text Box 127">
                <a:extLst>
                  <a:ext uri="{FF2B5EF4-FFF2-40B4-BE49-F238E27FC236}">
                    <a16:creationId xmlns:a16="http://schemas.microsoft.com/office/drawing/2014/main" id="{0452274A-B8B7-8E4E-B9BD-AC5E686521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dest: 128.119.40.186</a:t>
                </a:r>
              </a:p>
            </p:txBody>
          </p:sp>
          <p:sp>
            <p:nvSpPr>
              <p:cNvPr id="114760" name="Line 128">
                <a:extLst>
                  <a:ext uri="{FF2B5EF4-FFF2-40B4-BE49-F238E27FC236}">
                    <a16:creationId xmlns:a16="http://schemas.microsoft.com/office/drawing/2014/main" id="{0270FB7D-9F5F-9245-A7D2-372586A8E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14761" name="Group 129">
                <a:extLst>
                  <a:ext uri="{FF2B5EF4-FFF2-40B4-BE49-F238E27FC236}">
                    <a16:creationId xmlns:a16="http://schemas.microsoft.com/office/drawing/2014/main" id="{158C35A9-01F4-A641-9378-73853B6F22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14766" name="Freeform 130">
                  <a:extLst>
                    <a:ext uri="{FF2B5EF4-FFF2-40B4-BE49-F238E27FC236}">
                      <a16:creationId xmlns:a16="http://schemas.microsoft.com/office/drawing/2014/main" id="{B848570C-0AB2-644B-9F94-F4A7D15CA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67" name="Line 131">
                  <a:extLst>
                    <a:ext uri="{FF2B5EF4-FFF2-40B4-BE49-F238E27FC236}">
                      <a16:creationId xmlns:a16="http://schemas.microsoft.com/office/drawing/2014/main" id="{3709FE6F-FB0E-C245-B5D1-1DF86569A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68" name="Line 132">
                  <a:extLst>
                    <a:ext uri="{FF2B5EF4-FFF2-40B4-BE49-F238E27FC236}">
                      <a16:creationId xmlns:a16="http://schemas.microsoft.com/office/drawing/2014/main" id="{4C8E0B35-066E-C84C-B8BD-02365C0B9B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4762" name="Group 133">
                <a:extLst>
                  <a:ext uri="{FF2B5EF4-FFF2-40B4-BE49-F238E27FC236}">
                    <a16:creationId xmlns:a16="http://schemas.microsoft.com/office/drawing/2014/main" id="{AB0C687B-8F6C-7444-8947-1209B0B1BD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14763" name="Freeform 134">
                  <a:extLst>
                    <a:ext uri="{FF2B5EF4-FFF2-40B4-BE49-F238E27FC236}">
                      <a16:creationId xmlns:a16="http://schemas.microsoft.com/office/drawing/2014/main" id="{6A944278-A46E-A44F-83CD-B80BDEAD7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64" name="Line 135">
                  <a:extLst>
                    <a:ext uri="{FF2B5EF4-FFF2-40B4-BE49-F238E27FC236}">
                      <a16:creationId xmlns:a16="http://schemas.microsoft.com/office/drawing/2014/main" id="{62895BD5-EBE2-B54E-AE17-B0C48D1F1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65" name="Line 136">
                  <a:extLst>
                    <a:ext uri="{FF2B5EF4-FFF2-40B4-BE49-F238E27FC236}">
                      <a16:creationId xmlns:a16="http://schemas.microsoft.com/office/drawing/2014/main" id="{8689D3C8-8A55-5C45-80AC-AB1C1BF0B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14757" name="Text Box 137">
              <a:extLst>
                <a:ext uri="{FF2B5EF4-FFF2-40B4-BE49-F238E27FC236}">
                  <a16:creationId xmlns:a16="http://schemas.microsoft.com/office/drawing/2014/main" id="{0101F5F3-CD29-E24B-B121-EF68D9D96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packet sent by correspondent</a:t>
              </a:r>
            </a:p>
          </p:txBody>
        </p:sp>
      </p:grpSp>
      <p:grpSp>
        <p:nvGrpSpPr>
          <p:cNvPr id="17" name="Group 138">
            <a:extLst>
              <a:ext uri="{FF2B5EF4-FFF2-40B4-BE49-F238E27FC236}">
                <a16:creationId xmlns:a16="http://schemas.microsoft.com/office/drawing/2014/main" id="{20EB1BF4-2925-3A43-A6F3-D71F63F71B3E}"/>
              </a:ext>
            </a:extLst>
          </p:cNvPr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114728" name="Rectangle 139">
              <a:extLst>
                <a:ext uri="{FF2B5EF4-FFF2-40B4-BE49-F238E27FC236}">
                  <a16:creationId xmlns:a16="http://schemas.microsoft.com/office/drawing/2014/main" id="{1D39B151-9EC4-A842-956A-C523ED5D9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29" name="Freeform 140">
              <a:extLst>
                <a:ext uri="{FF2B5EF4-FFF2-40B4-BE49-F238E27FC236}">
                  <a16:creationId xmlns:a16="http://schemas.microsoft.com/office/drawing/2014/main" id="{DBC8AFBA-FFA6-1544-A1F2-10F492760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3"/>
                <a:gd name="T22" fmla="*/ 0 h 990"/>
                <a:gd name="T23" fmla="*/ 3303 w 3303"/>
                <a:gd name="T24" fmla="*/ 990 h 9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4730" name="Group 141">
              <a:extLst>
                <a:ext uri="{FF2B5EF4-FFF2-40B4-BE49-F238E27FC236}">
                  <a16:creationId xmlns:a16="http://schemas.microsoft.com/office/drawing/2014/main" id="{4CCC80A9-EB8F-4245-86D7-37EAFDFE0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14732" name="Group 142">
                <a:extLst>
                  <a:ext uri="{FF2B5EF4-FFF2-40B4-BE49-F238E27FC236}">
                    <a16:creationId xmlns:a16="http://schemas.microsoft.com/office/drawing/2014/main" id="{BFB21E40-9EAB-1A47-86F1-C289C4C84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114745" name="Rectangle 143">
                  <a:extLst>
                    <a:ext uri="{FF2B5EF4-FFF2-40B4-BE49-F238E27FC236}">
                      <a16:creationId xmlns:a16="http://schemas.microsoft.com/office/drawing/2014/main" id="{D63C0CE2-EAC5-9349-A17E-C71483E87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46" name="Text Box 144">
                  <a:extLst>
                    <a:ext uri="{FF2B5EF4-FFF2-40B4-BE49-F238E27FC236}">
                      <a16:creationId xmlns:a16="http://schemas.microsoft.com/office/drawing/2014/main" id="{BF89FA45-57DF-364D-A469-F11E4F03E4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600"/>
                    <a:t>dest: 79.129.13.2</a:t>
                  </a:r>
                </a:p>
              </p:txBody>
            </p:sp>
            <p:sp>
              <p:nvSpPr>
                <p:cNvPr id="114747" name="Line 145">
                  <a:extLst>
                    <a:ext uri="{FF2B5EF4-FFF2-40B4-BE49-F238E27FC236}">
                      <a16:creationId xmlns:a16="http://schemas.microsoft.com/office/drawing/2014/main" id="{3865189C-60FA-214C-87D7-5B94B9962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4748" name="Group 146">
                  <a:extLst>
                    <a:ext uri="{FF2B5EF4-FFF2-40B4-BE49-F238E27FC236}">
                      <a16:creationId xmlns:a16="http://schemas.microsoft.com/office/drawing/2014/main" id="{0295013E-D9F8-EA43-B32D-A5CE5DD60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14753" name="Freeform 147">
                    <a:extLst>
                      <a:ext uri="{FF2B5EF4-FFF2-40B4-BE49-F238E27FC236}">
                        <a16:creationId xmlns:a16="http://schemas.microsoft.com/office/drawing/2014/main" id="{911687A0-1E24-6F4D-B937-A6B407324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54" name="Line 148">
                    <a:extLst>
                      <a:ext uri="{FF2B5EF4-FFF2-40B4-BE49-F238E27FC236}">
                        <a16:creationId xmlns:a16="http://schemas.microsoft.com/office/drawing/2014/main" id="{266005BD-CAFC-1448-A4D5-EBD2CC6A76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55" name="Line 149">
                    <a:extLst>
                      <a:ext uri="{FF2B5EF4-FFF2-40B4-BE49-F238E27FC236}">
                        <a16:creationId xmlns:a16="http://schemas.microsoft.com/office/drawing/2014/main" id="{5B0E6871-FE13-8744-8E59-ED35DDF42D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749" name="Group 150">
                  <a:extLst>
                    <a:ext uri="{FF2B5EF4-FFF2-40B4-BE49-F238E27FC236}">
                      <a16:creationId xmlns:a16="http://schemas.microsoft.com/office/drawing/2014/main" id="{680405C3-E0F2-644C-8B49-64496CD0F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14750" name="Freeform 151">
                    <a:extLst>
                      <a:ext uri="{FF2B5EF4-FFF2-40B4-BE49-F238E27FC236}">
                        <a16:creationId xmlns:a16="http://schemas.microsoft.com/office/drawing/2014/main" id="{EA7AE0DF-C029-C942-9460-2901053BC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51" name="Line 152">
                    <a:extLst>
                      <a:ext uri="{FF2B5EF4-FFF2-40B4-BE49-F238E27FC236}">
                        <a16:creationId xmlns:a16="http://schemas.microsoft.com/office/drawing/2014/main" id="{23981496-CBC3-4D42-B2B3-3C81405A9E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52" name="Line 153">
                    <a:extLst>
                      <a:ext uri="{FF2B5EF4-FFF2-40B4-BE49-F238E27FC236}">
                        <a16:creationId xmlns:a16="http://schemas.microsoft.com/office/drawing/2014/main" id="{4365C8E7-D96E-0541-B91A-5525EFCAD9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4733" name="Group 154">
                <a:extLst>
                  <a:ext uri="{FF2B5EF4-FFF2-40B4-BE49-F238E27FC236}">
                    <a16:creationId xmlns:a16="http://schemas.microsoft.com/office/drawing/2014/main" id="{62413F81-DD9C-BA40-8802-7FE6B3AC5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114734" name="Rectangle 155">
                  <a:extLst>
                    <a:ext uri="{FF2B5EF4-FFF2-40B4-BE49-F238E27FC236}">
                      <a16:creationId xmlns:a16="http://schemas.microsoft.com/office/drawing/2014/main" id="{1F3710DB-04DC-214C-809E-1515C4D79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35" name="Text Box 156">
                  <a:extLst>
                    <a:ext uri="{FF2B5EF4-FFF2-40B4-BE49-F238E27FC236}">
                      <a16:creationId xmlns:a16="http://schemas.microsoft.com/office/drawing/2014/main" id="{548B918D-AA67-C84E-9FE3-20D4724259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600"/>
                    <a:t>dest: 128.119.40.186</a:t>
                  </a:r>
                </a:p>
              </p:txBody>
            </p:sp>
            <p:sp>
              <p:nvSpPr>
                <p:cNvPr id="114736" name="Line 157">
                  <a:extLst>
                    <a:ext uri="{FF2B5EF4-FFF2-40B4-BE49-F238E27FC236}">
                      <a16:creationId xmlns:a16="http://schemas.microsoft.com/office/drawing/2014/main" id="{45002710-D793-C044-9D00-266C66D16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4737" name="Group 158">
                  <a:extLst>
                    <a:ext uri="{FF2B5EF4-FFF2-40B4-BE49-F238E27FC236}">
                      <a16:creationId xmlns:a16="http://schemas.microsoft.com/office/drawing/2014/main" id="{FFD7615C-1170-4F4A-A55A-629D08EE51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14742" name="Freeform 159">
                    <a:extLst>
                      <a:ext uri="{FF2B5EF4-FFF2-40B4-BE49-F238E27FC236}">
                        <a16:creationId xmlns:a16="http://schemas.microsoft.com/office/drawing/2014/main" id="{F91333AC-0DDA-AD48-9F31-8989EF65E8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43" name="Line 160">
                    <a:extLst>
                      <a:ext uri="{FF2B5EF4-FFF2-40B4-BE49-F238E27FC236}">
                        <a16:creationId xmlns:a16="http://schemas.microsoft.com/office/drawing/2014/main" id="{1FDBB645-53DA-8945-9594-D0C386A3F0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44" name="Line 161">
                    <a:extLst>
                      <a:ext uri="{FF2B5EF4-FFF2-40B4-BE49-F238E27FC236}">
                        <a16:creationId xmlns:a16="http://schemas.microsoft.com/office/drawing/2014/main" id="{FBEBB31D-356A-D343-B606-ED3B922D96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738" name="Group 162">
                  <a:extLst>
                    <a:ext uri="{FF2B5EF4-FFF2-40B4-BE49-F238E27FC236}">
                      <a16:creationId xmlns:a16="http://schemas.microsoft.com/office/drawing/2014/main" id="{BA83E1DE-C075-CC4D-91C3-E088220E9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14739" name="Freeform 163">
                    <a:extLst>
                      <a:ext uri="{FF2B5EF4-FFF2-40B4-BE49-F238E27FC236}">
                        <a16:creationId xmlns:a16="http://schemas.microsoft.com/office/drawing/2014/main" id="{747586A3-77E1-C34B-A7AF-7AA85D995B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40" name="Line 164">
                    <a:extLst>
                      <a:ext uri="{FF2B5EF4-FFF2-40B4-BE49-F238E27FC236}">
                        <a16:creationId xmlns:a16="http://schemas.microsoft.com/office/drawing/2014/main" id="{2C0C56A0-6E05-B843-99D6-D081E3B3F0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4741" name="Line 165">
                    <a:extLst>
                      <a:ext uri="{FF2B5EF4-FFF2-40B4-BE49-F238E27FC236}">
                        <a16:creationId xmlns:a16="http://schemas.microsoft.com/office/drawing/2014/main" id="{81F0F7A3-6B7F-CA4C-8921-D8C1CAAB08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14731" name="Text Box 166">
              <a:extLst>
                <a:ext uri="{FF2B5EF4-FFF2-40B4-BE49-F238E27FC236}">
                  <a16:creationId xmlns:a16="http://schemas.microsoft.com/office/drawing/2014/main" id="{60E4142C-5BEB-894B-9325-2DED7C339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packet sent by home agent to foreign agent: a </a:t>
              </a:r>
              <a:r>
                <a:rPr lang="en-US" altLang="en-US" i="1"/>
                <a:t>packet within a packet</a:t>
              </a:r>
            </a:p>
          </p:txBody>
        </p:sp>
      </p:grpSp>
      <p:grpSp>
        <p:nvGrpSpPr>
          <p:cNvPr id="25" name="Group 167">
            <a:extLst>
              <a:ext uri="{FF2B5EF4-FFF2-40B4-BE49-F238E27FC236}">
                <a16:creationId xmlns:a16="http://schemas.microsoft.com/office/drawing/2014/main" id="{BD295656-1EFE-8547-851D-44983E3607F7}"/>
              </a:ext>
            </a:extLst>
          </p:cNvPr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114713" name="Rectangle 168">
              <a:extLst>
                <a:ext uri="{FF2B5EF4-FFF2-40B4-BE49-F238E27FC236}">
                  <a16:creationId xmlns:a16="http://schemas.microsoft.com/office/drawing/2014/main" id="{D5671918-B238-634D-B76D-8BCAEEFAC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14" name="Freeform 169">
              <a:extLst>
                <a:ext uri="{FF2B5EF4-FFF2-40B4-BE49-F238E27FC236}">
                  <a16:creationId xmlns:a16="http://schemas.microsoft.com/office/drawing/2014/main" id="{584EF3CD-96D6-8F4A-B8B3-421C7E20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9"/>
                <a:gd name="T22" fmla="*/ 0 h 1132"/>
                <a:gd name="T23" fmla="*/ 1849 w 1849"/>
                <a:gd name="T24" fmla="*/ 1132 h 1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4715" name="Group 170">
              <a:extLst>
                <a:ext uri="{FF2B5EF4-FFF2-40B4-BE49-F238E27FC236}">
                  <a16:creationId xmlns:a16="http://schemas.microsoft.com/office/drawing/2014/main" id="{387DB7B2-2B6F-2D45-82FD-F4D9C3675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114717" name="Rectangle 171">
                <a:extLst>
                  <a:ext uri="{FF2B5EF4-FFF2-40B4-BE49-F238E27FC236}">
                    <a16:creationId xmlns:a16="http://schemas.microsoft.com/office/drawing/2014/main" id="{3B13C3C0-4488-EB4B-BE59-6BB4B99E9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18" name="Text Box 172">
                <a:extLst>
                  <a:ext uri="{FF2B5EF4-FFF2-40B4-BE49-F238E27FC236}">
                    <a16:creationId xmlns:a16="http://schemas.microsoft.com/office/drawing/2014/main" id="{E535D97C-A736-1E4C-83E0-2AC752643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dest: 128.119.40.186</a:t>
                </a:r>
              </a:p>
            </p:txBody>
          </p:sp>
          <p:sp>
            <p:nvSpPr>
              <p:cNvPr id="114719" name="Line 173">
                <a:extLst>
                  <a:ext uri="{FF2B5EF4-FFF2-40B4-BE49-F238E27FC236}">
                    <a16:creationId xmlns:a16="http://schemas.microsoft.com/office/drawing/2014/main" id="{A82F89AA-72CD-E94F-8FCD-2F7F0CA3E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14720" name="Group 174">
                <a:extLst>
                  <a:ext uri="{FF2B5EF4-FFF2-40B4-BE49-F238E27FC236}">
                    <a16:creationId xmlns:a16="http://schemas.microsoft.com/office/drawing/2014/main" id="{F6958E33-58E8-2A42-B8DD-83DDF4579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14725" name="Freeform 175">
                  <a:extLst>
                    <a:ext uri="{FF2B5EF4-FFF2-40B4-BE49-F238E27FC236}">
                      <a16:creationId xmlns:a16="http://schemas.microsoft.com/office/drawing/2014/main" id="{12B1EA29-2577-BE45-A720-B76A98774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26" name="Line 176">
                  <a:extLst>
                    <a:ext uri="{FF2B5EF4-FFF2-40B4-BE49-F238E27FC236}">
                      <a16:creationId xmlns:a16="http://schemas.microsoft.com/office/drawing/2014/main" id="{9FEEFC19-88BE-CC4A-8CDD-826C29A31E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27" name="Line 177">
                  <a:extLst>
                    <a:ext uri="{FF2B5EF4-FFF2-40B4-BE49-F238E27FC236}">
                      <a16:creationId xmlns:a16="http://schemas.microsoft.com/office/drawing/2014/main" id="{DB7ED7D0-E2E9-4C48-A135-16F1BA8C5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4721" name="Group 178">
                <a:extLst>
                  <a:ext uri="{FF2B5EF4-FFF2-40B4-BE49-F238E27FC236}">
                    <a16:creationId xmlns:a16="http://schemas.microsoft.com/office/drawing/2014/main" id="{E50C2C7C-A52B-DD49-B75C-614146058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14722" name="Freeform 179">
                  <a:extLst>
                    <a:ext uri="{FF2B5EF4-FFF2-40B4-BE49-F238E27FC236}">
                      <a16:creationId xmlns:a16="http://schemas.microsoft.com/office/drawing/2014/main" id="{E3B76C0E-626D-4F4F-A0A6-18080B521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23" name="Line 180">
                  <a:extLst>
                    <a:ext uri="{FF2B5EF4-FFF2-40B4-BE49-F238E27FC236}">
                      <a16:creationId xmlns:a16="http://schemas.microsoft.com/office/drawing/2014/main" id="{BF87489C-142B-2A48-8067-AEBA9BFE0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4724" name="Line 181">
                  <a:extLst>
                    <a:ext uri="{FF2B5EF4-FFF2-40B4-BE49-F238E27FC236}">
                      <a16:creationId xmlns:a16="http://schemas.microsoft.com/office/drawing/2014/main" id="{91FDA298-F17A-504B-8B04-BB995F5CC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14716" name="Text Box 182">
              <a:extLst>
                <a:ext uri="{FF2B5EF4-FFF2-40B4-BE49-F238E27FC236}">
                  <a16:creationId xmlns:a16="http://schemas.microsoft.com/office/drawing/2014/main" id="{437896A0-CCD2-7942-9DE2-019DE32E3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foreign-agent-to-mobile packet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5">
            <a:extLst>
              <a:ext uri="{FF2B5EF4-FFF2-40B4-BE49-F238E27FC236}">
                <a16:creationId xmlns:a16="http://schemas.microsoft.com/office/drawing/2014/main" id="{ED8F8D41-8F82-8146-9799-D5FEB633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8" name="Slide Number Placeholder 6">
            <a:extLst>
              <a:ext uri="{FF2B5EF4-FFF2-40B4-BE49-F238E27FC236}">
                <a16:creationId xmlns:a16="http://schemas.microsoft.com/office/drawing/2014/main" id="{FE8B5144-FEBE-8645-AD06-6182EB9A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79BE660F-E8FB-7647-8F82-E4E8CE905A0E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1C4B073-05F3-634E-BDEB-E79B25181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Mobile IP: agent discovery</a:t>
            </a:r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1560A739-0DDC-5D45-9964-2CE1D62401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agent advertisement:</a:t>
            </a:r>
            <a:r>
              <a:rPr lang="en-US" altLang="en-US" sz="2400">
                <a:ea typeface="ＭＳ Ｐゴシック" panose="020B0600070205080204" pitchFamily="34" charset="-128"/>
              </a:rPr>
              <a:t> foreign/home agents advertise service by broadcasting ICMP messages</a:t>
            </a:r>
            <a:r>
              <a:rPr lang="en-US" altLang="en-US" sz="2000">
                <a:ea typeface="ＭＳ Ｐゴシック" panose="020B0600070205080204" pitchFamily="34" charset="-128"/>
              </a:rPr>
              <a:t> (typefield = 9)</a:t>
            </a:r>
          </a:p>
        </p:txBody>
      </p:sp>
      <p:graphicFrame>
        <p:nvGraphicFramePr>
          <p:cNvPr id="116741" name="Object 2">
            <a:extLst>
              <a:ext uri="{FF2B5EF4-FFF2-40B4-BE49-F238E27FC236}">
                <a16:creationId xmlns:a16="http://schemas.microsoft.com/office/drawing/2014/main" id="{79E1256B-7098-824C-9615-99416F9965BF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Picture" r:id="rId4" imgW="16916400" imgH="12192000" progId="Word.Picture.8">
                  <p:embed/>
                </p:oleObj>
              </mc:Choice>
              <mc:Fallback>
                <p:oleObj name="Picture" r:id="rId4" imgW="16916400" imgH="121920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Text Box 5">
            <a:extLst>
              <a:ext uri="{FF2B5EF4-FFF2-40B4-BE49-F238E27FC236}">
                <a16:creationId xmlns:a16="http://schemas.microsoft.com/office/drawing/2014/main" id="{9635ABA2-17C8-1147-9D77-A7DC46F0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 bit: registration required</a:t>
            </a:r>
          </a:p>
        </p:txBody>
      </p:sp>
      <p:sp>
        <p:nvSpPr>
          <p:cNvPr id="116743" name="Text Box 6">
            <a:extLst>
              <a:ext uri="{FF2B5EF4-FFF2-40B4-BE49-F238E27FC236}">
                <a16:creationId xmlns:a16="http://schemas.microsoft.com/office/drawing/2014/main" id="{1F48264D-77FE-F64E-89A7-8D682AA17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H,F bits: home and/or foreign agent</a:t>
            </a:r>
          </a:p>
        </p:txBody>
      </p:sp>
      <p:sp>
        <p:nvSpPr>
          <p:cNvPr id="116744" name="Line 7">
            <a:extLst>
              <a:ext uri="{FF2B5EF4-FFF2-40B4-BE49-F238E27FC236}">
                <a16:creationId xmlns:a16="http://schemas.microsoft.com/office/drawing/2014/main" id="{BEB0258F-F549-6A45-9154-17E4B10D9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45" name="Line 8">
            <a:extLst>
              <a:ext uri="{FF2B5EF4-FFF2-40B4-BE49-F238E27FC236}">
                <a16:creationId xmlns:a16="http://schemas.microsoft.com/office/drawing/2014/main" id="{8968B470-E98E-B146-8A6B-0C98DC21A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4">
            <a:extLst>
              <a:ext uri="{FF2B5EF4-FFF2-40B4-BE49-F238E27FC236}">
                <a16:creationId xmlns:a16="http://schemas.microsoft.com/office/drawing/2014/main" id="{AA4930B2-B48B-2C48-9A2A-73D4E522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6" name="Slide Number Placeholder 5">
            <a:extLst>
              <a:ext uri="{FF2B5EF4-FFF2-40B4-BE49-F238E27FC236}">
                <a16:creationId xmlns:a16="http://schemas.microsoft.com/office/drawing/2014/main" id="{76B40C30-091F-9843-8B11-786D4D70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7185702F-7542-0E48-9B0A-C1078F50CE70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738D8C1E-D342-D847-B894-017B38A1C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Mobile IP: registration example</a:t>
            </a:r>
          </a:p>
        </p:txBody>
      </p:sp>
      <p:graphicFrame>
        <p:nvGraphicFramePr>
          <p:cNvPr id="118788" name="Object 2">
            <a:extLst>
              <a:ext uri="{FF2B5EF4-FFF2-40B4-BE49-F238E27FC236}">
                <a16:creationId xmlns:a16="http://schemas.microsoft.com/office/drawing/2014/main" id="{19B5DDFE-0AC3-C545-B32B-2DFD50290EF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28625" y="1428750"/>
          <a:ext cx="8469313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Picture" r:id="rId4" imgW="26009600" imgH="15055850" progId="Word.Picture.8">
                  <p:embed/>
                </p:oleObj>
              </mc:Choice>
              <mc:Fallback>
                <p:oleObj name="Picture" r:id="rId4" imgW="26009600" imgH="1505585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428750"/>
                        <a:ext cx="8469313" cy="491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Footer Placeholder 2">
            <a:extLst>
              <a:ext uri="{FF2B5EF4-FFF2-40B4-BE49-F238E27FC236}">
                <a16:creationId xmlns:a16="http://schemas.microsoft.com/office/drawing/2014/main" id="{B69F008E-5C24-9B40-8DEB-7B77D957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4" name="Slide Number Placeholder 3">
            <a:extLst>
              <a:ext uri="{FF2B5EF4-FFF2-40B4-BE49-F238E27FC236}">
                <a16:creationId xmlns:a16="http://schemas.microsoft.com/office/drawing/2014/main" id="{A63569A3-2E22-144E-83E6-A8933B12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CEE3682C-E5FE-F24E-BCAE-389F5E01034C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Freeform 128">
            <a:extLst>
              <a:ext uri="{FF2B5EF4-FFF2-40B4-BE49-F238E27FC236}">
                <a16:creationId xmlns:a16="http://schemas.microsoft.com/office/drawing/2014/main" id="{CE8F1896-FE0C-E34A-9F52-6D69D1920566}"/>
              </a:ext>
            </a:extLst>
          </p:cNvPr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789237 w 1931"/>
              <a:gd name="T1" fmla="*/ 504825 h 1592"/>
              <a:gd name="T2" fmla="*/ 2684462 w 1931"/>
              <a:gd name="T3" fmla="*/ 1114425 h 1592"/>
              <a:gd name="T4" fmla="*/ 2960687 w 1931"/>
              <a:gd name="T5" fmla="*/ 1200150 h 1592"/>
              <a:gd name="T6" fmla="*/ 2979737 w 1931"/>
              <a:gd name="T7" fmla="*/ 2095500 h 1592"/>
              <a:gd name="T8" fmla="*/ 2446337 w 1931"/>
              <a:gd name="T9" fmla="*/ 2381250 h 1592"/>
              <a:gd name="T10" fmla="*/ 1770062 w 1931"/>
              <a:gd name="T11" fmla="*/ 2047875 h 1592"/>
              <a:gd name="T12" fmla="*/ 1150937 w 1931"/>
              <a:gd name="T13" fmla="*/ 2514600 h 1592"/>
              <a:gd name="T14" fmla="*/ 141287 w 1931"/>
              <a:gd name="T15" fmla="*/ 2124075 h 1592"/>
              <a:gd name="T16" fmla="*/ 303212 w 1931"/>
              <a:gd name="T17" fmla="*/ 1581150 h 1592"/>
              <a:gd name="T18" fmla="*/ 433387 w 1931"/>
              <a:gd name="T19" fmla="*/ 942975 h 1592"/>
              <a:gd name="T20" fmla="*/ 827087 w 1931"/>
              <a:gd name="T21" fmla="*/ 542925 h 1592"/>
              <a:gd name="T22" fmla="*/ 1579562 w 1931"/>
              <a:gd name="T23" fmla="*/ 76200 h 1592"/>
              <a:gd name="T24" fmla="*/ 2217737 w 1931"/>
              <a:gd name="T25" fmla="*/ 85725 h 1592"/>
              <a:gd name="T26" fmla="*/ 2789237 w 1931"/>
              <a:gd name="T27" fmla="*/ 504825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1"/>
              <a:gd name="T43" fmla="*/ 0 h 1592"/>
              <a:gd name="T44" fmla="*/ 1931 w 1931"/>
              <a:gd name="T45" fmla="*/ 1592 h 15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Freeform 805">
            <a:extLst>
              <a:ext uri="{FF2B5EF4-FFF2-40B4-BE49-F238E27FC236}">
                <a16:creationId xmlns:a16="http://schemas.microsoft.com/office/drawing/2014/main" id="{125397F0-54AA-4140-A7F0-4E03B5EBE797}"/>
              </a:ext>
            </a:extLst>
          </p:cNvPr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80988 w 1624"/>
              <a:gd name="T1" fmla="*/ 0 h 1243"/>
              <a:gd name="T2" fmla="*/ 55563 w 1624"/>
              <a:gd name="T3" fmla="*/ 192088 h 1243"/>
              <a:gd name="T4" fmla="*/ 47625 w 1624"/>
              <a:gd name="T5" fmla="*/ 665163 h 1243"/>
              <a:gd name="T6" fmla="*/ 342900 w 1624"/>
              <a:gd name="T7" fmla="*/ 908050 h 1243"/>
              <a:gd name="T8" fmla="*/ 419100 w 1624"/>
              <a:gd name="T9" fmla="*/ 1241425 h 1243"/>
              <a:gd name="T10" fmla="*/ 735013 w 1624"/>
              <a:gd name="T11" fmla="*/ 1446213 h 1243"/>
              <a:gd name="T12" fmla="*/ 1657350 w 1624"/>
              <a:gd name="T13" fmla="*/ 1889125 h 1243"/>
              <a:gd name="T14" fmla="*/ 2219325 w 1624"/>
              <a:gd name="T15" fmla="*/ 1898650 h 1243"/>
              <a:gd name="T16" fmla="*/ 2390775 w 1624"/>
              <a:gd name="T17" fmla="*/ 1441450 h 1243"/>
              <a:gd name="T18" fmla="*/ 2466975 w 1624"/>
              <a:gd name="T19" fmla="*/ 879475 h 1243"/>
              <a:gd name="T20" fmla="*/ 1724025 w 1624"/>
              <a:gd name="T21" fmla="*/ 327025 h 1243"/>
              <a:gd name="T22" fmla="*/ 1543050 w 1624"/>
              <a:gd name="T23" fmla="*/ 98425 h 1243"/>
              <a:gd name="T24" fmla="*/ 876300 w 1624"/>
              <a:gd name="T25" fmla="*/ 31750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4"/>
              <a:gd name="T40" fmla="*/ 0 h 1243"/>
              <a:gd name="T41" fmla="*/ 1624 w 1624"/>
              <a:gd name="T42" fmla="*/ 1243 h 12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258">
            <a:extLst>
              <a:ext uri="{FF2B5EF4-FFF2-40B4-BE49-F238E27FC236}">
                <a16:creationId xmlns:a16="http://schemas.microsoft.com/office/drawing/2014/main" id="{45B6C4F1-266A-CC43-A398-2F0F08C6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1663"/>
            <a:ext cx="8650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pic>
        <p:nvPicPr>
          <p:cNvPr id="120838" name="Picture 288" descr="e2gmc3yp[1]">
            <a:extLst>
              <a:ext uri="{FF2B5EF4-FFF2-40B4-BE49-F238E27FC236}">
                <a16:creationId xmlns:a16="http://schemas.microsoft.com/office/drawing/2014/main" id="{709F1BAC-3800-C44E-AFAD-6AADAF06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9" name="Text Box 289">
            <a:extLst>
              <a:ext uri="{FF2B5EF4-FFF2-40B4-BE49-F238E27FC236}">
                <a16:creationId xmlns:a16="http://schemas.microsoft.com/office/drawing/2014/main" id="{788A3AA1-1F97-3742-A500-7EC22E20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1995488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correspondent</a:t>
            </a:r>
          </a:p>
        </p:txBody>
      </p:sp>
      <p:grpSp>
        <p:nvGrpSpPr>
          <p:cNvPr id="120840" name="Group 292">
            <a:extLst>
              <a:ext uri="{FF2B5EF4-FFF2-40B4-BE49-F238E27FC236}">
                <a16:creationId xmlns:a16="http://schemas.microsoft.com/office/drawing/2014/main" id="{B36C5F60-192F-CF4A-A091-4012A5CAFC63}"/>
              </a:ext>
            </a:extLst>
          </p:cNvPr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121571" name="AutoShape 293">
              <a:extLst>
                <a:ext uri="{FF2B5EF4-FFF2-40B4-BE49-F238E27FC236}">
                  <a16:creationId xmlns:a16="http://schemas.microsoft.com/office/drawing/2014/main" id="{5407D853-A627-A84E-9273-8BDD28B64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572" name="AutoShape 294">
              <a:extLst>
                <a:ext uri="{FF2B5EF4-FFF2-40B4-BE49-F238E27FC236}">
                  <a16:creationId xmlns:a16="http://schemas.microsoft.com/office/drawing/2014/main" id="{C1B43125-20F9-D84D-9C56-8F130D8C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573" name="AutoShape 295">
              <a:extLst>
                <a:ext uri="{FF2B5EF4-FFF2-40B4-BE49-F238E27FC236}">
                  <a16:creationId xmlns:a16="http://schemas.microsoft.com/office/drawing/2014/main" id="{FAA7EF03-2B2E-374A-B399-55034B598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574" name="AutoShape 296">
              <a:extLst>
                <a:ext uri="{FF2B5EF4-FFF2-40B4-BE49-F238E27FC236}">
                  <a16:creationId xmlns:a16="http://schemas.microsoft.com/office/drawing/2014/main" id="{79611628-0194-0C47-AC7E-71C0BEF2A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575" name="Group 297">
              <a:extLst>
                <a:ext uri="{FF2B5EF4-FFF2-40B4-BE49-F238E27FC236}">
                  <a16:creationId xmlns:a16="http://schemas.microsoft.com/office/drawing/2014/main" id="{8F6B48AD-CD91-304F-B717-713D40BE3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121673" name="Line 298">
                <a:extLst>
                  <a:ext uri="{FF2B5EF4-FFF2-40B4-BE49-F238E27FC236}">
                    <a16:creationId xmlns:a16="http://schemas.microsoft.com/office/drawing/2014/main" id="{5A923647-CF22-6C42-87ED-E3254799C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74" name="Line 299">
                <a:extLst>
                  <a:ext uri="{FF2B5EF4-FFF2-40B4-BE49-F238E27FC236}">
                    <a16:creationId xmlns:a16="http://schemas.microsoft.com/office/drawing/2014/main" id="{2762FE8A-B086-C049-8A8B-47603C708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75" name="Line 300">
                <a:extLst>
                  <a:ext uri="{FF2B5EF4-FFF2-40B4-BE49-F238E27FC236}">
                    <a16:creationId xmlns:a16="http://schemas.microsoft.com/office/drawing/2014/main" id="{525CF77D-5961-414A-8B4B-02C7F1AE8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76" name="Line 301">
                <a:extLst>
                  <a:ext uri="{FF2B5EF4-FFF2-40B4-BE49-F238E27FC236}">
                    <a16:creationId xmlns:a16="http://schemas.microsoft.com/office/drawing/2014/main" id="{B0105FF6-D0DA-9248-8007-FCB6FE8B4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77" name="Line 302">
                <a:extLst>
                  <a:ext uri="{FF2B5EF4-FFF2-40B4-BE49-F238E27FC236}">
                    <a16:creationId xmlns:a16="http://schemas.microsoft.com/office/drawing/2014/main" id="{52745929-7E43-A044-8493-814F1FBA6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78" name="Line 303">
                <a:extLst>
                  <a:ext uri="{FF2B5EF4-FFF2-40B4-BE49-F238E27FC236}">
                    <a16:creationId xmlns:a16="http://schemas.microsoft.com/office/drawing/2014/main" id="{643FDAC7-1DE7-C240-AF7D-53CDEA62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79" name="Line 304">
                <a:extLst>
                  <a:ext uri="{FF2B5EF4-FFF2-40B4-BE49-F238E27FC236}">
                    <a16:creationId xmlns:a16="http://schemas.microsoft.com/office/drawing/2014/main" id="{20014B71-3004-9043-9898-255C001DF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0" name="Line 305">
                <a:extLst>
                  <a:ext uri="{FF2B5EF4-FFF2-40B4-BE49-F238E27FC236}">
                    <a16:creationId xmlns:a16="http://schemas.microsoft.com/office/drawing/2014/main" id="{37AE7EBE-7EA6-E047-BB4E-6937DC455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1" name="Line 306">
                <a:extLst>
                  <a:ext uri="{FF2B5EF4-FFF2-40B4-BE49-F238E27FC236}">
                    <a16:creationId xmlns:a16="http://schemas.microsoft.com/office/drawing/2014/main" id="{97338535-5EBC-6C49-AC70-B83533811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2" name="Line 307">
                <a:extLst>
                  <a:ext uri="{FF2B5EF4-FFF2-40B4-BE49-F238E27FC236}">
                    <a16:creationId xmlns:a16="http://schemas.microsoft.com/office/drawing/2014/main" id="{1194598F-08D0-5F44-87DF-8BE32C2FA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3" name="Line 308">
                <a:extLst>
                  <a:ext uri="{FF2B5EF4-FFF2-40B4-BE49-F238E27FC236}">
                    <a16:creationId xmlns:a16="http://schemas.microsoft.com/office/drawing/2014/main" id="{6151D638-BCA3-1A4F-B061-B01E5F2AA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4" name="Line 309">
                <a:extLst>
                  <a:ext uri="{FF2B5EF4-FFF2-40B4-BE49-F238E27FC236}">
                    <a16:creationId xmlns:a16="http://schemas.microsoft.com/office/drawing/2014/main" id="{DE15A0B1-2AF4-F24C-B0D1-19623DA84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5" name="Line 310">
                <a:extLst>
                  <a:ext uri="{FF2B5EF4-FFF2-40B4-BE49-F238E27FC236}">
                    <a16:creationId xmlns:a16="http://schemas.microsoft.com/office/drawing/2014/main" id="{28B6CA49-7E41-6E42-920E-5E61DCA12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6" name="Line 311">
                <a:extLst>
                  <a:ext uri="{FF2B5EF4-FFF2-40B4-BE49-F238E27FC236}">
                    <a16:creationId xmlns:a16="http://schemas.microsoft.com/office/drawing/2014/main" id="{CBEB7574-8087-574D-AE1D-953FAFBA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87" name="Line 312">
                <a:extLst>
                  <a:ext uri="{FF2B5EF4-FFF2-40B4-BE49-F238E27FC236}">
                    <a16:creationId xmlns:a16="http://schemas.microsoft.com/office/drawing/2014/main" id="{E483B182-2713-644B-B841-9A20F89BB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688" name="Group 313">
                <a:extLst>
                  <a:ext uri="{FF2B5EF4-FFF2-40B4-BE49-F238E27FC236}">
                    <a16:creationId xmlns:a16="http://schemas.microsoft.com/office/drawing/2014/main" id="{F3D6A085-23F8-4648-A028-C308764A56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699" name="Line 314">
                  <a:extLst>
                    <a:ext uri="{FF2B5EF4-FFF2-40B4-BE49-F238E27FC236}">
                      <a16:creationId xmlns:a16="http://schemas.microsoft.com/office/drawing/2014/main" id="{4724A183-F5C6-CD4D-AC11-575AD2ABB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700" name="Line 315">
                  <a:extLst>
                    <a:ext uri="{FF2B5EF4-FFF2-40B4-BE49-F238E27FC236}">
                      <a16:creationId xmlns:a16="http://schemas.microsoft.com/office/drawing/2014/main" id="{23AD5125-6B13-F94E-A04D-29ED2BB64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701" name="Line 316">
                  <a:extLst>
                    <a:ext uri="{FF2B5EF4-FFF2-40B4-BE49-F238E27FC236}">
                      <a16:creationId xmlns:a16="http://schemas.microsoft.com/office/drawing/2014/main" id="{CD7E0AAC-0A02-474C-AA62-70430D067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702" name="Line 317">
                  <a:extLst>
                    <a:ext uri="{FF2B5EF4-FFF2-40B4-BE49-F238E27FC236}">
                      <a16:creationId xmlns:a16="http://schemas.microsoft.com/office/drawing/2014/main" id="{FE0F56EA-0122-7648-85CE-0C99B7646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689" name="Group 318">
                <a:extLst>
                  <a:ext uri="{FF2B5EF4-FFF2-40B4-BE49-F238E27FC236}">
                    <a16:creationId xmlns:a16="http://schemas.microsoft.com/office/drawing/2014/main" id="{DD10E620-CC55-9149-9C5E-F98341801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695" name="Line 319">
                  <a:extLst>
                    <a:ext uri="{FF2B5EF4-FFF2-40B4-BE49-F238E27FC236}">
                      <a16:creationId xmlns:a16="http://schemas.microsoft.com/office/drawing/2014/main" id="{B158C378-0801-D84B-B8D0-A7AAFCFD8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96" name="Line 320">
                  <a:extLst>
                    <a:ext uri="{FF2B5EF4-FFF2-40B4-BE49-F238E27FC236}">
                      <a16:creationId xmlns:a16="http://schemas.microsoft.com/office/drawing/2014/main" id="{E3C3468D-EDB5-E64B-97D7-91C8ECC5A4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97" name="Line 321">
                  <a:extLst>
                    <a:ext uri="{FF2B5EF4-FFF2-40B4-BE49-F238E27FC236}">
                      <a16:creationId xmlns:a16="http://schemas.microsoft.com/office/drawing/2014/main" id="{EAF4AFF9-367B-F64B-8358-82D21E0FA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98" name="Line 322">
                  <a:extLst>
                    <a:ext uri="{FF2B5EF4-FFF2-40B4-BE49-F238E27FC236}">
                      <a16:creationId xmlns:a16="http://schemas.microsoft.com/office/drawing/2014/main" id="{C4629B6C-9D5F-334B-B511-B4B3EB75D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690" name="Group 323">
                <a:extLst>
                  <a:ext uri="{FF2B5EF4-FFF2-40B4-BE49-F238E27FC236}">
                    <a16:creationId xmlns:a16="http://schemas.microsoft.com/office/drawing/2014/main" id="{332245C1-6907-0E48-AAB6-1852FE129F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691" name="Line 324">
                  <a:extLst>
                    <a:ext uri="{FF2B5EF4-FFF2-40B4-BE49-F238E27FC236}">
                      <a16:creationId xmlns:a16="http://schemas.microsoft.com/office/drawing/2014/main" id="{FCB50C3E-2329-3049-8FB7-1BBA5FBA8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92" name="Line 325">
                  <a:extLst>
                    <a:ext uri="{FF2B5EF4-FFF2-40B4-BE49-F238E27FC236}">
                      <a16:creationId xmlns:a16="http://schemas.microsoft.com/office/drawing/2014/main" id="{708095F1-1B26-6640-B2D2-1BA1AC90B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93" name="Line 326">
                  <a:extLst>
                    <a:ext uri="{FF2B5EF4-FFF2-40B4-BE49-F238E27FC236}">
                      <a16:creationId xmlns:a16="http://schemas.microsoft.com/office/drawing/2014/main" id="{45D0E477-E402-924C-880F-128A861C5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94" name="Line 327">
                  <a:extLst>
                    <a:ext uri="{FF2B5EF4-FFF2-40B4-BE49-F238E27FC236}">
                      <a16:creationId xmlns:a16="http://schemas.microsoft.com/office/drawing/2014/main" id="{D35E1331-5CB1-3740-8519-7F2FF711B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576" name="Group 328">
              <a:extLst>
                <a:ext uri="{FF2B5EF4-FFF2-40B4-BE49-F238E27FC236}">
                  <a16:creationId xmlns:a16="http://schemas.microsoft.com/office/drawing/2014/main" id="{BA258EE5-C4AC-8347-A285-A1087F46B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121643" name="Line 329">
                <a:extLst>
                  <a:ext uri="{FF2B5EF4-FFF2-40B4-BE49-F238E27FC236}">
                    <a16:creationId xmlns:a16="http://schemas.microsoft.com/office/drawing/2014/main" id="{F265A136-115E-3441-A2C2-8DFD6985D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44" name="Line 330">
                <a:extLst>
                  <a:ext uri="{FF2B5EF4-FFF2-40B4-BE49-F238E27FC236}">
                    <a16:creationId xmlns:a16="http://schemas.microsoft.com/office/drawing/2014/main" id="{5BBA3AEC-9A83-9547-8332-E93D46B78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45" name="Line 331">
                <a:extLst>
                  <a:ext uri="{FF2B5EF4-FFF2-40B4-BE49-F238E27FC236}">
                    <a16:creationId xmlns:a16="http://schemas.microsoft.com/office/drawing/2014/main" id="{23335313-6D20-4741-90D0-7AC55E964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46" name="Line 332">
                <a:extLst>
                  <a:ext uri="{FF2B5EF4-FFF2-40B4-BE49-F238E27FC236}">
                    <a16:creationId xmlns:a16="http://schemas.microsoft.com/office/drawing/2014/main" id="{B96DDBAE-AD31-AE41-9DB2-5F065676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47" name="Line 333">
                <a:extLst>
                  <a:ext uri="{FF2B5EF4-FFF2-40B4-BE49-F238E27FC236}">
                    <a16:creationId xmlns:a16="http://schemas.microsoft.com/office/drawing/2014/main" id="{D84A9B49-6767-674A-A55B-DBC69584F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48" name="Line 334">
                <a:extLst>
                  <a:ext uri="{FF2B5EF4-FFF2-40B4-BE49-F238E27FC236}">
                    <a16:creationId xmlns:a16="http://schemas.microsoft.com/office/drawing/2014/main" id="{1A24632A-32B8-C947-9496-52A75D3D2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49" name="Line 335">
                <a:extLst>
                  <a:ext uri="{FF2B5EF4-FFF2-40B4-BE49-F238E27FC236}">
                    <a16:creationId xmlns:a16="http://schemas.microsoft.com/office/drawing/2014/main" id="{DD682BCA-61D7-E345-910E-7B1237A70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0" name="Line 336">
                <a:extLst>
                  <a:ext uri="{FF2B5EF4-FFF2-40B4-BE49-F238E27FC236}">
                    <a16:creationId xmlns:a16="http://schemas.microsoft.com/office/drawing/2014/main" id="{7BB3E0AE-00BF-BF4B-A96E-7CDA01236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1" name="Line 337">
                <a:extLst>
                  <a:ext uri="{FF2B5EF4-FFF2-40B4-BE49-F238E27FC236}">
                    <a16:creationId xmlns:a16="http://schemas.microsoft.com/office/drawing/2014/main" id="{44A2B3A5-E9D3-F746-AA2D-DD047F2FC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2" name="Line 338">
                <a:extLst>
                  <a:ext uri="{FF2B5EF4-FFF2-40B4-BE49-F238E27FC236}">
                    <a16:creationId xmlns:a16="http://schemas.microsoft.com/office/drawing/2014/main" id="{931211C3-86B6-9140-A84C-70F0049C0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3" name="Line 339">
                <a:extLst>
                  <a:ext uri="{FF2B5EF4-FFF2-40B4-BE49-F238E27FC236}">
                    <a16:creationId xmlns:a16="http://schemas.microsoft.com/office/drawing/2014/main" id="{7F728B2D-2EDC-C54D-9AA2-C042BC9F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4" name="Line 340">
                <a:extLst>
                  <a:ext uri="{FF2B5EF4-FFF2-40B4-BE49-F238E27FC236}">
                    <a16:creationId xmlns:a16="http://schemas.microsoft.com/office/drawing/2014/main" id="{71A57B4B-494B-F44B-A310-9BD48D21B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5" name="Line 341">
                <a:extLst>
                  <a:ext uri="{FF2B5EF4-FFF2-40B4-BE49-F238E27FC236}">
                    <a16:creationId xmlns:a16="http://schemas.microsoft.com/office/drawing/2014/main" id="{09777441-C522-1D4B-8981-4022AAA58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6" name="Line 342">
                <a:extLst>
                  <a:ext uri="{FF2B5EF4-FFF2-40B4-BE49-F238E27FC236}">
                    <a16:creationId xmlns:a16="http://schemas.microsoft.com/office/drawing/2014/main" id="{3340AD47-BBD0-4043-AA3C-9B41267B5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57" name="Line 343">
                <a:extLst>
                  <a:ext uri="{FF2B5EF4-FFF2-40B4-BE49-F238E27FC236}">
                    <a16:creationId xmlns:a16="http://schemas.microsoft.com/office/drawing/2014/main" id="{00B0FC33-0EAD-B742-A447-57ACA609A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658" name="Group 344">
                <a:extLst>
                  <a:ext uri="{FF2B5EF4-FFF2-40B4-BE49-F238E27FC236}">
                    <a16:creationId xmlns:a16="http://schemas.microsoft.com/office/drawing/2014/main" id="{1567F33C-470D-EE41-899A-CBA857B50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669" name="Line 345">
                  <a:extLst>
                    <a:ext uri="{FF2B5EF4-FFF2-40B4-BE49-F238E27FC236}">
                      <a16:creationId xmlns:a16="http://schemas.microsoft.com/office/drawing/2014/main" id="{BB896737-1A33-9C46-86AC-D5C2A0694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70" name="Line 346">
                  <a:extLst>
                    <a:ext uri="{FF2B5EF4-FFF2-40B4-BE49-F238E27FC236}">
                      <a16:creationId xmlns:a16="http://schemas.microsoft.com/office/drawing/2014/main" id="{EE434307-AA82-4B4A-A18D-8CA40FC08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71" name="Line 347">
                  <a:extLst>
                    <a:ext uri="{FF2B5EF4-FFF2-40B4-BE49-F238E27FC236}">
                      <a16:creationId xmlns:a16="http://schemas.microsoft.com/office/drawing/2014/main" id="{4E4025D1-DD27-2F4E-824F-0D23F7EA9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72" name="Line 348">
                  <a:extLst>
                    <a:ext uri="{FF2B5EF4-FFF2-40B4-BE49-F238E27FC236}">
                      <a16:creationId xmlns:a16="http://schemas.microsoft.com/office/drawing/2014/main" id="{C36AC7DB-58B6-784E-85F4-3D5243A03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659" name="Group 349">
                <a:extLst>
                  <a:ext uri="{FF2B5EF4-FFF2-40B4-BE49-F238E27FC236}">
                    <a16:creationId xmlns:a16="http://schemas.microsoft.com/office/drawing/2014/main" id="{494FA66B-E802-7848-BBEA-680755AB2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665" name="Line 350">
                  <a:extLst>
                    <a:ext uri="{FF2B5EF4-FFF2-40B4-BE49-F238E27FC236}">
                      <a16:creationId xmlns:a16="http://schemas.microsoft.com/office/drawing/2014/main" id="{72928C05-A160-004D-A74C-FFE8D8960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66" name="Line 351">
                  <a:extLst>
                    <a:ext uri="{FF2B5EF4-FFF2-40B4-BE49-F238E27FC236}">
                      <a16:creationId xmlns:a16="http://schemas.microsoft.com/office/drawing/2014/main" id="{DEC21BA7-C945-D04D-B59C-CC689A14B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67" name="Line 352">
                  <a:extLst>
                    <a:ext uri="{FF2B5EF4-FFF2-40B4-BE49-F238E27FC236}">
                      <a16:creationId xmlns:a16="http://schemas.microsoft.com/office/drawing/2014/main" id="{96B8ED8E-C203-9046-9C35-7EA6ADFD2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68" name="Line 353">
                  <a:extLst>
                    <a:ext uri="{FF2B5EF4-FFF2-40B4-BE49-F238E27FC236}">
                      <a16:creationId xmlns:a16="http://schemas.microsoft.com/office/drawing/2014/main" id="{064151A7-9836-E345-9B7E-92BD99D774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660" name="Group 354">
                <a:extLst>
                  <a:ext uri="{FF2B5EF4-FFF2-40B4-BE49-F238E27FC236}">
                    <a16:creationId xmlns:a16="http://schemas.microsoft.com/office/drawing/2014/main" id="{7269F4E9-03E1-B545-96CF-7C11BB2D7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661" name="Line 355">
                  <a:extLst>
                    <a:ext uri="{FF2B5EF4-FFF2-40B4-BE49-F238E27FC236}">
                      <a16:creationId xmlns:a16="http://schemas.microsoft.com/office/drawing/2014/main" id="{B98F371F-96DA-8149-A455-02AB93739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62" name="Line 356">
                  <a:extLst>
                    <a:ext uri="{FF2B5EF4-FFF2-40B4-BE49-F238E27FC236}">
                      <a16:creationId xmlns:a16="http://schemas.microsoft.com/office/drawing/2014/main" id="{08211C45-7EF0-D948-9530-7BA7ECBE69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63" name="Line 357">
                  <a:extLst>
                    <a:ext uri="{FF2B5EF4-FFF2-40B4-BE49-F238E27FC236}">
                      <a16:creationId xmlns:a16="http://schemas.microsoft.com/office/drawing/2014/main" id="{B1C46CB6-A70F-0C49-83BB-116AB2187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64" name="Line 358">
                  <a:extLst>
                    <a:ext uri="{FF2B5EF4-FFF2-40B4-BE49-F238E27FC236}">
                      <a16:creationId xmlns:a16="http://schemas.microsoft.com/office/drawing/2014/main" id="{88ACA059-43EF-AB46-B77F-3538238FDF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577" name="Group 359">
              <a:extLst>
                <a:ext uri="{FF2B5EF4-FFF2-40B4-BE49-F238E27FC236}">
                  <a16:creationId xmlns:a16="http://schemas.microsoft.com/office/drawing/2014/main" id="{A959D85B-CEB9-B241-B4F7-B0B263B00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121613" name="Line 360">
                <a:extLst>
                  <a:ext uri="{FF2B5EF4-FFF2-40B4-BE49-F238E27FC236}">
                    <a16:creationId xmlns:a16="http://schemas.microsoft.com/office/drawing/2014/main" id="{C9BE94CB-6371-8645-9161-41EEDE65F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14" name="Line 361">
                <a:extLst>
                  <a:ext uri="{FF2B5EF4-FFF2-40B4-BE49-F238E27FC236}">
                    <a16:creationId xmlns:a16="http://schemas.microsoft.com/office/drawing/2014/main" id="{3672B192-1406-8944-9092-E16A21104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15" name="Line 362">
                <a:extLst>
                  <a:ext uri="{FF2B5EF4-FFF2-40B4-BE49-F238E27FC236}">
                    <a16:creationId xmlns:a16="http://schemas.microsoft.com/office/drawing/2014/main" id="{C6BD7D32-9959-2349-87E3-96E4090B2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16" name="Line 363">
                <a:extLst>
                  <a:ext uri="{FF2B5EF4-FFF2-40B4-BE49-F238E27FC236}">
                    <a16:creationId xmlns:a16="http://schemas.microsoft.com/office/drawing/2014/main" id="{724097F2-BAA6-214E-8003-C8838B5F5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17" name="Line 364">
                <a:extLst>
                  <a:ext uri="{FF2B5EF4-FFF2-40B4-BE49-F238E27FC236}">
                    <a16:creationId xmlns:a16="http://schemas.microsoft.com/office/drawing/2014/main" id="{38F9898D-9561-004A-94D1-4B3F1CC1B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18" name="Line 365">
                <a:extLst>
                  <a:ext uri="{FF2B5EF4-FFF2-40B4-BE49-F238E27FC236}">
                    <a16:creationId xmlns:a16="http://schemas.microsoft.com/office/drawing/2014/main" id="{B04E3FE7-7322-914E-B597-1FF78A546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19" name="Line 366">
                <a:extLst>
                  <a:ext uri="{FF2B5EF4-FFF2-40B4-BE49-F238E27FC236}">
                    <a16:creationId xmlns:a16="http://schemas.microsoft.com/office/drawing/2014/main" id="{FC10C254-18B8-D04E-BA2C-3B6F31EFB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0" name="Line 367">
                <a:extLst>
                  <a:ext uri="{FF2B5EF4-FFF2-40B4-BE49-F238E27FC236}">
                    <a16:creationId xmlns:a16="http://schemas.microsoft.com/office/drawing/2014/main" id="{1182CAE3-22AC-6A40-AFE2-D16A26D16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1" name="Line 368">
                <a:extLst>
                  <a:ext uri="{FF2B5EF4-FFF2-40B4-BE49-F238E27FC236}">
                    <a16:creationId xmlns:a16="http://schemas.microsoft.com/office/drawing/2014/main" id="{30E0B87A-81EA-5F4F-83FD-21D9DB7F8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2" name="Line 369">
                <a:extLst>
                  <a:ext uri="{FF2B5EF4-FFF2-40B4-BE49-F238E27FC236}">
                    <a16:creationId xmlns:a16="http://schemas.microsoft.com/office/drawing/2014/main" id="{0F79E0EC-B205-F543-B789-AEFC89AEC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3" name="Line 370">
                <a:extLst>
                  <a:ext uri="{FF2B5EF4-FFF2-40B4-BE49-F238E27FC236}">
                    <a16:creationId xmlns:a16="http://schemas.microsoft.com/office/drawing/2014/main" id="{FF5FCFB6-2481-BC4C-A69F-52F3721C3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4" name="Line 371">
                <a:extLst>
                  <a:ext uri="{FF2B5EF4-FFF2-40B4-BE49-F238E27FC236}">
                    <a16:creationId xmlns:a16="http://schemas.microsoft.com/office/drawing/2014/main" id="{42767796-8DE8-4C43-940B-AD5179B2B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5" name="Line 372">
                <a:extLst>
                  <a:ext uri="{FF2B5EF4-FFF2-40B4-BE49-F238E27FC236}">
                    <a16:creationId xmlns:a16="http://schemas.microsoft.com/office/drawing/2014/main" id="{1A2BB22C-E00E-CC4A-8D08-FC35476B5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6" name="Line 373">
                <a:extLst>
                  <a:ext uri="{FF2B5EF4-FFF2-40B4-BE49-F238E27FC236}">
                    <a16:creationId xmlns:a16="http://schemas.microsoft.com/office/drawing/2014/main" id="{D38B22FB-21BE-3B49-9560-82C876D33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627" name="Line 374">
                <a:extLst>
                  <a:ext uri="{FF2B5EF4-FFF2-40B4-BE49-F238E27FC236}">
                    <a16:creationId xmlns:a16="http://schemas.microsoft.com/office/drawing/2014/main" id="{6FF1AAE8-5ED0-E14E-A5B8-6FEDD950F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628" name="Group 375">
                <a:extLst>
                  <a:ext uri="{FF2B5EF4-FFF2-40B4-BE49-F238E27FC236}">
                    <a16:creationId xmlns:a16="http://schemas.microsoft.com/office/drawing/2014/main" id="{CC0DD0F8-EBA7-9C44-9968-9A1A9DA055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639" name="Line 376">
                  <a:extLst>
                    <a:ext uri="{FF2B5EF4-FFF2-40B4-BE49-F238E27FC236}">
                      <a16:creationId xmlns:a16="http://schemas.microsoft.com/office/drawing/2014/main" id="{CE533715-39A4-8C46-B5E6-6A970A7B5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40" name="Line 377">
                  <a:extLst>
                    <a:ext uri="{FF2B5EF4-FFF2-40B4-BE49-F238E27FC236}">
                      <a16:creationId xmlns:a16="http://schemas.microsoft.com/office/drawing/2014/main" id="{178BBFD4-40C8-4340-814D-0204FDCE5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41" name="Line 378">
                  <a:extLst>
                    <a:ext uri="{FF2B5EF4-FFF2-40B4-BE49-F238E27FC236}">
                      <a16:creationId xmlns:a16="http://schemas.microsoft.com/office/drawing/2014/main" id="{1AF0A7FF-33A1-034F-A3D7-010711B2E5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42" name="Line 379">
                  <a:extLst>
                    <a:ext uri="{FF2B5EF4-FFF2-40B4-BE49-F238E27FC236}">
                      <a16:creationId xmlns:a16="http://schemas.microsoft.com/office/drawing/2014/main" id="{D26722C9-5242-E747-80CA-AB6FE7CA3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629" name="Group 380">
                <a:extLst>
                  <a:ext uri="{FF2B5EF4-FFF2-40B4-BE49-F238E27FC236}">
                    <a16:creationId xmlns:a16="http://schemas.microsoft.com/office/drawing/2014/main" id="{DAEFE621-A1A1-3449-9FC8-EBDA1CD63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635" name="Line 381">
                  <a:extLst>
                    <a:ext uri="{FF2B5EF4-FFF2-40B4-BE49-F238E27FC236}">
                      <a16:creationId xmlns:a16="http://schemas.microsoft.com/office/drawing/2014/main" id="{973DB6C5-C892-724F-AD4A-0BE2C99A0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36" name="Line 382">
                  <a:extLst>
                    <a:ext uri="{FF2B5EF4-FFF2-40B4-BE49-F238E27FC236}">
                      <a16:creationId xmlns:a16="http://schemas.microsoft.com/office/drawing/2014/main" id="{F7A566CA-B8BF-0248-AEFF-DDA62E27E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37" name="Line 383">
                  <a:extLst>
                    <a:ext uri="{FF2B5EF4-FFF2-40B4-BE49-F238E27FC236}">
                      <a16:creationId xmlns:a16="http://schemas.microsoft.com/office/drawing/2014/main" id="{B3C91AC5-729C-BE47-BD8C-52B3A09C7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38" name="Line 384">
                  <a:extLst>
                    <a:ext uri="{FF2B5EF4-FFF2-40B4-BE49-F238E27FC236}">
                      <a16:creationId xmlns:a16="http://schemas.microsoft.com/office/drawing/2014/main" id="{AD41C570-611C-6244-928E-44802B8AB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630" name="Group 385">
                <a:extLst>
                  <a:ext uri="{FF2B5EF4-FFF2-40B4-BE49-F238E27FC236}">
                    <a16:creationId xmlns:a16="http://schemas.microsoft.com/office/drawing/2014/main" id="{C2E341A5-1BE6-3145-9C82-39BA3E9B41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631" name="Line 386">
                  <a:extLst>
                    <a:ext uri="{FF2B5EF4-FFF2-40B4-BE49-F238E27FC236}">
                      <a16:creationId xmlns:a16="http://schemas.microsoft.com/office/drawing/2014/main" id="{99F974FC-D7E9-A144-B0FE-B44174888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32" name="Line 387">
                  <a:extLst>
                    <a:ext uri="{FF2B5EF4-FFF2-40B4-BE49-F238E27FC236}">
                      <a16:creationId xmlns:a16="http://schemas.microsoft.com/office/drawing/2014/main" id="{68D1920F-3B1A-2E45-ADE6-D49A52DA0A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33" name="Line 388">
                  <a:extLst>
                    <a:ext uri="{FF2B5EF4-FFF2-40B4-BE49-F238E27FC236}">
                      <a16:creationId xmlns:a16="http://schemas.microsoft.com/office/drawing/2014/main" id="{C6EDD82D-8A30-504B-9B7A-9913A54FD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34" name="Line 389">
                  <a:extLst>
                    <a:ext uri="{FF2B5EF4-FFF2-40B4-BE49-F238E27FC236}">
                      <a16:creationId xmlns:a16="http://schemas.microsoft.com/office/drawing/2014/main" id="{9BB25DAB-D8F5-3346-B704-59F6712FF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578" name="Group 390">
              <a:extLst>
                <a:ext uri="{FF2B5EF4-FFF2-40B4-BE49-F238E27FC236}">
                  <a16:creationId xmlns:a16="http://schemas.microsoft.com/office/drawing/2014/main" id="{AFD638AC-684B-174F-BAF7-5C95305AF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121583" name="Line 391">
                <a:extLst>
                  <a:ext uri="{FF2B5EF4-FFF2-40B4-BE49-F238E27FC236}">
                    <a16:creationId xmlns:a16="http://schemas.microsoft.com/office/drawing/2014/main" id="{6CB31975-0E8A-9C43-9DA7-E50AB0542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84" name="Line 392">
                <a:extLst>
                  <a:ext uri="{FF2B5EF4-FFF2-40B4-BE49-F238E27FC236}">
                    <a16:creationId xmlns:a16="http://schemas.microsoft.com/office/drawing/2014/main" id="{F11C0975-BEC8-BA49-810C-4881CD4C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85" name="Line 393">
                <a:extLst>
                  <a:ext uri="{FF2B5EF4-FFF2-40B4-BE49-F238E27FC236}">
                    <a16:creationId xmlns:a16="http://schemas.microsoft.com/office/drawing/2014/main" id="{FDE57DB4-AE4D-BE4C-BFDE-112A8F63B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86" name="Line 394">
                <a:extLst>
                  <a:ext uri="{FF2B5EF4-FFF2-40B4-BE49-F238E27FC236}">
                    <a16:creationId xmlns:a16="http://schemas.microsoft.com/office/drawing/2014/main" id="{03CD568F-2CE3-F040-A0D5-960AC65EF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87" name="Line 395">
                <a:extLst>
                  <a:ext uri="{FF2B5EF4-FFF2-40B4-BE49-F238E27FC236}">
                    <a16:creationId xmlns:a16="http://schemas.microsoft.com/office/drawing/2014/main" id="{BAAD080E-45B2-1B49-8811-E363FCAE5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88" name="Line 396">
                <a:extLst>
                  <a:ext uri="{FF2B5EF4-FFF2-40B4-BE49-F238E27FC236}">
                    <a16:creationId xmlns:a16="http://schemas.microsoft.com/office/drawing/2014/main" id="{1012F67E-6830-8848-9926-5153AA9FA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89" name="Line 397">
                <a:extLst>
                  <a:ext uri="{FF2B5EF4-FFF2-40B4-BE49-F238E27FC236}">
                    <a16:creationId xmlns:a16="http://schemas.microsoft.com/office/drawing/2014/main" id="{418129BF-CBF5-D946-A6B7-9469F172F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0" name="Line 398">
                <a:extLst>
                  <a:ext uri="{FF2B5EF4-FFF2-40B4-BE49-F238E27FC236}">
                    <a16:creationId xmlns:a16="http://schemas.microsoft.com/office/drawing/2014/main" id="{80AD58E3-330F-F649-B5C3-6EB7FA18E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1" name="Line 399">
                <a:extLst>
                  <a:ext uri="{FF2B5EF4-FFF2-40B4-BE49-F238E27FC236}">
                    <a16:creationId xmlns:a16="http://schemas.microsoft.com/office/drawing/2014/main" id="{551A5C65-F71E-844B-BFFC-DE44F9890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2" name="Line 400">
                <a:extLst>
                  <a:ext uri="{FF2B5EF4-FFF2-40B4-BE49-F238E27FC236}">
                    <a16:creationId xmlns:a16="http://schemas.microsoft.com/office/drawing/2014/main" id="{49AB9BBF-FF2F-9042-8995-2D394224A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3" name="Line 401">
                <a:extLst>
                  <a:ext uri="{FF2B5EF4-FFF2-40B4-BE49-F238E27FC236}">
                    <a16:creationId xmlns:a16="http://schemas.microsoft.com/office/drawing/2014/main" id="{43579FEE-1B7F-6047-8B45-BF823BADC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4" name="Line 402">
                <a:extLst>
                  <a:ext uri="{FF2B5EF4-FFF2-40B4-BE49-F238E27FC236}">
                    <a16:creationId xmlns:a16="http://schemas.microsoft.com/office/drawing/2014/main" id="{D0AEEC06-F335-CF4F-A39E-1EA45F7C0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5" name="Line 403">
                <a:extLst>
                  <a:ext uri="{FF2B5EF4-FFF2-40B4-BE49-F238E27FC236}">
                    <a16:creationId xmlns:a16="http://schemas.microsoft.com/office/drawing/2014/main" id="{338D64B9-0FC8-D74D-989F-B138A6B7F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6" name="Line 404">
                <a:extLst>
                  <a:ext uri="{FF2B5EF4-FFF2-40B4-BE49-F238E27FC236}">
                    <a16:creationId xmlns:a16="http://schemas.microsoft.com/office/drawing/2014/main" id="{037A17AD-39BA-5347-9167-8B06C465F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97" name="Line 405">
                <a:extLst>
                  <a:ext uri="{FF2B5EF4-FFF2-40B4-BE49-F238E27FC236}">
                    <a16:creationId xmlns:a16="http://schemas.microsoft.com/office/drawing/2014/main" id="{124890B4-9633-BD4F-9D0F-8031E73B0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598" name="Group 406">
                <a:extLst>
                  <a:ext uri="{FF2B5EF4-FFF2-40B4-BE49-F238E27FC236}">
                    <a16:creationId xmlns:a16="http://schemas.microsoft.com/office/drawing/2014/main" id="{6746EDCE-F1EA-C041-AD1D-29DA53338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609" name="Line 407">
                  <a:extLst>
                    <a:ext uri="{FF2B5EF4-FFF2-40B4-BE49-F238E27FC236}">
                      <a16:creationId xmlns:a16="http://schemas.microsoft.com/office/drawing/2014/main" id="{A16277DE-3145-D348-82B5-2D8E0E3B7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10" name="Line 408">
                  <a:extLst>
                    <a:ext uri="{FF2B5EF4-FFF2-40B4-BE49-F238E27FC236}">
                      <a16:creationId xmlns:a16="http://schemas.microsoft.com/office/drawing/2014/main" id="{A44A867E-9A0F-7147-BDF4-A0FE87E533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11" name="Line 409">
                  <a:extLst>
                    <a:ext uri="{FF2B5EF4-FFF2-40B4-BE49-F238E27FC236}">
                      <a16:creationId xmlns:a16="http://schemas.microsoft.com/office/drawing/2014/main" id="{C6D07979-5E9F-244E-900D-9B3B8EC4B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12" name="Line 410">
                  <a:extLst>
                    <a:ext uri="{FF2B5EF4-FFF2-40B4-BE49-F238E27FC236}">
                      <a16:creationId xmlns:a16="http://schemas.microsoft.com/office/drawing/2014/main" id="{475373EE-F71C-4C46-ADBF-6628EFC92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599" name="Group 411">
                <a:extLst>
                  <a:ext uri="{FF2B5EF4-FFF2-40B4-BE49-F238E27FC236}">
                    <a16:creationId xmlns:a16="http://schemas.microsoft.com/office/drawing/2014/main" id="{15B842D9-E16D-0146-B075-CF4AA16CE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605" name="Line 412">
                  <a:extLst>
                    <a:ext uri="{FF2B5EF4-FFF2-40B4-BE49-F238E27FC236}">
                      <a16:creationId xmlns:a16="http://schemas.microsoft.com/office/drawing/2014/main" id="{07C5B21A-6CCD-924F-9B26-3EE88CE49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06" name="Line 413">
                  <a:extLst>
                    <a:ext uri="{FF2B5EF4-FFF2-40B4-BE49-F238E27FC236}">
                      <a16:creationId xmlns:a16="http://schemas.microsoft.com/office/drawing/2014/main" id="{C18C7DBC-F655-6B48-B442-FE083FDD5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07" name="Line 414">
                  <a:extLst>
                    <a:ext uri="{FF2B5EF4-FFF2-40B4-BE49-F238E27FC236}">
                      <a16:creationId xmlns:a16="http://schemas.microsoft.com/office/drawing/2014/main" id="{10A4D6F2-8012-2344-8B1B-AA41A0749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08" name="Line 415">
                  <a:extLst>
                    <a:ext uri="{FF2B5EF4-FFF2-40B4-BE49-F238E27FC236}">
                      <a16:creationId xmlns:a16="http://schemas.microsoft.com/office/drawing/2014/main" id="{620C2C20-7124-534A-95F6-296FFBBE8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600" name="Group 416">
                <a:extLst>
                  <a:ext uri="{FF2B5EF4-FFF2-40B4-BE49-F238E27FC236}">
                    <a16:creationId xmlns:a16="http://schemas.microsoft.com/office/drawing/2014/main" id="{BC2AD26F-36DB-5E4D-89F6-22D2AE892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601" name="Line 417">
                  <a:extLst>
                    <a:ext uri="{FF2B5EF4-FFF2-40B4-BE49-F238E27FC236}">
                      <a16:creationId xmlns:a16="http://schemas.microsoft.com/office/drawing/2014/main" id="{89877CED-A715-4B4E-BC78-B24D94A2E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02" name="Line 418">
                  <a:extLst>
                    <a:ext uri="{FF2B5EF4-FFF2-40B4-BE49-F238E27FC236}">
                      <a16:creationId xmlns:a16="http://schemas.microsoft.com/office/drawing/2014/main" id="{5632EEDF-CEE2-7F46-8FB5-516D7FC54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03" name="Line 419">
                  <a:extLst>
                    <a:ext uri="{FF2B5EF4-FFF2-40B4-BE49-F238E27FC236}">
                      <a16:creationId xmlns:a16="http://schemas.microsoft.com/office/drawing/2014/main" id="{F6F02173-D323-2B41-BA49-28B262143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604" name="Line 420">
                  <a:extLst>
                    <a:ext uri="{FF2B5EF4-FFF2-40B4-BE49-F238E27FC236}">
                      <a16:creationId xmlns:a16="http://schemas.microsoft.com/office/drawing/2014/main" id="{45B3BB5A-F990-9748-9FC7-FE73F3CA4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1579" name="Line 421">
              <a:extLst>
                <a:ext uri="{FF2B5EF4-FFF2-40B4-BE49-F238E27FC236}">
                  <a16:creationId xmlns:a16="http://schemas.microsoft.com/office/drawing/2014/main" id="{3049F725-200A-554C-85F8-117BB2BBE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" name="Line 422">
              <a:extLst>
                <a:ext uri="{FF2B5EF4-FFF2-40B4-BE49-F238E27FC236}">
                  <a16:creationId xmlns:a16="http://schemas.microsoft.com/office/drawing/2014/main" id="{7D6700DA-C1D5-8A45-B844-5C26A35BB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" name="Line 423">
              <a:extLst>
                <a:ext uri="{FF2B5EF4-FFF2-40B4-BE49-F238E27FC236}">
                  <a16:creationId xmlns:a16="http://schemas.microsoft.com/office/drawing/2014/main" id="{C113AF0E-C6F9-8E4D-BD19-A69B122AA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" name="Line 424">
              <a:extLst>
                <a:ext uri="{FF2B5EF4-FFF2-40B4-BE49-F238E27FC236}">
                  <a16:creationId xmlns:a16="http://schemas.microsoft.com/office/drawing/2014/main" id="{1683BCB1-F738-BA45-8602-86603BD29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41" name="Group 425">
            <a:extLst>
              <a:ext uri="{FF2B5EF4-FFF2-40B4-BE49-F238E27FC236}">
                <a16:creationId xmlns:a16="http://schemas.microsoft.com/office/drawing/2014/main" id="{CB7BFDAE-F6AD-F645-8BDC-AD35367D9303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121569" name="Rectangle 426">
              <a:extLst>
                <a:ext uri="{FF2B5EF4-FFF2-40B4-BE49-F238E27FC236}">
                  <a16:creationId xmlns:a16="http://schemas.microsoft.com/office/drawing/2014/main" id="{8C63F0CB-4119-AF4B-A7EC-7796D1803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570" name="Text Box 427">
              <a:extLst>
                <a:ext uri="{FF2B5EF4-FFF2-40B4-BE49-F238E27FC236}">
                  <a16:creationId xmlns:a16="http://schemas.microsoft.com/office/drawing/2014/main" id="{75E47DA5-46FA-1C4A-8930-04E1F163C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MSC</a:t>
              </a:r>
            </a:p>
          </p:txBody>
        </p:sp>
      </p:grpSp>
      <p:grpSp>
        <p:nvGrpSpPr>
          <p:cNvPr id="120842" name="Group 428">
            <a:extLst>
              <a:ext uri="{FF2B5EF4-FFF2-40B4-BE49-F238E27FC236}">
                <a16:creationId xmlns:a16="http://schemas.microsoft.com/office/drawing/2014/main" id="{C7E89716-EB6E-DF4D-9983-78A50B656594}"/>
              </a:ext>
            </a:extLst>
          </p:cNvPr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121402" name="AutoShape 429">
              <a:extLst>
                <a:ext uri="{FF2B5EF4-FFF2-40B4-BE49-F238E27FC236}">
                  <a16:creationId xmlns:a16="http://schemas.microsoft.com/office/drawing/2014/main" id="{A21B250C-5C71-6F47-87D8-1B6CDC988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403" name="AutoShape 430">
              <a:extLst>
                <a:ext uri="{FF2B5EF4-FFF2-40B4-BE49-F238E27FC236}">
                  <a16:creationId xmlns:a16="http://schemas.microsoft.com/office/drawing/2014/main" id="{4C864A68-7B7D-7540-9A91-4B7A1DC9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404" name="AutoShape 431">
              <a:extLst>
                <a:ext uri="{FF2B5EF4-FFF2-40B4-BE49-F238E27FC236}">
                  <a16:creationId xmlns:a16="http://schemas.microsoft.com/office/drawing/2014/main" id="{0B25FD21-4A55-9D4D-9E96-EA322969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405" name="Group 432">
              <a:extLst>
                <a:ext uri="{FF2B5EF4-FFF2-40B4-BE49-F238E27FC236}">
                  <a16:creationId xmlns:a16="http://schemas.microsoft.com/office/drawing/2014/main" id="{807C11BA-05B8-BC4D-8D75-6EE22A417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121537" name="AutoShape 433">
                <a:extLst>
                  <a:ext uri="{FF2B5EF4-FFF2-40B4-BE49-F238E27FC236}">
                    <a16:creationId xmlns:a16="http://schemas.microsoft.com/office/drawing/2014/main" id="{FF68A05E-7FBC-8945-BEDF-FD1D56C7B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1538" name="Group 434">
                <a:extLst>
                  <a:ext uri="{FF2B5EF4-FFF2-40B4-BE49-F238E27FC236}">
                    <a16:creationId xmlns:a16="http://schemas.microsoft.com/office/drawing/2014/main" id="{F94B83C9-F563-BE4F-808F-B921603E8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21539" name="Line 435">
                  <a:extLst>
                    <a:ext uri="{FF2B5EF4-FFF2-40B4-BE49-F238E27FC236}">
                      <a16:creationId xmlns:a16="http://schemas.microsoft.com/office/drawing/2014/main" id="{C4D177B4-A5E7-1841-9CC6-00369E4CA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0" name="Line 436">
                  <a:extLst>
                    <a:ext uri="{FF2B5EF4-FFF2-40B4-BE49-F238E27FC236}">
                      <a16:creationId xmlns:a16="http://schemas.microsoft.com/office/drawing/2014/main" id="{2F4ABFA8-8E64-334C-9717-6F9BDAEF7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1" name="Line 437">
                  <a:extLst>
                    <a:ext uri="{FF2B5EF4-FFF2-40B4-BE49-F238E27FC236}">
                      <a16:creationId xmlns:a16="http://schemas.microsoft.com/office/drawing/2014/main" id="{A79DAF3A-C8AA-2144-9899-222AE15486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2" name="Line 438">
                  <a:extLst>
                    <a:ext uri="{FF2B5EF4-FFF2-40B4-BE49-F238E27FC236}">
                      <a16:creationId xmlns:a16="http://schemas.microsoft.com/office/drawing/2014/main" id="{AACC718A-DCCF-F743-97A4-C4D74DAEF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3" name="Line 439">
                  <a:extLst>
                    <a:ext uri="{FF2B5EF4-FFF2-40B4-BE49-F238E27FC236}">
                      <a16:creationId xmlns:a16="http://schemas.microsoft.com/office/drawing/2014/main" id="{55F59B2D-A7AD-5647-98B1-A3FFC56FF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4" name="Line 440">
                  <a:extLst>
                    <a:ext uri="{FF2B5EF4-FFF2-40B4-BE49-F238E27FC236}">
                      <a16:creationId xmlns:a16="http://schemas.microsoft.com/office/drawing/2014/main" id="{1769A9F5-8AFA-004C-ACC5-B4EE162D0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5" name="Line 441">
                  <a:extLst>
                    <a:ext uri="{FF2B5EF4-FFF2-40B4-BE49-F238E27FC236}">
                      <a16:creationId xmlns:a16="http://schemas.microsoft.com/office/drawing/2014/main" id="{0CB086E1-F676-9F44-BD1E-1CAAE3C4F3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6" name="Line 442">
                  <a:extLst>
                    <a:ext uri="{FF2B5EF4-FFF2-40B4-BE49-F238E27FC236}">
                      <a16:creationId xmlns:a16="http://schemas.microsoft.com/office/drawing/2014/main" id="{EAD50606-705F-464C-A70F-A58F324D2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7" name="Line 443">
                  <a:extLst>
                    <a:ext uri="{FF2B5EF4-FFF2-40B4-BE49-F238E27FC236}">
                      <a16:creationId xmlns:a16="http://schemas.microsoft.com/office/drawing/2014/main" id="{71EE2B63-D389-AE40-A10E-C3C0A6C1DE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8" name="Line 444">
                  <a:extLst>
                    <a:ext uri="{FF2B5EF4-FFF2-40B4-BE49-F238E27FC236}">
                      <a16:creationId xmlns:a16="http://schemas.microsoft.com/office/drawing/2014/main" id="{EFF32B99-5D0B-8842-88B9-E4C420D0B2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49" name="Line 445">
                  <a:extLst>
                    <a:ext uri="{FF2B5EF4-FFF2-40B4-BE49-F238E27FC236}">
                      <a16:creationId xmlns:a16="http://schemas.microsoft.com/office/drawing/2014/main" id="{10F3DD48-10D4-7C40-BFB1-E4CE8E08CF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50" name="Line 446">
                  <a:extLst>
                    <a:ext uri="{FF2B5EF4-FFF2-40B4-BE49-F238E27FC236}">
                      <a16:creationId xmlns:a16="http://schemas.microsoft.com/office/drawing/2014/main" id="{1762BE2C-76B0-8045-ADB1-3FBD64B9E2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51" name="Line 447">
                  <a:extLst>
                    <a:ext uri="{FF2B5EF4-FFF2-40B4-BE49-F238E27FC236}">
                      <a16:creationId xmlns:a16="http://schemas.microsoft.com/office/drawing/2014/main" id="{2FD8ECE8-8FCC-8A4F-A4F5-714EE4C79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52" name="Line 448">
                  <a:extLst>
                    <a:ext uri="{FF2B5EF4-FFF2-40B4-BE49-F238E27FC236}">
                      <a16:creationId xmlns:a16="http://schemas.microsoft.com/office/drawing/2014/main" id="{3DB8D428-39C3-8E46-8FE7-D805B6A27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53" name="Line 449">
                  <a:extLst>
                    <a:ext uri="{FF2B5EF4-FFF2-40B4-BE49-F238E27FC236}">
                      <a16:creationId xmlns:a16="http://schemas.microsoft.com/office/drawing/2014/main" id="{2EBDAE4F-B65C-D44A-A636-9C06D41A5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21554" name="Group 450">
                  <a:extLst>
                    <a:ext uri="{FF2B5EF4-FFF2-40B4-BE49-F238E27FC236}">
                      <a16:creationId xmlns:a16="http://schemas.microsoft.com/office/drawing/2014/main" id="{FEAE9581-B366-4541-9B21-4F34A6794D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21565" name="Line 451">
                    <a:extLst>
                      <a:ext uri="{FF2B5EF4-FFF2-40B4-BE49-F238E27FC236}">
                        <a16:creationId xmlns:a16="http://schemas.microsoft.com/office/drawing/2014/main" id="{15B3B296-709F-4949-AAEE-23D6344307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6" name="Line 452">
                    <a:extLst>
                      <a:ext uri="{FF2B5EF4-FFF2-40B4-BE49-F238E27FC236}">
                        <a16:creationId xmlns:a16="http://schemas.microsoft.com/office/drawing/2014/main" id="{53DEB9F3-2B42-184E-BB54-EB5AF8CD49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7" name="Line 453">
                    <a:extLst>
                      <a:ext uri="{FF2B5EF4-FFF2-40B4-BE49-F238E27FC236}">
                        <a16:creationId xmlns:a16="http://schemas.microsoft.com/office/drawing/2014/main" id="{A3D5926F-6B43-6943-92C4-B8310D1197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8" name="Line 454">
                    <a:extLst>
                      <a:ext uri="{FF2B5EF4-FFF2-40B4-BE49-F238E27FC236}">
                        <a16:creationId xmlns:a16="http://schemas.microsoft.com/office/drawing/2014/main" id="{333425FA-403E-B44E-8A80-99ABB339C7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555" name="Group 455">
                  <a:extLst>
                    <a:ext uri="{FF2B5EF4-FFF2-40B4-BE49-F238E27FC236}">
                      <a16:creationId xmlns:a16="http://schemas.microsoft.com/office/drawing/2014/main" id="{348A0297-6B34-D646-A2B6-86E6AD3752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21561" name="Line 456">
                    <a:extLst>
                      <a:ext uri="{FF2B5EF4-FFF2-40B4-BE49-F238E27FC236}">
                        <a16:creationId xmlns:a16="http://schemas.microsoft.com/office/drawing/2014/main" id="{71B6255E-0462-9F4E-B88E-E9A67A68E0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2" name="Line 457">
                    <a:extLst>
                      <a:ext uri="{FF2B5EF4-FFF2-40B4-BE49-F238E27FC236}">
                        <a16:creationId xmlns:a16="http://schemas.microsoft.com/office/drawing/2014/main" id="{24FA3E88-3062-D74E-B15A-D970F3790A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3" name="Line 458">
                    <a:extLst>
                      <a:ext uri="{FF2B5EF4-FFF2-40B4-BE49-F238E27FC236}">
                        <a16:creationId xmlns:a16="http://schemas.microsoft.com/office/drawing/2014/main" id="{307D1AC0-B9D6-2B45-A0A9-28FD5F1FD7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4" name="Line 459">
                    <a:extLst>
                      <a:ext uri="{FF2B5EF4-FFF2-40B4-BE49-F238E27FC236}">
                        <a16:creationId xmlns:a16="http://schemas.microsoft.com/office/drawing/2014/main" id="{2151FE51-C080-C64B-B70F-A3E91F0E54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556" name="Group 460">
                  <a:extLst>
                    <a:ext uri="{FF2B5EF4-FFF2-40B4-BE49-F238E27FC236}">
                      <a16:creationId xmlns:a16="http://schemas.microsoft.com/office/drawing/2014/main" id="{D6C16A99-94A7-444F-9C55-6DBF52258D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21557" name="Line 461">
                    <a:extLst>
                      <a:ext uri="{FF2B5EF4-FFF2-40B4-BE49-F238E27FC236}">
                        <a16:creationId xmlns:a16="http://schemas.microsoft.com/office/drawing/2014/main" id="{CAFF68BC-CC0A-8841-9E16-A1C89DB655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58" name="Line 462">
                    <a:extLst>
                      <a:ext uri="{FF2B5EF4-FFF2-40B4-BE49-F238E27FC236}">
                        <a16:creationId xmlns:a16="http://schemas.microsoft.com/office/drawing/2014/main" id="{A41FD757-D87A-7042-BB8D-88ED6BA65F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59" name="Line 463">
                    <a:extLst>
                      <a:ext uri="{FF2B5EF4-FFF2-40B4-BE49-F238E27FC236}">
                        <a16:creationId xmlns:a16="http://schemas.microsoft.com/office/drawing/2014/main" id="{4459F8A4-793B-554E-96B1-A6503B463E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0" name="Line 464">
                    <a:extLst>
                      <a:ext uri="{FF2B5EF4-FFF2-40B4-BE49-F238E27FC236}">
                        <a16:creationId xmlns:a16="http://schemas.microsoft.com/office/drawing/2014/main" id="{22DEABBD-1530-B742-A519-17F0BE1286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1406" name="Group 465">
              <a:extLst>
                <a:ext uri="{FF2B5EF4-FFF2-40B4-BE49-F238E27FC236}">
                  <a16:creationId xmlns:a16="http://schemas.microsoft.com/office/drawing/2014/main" id="{32052C77-18C3-374B-8C60-9F2B40BE5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121507" name="Line 466">
                <a:extLst>
                  <a:ext uri="{FF2B5EF4-FFF2-40B4-BE49-F238E27FC236}">
                    <a16:creationId xmlns:a16="http://schemas.microsoft.com/office/drawing/2014/main" id="{B68BD6CF-ABAF-1F49-8B9E-B3DBA2D47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08" name="Line 467">
                <a:extLst>
                  <a:ext uri="{FF2B5EF4-FFF2-40B4-BE49-F238E27FC236}">
                    <a16:creationId xmlns:a16="http://schemas.microsoft.com/office/drawing/2014/main" id="{2D0343A2-9215-0F4E-A746-C62AFEF5B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09" name="Line 468">
                <a:extLst>
                  <a:ext uri="{FF2B5EF4-FFF2-40B4-BE49-F238E27FC236}">
                    <a16:creationId xmlns:a16="http://schemas.microsoft.com/office/drawing/2014/main" id="{DB337BFC-76BB-AF46-902D-D01D3069B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0" name="Line 469">
                <a:extLst>
                  <a:ext uri="{FF2B5EF4-FFF2-40B4-BE49-F238E27FC236}">
                    <a16:creationId xmlns:a16="http://schemas.microsoft.com/office/drawing/2014/main" id="{999B57EA-330D-EB4A-AC7D-46283154C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1" name="Line 470">
                <a:extLst>
                  <a:ext uri="{FF2B5EF4-FFF2-40B4-BE49-F238E27FC236}">
                    <a16:creationId xmlns:a16="http://schemas.microsoft.com/office/drawing/2014/main" id="{97FDE42D-07A1-BA48-AF13-B8564D47F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2" name="Line 471">
                <a:extLst>
                  <a:ext uri="{FF2B5EF4-FFF2-40B4-BE49-F238E27FC236}">
                    <a16:creationId xmlns:a16="http://schemas.microsoft.com/office/drawing/2014/main" id="{19170213-EC3B-1B45-A7D0-1BDD19DDB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3" name="Line 472">
                <a:extLst>
                  <a:ext uri="{FF2B5EF4-FFF2-40B4-BE49-F238E27FC236}">
                    <a16:creationId xmlns:a16="http://schemas.microsoft.com/office/drawing/2014/main" id="{7AE056A9-4F75-2542-A3CE-85AE10DD4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4" name="Line 473">
                <a:extLst>
                  <a:ext uri="{FF2B5EF4-FFF2-40B4-BE49-F238E27FC236}">
                    <a16:creationId xmlns:a16="http://schemas.microsoft.com/office/drawing/2014/main" id="{A6E72550-3916-BF4A-A497-925BD906D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5" name="Line 474">
                <a:extLst>
                  <a:ext uri="{FF2B5EF4-FFF2-40B4-BE49-F238E27FC236}">
                    <a16:creationId xmlns:a16="http://schemas.microsoft.com/office/drawing/2014/main" id="{62216455-FE96-D447-8E2C-364793A28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6" name="Line 475">
                <a:extLst>
                  <a:ext uri="{FF2B5EF4-FFF2-40B4-BE49-F238E27FC236}">
                    <a16:creationId xmlns:a16="http://schemas.microsoft.com/office/drawing/2014/main" id="{D8ADAD60-D532-624B-8A99-339D16E3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7" name="Line 476">
                <a:extLst>
                  <a:ext uri="{FF2B5EF4-FFF2-40B4-BE49-F238E27FC236}">
                    <a16:creationId xmlns:a16="http://schemas.microsoft.com/office/drawing/2014/main" id="{0D10759F-21EC-0B44-8910-4B2776006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8" name="Line 477">
                <a:extLst>
                  <a:ext uri="{FF2B5EF4-FFF2-40B4-BE49-F238E27FC236}">
                    <a16:creationId xmlns:a16="http://schemas.microsoft.com/office/drawing/2014/main" id="{1D6FDAD4-1E45-E041-A495-BFD650C1B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19" name="Line 478">
                <a:extLst>
                  <a:ext uri="{FF2B5EF4-FFF2-40B4-BE49-F238E27FC236}">
                    <a16:creationId xmlns:a16="http://schemas.microsoft.com/office/drawing/2014/main" id="{A6A644E9-7C29-8F45-ABC5-B66CDF15C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20" name="Line 479">
                <a:extLst>
                  <a:ext uri="{FF2B5EF4-FFF2-40B4-BE49-F238E27FC236}">
                    <a16:creationId xmlns:a16="http://schemas.microsoft.com/office/drawing/2014/main" id="{F5E208D7-752E-4E42-9D94-11CB02674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521" name="Line 480">
                <a:extLst>
                  <a:ext uri="{FF2B5EF4-FFF2-40B4-BE49-F238E27FC236}">
                    <a16:creationId xmlns:a16="http://schemas.microsoft.com/office/drawing/2014/main" id="{96F85D3A-BBEE-F341-BA42-CD026AB32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522" name="Group 481">
                <a:extLst>
                  <a:ext uri="{FF2B5EF4-FFF2-40B4-BE49-F238E27FC236}">
                    <a16:creationId xmlns:a16="http://schemas.microsoft.com/office/drawing/2014/main" id="{2AB2092E-8E3C-824E-8B63-C39400026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533" name="Line 482">
                  <a:extLst>
                    <a:ext uri="{FF2B5EF4-FFF2-40B4-BE49-F238E27FC236}">
                      <a16:creationId xmlns:a16="http://schemas.microsoft.com/office/drawing/2014/main" id="{0476B73F-9EF4-9F4C-B4F6-9FA0906E7C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34" name="Line 483">
                  <a:extLst>
                    <a:ext uri="{FF2B5EF4-FFF2-40B4-BE49-F238E27FC236}">
                      <a16:creationId xmlns:a16="http://schemas.microsoft.com/office/drawing/2014/main" id="{D2D04367-AF31-2540-8FC3-C5172BA27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35" name="Line 484">
                  <a:extLst>
                    <a:ext uri="{FF2B5EF4-FFF2-40B4-BE49-F238E27FC236}">
                      <a16:creationId xmlns:a16="http://schemas.microsoft.com/office/drawing/2014/main" id="{B70C1410-3940-A14E-A85A-44F8597B9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36" name="Line 485">
                  <a:extLst>
                    <a:ext uri="{FF2B5EF4-FFF2-40B4-BE49-F238E27FC236}">
                      <a16:creationId xmlns:a16="http://schemas.microsoft.com/office/drawing/2014/main" id="{E9771F7B-8E2F-EA40-B10F-3E82622E6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523" name="Group 486">
                <a:extLst>
                  <a:ext uri="{FF2B5EF4-FFF2-40B4-BE49-F238E27FC236}">
                    <a16:creationId xmlns:a16="http://schemas.microsoft.com/office/drawing/2014/main" id="{E06D3322-60F4-824D-99F6-5484E35C3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529" name="Line 487">
                  <a:extLst>
                    <a:ext uri="{FF2B5EF4-FFF2-40B4-BE49-F238E27FC236}">
                      <a16:creationId xmlns:a16="http://schemas.microsoft.com/office/drawing/2014/main" id="{F1ECACFB-0AC1-F14E-B85F-BF0B5EF89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30" name="Line 488">
                  <a:extLst>
                    <a:ext uri="{FF2B5EF4-FFF2-40B4-BE49-F238E27FC236}">
                      <a16:creationId xmlns:a16="http://schemas.microsoft.com/office/drawing/2014/main" id="{E28668BE-E34C-4346-969C-268205FE9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31" name="Line 489">
                  <a:extLst>
                    <a:ext uri="{FF2B5EF4-FFF2-40B4-BE49-F238E27FC236}">
                      <a16:creationId xmlns:a16="http://schemas.microsoft.com/office/drawing/2014/main" id="{75867662-3D38-4541-8653-DA42480984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32" name="Line 490">
                  <a:extLst>
                    <a:ext uri="{FF2B5EF4-FFF2-40B4-BE49-F238E27FC236}">
                      <a16:creationId xmlns:a16="http://schemas.microsoft.com/office/drawing/2014/main" id="{6648A32B-7C10-E24D-98A2-60E12ABB6D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524" name="Group 491">
                <a:extLst>
                  <a:ext uri="{FF2B5EF4-FFF2-40B4-BE49-F238E27FC236}">
                    <a16:creationId xmlns:a16="http://schemas.microsoft.com/office/drawing/2014/main" id="{668E3AF9-2B97-3F43-B9D7-0C07A7CD3A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525" name="Line 492">
                  <a:extLst>
                    <a:ext uri="{FF2B5EF4-FFF2-40B4-BE49-F238E27FC236}">
                      <a16:creationId xmlns:a16="http://schemas.microsoft.com/office/drawing/2014/main" id="{323C7442-6187-DB45-9FF8-D22D455FE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26" name="Line 493">
                  <a:extLst>
                    <a:ext uri="{FF2B5EF4-FFF2-40B4-BE49-F238E27FC236}">
                      <a16:creationId xmlns:a16="http://schemas.microsoft.com/office/drawing/2014/main" id="{4A0D86F4-3C06-4D4E-87DD-E66DFFB4E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27" name="Line 494">
                  <a:extLst>
                    <a:ext uri="{FF2B5EF4-FFF2-40B4-BE49-F238E27FC236}">
                      <a16:creationId xmlns:a16="http://schemas.microsoft.com/office/drawing/2014/main" id="{ABBBBDA6-AB20-0C4E-A535-679D8FA0C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28" name="Line 495">
                  <a:extLst>
                    <a:ext uri="{FF2B5EF4-FFF2-40B4-BE49-F238E27FC236}">
                      <a16:creationId xmlns:a16="http://schemas.microsoft.com/office/drawing/2014/main" id="{F0C24089-15A6-9443-92DB-7D9D4C370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407" name="Group 496">
              <a:extLst>
                <a:ext uri="{FF2B5EF4-FFF2-40B4-BE49-F238E27FC236}">
                  <a16:creationId xmlns:a16="http://schemas.microsoft.com/office/drawing/2014/main" id="{232F0875-1895-8B49-9478-4A66B919C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121477" name="Line 497">
                <a:extLst>
                  <a:ext uri="{FF2B5EF4-FFF2-40B4-BE49-F238E27FC236}">
                    <a16:creationId xmlns:a16="http://schemas.microsoft.com/office/drawing/2014/main" id="{AE13F8D2-CB39-EA42-988D-0DC6F156D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78" name="Line 498">
                <a:extLst>
                  <a:ext uri="{FF2B5EF4-FFF2-40B4-BE49-F238E27FC236}">
                    <a16:creationId xmlns:a16="http://schemas.microsoft.com/office/drawing/2014/main" id="{30E651DA-807E-AD4E-8C13-5C46F9EA3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79" name="Line 499">
                <a:extLst>
                  <a:ext uri="{FF2B5EF4-FFF2-40B4-BE49-F238E27FC236}">
                    <a16:creationId xmlns:a16="http://schemas.microsoft.com/office/drawing/2014/main" id="{37F2CA9C-62E3-EC46-BA0C-FFD6CE202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0" name="Line 500">
                <a:extLst>
                  <a:ext uri="{FF2B5EF4-FFF2-40B4-BE49-F238E27FC236}">
                    <a16:creationId xmlns:a16="http://schemas.microsoft.com/office/drawing/2014/main" id="{D253996F-5917-A647-9376-EAFFD68B5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1" name="Line 501">
                <a:extLst>
                  <a:ext uri="{FF2B5EF4-FFF2-40B4-BE49-F238E27FC236}">
                    <a16:creationId xmlns:a16="http://schemas.microsoft.com/office/drawing/2014/main" id="{4AE209AA-2E04-0542-9946-F7F79447F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2" name="Line 502">
                <a:extLst>
                  <a:ext uri="{FF2B5EF4-FFF2-40B4-BE49-F238E27FC236}">
                    <a16:creationId xmlns:a16="http://schemas.microsoft.com/office/drawing/2014/main" id="{DA6C57BC-0401-0847-8A43-53E805159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3" name="Line 503">
                <a:extLst>
                  <a:ext uri="{FF2B5EF4-FFF2-40B4-BE49-F238E27FC236}">
                    <a16:creationId xmlns:a16="http://schemas.microsoft.com/office/drawing/2014/main" id="{45AF074C-373D-2940-A81C-0EE8A63A6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4" name="Line 504">
                <a:extLst>
                  <a:ext uri="{FF2B5EF4-FFF2-40B4-BE49-F238E27FC236}">
                    <a16:creationId xmlns:a16="http://schemas.microsoft.com/office/drawing/2014/main" id="{18D515D2-1EB1-7B46-A011-181102ADA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5" name="Line 505">
                <a:extLst>
                  <a:ext uri="{FF2B5EF4-FFF2-40B4-BE49-F238E27FC236}">
                    <a16:creationId xmlns:a16="http://schemas.microsoft.com/office/drawing/2014/main" id="{37CD6595-F4CA-764E-9FAF-8568A92E0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6" name="Line 506">
                <a:extLst>
                  <a:ext uri="{FF2B5EF4-FFF2-40B4-BE49-F238E27FC236}">
                    <a16:creationId xmlns:a16="http://schemas.microsoft.com/office/drawing/2014/main" id="{8081BECD-22EB-9948-A6B8-6AFBE2730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7" name="Line 507">
                <a:extLst>
                  <a:ext uri="{FF2B5EF4-FFF2-40B4-BE49-F238E27FC236}">
                    <a16:creationId xmlns:a16="http://schemas.microsoft.com/office/drawing/2014/main" id="{2990E6FE-076B-0A43-81F0-3AD19E7F8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8" name="Line 508">
                <a:extLst>
                  <a:ext uri="{FF2B5EF4-FFF2-40B4-BE49-F238E27FC236}">
                    <a16:creationId xmlns:a16="http://schemas.microsoft.com/office/drawing/2014/main" id="{2A4AA902-2849-174F-86F3-81D3C13BA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89" name="Line 509">
                <a:extLst>
                  <a:ext uri="{FF2B5EF4-FFF2-40B4-BE49-F238E27FC236}">
                    <a16:creationId xmlns:a16="http://schemas.microsoft.com/office/drawing/2014/main" id="{CCE1C4BB-4706-4944-802C-50FA783A2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90" name="Line 510">
                <a:extLst>
                  <a:ext uri="{FF2B5EF4-FFF2-40B4-BE49-F238E27FC236}">
                    <a16:creationId xmlns:a16="http://schemas.microsoft.com/office/drawing/2014/main" id="{4C4A89E2-6C45-354A-B64F-5E29F2CD5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91" name="Line 511">
                <a:extLst>
                  <a:ext uri="{FF2B5EF4-FFF2-40B4-BE49-F238E27FC236}">
                    <a16:creationId xmlns:a16="http://schemas.microsoft.com/office/drawing/2014/main" id="{1DBCDDB4-2F81-504E-A025-E63832A9C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492" name="Group 512">
                <a:extLst>
                  <a:ext uri="{FF2B5EF4-FFF2-40B4-BE49-F238E27FC236}">
                    <a16:creationId xmlns:a16="http://schemas.microsoft.com/office/drawing/2014/main" id="{D4DF7001-901B-AE42-B4C2-D66EA770A9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503" name="Line 513">
                  <a:extLst>
                    <a:ext uri="{FF2B5EF4-FFF2-40B4-BE49-F238E27FC236}">
                      <a16:creationId xmlns:a16="http://schemas.microsoft.com/office/drawing/2014/main" id="{A8D143B0-B9A3-1340-B0B7-C13461C457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04" name="Line 514">
                  <a:extLst>
                    <a:ext uri="{FF2B5EF4-FFF2-40B4-BE49-F238E27FC236}">
                      <a16:creationId xmlns:a16="http://schemas.microsoft.com/office/drawing/2014/main" id="{E8B3E16F-AE4D-C74A-9416-CF832C6369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05" name="Line 515">
                  <a:extLst>
                    <a:ext uri="{FF2B5EF4-FFF2-40B4-BE49-F238E27FC236}">
                      <a16:creationId xmlns:a16="http://schemas.microsoft.com/office/drawing/2014/main" id="{763FC1E8-C2F6-F840-93CD-8AD62A65E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06" name="Line 516">
                  <a:extLst>
                    <a:ext uri="{FF2B5EF4-FFF2-40B4-BE49-F238E27FC236}">
                      <a16:creationId xmlns:a16="http://schemas.microsoft.com/office/drawing/2014/main" id="{78A31888-A0D6-0943-8FCC-F95EF6B72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493" name="Group 517">
                <a:extLst>
                  <a:ext uri="{FF2B5EF4-FFF2-40B4-BE49-F238E27FC236}">
                    <a16:creationId xmlns:a16="http://schemas.microsoft.com/office/drawing/2014/main" id="{AA1777B3-AFDF-5B42-B438-ED5689AE7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499" name="Line 518">
                  <a:extLst>
                    <a:ext uri="{FF2B5EF4-FFF2-40B4-BE49-F238E27FC236}">
                      <a16:creationId xmlns:a16="http://schemas.microsoft.com/office/drawing/2014/main" id="{10B01C48-DAD1-EA41-8769-5BD204BF63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00" name="Line 519">
                  <a:extLst>
                    <a:ext uri="{FF2B5EF4-FFF2-40B4-BE49-F238E27FC236}">
                      <a16:creationId xmlns:a16="http://schemas.microsoft.com/office/drawing/2014/main" id="{6FBA02D6-BC27-CD48-A927-CBB111A4A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01" name="Line 520">
                  <a:extLst>
                    <a:ext uri="{FF2B5EF4-FFF2-40B4-BE49-F238E27FC236}">
                      <a16:creationId xmlns:a16="http://schemas.microsoft.com/office/drawing/2014/main" id="{E3AC9AA0-4AC9-AA46-AF75-1835F8CE4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502" name="Line 521">
                  <a:extLst>
                    <a:ext uri="{FF2B5EF4-FFF2-40B4-BE49-F238E27FC236}">
                      <a16:creationId xmlns:a16="http://schemas.microsoft.com/office/drawing/2014/main" id="{E0B4CA6C-86E4-6946-B8DA-41BA2B393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494" name="Group 522">
                <a:extLst>
                  <a:ext uri="{FF2B5EF4-FFF2-40B4-BE49-F238E27FC236}">
                    <a16:creationId xmlns:a16="http://schemas.microsoft.com/office/drawing/2014/main" id="{DFAB347A-68A2-5B49-9C53-2D11C336BD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495" name="Line 523">
                  <a:extLst>
                    <a:ext uri="{FF2B5EF4-FFF2-40B4-BE49-F238E27FC236}">
                      <a16:creationId xmlns:a16="http://schemas.microsoft.com/office/drawing/2014/main" id="{E3DAC8CC-49B0-7442-BCA4-E9B1979FD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96" name="Line 524">
                  <a:extLst>
                    <a:ext uri="{FF2B5EF4-FFF2-40B4-BE49-F238E27FC236}">
                      <a16:creationId xmlns:a16="http://schemas.microsoft.com/office/drawing/2014/main" id="{82D1E5BF-7C60-004A-9327-5357BE177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97" name="Line 525">
                  <a:extLst>
                    <a:ext uri="{FF2B5EF4-FFF2-40B4-BE49-F238E27FC236}">
                      <a16:creationId xmlns:a16="http://schemas.microsoft.com/office/drawing/2014/main" id="{2DB7379F-FD36-E348-A650-BF310D289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98" name="Line 526">
                  <a:extLst>
                    <a:ext uri="{FF2B5EF4-FFF2-40B4-BE49-F238E27FC236}">
                      <a16:creationId xmlns:a16="http://schemas.microsoft.com/office/drawing/2014/main" id="{658D4A3D-5B74-EE4B-81E8-235232E35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408" name="Group 527">
              <a:extLst>
                <a:ext uri="{FF2B5EF4-FFF2-40B4-BE49-F238E27FC236}">
                  <a16:creationId xmlns:a16="http://schemas.microsoft.com/office/drawing/2014/main" id="{D08A4B94-68D6-8C43-8947-B2F5299DDA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121447" name="Line 528">
                <a:extLst>
                  <a:ext uri="{FF2B5EF4-FFF2-40B4-BE49-F238E27FC236}">
                    <a16:creationId xmlns:a16="http://schemas.microsoft.com/office/drawing/2014/main" id="{92E87B74-DAA1-5B40-98FB-3CB4C5CED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48" name="Line 529">
                <a:extLst>
                  <a:ext uri="{FF2B5EF4-FFF2-40B4-BE49-F238E27FC236}">
                    <a16:creationId xmlns:a16="http://schemas.microsoft.com/office/drawing/2014/main" id="{29BBABA6-0E49-8D43-B36D-3DD5180B7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49" name="Line 530">
                <a:extLst>
                  <a:ext uri="{FF2B5EF4-FFF2-40B4-BE49-F238E27FC236}">
                    <a16:creationId xmlns:a16="http://schemas.microsoft.com/office/drawing/2014/main" id="{6F3661DE-8C8D-594F-A5FF-D4D7F007A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0" name="Line 531">
                <a:extLst>
                  <a:ext uri="{FF2B5EF4-FFF2-40B4-BE49-F238E27FC236}">
                    <a16:creationId xmlns:a16="http://schemas.microsoft.com/office/drawing/2014/main" id="{1D8A50BE-8DC7-7E49-967D-EEBAE0F0D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1" name="Line 532">
                <a:extLst>
                  <a:ext uri="{FF2B5EF4-FFF2-40B4-BE49-F238E27FC236}">
                    <a16:creationId xmlns:a16="http://schemas.microsoft.com/office/drawing/2014/main" id="{94BED7FC-1DE3-1A49-838A-B5010BFC8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2" name="Line 533">
                <a:extLst>
                  <a:ext uri="{FF2B5EF4-FFF2-40B4-BE49-F238E27FC236}">
                    <a16:creationId xmlns:a16="http://schemas.microsoft.com/office/drawing/2014/main" id="{A33E83E7-9C1A-3747-96CC-DF61FD76E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3" name="Line 534">
                <a:extLst>
                  <a:ext uri="{FF2B5EF4-FFF2-40B4-BE49-F238E27FC236}">
                    <a16:creationId xmlns:a16="http://schemas.microsoft.com/office/drawing/2014/main" id="{B6B794AD-CF83-7645-97FC-DF5FD1B07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4" name="Line 535">
                <a:extLst>
                  <a:ext uri="{FF2B5EF4-FFF2-40B4-BE49-F238E27FC236}">
                    <a16:creationId xmlns:a16="http://schemas.microsoft.com/office/drawing/2014/main" id="{7F8A7DFB-7CE4-5646-89FF-8432AC176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5" name="Line 536">
                <a:extLst>
                  <a:ext uri="{FF2B5EF4-FFF2-40B4-BE49-F238E27FC236}">
                    <a16:creationId xmlns:a16="http://schemas.microsoft.com/office/drawing/2014/main" id="{244B77EF-DCB7-5B45-A634-C43C7CD30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6" name="Line 537">
                <a:extLst>
                  <a:ext uri="{FF2B5EF4-FFF2-40B4-BE49-F238E27FC236}">
                    <a16:creationId xmlns:a16="http://schemas.microsoft.com/office/drawing/2014/main" id="{310520DE-4F8E-FF44-9A8E-FC3C9A11F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7" name="Line 538">
                <a:extLst>
                  <a:ext uri="{FF2B5EF4-FFF2-40B4-BE49-F238E27FC236}">
                    <a16:creationId xmlns:a16="http://schemas.microsoft.com/office/drawing/2014/main" id="{63571BE3-010B-A049-9FBA-184B3F67B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8" name="Line 539">
                <a:extLst>
                  <a:ext uri="{FF2B5EF4-FFF2-40B4-BE49-F238E27FC236}">
                    <a16:creationId xmlns:a16="http://schemas.microsoft.com/office/drawing/2014/main" id="{DE4476B2-9713-3B41-BDCA-7C4F5C4A7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59" name="Line 540">
                <a:extLst>
                  <a:ext uri="{FF2B5EF4-FFF2-40B4-BE49-F238E27FC236}">
                    <a16:creationId xmlns:a16="http://schemas.microsoft.com/office/drawing/2014/main" id="{615BADC0-70F6-CB4E-A9EE-F79533A84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60" name="Line 541">
                <a:extLst>
                  <a:ext uri="{FF2B5EF4-FFF2-40B4-BE49-F238E27FC236}">
                    <a16:creationId xmlns:a16="http://schemas.microsoft.com/office/drawing/2014/main" id="{F28E234B-0D94-E147-9910-1727F5721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461" name="Line 542">
                <a:extLst>
                  <a:ext uri="{FF2B5EF4-FFF2-40B4-BE49-F238E27FC236}">
                    <a16:creationId xmlns:a16="http://schemas.microsoft.com/office/drawing/2014/main" id="{18DDCE66-AC41-DD4F-8E36-7A516AD32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462" name="Group 543">
                <a:extLst>
                  <a:ext uri="{FF2B5EF4-FFF2-40B4-BE49-F238E27FC236}">
                    <a16:creationId xmlns:a16="http://schemas.microsoft.com/office/drawing/2014/main" id="{4DA2B214-DDE4-3D44-A56A-17651DE13C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473" name="Line 544">
                  <a:extLst>
                    <a:ext uri="{FF2B5EF4-FFF2-40B4-BE49-F238E27FC236}">
                      <a16:creationId xmlns:a16="http://schemas.microsoft.com/office/drawing/2014/main" id="{D09DE17F-8BB2-9F40-ABCA-C93C4EBC1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74" name="Line 545">
                  <a:extLst>
                    <a:ext uri="{FF2B5EF4-FFF2-40B4-BE49-F238E27FC236}">
                      <a16:creationId xmlns:a16="http://schemas.microsoft.com/office/drawing/2014/main" id="{91DA629A-7A8F-864E-9FD3-9AF141FBA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75" name="Line 546">
                  <a:extLst>
                    <a:ext uri="{FF2B5EF4-FFF2-40B4-BE49-F238E27FC236}">
                      <a16:creationId xmlns:a16="http://schemas.microsoft.com/office/drawing/2014/main" id="{C3AE4248-B3EB-B547-9F5E-F2B33FDAAF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76" name="Line 547">
                  <a:extLst>
                    <a:ext uri="{FF2B5EF4-FFF2-40B4-BE49-F238E27FC236}">
                      <a16:creationId xmlns:a16="http://schemas.microsoft.com/office/drawing/2014/main" id="{57D952A3-46B1-EC4E-BAE5-C36FCB17D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463" name="Group 548">
                <a:extLst>
                  <a:ext uri="{FF2B5EF4-FFF2-40B4-BE49-F238E27FC236}">
                    <a16:creationId xmlns:a16="http://schemas.microsoft.com/office/drawing/2014/main" id="{79A34396-6106-CD49-8EA6-35190B9A7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469" name="Line 549">
                  <a:extLst>
                    <a:ext uri="{FF2B5EF4-FFF2-40B4-BE49-F238E27FC236}">
                      <a16:creationId xmlns:a16="http://schemas.microsoft.com/office/drawing/2014/main" id="{9ED1CFE7-8E97-834D-BA8E-F183116CA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70" name="Line 550">
                  <a:extLst>
                    <a:ext uri="{FF2B5EF4-FFF2-40B4-BE49-F238E27FC236}">
                      <a16:creationId xmlns:a16="http://schemas.microsoft.com/office/drawing/2014/main" id="{2446380C-3E27-CC4C-85D6-B0FB6146A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71" name="Line 551">
                  <a:extLst>
                    <a:ext uri="{FF2B5EF4-FFF2-40B4-BE49-F238E27FC236}">
                      <a16:creationId xmlns:a16="http://schemas.microsoft.com/office/drawing/2014/main" id="{CDAD9D1C-D90E-3E41-ACDD-45A12DEE1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72" name="Line 552">
                  <a:extLst>
                    <a:ext uri="{FF2B5EF4-FFF2-40B4-BE49-F238E27FC236}">
                      <a16:creationId xmlns:a16="http://schemas.microsoft.com/office/drawing/2014/main" id="{305A3A3C-ED14-D24E-AE90-56EEC66CD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464" name="Group 553">
                <a:extLst>
                  <a:ext uri="{FF2B5EF4-FFF2-40B4-BE49-F238E27FC236}">
                    <a16:creationId xmlns:a16="http://schemas.microsoft.com/office/drawing/2014/main" id="{623B4B27-4E68-AC45-ACF9-CE7D796AD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465" name="Line 554">
                  <a:extLst>
                    <a:ext uri="{FF2B5EF4-FFF2-40B4-BE49-F238E27FC236}">
                      <a16:creationId xmlns:a16="http://schemas.microsoft.com/office/drawing/2014/main" id="{04ECD23F-6417-084C-89C1-DC2BBC5F6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66" name="Line 555">
                  <a:extLst>
                    <a:ext uri="{FF2B5EF4-FFF2-40B4-BE49-F238E27FC236}">
                      <a16:creationId xmlns:a16="http://schemas.microsoft.com/office/drawing/2014/main" id="{2F2039DB-435D-E44A-B7A4-F83AEABC8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67" name="Line 556">
                  <a:extLst>
                    <a:ext uri="{FF2B5EF4-FFF2-40B4-BE49-F238E27FC236}">
                      <a16:creationId xmlns:a16="http://schemas.microsoft.com/office/drawing/2014/main" id="{CF33349B-F3C2-A347-946E-D4FB19FFE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68" name="Line 557">
                  <a:extLst>
                    <a:ext uri="{FF2B5EF4-FFF2-40B4-BE49-F238E27FC236}">
                      <a16:creationId xmlns:a16="http://schemas.microsoft.com/office/drawing/2014/main" id="{6B1E11BB-9448-BE4F-9185-D2EC5163D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1409" name="Line 558">
              <a:extLst>
                <a:ext uri="{FF2B5EF4-FFF2-40B4-BE49-F238E27FC236}">
                  <a16:creationId xmlns:a16="http://schemas.microsoft.com/office/drawing/2014/main" id="{B29372B2-7590-6045-9FDF-CED3B17CA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10" name="Line 559">
              <a:extLst>
                <a:ext uri="{FF2B5EF4-FFF2-40B4-BE49-F238E27FC236}">
                  <a16:creationId xmlns:a16="http://schemas.microsoft.com/office/drawing/2014/main" id="{9DA940A6-7DBC-F54C-B2BB-582189D7A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11" name="Line 560">
              <a:extLst>
                <a:ext uri="{FF2B5EF4-FFF2-40B4-BE49-F238E27FC236}">
                  <a16:creationId xmlns:a16="http://schemas.microsoft.com/office/drawing/2014/main" id="{68E9E646-FDB7-4B42-896D-3A2934F1D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12" name="Line 561">
              <a:extLst>
                <a:ext uri="{FF2B5EF4-FFF2-40B4-BE49-F238E27FC236}">
                  <a16:creationId xmlns:a16="http://schemas.microsoft.com/office/drawing/2014/main" id="{6751F88C-5D23-EC44-9CD1-E473C3B87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13" name="Group 562">
              <a:extLst>
                <a:ext uri="{FF2B5EF4-FFF2-40B4-BE49-F238E27FC236}">
                  <a16:creationId xmlns:a16="http://schemas.microsoft.com/office/drawing/2014/main" id="{784E7D12-2EF1-404C-938E-3A286AEB7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121415" name="AutoShape 563">
                <a:extLst>
                  <a:ext uri="{FF2B5EF4-FFF2-40B4-BE49-F238E27FC236}">
                    <a16:creationId xmlns:a16="http://schemas.microsoft.com/office/drawing/2014/main" id="{9ADF8215-7CCD-BF40-9A24-E5903F359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1416" name="Group 564">
                <a:extLst>
                  <a:ext uri="{FF2B5EF4-FFF2-40B4-BE49-F238E27FC236}">
                    <a16:creationId xmlns:a16="http://schemas.microsoft.com/office/drawing/2014/main" id="{C7E5FCB8-0924-2749-A000-2CA5B704C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21417" name="Line 565">
                  <a:extLst>
                    <a:ext uri="{FF2B5EF4-FFF2-40B4-BE49-F238E27FC236}">
                      <a16:creationId xmlns:a16="http://schemas.microsoft.com/office/drawing/2014/main" id="{7BC8BE38-29AB-4045-9627-2F6C003E0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18" name="Line 566">
                  <a:extLst>
                    <a:ext uri="{FF2B5EF4-FFF2-40B4-BE49-F238E27FC236}">
                      <a16:creationId xmlns:a16="http://schemas.microsoft.com/office/drawing/2014/main" id="{E3AB7385-F791-DA45-A64F-9C276BB2B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19" name="Line 567">
                  <a:extLst>
                    <a:ext uri="{FF2B5EF4-FFF2-40B4-BE49-F238E27FC236}">
                      <a16:creationId xmlns:a16="http://schemas.microsoft.com/office/drawing/2014/main" id="{BA8D4813-AE7F-804F-B76B-9EABEE815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0" name="Line 568">
                  <a:extLst>
                    <a:ext uri="{FF2B5EF4-FFF2-40B4-BE49-F238E27FC236}">
                      <a16:creationId xmlns:a16="http://schemas.microsoft.com/office/drawing/2014/main" id="{526420AF-9738-2244-9072-E47501AF8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1" name="Line 569">
                  <a:extLst>
                    <a:ext uri="{FF2B5EF4-FFF2-40B4-BE49-F238E27FC236}">
                      <a16:creationId xmlns:a16="http://schemas.microsoft.com/office/drawing/2014/main" id="{B7E55883-8DC0-0444-9A3F-62933F443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2" name="Line 570">
                  <a:extLst>
                    <a:ext uri="{FF2B5EF4-FFF2-40B4-BE49-F238E27FC236}">
                      <a16:creationId xmlns:a16="http://schemas.microsoft.com/office/drawing/2014/main" id="{3C642F7B-0D48-1248-8FFA-79EF8A838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3" name="Line 571">
                  <a:extLst>
                    <a:ext uri="{FF2B5EF4-FFF2-40B4-BE49-F238E27FC236}">
                      <a16:creationId xmlns:a16="http://schemas.microsoft.com/office/drawing/2014/main" id="{9242C7C5-9AEF-8A4F-BD67-A630F51B9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4" name="Line 572">
                  <a:extLst>
                    <a:ext uri="{FF2B5EF4-FFF2-40B4-BE49-F238E27FC236}">
                      <a16:creationId xmlns:a16="http://schemas.microsoft.com/office/drawing/2014/main" id="{439553CF-ACA5-1A4C-9B38-EDCF59E7C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5" name="Line 573">
                  <a:extLst>
                    <a:ext uri="{FF2B5EF4-FFF2-40B4-BE49-F238E27FC236}">
                      <a16:creationId xmlns:a16="http://schemas.microsoft.com/office/drawing/2014/main" id="{A6E45E7E-0D7A-3946-8453-E84E1681B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6" name="Line 574">
                  <a:extLst>
                    <a:ext uri="{FF2B5EF4-FFF2-40B4-BE49-F238E27FC236}">
                      <a16:creationId xmlns:a16="http://schemas.microsoft.com/office/drawing/2014/main" id="{0696A695-52C8-9945-9CCD-5A21E896D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7" name="Line 575">
                  <a:extLst>
                    <a:ext uri="{FF2B5EF4-FFF2-40B4-BE49-F238E27FC236}">
                      <a16:creationId xmlns:a16="http://schemas.microsoft.com/office/drawing/2014/main" id="{153D6E76-72A9-EC41-BA3B-6691E0375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8" name="Line 576">
                  <a:extLst>
                    <a:ext uri="{FF2B5EF4-FFF2-40B4-BE49-F238E27FC236}">
                      <a16:creationId xmlns:a16="http://schemas.microsoft.com/office/drawing/2014/main" id="{4D85EA9D-9E0E-1C4C-84A0-74E505556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29" name="Line 577">
                  <a:extLst>
                    <a:ext uri="{FF2B5EF4-FFF2-40B4-BE49-F238E27FC236}">
                      <a16:creationId xmlns:a16="http://schemas.microsoft.com/office/drawing/2014/main" id="{61A32D28-8553-2A49-AC31-799A9834F7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30" name="Line 578">
                  <a:extLst>
                    <a:ext uri="{FF2B5EF4-FFF2-40B4-BE49-F238E27FC236}">
                      <a16:creationId xmlns:a16="http://schemas.microsoft.com/office/drawing/2014/main" id="{589F0F10-0194-C74A-B216-FCDBF9464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431" name="Line 579">
                  <a:extLst>
                    <a:ext uri="{FF2B5EF4-FFF2-40B4-BE49-F238E27FC236}">
                      <a16:creationId xmlns:a16="http://schemas.microsoft.com/office/drawing/2014/main" id="{D9589E72-5863-E74A-AF03-25D82668D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21432" name="Group 580">
                  <a:extLst>
                    <a:ext uri="{FF2B5EF4-FFF2-40B4-BE49-F238E27FC236}">
                      <a16:creationId xmlns:a16="http://schemas.microsoft.com/office/drawing/2014/main" id="{C391F05C-37A0-E549-B8FA-ED4ED6D9D1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21443" name="Line 581">
                    <a:extLst>
                      <a:ext uri="{FF2B5EF4-FFF2-40B4-BE49-F238E27FC236}">
                        <a16:creationId xmlns:a16="http://schemas.microsoft.com/office/drawing/2014/main" id="{998BF1FB-B8D7-A840-ABB6-76B183B1B7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44" name="Line 582">
                    <a:extLst>
                      <a:ext uri="{FF2B5EF4-FFF2-40B4-BE49-F238E27FC236}">
                        <a16:creationId xmlns:a16="http://schemas.microsoft.com/office/drawing/2014/main" id="{96C23260-8037-FE42-A018-17C6159389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45" name="Line 583">
                    <a:extLst>
                      <a:ext uri="{FF2B5EF4-FFF2-40B4-BE49-F238E27FC236}">
                        <a16:creationId xmlns:a16="http://schemas.microsoft.com/office/drawing/2014/main" id="{7AEFF958-A89B-EC4A-B883-94B9253D87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46" name="Line 584">
                    <a:extLst>
                      <a:ext uri="{FF2B5EF4-FFF2-40B4-BE49-F238E27FC236}">
                        <a16:creationId xmlns:a16="http://schemas.microsoft.com/office/drawing/2014/main" id="{9F61A336-9622-0845-9EFA-D19B2CE51D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433" name="Group 585">
                  <a:extLst>
                    <a:ext uri="{FF2B5EF4-FFF2-40B4-BE49-F238E27FC236}">
                      <a16:creationId xmlns:a16="http://schemas.microsoft.com/office/drawing/2014/main" id="{C5D9D009-3CFA-0A4E-ADB3-7347E3B4A3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21439" name="Line 586">
                    <a:extLst>
                      <a:ext uri="{FF2B5EF4-FFF2-40B4-BE49-F238E27FC236}">
                        <a16:creationId xmlns:a16="http://schemas.microsoft.com/office/drawing/2014/main" id="{9D72705C-E59F-DD49-A08B-30EA87C453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40" name="Line 587">
                    <a:extLst>
                      <a:ext uri="{FF2B5EF4-FFF2-40B4-BE49-F238E27FC236}">
                        <a16:creationId xmlns:a16="http://schemas.microsoft.com/office/drawing/2014/main" id="{3EB8D269-F3FD-B340-8641-525566B795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41" name="Line 588">
                    <a:extLst>
                      <a:ext uri="{FF2B5EF4-FFF2-40B4-BE49-F238E27FC236}">
                        <a16:creationId xmlns:a16="http://schemas.microsoft.com/office/drawing/2014/main" id="{1C7A6FA1-18B7-3E40-B821-C5C4C8D252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42" name="Line 589">
                    <a:extLst>
                      <a:ext uri="{FF2B5EF4-FFF2-40B4-BE49-F238E27FC236}">
                        <a16:creationId xmlns:a16="http://schemas.microsoft.com/office/drawing/2014/main" id="{1ABD5B8E-4129-DF49-92ED-D914F29796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434" name="Group 590">
                  <a:extLst>
                    <a:ext uri="{FF2B5EF4-FFF2-40B4-BE49-F238E27FC236}">
                      <a16:creationId xmlns:a16="http://schemas.microsoft.com/office/drawing/2014/main" id="{C99A55BB-E135-7F42-83E4-933AF60CC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21435" name="Line 591">
                    <a:extLst>
                      <a:ext uri="{FF2B5EF4-FFF2-40B4-BE49-F238E27FC236}">
                        <a16:creationId xmlns:a16="http://schemas.microsoft.com/office/drawing/2014/main" id="{141476AD-3459-6D42-9666-ED9F6B0AE1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36" name="Line 592">
                    <a:extLst>
                      <a:ext uri="{FF2B5EF4-FFF2-40B4-BE49-F238E27FC236}">
                        <a16:creationId xmlns:a16="http://schemas.microsoft.com/office/drawing/2014/main" id="{05FE549A-75F2-EC43-9E3D-5F21A8256F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37" name="Line 593">
                    <a:extLst>
                      <a:ext uri="{FF2B5EF4-FFF2-40B4-BE49-F238E27FC236}">
                        <a16:creationId xmlns:a16="http://schemas.microsoft.com/office/drawing/2014/main" id="{02B8DA42-F44A-3B4B-8D50-387822B94A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38" name="Line 594">
                    <a:extLst>
                      <a:ext uri="{FF2B5EF4-FFF2-40B4-BE49-F238E27FC236}">
                        <a16:creationId xmlns:a16="http://schemas.microsoft.com/office/drawing/2014/main" id="{EECCE92E-2E2B-7F46-8B10-5E385E020C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1414" name="Line 595">
              <a:extLst>
                <a:ext uri="{FF2B5EF4-FFF2-40B4-BE49-F238E27FC236}">
                  <a16:creationId xmlns:a16="http://schemas.microsoft.com/office/drawing/2014/main" id="{326A9946-7D29-8940-A62E-E4685321D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43" name="Group 597">
            <a:extLst>
              <a:ext uri="{FF2B5EF4-FFF2-40B4-BE49-F238E27FC236}">
                <a16:creationId xmlns:a16="http://schemas.microsoft.com/office/drawing/2014/main" id="{301F1AF2-931A-4F46-9458-3DE68FC9BFCB}"/>
              </a:ext>
            </a:extLst>
          </p:cNvPr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121199" name="AutoShape 598">
              <a:extLst>
                <a:ext uri="{FF2B5EF4-FFF2-40B4-BE49-F238E27FC236}">
                  <a16:creationId xmlns:a16="http://schemas.microsoft.com/office/drawing/2014/main" id="{2BB97E06-70D3-CA48-9CFA-EC353794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200" name="AutoShape 599">
              <a:extLst>
                <a:ext uri="{FF2B5EF4-FFF2-40B4-BE49-F238E27FC236}">
                  <a16:creationId xmlns:a16="http://schemas.microsoft.com/office/drawing/2014/main" id="{2AF18491-4155-3342-90E8-1C2EB0549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201" name="Group 600">
              <a:extLst>
                <a:ext uri="{FF2B5EF4-FFF2-40B4-BE49-F238E27FC236}">
                  <a16:creationId xmlns:a16="http://schemas.microsoft.com/office/drawing/2014/main" id="{35EE4D38-B0AE-B040-BB68-8BD7D3349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121370" name="AutoShape 601">
                <a:extLst>
                  <a:ext uri="{FF2B5EF4-FFF2-40B4-BE49-F238E27FC236}">
                    <a16:creationId xmlns:a16="http://schemas.microsoft.com/office/drawing/2014/main" id="{EBEC6670-FEF8-E447-BD4D-A43738C99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1371" name="Group 602">
                <a:extLst>
                  <a:ext uri="{FF2B5EF4-FFF2-40B4-BE49-F238E27FC236}">
                    <a16:creationId xmlns:a16="http://schemas.microsoft.com/office/drawing/2014/main" id="{9C3A5E0F-DA28-7149-A7CD-E98B8A73D4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21372" name="Line 603">
                  <a:extLst>
                    <a:ext uri="{FF2B5EF4-FFF2-40B4-BE49-F238E27FC236}">
                      <a16:creationId xmlns:a16="http://schemas.microsoft.com/office/drawing/2014/main" id="{21299F57-D495-CD43-9B25-F334744A1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73" name="Line 604">
                  <a:extLst>
                    <a:ext uri="{FF2B5EF4-FFF2-40B4-BE49-F238E27FC236}">
                      <a16:creationId xmlns:a16="http://schemas.microsoft.com/office/drawing/2014/main" id="{55BBF06D-6FD4-6F44-80B6-BCE2D68FF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74" name="Line 605">
                  <a:extLst>
                    <a:ext uri="{FF2B5EF4-FFF2-40B4-BE49-F238E27FC236}">
                      <a16:creationId xmlns:a16="http://schemas.microsoft.com/office/drawing/2014/main" id="{D680BF1A-0538-FD4C-98F1-18D32541B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75" name="Line 606">
                  <a:extLst>
                    <a:ext uri="{FF2B5EF4-FFF2-40B4-BE49-F238E27FC236}">
                      <a16:creationId xmlns:a16="http://schemas.microsoft.com/office/drawing/2014/main" id="{08D3A98D-FE6E-7944-BDF2-DE6E5E172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76" name="Line 607">
                  <a:extLst>
                    <a:ext uri="{FF2B5EF4-FFF2-40B4-BE49-F238E27FC236}">
                      <a16:creationId xmlns:a16="http://schemas.microsoft.com/office/drawing/2014/main" id="{C555D74A-9B06-A146-875D-E2CC867D74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77" name="Line 608">
                  <a:extLst>
                    <a:ext uri="{FF2B5EF4-FFF2-40B4-BE49-F238E27FC236}">
                      <a16:creationId xmlns:a16="http://schemas.microsoft.com/office/drawing/2014/main" id="{0E7A9879-38D4-5840-8EA9-0AE4FA616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78" name="Line 609">
                  <a:extLst>
                    <a:ext uri="{FF2B5EF4-FFF2-40B4-BE49-F238E27FC236}">
                      <a16:creationId xmlns:a16="http://schemas.microsoft.com/office/drawing/2014/main" id="{9E5CEEAA-78B4-6247-98EA-5E2C1CE4CB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79" name="Line 610">
                  <a:extLst>
                    <a:ext uri="{FF2B5EF4-FFF2-40B4-BE49-F238E27FC236}">
                      <a16:creationId xmlns:a16="http://schemas.microsoft.com/office/drawing/2014/main" id="{04D7CDF5-7727-B443-8A30-D139F21B67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80" name="Line 611">
                  <a:extLst>
                    <a:ext uri="{FF2B5EF4-FFF2-40B4-BE49-F238E27FC236}">
                      <a16:creationId xmlns:a16="http://schemas.microsoft.com/office/drawing/2014/main" id="{51D13D80-3863-234B-85C0-B89309BF3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81" name="Line 612">
                  <a:extLst>
                    <a:ext uri="{FF2B5EF4-FFF2-40B4-BE49-F238E27FC236}">
                      <a16:creationId xmlns:a16="http://schemas.microsoft.com/office/drawing/2014/main" id="{A26FE80A-4461-2A46-8900-4EC74266C4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82" name="Line 613">
                  <a:extLst>
                    <a:ext uri="{FF2B5EF4-FFF2-40B4-BE49-F238E27FC236}">
                      <a16:creationId xmlns:a16="http://schemas.microsoft.com/office/drawing/2014/main" id="{0591630C-EC35-B343-A07C-988DDC233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83" name="Line 614">
                  <a:extLst>
                    <a:ext uri="{FF2B5EF4-FFF2-40B4-BE49-F238E27FC236}">
                      <a16:creationId xmlns:a16="http://schemas.microsoft.com/office/drawing/2014/main" id="{3103C229-E4CF-E846-92CF-9082B4914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84" name="Line 615">
                  <a:extLst>
                    <a:ext uri="{FF2B5EF4-FFF2-40B4-BE49-F238E27FC236}">
                      <a16:creationId xmlns:a16="http://schemas.microsoft.com/office/drawing/2014/main" id="{CAC8AF40-D2CB-B54F-BB0D-D878EA1B6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85" name="Line 616">
                  <a:extLst>
                    <a:ext uri="{FF2B5EF4-FFF2-40B4-BE49-F238E27FC236}">
                      <a16:creationId xmlns:a16="http://schemas.microsoft.com/office/drawing/2014/main" id="{A9380D27-70DE-0748-AFF4-F18351A24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86" name="Line 617">
                  <a:extLst>
                    <a:ext uri="{FF2B5EF4-FFF2-40B4-BE49-F238E27FC236}">
                      <a16:creationId xmlns:a16="http://schemas.microsoft.com/office/drawing/2014/main" id="{F1B51598-BF85-2A4E-9A97-B3D6737BB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21387" name="Group 618">
                  <a:extLst>
                    <a:ext uri="{FF2B5EF4-FFF2-40B4-BE49-F238E27FC236}">
                      <a16:creationId xmlns:a16="http://schemas.microsoft.com/office/drawing/2014/main" id="{AAC4D6FF-0F42-9C40-B5B9-3686CC3201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21398" name="Line 619">
                    <a:extLst>
                      <a:ext uri="{FF2B5EF4-FFF2-40B4-BE49-F238E27FC236}">
                        <a16:creationId xmlns:a16="http://schemas.microsoft.com/office/drawing/2014/main" id="{7D15DEB6-9C7A-3D4D-A0C3-3D1B4C61E2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9" name="Line 620">
                    <a:extLst>
                      <a:ext uri="{FF2B5EF4-FFF2-40B4-BE49-F238E27FC236}">
                        <a16:creationId xmlns:a16="http://schemas.microsoft.com/office/drawing/2014/main" id="{1BCB6769-11CE-5243-953C-0045B1029D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00" name="Line 621">
                    <a:extLst>
                      <a:ext uri="{FF2B5EF4-FFF2-40B4-BE49-F238E27FC236}">
                        <a16:creationId xmlns:a16="http://schemas.microsoft.com/office/drawing/2014/main" id="{257B51CB-E95D-F24A-8FF0-5EB11A9116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01" name="Line 622">
                    <a:extLst>
                      <a:ext uri="{FF2B5EF4-FFF2-40B4-BE49-F238E27FC236}">
                        <a16:creationId xmlns:a16="http://schemas.microsoft.com/office/drawing/2014/main" id="{530B907B-9DC6-C547-AF44-B35D562682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388" name="Group 623">
                  <a:extLst>
                    <a:ext uri="{FF2B5EF4-FFF2-40B4-BE49-F238E27FC236}">
                      <a16:creationId xmlns:a16="http://schemas.microsoft.com/office/drawing/2014/main" id="{162414C9-8B1D-0947-BF79-DC87A18CEC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21394" name="Line 624">
                    <a:extLst>
                      <a:ext uri="{FF2B5EF4-FFF2-40B4-BE49-F238E27FC236}">
                        <a16:creationId xmlns:a16="http://schemas.microsoft.com/office/drawing/2014/main" id="{C965CD62-1EDF-AA4B-A13F-3E54FFE069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5" name="Line 625">
                    <a:extLst>
                      <a:ext uri="{FF2B5EF4-FFF2-40B4-BE49-F238E27FC236}">
                        <a16:creationId xmlns:a16="http://schemas.microsoft.com/office/drawing/2014/main" id="{0B313DF9-B83D-4D4F-A409-1CD521091B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6" name="Line 626">
                    <a:extLst>
                      <a:ext uri="{FF2B5EF4-FFF2-40B4-BE49-F238E27FC236}">
                        <a16:creationId xmlns:a16="http://schemas.microsoft.com/office/drawing/2014/main" id="{AC795D82-3FDF-6547-BBDB-EEC100B3E8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7" name="Line 627">
                    <a:extLst>
                      <a:ext uri="{FF2B5EF4-FFF2-40B4-BE49-F238E27FC236}">
                        <a16:creationId xmlns:a16="http://schemas.microsoft.com/office/drawing/2014/main" id="{74C9F718-36F2-A942-99F8-77F81D7520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389" name="Group 628">
                  <a:extLst>
                    <a:ext uri="{FF2B5EF4-FFF2-40B4-BE49-F238E27FC236}">
                      <a16:creationId xmlns:a16="http://schemas.microsoft.com/office/drawing/2014/main" id="{2228F57E-1C39-E740-9470-C4AC316859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21390" name="Line 629">
                    <a:extLst>
                      <a:ext uri="{FF2B5EF4-FFF2-40B4-BE49-F238E27FC236}">
                        <a16:creationId xmlns:a16="http://schemas.microsoft.com/office/drawing/2014/main" id="{07B50B46-D760-FF43-B10C-FDE69CE100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1" name="Line 630">
                    <a:extLst>
                      <a:ext uri="{FF2B5EF4-FFF2-40B4-BE49-F238E27FC236}">
                        <a16:creationId xmlns:a16="http://schemas.microsoft.com/office/drawing/2014/main" id="{4F021092-5AF0-7B41-BB1B-A9F4C7D2A3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2" name="Line 631">
                    <a:extLst>
                      <a:ext uri="{FF2B5EF4-FFF2-40B4-BE49-F238E27FC236}">
                        <a16:creationId xmlns:a16="http://schemas.microsoft.com/office/drawing/2014/main" id="{489E70FC-088C-1A45-BB43-D9AE5EA915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3" name="Line 632">
                    <a:extLst>
                      <a:ext uri="{FF2B5EF4-FFF2-40B4-BE49-F238E27FC236}">
                        <a16:creationId xmlns:a16="http://schemas.microsoft.com/office/drawing/2014/main" id="{A8C2598E-7EAE-7C49-9AB6-8A96630431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1202" name="Group 633">
              <a:extLst>
                <a:ext uri="{FF2B5EF4-FFF2-40B4-BE49-F238E27FC236}">
                  <a16:creationId xmlns:a16="http://schemas.microsoft.com/office/drawing/2014/main" id="{0EBA7EAC-9618-984C-A7A4-4DAD21253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121340" name="Line 634">
                <a:extLst>
                  <a:ext uri="{FF2B5EF4-FFF2-40B4-BE49-F238E27FC236}">
                    <a16:creationId xmlns:a16="http://schemas.microsoft.com/office/drawing/2014/main" id="{67B0FC06-737F-B944-A818-9F5654918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1" name="Line 635">
                <a:extLst>
                  <a:ext uri="{FF2B5EF4-FFF2-40B4-BE49-F238E27FC236}">
                    <a16:creationId xmlns:a16="http://schemas.microsoft.com/office/drawing/2014/main" id="{A368EFC8-BC81-9443-8AFB-9E3FC4240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2" name="Line 636">
                <a:extLst>
                  <a:ext uri="{FF2B5EF4-FFF2-40B4-BE49-F238E27FC236}">
                    <a16:creationId xmlns:a16="http://schemas.microsoft.com/office/drawing/2014/main" id="{519A3331-916A-0149-8E22-5396BB9F5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3" name="Line 637">
                <a:extLst>
                  <a:ext uri="{FF2B5EF4-FFF2-40B4-BE49-F238E27FC236}">
                    <a16:creationId xmlns:a16="http://schemas.microsoft.com/office/drawing/2014/main" id="{B41CE84B-C3C3-D94C-94E5-B74C7435A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4" name="Line 638">
                <a:extLst>
                  <a:ext uri="{FF2B5EF4-FFF2-40B4-BE49-F238E27FC236}">
                    <a16:creationId xmlns:a16="http://schemas.microsoft.com/office/drawing/2014/main" id="{4285DEAB-7822-0440-A310-8B0DD9FF0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5" name="Line 639">
                <a:extLst>
                  <a:ext uri="{FF2B5EF4-FFF2-40B4-BE49-F238E27FC236}">
                    <a16:creationId xmlns:a16="http://schemas.microsoft.com/office/drawing/2014/main" id="{7C88D744-F1C0-8944-B2A5-EFAF5DEFE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6" name="Line 640">
                <a:extLst>
                  <a:ext uri="{FF2B5EF4-FFF2-40B4-BE49-F238E27FC236}">
                    <a16:creationId xmlns:a16="http://schemas.microsoft.com/office/drawing/2014/main" id="{9C5EB390-D254-DA4E-B993-3E4946265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7" name="Line 641">
                <a:extLst>
                  <a:ext uri="{FF2B5EF4-FFF2-40B4-BE49-F238E27FC236}">
                    <a16:creationId xmlns:a16="http://schemas.microsoft.com/office/drawing/2014/main" id="{47633B09-8853-024A-BE5F-A74DBFBA3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8" name="Line 642">
                <a:extLst>
                  <a:ext uri="{FF2B5EF4-FFF2-40B4-BE49-F238E27FC236}">
                    <a16:creationId xmlns:a16="http://schemas.microsoft.com/office/drawing/2014/main" id="{8E3068A2-DC56-E049-949B-884C08A20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49" name="Line 643">
                <a:extLst>
                  <a:ext uri="{FF2B5EF4-FFF2-40B4-BE49-F238E27FC236}">
                    <a16:creationId xmlns:a16="http://schemas.microsoft.com/office/drawing/2014/main" id="{5077A25E-18CE-5A40-B698-CFB184451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50" name="Line 644">
                <a:extLst>
                  <a:ext uri="{FF2B5EF4-FFF2-40B4-BE49-F238E27FC236}">
                    <a16:creationId xmlns:a16="http://schemas.microsoft.com/office/drawing/2014/main" id="{6E3A7977-685B-5C43-9532-04E7D318A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51" name="Line 645">
                <a:extLst>
                  <a:ext uri="{FF2B5EF4-FFF2-40B4-BE49-F238E27FC236}">
                    <a16:creationId xmlns:a16="http://schemas.microsoft.com/office/drawing/2014/main" id="{C19D1F49-5A75-104B-8785-4401E0E55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52" name="Line 646">
                <a:extLst>
                  <a:ext uri="{FF2B5EF4-FFF2-40B4-BE49-F238E27FC236}">
                    <a16:creationId xmlns:a16="http://schemas.microsoft.com/office/drawing/2014/main" id="{17826E0C-E0D8-D44A-A7CB-ACB6D67B1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53" name="Line 647">
                <a:extLst>
                  <a:ext uri="{FF2B5EF4-FFF2-40B4-BE49-F238E27FC236}">
                    <a16:creationId xmlns:a16="http://schemas.microsoft.com/office/drawing/2014/main" id="{D6BBAB91-AFBE-E64C-BD70-F46A30A08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54" name="Line 648">
                <a:extLst>
                  <a:ext uri="{FF2B5EF4-FFF2-40B4-BE49-F238E27FC236}">
                    <a16:creationId xmlns:a16="http://schemas.microsoft.com/office/drawing/2014/main" id="{44B229E9-9766-1D47-8781-A61DBC50A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355" name="Group 649">
                <a:extLst>
                  <a:ext uri="{FF2B5EF4-FFF2-40B4-BE49-F238E27FC236}">
                    <a16:creationId xmlns:a16="http://schemas.microsoft.com/office/drawing/2014/main" id="{E2136DF4-F39B-1E43-9BC2-7B4C6C47C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366" name="Line 650">
                  <a:extLst>
                    <a:ext uri="{FF2B5EF4-FFF2-40B4-BE49-F238E27FC236}">
                      <a16:creationId xmlns:a16="http://schemas.microsoft.com/office/drawing/2014/main" id="{C4B46209-F535-CF4B-A3ED-06FE5D6C5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7" name="Line 651">
                  <a:extLst>
                    <a:ext uri="{FF2B5EF4-FFF2-40B4-BE49-F238E27FC236}">
                      <a16:creationId xmlns:a16="http://schemas.microsoft.com/office/drawing/2014/main" id="{54AF8D32-0FA8-0341-95DC-A10A74FC6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8" name="Line 652">
                  <a:extLst>
                    <a:ext uri="{FF2B5EF4-FFF2-40B4-BE49-F238E27FC236}">
                      <a16:creationId xmlns:a16="http://schemas.microsoft.com/office/drawing/2014/main" id="{1871DA3C-391F-CD4D-8EC9-E78F28EF4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9" name="Line 653">
                  <a:extLst>
                    <a:ext uri="{FF2B5EF4-FFF2-40B4-BE49-F238E27FC236}">
                      <a16:creationId xmlns:a16="http://schemas.microsoft.com/office/drawing/2014/main" id="{E53C2274-160C-4242-B4FB-3C73C3EB5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356" name="Group 654">
                <a:extLst>
                  <a:ext uri="{FF2B5EF4-FFF2-40B4-BE49-F238E27FC236}">
                    <a16:creationId xmlns:a16="http://schemas.microsoft.com/office/drawing/2014/main" id="{7F2EA380-6BC4-AE46-B5AA-B7A727B78A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362" name="Line 655">
                  <a:extLst>
                    <a:ext uri="{FF2B5EF4-FFF2-40B4-BE49-F238E27FC236}">
                      <a16:creationId xmlns:a16="http://schemas.microsoft.com/office/drawing/2014/main" id="{BF7EB43C-88A6-A049-8BF6-1A828D950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3" name="Line 656">
                  <a:extLst>
                    <a:ext uri="{FF2B5EF4-FFF2-40B4-BE49-F238E27FC236}">
                      <a16:creationId xmlns:a16="http://schemas.microsoft.com/office/drawing/2014/main" id="{604F0B4B-1AB8-AB49-8918-9FE303D364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4" name="Line 657">
                  <a:extLst>
                    <a:ext uri="{FF2B5EF4-FFF2-40B4-BE49-F238E27FC236}">
                      <a16:creationId xmlns:a16="http://schemas.microsoft.com/office/drawing/2014/main" id="{115BA46B-2554-C14A-A3E0-7175ED470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5" name="Line 658">
                  <a:extLst>
                    <a:ext uri="{FF2B5EF4-FFF2-40B4-BE49-F238E27FC236}">
                      <a16:creationId xmlns:a16="http://schemas.microsoft.com/office/drawing/2014/main" id="{70CB126B-EECC-F84E-9EAF-1100C2A2E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357" name="Group 659">
                <a:extLst>
                  <a:ext uri="{FF2B5EF4-FFF2-40B4-BE49-F238E27FC236}">
                    <a16:creationId xmlns:a16="http://schemas.microsoft.com/office/drawing/2014/main" id="{57CB1346-1CC7-7A48-B745-638E24B9F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358" name="Line 660">
                  <a:extLst>
                    <a:ext uri="{FF2B5EF4-FFF2-40B4-BE49-F238E27FC236}">
                      <a16:creationId xmlns:a16="http://schemas.microsoft.com/office/drawing/2014/main" id="{8CCEB6E3-683D-6749-A8CC-4CACF8A94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59" name="Line 661">
                  <a:extLst>
                    <a:ext uri="{FF2B5EF4-FFF2-40B4-BE49-F238E27FC236}">
                      <a16:creationId xmlns:a16="http://schemas.microsoft.com/office/drawing/2014/main" id="{91D2DB51-F433-E745-8640-BBAC59C83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0" name="Line 662">
                  <a:extLst>
                    <a:ext uri="{FF2B5EF4-FFF2-40B4-BE49-F238E27FC236}">
                      <a16:creationId xmlns:a16="http://schemas.microsoft.com/office/drawing/2014/main" id="{934AFD82-7DFC-B441-9855-CE383E048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61" name="Line 663">
                  <a:extLst>
                    <a:ext uri="{FF2B5EF4-FFF2-40B4-BE49-F238E27FC236}">
                      <a16:creationId xmlns:a16="http://schemas.microsoft.com/office/drawing/2014/main" id="{C02B9239-AB2E-BC48-83A0-70053E57F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203" name="Group 664">
              <a:extLst>
                <a:ext uri="{FF2B5EF4-FFF2-40B4-BE49-F238E27FC236}">
                  <a16:creationId xmlns:a16="http://schemas.microsoft.com/office/drawing/2014/main" id="{B763B812-DF26-B348-89F3-4F0A36E6D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121310" name="Line 665">
                <a:extLst>
                  <a:ext uri="{FF2B5EF4-FFF2-40B4-BE49-F238E27FC236}">
                    <a16:creationId xmlns:a16="http://schemas.microsoft.com/office/drawing/2014/main" id="{B2262164-7FE7-C24C-B48E-C8F3AFBDE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1" name="Line 666">
                <a:extLst>
                  <a:ext uri="{FF2B5EF4-FFF2-40B4-BE49-F238E27FC236}">
                    <a16:creationId xmlns:a16="http://schemas.microsoft.com/office/drawing/2014/main" id="{AB23BB3C-5774-2C40-AF16-5E4A57F09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2" name="Line 667">
                <a:extLst>
                  <a:ext uri="{FF2B5EF4-FFF2-40B4-BE49-F238E27FC236}">
                    <a16:creationId xmlns:a16="http://schemas.microsoft.com/office/drawing/2014/main" id="{0175B71A-9068-B648-ADC7-6F1B62A75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3" name="Line 668">
                <a:extLst>
                  <a:ext uri="{FF2B5EF4-FFF2-40B4-BE49-F238E27FC236}">
                    <a16:creationId xmlns:a16="http://schemas.microsoft.com/office/drawing/2014/main" id="{9CE1A187-7651-BE48-83F0-8A707BD33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4" name="Line 669">
                <a:extLst>
                  <a:ext uri="{FF2B5EF4-FFF2-40B4-BE49-F238E27FC236}">
                    <a16:creationId xmlns:a16="http://schemas.microsoft.com/office/drawing/2014/main" id="{F4FF80E8-DFCF-024F-B8CD-AE94EF235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5" name="Line 670">
                <a:extLst>
                  <a:ext uri="{FF2B5EF4-FFF2-40B4-BE49-F238E27FC236}">
                    <a16:creationId xmlns:a16="http://schemas.microsoft.com/office/drawing/2014/main" id="{DFA29C64-F813-D740-96A0-2EF248F7F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6" name="Line 671">
                <a:extLst>
                  <a:ext uri="{FF2B5EF4-FFF2-40B4-BE49-F238E27FC236}">
                    <a16:creationId xmlns:a16="http://schemas.microsoft.com/office/drawing/2014/main" id="{262E1DD8-3BF9-8840-A778-C9506BF09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7" name="Line 672">
                <a:extLst>
                  <a:ext uri="{FF2B5EF4-FFF2-40B4-BE49-F238E27FC236}">
                    <a16:creationId xmlns:a16="http://schemas.microsoft.com/office/drawing/2014/main" id="{D3F2C015-ED0B-9E40-AC1A-8C66607AD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8" name="Line 673">
                <a:extLst>
                  <a:ext uri="{FF2B5EF4-FFF2-40B4-BE49-F238E27FC236}">
                    <a16:creationId xmlns:a16="http://schemas.microsoft.com/office/drawing/2014/main" id="{26BE07EA-1107-E14E-89D3-47D727EEA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19" name="Line 674">
                <a:extLst>
                  <a:ext uri="{FF2B5EF4-FFF2-40B4-BE49-F238E27FC236}">
                    <a16:creationId xmlns:a16="http://schemas.microsoft.com/office/drawing/2014/main" id="{83DB5435-CDDB-E34F-BAEC-959B8BF98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20" name="Line 675">
                <a:extLst>
                  <a:ext uri="{FF2B5EF4-FFF2-40B4-BE49-F238E27FC236}">
                    <a16:creationId xmlns:a16="http://schemas.microsoft.com/office/drawing/2014/main" id="{FC6F5322-92F2-E74B-88A4-69952384A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21" name="Line 676">
                <a:extLst>
                  <a:ext uri="{FF2B5EF4-FFF2-40B4-BE49-F238E27FC236}">
                    <a16:creationId xmlns:a16="http://schemas.microsoft.com/office/drawing/2014/main" id="{EE1F4F5F-EA67-6F49-B6A4-6F56E7F72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22" name="Line 677">
                <a:extLst>
                  <a:ext uri="{FF2B5EF4-FFF2-40B4-BE49-F238E27FC236}">
                    <a16:creationId xmlns:a16="http://schemas.microsoft.com/office/drawing/2014/main" id="{10EFEFF5-799A-D942-9FE9-AE199F743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23" name="Line 678">
                <a:extLst>
                  <a:ext uri="{FF2B5EF4-FFF2-40B4-BE49-F238E27FC236}">
                    <a16:creationId xmlns:a16="http://schemas.microsoft.com/office/drawing/2014/main" id="{49EE38F4-9222-6542-981A-63F2B0FC7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324" name="Line 679">
                <a:extLst>
                  <a:ext uri="{FF2B5EF4-FFF2-40B4-BE49-F238E27FC236}">
                    <a16:creationId xmlns:a16="http://schemas.microsoft.com/office/drawing/2014/main" id="{3B59B607-93ED-E845-B86A-E88399619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325" name="Group 680">
                <a:extLst>
                  <a:ext uri="{FF2B5EF4-FFF2-40B4-BE49-F238E27FC236}">
                    <a16:creationId xmlns:a16="http://schemas.microsoft.com/office/drawing/2014/main" id="{31BB1B78-4D34-1548-B9C9-80098CF5A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336" name="Line 681">
                  <a:extLst>
                    <a:ext uri="{FF2B5EF4-FFF2-40B4-BE49-F238E27FC236}">
                      <a16:creationId xmlns:a16="http://schemas.microsoft.com/office/drawing/2014/main" id="{E0C6F9D5-10EB-7E43-A19E-7B4623BFC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7" name="Line 682">
                  <a:extLst>
                    <a:ext uri="{FF2B5EF4-FFF2-40B4-BE49-F238E27FC236}">
                      <a16:creationId xmlns:a16="http://schemas.microsoft.com/office/drawing/2014/main" id="{75352D7E-80CD-AE4E-8174-8191C72E5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8" name="Line 683">
                  <a:extLst>
                    <a:ext uri="{FF2B5EF4-FFF2-40B4-BE49-F238E27FC236}">
                      <a16:creationId xmlns:a16="http://schemas.microsoft.com/office/drawing/2014/main" id="{FDC38639-EC77-B342-93A6-A14EBD6264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9" name="Line 684">
                  <a:extLst>
                    <a:ext uri="{FF2B5EF4-FFF2-40B4-BE49-F238E27FC236}">
                      <a16:creationId xmlns:a16="http://schemas.microsoft.com/office/drawing/2014/main" id="{231BD9E2-87FA-024F-BA2C-0B0D8AA24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326" name="Group 685">
                <a:extLst>
                  <a:ext uri="{FF2B5EF4-FFF2-40B4-BE49-F238E27FC236}">
                    <a16:creationId xmlns:a16="http://schemas.microsoft.com/office/drawing/2014/main" id="{8D7BB796-85B0-2441-8D39-4661E07FA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332" name="Line 686">
                  <a:extLst>
                    <a:ext uri="{FF2B5EF4-FFF2-40B4-BE49-F238E27FC236}">
                      <a16:creationId xmlns:a16="http://schemas.microsoft.com/office/drawing/2014/main" id="{348E5EA3-A4E0-DD4C-A961-69F46D5A7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3" name="Line 687">
                  <a:extLst>
                    <a:ext uri="{FF2B5EF4-FFF2-40B4-BE49-F238E27FC236}">
                      <a16:creationId xmlns:a16="http://schemas.microsoft.com/office/drawing/2014/main" id="{D9FB1C2B-4EA0-5748-AD13-C50CEDCEF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4" name="Line 688">
                  <a:extLst>
                    <a:ext uri="{FF2B5EF4-FFF2-40B4-BE49-F238E27FC236}">
                      <a16:creationId xmlns:a16="http://schemas.microsoft.com/office/drawing/2014/main" id="{EA17199F-47DB-9642-807C-E5CE8BCC8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5" name="Line 689">
                  <a:extLst>
                    <a:ext uri="{FF2B5EF4-FFF2-40B4-BE49-F238E27FC236}">
                      <a16:creationId xmlns:a16="http://schemas.microsoft.com/office/drawing/2014/main" id="{78292FDF-822D-6A46-85F0-2AD49D51B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327" name="Group 690">
                <a:extLst>
                  <a:ext uri="{FF2B5EF4-FFF2-40B4-BE49-F238E27FC236}">
                    <a16:creationId xmlns:a16="http://schemas.microsoft.com/office/drawing/2014/main" id="{14093371-84CB-3D4A-8257-6D9F2A8CA0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328" name="Line 691">
                  <a:extLst>
                    <a:ext uri="{FF2B5EF4-FFF2-40B4-BE49-F238E27FC236}">
                      <a16:creationId xmlns:a16="http://schemas.microsoft.com/office/drawing/2014/main" id="{6688538B-DAE2-B54E-8C60-FFAA71F55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29" name="Line 692">
                  <a:extLst>
                    <a:ext uri="{FF2B5EF4-FFF2-40B4-BE49-F238E27FC236}">
                      <a16:creationId xmlns:a16="http://schemas.microsoft.com/office/drawing/2014/main" id="{A322C085-16AF-B045-ADB0-B0EC824EF6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0" name="Line 693">
                  <a:extLst>
                    <a:ext uri="{FF2B5EF4-FFF2-40B4-BE49-F238E27FC236}">
                      <a16:creationId xmlns:a16="http://schemas.microsoft.com/office/drawing/2014/main" id="{57E20F36-572D-CA4A-8DD9-9EC9F0EEB1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331" name="Line 694">
                  <a:extLst>
                    <a:ext uri="{FF2B5EF4-FFF2-40B4-BE49-F238E27FC236}">
                      <a16:creationId xmlns:a16="http://schemas.microsoft.com/office/drawing/2014/main" id="{0898D127-1070-804D-AC73-C1F824E877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1204" name="Line 695">
              <a:extLst>
                <a:ext uri="{FF2B5EF4-FFF2-40B4-BE49-F238E27FC236}">
                  <a16:creationId xmlns:a16="http://schemas.microsoft.com/office/drawing/2014/main" id="{BF3BCFA7-2E43-0543-AAB9-569458E27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05" name="Line 696">
              <a:extLst>
                <a:ext uri="{FF2B5EF4-FFF2-40B4-BE49-F238E27FC236}">
                  <a16:creationId xmlns:a16="http://schemas.microsoft.com/office/drawing/2014/main" id="{94F68280-0953-104E-9E05-C874A1536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06" name="Line 697">
              <a:extLst>
                <a:ext uri="{FF2B5EF4-FFF2-40B4-BE49-F238E27FC236}">
                  <a16:creationId xmlns:a16="http://schemas.microsoft.com/office/drawing/2014/main" id="{CF89D286-7FE4-944C-8FA0-005FA0FB5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07" name="Line 698">
              <a:extLst>
                <a:ext uri="{FF2B5EF4-FFF2-40B4-BE49-F238E27FC236}">
                  <a16:creationId xmlns:a16="http://schemas.microsoft.com/office/drawing/2014/main" id="{8985FCD4-E994-9E44-9F52-F642534CC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208" name="Group 699">
              <a:extLst>
                <a:ext uri="{FF2B5EF4-FFF2-40B4-BE49-F238E27FC236}">
                  <a16:creationId xmlns:a16="http://schemas.microsoft.com/office/drawing/2014/main" id="{466F2507-DC9F-1E4F-9D7C-15043A110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121278" name="AutoShape 700">
                <a:extLst>
                  <a:ext uri="{FF2B5EF4-FFF2-40B4-BE49-F238E27FC236}">
                    <a16:creationId xmlns:a16="http://schemas.microsoft.com/office/drawing/2014/main" id="{618BCA0A-DAAE-F646-8ECD-19D151A85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1279" name="Group 701">
                <a:extLst>
                  <a:ext uri="{FF2B5EF4-FFF2-40B4-BE49-F238E27FC236}">
                    <a16:creationId xmlns:a16="http://schemas.microsoft.com/office/drawing/2014/main" id="{81E544EE-D7B4-5046-87E9-C0A9D585AB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21280" name="Line 702">
                  <a:extLst>
                    <a:ext uri="{FF2B5EF4-FFF2-40B4-BE49-F238E27FC236}">
                      <a16:creationId xmlns:a16="http://schemas.microsoft.com/office/drawing/2014/main" id="{51A57958-2B9E-534C-8A4B-ECE0DB678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1" name="Line 703">
                  <a:extLst>
                    <a:ext uri="{FF2B5EF4-FFF2-40B4-BE49-F238E27FC236}">
                      <a16:creationId xmlns:a16="http://schemas.microsoft.com/office/drawing/2014/main" id="{1A59F878-9188-6848-8017-F8DD3D46F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2" name="Line 704">
                  <a:extLst>
                    <a:ext uri="{FF2B5EF4-FFF2-40B4-BE49-F238E27FC236}">
                      <a16:creationId xmlns:a16="http://schemas.microsoft.com/office/drawing/2014/main" id="{8B55B558-0DE6-8B4C-88BC-AB31C426B4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3" name="Line 705">
                  <a:extLst>
                    <a:ext uri="{FF2B5EF4-FFF2-40B4-BE49-F238E27FC236}">
                      <a16:creationId xmlns:a16="http://schemas.microsoft.com/office/drawing/2014/main" id="{AFC6A996-0592-B64A-957A-0F1D396324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4" name="Line 706">
                  <a:extLst>
                    <a:ext uri="{FF2B5EF4-FFF2-40B4-BE49-F238E27FC236}">
                      <a16:creationId xmlns:a16="http://schemas.microsoft.com/office/drawing/2014/main" id="{C52EF883-5271-D945-8ADC-D675AFDACA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5" name="Line 707">
                  <a:extLst>
                    <a:ext uri="{FF2B5EF4-FFF2-40B4-BE49-F238E27FC236}">
                      <a16:creationId xmlns:a16="http://schemas.microsoft.com/office/drawing/2014/main" id="{0DFE7F11-22F6-D945-A10F-6A97FFD80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6" name="Line 708">
                  <a:extLst>
                    <a:ext uri="{FF2B5EF4-FFF2-40B4-BE49-F238E27FC236}">
                      <a16:creationId xmlns:a16="http://schemas.microsoft.com/office/drawing/2014/main" id="{1DC366A5-A774-B145-9BEC-8EC19C84D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7" name="Line 709">
                  <a:extLst>
                    <a:ext uri="{FF2B5EF4-FFF2-40B4-BE49-F238E27FC236}">
                      <a16:creationId xmlns:a16="http://schemas.microsoft.com/office/drawing/2014/main" id="{29CEADC3-2EA1-F442-92EA-6A094737E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8" name="Line 710">
                  <a:extLst>
                    <a:ext uri="{FF2B5EF4-FFF2-40B4-BE49-F238E27FC236}">
                      <a16:creationId xmlns:a16="http://schemas.microsoft.com/office/drawing/2014/main" id="{43C7DDBD-4C15-8044-A80C-F0906963B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89" name="Line 711">
                  <a:extLst>
                    <a:ext uri="{FF2B5EF4-FFF2-40B4-BE49-F238E27FC236}">
                      <a16:creationId xmlns:a16="http://schemas.microsoft.com/office/drawing/2014/main" id="{1E43C497-DB5F-9346-BB92-12F5C79B1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90" name="Line 712">
                  <a:extLst>
                    <a:ext uri="{FF2B5EF4-FFF2-40B4-BE49-F238E27FC236}">
                      <a16:creationId xmlns:a16="http://schemas.microsoft.com/office/drawing/2014/main" id="{4BA25B43-FC4D-1E44-A931-E2927F107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91" name="Line 713">
                  <a:extLst>
                    <a:ext uri="{FF2B5EF4-FFF2-40B4-BE49-F238E27FC236}">
                      <a16:creationId xmlns:a16="http://schemas.microsoft.com/office/drawing/2014/main" id="{9C86358C-C61C-B94B-85F6-07D7E49A9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92" name="Line 714">
                  <a:extLst>
                    <a:ext uri="{FF2B5EF4-FFF2-40B4-BE49-F238E27FC236}">
                      <a16:creationId xmlns:a16="http://schemas.microsoft.com/office/drawing/2014/main" id="{E01BD9E3-97C5-674D-985A-98214FDD0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93" name="Line 715">
                  <a:extLst>
                    <a:ext uri="{FF2B5EF4-FFF2-40B4-BE49-F238E27FC236}">
                      <a16:creationId xmlns:a16="http://schemas.microsoft.com/office/drawing/2014/main" id="{94FB3C53-FEC9-B540-A10E-05846352F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94" name="Line 716">
                  <a:extLst>
                    <a:ext uri="{FF2B5EF4-FFF2-40B4-BE49-F238E27FC236}">
                      <a16:creationId xmlns:a16="http://schemas.microsoft.com/office/drawing/2014/main" id="{445DC9AA-807F-FA4B-99B5-95CDCC2CD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21295" name="Group 717">
                  <a:extLst>
                    <a:ext uri="{FF2B5EF4-FFF2-40B4-BE49-F238E27FC236}">
                      <a16:creationId xmlns:a16="http://schemas.microsoft.com/office/drawing/2014/main" id="{22B6814B-CF18-D647-AE5A-CC90BBC74C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21306" name="Line 718">
                    <a:extLst>
                      <a:ext uri="{FF2B5EF4-FFF2-40B4-BE49-F238E27FC236}">
                        <a16:creationId xmlns:a16="http://schemas.microsoft.com/office/drawing/2014/main" id="{02D7AC44-1A96-7940-9F72-8341F700C4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7" name="Line 719">
                    <a:extLst>
                      <a:ext uri="{FF2B5EF4-FFF2-40B4-BE49-F238E27FC236}">
                        <a16:creationId xmlns:a16="http://schemas.microsoft.com/office/drawing/2014/main" id="{FE1A6F4A-1F73-4646-977E-C99BFB474E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8" name="Line 720">
                    <a:extLst>
                      <a:ext uri="{FF2B5EF4-FFF2-40B4-BE49-F238E27FC236}">
                        <a16:creationId xmlns:a16="http://schemas.microsoft.com/office/drawing/2014/main" id="{00B792C9-7575-5B4D-8311-05070B9473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9" name="Line 721">
                    <a:extLst>
                      <a:ext uri="{FF2B5EF4-FFF2-40B4-BE49-F238E27FC236}">
                        <a16:creationId xmlns:a16="http://schemas.microsoft.com/office/drawing/2014/main" id="{E448E9D6-CC24-6C42-87C0-61D0CB0D48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296" name="Group 722">
                  <a:extLst>
                    <a:ext uri="{FF2B5EF4-FFF2-40B4-BE49-F238E27FC236}">
                      <a16:creationId xmlns:a16="http://schemas.microsoft.com/office/drawing/2014/main" id="{7777E77E-E30D-F740-A54D-4E6BB0E84D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21302" name="Line 723">
                    <a:extLst>
                      <a:ext uri="{FF2B5EF4-FFF2-40B4-BE49-F238E27FC236}">
                        <a16:creationId xmlns:a16="http://schemas.microsoft.com/office/drawing/2014/main" id="{1ADD2266-934A-8148-8A95-D4F62085F5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3" name="Line 724">
                    <a:extLst>
                      <a:ext uri="{FF2B5EF4-FFF2-40B4-BE49-F238E27FC236}">
                        <a16:creationId xmlns:a16="http://schemas.microsoft.com/office/drawing/2014/main" id="{00397595-65A1-F145-BDEF-0EF7586D9F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4" name="Line 725">
                    <a:extLst>
                      <a:ext uri="{FF2B5EF4-FFF2-40B4-BE49-F238E27FC236}">
                        <a16:creationId xmlns:a16="http://schemas.microsoft.com/office/drawing/2014/main" id="{1B9F27EB-037F-8346-811A-E4525F43E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5" name="Line 726">
                    <a:extLst>
                      <a:ext uri="{FF2B5EF4-FFF2-40B4-BE49-F238E27FC236}">
                        <a16:creationId xmlns:a16="http://schemas.microsoft.com/office/drawing/2014/main" id="{3C50F65B-DFAC-2C4B-AEC6-C8D96E4B8B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297" name="Group 727">
                  <a:extLst>
                    <a:ext uri="{FF2B5EF4-FFF2-40B4-BE49-F238E27FC236}">
                      <a16:creationId xmlns:a16="http://schemas.microsoft.com/office/drawing/2014/main" id="{F349ED5B-C545-7E48-A0EF-553D1D4189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21298" name="Line 728">
                    <a:extLst>
                      <a:ext uri="{FF2B5EF4-FFF2-40B4-BE49-F238E27FC236}">
                        <a16:creationId xmlns:a16="http://schemas.microsoft.com/office/drawing/2014/main" id="{70F50729-3359-134D-BA98-971AFE1616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99" name="Line 729">
                    <a:extLst>
                      <a:ext uri="{FF2B5EF4-FFF2-40B4-BE49-F238E27FC236}">
                        <a16:creationId xmlns:a16="http://schemas.microsoft.com/office/drawing/2014/main" id="{2C41E0B3-4BD3-014D-A7D2-58B9AE37DF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0" name="Line 730">
                    <a:extLst>
                      <a:ext uri="{FF2B5EF4-FFF2-40B4-BE49-F238E27FC236}">
                        <a16:creationId xmlns:a16="http://schemas.microsoft.com/office/drawing/2014/main" id="{889829A6-DF45-704F-A1F7-CA88C5D447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01" name="Line 731">
                    <a:extLst>
                      <a:ext uri="{FF2B5EF4-FFF2-40B4-BE49-F238E27FC236}">
                        <a16:creationId xmlns:a16="http://schemas.microsoft.com/office/drawing/2014/main" id="{D0AEA0EF-D7A5-8E4B-99E0-E33BDFE515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1209" name="Line 732">
              <a:extLst>
                <a:ext uri="{FF2B5EF4-FFF2-40B4-BE49-F238E27FC236}">
                  <a16:creationId xmlns:a16="http://schemas.microsoft.com/office/drawing/2014/main" id="{EEF27406-675B-4945-BD08-C1EEE4EA3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210" name="Group 733">
              <a:extLst>
                <a:ext uri="{FF2B5EF4-FFF2-40B4-BE49-F238E27FC236}">
                  <a16:creationId xmlns:a16="http://schemas.microsoft.com/office/drawing/2014/main" id="{648FCB9E-0E25-2649-87F1-7DD7D48CA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121276" name="Rectangle 734">
                <a:extLst>
                  <a:ext uri="{FF2B5EF4-FFF2-40B4-BE49-F238E27FC236}">
                    <a16:creationId xmlns:a16="http://schemas.microsoft.com/office/drawing/2014/main" id="{2D3CFC85-F6D4-924A-A80F-46D7A925B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277" name="Text Box 735">
                <a:extLst>
                  <a:ext uri="{FF2B5EF4-FFF2-40B4-BE49-F238E27FC236}">
                    <a16:creationId xmlns:a16="http://schemas.microsoft.com/office/drawing/2014/main" id="{78A24245-7FF3-0045-BCEC-23B98EB3F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MSC</a:t>
                </a:r>
              </a:p>
            </p:txBody>
          </p:sp>
        </p:grpSp>
        <p:sp>
          <p:nvSpPr>
            <p:cNvPr id="121211" name="AutoShape 736">
              <a:extLst>
                <a:ext uri="{FF2B5EF4-FFF2-40B4-BE49-F238E27FC236}">
                  <a16:creationId xmlns:a16="http://schemas.microsoft.com/office/drawing/2014/main" id="{3F04BDF7-1274-F14E-A7F9-1A52881A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212" name="Group 737">
              <a:extLst>
                <a:ext uri="{FF2B5EF4-FFF2-40B4-BE49-F238E27FC236}">
                  <a16:creationId xmlns:a16="http://schemas.microsoft.com/office/drawing/2014/main" id="{5990910B-0208-8948-8E36-5FB6EF720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121246" name="Line 738">
                <a:extLst>
                  <a:ext uri="{FF2B5EF4-FFF2-40B4-BE49-F238E27FC236}">
                    <a16:creationId xmlns:a16="http://schemas.microsoft.com/office/drawing/2014/main" id="{6CD03C01-116D-984C-BE42-1A4FDA06B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47" name="Line 739">
                <a:extLst>
                  <a:ext uri="{FF2B5EF4-FFF2-40B4-BE49-F238E27FC236}">
                    <a16:creationId xmlns:a16="http://schemas.microsoft.com/office/drawing/2014/main" id="{1F718389-02ED-0849-9142-7C4B81778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48" name="Line 740">
                <a:extLst>
                  <a:ext uri="{FF2B5EF4-FFF2-40B4-BE49-F238E27FC236}">
                    <a16:creationId xmlns:a16="http://schemas.microsoft.com/office/drawing/2014/main" id="{8843F6F2-D240-794F-A7F3-3C3FB1374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49" name="Line 741">
                <a:extLst>
                  <a:ext uri="{FF2B5EF4-FFF2-40B4-BE49-F238E27FC236}">
                    <a16:creationId xmlns:a16="http://schemas.microsoft.com/office/drawing/2014/main" id="{99A99F26-557D-3042-AA80-83659A182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0" name="Line 742">
                <a:extLst>
                  <a:ext uri="{FF2B5EF4-FFF2-40B4-BE49-F238E27FC236}">
                    <a16:creationId xmlns:a16="http://schemas.microsoft.com/office/drawing/2014/main" id="{C1ADB833-0274-6D40-82A9-27B68831C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1" name="Line 743">
                <a:extLst>
                  <a:ext uri="{FF2B5EF4-FFF2-40B4-BE49-F238E27FC236}">
                    <a16:creationId xmlns:a16="http://schemas.microsoft.com/office/drawing/2014/main" id="{A8260577-9CEE-2A45-958A-12E30F3F9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2" name="Line 744">
                <a:extLst>
                  <a:ext uri="{FF2B5EF4-FFF2-40B4-BE49-F238E27FC236}">
                    <a16:creationId xmlns:a16="http://schemas.microsoft.com/office/drawing/2014/main" id="{1E1FABB5-242B-7049-B32A-81A7600D5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3" name="Line 745">
                <a:extLst>
                  <a:ext uri="{FF2B5EF4-FFF2-40B4-BE49-F238E27FC236}">
                    <a16:creationId xmlns:a16="http://schemas.microsoft.com/office/drawing/2014/main" id="{F8F30B68-21CF-E541-BFEC-5E132063C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4" name="Line 746">
                <a:extLst>
                  <a:ext uri="{FF2B5EF4-FFF2-40B4-BE49-F238E27FC236}">
                    <a16:creationId xmlns:a16="http://schemas.microsoft.com/office/drawing/2014/main" id="{DD0386FF-5C85-0345-A55F-AD531386C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5" name="Line 747">
                <a:extLst>
                  <a:ext uri="{FF2B5EF4-FFF2-40B4-BE49-F238E27FC236}">
                    <a16:creationId xmlns:a16="http://schemas.microsoft.com/office/drawing/2014/main" id="{180C7223-97BC-DC46-9545-546745C90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6" name="Line 748">
                <a:extLst>
                  <a:ext uri="{FF2B5EF4-FFF2-40B4-BE49-F238E27FC236}">
                    <a16:creationId xmlns:a16="http://schemas.microsoft.com/office/drawing/2014/main" id="{2E6A3216-16C3-A049-8690-20B042152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7" name="Line 749">
                <a:extLst>
                  <a:ext uri="{FF2B5EF4-FFF2-40B4-BE49-F238E27FC236}">
                    <a16:creationId xmlns:a16="http://schemas.microsoft.com/office/drawing/2014/main" id="{F8E3C8A5-A53F-E943-AF45-BC7E0DCBF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8" name="Line 750">
                <a:extLst>
                  <a:ext uri="{FF2B5EF4-FFF2-40B4-BE49-F238E27FC236}">
                    <a16:creationId xmlns:a16="http://schemas.microsoft.com/office/drawing/2014/main" id="{79943605-FAEB-4D43-A148-62BEEAC73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59" name="Line 751">
                <a:extLst>
                  <a:ext uri="{FF2B5EF4-FFF2-40B4-BE49-F238E27FC236}">
                    <a16:creationId xmlns:a16="http://schemas.microsoft.com/office/drawing/2014/main" id="{0F6B09F0-82F2-4C46-966D-A3A61061D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60" name="Line 752">
                <a:extLst>
                  <a:ext uri="{FF2B5EF4-FFF2-40B4-BE49-F238E27FC236}">
                    <a16:creationId xmlns:a16="http://schemas.microsoft.com/office/drawing/2014/main" id="{23F7CFAB-4348-B040-A73A-CD4EB6AE5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261" name="Group 753">
                <a:extLst>
                  <a:ext uri="{FF2B5EF4-FFF2-40B4-BE49-F238E27FC236}">
                    <a16:creationId xmlns:a16="http://schemas.microsoft.com/office/drawing/2014/main" id="{215E8CBD-9967-854A-92C7-945854D8A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272" name="Line 754">
                  <a:extLst>
                    <a:ext uri="{FF2B5EF4-FFF2-40B4-BE49-F238E27FC236}">
                      <a16:creationId xmlns:a16="http://schemas.microsoft.com/office/drawing/2014/main" id="{85A4D047-AA44-4549-A943-DCC5FC3B6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73" name="Line 755">
                  <a:extLst>
                    <a:ext uri="{FF2B5EF4-FFF2-40B4-BE49-F238E27FC236}">
                      <a16:creationId xmlns:a16="http://schemas.microsoft.com/office/drawing/2014/main" id="{28578DAF-C729-B44F-BD46-6AFCA3186F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74" name="Line 756">
                  <a:extLst>
                    <a:ext uri="{FF2B5EF4-FFF2-40B4-BE49-F238E27FC236}">
                      <a16:creationId xmlns:a16="http://schemas.microsoft.com/office/drawing/2014/main" id="{BC9D5F7C-4463-BC4D-AAD9-803E99794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75" name="Line 757">
                  <a:extLst>
                    <a:ext uri="{FF2B5EF4-FFF2-40B4-BE49-F238E27FC236}">
                      <a16:creationId xmlns:a16="http://schemas.microsoft.com/office/drawing/2014/main" id="{A149647C-8B8D-0B41-A07F-B93626BA57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262" name="Group 758">
                <a:extLst>
                  <a:ext uri="{FF2B5EF4-FFF2-40B4-BE49-F238E27FC236}">
                    <a16:creationId xmlns:a16="http://schemas.microsoft.com/office/drawing/2014/main" id="{C210B265-1785-B046-9C69-58BD97B1A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268" name="Line 759">
                  <a:extLst>
                    <a:ext uri="{FF2B5EF4-FFF2-40B4-BE49-F238E27FC236}">
                      <a16:creationId xmlns:a16="http://schemas.microsoft.com/office/drawing/2014/main" id="{31F04D4D-95E5-8240-A087-C906C5C92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69" name="Line 760">
                  <a:extLst>
                    <a:ext uri="{FF2B5EF4-FFF2-40B4-BE49-F238E27FC236}">
                      <a16:creationId xmlns:a16="http://schemas.microsoft.com/office/drawing/2014/main" id="{8DECD4EF-3862-5F46-86D7-75C7A7471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70" name="Line 761">
                  <a:extLst>
                    <a:ext uri="{FF2B5EF4-FFF2-40B4-BE49-F238E27FC236}">
                      <a16:creationId xmlns:a16="http://schemas.microsoft.com/office/drawing/2014/main" id="{5E91E12B-1D28-334E-9450-A3E4EF9C8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71" name="Line 762">
                  <a:extLst>
                    <a:ext uri="{FF2B5EF4-FFF2-40B4-BE49-F238E27FC236}">
                      <a16:creationId xmlns:a16="http://schemas.microsoft.com/office/drawing/2014/main" id="{FDC4188C-B70B-5F49-968E-E32A3026D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263" name="Group 763">
                <a:extLst>
                  <a:ext uri="{FF2B5EF4-FFF2-40B4-BE49-F238E27FC236}">
                    <a16:creationId xmlns:a16="http://schemas.microsoft.com/office/drawing/2014/main" id="{B7A4BCBD-E8A8-6840-88CC-D4D2A05993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264" name="Line 764">
                  <a:extLst>
                    <a:ext uri="{FF2B5EF4-FFF2-40B4-BE49-F238E27FC236}">
                      <a16:creationId xmlns:a16="http://schemas.microsoft.com/office/drawing/2014/main" id="{1E2FAD29-E5DF-C346-A037-E70CFE79F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65" name="Line 765">
                  <a:extLst>
                    <a:ext uri="{FF2B5EF4-FFF2-40B4-BE49-F238E27FC236}">
                      <a16:creationId xmlns:a16="http://schemas.microsoft.com/office/drawing/2014/main" id="{5213B11B-8B12-FC4C-9017-2EF754033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66" name="Line 766">
                  <a:extLst>
                    <a:ext uri="{FF2B5EF4-FFF2-40B4-BE49-F238E27FC236}">
                      <a16:creationId xmlns:a16="http://schemas.microsoft.com/office/drawing/2014/main" id="{F34E7881-C945-7D4E-BA55-B594F0C1DA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67" name="Line 767">
                  <a:extLst>
                    <a:ext uri="{FF2B5EF4-FFF2-40B4-BE49-F238E27FC236}">
                      <a16:creationId xmlns:a16="http://schemas.microsoft.com/office/drawing/2014/main" id="{CC4A9398-5C39-FE42-9D02-792395453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1213" name="AutoShape 768">
              <a:extLst>
                <a:ext uri="{FF2B5EF4-FFF2-40B4-BE49-F238E27FC236}">
                  <a16:creationId xmlns:a16="http://schemas.microsoft.com/office/drawing/2014/main" id="{F13FBD1E-D371-094D-A1BA-9A56D7DD1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214" name="Group 769">
              <a:extLst>
                <a:ext uri="{FF2B5EF4-FFF2-40B4-BE49-F238E27FC236}">
                  <a16:creationId xmlns:a16="http://schemas.microsoft.com/office/drawing/2014/main" id="{4B27A247-7604-D648-B8CF-6D5108AEA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121216" name="Line 770">
                <a:extLst>
                  <a:ext uri="{FF2B5EF4-FFF2-40B4-BE49-F238E27FC236}">
                    <a16:creationId xmlns:a16="http://schemas.microsoft.com/office/drawing/2014/main" id="{E12F259B-A75D-434F-9544-51DCC0829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17" name="Line 771">
                <a:extLst>
                  <a:ext uri="{FF2B5EF4-FFF2-40B4-BE49-F238E27FC236}">
                    <a16:creationId xmlns:a16="http://schemas.microsoft.com/office/drawing/2014/main" id="{2D28A99D-AE79-0C45-A2DE-67AC8E5F0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18" name="Line 772">
                <a:extLst>
                  <a:ext uri="{FF2B5EF4-FFF2-40B4-BE49-F238E27FC236}">
                    <a16:creationId xmlns:a16="http://schemas.microsoft.com/office/drawing/2014/main" id="{89189783-9E72-404D-887E-15171F67D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19" name="Line 773">
                <a:extLst>
                  <a:ext uri="{FF2B5EF4-FFF2-40B4-BE49-F238E27FC236}">
                    <a16:creationId xmlns:a16="http://schemas.microsoft.com/office/drawing/2014/main" id="{B5BC8AA9-D90C-FD4C-BD51-015C33B2B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0" name="Line 774">
                <a:extLst>
                  <a:ext uri="{FF2B5EF4-FFF2-40B4-BE49-F238E27FC236}">
                    <a16:creationId xmlns:a16="http://schemas.microsoft.com/office/drawing/2014/main" id="{54CF83FB-E2A7-A647-89C9-136AF8078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1" name="Line 775">
                <a:extLst>
                  <a:ext uri="{FF2B5EF4-FFF2-40B4-BE49-F238E27FC236}">
                    <a16:creationId xmlns:a16="http://schemas.microsoft.com/office/drawing/2014/main" id="{CCA4E071-9868-C843-B8F7-F54E2E282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2" name="Line 776">
                <a:extLst>
                  <a:ext uri="{FF2B5EF4-FFF2-40B4-BE49-F238E27FC236}">
                    <a16:creationId xmlns:a16="http://schemas.microsoft.com/office/drawing/2014/main" id="{4193935F-29B1-5D45-822E-CB53CE725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3" name="Line 777">
                <a:extLst>
                  <a:ext uri="{FF2B5EF4-FFF2-40B4-BE49-F238E27FC236}">
                    <a16:creationId xmlns:a16="http://schemas.microsoft.com/office/drawing/2014/main" id="{D5240B78-2684-0A4F-B91D-101132629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4" name="Line 778">
                <a:extLst>
                  <a:ext uri="{FF2B5EF4-FFF2-40B4-BE49-F238E27FC236}">
                    <a16:creationId xmlns:a16="http://schemas.microsoft.com/office/drawing/2014/main" id="{8FE8DA8F-C249-394C-8D0B-DDEF1655F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5" name="Line 779">
                <a:extLst>
                  <a:ext uri="{FF2B5EF4-FFF2-40B4-BE49-F238E27FC236}">
                    <a16:creationId xmlns:a16="http://schemas.microsoft.com/office/drawing/2014/main" id="{F0D3F5EB-FB22-3845-9218-C089E0F6B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6" name="Line 780">
                <a:extLst>
                  <a:ext uri="{FF2B5EF4-FFF2-40B4-BE49-F238E27FC236}">
                    <a16:creationId xmlns:a16="http://schemas.microsoft.com/office/drawing/2014/main" id="{8A0AEF56-9FB0-F64B-9B01-051405F1C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7" name="Line 781">
                <a:extLst>
                  <a:ext uri="{FF2B5EF4-FFF2-40B4-BE49-F238E27FC236}">
                    <a16:creationId xmlns:a16="http://schemas.microsoft.com/office/drawing/2014/main" id="{DE469944-E46D-3846-A951-3EE045E08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8" name="Line 782">
                <a:extLst>
                  <a:ext uri="{FF2B5EF4-FFF2-40B4-BE49-F238E27FC236}">
                    <a16:creationId xmlns:a16="http://schemas.microsoft.com/office/drawing/2014/main" id="{C019F942-E886-E24A-B3E7-1CA0091C0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29" name="Line 783">
                <a:extLst>
                  <a:ext uri="{FF2B5EF4-FFF2-40B4-BE49-F238E27FC236}">
                    <a16:creationId xmlns:a16="http://schemas.microsoft.com/office/drawing/2014/main" id="{8210983E-ED01-9841-B9A1-C6E7E3625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230" name="Line 784">
                <a:extLst>
                  <a:ext uri="{FF2B5EF4-FFF2-40B4-BE49-F238E27FC236}">
                    <a16:creationId xmlns:a16="http://schemas.microsoft.com/office/drawing/2014/main" id="{BBD78DD7-4A00-8B4A-A730-059CBFF5C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231" name="Group 785">
                <a:extLst>
                  <a:ext uri="{FF2B5EF4-FFF2-40B4-BE49-F238E27FC236}">
                    <a16:creationId xmlns:a16="http://schemas.microsoft.com/office/drawing/2014/main" id="{09647371-B7A4-CA40-9147-2B76A47FB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242" name="Line 786">
                  <a:extLst>
                    <a:ext uri="{FF2B5EF4-FFF2-40B4-BE49-F238E27FC236}">
                      <a16:creationId xmlns:a16="http://schemas.microsoft.com/office/drawing/2014/main" id="{9F374628-2502-1E42-81AE-1455B621D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43" name="Line 787">
                  <a:extLst>
                    <a:ext uri="{FF2B5EF4-FFF2-40B4-BE49-F238E27FC236}">
                      <a16:creationId xmlns:a16="http://schemas.microsoft.com/office/drawing/2014/main" id="{2AD8CB2C-00F2-6E40-ADF6-CD6527A43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44" name="Line 788">
                  <a:extLst>
                    <a:ext uri="{FF2B5EF4-FFF2-40B4-BE49-F238E27FC236}">
                      <a16:creationId xmlns:a16="http://schemas.microsoft.com/office/drawing/2014/main" id="{D487D242-EBE9-2B41-8D98-704DECB1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45" name="Line 789">
                  <a:extLst>
                    <a:ext uri="{FF2B5EF4-FFF2-40B4-BE49-F238E27FC236}">
                      <a16:creationId xmlns:a16="http://schemas.microsoft.com/office/drawing/2014/main" id="{1D37D84E-5AC3-FC49-B5E4-5C370BBFBC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232" name="Group 790">
                <a:extLst>
                  <a:ext uri="{FF2B5EF4-FFF2-40B4-BE49-F238E27FC236}">
                    <a16:creationId xmlns:a16="http://schemas.microsoft.com/office/drawing/2014/main" id="{B13D2349-888E-AE4A-8524-55B655E0F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238" name="Line 791">
                  <a:extLst>
                    <a:ext uri="{FF2B5EF4-FFF2-40B4-BE49-F238E27FC236}">
                      <a16:creationId xmlns:a16="http://schemas.microsoft.com/office/drawing/2014/main" id="{A84369F9-29EF-0C40-BEBB-ABF65C3CB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39" name="Line 792">
                  <a:extLst>
                    <a:ext uri="{FF2B5EF4-FFF2-40B4-BE49-F238E27FC236}">
                      <a16:creationId xmlns:a16="http://schemas.microsoft.com/office/drawing/2014/main" id="{F0B15EF5-0AB4-C443-977B-786D317BE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40" name="Line 793">
                  <a:extLst>
                    <a:ext uri="{FF2B5EF4-FFF2-40B4-BE49-F238E27FC236}">
                      <a16:creationId xmlns:a16="http://schemas.microsoft.com/office/drawing/2014/main" id="{0CD1E6B1-A2E9-A340-AF5D-8B68B330D6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41" name="Line 794">
                  <a:extLst>
                    <a:ext uri="{FF2B5EF4-FFF2-40B4-BE49-F238E27FC236}">
                      <a16:creationId xmlns:a16="http://schemas.microsoft.com/office/drawing/2014/main" id="{F2705245-C0A4-5E4B-A552-C9A004477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233" name="Group 795">
                <a:extLst>
                  <a:ext uri="{FF2B5EF4-FFF2-40B4-BE49-F238E27FC236}">
                    <a16:creationId xmlns:a16="http://schemas.microsoft.com/office/drawing/2014/main" id="{C449F502-8519-F641-9AF6-2026DB7F8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234" name="Line 796">
                  <a:extLst>
                    <a:ext uri="{FF2B5EF4-FFF2-40B4-BE49-F238E27FC236}">
                      <a16:creationId xmlns:a16="http://schemas.microsoft.com/office/drawing/2014/main" id="{26433B74-50E0-3B45-BDAB-D980CAD06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35" name="Line 797">
                  <a:extLst>
                    <a:ext uri="{FF2B5EF4-FFF2-40B4-BE49-F238E27FC236}">
                      <a16:creationId xmlns:a16="http://schemas.microsoft.com/office/drawing/2014/main" id="{AB52811F-4C4A-2E48-8E5B-F1D76D5BB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36" name="Line 798">
                  <a:extLst>
                    <a:ext uri="{FF2B5EF4-FFF2-40B4-BE49-F238E27FC236}">
                      <a16:creationId xmlns:a16="http://schemas.microsoft.com/office/drawing/2014/main" id="{6A6CCEAE-CA53-F349-9F30-46CF27C68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237" name="Line 799">
                  <a:extLst>
                    <a:ext uri="{FF2B5EF4-FFF2-40B4-BE49-F238E27FC236}">
                      <a16:creationId xmlns:a16="http://schemas.microsoft.com/office/drawing/2014/main" id="{8F10FFF3-225F-CF40-8076-A8C3706633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1215" name="Line 800">
              <a:extLst>
                <a:ext uri="{FF2B5EF4-FFF2-40B4-BE49-F238E27FC236}">
                  <a16:creationId xmlns:a16="http://schemas.microsoft.com/office/drawing/2014/main" id="{82584450-CAD3-F947-9156-5B81D9DF5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44" name="Group 802">
            <a:extLst>
              <a:ext uri="{FF2B5EF4-FFF2-40B4-BE49-F238E27FC236}">
                <a16:creationId xmlns:a16="http://schemas.microsoft.com/office/drawing/2014/main" id="{8B31F6D4-2B0D-9343-B116-6CFBB5F48235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121197" name="Rectangle 803">
              <a:extLst>
                <a:ext uri="{FF2B5EF4-FFF2-40B4-BE49-F238E27FC236}">
                  <a16:creationId xmlns:a16="http://schemas.microsoft.com/office/drawing/2014/main" id="{B5E1B443-B485-DC40-814D-068530A77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198" name="Text Box 804">
              <a:extLst>
                <a:ext uri="{FF2B5EF4-FFF2-40B4-BE49-F238E27FC236}">
                  <a16:creationId xmlns:a16="http://schemas.microsoft.com/office/drawing/2014/main" id="{483D4E9C-C345-224C-85DD-7AB99D644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MSC</a:t>
              </a:r>
            </a:p>
          </p:txBody>
        </p:sp>
      </p:grpSp>
      <p:grpSp>
        <p:nvGrpSpPr>
          <p:cNvPr id="120845" name="Group 806">
            <a:extLst>
              <a:ext uri="{FF2B5EF4-FFF2-40B4-BE49-F238E27FC236}">
                <a16:creationId xmlns:a16="http://schemas.microsoft.com/office/drawing/2014/main" id="{03A7E483-BFC7-7F4B-919E-204D32EB8EEC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120994" name="AutoShape 807">
              <a:extLst>
                <a:ext uri="{FF2B5EF4-FFF2-40B4-BE49-F238E27FC236}">
                  <a16:creationId xmlns:a16="http://schemas.microsoft.com/office/drawing/2014/main" id="{CA654F91-E676-C543-BA34-B6CF48C74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995" name="AutoShape 808">
              <a:extLst>
                <a:ext uri="{FF2B5EF4-FFF2-40B4-BE49-F238E27FC236}">
                  <a16:creationId xmlns:a16="http://schemas.microsoft.com/office/drawing/2014/main" id="{9E4526DD-1190-F74A-BBC7-AB5884436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0996" name="Group 809">
              <a:extLst>
                <a:ext uri="{FF2B5EF4-FFF2-40B4-BE49-F238E27FC236}">
                  <a16:creationId xmlns:a16="http://schemas.microsoft.com/office/drawing/2014/main" id="{12A08786-A516-2C4D-9BDE-288B9664C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121165" name="AutoShape 810">
                <a:extLst>
                  <a:ext uri="{FF2B5EF4-FFF2-40B4-BE49-F238E27FC236}">
                    <a16:creationId xmlns:a16="http://schemas.microsoft.com/office/drawing/2014/main" id="{C9A383CE-3A3E-C842-B2D3-ABEC0E58A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1166" name="Group 811">
                <a:extLst>
                  <a:ext uri="{FF2B5EF4-FFF2-40B4-BE49-F238E27FC236}">
                    <a16:creationId xmlns:a16="http://schemas.microsoft.com/office/drawing/2014/main" id="{9FDF353A-82E7-5A46-9168-AF68C88CED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21167" name="Line 812">
                  <a:extLst>
                    <a:ext uri="{FF2B5EF4-FFF2-40B4-BE49-F238E27FC236}">
                      <a16:creationId xmlns:a16="http://schemas.microsoft.com/office/drawing/2014/main" id="{55C17796-72EF-8741-B19C-534CDF189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68" name="Line 813">
                  <a:extLst>
                    <a:ext uri="{FF2B5EF4-FFF2-40B4-BE49-F238E27FC236}">
                      <a16:creationId xmlns:a16="http://schemas.microsoft.com/office/drawing/2014/main" id="{8F42E533-E6B4-2244-B685-A259C3E0D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69" name="Line 814">
                  <a:extLst>
                    <a:ext uri="{FF2B5EF4-FFF2-40B4-BE49-F238E27FC236}">
                      <a16:creationId xmlns:a16="http://schemas.microsoft.com/office/drawing/2014/main" id="{685C09AB-2BFE-DE41-92FF-60A52AEDF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0" name="Line 815">
                  <a:extLst>
                    <a:ext uri="{FF2B5EF4-FFF2-40B4-BE49-F238E27FC236}">
                      <a16:creationId xmlns:a16="http://schemas.microsoft.com/office/drawing/2014/main" id="{1BEDCFF7-8E4F-F94F-9F43-0F0B7D2E0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1" name="Line 816">
                  <a:extLst>
                    <a:ext uri="{FF2B5EF4-FFF2-40B4-BE49-F238E27FC236}">
                      <a16:creationId xmlns:a16="http://schemas.microsoft.com/office/drawing/2014/main" id="{C7A62D47-D1B8-D04A-B6A6-40379544B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2" name="Line 817">
                  <a:extLst>
                    <a:ext uri="{FF2B5EF4-FFF2-40B4-BE49-F238E27FC236}">
                      <a16:creationId xmlns:a16="http://schemas.microsoft.com/office/drawing/2014/main" id="{6F02047A-91B7-CD4D-B83C-6988CDBB2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3" name="Line 818">
                  <a:extLst>
                    <a:ext uri="{FF2B5EF4-FFF2-40B4-BE49-F238E27FC236}">
                      <a16:creationId xmlns:a16="http://schemas.microsoft.com/office/drawing/2014/main" id="{F00DC08C-C378-814E-A06F-1102A2C7B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4" name="Line 819">
                  <a:extLst>
                    <a:ext uri="{FF2B5EF4-FFF2-40B4-BE49-F238E27FC236}">
                      <a16:creationId xmlns:a16="http://schemas.microsoft.com/office/drawing/2014/main" id="{0A126410-C108-CD49-85AD-590E4EEC4C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5" name="Line 820">
                  <a:extLst>
                    <a:ext uri="{FF2B5EF4-FFF2-40B4-BE49-F238E27FC236}">
                      <a16:creationId xmlns:a16="http://schemas.microsoft.com/office/drawing/2014/main" id="{DE252B6B-6B2D-5541-8286-E0B3B5A8F3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6" name="Line 821">
                  <a:extLst>
                    <a:ext uri="{FF2B5EF4-FFF2-40B4-BE49-F238E27FC236}">
                      <a16:creationId xmlns:a16="http://schemas.microsoft.com/office/drawing/2014/main" id="{C16020EE-666C-4745-91AA-5754737D8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7" name="Line 822">
                  <a:extLst>
                    <a:ext uri="{FF2B5EF4-FFF2-40B4-BE49-F238E27FC236}">
                      <a16:creationId xmlns:a16="http://schemas.microsoft.com/office/drawing/2014/main" id="{8B57ADCC-5143-9D4B-8A6A-D1F1CB91D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8" name="Line 823">
                  <a:extLst>
                    <a:ext uri="{FF2B5EF4-FFF2-40B4-BE49-F238E27FC236}">
                      <a16:creationId xmlns:a16="http://schemas.microsoft.com/office/drawing/2014/main" id="{F1230B07-39C7-824F-9844-28F0C9816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79" name="Line 824">
                  <a:extLst>
                    <a:ext uri="{FF2B5EF4-FFF2-40B4-BE49-F238E27FC236}">
                      <a16:creationId xmlns:a16="http://schemas.microsoft.com/office/drawing/2014/main" id="{A4AC5591-4CEF-ED44-B7E6-850EBA2F1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80" name="Line 825">
                  <a:extLst>
                    <a:ext uri="{FF2B5EF4-FFF2-40B4-BE49-F238E27FC236}">
                      <a16:creationId xmlns:a16="http://schemas.microsoft.com/office/drawing/2014/main" id="{C8448FCF-7568-9840-8C3B-48A9DCD614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81" name="Line 826">
                  <a:extLst>
                    <a:ext uri="{FF2B5EF4-FFF2-40B4-BE49-F238E27FC236}">
                      <a16:creationId xmlns:a16="http://schemas.microsoft.com/office/drawing/2014/main" id="{67FA81EA-A3EA-734B-8D3B-228252A9E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21182" name="Group 827">
                  <a:extLst>
                    <a:ext uri="{FF2B5EF4-FFF2-40B4-BE49-F238E27FC236}">
                      <a16:creationId xmlns:a16="http://schemas.microsoft.com/office/drawing/2014/main" id="{92024C02-BE42-6E40-85EA-9039372C71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21193" name="Line 828">
                    <a:extLst>
                      <a:ext uri="{FF2B5EF4-FFF2-40B4-BE49-F238E27FC236}">
                        <a16:creationId xmlns:a16="http://schemas.microsoft.com/office/drawing/2014/main" id="{6EB77097-DE2C-8D43-AC28-37C7A9159F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94" name="Line 829">
                    <a:extLst>
                      <a:ext uri="{FF2B5EF4-FFF2-40B4-BE49-F238E27FC236}">
                        <a16:creationId xmlns:a16="http://schemas.microsoft.com/office/drawing/2014/main" id="{41B02913-D149-FC4E-8C0B-EAD0EDFD19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95" name="Line 830">
                    <a:extLst>
                      <a:ext uri="{FF2B5EF4-FFF2-40B4-BE49-F238E27FC236}">
                        <a16:creationId xmlns:a16="http://schemas.microsoft.com/office/drawing/2014/main" id="{A0B28B5D-99C8-454F-BB9C-A26B1898AC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96" name="Line 831">
                    <a:extLst>
                      <a:ext uri="{FF2B5EF4-FFF2-40B4-BE49-F238E27FC236}">
                        <a16:creationId xmlns:a16="http://schemas.microsoft.com/office/drawing/2014/main" id="{84902D52-7B96-C14F-9A43-24FC13664A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183" name="Group 832">
                  <a:extLst>
                    <a:ext uri="{FF2B5EF4-FFF2-40B4-BE49-F238E27FC236}">
                      <a16:creationId xmlns:a16="http://schemas.microsoft.com/office/drawing/2014/main" id="{64D69E66-9BF4-AF4B-952E-EC65D099F8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21189" name="Line 833">
                    <a:extLst>
                      <a:ext uri="{FF2B5EF4-FFF2-40B4-BE49-F238E27FC236}">
                        <a16:creationId xmlns:a16="http://schemas.microsoft.com/office/drawing/2014/main" id="{5E8BD387-8F9E-164B-8FB2-9E114BB669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90" name="Line 834">
                    <a:extLst>
                      <a:ext uri="{FF2B5EF4-FFF2-40B4-BE49-F238E27FC236}">
                        <a16:creationId xmlns:a16="http://schemas.microsoft.com/office/drawing/2014/main" id="{62F49CF3-7F98-EC42-A97B-4B9D8D585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91" name="Line 835">
                    <a:extLst>
                      <a:ext uri="{FF2B5EF4-FFF2-40B4-BE49-F238E27FC236}">
                        <a16:creationId xmlns:a16="http://schemas.microsoft.com/office/drawing/2014/main" id="{44D7E174-CFC0-DE47-ACAC-15B1469320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92" name="Line 836">
                    <a:extLst>
                      <a:ext uri="{FF2B5EF4-FFF2-40B4-BE49-F238E27FC236}">
                        <a16:creationId xmlns:a16="http://schemas.microsoft.com/office/drawing/2014/main" id="{AA32564C-96C5-EB4A-9C42-2CA17999F5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184" name="Group 837">
                  <a:extLst>
                    <a:ext uri="{FF2B5EF4-FFF2-40B4-BE49-F238E27FC236}">
                      <a16:creationId xmlns:a16="http://schemas.microsoft.com/office/drawing/2014/main" id="{1C715039-A1F1-0A4E-AF00-AE15156100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21185" name="Line 838">
                    <a:extLst>
                      <a:ext uri="{FF2B5EF4-FFF2-40B4-BE49-F238E27FC236}">
                        <a16:creationId xmlns:a16="http://schemas.microsoft.com/office/drawing/2014/main" id="{290F54C2-CE23-1848-9ECE-BE5148A65B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86" name="Line 839">
                    <a:extLst>
                      <a:ext uri="{FF2B5EF4-FFF2-40B4-BE49-F238E27FC236}">
                        <a16:creationId xmlns:a16="http://schemas.microsoft.com/office/drawing/2014/main" id="{AA18B9B1-9143-5F45-A2F0-188A2091CE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87" name="Line 840">
                    <a:extLst>
                      <a:ext uri="{FF2B5EF4-FFF2-40B4-BE49-F238E27FC236}">
                        <a16:creationId xmlns:a16="http://schemas.microsoft.com/office/drawing/2014/main" id="{7968D7A7-CB58-674C-BBEB-4959916C76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88" name="Line 841">
                    <a:extLst>
                      <a:ext uri="{FF2B5EF4-FFF2-40B4-BE49-F238E27FC236}">
                        <a16:creationId xmlns:a16="http://schemas.microsoft.com/office/drawing/2014/main" id="{D1805942-FB4E-144E-B8FB-159C031136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0997" name="Group 842">
              <a:extLst>
                <a:ext uri="{FF2B5EF4-FFF2-40B4-BE49-F238E27FC236}">
                  <a16:creationId xmlns:a16="http://schemas.microsoft.com/office/drawing/2014/main" id="{C1FFF2BB-4F1B-084D-8F1C-088B90DCC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121135" name="Line 843">
                <a:extLst>
                  <a:ext uri="{FF2B5EF4-FFF2-40B4-BE49-F238E27FC236}">
                    <a16:creationId xmlns:a16="http://schemas.microsoft.com/office/drawing/2014/main" id="{DADFA6E5-4001-524E-9977-D5E923450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36" name="Line 844">
                <a:extLst>
                  <a:ext uri="{FF2B5EF4-FFF2-40B4-BE49-F238E27FC236}">
                    <a16:creationId xmlns:a16="http://schemas.microsoft.com/office/drawing/2014/main" id="{C8877318-320B-584A-A5D4-A4CF8C7AC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37" name="Line 845">
                <a:extLst>
                  <a:ext uri="{FF2B5EF4-FFF2-40B4-BE49-F238E27FC236}">
                    <a16:creationId xmlns:a16="http://schemas.microsoft.com/office/drawing/2014/main" id="{44470285-ACC3-324A-9F62-C1C2E7B10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38" name="Line 846">
                <a:extLst>
                  <a:ext uri="{FF2B5EF4-FFF2-40B4-BE49-F238E27FC236}">
                    <a16:creationId xmlns:a16="http://schemas.microsoft.com/office/drawing/2014/main" id="{53828C19-FB7B-EE4B-9E88-B731B5F0E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39" name="Line 847">
                <a:extLst>
                  <a:ext uri="{FF2B5EF4-FFF2-40B4-BE49-F238E27FC236}">
                    <a16:creationId xmlns:a16="http://schemas.microsoft.com/office/drawing/2014/main" id="{22147DE3-7032-8145-A1E1-691863DB0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0" name="Line 848">
                <a:extLst>
                  <a:ext uri="{FF2B5EF4-FFF2-40B4-BE49-F238E27FC236}">
                    <a16:creationId xmlns:a16="http://schemas.microsoft.com/office/drawing/2014/main" id="{78EFAEA3-AD21-F14E-9A65-56E72510C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1" name="Line 849">
                <a:extLst>
                  <a:ext uri="{FF2B5EF4-FFF2-40B4-BE49-F238E27FC236}">
                    <a16:creationId xmlns:a16="http://schemas.microsoft.com/office/drawing/2014/main" id="{F0B7637A-2AD1-6647-9A96-AE56ED9BC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2" name="Line 850">
                <a:extLst>
                  <a:ext uri="{FF2B5EF4-FFF2-40B4-BE49-F238E27FC236}">
                    <a16:creationId xmlns:a16="http://schemas.microsoft.com/office/drawing/2014/main" id="{32C11F5B-A53E-844B-97AD-E05CED336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3" name="Line 851">
                <a:extLst>
                  <a:ext uri="{FF2B5EF4-FFF2-40B4-BE49-F238E27FC236}">
                    <a16:creationId xmlns:a16="http://schemas.microsoft.com/office/drawing/2014/main" id="{BE773C26-C533-D645-9B17-DDDD728CB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4" name="Line 852">
                <a:extLst>
                  <a:ext uri="{FF2B5EF4-FFF2-40B4-BE49-F238E27FC236}">
                    <a16:creationId xmlns:a16="http://schemas.microsoft.com/office/drawing/2014/main" id="{88E4FEF1-7858-F44A-8D82-05361EA57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5" name="Line 853">
                <a:extLst>
                  <a:ext uri="{FF2B5EF4-FFF2-40B4-BE49-F238E27FC236}">
                    <a16:creationId xmlns:a16="http://schemas.microsoft.com/office/drawing/2014/main" id="{6FA8C7E6-A2AD-9B40-BC95-92FE6D9BC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6" name="Line 854">
                <a:extLst>
                  <a:ext uri="{FF2B5EF4-FFF2-40B4-BE49-F238E27FC236}">
                    <a16:creationId xmlns:a16="http://schemas.microsoft.com/office/drawing/2014/main" id="{8CF1A45F-F1BA-EF49-BE5F-EF676577F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7" name="Line 855">
                <a:extLst>
                  <a:ext uri="{FF2B5EF4-FFF2-40B4-BE49-F238E27FC236}">
                    <a16:creationId xmlns:a16="http://schemas.microsoft.com/office/drawing/2014/main" id="{1CEEFE29-389A-8B49-A3E3-CC4BB0100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8" name="Line 856">
                <a:extLst>
                  <a:ext uri="{FF2B5EF4-FFF2-40B4-BE49-F238E27FC236}">
                    <a16:creationId xmlns:a16="http://schemas.microsoft.com/office/drawing/2014/main" id="{26F656E4-C31F-544C-9FBE-5E653A56B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49" name="Line 857">
                <a:extLst>
                  <a:ext uri="{FF2B5EF4-FFF2-40B4-BE49-F238E27FC236}">
                    <a16:creationId xmlns:a16="http://schemas.microsoft.com/office/drawing/2014/main" id="{EFE7D0E7-78B9-C645-93E9-BA9B7B2E7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150" name="Group 858">
                <a:extLst>
                  <a:ext uri="{FF2B5EF4-FFF2-40B4-BE49-F238E27FC236}">
                    <a16:creationId xmlns:a16="http://schemas.microsoft.com/office/drawing/2014/main" id="{65DC90EA-6594-1544-8FAF-E08E29432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161" name="Line 859">
                  <a:extLst>
                    <a:ext uri="{FF2B5EF4-FFF2-40B4-BE49-F238E27FC236}">
                      <a16:creationId xmlns:a16="http://schemas.microsoft.com/office/drawing/2014/main" id="{A3DFBF5E-E39C-1042-B6BD-8067D06CD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62" name="Line 860">
                  <a:extLst>
                    <a:ext uri="{FF2B5EF4-FFF2-40B4-BE49-F238E27FC236}">
                      <a16:creationId xmlns:a16="http://schemas.microsoft.com/office/drawing/2014/main" id="{02B30D53-95FB-6C41-9C20-ED76DA58B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63" name="Line 861">
                  <a:extLst>
                    <a:ext uri="{FF2B5EF4-FFF2-40B4-BE49-F238E27FC236}">
                      <a16:creationId xmlns:a16="http://schemas.microsoft.com/office/drawing/2014/main" id="{5275C2D5-03C5-7D4F-A8C4-A28608BBF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64" name="Line 862">
                  <a:extLst>
                    <a:ext uri="{FF2B5EF4-FFF2-40B4-BE49-F238E27FC236}">
                      <a16:creationId xmlns:a16="http://schemas.microsoft.com/office/drawing/2014/main" id="{9B340D18-311E-6945-B971-7A5C81A23F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151" name="Group 863">
                <a:extLst>
                  <a:ext uri="{FF2B5EF4-FFF2-40B4-BE49-F238E27FC236}">
                    <a16:creationId xmlns:a16="http://schemas.microsoft.com/office/drawing/2014/main" id="{ABF83291-4A58-BA45-9CA1-D37DBCE0C6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157" name="Line 864">
                  <a:extLst>
                    <a:ext uri="{FF2B5EF4-FFF2-40B4-BE49-F238E27FC236}">
                      <a16:creationId xmlns:a16="http://schemas.microsoft.com/office/drawing/2014/main" id="{C2D9121F-A61F-7F4B-A8D3-C27451937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58" name="Line 865">
                  <a:extLst>
                    <a:ext uri="{FF2B5EF4-FFF2-40B4-BE49-F238E27FC236}">
                      <a16:creationId xmlns:a16="http://schemas.microsoft.com/office/drawing/2014/main" id="{FA12F6C1-1758-D046-924E-75C1918DE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59" name="Line 866">
                  <a:extLst>
                    <a:ext uri="{FF2B5EF4-FFF2-40B4-BE49-F238E27FC236}">
                      <a16:creationId xmlns:a16="http://schemas.microsoft.com/office/drawing/2014/main" id="{19D427CD-0427-8245-AFC4-440683C8D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60" name="Line 867">
                  <a:extLst>
                    <a:ext uri="{FF2B5EF4-FFF2-40B4-BE49-F238E27FC236}">
                      <a16:creationId xmlns:a16="http://schemas.microsoft.com/office/drawing/2014/main" id="{CFA86496-2B0B-FD45-B696-3836D754E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152" name="Group 868">
                <a:extLst>
                  <a:ext uri="{FF2B5EF4-FFF2-40B4-BE49-F238E27FC236}">
                    <a16:creationId xmlns:a16="http://schemas.microsoft.com/office/drawing/2014/main" id="{5CD73359-3470-8F4E-9873-15A0D24877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153" name="Line 869">
                  <a:extLst>
                    <a:ext uri="{FF2B5EF4-FFF2-40B4-BE49-F238E27FC236}">
                      <a16:creationId xmlns:a16="http://schemas.microsoft.com/office/drawing/2014/main" id="{BF2A8A9A-D966-E641-9DF0-D1B4746DB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54" name="Line 870">
                  <a:extLst>
                    <a:ext uri="{FF2B5EF4-FFF2-40B4-BE49-F238E27FC236}">
                      <a16:creationId xmlns:a16="http://schemas.microsoft.com/office/drawing/2014/main" id="{5EAE50BA-B9A7-2C47-ACD0-56859A5AC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55" name="Line 871">
                  <a:extLst>
                    <a:ext uri="{FF2B5EF4-FFF2-40B4-BE49-F238E27FC236}">
                      <a16:creationId xmlns:a16="http://schemas.microsoft.com/office/drawing/2014/main" id="{567979D4-DCD4-5746-A114-5351C0104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56" name="Line 872">
                  <a:extLst>
                    <a:ext uri="{FF2B5EF4-FFF2-40B4-BE49-F238E27FC236}">
                      <a16:creationId xmlns:a16="http://schemas.microsoft.com/office/drawing/2014/main" id="{95CD9477-A292-D641-A8B5-422A5156F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998" name="Group 873">
              <a:extLst>
                <a:ext uri="{FF2B5EF4-FFF2-40B4-BE49-F238E27FC236}">
                  <a16:creationId xmlns:a16="http://schemas.microsoft.com/office/drawing/2014/main" id="{792ECD92-FCD6-BB42-8D6A-9208643F15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121105" name="Line 874">
                <a:extLst>
                  <a:ext uri="{FF2B5EF4-FFF2-40B4-BE49-F238E27FC236}">
                    <a16:creationId xmlns:a16="http://schemas.microsoft.com/office/drawing/2014/main" id="{64D12C1A-0E1A-594B-AA9D-CE1E8B4D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06" name="Line 875">
                <a:extLst>
                  <a:ext uri="{FF2B5EF4-FFF2-40B4-BE49-F238E27FC236}">
                    <a16:creationId xmlns:a16="http://schemas.microsoft.com/office/drawing/2014/main" id="{BD133A0C-3048-C94B-ADCA-7BE8B9780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07" name="Line 876">
                <a:extLst>
                  <a:ext uri="{FF2B5EF4-FFF2-40B4-BE49-F238E27FC236}">
                    <a16:creationId xmlns:a16="http://schemas.microsoft.com/office/drawing/2014/main" id="{7AD1A682-18EC-754A-9D8E-464D79BF7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08" name="Line 877">
                <a:extLst>
                  <a:ext uri="{FF2B5EF4-FFF2-40B4-BE49-F238E27FC236}">
                    <a16:creationId xmlns:a16="http://schemas.microsoft.com/office/drawing/2014/main" id="{1E1AAFD6-296B-A341-A61E-12C1F8B2C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09" name="Line 878">
                <a:extLst>
                  <a:ext uri="{FF2B5EF4-FFF2-40B4-BE49-F238E27FC236}">
                    <a16:creationId xmlns:a16="http://schemas.microsoft.com/office/drawing/2014/main" id="{B0C17B02-6E41-0643-8B2D-D5958728D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0" name="Line 879">
                <a:extLst>
                  <a:ext uri="{FF2B5EF4-FFF2-40B4-BE49-F238E27FC236}">
                    <a16:creationId xmlns:a16="http://schemas.microsoft.com/office/drawing/2014/main" id="{54D4B4A8-F7C9-BE45-89DF-2565EB122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1" name="Line 880">
                <a:extLst>
                  <a:ext uri="{FF2B5EF4-FFF2-40B4-BE49-F238E27FC236}">
                    <a16:creationId xmlns:a16="http://schemas.microsoft.com/office/drawing/2014/main" id="{4BF33804-5C22-2741-8A41-68EA4E562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2" name="Line 881">
                <a:extLst>
                  <a:ext uri="{FF2B5EF4-FFF2-40B4-BE49-F238E27FC236}">
                    <a16:creationId xmlns:a16="http://schemas.microsoft.com/office/drawing/2014/main" id="{1626D8E3-040C-064A-AC60-D7611244B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3" name="Line 882">
                <a:extLst>
                  <a:ext uri="{FF2B5EF4-FFF2-40B4-BE49-F238E27FC236}">
                    <a16:creationId xmlns:a16="http://schemas.microsoft.com/office/drawing/2014/main" id="{0F1C8DB3-4161-6E4D-82CA-A05CE4A38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4" name="Line 883">
                <a:extLst>
                  <a:ext uri="{FF2B5EF4-FFF2-40B4-BE49-F238E27FC236}">
                    <a16:creationId xmlns:a16="http://schemas.microsoft.com/office/drawing/2014/main" id="{3BF1C31F-5D7A-3946-BF3A-EA5CFD686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5" name="Line 884">
                <a:extLst>
                  <a:ext uri="{FF2B5EF4-FFF2-40B4-BE49-F238E27FC236}">
                    <a16:creationId xmlns:a16="http://schemas.microsoft.com/office/drawing/2014/main" id="{0E46E901-D617-8A41-A0D3-A153A330A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6" name="Line 885">
                <a:extLst>
                  <a:ext uri="{FF2B5EF4-FFF2-40B4-BE49-F238E27FC236}">
                    <a16:creationId xmlns:a16="http://schemas.microsoft.com/office/drawing/2014/main" id="{A6BD89A5-DF9C-344C-AEEB-4A31DB5AC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7" name="Line 886">
                <a:extLst>
                  <a:ext uri="{FF2B5EF4-FFF2-40B4-BE49-F238E27FC236}">
                    <a16:creationId xmlns:a16="http://schemas.microsoft.com/office/drawing/2014/main" id="{9AD41C8A-1F2D-D346-A11A-9D7BEF430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8" name="Line 887">
                <a:extLst>
                  <a:ext uri="{FF2B5EF4-FFF2-40B4-BE49-F238E27FC236}">
                    <a16:creationId xmlns:a16="http://schemas.microsoft.com/office/drawing/2014/main" id="{1E7BF833-C5A0-3245-90D7-3CC73AC11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119" name="Line 888">
                <a:extLst>
                  <a:ext uri="{FF2B5EF4-FFF2-40B4-BE49-F238E27FC236}">
                    <a16:creationId xmlns:a16="http://schemas.microsoft.com/office/drawing/2014/main" id="{FC5EC10C-D7A4-3848-81AF-E3294C35B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120" name="Group 889">
                <a:extLst>
                  <a:ext uri="{FF2B5EF4-FFF2-40B4-BE49-F238E27FC236}">
                    <a16:creationId xmlns:a16="http://schemas.microsoft.com/office/drawing/2014/main" id="{E212985B-AD4C-2744-B549-93535CCB5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131" name="Line 890">
                  <a:extLst>
                    <a:ext uri="{FF2B5EF4-FFF2-40B4-BE49-F238E27FC236}">
                      <a16:creationId xmlns:a16="http://schemas.microsoft.com/office/drawing/2014/main" id="{691CE748-414E-2942-B6CF-4378C64B5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32" name="Line 891">
                  <a:extLst>
                    <a:ext uri="{FF2B5EF4-FFF2-40B4-BE49-F238E27FC236}">
                      <a16:creationId xmlns:a16="http://schemas.microsoft.com/office/drawing/2014/main" id="{A89A4D48-F56D-DD49-9319-B557C884A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33" name="Line 892">
                  <a:extLst>
                    <a:ext uri="{FF2B5EF4-FFF2-40B4-BE49-F238E27FC236}">
                      <a16:creationId xmlns:a16="http://schemas.microsoft.com/office/drawing/2014/main" id="{0F85A89E-590E-8047-B7BA-79EAD46E3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34" name="Line 893">
                  <a:extLst>
                    <a:ext uri="{FF2B5EF4-FFF2-40B4-BE49-F238E27FC236}">
                      <a16:creationId xmlns:a16="http://schemas.microsoft.com/office/drawing/2014/main" id="{66DFC426-33AE-AD4B-8FC3-0D9466B7E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121" name="Group 894">
                <a:extLst>
                  <a:ext uri="{FF2B5EF4-FFF2-40B4-BE49-F238E27FC236}">
                    <a16:creationId xmlns:a16="http://schemas.microsoft.com/office/drawing/2014/main" id="{6AAE96A8-B0E3-BD4F-BEDD-64A3589F77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127" name="Line 895">
                  <a:extLst>
                    <a:ext uri="{FF2B5EF4-FFF2-40B4-BE49-F238E27FC236}">
                      <a16:creationId xmlns:a16="http://schemas.microsoft.com/office/drawing/2014/main" id="{8935AF9B-EB96-2848-80B3-E21A2F23E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28" name="Line 896">
                  <a:extLst>
                    <a:ext uri="{FF2B5EF4-FFF2-40B4-BE49-F238E27FC236}">
                      <a16:creationId xmlns:a16="http://schemas.microsoft.com/office/drawing/2014/main" id="{38B21901-89C8-F54E-81CF-D99699410B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29" name="Line 897">
                  <a:extLst>
                    <a:ext uri="{FF2B5EF4-FFF2-40B4-BE49-F238E27FC236}">
                      <a16:creationId xmlns:a16="http://schemas.microsoft.com/office/drawing/2014/main" id="{E5D63BBE-EF86-4B44-A324-F40E33296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30" name="Line 898">
                  <a:extLst>
                    <a:ext uri="{FF2B5EF4-FFF2-40B4-BE49-F238E27FC236}">
                      <a16:creationId xmlns:a16="http://schemas.microsoft.com/office/drawing/2014/main" id="{C54EAABF-FED6-CA4F-ACA5-5ED0A5C4B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122" name="Group 899">
                <a:extLst>
                  <a:ext uri="{FF2B5EF4-FFF2-40B4-BE49-F238E27FC236}">
                    <a16:creationId xmlns:a16="http://schemas.microsoft.com/office/drawing/2014/main" id="{C4A60828-286F-FA40-A5F8-7E212520F2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123" name="Line 900">
                  <a:extLst>
                    <a:ext uri="{FF2B5EF4-FFF2-40B4-BE49-F238E27FC236}">
                      <a16:creationId xmlns:a16="http://schemas.microsoft.com/office/drawing/2014/main" id="{956E33FE-B649-034B-AC58-FFFBBB30D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24" name="Line 901">
                  <a:extLst>
                    <a:ext uri="{FF2B5EF4-FFF2-40B4-BE49-F238E27FC236}">
                      <a16:creationId xmlns:a16="http://schemas.microsoft.com/office/drawing/2014/main" id="{FF21BDA6-388B-6941-9201-001BA0A06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25" name="Line 902">
                  <a:extLst>
                    <a:ext uri="{FF2B5EF4-FFF2-40B4-BE49-F238E27FC236}">
                      <a16:creationId xmlns:a16="http://schemas.microsoft.com/office/drawing/2014/main" id="{E37B9F97-F866-0F46-BCBF-82BA20431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126" name="Line 903">
                  <a:extLst>
                    <a:ext uri="{FF2B5EF4-FFF2-40B4-BE49-F238E27FC236}">
                      <a16:creationId xmlns:a16="http://schemas.microsoft.com/office/drawing/2014/main" id="{8FF06587-D1DC-724D-AFF7-7A8FDFB1C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0999" name="Line 904">
              <a:extLst>
                <a:ext uri="{FF2B5EF4-FFF2-40B4-BE49-F238E27FC236}">
                  <a16:creationId xmlns:a16="http://schemas.microsoft.com/office/drawing/2014/main" id="{2136F6CF-C41B-9647-B9B3-128D259B6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0" name="Line 905">
              <a:extLst>
                <a:ext uri="{FF2B5EF4-FFF2-40B4-BE49-F238E27FC236}">
                  <a16:creationId xmlns:a16="http://schemas.microsoft.com/office/drawing/2014/main" id="{039DEBB3-3CB3-2F49-8D66-D5F28B1C1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1" name="Line 906">
              <a:extLst>
                <a:ext uri="{FF2B5EF4-FFF2-40B4-BE49-F238E27FC236}">
                  <a16:creationId xmlns:a16="http://schemas.microsoft.com/office/drawing/2014/main" id="{32B07E6E-0905-5141-AC75-EC1654D29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2" name="Line 907">
              <a:extLst>
                <a:ext uri="{FF2B5EF4-FFF2-40B4-BE49-F238E27FC236}">
                  <a16:creationId xmlns:a16="http://schemas.microsoft.com/office/drawing/2014/main" id="{608A3357-2B83-C346-8183-145D538F8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003" name="Group 908">
              <a:extLst>
                <a:ext uri="{FF2B5EF4-FFF2-40B4-BE49-F238E27FC236}">
                  <a16:creationId xmlns:a16="http://schemas.microsoft.com/office/drawing/2014/main" id="{E80FCC65-912F-6041-AB45-4ED50921C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121073" name="AutoShape 909">
                <a:extLst>
                  <a:ext uri="{FF2B5EF4-FFF2-40B4-BE49-F238E27FC236}">
                    <a16:creationId xmlns:a16="http://schemas.microsoft.com/office/drawing/2014/main" id="{8BB06A42-D2FE-EA48-9889-635854631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1074" name="Group 910">
                <a:extLst>
                  <a:ext uri="{FF2B5EF4-FFF2-40B4-BE49-F238E27FC236}">
                    <a16:creationId xmlns:a16="http://schemas.microsoft.com/office/drawing/2014/main" id="{A995E93A-2A69-3049-9B39-D50932FB7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21075" name="Line 911">
                  <a:extLst>
                    <a:ext uri="{FF2B5EF4-FFF2-40B4-BE49-F238E27FC236}">
                      <a16:creationId xmlns:a16="http://schemas.microsoft.com/office/drawing/2014/main" id="{39F1558E-7F4D-4940-906C-0BD48C223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76" name="Line 912">
                  <a:extLst>
                    <a:ext uri="{FF2B5EF4-FFF2-40B4-BE49-F238E27FC236}">
                      <a16:creationId xmlns:a16="http://schemas.microsoft.com/office/drawing/2014/main" id="{7C1F5309-BD66-C14A-968C-14D99D3CB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77" name="Line 913">
                  <a:extLst>
                    <a:ext uri="{FF2B5EF4-FFF2-40B4-BE49-F238E27FC236}">
                      <a16:creationId xmlns:a16="http://schemas.microsoft.com/office/drawing/2014/main" id="{DBCE795D-0741-3948-B95A-D0802C3A5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78" name="Line 914">
                  <a:extLst>
                    <a:ext uri="{FF2B5EF4-FFF2-40B4-BE49-F238E27FC236}">
                      <a16:creationId xmlns:a16="http://schemas.microsoft.com/office/drawing/2014/main" id="{8ADA8990-4FF3-094A-B37D-C96B1A018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79" name="Line 915">
                  <a:extLst>
                    <a:ext uri="{FF2B5EF4-FFF2-40B4-BE49-F238E27FC236}">
                      <a16:creationId xmlns:a16="http://schemas.microsoft.com/office/drawing/2014/main" id="{AC84FAF4-482F-4749-AC9F-694A54008E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0" name="Line 916">
                  <a:extLst>
                    <a:ext uri="{FF2B5EF4-FFF2-40B4-BE49-F238E27FC236}">
                      <a16:creationId xmlns:a16="http://schemas.microsoft.com/office/drawing/2014/main" id="{A917E8F5-9C25-D148-814D-9D5E091B1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1" name="Line 917">
                  <a:extLst>
                    <a:ext uri="{FF2B5EF4-FFF2-40B4-BE49-F238E27FC236}">
                      <a16:creationId xmlns:a16="http://schemas.microsoft.com/office/drawing/2014/main" id="{564B8D2B-6A50-9D4A-AE59-FFF59BE653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2" name="Line 918">
                  <a:extLst>
                    <a:ext uri="{FF2B5EF4-FFF2-40B4-BE49-F238E27FC236}">
                      <a16:creationId xmlns:a16="http://schemas.microsoft.com/office/drawing/2014/main" id="{81FBBBB7-5949-4E44-8EFE-9DDCCFB76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3" name="Line 919">
                  <a:extLst>
                    <a:ext uri="{FF2B5EF4-FFF2-40B4-BE49-F238E27FC236}">
                      <a16:creationId xmlns:a16="http://schemas.microsoft.com/office/drawing/2014/main" id="{76F5D1E0-B53C-4A4F-9044-C5B84E47E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4" name="Line 920">
                  <a:extLst>
                    <a:ext uri="{FF2B5EF4-FFF2-40B4-BE49-F238E27FC236}">
                      <a16:creationId xmlns:a16="http://schemas.microsoft.com/office/drawing/2014/main" id="{ABC1439E-FF81-2A4D-A424-190289BCA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5" name="Line 921">
                  <a:extLst>
                    <a:ext uri="{FF2B5EF4-FFF2-40B4-BE49-F238E27FC236}">
                      <a16:creationId xmlns:a16="http://schemas.microsoft.com/office/drawing/2014/main" id="{EC5795D2-3BA5-B24E-8A0D-6D43E6FB49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6" name="Line 922">
                  <a:extLst>
                    <a:ext uri="{FF2B5EF4-FFF2-40B4-BE49-F238E27FC236}">
                      <a16:creationId xmlns:a16="http://schemas.microsoft.com/office/drawing/2014/main" id="{889089D5-4A7B-5E45-8810-1F7344CB7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7" name="Line 923">
                  <a:extLst>
                    <a:ext uri="{FF2B5EF4-FFF2-40B4-BE49-F238E27FC236}">
                      <a16:creationId xmlns:a16="http://schemas.microsoft.com/office/drawing/2014/main" id="{37F15FBB-3829-D447-9121-B8A5262DA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8" name="Line 924">
                  <a:extLst>
                    <a:ext uri="{FF2B5EF4-FFF2-40B4-BE49-F238E27FC236}">
                      <a16:creationId xmlns:a16="http://schemas.microsoft.com/office/drawing/2014/main" id="{0FE4F9B1-3464-B445-B3CF-98FA61C3C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89" name="Line 925">
                  <a:extLst>
                    <a:ext uri="{FF2B5EF4-FFF2-40B4-BE49-F238E27FC236}">
                      <a16:creationId xmlns:a16="http://schemas.microsoft.com/office/drawing/2014/main" id="{3061D04B-BC54-804F-96A7-438EF28EC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21090" name="Group 926">
                  <a:extLst>
                    <a:ext uri="{FF2B5EF4-FFF2-40B4-BE49-F238E27FC236}">
                      <a16:creationId xmlns:a16="http://schemas.microsoft.com/office/drawing/2014/main" id="{B8F1C004-E208-4B4A-B57A-76B0EC059C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21101" name="Line 927">
                    <a:extLst>
                      <a:ext uri="{FF2B5EF4-FFF2-40B4-BE49-F238E27FC236}">
                        <a16:creationId xmlns:a16="http://schemas.microsoft.com/office/drawing/2014/main" id="{342FAD87-655D-624E-8D12-332D6A3E69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02" name="Line 928">
                    <a:extLst>
                      <a:ext uri="{FF2B5EF4-FFF2-40B4-BE49-F238E27FC236}">
                        <a16:creationId xmlns:a16="http://schemas.microsoft.com/office/drawing/2014/main" id="{64BA0719-243A-B745-9562-3D1B162544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03" name="Line 929">
                    <a:extLst>
                      <a:ext uri="{FF2B5EF4-FFF2-40B4-BE49-F238E27FC236}">
                        <a16:creationId xmlns:a16="http://schemas.microsoft.com/office/drawing/2014/main" id="{024D0B95-33A9-FA4D-BCEE-C15ABE3508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04" name="Line 930">
                    <a:extLst>
                      <a:ext uri="{FF2B5EF4-FFF2-40B4-BE49-F238E27FC236}">
                        <a16:creationId xmlns:a16="http://schemas.microsoft.com/office/drawing/2014/main" id="{0BE4ADAA-56F5-0944-849A-DEC8BFCF08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091" name="Group 931">
                  <a:extLst>
                    <a:ext uri="{FF2B5EF4-FFF2-40B4-BE49-F238E27FC236}">
                      <a16:creationId xmlns:a16="http://schemas.microsoft.com/office/drawing/2014/main" id="{140264A7-6A04-B545-9D10-D5DC4223DE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21097" name="Line 932">
                    <a:extLst>
                      <a:ext uri="{FF2B5EF4-FFF2-40B4-BE49-F238E27FC236}">
                        <a16:creationId xmlns:a16="http://schemas.microsoft.com/office/drawing/2014/main" id="{3FA1A30A-E522-0342-85B5-3500F77F2C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98" name="Line 933">
                    <a:extLst>
                      <a:ext uri="{FF2B5EF4-FFF2-40B4-BE49-F238E27FC236}">
                        <a16:creationId xmlns:a16="http://schemas.microsoft.com/office/drawing/2014/main" id="{3FA8B661-2917-8D43-A1A9-BF14F97678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99" name="Line 934">
                    <a:extLst>
                      <a:ext uri="{FF2B5EF4-FFF2-40B4-BE49-F238E27FC236}">
                        <a16:creationId xmlns:a16="http://schemas.microsoft.com/office/drawing/2014/main" id="{D2779F33-C578-3343-8523-F73ABE761C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00" name="Line 935">
                    <a:extLst>
                      <a:ext uri="{FF2B5EF4-FFF2-40B4-BE49-F238E27FC236}">
                        <a16:creationId xmlns:a16="http://schemas.microsoft.com/office/drawing/2014/main" id="{367CB65A-8AAC-244A-9DC1-448527B6CF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092" name="Group 936">
                  <a:extLst>
                    <a:ext uri="{FF2B5EF4-FFF2-40B4-BE49-F238E27FC236}">
                      <a16:creationId xmlns:a16="http://schemas.microsoft.com/office/drawing/2014/main" id="{A06EA8C5-0DFA-174E-83CF-6668A331DF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21093" name="Line 937">
                    <a:extLst>
                      <a:ext uri="{FF2B5EF4-FFF2-40B4-BE49-F238E27FC236}">
                        <a16:creationId xmlns:a16="http://schemas.microsoft.com/office/drawing/2014/main" id="{0BD1ABDC-AA52-104C-A90F-E297632161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94" name="Line 938">
                    <a:extLst>
                      <a:ext uri="{FF2B5EF4-FFF2-40B4-BE49-F238E27FC236}">
                        <a16:creationId xmlns:a16="http://schemas.microsoft.com/office/drawing/2014/main" id="{200B7A53-2B63-784F-8D11-0AB45BB6BA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95" name="Line 939">
                    <a:extLst>
                      <a:ext uri="{FF2B5EF4-FFF2-40B4-BE49-F238E27FC236}">
                        <a16:creationId xmlns:a16="http://schemas.microsoft.com/office/drawing/2014/main" id="{B09C7D69-30A2-9D41-A7C5-00C31A22E9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96" name="Line 940">
                    <a:extLst>
                      <a:ext uri="{FF2B5EF4-FFF2-40B4-BE49-F238E27FC236}">
                        <a16:creationId xmlns:a16="http://schemas.microsoft.com/office/drawing/2014/main" id="{04630AD7-2546-DE49-A53C-8E4168DE32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1004" name="Line 941">
              <a:extLst>
                <a:ext uri="{FF2B5EF4-FFF2-40B4-BE49-F238E27FC236}">
                  <a16:creationId xmlns:a16="http://schemas.microsoft.com/office/drawing/2014/main" id="{60CFA1AD-A05E-224D-83BC-BB452539F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005" name="Group 942">
              <a:extLst>
                <a:ext uri="{FF2B5EF4-FFF2-40B4-BE49-F238E27FC236}">
                  <a16:creationId xmlns:a16="http://schemas.microsoft.com/office/drawing/2014/main" id="{69B74244-01BE-2749-B7E6-F80E30CD63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121071" name="Rectangle 943">
                <a:extLst>
                  <a:ext uri="{FF2B5EF4-FFF2-40B4-BE49-F238E27FC236}">
                    <a16:creationId xmlns:a16="http://schemas.microsoft.com/office/drawing/2014/main" id="{55B45478-AFB5-C249-8EC9-561DE5BD1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072" name="Text Box 944">
                <a:extLst>
                  <a:ext uri="{FF2B5EF4-FFF2-40B4-BE49-F238E27FC236}">
                    <a16:creationId xmlns:a16="http://schemas.microsoft.com/office/drawing/2014/main" id="{28063011-851E-6248-A67E-EDFA0FADC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MSC</a:t>
                </a:r>
              </a:p>
            </p:txBody>
          </p:sp>
        </p:grpSp>
        <p:sp>
          <p:nvSpPr>
            <p:cNvPr id="121006" name="AutoShape 945">
              <a:extLst>
                <a:ext uri="{FF2B5EF4-FFF2-40B4-BE49-F238E27FC236}">
                  <a16:creationId xmlns:a16="http://schemas.microsoft.com/office/drawing/2014/main" id="{B196193A-6672-C742-ACE1-D0E73233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007" name="Group 946">
              <a:extLst>
                <a:ext uri="{FF2B5EF4-FFF2-40B4-BE49-F238E27FC236}">
                  <a16:creationId xmlns:a16="http://schemas.microsoft.com/office/drawing/2014/main" id="{5A7A1647-3D5C-5A40-B3C6-392077BDF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121041" name="Line 947">
                <a:extLst>
                  <a:ext uri="{FF2B5EF4-FFF2-40B4-BE49-F238E27FC236}">
                    <a16:creationId xmlns:a16="http://schemas.microsoft.com/office/drawing/2014/main" id="{3D290E1C-FB46-2647-A635-DA6ADBD2D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2" name="Line 948">
                <a:extLst>
                  <a:ext uri="{FF2B5EF4-FFF2-40B4-BE49-F238E27FC236}">
                    <a16:creationId xmlns:a16="http://schemas.microsoft.com/office/drawing/2014/main" id="{BAC0D597-5E91-8F40-BF1D-2CEF9FC11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3" name="Line 949">
                <a:extLst>
                  <a:ext uri="{FF2B5EF4-FFF2-40B4-BE49-F238E27FC236}">
                    <a16:creationId xmlns:a16="http://schemas.microsoft.com/office/drawing/2014/main" id="{73A1A7BC-1C29-5848-8150-F374CDF7D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4" name="Line 950">
                <a:extLst>
                  <a:ext uri="{FF2B5EF4-FFF2-40B4-BE49-F238E27FC236}">
                    <a16:creationId xmlns:a16="http://schemas.microsoft.com/office/drawing/2014/main" id="{9D8D8C52-8B5F-8F4B-BC72-49F370D5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5" name="Line 951">
                <a:extLst>
                  <a:ext uri="{FF2B5EF4-FFF2-40B4-BE49-F238E27FC236}">
                    <a16:creationId xmlns:a16="http://schemas.microsoft.com/office/drawing/2014/main" id="{8758E8D7-B2FC-274D-8AFB-A9C9D222D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6" name="Line 952">
                <a:extLst>
                  <a:ext uri="{FF2B5EF4-FFF2-40B4-BE49-F238E27FC236}">
                    <a16:creationId xmlns:a16="http://schemas.microsoft.com/office/drawing/2014/main" id="{37619AB9-1150-FE4F-AE71-1A09B48A6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7" name="Line 953">
                <a:extLst>
                  <a:ext uri="{FF2B5EF4-FFF2-40B4-BE49-F238E27FC236}">
                    <a16:creationId xmlns:a16="http://schemas.microsoft.com/office/drawing/2014/main" id="{0F2B149B-4092-CB44-A972-DB56E38DE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8" name="Line 954">
                <a:extLst>
                  <a:ext uri="{FF2B5EF4-FFF2-40B4-BE49-F238E27FC236}">
                    <a16:creationId xmlns:a16="http://schemas.microsoft.com/office/drawing/2014/main" id="{DB4DFD99-C5CA-184D-9488-8A825A7D4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49" name="Line 955">
                <a:extLst>
                  <a:ext uri="{FF2B5EF4-FFF2-40B4-BE49-F238E27FC236}">
                    <a16:creationId xmlns:a16="http://schemas.microsoft.com/office/drawing/2014/main" id="{C71C8A9A-D917-7249-BBCD-744AF011B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50" name="Line 956">
                <a:extLst>
                  <a:ext uri="{FF2B5EF4-FFF2-40B4-BE49-F238E27FC236}">
                    <a16:creationId xmlns:a16="http://schemas.microsoft.com/office/drawing/2014/main" id="{8B7148D0-A014-494A-A503-0C34D45B3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51" name="Line 957">
                <a:extLst>
                  <a:ext uri="{FF2B5EF4-FFF2-40B4-BE49-F238E27FC236}">
                    <a16:creationId xmlns:a16="http://schemas.microsoft.com/office/drawing/2014/main" id="{061F1A87-C97A-124F-BCA6-BAD302C31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52" name="Line 958">
                <a:extLst>
                  <a:ext uri="{FF2B5EF4-FFF2-40B4-BE49-F238E27FC236}">
                    <a16:creationId xmlns:a16="http://schemas.microsoft.com/office/drawing/2014/main" id="{2EE4563D-2DE2-FA4D-9361-98328B2D7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53" name="Line 959">
                <a:extLst>
                  <a:ext uri="{FF2B5EF4-FFF2-40B4-BE49-F238E27FC236}">
                    <a16:creationId xmlns:a16="http://schemas.microsoft.com/office/drawing/2014/main" id="{5B7EF360-4DBB-7B4C-946A-906C6AB44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54" name="Line 960">
                <a:extLst>
                  <a:ext uri="{FF2B5EF4-FFF2-40B4-BE49-F238E27FC236}">
                    <a16:creationId xmlns:a16="http://schemas.microsoft.com/office/drawing/2014/main" id="{C75CCE7B-3C83-8842-86C1-559F51D6A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55" name="Line 961">
                <a:extLst>
                  <a:ext uri="{FF2B5EF4-FFF2-40B4-BE49-F238E27FC236}">
                    <a16:creationId xmlns:a16="http://schemas.microsoft.com/office/drawing/2014/main" id="{CE8E622B-F7A6-6A4B-8A69-43EABE54E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056" name="Group 962">
                <a:extLst>
                  <a:ext uri="{FF2B5EF4-FFF2-40B4-BE49-F238E27FC236}">
                    <a16:creationId xmlns:a16="http://schemas.microsoft.com/office/drawing/2014/main" id="{44A76B2A-AB2F-5941-AE05-D94076D9E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067" name="Line 963">
                  <a:extLst>
                    <a:ext uri="{FF2B5EF4-FFF2-40B4-BE49-F238E27FC236}">
                      <a16:creationId xmlns:a16="http://schemas.microsoft.com/office/drawing/2014/main" id="{EB5651E6-04C3-D04F-90FD-E68FCD992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8" name="Line 964">
                  <a:extLst>
                    <a:ext uri="{FF2B5EF4-FFF2-40B4-BE49-F238E27FC236}">
                      <a16:creationId xmlns:a16="http://schemas.microsoft.com/office/drawing/2014/main" id="{7F5F1F8F-25CE-354F-A384-29AF95A8B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9" name="Line 965">
                  <a:extLst>
                    <a:ext uri="{FF2B5EF4-FFF2-40B4-BE49-F238E27FC236}">
                      <a16:creationId xmlns:a16="http://schemas.microsoft.com/office/drawing/2014/main" id="{DB1B7801-AD80-894B-9ED0-15FA3FB222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70" name="Line 966">
                  <a:extLst>
                    <a:ext uri="{FF2B5EF4-FFF2-40B4-BE49-F238E27FC236}">
                      <a16:creationId xmlns:a16="http://schemas.microsoft.com/office/drawing/2014/main" id="{2E204E83-77B3-D345-9A3D-7106FBBEE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057" name="Group 967">
                <a:extLst>
                  <a:ext uri="{FF2B5EF4-FFF2-40B4-BE49-F238E27FC236}">
                    <a16:creationId xmlns:a16="http://schemas.microsoft.com/office/drawing/2014/main" id="{C7A39927-CA53-BB42-ADB1-307C40A657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063" name="Line 968">
                  <a:extLst>
                    <a:ext uri="{FF2B5EF4-FFF2-40B4-BE49-F238E27FC236}">
                      <a16:creationId xmlns:a16="http://schemas.microsoft.com/office/drawing/2014/main" id="{1F3CDE29-CA24-6F4C-9949-895D6F0B0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4" name="Line 969">
                  <a:extLst>
                    <a:ext uri="{FF2B5EF4-FFF2-40B4-BE49-F238E27FC236}">
                      <a16:creationId xmlns:a16="http://schemas.microsoft.com/office/drawing/2014/main" id="{98D9CA29-8442-8544-BFD2-4BE287B26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5" name="Line 970">
                  <a:extLst>
                    <a:ext uri="{FF2B5EF4-FFF2-40B4-BE49-F238E27FC236}">
                      <a16:creationId xmlns:a16="http://schemas.microsoft.com/office/drawing/2014/main" id="{400B6491-C01D-3648-BBFD-717CB59C3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6" name="Line 971">
                  <a:extLst>
                    <a:ext uri="{FF2B5EF4-FFF2-40B4-BE49-F238E27FC236}">
                      <a16:creationId xmlns:a16="http://schemas.microsoft.com/office/drawing/2014/main" id="{B31BC8E5-1F63-404E-8F21-7918DA7B58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058" name="Group 972">
                <a:extLst>
                  <a:ext uri="{FF2B5EF4-FFF2-40B4-BE49-F238E27FC236}">
                    <a16:creationId xmlns:a16="http://schemas.microsoft.com/office/drawing/2014/main" id="{1859913F-22D1-8C43-84C9-537A6B7AC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059" name="Line 973">
                  <a:extLst>
                    <a:ext uri="{FF2B5EF4-FFF2-40B4-BE49-F238E27FC236}">
                      <a16:creationId xmlns:a16="http://schemas.microsoft.com/office/drawing/2014/main" id="{4EA16E63-8917-6246-9055-2608811FE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0" name="Line 974">
                  <a:extLst>
                    <a:ext uri="{FF2B5EF4-FFF2-40B4-BE49-F238E27FC236}">
                      <a16:creationId xmlns:a16="http://schemas.microsoft.com/office/drawing/2014/main" id="{558C0AC2-B300-B947-9FCF-CA4171E67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1" name="Line 975">
                  <a:extLst>
                    <a:ext uri="{FF2B5EF4-FFF2-40B4-BE49-F238E27FC236}">
                      <a16:creationId xmlns:a16="http://schemas.microsoft.com/office/drawing/2014/main" id="{0EF16538-BDE0-A842-B104-15C2B3EBE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62" name="Line 976">
                  <a:extLst>
                    <a:ext uri="{FF2B5EF4-FFF2-40B4-BE49-F238E27FC236}">
                      <a16:creationId xmlns:a16="http://schemas.microsoft.com/office/drawing/2014/main" id="{F23BC843-41D6-BC45-8B54-D9E480A8E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1008" name="AutoShape 977">
              <a:extLst>
                <a:ext uri="{FF2B5EF4-FFF2-40B4-BE49-F238E27FC236}">
                  <a16:creationId xmlns:a16="http://schemas.microsoft.com/office/drawing/2014/main" id="{2F192BC2-8EE0-B344-9582-3BE54F7EA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009" name="Group 978">
              <a:extLst>
                <a:ext uri="{FF2B5EF4-FFF2-40B4-BE49-F238E27FC236}">
                  <a16:creationId xmlns:a16="http://schemas.microsoft.com/office/drawing/2014/main" id="{CE18ACEA-0445-D343-9FD5-113ED1F94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121011" name="Line 979">
                <a:extLst>
                  <a:ext uri="{FF2B5EF4-FFF2-40B4-BE49-F238E27FC236}">
                    <a16:creationId xmlns:a16="http://schemas.microsoft.com/office/drawing/2014/main" id="{3D1D8CAA-9FF1-6C42-B408-A8A578491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2" name="Line 980">
                <a:extLst>
                  <a:ext uri="{FF2B5EF4-FFF2-40B4-BE49-F238E27FC236}">
                    <a16:creationId xmlns:a16="http://schemas.microsoft.com/office/drawing/2014/main" id="{28314BCA-4B18-3447-8811-01DF30F27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3" name="Line 981">
                <a:extLst>
                  <a:ext uri="{FF2B5EF4-FFF2-40B4-BE49-F238E27FC236}">
                    <a16:creationId xmlns:a16="http://schemas.microsoft.com/office/drawing/2014/main" id="{547CB3F4-4460-FD40-9034-0FAD041B9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4" name="Line 982">
                <a:extLst>
                  <a:ext uri="{FF2B5EF4-FFF2-40B4-BE49-F238E27FC236}">
                    <a16:creationId xmlns:a16="http://schemas.microsoft.com/office/drawing/2014/main" id="{AE2D80E4-5F93-7C4B-9B12-5352AE588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5" name="Line 983">
                <a:extLst>
                  <a:ext uri="{FF2B5EF4-FFF2-40B4-BE49-F238E27FC236}">
                    <a16:creationId xmlns:a16="http://schemas.microsoft.com/office/drawing/2014/main" id="{6EA813AD-2D8C-9843-8FDA-E5BEF3A66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6" name="Line 984">
                <a:extLst>
                  <a:ext uri="{FF2B5EF4-FFF2-40B4-BE49-F238E27FC236}">
                    <a16:creationId xmlns:a16="http://schemas.microsoft.com/office/drawing/2014/main" id="{1C60A5D0-90C4-E641-B0AD-417F1130E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7" name="Line 985">
                <a:extLst>
                  <a:ext uri="{FF2B5EF4-FFF2-40B4-BE49-F238E27FC236}">
                    <a16:creationId xmlns:a16="http://schemas.microsoft.com/office/drawing/2014/main" id="{89968178-C8A3-3C49-9DB6-8D6DA698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8" name="Line 986">
                <a:extLst>
                  <a:ext uri="{FF2B5EF4-FFF2-40B4-BE49-F238E27FC236}">
                    <a16:creationId xmlns:a16="http://schemas.microsoft.com/office/drawing/2014/main" id="{9D215878-84F9-0C49-8B5F-A52ABE541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19" name="Line 987">
                <a:extLst>
                  <a:ext uri="{FF2B5EF4-FFF2-40B4-BE49-F238E27FC236}">
                    <a16:creationId xmlns:a16="http://schemas.microsoft.com/office/drawing/2014/main" id="{C941E151-8D04-F547-9C87-9F6D31AB6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20" name="Line 988">
                <a:extLst>
                  <a:ext uri="{FF2B5EF4-FFF2-40B4-BE49-F238E27FC236}">
                    <a16:creationId xmlns:a16="http://schemas.microsoft.com/office/drawing/2014/main" id="{E4A35444-6936-F84F-B849-8D6073937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21" name="Line 989">
                <a:extLst>
                  <a:ext uri="{FF2B5EF4-FFF2-40B4-BE49-F238E27FC236}">
                    <a16:creationId xmlns:a16="http://schemas.microsoft.com/office/drawing/2014/main" id="{4190A44F-2068-A241-A00A-A2E752599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22" name="Line 990">
                <a:extLst>
                  <a:ext uri="{FF2B5EF4-FFF2-40B4-BE49-F238E27FC236}">
                    <a16:creationId xmlns:a16="http://schemas.microsoft.com/office/drawing/2014/main" id="{45F28B25-B6FD-E540-B1EF-6252F87A2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23" name="Line 991">
                <a:extLst>
                  <a:ext uri="{FF2B5EF4-FFF2-40B4-BE49-F238E27FC236}">
                    <a16:creationId xmlns:a16="http://schemas.microsoft.com/office/drawing/2014/main" id="{2EAB4D37-6FCC-B341-95DA-847837D91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24" name="Line 992">
                <a:extLst>
                  <a:ext uri="{FF2B5EF4-FFF2-40B4-BE49-F238E27FC236}">
                    <a16:creationId xmlns:a16="http://schemas.microsoft.com/office/drawing/2014/main" id="{D88D1A17-CE50-5D4D-8BEE-C4CE8C25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025" name="Line 993">
                <a:extLst>
                  <a:ext uri="{FF2B5EF4-FFF2-40B4-BE49-F238E27FC236}">
                    <a16:creationId xmlns:a16="http://schemas.microsoft.com/office/drawing/2014/main" id="{B4D6F2BF-9CC7-EB40-9516-FBD165859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1026" name="Group 994">
                <a:extLst>
                  <a:ext uri="{FF2B5EF4-FFF2-40B4-BE49-F238E27FC236}">
                    <a16:creationId xmlns:a16="http://schemas.microsoft.com/office/drawing/2014/main" id="{6767426C-58AE-7547-8C2D-BA6C6F940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1037" name="Line 995">
                  <a:extLst>
                    <a:ext uri="{FF2B5EF4-FFF2-40B4-BE49-F238E27FC236}">
                      <a16:creationId xmlns:a16="http://schemas.microsoft.com/office/drawing/2014/main" id="{82678279-0D14-2440-9454-C172AB4A6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8" name="Line 996">
                  <a:extLst>
                    <a:ext uri="{FF2B5EF4-FFF2-40B4-BE49-F238E27FC236}">
                      <a16:creationId xmlns:a16="http://schemas.microsoft.com/office/drawing/2014/main" id="{8B7EC7CE-955F-5648-9C1D-CAC28498B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9" name="Line 997">
                  <a:extLst>
                    <a:ext uri="{FF2B5EF4-FFF2-40B4-BE49-F238E27FC236}">
                      <a16:creationId xmlns:a16="http://schemas.microsoft.com/office/drawing/2014/main" id="{1304BB36-240E-F940-8F52-2EFCD98D2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40" name="Line 998">
                  <a:extLst>
                    <a:ext uri="{FF2B5EF4-FFF2-40B4-BE49-F238E27FC236}">
                      <a16:creationId xmlns:a16="http://schemas.microsoft.com/office/drawing/2014/main" id="{8B0A1058-CAB9-CB47-90E3-8154D7BBE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027" name="Group 999">
                <a:extLst>
                  <a:ext uri="{FF2B5EF4-FFF2-40B4-BE49-F238E27FC236}">
                    <a16:creationId xmlns:a16="http://schemas.microsoft.com/office/drawing/2014/main" id="{4EBA14CE-9698-B744-93D9-C8B3CD80B5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1033" name="Line 1000">
                  <a:extLst>
                    <a:ext uri="{FF2B5EF4-FFF2-40B4-BE49-F238E27FC236}">
                      <a16:creationId xmlns:a16="http://schemas.microsoft.com/office/drawing/2014/main" id="{78DD1977-6880-6F45-B2E6-FFAF71354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4" name="Line 1001">
                  <a:extLst>
                    <a:ext uri="{FF2B5EF4-FFF2-40B4-BE49-F238E27FC236}">
                      <a16:creationId xmlns:a16="http://schemas.microsoft.com/office/drawing/2014/main" id="{EAD44DDF-E56B-8945-B403-8F9CD009C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5" name="Line 1002">
                  <a:extLst>
                    <a:ext uri="{FF2B5EF4-FFF2-40B4-BE49-F238E27FC236}">
                      <a16:creationId xmlns:a16="http://schemas.microsoft.com/office/drawing/2014/main" id="{283B807D-94C5-894B-BDED-57AFF4EAD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6" name="Line 1003">
                  <a:extLst>
                    <a:ext uri="{FF2B5EF4-FFF2-40B4-BE49-F238E27FC236}">
                      <a16:creationId xmlns:a16="http://schemas.microsoft.com/office/drawing/2014/main" id="{73D63530-6765-1B4B-A39B-EE5C593A9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1028" name="Group 1004">
                <a:extLst>
                  <a:ext uri="{FF2B5EF4-FFF2-40B4-BE49-F238E27FC236}">
                    <a16:creationId xmlns:a16="http://schemas.microsoft.com/office/drawing/2014/main" id="{35C34A09-9661-6045-9B87-DF3B6C22FA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1029" name="Line 1005">
                  <a:extLst>
                    <a:ext uri="{FF2B5EF4-FFF2-40B4-BE49-F238E27FC236}">
                      <a16:creationId xmlns:a16="http://schemas.microsoft.com/office/drawing/2014/main" id="{2DD7FB84-A21B-0541-97EF-BDDD04F0A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0" name="Line 1006">
                  <a:extLst>
                    <a:ext uri="{FF2B5EF4-FFF2-40B4-BE49-F238E27FC236}">
                      <a16:creationId xmlns:a16="http://schemas.microsoft.com/office/drawing/2014/main" id="{A24AF016-8A06-3A4D-BEF4-D973AC3CB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1" name="Line 1007">
                  <a:extLst>
                    <a:ext uri="{FF2B5EF4-FFF2-40B4-BE49-F238E27FC236}">
                      <a16:creationId xmlns:a16="http://schemas.microsoft.com/office/drawing/2014/main" id="{2DD6B2BD-8C77-6C4B-B552-147B780DD6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1032" name="Line 1008">
                  <a:extLst>
                    <a:ext uri="{FF2B5EF4-FFF2-40B4-BE49-F238E27FC236}">
                      <a16:creationId xmlns:a16="http://schemas.microsoft.com/office/drawing/2014/main" id="{A57F4966-4400-2E4E-9C74-0BC3D23EE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1010" name="Line 1009">
              <a:extLst>
                <a:ext uri="{FF2B5EF4-FFF2-40B4-BE49-F238E27FC236}">
                  <a16:creationId xmlns:a16="http://schemas.microsoft.com/office/drawing/2014/main" id="{EBAC19F6-1C8B-2C40-ACEB-30AD17D34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46" name="Group 122">
            <a:extLst>
              <a:ext uri="{FF2B5EF4-FFF2-40B4-BE49-F238E27FC236}">
                <a16:creationId xmlns:a16="http://schemas.microsoft.com/office/drawing/2014/main" id="{705A5486-1630-EA46-B141-96EDE2033821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120859" name="AutoShape 1011">
              <a:extLst>
                <a:ext uri="{FF2B5EF4-FFF2-40B4-BE49-F238E27FC236}">
                  <a16:creationId xmlns:a16="http://schemas.microsoft.com/office/drawing/2014/main" id="{1AE5ACE7-2CED-2340-A459-0506D268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0" name="AutoShape 1012">
              <a:extLst>
                <a:ext uri="{FF2B5EF4-FFF2-40B4-BE49-F238E27FC236}">
                  <a16:creationId xmlns:a16="http://schemas.microsoft.com/office/drawing/2014/main" id="{E8584594-429F-264D-B293-A88BE4FFC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1" name="AutoShape 1013">
              <a:extLst>
                <a:ext uri="{FF2B5EF4-FFF2-40B4-BE49-F238E27FC236}">
                  <a16:creationId xmlns:a16="http://schemas.microsoft.com/office/drawing/2014/main" id="{5FB8AD8A-5A83-424E-9BA4-F59D933D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2" name="AutoShape 1014">
              <a:extLst>
                <a:ext uri="{FF2B5EF4-FFF2-40B4-BE49-F238E27FC236}">
                  <a16:creationId xmlns:a16="http://schemas.microsoft.com/office/drawing/2014/main" id="{52A77D4F-A081-DE4A-905A-7F0A633D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0863" name="Group 1015">
              <a:extLst>
                <a:ext uri="{FF2B5EF4-FFF2-40B4-BE49-F238E27FC236}">
                  <a16:creationId xmlns:a16="http://schemas.microsoft.com/office/drawing/2014/main" id="{29C69473-DD27-6047-AB31-96838EE84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120964" name="Line 1016">
                <a:extLst>
                  <a:ext uri="{FF2B5EF4-FFF2-40B4-BE49-F238E27FC236}">
                    <a16:creationId xmlns:a16="http://schemas.microsoft.com/office/drawing/2014/main" id="{3DEEC076-50E9-0E42-9A60-4B8008F8E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65" name="Line 1017">
                <a:extLst>
                  <a:ext uri="{FF2B5EF4-FFF2-40B4-BE49-F238E27FC236}">
                    <a16:creationId xmlns:a16="http://schemas.microsoft.com/office/drawing/2014/main" id="{4A77F117-87A0-E741-8430-E65CCBEA4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66" name="Line 1018">
                <a:extLst>
                  <a:ext uri="{FF2B5EF4-FFF2-40B4-BE49-F238E27FC236}">
                    <a16:creationId xmlns:a16="http://schemas.microsoft.com/office/drawing/2014/main" id="{65CD6A17-8F3D-D84A-8A98-CBCC056A2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67" name="Line 1019">
                <a:extLst>
                  <a:ext uri="{FF2B5EF4-FFF2-40B4-BE49-F238E27FC236}">
                    <a16:creationId xmlns:a16="http://schemas.microsoft.com/office/drawing/2014/main" id="{9CD9ECE3-C524-6442-AFF1-318AA7373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68" name="Line 1020">
                <a:extLst>
                  <a:ext uri="{FF2B5EF4-FFF2-40B4-BE49-F238E27FC236}">
                    <a16:creationId xmlns:a16="http://schemas.microsoft.com/office/drawing/2014/main" id="{C29D7B36-159F-894C-BDA1-C5F336816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69" name="Line 1021">
                <a:extLst>
                  <a:ext uri="{FF2B5EF4-FFF2-40B4-BE49-F238E27FC236}">
                    <a16:creationId xmlns:a16="http://schemas.microsoft.com/office/drawing/2014/main" id="{7A4FE9FB-6D78-D248-94C0-FBC6A2BD3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0" name="Line 1022">
                <a:extLst>
                  <a:ext uri="{FF2B5EF4-FFF2-40B4-BE49-F238E27FC236}">
                    <a16:creationId xmlns:a16="http://schemas.microsoft.com/office/drawing/2014/main" id="{8C594B8B-5C0A-314E-A5DE-449AB3B85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1" name="Line 1023">
                <a:extLst>
                  <a:ext uri="{FF2B5EF4-FFF2-40B4-BE49-F238E27FC236}">
                    <a16:creationId xmlns:a16="http://schemas.microsoft.com/office/drawing/2014/main" id="{CB08FFA6-5D0E-FC4F-A04C-0B9DDC65B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2" name="Line 0">
                <a:extLst>
                  <a:ext uri="{FF2B5EF4-FFF2-40B4-BE49-F238E27FC236}">
                    <a16:creationId xmlns:a16="http://schemas.microsoft.com/office/drawing/2014/main" id="{0C0F00D0-2844-A641-A8FD-5AD379D37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3" name="Line 1">
                <a:extLst>
                  <a:ext uri="{FF2B5EF4-FFF2-40B4-BE49-F238E27FC236}">
                    <a16:creationId xmlns:a16="http://schemas.microsoft.com/office/drawing/2014/main" id="{A8F7DB5D-5CE5-C44F-B6CB-6DA7CC9C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4" name="Line 2">
                <a:extLst>
                  <a:ext uri="{FF2B5EF4-FFF2-40B4-BE49-F238E27FC236}">
                    <a16:creationId xmlns:a16="http://schemas.microsoft.com/office/drawing/2014/main" id="{539DBDD6-2D38-2648-AC78-7FFBA6B50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5" name="Line 3">
                <a:extLst>
                  <a:ext uri="{FF2B5EF4-FFF2-40B4-BE49-F238E27FC236}">
                    <a16:creationId xmlns:a16="http://schemas.microsoft.com/office/drawing/2014/main" id="{795CDDD5-3612-E149-B5DC-702B21A50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6" name="Line 4">
                <a:extLst>
                  <a:ext uri="{FF2B5EF4-FFF2-40B4-BE49-F238E27FC236}">
                    <a16:creationId xmlns:a16="http://schemas.microsoft.com/office/drawing/2014/main" id="{A5871A69-72E0-BF4E-99D5-C3BC1E3E1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7" name="Line 5">
                <a:extLst>
                  <a:ext uri="{FF2B5EF4-FFF2-40B4-BE49-F238E27FC236}">
                    <a16:creationId xmlns:a16="http://schemas.microsoft.com/office/drawing/2014/main" id="{6AF0BECF-A09E-FC41-A9A5-A810CB215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78" name="Line 6">
                <a:extLst>
                  <a:ext uri="{FF2B5EF4-FFF2-40B4-BE49-F238E27FC236}">
                    <a16:creationId xmlns:a16="http://schemas.microsoft.com/office/drawing/2014/main" id="{59C2A2EC-C860-A04A-917C-10658AD13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0979" name="Group 7">
                <a:extLst>
                  <a:ext uri="{FF2B5EF4-FFF2-40B4-BE49-F238E27FC236}">
                    <a16:creationId xmlns:a16="http://schemas.microsoft.com/office/drawing/2014/main" id="{8A17ADEA-9BBC-F74F-B7E3-5D39F0AF5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0990" name="Line 8">
                  <a:extLst>
                    <a:ext uri="{FF2B5EF4-FFF2-40B4-BE49-F238E27FC236}">
                      <a16:creationId xmlns:a16="http://schemas.microsoft.com/office/drawing/2014/main" id="{26469307-8288-9249-B681-BA114E5197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91" name="Line 9">
                  <a:extLst>
                    <a:ext uri="{FF2B5EF4-FFF2-40B4-BE49-F238E27FC236}">
                      <a16:creationId xmlns:a16="http://schemas.microsoft.com/office/drawing/2014/main" id="{46004110-239A-9944-B2BA-74696EED2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92" name="Line 10">
                  <a:extLst>
                    <a:ext uri="{FF2B5EF4-FFF2-40B4-BE49-F238E27FC236}">
                      <a16:creationId xmlns:a16="http://schemas.microsoft.com/office/drawing/2014/main" id="{4614FC8D-404C-2741-9418-C3E78DB26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93" name="Line 11">
                  <a:extLst>
                    <a:ext uri="{FF2B5EF4-FFF2-40B4-BE49-F238E27FC236}">
                      <a16:creationId xmlns:a16="http://schemas.microsoft.com/office/drawing/2014/main" id="{ADF2269D-A235-154F-80C4-6D5BDCD906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980" name="Group 12">
                <a:extLst>
                  <a:ext uri="{FF2B5EF4-FFF2-40B4-BE49-F238E27FC236}">
                    <a16:creationId xmlns:a16="http://schemas.microsoft.com/office/drawing/2014/main" id="{C29ABF67-8EEB-F341-BF09-BBDF8421E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0986" name="Line 13">
                  <a:extLst>
                    <a:ext uri="{FF2B5EF4-FFF2-40B4-BE49-F238E27FC236}">
                      <a16:creationId xmlns:a16="http://schemas.microsoft.com/office/drawing/2014/main" id="{F1D50A05-80D9-0240-99B9-5738AB5DD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87" name="Line 14">
                  <a:extLst>
                    <a:ext uri="{FF2B5EF4-FFF2-40B4-BE49-F238E27FC236}">
                      <a16:creationId xmlns:a16="http://schemas.microsoft.com/office/drawing/2014/main" id="{23A942CD-1676-1946-B958-DE512EAB9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88" name="Line 15">
                  <a:extLst>
                    <a:ext uri="{FF2B5EF4-FFF2-40B4-BE49-F238E27FC236}">
                      <a16:creationId xmlns:a16="http://schemas.microsoft.com/office/drawing/2014/main" id="{8D2D4881-9AE8-2C42-B4AD-A832451DA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89" name="Line 16">
                  <a:extLst>
                    <a:ext uri="{FF2B5EF4-FFF2-40B4-BE49-F238E27FC236}">
                      <a16:creationId xmlns:a16="http://schemas.microsoft.com/office/drawing/2014/main" id="{E3B8707D-D51D-7341-807C-DD5BB6DF6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981" name="Group 17">
                <a:extLst>
                  <a:ext uri="{FF2B5EF4-FFF2-40B4-BE49-F238E27FC236}">
                    <a16:creationId xmlns:a16="http://schemas.microsoft.com/office/drawing/2014/main" id="{464FD6D9-230A-1542-B941-34E9766D9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0982" name="Line 18">
                  <a:extLst>
                    <a:ext uri="{FF2B5EF4-FFF2-40B4-BE49-F238E27FC236}">
                      <a16:creationId xmlns:a16="http://schemas.microsoft.com/office/drawing/2014/main" id="{D31F8840-D5F9-FF41-8F23-9C2BD08C9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83" name="Line 19">
                  <a:extLst>
                    <a:ext uri="{FF2B5EF4-FFF2-40B4-BE49-F238E27FC236}">
                      <a16:creationId xmlns:a16="http://schemas.microsoft.com/office/drawing/2014/main" id="{C4B8017C-2B67-E545-97D9-A5EC1F6008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84" name="Line 20">
                  <a:extLst>
                    <a:ext uri="{FF2B5EF4-FFF2-40B4-BE49-F238E27FC236}">
                      <a16:creationId xmlns:a16="http://schemas.microsoft.com/office/drawing/2014/main" id="{3CA5390F-809C-5A48-BF7B-15DFD44DB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85" name="Line 21">
                  <a:extLst>
                    <a:ext uri="{FF2B5EF4-FFF2-40B4-BE49-F238E27FC236}">
                      <a16:creationId xmlns:a16="http://schemas.microsoft.com/office/drawing/2014/main" id="{D4566E7B-4CFD-5F48-ABB8-F8AC70308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864" name="Group 22">
              <a:extLst>
                <a:ext uri="{FF2B5EF4-FFF2-40B4-BE49-F238E27FC236}">
                  <a16:creationId xmlns:a16="http://schemas.microsoft.com/office/drawing/2014/main" id="{F27687D0-37FD-EA42-8926-F385F3E11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120934" name="Line 23">
                <a:extLst>
                  <a:ext uri="{FF2B5EF4-FFF2-40B4-BE49-F238E27FC236}">
                    <a16:creationId xmlns:a16="http://schemas.microsoft.com/office/drawing/2014/main" id="{487B9169-22A6-8B46-A7A6-EAE98AA72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35" name="Line 24">
                <a:extLst>
                  <a:ext uri="{FF2B5EF4-FFF2-40B4-BE49-F238E27FC236}">
                    <a16:creationId xmlns:a16="http://schemas.microsoft.com/office/drawing/2014/main" id="{CBF28F28-848B-A04B-A18B-2CE4AE417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36" name="Line 25">
                <a:extLst>
                  <a:ext uri="{FF2B5EF4-FFF2-40B4-BE49-F238E27FC236}">
                    <a16:creationId xmlns:a16="http://schemas.microsoft.com/office/drawing/2014/main" id="{DE64F01E-2D38-BF42-8EBB-0615DED85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37" name="Line 26">
                <a:extLst>
                  <a:ext uri="{FF2B5EF4-FFF2-40B4-BE49-F238E27FC236}">
                    <a16:creationId xmlns:a16="http://schemas.microsoft.com/office/drawing/2014/main" id="{CC8DACEA-D7CA-254A-B446-CE6DBBCBF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38" name="Line 27">
                <a:extLst>
                  <a:ext uri="{FF2B5EF4-FFF2-40B4-BE49-F238E27FC236}">
                    <a16:creationId xmlns:a16="http://schemas.microsoft.com/office/drawing/2014/main" id="{D4D92B54-97CC-AD46-A8BF-D1DEBA529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39" name="Line 28">
                <a:extLst>
                  <a:ext uri="{FF2B5EF4-FFF2-40B4-BE49-F238E27FC236}">
                    <a16:creationId xmlns:a16="http://schemas.microsoft.com/office/drawing/2014/main" id="{CE208720-F016-2D41-A693-3FD647907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0" name="Line 29">
                <a:extLst>
                  <a:ext uri="{FF2B5EF4-FFF2-40B4-BE49-F238E27FC236}">
                    <a16:creationId xmlns:a16="http://schemas.microsoft.com/office/drawing/2014/main" id="{814C219B-5F98-F349-BEA1-EACA4B3D1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1" name="Line 30">
                <a:extLst>
                  <a:ext uri="{FF2B5EF4-FFF2-40B4-BE49-F238E27FC236}">
                    <a16:creationId xmlns:a16="http://schemas.microsoft.com/office/drawing/2014/main" id="{9DA24770-C4C0-2646-A407-94BE6701F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2" name="Line 31">
                <a:extLst>
                  <a:ext uri="{FF2B5EF4-FFF2-40B4-BE49-F238E27FC236}">
                    <a16:creationId xmlns:a16="http://schemas.microsoft.com/office/drawing/2014/main" id="{C0A2A82A-7814-9E4A-BADD-208187729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3" name="Line 32">
                <a:extLst>
                  <a:ext uri="{FF2B5EF4-FFF2-40B4-BE49-F238E27FC236}">
                    <a16:creationId xmlns:a16="http://schemas.microsoft.com/office/drawing/2014/main" id="{A9D75F48-B29F-6A4C-AFC2-0D41D52DE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4" name="Line 33">
                <a:extLst>
                  <a:ext uri="{FF2B5EF4-FFF2-40B4-BE49-F238E27FC236}">
                    <a16:creationId xmlns:a16="http://schemas.microsoft.com/office/drawing/2014/main" id="{3CB10C2E-2C98-824F-A02C-26D5847D8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5" name="Line 34">
                <a:extLst>
                  <a:ext uri="{FF2B5EF4-FFF2-40B4-BE49-F238E27FC236}">
                    <a16:creationId xmlns:a16="http://schemas.microsoft.com/office/drawing/2014/main" id="{BC45F975-F7D5-3E41-85F3-74579599C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6" name="Line 35">
                <a:extLst>
                  <a:ext uri="{FF2B5EF4-FFF2-40B4-BE49-F238E27FC236}">
                    <a16:creationId xmlns:a16="http://schemas.microsoft.com/office/drawing/2014/main" id="{0C93F514-3908-344B-ABBA-2EAA246B0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7" name="Line 36">
                <a:extLst>
                  <a:ext uri="{FF2B5EF4-FFF2-40B4-BE49-F238E27FC236}">
                    <a16:creationId xmlns:a16="http://schemas.microsoft.com/office/drawing/2014/main" id="{B1C14863-0A52-7B42-A303-7EC6A5AFD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48" name="Line 37">
                <a:extLst>
                  <a:ext uri="{FF2B5EF4-FFF2-40B4-BE49-F238E27FC236}">
                    <a16:creationId xmlns:a16="http://schemas.microsoft.com/office/drawing/2014/main" id="{0C8BDF94-EB08-674A-8DFB-F8557001C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0949" name="Group 38">
                <a:extLst>
                  <a:ext uri="{FF2B5EF4-FFF2-40B4-BE49-F238E27FC236}">
                    <a16:creationId xmlns:a16="http://schemas.microsoft.com/office/drawing/2014/main" id="{351B1E92-389C-5745-9135-BF9971BD9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0960" name="Line 39">
                  <a:extLst>
                    <a:ext uri="{FF2B5EF4-FFF2-40B4-BE49-F238E27FC236}">
                      <a16:creationId xmlns:a16="http://schemas.microsoft.com/office/drawing/2014/main" id="{B6375B43-F351-9B4C-BA53-C1CB48BE2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61" name="Line 40">
                  <a:extLst>
                    <a:ext uri="{FF2B5EF4-FFF2-40B4-BE49-F238E27FC236}">
                      <a16:creationId xmlns:a16="http://schemas.microsoft.com/office/drawing/2014/main" id="{8E847CFC-0633-4F42-A3A2-8700BCD516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62" name="Line 41">
                  <a:extLst>
                    <a:ext uri="{FF2B5EF4-FFF2-40B4-BE49-F238E27FC236}">
                      <a16:creationId xmlns:a16="http://schemas.microsoft.com/office/drawing/2014/main" id="{5C6DC5E9-60BA-0C45-B244-928522822C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63" name="Line 42">
                  <a:extLst>
                    <a:ext uri="{FF2B5EF4-FFF2-40B4-BE49-F238E27FC236}">
                      <a16:creationId xmlns:a16="http://schemas.microsoft.com/office/drawing/2014/main" id="{3486D4B2-EDD7-AB46-911B-58F64C475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950" name="Group 43">
                <a:extLst>
                  <a:ext uri="{FF2B5EF4-FFF2-40B4-BE49-F238E27FC236}">
                    <a16:creationId xmlns:a16="http://schemas.microsoft.com/office/drawing/2014/main" id="{60897B54-A617-A441-8600-407B54150C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0956" name="Line 44">
                  <a:extLst>
                    <a:ext uri="{FF2B5EF4-FFF2-40B4-BE49-F238E27FC236}">
                      <a16:creationId xmlns:a16="http://schemas.microsoft.com/office/drawing/2014/main" id="{0EE055D0-7678-2F40-BD0C-27455B3415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57" name="Line 45">
                  <a:extLst>
                    <a:ext uri="{FF2B5EF4-FFF2-40B4-BE49-F238E27FC236}">
                      <a16:creationId xmlns:a16="http://schemas.microsoft.com/office/drawing/2014/main" id="{9571F669-8C31-2644-AE1F-A2676F7E6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58" name="Line 46">
                  <a:extLst>
                    <a:ext uri="{FF2B5EF4-FFF2-40B4-BE49-F238E27FC236}">
                      <a16:creationId xmlns:a16="http://schemas.microsoft.com/office/drawing/2014/main" id="{B9A5157D-199A-AD4B-9003-BA71CB3B0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59" name="Line 47">
                  <a:extLst>
                    <a:ext uri="{FF2B5EF4-FFF2-40B4-BE49-F238E27FC236}">
                      <a16:creationId xmlns:a16="http://schemas.microsoft.com/office/drawing/2014/main" id="{7446E041-5FC6-4045-A250-5F0A52C29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951" name="Group 48">
                <a:extLst>
                  <a:ext uri="{FF2B5EF4-FFF2-40B4-BE49-F238E27FC236}">
                    <a16:creationId xmlns:a16="http://schemas.microsoft.com/office/drawing/2014/main" id="{36DB7D88-9171-5544-8D1D-9CB27EC212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0952" name="Line 49">
                  <a:extLst>
                    <a:ext uri="{FF2B5EF4-FFF2-40B4-BE49-F238E27FC236}">
                      <a16:creationId xmlns:a16="http://schemas.microsoft.com/office/drawing/2014/main" id="{51F297F7-93E1-6542-904D-39A231426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53" name="Line 50">
                  <a:extLst>
                    <a:ext uri="{FF2B5EF4-FFF2-40B4-BE49-F238E27FC236}">
                      <a16:creationId xmlns:a16="http://schemas.microsoft.com/office/drawing/2014/main" id="{BECE5E13-39F8-E54A-83F2-DD94402FF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54" name="Line 51">
                  <a:extLst>
                    <a:ext uri="{FF2B5EF4-FFF2-40B4-BE49-F238E27FC236}">
                      <a16:creationId xmlns:a16="http://schemas.microsoft.com/office/drawing/2014/main" id="{51E0227D-7A60-5544-891F-9980E7066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55" name="Line 52">
                  <a:extLst>
                    <a:ext uri="{FF2B5EF4-FFF2-40B4-BE49-F238E27FC236}">
                      <a16:creationId xmlns:a16="http://schemas.microsoft.com/office/drawing/2014/main" id="{4641008B-FB80-304A-B86B-A34555E4BB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865" name="Group 53">
              <a:extLst>
                <a:ext uri="{FF2B5EF4-FFF2-40B4-BE49-F238E27FC236}">
                  <a16:creationId xmlns:a16="http://schemas.microsoft.com/office/drawing/2014/main" id="{891CA321-8B04-5442-A0B7-6AD0FFE9A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120904" name="Line 54">
                <a:extLst>
                  <a:ext uri="{FF2B5EF4-FFF2-40B4-BE49-F238E27FC236}">
                    <a16:creationId xmlns:a16="http://schemas.microsoft.com/office/drawing/2014/main" id="{8436E154-54FB-7341-B13C-43B65823C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05" name="Line 55">
                <a:extLst>
                  <a:ext uri="{FF2B5EF4-FFF2-40B4-BE49-F238E27FC236}">
                    <a16:creationId xmlns:a16="http://schemas.microsoft.com/office/drawing/2014/main" id="{5C63DA7A-9DBD-2244-B9AD-3F9925E62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06" name="Line 56">
                <a:extLst>
                  <a:ext uri="{FF2B5EF4-FFF2-40B4-BE49-F238E27FC236}">
                    <a16:creationId xmlns:a16="http://schemas.microsoft.com/office/drawing/2014/main" id="{8583CEC2-F2A1-164D-9BA7-F431D54F3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07" name="Line 57">
                <a:extLst>
                  <a:ext uri="{FF2B5EF4-FFF2-40B4-BE49-F238E27FC236}">
                    <a16:creationId xmlns:a16="http://schemas.microsoft.com/office/drawing/2014/main" id="{C60A40C5-AB18-9045-9FED-9424BDE9C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08" name="Line 58">
                <a:extLst>
                  <a:ext uri="{FF2B5EF4-FFF2-40B4-BE49-F238E27FC236}">
                    <a16:creationId xmlns:a16="http://schemas.microsoft.com/office/drawing/2014/main" id="{DB6810F8-5A88-BC4A-A7F9-8AD8105C7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09" name="Line 59">
                <a:extLst>
                  <a:ext uri="{FF2B5EF4-FFF2-40B4-BE49-F238E27FC236}">
                    <a16:creationId xmlns:a16="http://schemas.microsoft.com/office/drawing/2014/main" id="{AAD04DDD-ADF3-0E4C-8318-A44738A42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0" name="Line 60">
                <a:extLst>
                  <a:ext uri="{FF2B5EF4-FFF2-40B4-BE49-F238E27FC236}">
                    <a16:creationId xmlns:a16="http://schemas.microsoft.com/office/drawing/2014/main" id="{67E070B7-EB0B-8C4E-A5DD-63543AB0C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1" name="Line 61">
                <a:extLst>
                  <a:ext uri="{FF2B5EF4-FFF2-40B4-BE49-F238E27FC236}">
                    <a16:creationId xmlns:a16="http://schemas.microsoft.com/office/drawing/2014/main" id="{56367389-0668-4749-BABD-FDFE5EBD0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2" name="Line 62">
                <a:extLst>
                  <a:ext uri="{FF2B5EF4-FFF2-40B4-BE49-F238E27FC236}">
                    <a16:creationId xmlns:a16="http://schemas.microsoft.com/office/drawing/2014/main" id="{BDE6590C-D175-6347-85BA-8784697BE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3" name="Line 63">
                <a:extLst>
                  <a:ext uri="{FF2B5EF4-FFF2-40B4-BE49-F238E27FC236}">
                    <a16:creationId xmlns:a16="http://schemas.microsoft.com/office/drawing/2014/main" id="{6B81760C-A721-9048-9E94-C4BAE7A11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4" name="Line 64">
                <a:extLst>
                  <a:ext uri="{FF2B5EF4-FFF2-40B4-BE49-F238E27FC236}">
                    <a16:creationId xmlns:a16="http://schemas.microsoft.com/office/drawing/2014/main" id="{F27C95F5-4891-654E-8A08-70462E810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5" name="Line 65">
                <a:extLst>
                  <a:ext uri="{FF2B5EF4-FFF2-40B4-BE49-F238E27FC236}">
                    <a16:creationId xmlns:a16="http://schemas.microsoft.com/office/drawing/2014/main" id="{5F50E126-E372-3E48-9EB7-06AAEE63E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6" name="Line 66">
                <a:extLst>
                  <a:ext uri="{FF2B5EF4-FFF2-40B4-BE49-F238E27FC236}">
                    <a16:creationId xmlns:a16="http://schemas.microsoft.com/office/drawing/2014/main" id="{1886C31A-F01A-9C47-B7A7-81EBC1760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7" name="Line 67">
                <a:extLst>
                  <a:ext uri="{FF2B5EF4-FFF2-40B4-BE49-F238E27FC236}">
                    <a16:creationId xmlns:a16="http://schemas.microsoft.com/office/drawing/2014/main" id="{4C7BC170-D190-534E-B75A-16E73D6CD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918" name="Line 68">
                <a:extLst>
                  <a:ext uri="{FF2B5EF4-FFF2-40B4-BE49-F238E27FC236}">
                    <a16:creationId xmlns:a16="http://schemas.microsoft.com/office/drawing/2014/main" id="{8CFD0E71-EB7D-3D4D-8793-F58C48D70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0919" name="Group 69">
                <a:extLst>
                  <a:ext uri="{FF2B5EF4-FFF2-40B4-BE49-F238E27FC236}">
                    <a16:creationId xmlns:a16="http://schemas.microsoft.com/office/drawing/2014/main" id="{67BA064B-65B7-1B45-B203-2A979BE2D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0930" name="Line 70">
                  <a:extLst>
                    <a:ext uri="{FF2B5EF4-FFF2-40B4-BE49-F238E27FC236}">
                      <a16:creationId xmlns:a16="http://schemas.microsoft.com/office/drawing/2014/main" id="{C9FC2EE1-DD86-CB44-97A1-818CD5CD3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31" name="Line 71">
                  <a:extLst>
                    <a:ext uri="{FF2B5EF4-FFF2-40B4-BE49-F238E27FC236}">
                      <a16:creationId xmlns:a16="http://schemas.microsoft.com/office/drawing/2014/main" id="{FF4252DC-FDD3-1048-993F-C55C7A625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32" name="Line 72">
                  <a:extLst>
                    <a:ext uri="{FF2B5EF4-FFF2-40B4-BE49-F238E27FC236}">
                      <a16:creationId xmlns:a16="http://schemas.microsoft.com/office/drawing/2014/main" id="{0EF5EF62-CDF8-2A44-B7FA-CB81CF533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33" name="Line 73">
                  <a:extLst>
                    <a:ext uri="{FF2B5EF4-FFF2-40B4-BE49-F238E27FC236}">
                      <a16:creationId xmlns:a16="http://schemas.microsoft.com/office/drawing/2014/main" id="{22594129-449E-874A-9757-586F1AF17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920" name="Group 74">
                <a:extLst>
                  <a:ext uri="{FF2B5EF4-FFF2-40B4-BE49-F238E27FC236}">
                    <a16:creationId xmlns:a16="http://schemas.microsoft.com/office/drawing/2014/main" id="{B4BD5ACA-F593-9844-BA59-5C68CFBF4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0926" name="Line 75">
                  <a:extLst>
                    <a:ext uri="{FF2B5EF4-FFF2-40B4-BE49-F238E27FC236}">
                      <a16:creationId xmlns:a16="http://schemas.microsoft.com/office/drawing/2014/main" id="{01D724C5-85F4-C24F-9ECC-8119FFEFF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27" name="Line 76">
                  <a:extLst>
                    <a:ext uri="{FF2B5EF4-FFF2-40B4-BE49-F238E27FC236}">
                      <a16:creationId xmlns:a16="http://schemas.microsoft.com/office/drawing/2014/main" id="{73733156-9E7C-1E4C-9D18-3C7508FB8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28" name="Line 77">
                  <a:extLst>
                    <a:ext uri="{FF2B5EF4-FFF2-40B4-BE49-F238E27FC236}">
                      <a16:creationId xmlns:a16="http://schemas.microsoft.com/office/drawing/2014/main" id="{9D08A565-481E-274A-9EF0-D5712AE36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29" name="Line 78">
                  <a:extLst>
                    <a:ext uri="{FF2B5EF4-FFF2-40B4-BE49-F238E27FC236}">
                      <a16:creationId xmlns:a16="http://schemas.microsoft.com/office/drawing/2014/main" id="{C24B7296-0175-C245-AEDF-B109BF574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921" name="Group 79">
                <a:extLst>
                  <a:ext uri="{FF2B5EF4-FFF2-40B4-BE49-F238E27FC236}">
                    <a16:creationId xmlns:a16="http://schemas.microsoft.com/office/drawing/2014/main" id="{0C5C10EA-8B28-5B4E-991F-EB571D2AD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0922" name="Line 80">
                  <a:extLst>
                    <a:ext uri="{FF2B5EF4-FFF2-40B4-BE49-F238E27FC236}">
                      <a16:creationId xmlns:a16="http://schemas.microsoft.com/office/drawing/2014/main" id="{FC48D1F7-6F0C-DB4F-AB9C-4A36709BC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23" name="Line 81">
                  <a:extLst>
                    <a:ext uri="{FF2B5EF4-FFF2-40B4-BE49-F238E27FC236}">
                      <a16:creationId xmlns:a16="http://schemas.microsoft.com/office/drawing/2014/main" id="{A99555A5-5293-A244-B443-919392C9A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24" name="Line 82">
                  <a:extLst>
                    <a:ext uri="{FF2B5EF4-FFF2-40B4-BE49-F238E27FC236}">
                      <a16:creationId xmlns:a16="http://schemas.microsoft.com/office/drawing/2014/main" id="{9BAD6843-B7B1-6E45-9B49-B5044998C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25" name="Line 83">
                  <a:extLst>
                    <a:ext uri="{FF2B5EF4-FFF2-40B4-BE49-F238E27FC236}">
                      <a16:creationId xmlns:a16="http://schemas.microsoft.com/office/drawing/2014/main" id="{C52E04DC-388C-FD4A-9E6B-2BD96A765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866" name="Group 84">
              <a:extLst>
                <a:ext uri="{FF2B5EF4-FFF2-40B4-BE49-F238E27FC236}">
                  <a16:creationId xmlns:a16="http://schemas.microsoft.com/office/drawing/2014/main" id="{B1A60804-6C85-984E-94A2-9D3E1892C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120874" name="Line 85">
                <a:extLst>
                  <a:ext uri="{FF2B5EF4-FFF2-40B4-BE49-F238E27FC236}">
                    <a16:creationId xmlns:a16="http://schemas.microsoft.com/office/drawing/2014/main" id="{C2723202-6AF9-5C43-9686-8A662AE63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75" name="Line 86">
                <a:extLst>
                  <a:ext uri="{FF2B5EF4-FFF2-40B4-BE49-F238E27FC236}">
                    <a16:creationId xmlns:a16="http://schemas.microsoft.com/office/drawing/2014/main" id="{673EF4B6-7A98-384C-A40F-8851BC37B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76" name="Line 87">
                <a:extLst>
                  <a:ext uri="{FF2B5EF4-FFF2-40B4-BE49-F238E27FC236}">
                    <a16:creationId xmlns:a16="http://schemas.microsoft.com/office/drawing/2014/main" id="{E5CAFD82-7884-FA42-9D57-2AA2091A0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77" name="Line 88">
                <a:extLst>
                  <a:ext uri="{FF2B5EF4-FFF2-40B4-BE49-F238E27FC236}">
                    <a16:creationId xmlns:a16="http://schemas.microsoft.com/office/drawing/2014/main" id="{B9377857-93A8-D84F-90F6-58862B2BD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78" name="Line 89">
                <a:extLst>
                  <a:ext uri="{FF2B5EF4-FFF2-40B4-BE49-F238E27FC236}">
                    <a16:creationId xmlns:a16="http://schemas.microsoft.com/office/drawing/2014/main" id="{DAFA983C-52B6-7340-A6AF-D46961421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79" name="Line 90">
                <a:extLst>
                  <a:ext uri="{FF2B5EF4-FFF2-40B4-BE49-F238E27FC236}">
                    <a16:creationId xmlns:a16="http://schemas.microsoft.com/office/drawing/2014/main" id="{D79E2D6B-996F-BA4D-82A5-1097254AD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0" name="Line 91">
                <a:extLst>
                  <a:ext uri="{FF2B5EF4-FFF2-40B4-BE49-F238E27FC236}">
                    <a16:creationId xmlns:a16="http://schemas.microsoft.com/office/drawing/2014/main" id="{2F435B4E-BB04-0F4A-AE8B-894048852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1" name="Line 92">
                <a:extLst>
                  <a:ext uri="{FF2B5EF4-FFF2-40B4-BE49-F238E27FC236}">
                    <a16:creationId xmlns:a16="http://schemas.microsoft.com/office/drawing/2014/main" id="{39219320-C9F9-CD49-BC70-DC45E59B4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2" name="Line 93">
                <a:extLst>
                  <a:ext uri="{FF2B5EF4-FFF2-40B4-BE49-F238E27FC236}">
                    <a16:creationId xmlns:a16="http://schemas.microsoft.com/office/drawing/2014/main" id="{FA192249-A07E-7C4C-BF1F-C066FA055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3" name="Line 94">
                <a:extLst>
                  <a:ext uri="{FF2B5EF4-FFF2-40B4-BE49-F238E27FC236}">
                    <a16:creationId xmlns:a16="http://schemas.microsoft.com/office/drawing/2014/main" id="{67FBA45A-7F29-824D-884D-2979AF453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4" name="Line 95">
                <a:extLst>
                  <a:ext uri="{FF2B5EF4-FFF2-40B4-BE49-F238E27FC236}">
                    <a16:creationId xmlns:a16="http://schemas.microsoft.com/office/drawing/2014/main" id="{BF029162-93F2-6942-B472-60B7ACD72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5" name="Line 96">
                <a:extLst>
                  <a:ext uri="{FF2B5EF4-FFF2-40B4-BE49-F238E27FC236}">
                    <a16:creationId xmlns:a16="http://schemas.microsoft.com/office/drawing/2014/main" id="{76996F67-C600-A447-8224-583F8CE32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6" name="Line 97">
                <a:extLst>
                  <a:ext uri="{FF2B5EF4-FFF2-40B4-BE49-F238E27FC236}">
                    <a16:creationId xmlns:a16="http://schemas.microsoft.com/office/drawing/2014/main" id="{CFEBAEE3-0920-B84F-A0B8-D77CC11BC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7" name="Line 98">
                <a:extLst>
                  <a:ext uri="{FF2B5EF4-FFF2-40B4-BE49-F238E27FC236}">
                    <a16:creationId xmlns:a16="http://schemas.microsoft.com/office/drawing/2014/main" id="{071E0877-F42D-9748-8AAD-3D946D241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888" name="Line 99">
                <a:extLst>
                  <a:ext uri="{FF2B5EF4-FFF2-40B4-BE49-F238E27FC236}">
                    <a16:creationId xmlns:a16="http://schemas.microsoft.com/office/drawing/2014/main" id="{8DA9B35C-CF78-D14A-BF58-91E0B2D43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0889" name="Group 100">
                <a:extLst>
                  <a:ext uri="{FF2B5EF4-FFF2-40B4-BE49-F238E27FC236}">
                    <a16:creationId xmlns:a16="http://schemas.microsoft.com/office/drawing/2014/main" id="{C0EE25D0-63E1-D04F-9382-E24E4E50FC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0900" name="Line 101">
                  <a:extLst>
                    <a:ext uri="{FF2B5EF4-FFF2-40B4-BE49-F238E27FC236}">
                      <a16:creationId xmlns:a16="http://schemas.microsoft.com/office/drawing/2014/main" id="{8232C362-C80E-3742-88E2-F875BA160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01" name="Line 102">
                  <a:extLst>
                    <a:ext uri="{FF2B5EF4-FFF2-40B4-BE49-F238E27FC236}">
                      <a16:creationId xmlns:a16="http://schemas.microsoft.com/office/drawing/2014/main" id="{75F120A8-0BAE-D842-B2F0-4A5436CADF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02" name="Line 103">
                  <a:extLst>
                    <a:ext uri="{FF2B5EF4-FFF2-40B4-BE49-F238E27FC236}">
                      <a16:creationId xmlns:a16="http://schemas.microsoft.com/office/drawing/2014/main" id="{1D91FC77-4D2F-D348-9401-D5D09B749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903" name="Line 104">
                  <a:extLst>
                    <a:ext uri="{FF2B5EF4-FFF2-40B4-BE49-F238E27FC236}">
                      <a16:creationId xmlns:a16="http://schemas.microsoft.com/office/drawing/2014/main" id="{7526F609-16A0-5449-9CE9-9823590F4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890" name="Group 105">
                <a:extLst>
                  <a:ext uri="{FF2B5EF4-FFF2-40B4-BE49-F238E27FC236}">
                    <a16:creationId xmlns:a16="http://schemas.microsoft.com/office/drawing/2014/main" id="{B334E34E-2757-6440-87C5-59F2AB875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0896" name="Line 106">
                  <a:extLst>
                    <a:ext uri="{FF2B5EF4-FFF2-40B4-BE49-F238E27FC236}">
                      <a16:creationId xmlns:a16="http://schemas.microsoft.com/office/drawing/2014/main" id="{300F5FC4-F066-B24C-9D2D-95455CAB0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97" name="Line 107">
                  <a:extLst>
                    <a:ext uri="{FF2B5EF4-FFF2-40B4-BE49-F238E27FC236}">
                      <a16:creationId xmlns:a16="http://schemas.microsoft.com/office/drawing/2014/main" id="{1ADA491C-BB2B-ED46-8B8C-DA72C2374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98" name="Line 108">
                  <a:extLst>
                    <a:ext uri="{FF2B5EF4-FFF2-40B4-BE49-F238E27FC236}">
                      <a16:creationId xmlns:a16="http://schemas.microsoft.com/office/drawing/2014/main" id="{E58BBBDC-58B6-2D43-8216-F8596ACB8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99" name="Line 109">
                  <a:extLst>
                    <a:ext uri="{FF2B5EF4-FFF2-40B4-BE49-F238E27FC236}">
                      <a16:creationId xmlns:a16="http://schemas.microsoft.com/office/drawing/2014/main" id="{523E2BA8-357E-9C49-A637-FE915F5EF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0891" name="Group 110">
                <a:extLst>
                  <a:ext uri="{FF2B5EF4-FFF2-40B4-BE49-F238E27FC236}">
                    <a16:creationId xmlns:a16="http://schemas.microsoft.com/office/drawing/2014/main" id="{A5634C65-7324-F24F-8BB1-6357B5FE1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0892" name="Line 111">
                  <a:extLst>
                    <a:ext uri="{FF2B5EF4-FFF2-40B4-BE49-F238E27FC236}">
                      <a16:creationId xmlns:a16="http://schemas.microsoft.com/office/drawing/2014/main" id="{3CC5D0D1-FA93-8B4A-B485-4D827C68D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93" name="Line 112">
                  <a:extLst>
                    <a:ext uri="{FF2B5EF4-FFF2-40B4-BE49-F238E27FC236}">
                      <a16:creationId xmlns:a16="http://schemas.microsoft.com/office/drawing/2014/main" id="{F221625D-29A1-EC48-80F3-125843C4CC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94" name="Line 113">
                  <a:extLst>
                    <a:ext uri="{FF2B5EF4-FFF2-40B4-BE49-F238E27FC236}">
                      <a16:creationId xmlns:a16="http://schemas.microsoft.com/office/drawing/2014/main" id="{8107A2BF-99E1-D444-9FD3-A79AC2BDB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95" name="Line 114">
                  <a:extLst>
                    <a:ext uri="{FF2B5EF4-FFF2-40B4-BE49-F238E27FC236}">
                      <a16:creationId xmlns:a16="http://schemas.microsoft.com/office/drawing/2014/main" id="{7859FC25-7124-3E4E-B88A-9F3F5EB1A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20867" name="Line 115">
              <a:extLst>
                <a:ext uri="{FF2B5EF4-FFF2-40B4-BE49-F238E27FC236}">
                  <a16:creationId xmlns:a16="http://schemas.microsoft.com/office/drawing/2014/main" id="{AE89D6F9-56D3-E446-8DED-299BC3A84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8" name="Line 116">
              <a:extLst>
                <a:ext uri="{FF2B5EF4-FFF2-40B4-BE49-F238E27FC236}">
                  <a16:creationId xmlns:a16="http://schemas.microsoft.com/office/drawing/2014/main" id="{F9BC83A0-1869-7A48-8006-218B96DAA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9" name="Line 117">
              <a:extLst>
                <a:ext uri="{FF2B5EF4-FFF2-40B4-BE49-F238E27FC236}">
                  <a16:creationId xmlns:a16="http://schemas.microsoft.com/office/drawing/2014/main" id="{F3C83C86-1D30-C14A-B297-5D4327D11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0" name="Line 118">
              <a:extLst>
                <a:ext uri="{FF2B5EF4-FFF2-40B4-BE49-F238E27FC236}">
                  <a16:creationId xmlns:a16="http://schemas.microsoft.com/office/drawing/2014/main" id="{FA7B91F8-B52D-B74F-900B-10F20247E3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1" name="Group 119">
              <a:extLst>
                <a:ext uri="{FF2B5EF4-FFF2-40B4-BE49-F238E27FC236}">
                  <a16:creationId xmlns:a16="http://schemas.microsoft.com/office/drawing/2014/main" id="{0F599A6A-FDD4-AA44-9426-2F122B635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120872" name="Rectangle 120">
                <a:extLst>
                  <a:ext uri="{FF2B5EF4-FFF2-40B4-BE49-F238E27FC236}">
                    <a16:creationId xmlns:a16="http://schemas.microsoft.com/office/drawing/2014/main" id="{CD827E1D-A9C3-0B42-B88E-87E164018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873" name="Text Box 121">
                <a:extLst>
                  <a:ext uri="{FF2B5EF4-FFF2-40B4-BE49-F238E27FC236}">
                    <a16:creationId xmlns:a16="http://schemas.microsoft.com/office/drawing/2014/main" id="{DB548C3C-FFEB-0048-A0B0-9F7DD17FC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MSC</a:t>
                </a:r>
              </a:p>
            </p:txBody>
          </p:sp>
        </p:grpSp>
      </p:grpSp>
      <p:sp>
        <p:nvSpPr>
          <p:cNvPr id="120847" name="Line 123">
            <a:extLst>
              <a:ext uri="{FF2B5EF4-FFF2-40B4-BE49-F238E27FC236}">
                <a16:creationId xmlns:a16="http://schemas.microsoft.com/office/drawing/2014/main" id="{01A06D68-CEF4-1C40-ACC4-4271A41232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48" name="Line 124">
            <a:extLst>
              <a:ext uri="{FF2B5EF4-FFF2-40B4-BE49-F238E27FC236}">
                <a16:creationId xmlns:a16="http://schemas.microsoft.com/office/drawing/2014/main" id="{7620FC16-880B-8344-8E71-7830AF71B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49" name="Line 125">
            <a:extLst>
              <a:ext uri="{FF2B5EF4-FFF2-40B4-BE49-F238E27FC236}">
                <a16:creationId xmlns:a16="http://schemas.microsoft.com/office/drawing/2014/main" id="{2C101BA9-B9F0-0142-8195-BE921890BF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50" name="Line 126">
            <a:extLst>
              <a:ext uri="{FF2B5EF4-FFF2-40B4-BE49-F238E27FC236}">
                <a16:creationId xmlns:a16="http://schemas.microsoft.com/office/drawing/2014/main" id="{85FC9CAD-9223-1E42-B4D2-0E307D8103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51" name="Line 127">
            <a:extLst>
              <a:ext uri="{FF2B5EF4-FFF2-40B4-BE49-F238E27FC236}">
                <a16:creationId xmlns:a16="http://schemas.microsoft.com/office/drawing/2014/main" id="{633AF9F2-9316-F847-B26E-E3E3829A68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52" name="Freeform 282">
            <a:extLst>
              <a:ext uri="{FF2B5EF4-FFF2-40B4-BE49-F238E27FC236}">
                <a16:creationId xmlns:a16="http://schemas.microsoft.com/office/drawing/2014/main" id="{6877F92F-6AD3-1D4A-AF78-E503E6DA301C}"/>
              </a:ext>
            </a:extLst>
          </p:cNvPr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65765 w 1292"/>
              <a:gd name="T1" fmla="*/ 9023 h 1255"/>
              <a:gd name="T2" fmla="*/ 38920 w 1292"/>
              <a:gd name="T3" fmla="*/ 202369 h 1255"/>
              <a:gd name="T4" fmla="*/ 32248 w 1292"/>
              <a:gd name="T5" fmla="*/ 674134 h 1255"/>
              <a:gd name="T6" fmla="*/ 58935 w 1292"/>
              <a:gd name="T7" fmla="*/ 1068560 h 1255"/>
              <a:gd name="T8" fmla="*/ 272437 w 1292"/>
              <a:gd name="T9" fmla="*/ 1122697 h 1255"/>
              <a:gd name="T10" fmla="*/ 719456 w 1292"/>
              <a:gd name="T11" fmla="*/ 1455252 h 1255"/>
              <a:gd name="T12" fmla="*/ 1106428 w 1292"/>
              <a:gd name="T13" fmla="*/ 1594461 h 1255"/>
              <a:gd name="T14" fmla="*/ 1333273 w 1292"/>
              <a:gd name="T15" fmla="*/ 1316043 h 1255"/>
              <a:gd name="T16" fmla="*/ 1413336 w 1292"/>
              <a:gd name="T17" fmla="*/ 573594 h 1255"/>
              <a:gd name="T18" fmla="*/ 1339945 w 1292"/>
              <a:gd name="T19" fmla="*/ 271974 h 1255"/>
              <a:gd name="T20" fmla="*/ 832879 w 1292"/>
              <a:gd name="T21" fmla="*/ 148232 h 1255"/>
              <a:gd name="T22" fmla="*/ 265765 w 1292"/>
              <a:gd name="T23" fmla="*/ 9023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Text Box 283">
            <a:extLst>
              <a:ext uri="{FF2B5EF4-FFF2-40B4-BE49-F238E27FC236}">
                <a16:creationId xmlns:a16="http://schemas.microsoft.com/office/drawing/2014/main" id="{F6337D97-D5B2-2D4F-9A53-05D97A2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2247900"/>
            <a:ext cx="12477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wired public telephone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20854" name="Line 129">
            <a:extLst>
              <a:ext uri="{FF2B5EF4-FFF2-40B4-BE49-F238E27FC236}">
                <a16:creationId xmlns:a16="http://schemas.microsoft.com/office/drawing/2014/main" id="{DF9CABFC-1834-664B-B2D2-B653BE17B1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55" name="Text Box 130">
            <a:extLst>
              <a:ext uri="{FF2B5EF4-FFF2-40B4-BE49-F238E27FC236}">
                <a16:creationId xmlns:a16="http://schemas.microsoft.com/office/drawing/2014/main" id="{C8C68DE6-54F5-DF44-B400-F6B68E4E9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5503863"/>
            <a:ext cx="363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different cellular networks,</a:t>
            </a:r>
          </a:p>
          <a:p>
            <a:r>
              <a:rPr lang="en-US" altLang="en-US"/>
              <a:t>operated by different providers</a:t>
            </a:r>
          </a:p>
        </p:txBody>
      </p:sp>
      <p:sp>
        <p:nvSpPr>
          <p:cNvPr id="120856" name="Line 131">
            <a:extLst>
              <a:ext uri="{FF2B5EF4-FFF2-40B4-BE49-F238E27FC236}">
                <a16:creationId xmlns:a16="http://schemas.microsoft.com/office/drawing/2014/main" id="{284A6E5B-2913-E944-BF04-224AA2B5D6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57" name="Line 132">
            <a:extLst>
              <a:ext uri="{FF2B5EF4-FFF2-40B4-BE49-F238E27FC236}">
                <a16:creationId xmlns:a16="http://schemas.microsoft.com/office/drawing/2014/main" id="{F2EB43EE-5316-164D-9062-3BA323121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58" name="Text Box 133">
            <a:extLst>
              <a:ext uri="{FF2B5EF4-FFF2-40B4-BE49-F238E27FC236}">
                <a16:creationId xmlns:a16="http://schemas.microsoft.com/office/drawing/2014/main" id="{F7C5D807-EF17-EE4C-AD7D-2273BD27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1733550"/>
            <a:ext cx="1068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recall: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Footer Placeholder 4">
            <a:extLst>
              <a:ext uri="{FF2B5EF4-FFF2-40B4-BE49-F238E27FC236}">
                <a16:creationId xmlns:a16="http://schemas.microsoft.com/office/drawing/2014/main" id="{E8213130-FDED-BF46-BA3A-71A3F5F5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2" name="Slide Number Placeholder 5">
            <a:extLst>
              <a:ext uri="{FF2B5EF4-FFF2-40B4-BE49-F238E27FC236}">
                <a16:creationId xmlns:a16="http://schemas.microsoft.com/office/drawing/2014/main" id="{3949F8CA-AC6F-8240-81C6-36B80C43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151FEC0A-6721-DD4E-AECF-76FB6A9AD720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4">
            <a:extLst>
              <a:ext uri="{FF2B5EF4-FFF2-40B4-BE49-F238E27FC236}">
                <a16:creationId xmlns:a16="http://schemas.microsoft.com/office/drawing/2014/main" id="{0448E09E-DE1D-AF47-A74B-77CAFFDC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2336800"/>
            <a:ext cx="7923212" cy="17176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131CCF16-9914-134F-96DC-F6FE25D0E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Handling mobility in cellular networks</a:t>
            </a:r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EBBD1707-19C8-D148-B25F-DE3C878A1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home network:</a:t>
            </a:r>
            <a:r>
              <a:rPr lang="en-US" altLang="en-US" sz="2400">
                <a:ea typeface="ＭＳ Ｐゴシック" panose="020B0600070205080204" pitchFamily="34" charset="-128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</a:pP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home location register (HLR):</a:t>
            </a:r>
            <a:r>
              <a:rPr lang="en-US" altLang="en-US">
                <a:ea typeface="ＭＳ Ｐゴシック" panose="020B0600070205080204" pitchFamily="34" charset="-128"/>
              </a:rPr>
              <a:t> 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</a:pP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visited network:</a:t>
            </a:r>
            <a:r>
              <a:rPr lang="en-US" altLang="en-US" sz="2400">
                <a:ea typeface="ＭＳ Ｐゴシック" panose="020B0600070205080204" pitchFamily="34" charset="-128"/>
              </a:rPr>
              <a:t> network in which mobile currently resides</a:t>
            </a:r>
          </a:p>
          <a:p>
            <a:pPr lvl="1">
              <a:lnSpc>
                <a:spcPct val="90000"/>
              </a:lnSpc>
            </a:pP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visitor location register (VLR):</a:t>
            </a:r>
            <a:r>
              <a:rPr lang="en-US" altLang="en-US">
                <a:ea typeface="ＭＳ Ｐゴシック" panose="020B0600070205080204" pitchFamily="34" charset="-128"/>
              </a:rPr>
              <a:t> database with entry for each user currently in network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could be home network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2">
            <a:extLst>
              <a:ext uri="{FF2B5EF4-FFF2-40B4-BE49-F238E27FC236}">
                <a16:creationId xmlns:a16="http://schemas.microsoft.com/office/drawing/2014/main" id="{7D10CF10-AE77-E742-B721-02887295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0" name="Slide Number Placeholder 3">
            <a:extLst>
              <a:ext uri="{FF2B5EF4-FFF2-40B4-BE49-F238E27FC236}">
                <a16:creationId xmlns:a16="http://schemas.microsoft.com/office/drawing/2014/main" id="{C21BB925-4780-7944-976C-FC043D79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7DD18632-4288-2B48-A071-E8624F37DA81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AutoShape 2">
            <a:extLst>
              <a:ext uri="{FF2B5EF4-FFF2-40B4-BE49-F238E27FC236}">
                <a16:creationId xmlns:a16="http://schemas.microsoft.com/office/drawing/2014/main" id="{E766EFDB-5F4E-3A4B-8A9B-D25C40DF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932" name="AutoShape 3">
            <a:extLst>
              <a:ext uri="{FF2B5EF4-FFF2-40B4-BE49-F238E27FC236}">
                <a16:creationId xmlns:a16="http://schemas.microsoft.com/office/drawing/2014/main" id="{69EEF984-B140-3042-9774-AB7ADB70E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933" name="AutoShape 4">
            <a:extLst>
              <a:ext uri="{FF2B5EF4-FFF2-40B4-BE49-F238E27FC236}">
                <a16:creationId xmlns:a16="http://schemas.microsoft.com/office/drawing/2014/main" id="{6D495F81-96B9-9C47-AF72-723023A2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934" name="AutoShape 5">
            <a:extLst>
              <a:ext uri="{FF2B5EF4-FFF2-40B4-BE49-F238E27FC236}">
                <a16:creationId xmlns:a16="http://schemas.microsoft.com/office/drawing/2014/main" id="{5DE19BDF-3FB5-EE40-9735-3C6D12F87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24935" name="Group 6">
            <a:extLst>
              <a:ext uri="{FF2B5EF4-FFF2-40B4-BE49-F238E27FC236}">
                <a16:creationId xmlns:a16="http://schemas.microsoft.com/office/drawing/2014/main" id="{3F85665E-7511-4846-9122-7FB64238AA52}"/>
              </a:ext>
            </a:extLst>
          </p:cNvPr>
          <p:cNvGrpSpPr>
            <a:grpSpLocks/>
          </p:cNvGrpSpPr>
          <p:nvPr/>
        </p:nvGrpSpPr>
        <p:grpSpPr bwMode="auto">
          <a:xfrm>
            <a:off x="3457575" y="5084763"/>
            <a:ext cx="242888" cy="485775"/>
            <a:chOff x="3796" y="1043"/>
            <a:chExt cx="865" cy="1237"/>
          </a:xfrm>
        </p:grpSpPr>
        <p:sp>
          <p:nvSpPr>
            <p:cNvPr id="125103" name="Line 7">
              <a:extLst>
                <a:ext uri="{FF2B5EF4-FFF2-40B4-BE49-F238E27FC236}">
                  <a16:creationId xmlns:a16="http://schemas.microsoft.com/office/drawing/2014/main" id="{FB264A56-B286-D74E-8AF5-3F2575AED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04" name="Line 8">
              <a:extLst>
                <a:ext uri="{FF2B5EF4-FFF2-40B4-BE49-F238E27FC236}">
                  <a16:creationId xmlns:a16="http://schemas.microsoft.com/office/drawing/2014/main" id="{ADE8150E-30EE-9042-9B76-D6DC3CD56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05" name="Line 9">
              <a:extLst>
                <a:ext uri="{FF2B5EF4-FFF2-40B4-BE49-F238E27FC236}">
                  <a16:creationId xmlns:a16="http://schemas.microsoft.com/office/drawing/2014/main" id="{C43E4BCB-9223-334B-BFE0-D4BFAD0E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06" name="Line 10">
              <a:extLst>
                <a:ext uri="{FF2B5EF4-FFF2-40B4-BE49-F238E27FC236}">
                  <a16:creationId xmlns:a16="http://schemas.microsoft.com/office/drawing/2014/main" id="{3A2262F5-F247-F94C-A68C-EC5AA935E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07" name="Line 11">
              <a:extLst>
                <a:ext uri="{FF2B5EF4-FFF2-40B4-BE49-F238E27FC236}">
                  <a16:creationId xmlns:a16="http://schemas.microsoft.com/office/drawing/2014/main" id="{881CD08B-C434-E544-BE88-F5DC50253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08" name="Line 12">
              <a:extLst>
                <a:ext uri="{FF2B5EF4-FFF2-40B4-BE49-F238E27FC236}">
                  <a16:creationId xmlns:a16="http://schemas.microsoft.com/office/drawing/2014/main" id="{D1D1CB45-62CC-1E41-9DB5-6BFCE2109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09" name="Line 13">
              <a:extLst>
                <a:ext uri="{FF2B5EF4-FFF2-40B4-BE49-F238E27FC236}">
                  <a16:creationId xmlns:a16="http://schemas.microsoft.com/office/drawing/2014/main" id="{BEAE9C41-CE81-C442-8348-7900114C6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0" name="Line 14">
              <a:extLst>
                <a:ext uri="{FF2B5EF4-FFF2-40B4-BE49-F238E27FC236}">
                  <a16:creationId xmlns:a16="http://schemas.microsoft.com/office/drawing/2014/main" id="{F8320157-A4CF-AB46-AD3B-8096249C4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1" name="Line 15">
              <a:extLst>
                <a:ext uri="{FF2B5EF4-FFF2-40B4-BE49-F238E27FC236}">
                  <a16:creationId xmlns:a16="http://schemas.microsoft.com/office/drawing/2014/main" id="{B89C7F9C-341E-C24E-A8F4-1B60858E1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2" name="Line 16">
              <a:extLst>
                <a:ext uri="{FF2B5EF4-FFF2-40B4-BE49-F238E27FC236}">
                  <a16:creationId xmlns:a16="http://schemas.microsoft.com/office/drawing/2014/main" id="{B755EF06-1D58-D448-AE98-CDE20B7AE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3" name="Line 17">
              <a:extLst>
                <a:ext uri="{FF2B5EF4-FFF2-40B4-BE49-F238E27FC236}">
                  <a16:creationId xmlns:a16="http://schemas.microsoft.com/office/drawing/2014/main" id="{CF244DCA-A33E-0749-BCBD-0D74D38F3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4" name="Line 18">
              <a:extLst>
                <a:ext uri="{FF2B5EF4-FFF2-40B4-BE49-F238E27FC236}">
                  <a16:creationId xmlns:a16="http://schemas.microsoft.com/office/drawing/2014/main" id="{4FF64421-64AC-FC4A-83D9-C273CF9BD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5" name="Line 19">
              <a:extLst>
                <a:ext uri="{FF2B5EF4-FFF2-40B4-BE49-F238E27FC236}">
                  <a16:creationId xmlns:a16="http://schemas.microsoft.com/office/drawing/2014/main" id="{B52821F3-D949-A64E-8A6A-C0FCDDABF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6" name="Line 20">
              <a:extLst>
                <a:ext uri="{FF2B5EF4-FFF2-40B4-BE49-F238E27FC236}">
                  <a16:creationId xmlns:a16="http://schemas.microsoft.com/office/drawing/2014/main" id="{004B9987-E688-8D42-8EFA-B2849A649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117" name="Line 21">
              <a:extLst>
                <a:ext uri="{FF2B5EF4-FFF2-40B4-BE49-F238E27FC236}">
                  <a16:creationId xmlns:a16="http://schemas.microsoft.com/office/drawing/2014/main" id="{ECB96E47-86DC-1F49-AED8-C167E7ADF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5118" name="Group 22">
              <a:extLst>
                <a:ext uri="{FF2B5EF4-FFF2-40B4-BE49-F238E27FC236}">
                  <a16:creationId xmlns:a16="http://schemas.microsoft.com/office/drawing/2014/main" id="{8CBB904A-57B9-8B49-A6F6-492CF4C49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5129" name="Line 23">
                <a:extLst>
                  <a:ext uri="{FF2B5EF4-FFF2-40B4-BE49-F238E27FC236}">
                    <a16:creationId xmlns:a16="http://schemas.microsoft.com/office/drawing/2014/main" id="{E7343746-AB4F-E24B-887C-60606C587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30" name="Line 24">
                <a:extLst>
                  <a:ext uri="{FF2B5EF4-FFF2-40B4-BE49-F238E27FC236}">
                    <a16:creationId xmlns:a16="http://schemas.microsoft.com/office/drawing/2014/main" id="{788EB2AB-291A-994E-8D57-78B861C69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31" name="Line 25">
                <a:extLst>
                  <a:ext uri="{FF2B5EF4-FFF2-40B4-BE49-F238E27FC236}">
                    <a16:creationId xmlns:a16="http://schemas.microsoft.com/office/drawing/2014/main" id="{1C718904-9159-9844-BFFA-FB3121EFC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32" name="Line 26">
                <a:extLst>
                  <a:ext uri="{FF2B5EF4-FFF2-40B4-BE49-F238E27FC236}">
                    <a16:creationId xmlns:a16="http://schemas.microsoft.com/office/drawing/2014/main" id="{96880946-BDDC-394A-9DD4-1934BE056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119" name="Group 27">
              <a:extLst>
                <a:ext uri="{FF2B5EF4-FFF2-40B4-BE49-F238E27FC236}">
                  <a16:creationId xmlns:a16="http://schemas.microsoft.com/office/drawing/2014/main" id="{BC9D70D2-382A-BF49-AC68-9AE9AE12EF96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5125" name="Line 28">
                <a:extLst>
                  <a:ext uri="{FF2B5EF4-FFF2-40B4-BE49-F238E27FC236}">
                    <a16:creationId xmlns:a16="http://schemas.microsoft.com/office/drawing/2014/main" id="{1E249C79-A84D-D046-9795-97666240F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26" name="Line 29">
                <a:extLst>
                  <a:ext uri="{FF2B5EF4-FFF2-40B4-BE49-F238E27FC236}">
                    <a16:creationId xmlns:a16="http://schemas.microsoft.com/office/drawing/2014/main" id="{D735E575-8471-514D-80F3-C59F682AB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27" name="Line 30">
                <a:extLst>
                  <a:ext uri="{FF2B5EF4-FFF2-40B4-BE49-F238E27FC236}">
                    <a16:creationId xmlns:a16="http://schemas.microsoft.com/office/drawing/2014/main" id="{C2DD1F19-15C4-7C41-98DC-09B8C1679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28" name="Line 31">
                <a:extLst>
                  <a:ext uri="{FF2B5EF4-FFF2-40B4-BE49-F238E27FC236}">
                    <a16:creationId xmlns:a16="http://schemas.microsoft.com/office/drawing/2014/main" id="{7CABC3AE-1119-A247-9B2A-1CB6F6A2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120" name="Group 32">
              <a:extLst>
                <a:ext uri="{FF2B5EF4-FFF2-40B4-BE49-F238E27FC236}">
                  <a16:creationId xmlns:a16="http://schemas.microsoft.com/office/drawing/2014/main" id="{3AAFBE84-5789-6349-A29B-12D8A7C48FC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5121" name="Line 33">
                <a:extLst>
                  <a:ext uri="{FF2B5EF4-FFF2-40B4-BE49-F238E27FC236}">
                    <a16:creationId xmlns:a16="http://schemas.microsoft.com/office/drawing/2014/main" id="{D592B806-02BC-894E-BA9A-67E6C5E0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22" name="Line 34">
                <a:extLst>
                  <a:ext uri="{FF2B5EF4-FFF2-40B4-BE49-F238E27FC236}">
                    <a16:creationId xmlns:a16="http://schemas.microsoft.com/office/drawing/2014/main" id="{8357699B-2504-DF4F-9D84-5D5EB8077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23" name="Line 35">
                <a:extLst>
                  <a:ext uri="{FF2B5EF4-FFF2-40B4-BE49-F238E27FC236}">
                    <a16:creationId xmlns:a16="http://schemas.microsoft.com/office/drawing/2014/main" id="{45CC7BE8-00FC-7145-A979-5738CAB04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24" name="Line 36">
                <a:extLst>
                  <a:ext uri="{FF2B5EF4-FFF2-40B4-BE49-F238E27FC236}">
                    <a16:creationId xmlns:a16="http://schemas.microsoft.com/office/drawing/2014/main" id="{0FFA77A1-FF22-E648-B6F6-BAA094626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4936" name="Group 37">
            <a:extLst>
              <a:ext uri="{FF2B5EF4-FFF2-40B4-BE49-F238E27FC236}">
                <a16:creationId xmlns:a16="http://schemas.microsoft.com/office/drawing/2014/main" id="{9A85340E-5C4A-5842-A097-8B856F76C05E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4656138"/>
            <a:ext cx="242888" cy="485775"/>
            <a:chOff x="3796" y="1043"/>
            <a:chExt cx="865" cy="1237"/>
          </a:xfrm>
        </p:grpSpPr>
        <p:sp>
          <p:nvSpPr>
            <p:cNvPr id="125073" name="Line 38">
              <a:extLst>
                <a:ext uri="{FF2B5EF4-FFF2-40B4-BE49-F238E27FC236}">
                  <a16:creationId xmlns:a16="http://schemas.microsoft.com/office/drawing/2014/main" id="{4C332C8D-A624-904A-9B5F-0E1ED6A37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74" name="Line 39">
              <a:extLst>
                <a:ext uri="{FF2B5EF4-FFF2-40B4-BE49-F238E27FC236}">
                  <a16:creationId xmlns:a16="http://schemas.microsoft.com/office/drawing/2014/main" id="{B6A9215C-5E11-3C4B-907D-CBCD379A0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75" name="Line 40">
              <a:extLst>
                <a:ext uri="{FF2B5EF4-FFF2-40B4-BE49-F238E27FC236}">
                  <a16:creationId xmlns:a16="http://schemas.microsoft.com/office/drawing/2014/main" id="{989260D9-E0BC-4C46-9391-C862CDBA3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76" name="Line 41">
              <a:extLst>
                <a:ext uri="{FF2B5EF4-FFF2-40B4-BE49-F238E27FC236}">
                  <a16:creationId xmlns:a16="http://schemas.microsoft.com/office/drawing/2014/main" id="{8E31D929-F64C-5647-8048-690ECCF51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77" name="Line 42">
              <a:extLst>
                <a:ext uri="{FF2B5EF4-FFF2-40B4-BE49-F238E27FC236}">
                  <a16:creationId xmlns:a16="http://schemas.microsoft.com/office/drawing/2014/main" id="{6E230677-2271-FD4F-8854-977BEB48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78" name="Line 43">
              <a:extLst>
                <a:ext uri="{FF2B5EF4-FFF2-40B4-BE49-F238E27FC236}">
                  <a16:creationId xmlns:a16="http://schemas.microsoft.com/office/drawing/2014/main" id="{8A4B7D09-C2F7-A043-A2EA-91BC9F80C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79" name="Line 44">
              <a:extLst>
                <a:ext uri="{FF2B5EF4-FFF2-40B4-BE49-F238E27FC236}">
                  <a16:creationId xmlns:a16="http://schemas.microsoft.com/office/drawing/2014/main" id="{003E42C4-E88F-E34A-80C6-721DB222D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0" name="Line 45">
              <a:extLst>
                <a:ext uri="{FF2B5EF4-FFF2-40B4-BE49-F238E27FC236}">
                  <a16:creationId xmlns:a16="http://schemas.microsoft.com/office/drawing/2014/main" id="{9378D74A-0377-D740-8BD0-79DA50118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1" name="Line 46">
              <a:extLst>
                <a:ext uri="{FF2B5EF4-FFF2-40B4-BE49-F238E27FC236}">
                  <a16:creationId xmlns:a16="http://schemas.microsoft.com/office/drawing/2014/main" id="{64649982-61D0-5347-B628-39AD59B54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2" name="Line 47">
              <a:extLst>
                <a:ext uri="{FF2B5EF4-FFF2-40B4-BE49-F238E27FC236}">
                  <a16:creationId xmlns:a16="http://schemas.microsoft.com/office/drawing/2014/main" id="{666CAD0B-A4AD-D24D-ABCD-0B66C3D46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3" name="Line 48">
              <a:extLst>
                <a:ext uri="{FF2B5EF4-FFF2-40B4-BE49-F238E27FC236}">
                  <a16:creationId xmlns:a16="http://schemas.microsoft.com/office/drawing/2014/main" id="{AE9C5F15-31D8-BB43-B214-17D5B6AFF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4" name="Line 49">
              <a:extLst>
                <a:ext uri="{FF2B5EF4-FFF2-40B4-BE49-F238E27FC236}">
                  <a16:creationId xmlns:a16="http://schemas.microsoft.com/office/drawing/2014/main" id="{62B39528-FB68-7D40-AFFF-27A45A3BF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5" name="Line 50">
              <a:extLst>
                <a:ext uri="{FF2B5EF4-FFF2-40B4-BE49-F238E27FC236}">
                  <a16:creationId xmlns:a16="http://schemas.microsoft.com/office/drawing/2014/main" id="{1475A3E2-B08B-F747-972F-BE4CD084F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6" name="Line 51">
              <a:extLst>
                <a:ext uri="{FF2B5EF4-FFF2-40B4-BE49-F238E27FC236}">
                  <a16:creationId xmlns:a16="http://schemas.microsoft.com/office/drawing/2014/main" id="{5C1F9A4C-6DB7-334A-BBED-6058380E3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87" name="Line 52">
              <a:extLst>
                <a:ext uri="{FF2B5EF4-FFF2-40B4-BE49-F238E27FC236}">
                  <a16:creationId xmlns:a16="http://schemas.microsoft.com/office/drawing/2014/main" id="{E6AF6C6E-A89B-C14E-907C-DD20498B9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5088" name="Group 53">
              <a:extLst>
                <a:ext uri="{FF2B5EF4-FFF2-40B4-BE49-F238E27FC236}">
                  <a16:creationId xmlns:a16="http://schemas.microsoft.com/office/drawing/2014/main" id="{1872590C-5D02-B74B-8963-10CFC5B69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5099" name="Line 54">
                <a:extLst>
                  <a:ext uri="{FF2B5EF4-FFF2-40B4-BE49-F238E27FC236}">
                    <a16:creationId xmlns:a16="http://schemas.microsoft.com/office/drawing/2014/main" id="{B36F25E3-D122-994B-8372-06EF9D9B3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00" name="Line 55">
                <a:extLst>
                  <a:ext uri="{FF2B5EF4-FFF2-40B4-BE49-F238E27FC236}">
                    <a16:creationId xmlns:a16="http://schemas.microsoft.com/office/drawing/2014/main" id="{1C5DDBBE-8803-9142-A308-C332A3D70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01" name="Line 56">
                <a:extLst>
                  <a:ext uri="{FF2B5EF4-FFF2-40B4-BE49-F238E27FC236}">
                    <a16:creationId xmlns:a16="http://schemas.microsoft.com/office/drawing/2014/main" id="{08222DBC-98D2-5B4F-9BE0-34A6BE0DB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02" name="Line 57">
                <a:extLst>
                  <a:ext uri="{FF2B5EF4-FFF2-40B4-BE49-F238E27FC236}">
                    <a16:creationId xmlns:a16="http://schemas.microsoft.com/office/drawing/2014/main" id="{36B543B5-F569-6D4B-9F31-91E5BEC5C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089" name="Group 58">
              <a:extLst>
                <a:ext uri="{FF2B5EF4-FFF2-40B4-BE49-F238E27FC236}">
                  <a16:creationId xmlns:a16="http://schemas.microsoft.com/office/drawing/2014/main" id="{C60F34B8-2336-DF43-AFC8-CBD5E055F6CB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5095" name="Line 59">
                <a:extLst>
                  <a:ext uri="{FF2B5EF4-FFF2-40B4-BE49-F238E27FC236}">
                    <a16:creationId xmlns:a16="http://schemas.microsoft.com/office/drawing/2014/main" id="{AE5D392E-C859-234B-A0D3-160F1D273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96" name="Line 60">
                <a:extLst>
                  <a:ext uri="{FF2B5EF4-FFF2-40B4-BE49-F238E27FC236}">
                    <a16:creationId xmlns:a16="http://schemas.microsoft.com/office/drawing/2014/main" id="{366E54E2-D6A7-A042-8C33-A053F8957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97" name="Line 61">
                <a:extLst>
                  <a:ext uri="{FF2B5EF4-FFF2-40B4-BE49-F238E27FC236}">
                    <a16:creationId xmlns:a16="http://schemas.microsoft.com/office/drawing/2014/main" id="{054090CF-543A-634D-BF8E-481BF8B56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98" name="Line 62">
                <a:extLst>
                  <a:ext uri="{FF2B5EF4-FFF2-40B4-BE49-F238E27FC236}">
                    <a16:creationId xmlns:a16="http://schemas.microsoft.com/office/drawing/2014/main" id="{26C56AB7-AA9C-A94E-950D-916B436AF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090" name="Group 63">
              <a:extLst>
                <a:ext uri="{FF2B5EF4-FFF2-40B4-BE49-F238E27FC236}">
                  <a16:creationId xmlns:a16="http://schemas.microsoft.com/office/drawing/2014/main" id="{97751F41-62E5-DE44-A5DB-048D426C40C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5091" name="Line 64">
                <a:extLst>
                  <a:ext uri="{FF2B5EF4-FFF2-40B4-BE49-F238E27FC236}">
                    <a16:creationId xmlns:a16="http://schemas.microsoft.com/office/drawing/2014/main" id="{904FE313-0981-D34C-B3A9-6DDDC7391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92" name="Line 65">
                <a:extLst>
                  <a:ext uri="{FF2B5EF4-FFF2-40B4-BE49-F238E27FC236}">
                    <a16:creationId xmlns:a16="http://schemas.microsoft.com/office/drawing/2014/main" id="{230F1465-E2E9-D74E-B184-ED8196637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93" name="Line 66">
                <a:extLst>
                  <a:ext uri="{FF2B5EF4-FFF2-40B4-BE49-F238E27FC236}">
                    <a16:creationId xmlns:a16="http://schemas.microsoft.com/office/drawing/2014/main" id="{6A99C588-13A6-7E43-BFBD-1888B372E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94" name="Line 67">
                <a:extLst>
                  <a:ext uri="{FF2B5EF4-FFF2-40B4-BE49-F238E27FC236}">
                    <a16:creationId xmlns:a16="http://schemas.microsoft.com/office/drawing/2014/main" id="{99998558-6A68-BF46-B6F9-7C0A9DF0A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4937" name="Group 68">
            <a:extLst>
              <a:ext uri="{FF2B5EF4-FFF2-40B4-BE49-F238E27FC236}">
                <a16:creationId xmlns:a16="http://schemas.microsoft.com/office/drawing/2014/main" id="{12E83BDE-0CE3-C445-9866-B37137D2EE90}"/>
              </a:ext>
            </a:extLst>
          </p:cNvPr>
          <p:cNvGrpSpPr>
            <a:grpSpLocks/>
          </p:cNvGrpSpPr>
          <p:nvPr/>
        </p:nvGrpSpPr>
        <p:grpSpPr bwMode="auto">
          <a:xfrm>
            <a:off x="2678113" y="5554663"/>
            <a:ext cx="242887" cy="485775"/>
            <a:chOff x="3796" y="1043"/>
            <a:chExt cx="865" cy="1237"/>
          </a:xfrm>
        </p:grpSpPr>
        <p:sp>
          <p:nvSpPr>
            <p:cNvPr id="125043" name="Line 69">
              <a:extLst>
                <a:ext uri="{FF2B5EF4-FFF2-40B4-BE49-F238E27FC236}">
                  <a16:creationId xmlns:a16="http://schemas.microsoft.com/office/drawing/2014/main" id="{9383AD8C-FD00-714B-9E92-EDEEF93DD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44" name="Line 70">
              <a:extLst>
                <a:ext uri="{FF2B5EF4-FFF2-40B4-BE49-F238E27FC236}">
                  <a16:creationId xmlns:a16="http://schemas.microsoft.com/office/drawing/2014/main" id="{4EADB18D-B02E-BC41-BB47-AFA5E0393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45" name="Line 71">
              <a:extLst>
                <a:ext uri="{FF2B5EF4-FFF2-40B4-BE49-F238E27FC236}">
                  <a16:creationId xmlns:a16="http://schemas.microsoft.com/office/drawing/2014/main" id="{DF6409DC-5F34-9C4C-A0BF-27714758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46" name="Line 72">
              <a:extLst>
                <a:ext uri="{FF2B5EF4-FFF2-40B4-BE49-F238E27FC236}">
                  <a16:creationId xmlns:a16="http://schemas.microsoft.com/office/drawing/2014/main" id="{323AF26B-E002-E04B-8D17-B09F595B9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47" name="Line 73">
              <a:extLst>
                <a:ext uri="{FF2B5EF4-FFF2-40B4-BE49-F238E27FC236}">
                  <a16:creationId xmlns:a16="http://schemas.microsoft.com/office/drawing/2014/main" id="{318E7E06-D8ED-EA46-8489-A97CD9BA8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48" name="Line 74">
              <a:extLst>
                <a:ext uri="{FF2B5EF4-FFF2-40B4-BE49-F238E27FC236}">
                  <a16:creationId xmlns:a16="http://schemas.microsoft.com/office/drawing/2014/main" id="{D9FA04DB-7AFE-C246-80FC-D6A8A84A3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49" name="Line 75">
              <a:extLst>
                <a:ext uri="{FF2B5EF4-FFF2-40B4-BE49-F238E27FC236}">
                  <a16:creationId xmlns:a16="http://schemas.microsoft.com/office/drawing/2014/main" id="{AA17E3D1-3C88-A341-85BF-4F2D8C0C3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0" name="Line 76">
              <a:extLst>
                <a:ext uri="{FF2B5EF4-FFF2-40B4-BE49-F238E27FC236}">
                  <a16:creationId xmlns:a16="http://schemas.microsoft.com/office/drawing/2014/main" id="{49C7EE0E-0AF9-004F-9255-A2FC57C48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1" name="Line 77">
              <a:extLst>
                <a:ext uri="{FF2B5EF4-FFF2-40B4-BE49-F238E27FC236}">
                  <a16:creationId xmlns:a16="http://schemas.microsoft.com/office/drawing/2014/main" id="{831B1E51-2662-C944-8FB7-75C4898EB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2" name="Line 78">
              <a:extLst>
                <a:ext uri="{FF2B5EF4-FFF2-40B4-BE49-F238E27FC236}">
                  <a16:creationId xmlns:a16="http://schemas.microsoft.com/office/drawing/2014/main" id="{18052F74-50CC-774D-83B1-01582F769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3" name="Line 79">
              <a:extLst>
                <a:ext uri="{FF2B5EF4-FFF2-40B4-BE49-F238E27FC236}">
                  <a16:creationId xmlns:a16="http://schemas.microsoft.com/office/drawing/2014/main" id="{E67C36D9-C5B5-EB4A-B8A9-D094D2642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4" name="Line 80">
              <a:extLst>
                <a:ext uri="{FF2B5EF4-FFF2-40B4-BE49-F238E27FC236}">
                  <a16:creationId xmlns:a16="http://schemas.microsoft.com/office/drawing/2014/main" id="{B2135CCA-8769-0542-B34F-7FF6948D4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5" name="Line 81">
              <a:extLst>
                <a:ext uri="{FF2B5EF4-FFF2-40B4-BE49-F238E27FC236}">
                  <a16:creationId xmlns:a16="http://schemas.microsoft.com/office/drawing/2014/main" id="{BEBC0E7A-19BE-784C-9F2D-D6B0A1820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6" name="Line 82">
              <a:extLst>
                <a:ext uri="{FF2B5EF4-FFF2-40B4-BE49-F238E27FC236}">
                  <a16:creationId xmlns:a16="http://schemas.microsoft.com/office/drawing/2014/main" id="{33B4AB08-E47E-E34D-8E65-5188BB67C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57" name="Line 83">
              <a:extLst>
                <a:ext uri="{FF2B5EF4-FFF2-40B4-BE49-F238E27FC236}">
                  <a16:creationId xmlns:a16="http://schemas.microsoft.com/office/drawing/2014/main" id="{FA7A1676-AE7E-A840-8E34-31149BC16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5058" name="Group 84">
              <a:extLst>
                <a:ext uri="{FF2B5EF4-FFF2-40B4-BE49-F238E27FC236}">
                  <a16:creationId xmlns:a16="http://schemas.microsoft.com/office/drawing/2014/main" id="{CD51321F-1B98-AF4B-AB5F-60A3FF350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5069" name="Line 85">
                <a:extLst>
                  <a:ext uri="{FF2B5EF4-FFF2-40B4-BE49-F238E27FC236}">
                    <a16:creationId xmlns:a16="http://schemas.microsoft.com/office/drawing/2014/main" id="{065A6800-1A10-B148-83DB-2D37CAA17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70" name="Line 86">
                <a:extLst>
                  <a:ext uri="{FF2B5EF4-FFF2-40B4-BE49-F238E27FC236}">
                    <a16:creationId xmlns:a16="http://schemas.microsoft.com/office/drawing/2014/main" id="{0F06BE77-1CE2-3B4F-8012-E9BBA28EE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71" name="Line 87">
                <a:extLst>
                  <a:ext uri="{FF2B5EF4-FFF2-40B4-BE49-F238E27FC236}">
                    <a16:creationId xmlns:a16="http://schemas.microsoft.com/office/drawing/2014/main" id="{CA90D1EA-6F6F-5743-A97A-34A087685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72" name="Line 88">
                <a:extLst>
                  <a:ext uri="{FF2B5EF4-FFF2-40B4-BE49-F238E27FC236}">
                    <a16:creationId xmlns:a16="http://schemas.microsoft.com/office/drawing/2014/main" id="{6AC57783-F97B-B14D-83EF-78DF8A7EF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059" name="Group 89">
              <a:extLst>
                <a:ext uri="{FF2B5EF4-FFF2-40B4-BE49-F238E27FC236}">
                  <a16:creationId xmlns:a16="http://schemas.microsoft.com/office/drawing/2014/main" id="{89AC6F45-D83D-3A46-A309-8321CB8AF4A7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5065" name="Line 90">
                <a:extLst>
                  <a:ext uri="{FF2B5EF4-FFF2-40B4-BE49-F238E27FC236}">
                    <a16:creationId xmlns:a16="http://schemas.microsoft.com/office/drawing/2014/main" id="{F6B52B60-2DF1-7A4A-B711-3E4EC94A7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66" name="Line 91">
                <a:extLst>
                  <a:ext uri="{FF2B5EF4-FFF2-40B4-BE49-F238E27FC236}">
                    <a16:creationId xmlns:a16="http://schemas.microsoft.com/office/drawing/2014/main" id="{52C7CDD1-0C18-354A-8582-419848517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67" name="Line 92">
                <a:extLst>
                  <a:ext uri="{FF2B5EF4-FFF2-40B4-BE49-F238E27FC236}">
                    <a16:creationId xmlns:a16="http://schemas.microsoft.com/office/drawing/2014/main" id="{CA89D187-3A21-DE41-8051-1632F40CF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68" name="Line 93">
                <a:extLst>
                  <a:ext uri="{FF2B5EF4-FFF2-40B4-BE49-F238E27FC236}">
                    <a16:creationId xmlns:a16="http://schemas.microsoft.com/office/drawing/2014/main" id="{8DC8178D-966A-864F-BD6B-EE49EE4C4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060" name="Group 94">
              <a:extLst>
                <a:ext uri="{FF2B5EF4-FFF2-40B4-BE49-F238E27FC236}">
                  <a16:creationId xmlns:a16="http://schemas.microsoft.com/office/drawing/2014/main" id="{C5DB6359-11BE-D344-ACFB-25D7F1FF5EC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5061" name="Line 95">
                <a:extLst>
                  <a:ext uri="{FF2B5EF4-FFF2-40B4-BE49-F238E27FC236}">
                    <a16:creationId xmlns:a16="http://schemas.microsoft.com/office/drawing/2014/main" id="{91388BD2-99DE-6849-9389-77DD5C516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62" name="Line 96">
                <a:extLst>
                  <a:ext uri="{FF2B5EF4-FFF2-40B4-BE49-F238E27FC236}">
                    <a16:creationId xmlns:a16="http://schemas.microsoft.com/office/drawing/2014/main" id="{CCE801E3-924A-154E-9FB1-6F3BDB117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63" name="Line 97">
                <a:extLst>
                  <a:ext uri="{FF2B5EF4-FFF2-40B4-BE49-F238E27FC236}">
                    <a16:creationId xmlns:a16="http://schemas.microsoft.com/office/drawing/2014/main" id="{3BD9556D-1808-D74F-A79D-175EF61AD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64" name="Line 98">
                <a:extLst>
                  <a:ext uri="{FF2B5EF4-FFF2-40B4-BE49-F238E27FC236}">
                    <a16:creationId xmlns:a16="http://schemas.microsoft.com/office/drawing/2014/main" id="{8E13296D-67B0-3C48-9962-C032841BD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4938" name="Group 99">
            <a:extLst>
              <a:ext uri="{FF2B5EF4-FFF2-40B4-BE49-F238E27FC236}">
                <a16:creationId xmlns:a16="http://schemas.microsoft.com/office/drawing/2014/main" id="{37E6C2A5-E8A7-C142-BF69-EE503A64AEF2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4202113"/>
            <a:ext cx="242888" cy="485775"/>
            <a:chOff x="3796" y="1043"/>
            <a:chExt cx="865" cy="1237"/>
          </a:xfrm>
        </p:grpSpPr>
        <p:sp>
          <p:nvSpPr>
            <p:cNvPr id="125013" name="Line 100">
              <a:extLst>
                <a:ext uri="{FF2B5EF4-FFF2-40B4-BE49-F238E27FC236}">
                  <a16:creationId xmlns:a16="http://schemas.microsoft.com/office/drawing/2014/main" id="{1F085A4B-4C27-A54F-A44F-EE85D1BBE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14" name="Line 101">
              <a:extLst>
                <a:ext uri="{FF2B5EF4-FFF2-40B4-BE49-F238E27FC236}">
                  <a16:creationId xmlns:a16="http://schemas.microsoft.com/office/drawing/2014/main" id="{F94C3FB8-EF25-2D4D-9308-3D38593D2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15" name="Line 102">
              <a:extLst>
                <a:ext uri="{FF2B5EF4-FFF2-40B4-BE49-F238E27FC236}">
                  <a16:creationId xmlns:a16="http://schemas.microsoft.com/office/drawing/2014/main" id="{7B5AB9CE-FD8C-B846-981F-8208D0FAF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16" name="Line 103">
              <a:extLst>
                <a:ext uri="{FF2B5EF4-FFF2-40B4-BE49-F238E27FC236}">
                  <a16:creationId xmlns:a16="http://schemas.microsoft.com/office/drawing/2014/main" id="{DC2E5340-7363-B445-81E8-E384062B7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17" name="Line 104">
              <a:extLst>
                <a:ext uri="{FF2B5EF4-FFF2-40B4-BE49-F238E27FC236}">
                  <a16:creationId xmlns:a16="http://schemas.microsoft.com/office/drawing/2014/main" id="{107020B3-5055-5D4A-81D3-805D82D90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18" name="Line 105">
              <a:extLst>
                <a:ext uri="{FF2B5EF4-FFF2-40B4-BE49-F238E27FC236}">
                  <a16:creationId xmlns:a16="http://schemas.microsoft.com/office/drawing/2014/main" id="{7B18B9B9-5766-C549-976B-D965160EC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19" name="Line 106">
              <a:extLst>
                <a:ext uri="{FF2B5EF4-FFF2-40B4-BE49-F238E27FC236}">
                  <a16:creationId xmlns:a16="http://schemas.microsoft.com/office/drawing/2014/main" id="{2BC5D868-282C-9C4E-8889-1174BC346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0" name="Line 107">
              <a:extLst>
                <a:ext uri="{FF2B5EF4-FFF2-40B4-BE49-F238E27FC236}">
                  <a16:creationId xmlns:a16="http://schemas.microsoft.com/office/drawing/2014/main" id="{D8F6C2AF-9402-1441-941F-358E8679D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1" name="Line 108">
              <a:extLst>
                <a:ext uri="{FF2B5EF4-FFF2-40B4-BE49-F238E27FC236}">
                  <a16:creationId xmlns:a16="http://schemas.microsoft.com/office/drawing/2014/main" id="{F5AB219E-51B4-8048-A73B-6EC9F73C5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2" name="Line 109">
              <a:extLst>
                <a:ext uri="{FF2B5EF4-FFF2-40B4-BE49-F238E27FC236}">
                  <a16:creationId xmlns:a16="http://schemas.microsoft.com/office/drawing/2014/main" id="{A719B34E-0B7A-3546-A3B2-E53554804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3" name="Line 110">
              <a:extLst>
                <a:ext uri="{FF2B5EF4-FFF2-40B4-BE49-F238E27FC236}">
                  <a16:creationId xmlns:a16="http://schemas.microsoft.com/office/drawing/2014/main" id="{9B8EC8D0-1906-AD42-90D0-57F31136C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4" name="Line 111">
              <a:extLst>
                <a:ext uri="{FF2B5EF4-FFF2-40B4-BE49-F238E27FC236}">
                  <a16:creationId xmlns:a16="http://schemas.microsoft.com/office/drawing/2014/main" id="{590F9B50-CCBD-AD4D-BDE1-1679F2B74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5" name="Line 112">
              <a:extLst>
                <a:ext uri="{FF2B5EF4-FFF2-40B4-BE49-F238E27FC236}">
                  <a16:creationId xmlns:a16="http://schemas.microsoft.com/office/drawing/2014/main" id="{3B4BE39E-5F44-7C4C-BC70-20AFFC7F8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6" name="Line 113">
              <a:extLst>
                <a:ext uri="{FF2B5EF4-FFF2-40B4-BE49-F238E27FC236}">
                  <a16:creationId xmlns:a16="http://schemas.microsoft.com/office/drawing/2014/main" id="{682EFF9E-18D7-4C41-9635-82015510C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27" name="Line 114">
              <a:extLst>
                <a:ext uri="{FF2B5EF4-FFF2-40B4-BE49-F238E27FC236}">
                  <a16:creationId xmlns:a16="http://schemas.microsoft.com/office/drawing/2014/main" id="{6F72221E-2A68-994D-AB26-94C5DA877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5028" name="Group 115">
              <a:extLst>
                <a:ext uri="{FF2B5EF4-FFF2-40B4-BE49-F238E27FC236}">
                  <a16:creationId xmlns:a16="http://schemas.microsoft.com/office/drawing/2014/main" id="{49B5AE4D-8251-1C48-867B-F47D94A84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5039" name="Line 116">
                <a:extLst>
                  <a:ext uri="{FF2B5EF4-FFF2-40B4-BE49-F238E27FC236}">
                    <a16:creationId xmlns:a16="http://schemas.microsoft.com/office/drawing/2014/main" id="{CFE49A7F-832E-BB4C-9363-1949F4866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40" name="Line 117">
                <a:extLst>
                  <a:ext uri="{FF2B5EF4-FFF2-40B4-BE49-F238E27FC236}">
                    <a16:creationId xmlns:a16="http://schemas.microsoft.com/office/drawing/2014/main" id="{129F1281-B00C-2145-AEA2-CBA1A7327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41" name="Line 118">
                <a:extLst>
                  <a:ext uri="{FF2B5EF4-FFF2-40B4-BE49-F238E27FC236}">
                    <a16:creationId xmlns:a16="http://schemas.microsoft.com/office/drawing/2014/main" id="{085692D9-8C28-5244-ADA7-4ACE14CDB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42" name="Line 119">
                <a:extLst>
                  <a:ext uri="{FF2B5EF4-FFF2-40B4-BE49-F238E27FC236}">
                    <a16:creationId xmlns:a16="http://schemas.microsoft.com/office/drawing/2014/main" id="{2437DC50-2B58-3848-B610-C00270558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029" name="Group 120">
              <a:extLst>
                <a:ext uri="{FF2B5EF4-FFF2-40B4-BE49-F238E27FC236}">
                  <a16:creationId xmlns:a16="http://schemas.microsoft.com/office/drawing/2014/main" id="{B6CA0BEC-1B1A-E947-8735-A5CF6B8C22B1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5035" name="Line 121">
                <a:extLst>
                  <a:ext uri="{FF2B5EF4-FFF2-40B4-BE49-F238E27FC236}">
                    <a16:creationId xmlns:a16="http://schemas.microsoft.com/office/drawing/2014/main" id="{83ECADDE-AFBC-494C-B02C-93106D27F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36" name="Line 122">
                <a:extLst>
                  <a:ext uri="{FF2B5EF4-FFF2-40B4-BE49-F238E27FC236}">
                    <a16:creationId xmlns:a16="http://schemas.microsoft.com/office/drawing/2014/main" id="{993D1203-2BCE-B049-ADF4-DC4D72028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37" name="Line 123">
                <a:extLst>
                  <a:ext uri="{FF2B5EF4-FFF2-40B4-BE49-F238E27FC236}">
                    <a16:creationId xmlns:a16="http://schemas.microsoft.com/office/drawing/2014/main" id="{622A90F8-93E9-094D-B06E-58BC4B4E6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38" name="Line 124">
                <a:extLst>
                  <a:ext uri="{FF2B5EF4-FFF2-40B4-BE49-F238E27FC236}">
                    <a16:creationId xmlns:a16="http://schemas.microsoft.com/office/drawing/2014/main" id="{093B196B-9663-C343-A343-2F648FC9B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5030" name="Group 125">
              <a:extLst>
                <a:ext uri="{FF2B5EF4-FFF2-40B4-BE49-F238E27FC236}">
                  <a16:creationId xmlns:a16="http://schemas.microsoft.com/office/drawing/2014/main" id="{95979929-9F65-4D46-9FE8-7AEB11FC77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5031" name="Line 126">
                <a:extLst>
                  <a:ext uri="{FF2B5EF4-FFF2-40B4-BE49-F238E27FC236}">
                    <a16:creationId xmlns:a16="http://schemas.microsoft.com/office/drawing/2014/main" id="{880655BA-F7C1-BF42-A6C2-9BF09EA48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32" name="Line 127">
                <a:extLst>
                  <a:ext uri="{FF2B5EF4-FFF2-40B4-BE49-F238E27FC236}">
                    <a16:creationId xmlns:a16="http://schemas.microsoft.com/office/drawing/2014/main" id="{1854AA62-3B09-7849-8FFC-F000585B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33" name="Line 128">
                <a:extLst>
                  <a:ext uri="{FF2B5EF4-FFF2-40B4-BE49-F238E27FC236}">
                    <a16:creationId xmlns:a16="http://schemas.microsoft.com/office/drawing/2014/main" id="{4C48FB8D-3693-3949-91CF-BB6098EE4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34" name="Line 129">
                <a:extLst>
                  <a:ext uri="{FF2B5EF4-FFF2-40B4-BE49-F238E27FC236}">
                    <a16:creationId xmlns:a16="http://schemas.microsoft.com/office/drawing/2014/main" id="{AAF7C016-4A90-E14E-9DC7-2E68C43F8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4939" name="Line 130">
            <a:extLst>
              <a:ext uri="{FF2B5EF4-FFF2-40B4-BE49-F238E27FC236}">
                <a16:creationId xmlns:a16="http://schemas.microsoft.com/office/drawing/2014/main" id="{721EBA6B-57F7-B14E-8851-542960E1AD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40" name="Line 131">
            <a:extLst>
              <a:ext uri="{FF2B5EF4-FFF2-40B4-BE49-F238E27FC236}">
                <a16:creationId xmlns:a16="http://schemas.microsoft.com/office/drawing/2014/main" id="{4C07E4AA-BA61-CC4C-AA3E-270089EAAC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41" name="Line 132">
            <a:extLst>
              <a:ext uri="{FF2B5EF4-FFF2-40B4-BE49-F238E27FC236}">
                <a16:creationId xmlns:a16="http://schemas.microsoft.com/office/drawing/2014/main" id="{A504C154-5E17-2A42-9647-C080D3104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42" name="Line 133">
            <a:extLst>
              <a:ext uri="{FF2B5EF4-FFF2-40B4-BE49-F238E27FC236}">
                <a16:creationId xmlns:a16="http://schemas.microsoft.com/office/drawing/2014/main" id="{44AE4DF3-67F0-2E40-859D-B68022544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43" name="Freeform 134">
            <a:extLst>
              <a:ext uri="{FF2B5EF4-FFF2-40B4-BE49-F238E27FC236}">
                <a16:creationId xmlns:a16="http://schemas.microsoft.com/office/drawing/2014/main" id="{15F520F0-B1AE-5943-B864-A6265EB2EDBD}"/>
              </a:ext>
            </a:extLst>
          </p:cNvPr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378532 w 1292"/>
              <a:gd name="T1" fmla="*/ 12990 h 1255"/>
              <a:gd name="T2" fmla="*/ 55433 w 1292"/>
              <a:gd name="T3" fmla="*/ 291340 h 1255"/>
              <a:gd name="T4" fmla="*/ 45931 w 1292"/>
              <a:gd name="T5" fmla="*/ 970514 h 1255"/>
              <a:gd name="T6" fmla="*/ 83942 w 1292"/>
              <a:gd name="T7" fmla="*/ 1538349 h 1255"/>
              <a:gd name="T8" fmla="*/ 388034 w 1292"/>
              <a:gd name="T9" fmla="*/ 1616287 h 1255"/>
              <a:gd name="T10" fmla="*/ 1024728 w 1292"/>
              <a:gd name="T11" fmla="*/ 2095049 h 1255"/>
              <a:gd name="T12" fmla="*/ 1575895 w 1292"/>
              <a:gd name="T13" fmla="*/ 2295461 h 1255"/>
              <a:gd name="T14" fmla="*/ 1898993 w 1292"/>
              <a:gd name="T15" fmla="*/ 1894637 h 1255"/>
              <a:gd name="T16" fmla="*/ 2013028 w 1292"/>
              <a:gd name="T17" fmla="*/ 825772 h 1255"/>
              <a:gd name="T18" fmla="*/ 1908496 w 1292"/>
              <a:gd name="T19" fmla="*/ 391546 h 1255"/>
              <a:gd name="T20" fmla="*/ 1186277 w 1292"/>
              <a:gd name="T21" fmla="*/ 213402 h 1255"/>
              <a:gd name="T22" fmla="*/ 378532 w 1292"/>
              <a:gd name="T23" fmla="*/ 1299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Text Box 135">
            <a:extLst>
              <a:ext uri="{FF2B5EF4-FFF2-40B4-BE49-F238E27FC236}">
                <a16:creationId xmlns:a16="http://schemas.microsoft.com/office/drawing/2014/main" id="{B29CD146-9BC1-3744-9AF5-CDF444C8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Public switched 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telephone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network </a:t>
            </a:r>
          </a:p>
        </p:txBody>
      </p:sp>
      <p:pic>
        <p:nvPicPr>
          <p:cNvPr id="124945" name="Picture 137" descr="imgyjavg[1]">
            <a:extLst>
              <a:ext uri="{FF2B5EF4-FFF2-40B4-BE49-F238E27FC236}">
                <a16:creationId xmlns:a16="http://schemas.microsoft.com/office/drawing/2014/main" id="{81668FC7-AC1A-F94A-AE93-9F557BB2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38" descr="imgyjavg[1]">
            <a:extLst>
              <a:ext uri="{FF2B5EF4-FFF2-40B4-BE49-F238E27FC236}">
                <a16:creationId xmlns:a16="http://schemas.microsoft.com/office/drawing/2014/main" id="{0AD90ADB-FFE7-E14A-B7A1-4F438D9B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39" descr="imgyjavg[1]">
            <a:extLst>
              <a:ext uri="{FF2B5EF4-FFF2-40B4-BE49-F238E27FC236}">
                <a16:creationId xmlns:a16="http://schemas.microsoft.com/office/drawing/2014/main" id="{08E3F2B3-3F4B-1B46-9918-63E0CAC7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48" name="Group 140">
            <a:extLst>
              <a:ext uri="{FF2B5EF4-FFF2-40B4-BE49-F238E27FC236}">
                <a16:creationId xmlns:a16="http://schemas.microsoft.com/office/drawing/2014/main" id="{BD66724C-6045-D842-9FAD-0E0775BBE0FA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25010" name="Picture 141" descr="lgv_fqmg[1]">
              <a:extLst>
                <a:ext uri="{FF2B5EF4-FFF2-40B4-BE49-F238E27FC236}">
                  <a16:creationId xmlns:a16="http://schemas.microsoft.com/office/drawing/2014/main" id="{A8D41164-A1BD-F748-A073-17ADEE93D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11" name="Line 142">
              <a:extLst>
                <a:ext uri="{FF2B5EF4-FFF2-40B4-BE49-F238E27FC236}">
                  <a16:creationId xmlns:a16="http://schemas.microsoft.com/office/drawing/2014/main" id="{DE15B96F-4B7F-5547-BC25-832576572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2" name="Line 143">
              <a:extLst>
                <a:ext uri="{FF2B5EF4-FFF2-40B4-BE49-F238E27FC236}">
                  <a16:creationId xmlns:a16="http://schemas.microsoft.com/office/drawing/2014/main" id="{89FC2810-C07C-7B4B-9D46-64D894E2F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49" name="Line 144">
            <a:extLst>
              <a:ext uri="{FF2B5EF4-FFF2-40B4-BE49-F238E27FC236}">
                <a16:creationId xmlns:a16="http://schemas.microsoft.com/office/drawing/2014/main" id="{0B132BC8-368F-C442-945B-49387ECF8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0" name="Text Box 145">
            <a:extLst>
              <a:ext uri="{FF2B5EF4-FFF2-40B4-BE49-F238E27FC236}">
                <a16:creationId xmlns:a16="http://schemas.microsoft.com/office/drawing/2014/main" id="{8D418131-CE7E-2B49-9FD4-749826E7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5389563"/>
            <a:ext cx="708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mobile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user</a:t>
            </a:r>
          </a:p>
        </p:txBody>
      </p:sp>
      <p:sp>
        <p:nvSpPr>
          <p:cNvPr id="124951" name="Freeform 146">
            <a:extLst>
              <a:ext uri="{FF2B5EF4-FFF2-40B4-BE49-F238E27FC236}">
                <a16:creationId xmlns:a16="http://schemas.microsoft.com/office/drawing/2014/main" id="{A187EDC2-8783-054D-8514-4D76F306D691}"/>
              </a:ext>
            </a:extLst>
          </p:cNvPr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414426 w 1209"/>
              <a:gd name="T1" fmla="*/ 9861 h 1134"/>
              <a:gd name="T2" fmla="*/ 61054 w 1209"/>
              <a:gd name="T3" fmla="*/ 231733 h 1134"/>
              <a:gd name="T4" fmla="*/ 49953 w 1209"/>
              <a:gd name="T5" fmla="*/ 774087 h 1134"/>
              <a:gd name="T6" fmla="*/ 92506 w 1209"/>
              <a:gd name="T7" fmla="*/ 1227692 h 1134"/>
              <a:gd name="T8" fmla="*/ 275667 w 1209"/>
              <a:gd name="T9" fmla="*/ 1597479 h 1134"/>
              <a:gd name="T10" fmla="*/ 867704 w 1209"/>
              <a:gd name="T11" fmla="*/ 1702662 h 1134"/>
              <a:gd name="T12" fmla="*/ 1722456 w 1209"/>
              <a:gd name="T13" fmla="*/ 1832499 h 1134"/>
              <a:gd name="T14" fmla="*/ 2075828 w 1209"/>
              <a:gd name="T15" fmla="*/ 1512017 h 1134"/>
              <a:gd name="T16" fmla="*/ 2199786 w 1209"/>
              <a:gd name="T17" fmla="*/ 659042 h 1134"/>
              <a:gd name="T18" fmla="*/ 2086929 w 1209"/>
              <a:gd name="T19" fmla="*/ 312264 h 1134"/>
              <a:gd name="T20" fmla="*/ 1296930 w 1209"/>
              <a:gd name="T21" fmla="*/ 170924 h 1134"/>
              <a:gd name="T22" fmla="*/ 414426 w 1209"/>
              <a:gd name="T23" fmla="*/ 9861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134"/>
              <a:gd name="T38" fmla="*/ 1209 w 1209"/>
              <a:gd name="T39" fmla="*/ 1134 h 11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952" name="Group 147">
            <a:extLst>
              <a:ext uri="{FF2B5EF4-FFF2-40B4-BE49-F238E27FC236}">
                <a16:creationId xmlns:a16="http://schemas.microsoft.com/office/drawing/2014/main" id="{80937254-DA9E-C948-B751-83E445B987D8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25006" name="Group 148">
              <a:extLst>
                <a:ext uri="{FF2B5EF4-FFF2-40B4-BE49-F238E27FC236}">
                  <a16:creationId xmlns:a16="http://schemas.microsoft.com/office/drawing/2014/main" id="{D7FCA1A9-BC6B-BC4D-A31D-CB3EB1BA5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125008" name="Rectangle 149">
                <a:extLst>
                  <a:ext uri="{FF2B5EF4-FFF2-40B4-BE49-F238E27FC236}">
                    <a16:creationId xmlns:a16="http://schemas.microsoft.com/office/drawing/2014/main" id="{524F8B37-DCBE-B842-B097-712EF9B03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009" name="Text Box 150">
                <a:extLst>
                  <a:ext uri="{FF2B5EF4-FFF2-40B4-BE49-F238E27FC236}">
                    <a16:creationId xmlns:a16="http://schemas.microsoft.com/office/drawing/2014/main" id="{6B5E1A94-F539-E241-AA30-439199ACF8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5007" name="Text Box 151">
              <a:extLst>
                <a:ext uri="{FF2B5EF4-FFF2-40B4-BE49-F238E27FC236}">
                  <a16:creationId xmlns:a16="http://schemas.microsoft.com/office/drawing/2014/main" id="{BF61E6DD-1E65-E34D-950C-7798D190F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home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Mobile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Switching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Center</a:t>
              </a:r>
            </a:p>
          </p:txBody>
        </p:sp>
      </p:grpSp>
      <p:grpSp>
        <p:nvGrpSpPr>
          <p:cNvPr id="124953" name="Group 152">
            <a:extLst>
              <a:ext uri="{FF2B5EF4-FFF2-40B4-BE49-F238E27FC236}">
                <a16:creationId xmlns:a16="http://schemas.microsoft.com/office/drawing/2014/main" id="{63C0DB44-045F-5B42-9052-01217230AEDE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125000" name="Oval 153">
              <a:extLst>
                <a:ext uri="{FF2B5EF4-FFF2-40B4-BE49-F238E27FC236}">
                  <a16:creationId xmlns:a16="http://schemas.microsoft.com/office/drawing/2014/main" id="{300E186F-87AE-3948-B537-20B40B2C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001" name="Line 154">
              <a:extLst>
                <a:ext uri="{FF2B5EF4-FFF2-40B4-BE49-F238E27FC236}">
                  <a16:creationId xmlns:a16="http://schemas.microsoft.com/office/drawing/2014/main" id="{41246972-34F9-0946-87C2-06AC222E8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2" name="Rectangle 155">
              <a:extLst>
                <a:ext uri="{FF2B5EF4-FFF2-40B4-BE49-F238E27FC236}">
                  <a16:creationId xmlns:a16="http://schemas.microsoft.com/office/drawing/2014/main" id="{D30FE13B-94F1-9640-BCDE-F053C15EC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003" name="Oval 156">
              <a:extLst>
                <a:ext uri="{FF2B5EF4-FFF2-40B4-BE49-F238E27FC236}">
                  <a16:creationId xmlns:a16="http://schemas.microsoft.com/office/drawing/2014/main" id="{8EB93D8E-7B56-1645-8A97-A8739A8E2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004" name="Line 157">
              <a:extLst>
                <a:ext uri="{FF2B5EF4-FFF2-40B4-BE49-F238E27FC236}">
                  <a16:creationId xmlns:a16="http://schemas.microsoft.com/office/drawing/2014/main" id="{707CAAFD-900D-3346-9EB2-00D410787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5" name="Text Box 158">
              <a:extLst>
                <a:ext uri="{FF2B5EF4-FFF2-40B4-BE49-F238E27FC236}">
                  <a16:creationId xmlns:a16="http://schemas.microsoft.com/office/drawing/2014/main" id="{C2834AFB-DE8C-3947-BCC0-6E97FFC5D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" y="3137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</a:rPr>
                <a:t>HLR</a:t>
              </a:r>
            </a:p>
          </p:txBody>
        </p:sp>
      </p:grpSp>
      <p:sp>
        <p:nvSpPr>
          <p:cNvPr id="124954" name="Text Box 159">
            <a:extLst>
              <a:ext uri="{FF2B5EF4-FFF2-40B4-BE49-F238E27FC236}">
                <a16:creationId xmlns:a16="http://schemas.microsoft.com/office/drawing/2014/main" id="{CC1E03D3-BE6A-1B4D-8C21-FF676838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447800"/>
            <a:ext cx="806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home 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24955" name="Text Box 160">
            <a:extLst>
              <a:ext uri="{FF2B5EF4-FFF2-40B4-BE49-F238E27FC236}">
                <a16:creationId xmlns:a16="http://schemas.microsoft.com/office/drawing/2014/main" id="{75FD1AAC-DF42-B646-ACB0-CCAF4AC0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5922963"/>
            <a:ext cx="806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visited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network</a:t>
            </a:r>
          </a:p>
        </p:txBody>
      </p:sp>
      <p:pic>
        <p:nvPicPr>
          <p:cNvPr id="124956" name="Picture 161" descr="e2gmc3yp[1]">
            <a:extLst>
              <a:ext uri="{FF2B5EF4-FFF2-40B4-BE49-F238E27FC236}">
                <a16:creationId xmlns:a16="http://schemas.microsoft.com/office/drawing/2014/main" id="{18755DB6-898B-6944-887B-61A8839E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57" name="Line 162">
            <a:extLst>
              <a:ext uri="{FF2B5EF4-FFF2-40B4-BE49-F238E27FC236}">
                <a16:creationId xmlns:a16="http://schemas.microsoft.com/office/drawing/2014/main" id="{78037781-F544-B246-B841-52C58EE66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8" name="Text Box 163">
            <a:extLst>
              <a:ext uri="{FF2B5EF4-FFF2-40B4-BE49-F238E27FC236}">
                <a16:creationId xmlns:a16="http://schemas.microsoft.com/office/drawing/2014/main" id="{E6F3B503-22BA-CC49-A2AE-6CBF5627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1706563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correspondent</a:t>
            </a:r>
          </a:p>
        </p:txBody>
      </p:sp>
      <p:grpSp>
        <p:nvGrpSpPr>
          <p:cNvPr id="124959" name="Group 172">
            <a:extLst>
              <a:ext uri="{FF2B5EF4-FFF2-40B4-BE49-F238E27FC236}">
                <a16:creationId xmlns:a16="http://schemas.microsoft.com/office/drawing/2014/main" id="{ABCB9EB7-DD41-704E-B0C0-8AA2E6C24B19}"/>
              </a:ext>
            </a:extLst>
          </p:cNvPr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24996" name="Group 173">
              <a:extLst>
                <a:ext uri="{FF2B5EF4-FFF2-40B4-BE49-F238E27FC236}">
                  <a16:creationId xmlns:a16="http://schemas.microsoft.com/office/drawing/2014/main" id="{07A49325-1A04-3541-8533-5E2D5BEFF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124998" name="Rectangle 174">
                <a:extLst>
                  <a:ext uri="{FF2B5EF4-FFF2-40B4-BE49-F238E27FC236}">
                    <a16:creationId xmlns:a16="http://schemas.microsoft.com/office/drawing/2014/main" id="{8CBFE027-85CC-B440-9E25-E7802FE7D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999" name="Text Box 175">
                <a:extLst>
                  <a:ext uri="{FF2B5EF4-FFF2-40B4-BE49-F238E27FC236}">
                    <a16:creationId xmlns:a16="http://schemas.microsoft.com/office/drawing/2014/main" id="{192C246E-D92F-8745-8853-87AD56B31E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4997" name="Text Box 176">
              <a:extLst>
                <a:ext uri="{FF2B5EF4-FFF2-40B4-BE49-F238E27FC236}">
                  <a16:creationId xmlns:a16="http://schemas.microsoft.com/office/drawing/2014/main" id="{6FFF17C0-F429-9148-B93A-38BC67364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Mobile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Switching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Center</a:t>
              </a:r>
            </a:p>
          </p:txBody>
        </p:sp>
      </p:grpSp>
      <p:grpSp>
        <p:nvGrpSpPr>
          <p:cNvPr id="124960" name="Group 177">
            <a:extLst>
              <a:ext uri="{FF2B5EF4-FFF2-40B4-BE49-F238E27FC236}">
                <a16:creationId xmlns:a16="http://schemas.microsoft.com/office/drawing/2014/main" id="{434F9197-414D-DE48-8103-7A7817962A04}"/>
              </a:ext>
            </a:extLst>
          </p:cNvPr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124990" name="Oval 178">
              <a:extLst>
                <a:ext uri="{FF2B5EF4-FFF2-40B4-BE49-F238E27FC236}">
                  <a16:creationId xmlns:a16="http://schemas.microsoft.com/office/drawing/2014/main" id="{2A9538E2-F3E2-F64C-AE7D-6972D60B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91" name="Line 179">
              <a:extLst>
                <a:ext uri="{FF2B5EF4-FFF2-40B4-BE49-F238E27FC236}">
                  <a16:creationId xmlns:a16="http://schemas.microsoft.com/office/drawing/2014/main" id="{AF611BFB-126B-6546-AD4C-72BA8D038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2" name="Rectangle 180">
              <a:extLst>
                <a:ext uri="{FF2B5EF4-FFF2-40B4-BE49-F238E27FC236}">
                  <a16:creationId xmlns:a16="http://schemas.microsoft.com/office/drawing/2014/main" id="{7B974C0B-4923-F34B-90F1-AC95AB0F5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93" name="Oval 181">
              <a:extLst>
                <a:ext uri="{FF2B5EF4-FFF2-40B4-BE49-F238E27FC236}">
                  <a16:creationId xmlns:a16="http://schemas.microsoft.com/office/drawing/2014/main" id="{D17CF989-530B-E74C-8B5E-BA9975438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94" name="Line 182">
              <a:extLst>
                <a:ext uri="{FF2B5EF4-FFF2-40B4-BE49-F238E27FC236}">
                  <a16:creationId xmlns:a16="http://schemas.microsoft.com/office/drawing/2014/main" id="{4ED6BBA3-E8C3-D44E-9D73-B6F082498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5" name="Text Box 183">
              <a:extLst>
                <a:ext uri="{FF2B5EF4-FFF2-40B4-BE49-F238E27FC236}">
                  <a16:creationId xmlns:a16="http://schemas.microsoft.com/office/drawing/2014/main" id="{7C127D70-02E9-7547-8DA0-3AE133CD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" y="3137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</a:rPr>
                <a:t>VLR</a:t>
              </a:r>
            </a:p>
          </p:txBody>
        </p:sp>
      </p:grpSp>
      <p:sp>
        <p:nvSpPr>
          <p:cNvPr id="124961" name="Rectangle 187">
            <a:extLst>
              <a:ext uri="{FF2B5EF4-FFF2-40B4-BE49-F238E27FC236}">
                <a16:creationId xmlns:a16="http://schemas.microsoft.com/office/drawing/2014/main" id="{62ABB953-2FE1-E449-98FA-AA809F5F9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143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>
                <a:solidFill>
                  <a:schemeClr val="accent2"/>
                </a:solidFill>
              </a:rPr>
              <a:t>GSM: indirect routing to mobile</a:t>
            </a:r>
          </a:p>
        </p:txBody>
      </p:sp>
      <p:grpSp>
        <p:nvGrpSpPr>
          <p:cNvPr id="25" name="Group 190">
            <a:extLst>
              <a:ext uri="{FF2B5EF4-FFF2-40B4-BE49-F238E27FC236}">
                <a16:creationId xmlns:a16="http://schemas.microsoft.com/office/drawing/2014/main" id="{9E614C4C-6C73-7D4A-AF0C-F1F7EEA6F65E}"/>
              </a:ext>
            </a:extLst>
          </p:cNvPr>
          <p:cNvGrpSpPr>
            <a:grpSpLocks/>
          </p:cNvGrpSpPr>
          <p:nvPr/>
        </p:nvGrpSpPr>
        <p:grpSpPr bwMode="auto">
          <a:xfrm>
            <a:off x="4070350" y="2559050"/>
            <a:ext cx="4802188" cy="1274763"/>
            <a:chOff x="2564" y="1612"/>
            <a:chExt cx="3025" cy="803"/>
          </a:xfrm>
        </p:grpSpPr>
        <p:sp>
          <p:nvSpPr>
            <p:cNvPr id="124984" name="Freeform 164">
              <a:extLst>
                <a:ext uri="{FF2B5EF4-FFF2-40B4-BE49-F238E27FC236}">
                  <a16:creationId xmlns:a16="http://schemas.microsoft.com/office/drawing/2014/main" id="{E39FD47F-1F75-8845-8C07-ECF14D0C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5"/>
                <a:gd name="T22" fmla="*/ 0 h 571"/>
                <a:gd name="T23" fmla="*/ 1825 w 1825"/>
                <a:gd name="T24" fmla="*/ 571 h 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985" name="Group 165">
              <a:extLst>
                <a:ext uri="{FF2B5EF4-FFF2-40B4-BE49-F238E27FC236}">
                  <a16:creationId xmlns:a16="http://schemas.microsoft.com/office/drawing/2014/main" id="{4E9C64CE-A97D-F343-9975-0A8ABD130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124988" name="Oval 166">
                <a:extLst>
                  <a:ext uri="{FF2B5EF4-FFF2-40B4-BE49-F238E27FC236}">
                    <a16:creationId xmlns:a16="http://schemas.microsoft.com/office/drawing/2014/main" id="{2E5DF81C-7D86-204D-A352-BB0EA5AF7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989" name="Text Box 167">
                <a:extLst>
                  <a:ext uri="{FF2B5EF4-FFF2-40B4-BE49-F238E27FC236}">
                    <a16:creationId xmlns:a16="http://schemas.microsoft.com/office/drawing/2014/main" id="{A1C8C38F-22CC-C94F-A983-759732FC2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24986" name="Text Box 188">
              <a:extLst>
                <a:ext uri="{FF2B5EF4-FFF2-40B4-BE49-F238E27FC236}">
                  <a16:creationId xmlns:a16="http://schemas.microsoft.com/office/drawing/2014/main" id="{A74336C4-EA00-A047-9F9A-6CFB1266D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" y="2011"/>
              <a:ext cx="11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call routed </a:t>
              </a:r>
            </a:p>
            <a:p>
              <a:r>
                <a:rPr lang="en-US" altLang="en-US">
                  <a:latin typeface="Arial" panose="020B0604020202020204" pitchFamily="34" charset="0"/>
                </a:rPr>
                <a:t>to home network</a:t>
              </a:r>
            </a:p>
          </p:txBody>
        </p:sp>
        <p:sp>
          <p:nvSpPr>
            <p:cNvPr id="124987" name="Line 189">
              <a:extLst>
                <a:ext uri="{FF2B5EF4-FFF2-40B4-BE49-F238E27FC236}">
                  <a16:creationId xmlns:a16="http://schemas.microsoft.com/office/drawing/2014/main" id="{818059FB-6CCA-7A46-AF45-654F62FFD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193">
            <a:extLst>
              <a:ext uri="{FF2B5EF4-FFF2-40B4-BE49-F238E27FC236}">
                <a16:creationId xmlns:a16="http://schemas.microsoft.com/office/drawing/2014/main" id="{FCEEC5E7-8ABA-CF4F-863C-AD92BE36097B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24979" name="Group 184">
              <a:extLst>
                <a:ext uri="{FF2B5EF4-FFF2-40B4-BE49-F238E27FC236}">
                  <a16:creationId xmlns:a16="http://schemas.microsoft.com/office/drawing/2014/main" id="{CB68012C-194E-2D4F-999F-583CF491D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124982" name="Oval 185">
                <a:extLst>
                  <a:ext uri="{FF2B5EF4-FFF2-40B4-BE49-F238E27FC236}">
                    <a16:creationId xmlns:a16="http://schemas.microsoft.com/office/drawing/2014/main" id="{575C6F7D-281B-4847-AA89-4BAF6AD6A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983" name="Text Box 186">
                <a:extLst>
                  <a:ext uri="{FF2B5EF4-FFF2-40B4-BE49-F238E27FC236}">
                    <a16:creationId xmlns:a16="http://schemas.microsoft.com/office/drawing/2014/main" id="{0A808002-73D6-364A-A6A8-DAD20B57B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24980" name="Text Box 191">
              <a:extLst>
                <a:ext uri="{FF2B5EF4-FFF2-40B4-BE49-F238E27FC236}">
                  <a16:creationId xmlns:a16="http://schemas.microsoft.com/office/drawing/2014/main" id="{5A9F6A1D-9A81-3C43-9054-37B34727C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" y="1508"/>
              <a:ext cx="1589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home MSC consults HLR,</a:t>
              </a:r>
            </a:p>
            <a:p>
              <a:r>
                <a:rPr lang="en-US" altLang="en-US" sz="1600">
                  <a:latin typeface="Arial" panose="020B0604020202020204" pitchFamily="34" charset="0"/>
                </a:rPr>
                <a:t>gets roaming number of</a:t>
              </a:r>
            </a:p>
            <a:p>
              <a:r>
                <a:rPr lang="en-US" altLang="en-US" sz="1600">
                  <a:latin typeface="Arial" panose="020B0604020202020204" pitchFamily="34" charset="0"/>
                </a:rPr>
                <a:t>mobile in visited network</a:t>
              </a:r>
            </a:p>
          </p:txBody>
        </p:sp>
        <p:sp>
          <p:nvSpPr>
            <p:cNvPr id="124981" name="Line 192">
              <a:extLst>
                <a:ext uri="{FF2B5EF4-FFF2-40B4-BE49-F238E27FC236}">
                  <a16:creationId xmlns:a16="http://schemas.microsoft.com/office/drawing/2014/main" id="{4571E990-CC37-8F47-B336-75B37AD11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" name="Group 201">
            <a:extLst>
              <a:ext uri="{FF2B5EF4-FFF2-40B4-BE49-F238E27FC236}">
                <a16:creationId xmlns:a16="http://schemas.microsoft.com/office/drawing/2014/main" id="{73D3DA2C-E977-884A-B145-DDC21AA69439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016250"/>
            <a:ext cx="4341812" cy="2447925"/>
            <a:chOff x="2581" y="1900"/>
            <a:chExt cx="2735" cy="1542"/>
          </a:xfrm>
        </p:grpSpPr>
        <p:sp>
          <p:nvSpPr>
            <p:cNvPr id="124973" name="Freeform 168">
              <a:extLst>
                <a:ext uri="{FF2B5EF4-FFF2-40B4-BE49-F238E27FC236}">
                  <a16:creationId xmlns:a16="http://schemas.microsoft.com/office/drawing/2014/main" id="{99FF2B42-131E-CA45-B90A-DE2716DA1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"/>
                <a:gd name="T13" fmla="*/ 0 h 721"/>
                <a:gd name="T14" fmla="*/ 666 w 666"/>
                <a:gd name="T15" fmla="*/ 721 h 7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974" name="Group 169">
              <a:extLst>
                <a:ext uri="{FF2B5EF4-FFF2-40B4-BE49-F238E27FC236}">
                  <a16:creationId xmlns:a16="http://schemas.microsoft.com/office/drawing/2014/main" id="{5B2CD54F-871A-B545-A146-6F5E197A7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124977" name="Oval 170">
                <a:extLst>
                  <a:ext uri="{FF2B5EF4-FFF2-40B4-BE49-F238E27FC236}">
                    <a16:creationId xmlns:a16="http://schemas.microsoft.com/office/drawing/2014/main" id="{93B3633A-B009-1F42-A274-A33D95A37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978" name="Text Box 171">
                <a:extLst>
                  <a:ext uri="{FF2B5EF4-FFF2-40B4-BE49-F238E27FC236}">
                    <a16:creationId xmlns:a16="http://schemas.microsoft.com/office/drawing/2014/main" id="{8C786E18-4558-7F46-8686-5C67434875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124975" name="Text Box 194">
              <a:extLst>
                <a:ext uri="{FF2B5EF4-FFF2-40B4-BE49-F238E27FC236}">
                  <a16:creationId xmlns:a16="http://schemas.microsoft.com/office/drawing/2014/main" id="{130D9BB6-F896-EC4E-8221-08CAB6B2B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" y="3038"/>
              <a:ext cx="22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home MSC sets up 2</a:t>
              </a:r>
              <a:r>
                <a:rPr lang="en-US" altLang="en-US" baseline="30000">
                  <a:latin typeface="Arial" panose="020B0604020202020204" pitchFamily="34" charset="0"/>
                </a:rPr>
                <a:t>nd</a:t>
              </a:r>
              <a:r>
                <a:rPr lang="en-US" altLang="en-US">
                  <a:latin typeface="Arial" panose="020B0604020202020204" pitchFamily="34" charset="0"/>
                </a:rPr>
                <a:t> leg of call</a:t>
              </a:r>
            </a:p>
            <a:p>
              <a:r>
                <a:rPr lang="en-US" altLang="en-US">
                  <a:latin typeface="Arial" panose="020B0604020202020204" pitchFamily="34" charset="0"/>
                </a:rPr>
                <a:t>to MSC in visited network</a:t>
              </a:r>
            </a:p>
          </p:txBody>
        </p:sp>
        <p:sp>
          <p:nvSpPr>
            <p:cNvPr id="124976" name="Line 200">
              <a:extLst>
                <a:ext uri="{FF2B5EF4-FFF2-40B4-BE49-F238E27FC236}">
                  <a16:creationId xmlns:a16="http://schemas.microsoft.com/office/drawing/2014/main" id="{AA5EE9F7-560F-5946-8525-2D2DE603F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204">
            <a:extLst>
              <a:ext uri="{FF2B5EF4-FFF2-40B4-BE49-F238E27FC236}">
                <a16:creationId xmlns:a16="http://schemas.microsoft.com/office/drawing/2014/main" id="{815173E2-161B-1749-B16B-B1519299E146}"/>
              </a:ext>
            </a:extLst>
          </p:cNvPr>
          <p:cNvGrpSpPr>
            <a:grpSpLocks/>
          </p:cNvGrpSpPr>
          <p:nvPr/>
        </p:nvGrpSpPr>
        <p:grpSpPr bwMode="auto">
          <a:xfrm>
            <a:off x="2544763" y="4664075"/>
            <a:ext cx="5711825" cy="1592263"/>
            <a:chOff x="1603" y="2938"/>
            <a:chExt cx="3598" cy="1003"/>
          </a:xfrm>
        </p:grpSpPr>
        <p:grpSp>
          <p:nvGrpSpPr>
            <p:cNvPr id="124966" name="Group 199">
              <a:extLst>
                <a:ext uri="{FF2B5EF4-FFF2-40B4-BE49-F238E27FC236}">
                  <a16:creationId xmlns:a16="http://schemas.microsoft.com/office/drawing/2014/main" id="{36886803-D5B3-1348-BA0D-D8A1E1329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124969" name="Line 195">
                <a:extLst>
                  <a:ext uri="{FF2B5EF4-FFF2-40B4-BE49-F238E27FC236}">
                    <a16:creationId xmlns:a16="http://schemas.microsoft.com/office/drawing/2014/main" id="{E5A13A45-ABDA-F047-9C3A-D390E14EC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24970" name="Group 196">
                <a:extLst>
                  <a:ext uri="{FF2B5EF4-FFF2-40B4-BE49-F238E27FC236}">
                    <a16:creationId xmlns:a16="http://schemas.microsoft.com/office/drawing/2014/main" id="{43D3F889-826C-F548-9ECA-CDD95DD88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124971" name="Oval 197">
                  <a:extLst>
                    <a:ext uri="{FF2B5EF4-FFF2-40B4-BE49-F238E27FC236}">
                      <a16:creationId xmlns:a16="http://schemas.microsoft.com/office/drawing/2014/main" id="{DD19E750-25B6-EC4C-A47D-0904013DA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4972" name="Text Box 198">
                  <a:extLst>
                    <a:ext uri="{FF2B5EF4-FFF2-40B4-BE49-F238E27FC236}">
                      <a16:creationId xmlns:a16="http://schemas.microsoft.com/office/drawing/2014/main" id="{86F89ADD-9A1E-4249-841A-2D57817CF2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124967" name="Text Box 202">
              <a:extLst>
                <a:ext uri="{FF2B5EF4-FFF2-40B4-BE49-F238E27FC236}">
                  <a16:creationId xmlns:a16="http://schemas.microsoft.com/office/drawing/2014/main" id="{F2C856D0-1EFD-5540-9207-FF9CD40A1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0" y="3537"/>
              <a:ext cx="23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MSC in visited network completes</a:t>
              </a:r>
            </a:p>
            <a:p>
              <a:r>
                <a:rPr lang="en-US" altLang="en-US">
                  <a:latin typeface="Arial" panose="020B0604020202020204" pitchFamily="34" charset="0"/>
                </a:rPr>
                <a:t>call through base station to mobile</a:t>
              </a:r>
            </a:p>
          </p:txBody>
        </p:sp>
        <p:sp>
          <p:nvSpPr>
            <p:cNvPr id="124968" name="Line 203">
              <a:extLst>
                <a:ext uri="{FF2B5EF4-FFF2-40B4-BE49-F238E27FC236}">
                  <a16:creationId xmlns:a16="http://schemas.microsoft.com/office/drawing/2014/main" id="{B1960DB8-BE36-0A44-8C6D-A585EAD94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oter Placeholder 5">
            <a:extLst>
              <a:ext uri="{FF2B5EF4-FFF2-40B4-BE49-F238E27FC236}">
                <a16:creationId xmlns:a16="http://schemas.microsoft.com/office/drawing/2014/main" id="{72404AE4-5534-B043-8A20-5386EED0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8" name="Slide Number Placeholder 6">
            <a:extLst>
              <a:ext uri="{FF2B5EF4-FFF2-40B4-BE49-F238E27FC236}">
                <a16:creationId xmlns:a16="http://schemas.microsoft.com/office/drawing/2014/main" id="{3457FD7A-E146-624A-BD0A-AE3EE61D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B5009ED0-4820-A845-BE41-AF18FE9F6CF8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26979" name="Group 3">
            <a:extLst>
              <a:ext uri="{FF2B5EF4-FFF2-40B4-BE49-F238E27FC236}">
                <a16:creationId xmlns:a16="http://schemas.microsoft.com/office/drawing/2014/main" id="{84F871E3-3A44-0148-9F4C-C1C5F9773CE6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3587750"/>
            <a:ext cx="498475" cy="636588"/>
            <a:chOff x="3796" y="1043"/>
            <a:chExt cx="865" cy="1237"/>
          </a:xfrm>
        </p:grpSpPr>
        <p:sp>
          <p:nvSpPr>
            <p:cNvPr id="127037" name="Line 4">
              <a:extLst>
                <a:ext uri="{FF2B5EF4-FFF2-40B4-BE49-F238E27FC236}">
                  <a16:creationId xmlns:a16="http://schemas.microsoft.com/office/drawing/2014/main" id="{BA261489-E8FA-3043-9DFC-D74DCCB26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38" name="Line 5">
              <a:extLst>
                <a:ext uri="{FF2B5EF4-FFF2-40B4-BE49-F238E27FC236}">
                  <a16:creationId xmlns:a16="http://schemas.microsoft.com/office/drawing/2014/main" id="{07451FDB-4536-AE49-9F17-05D311CDD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39" name="Line 6">
              <a:extLst>
                <a:ext uri="{FF2B5EF4-FFF2-40B4-BE49-F238E27FC236}">
                  <a16:creationId xmlns:a16="http://schemas.microsoft.com/office/drawing/2014/main" id="{8E8B9202-B61E-3647-821B-98E44A16D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0" name="Line 7">
              <a:extLst>
                <a:ext uri="{FF2B5EF4-FFF2-40B4-BE49-F238E27FC236}">
                  <a16:creationId xmlns:a16="http://schemas.microsoft.com/office/drawing/2014/main" id="{7748BC69-533A-FF4C-8081-F07C7E2F3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1" name="Line 8">
              <a:extLst>
                <a:ext uri="{FF2B5EF4-FFF2-40B4-BE49-F238E27FC236}">
                  <a16:creationId xmlns:a16="http://schemas.microsoft.com/office/drawing/2014/main" id="{0E7184DD-3E14-8D4F-87DD-C427D0B8E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2" name="Line 9">
              <a:extLst>
                <a:ext uri="{FF2B5EF4-FFF2-40B4-BE49-F238E27FC236}">
                  <a16:creationId xmlns:a16="http://schemas.microsoft.com/office/drawing/2014/main" id="{88E0C14A-4270-AB4F-B176-E8328B66C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3" name="Line 10">
              <a:extLst>
                <a:ext uri="{FF2B5EF4-FFF2-40B4-BE49-F238E27FC236}">
                  <a16:creationId xmlns:a16="http://schemas.microsoft.com/office/drawing/2014/main" id="{2B1F6BFE-2107-5C41-BDAD-EE34F5566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4" name="Line 11">
              <a:extLst>
                <a:ext uri="{FF2B5EF4-FFF2-40B4-BE49-F238E27FC236}">
                  <a16:creationId xmlns:a16="http://schemas.microsoft.com/office/drawing/2014/main" id="{2402DFAC-94B7-E14D-856D-A70C32889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5" name="Line 12">
              <a:extLst>
                <a:ext uri="{FF2B5EF4-FFF2-40B4-BE49-F238E27FC236}">
                  <a16:creationId xmlns:a16="http://schemas.microsoft.com/office/drawing/2014/main" id="{0B13F17E-68DC-CD4B-AB6F-158AEBCEE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6" name="Line 13">
              <a:extLst>
                <a:ext uri="{FF2B5EF4-FFF2-40B4-BE49-F238E27FC236}">
                  <a16:creationId xmlns:a16="http://schemas.microsoft.com/office/drawing/2014/main" id="{2F7C46EA-5DF4-E74E-826E-4C1320A7A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7" name="Line 14">
              <a:extLst>
                <a:ext uri="{FF2B5EF4-FFF2-40B4-BE49-F238E27FC236}">
                  <a16:creationId xmlns:a16="http://schemas.microsoft.com/office/drawing/2014/main" id="{18F9D1A4-0FD0-574B-BA87-B5276673A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8" name="Line 15">
              <a:extLst>
                <a:ext uri="{FF2B5EF4-FFF2-40B4-BE49-F238E27FC236}">
                  <a16:creationId xmlns:a16="http://schemas.microsoft.com/office/drawing/2014/main" id="{A1518318-8875-8B42-99A8-E124C4C24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49" name="Line 16">
              <a:extLst>
                <a:ext uri="{FF2B5EF4-FFF2-40B4-BE49-F238E27FC236}">
                  <a16:creationId xmlns:a16="http://schemas.microsoft.com/office/drawing/2014/main" id="{6F88E332-C17C-9741-81E3-31D7FE43B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50" name="Line 17">
              <a:extLst>
                <a:ext uri="{FF2B5EF4-FFF2-40B4-BE49-F238E27FC236}">
                  <a16:creationId xmlns:a16="http://schemas.microsoft.com/office/drawing/2014/main" id="{D9B6DBCD-3934-A740-A958-962247FFC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51" name="Line 18">
              <a:extLst>
                <a:ext uri="{FF2B5EF4-FFF2-40B4-BE49-F238E27FC236}">
                  <a16:creationId xmlns:a16="http://schemas.microsoft.com/office/drawing/2014/main" id="{FD3C29DA-F040-DA4D-A9E8-F67C699B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7052" name="Group 19">
              <a:extLst>
                <a:ext uri="{FF2B5EF4-FFF2-40B4-BE49-F238E27FC236}">
                  <a16:creationId xmlns:a16="http://schemas.microsoft.com/office/drawing/2014/main" id="{7CE44135-3E9F-AB45-A35A-44611460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7063" name="Line 20">
                <a:extLst>
                  <a:ext uri="{FF2B5EF4-FFF2-40B4-BE49-F238E27FC236}">
                    <a16:creationId xmlns:a16="http://schemas.microsoft.com/office/drawing/2014/main" id="{7C862478-BEEF-994F-B826-0C0F507E3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64" name="Line 21">
                <a:extLst>
                  <a:ext uri="{FF2B5EF4-FFF2-40B4-BE49-F238E27FC236}">
                    <a16:creationId xmlns:a16="http://schemas.microsoft.com/office/drawing/2014/main" id="{995211B1-F38B-0048-A2CA-F6B0F35E1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65" name="Line 22">
                <a:extLst>
                  <a:ext uri="{FF2B5EF4-FFF2-40B4-BE49-F238E27FC236}">
                    <a16:creationId xmlns:a16="http://schemas.microsoft.com/office/drawing/2014/main" id="{AD5A9B1B-9333-314B-8DF0-D62A731B0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66" name="Line 23">
                <a:extLst>
                  <a:ext uri="{FF2B5EF4-FFF2-40B4-BE49-F238E27FC236}">
                    <a16:creationId xmlns:a16="http://schemas.microsoft.com/office/drawing/2014/main" id="{A6756BA7-38B7-4149-9C1E-0976B7250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7053" name="Group 24">
              <a:extLst>
                <a:ext uri="{FF2B5EF4-FFF2-40B4-BE49-F238E27FC236}">
                  <a16:creationId xmlns:a16="http://schemas.microsoft.com/office/drawing/2014/main" id="{8693E073-6552-B440-ABDD-065B838979D7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7059" name="Line 25">
                <a:extLst>
                  <a:ext uri="{FF2B5EF4-FFF2-40B4-BE49-F238E27FC236}">
                    <a16:creationId xmlns:a16="http://schemas.microsoft.com/office/drawing/2014/main" id="{E7A969FC-2513-B94A-936E-9E9060F06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60" name="Line 26">
                <a:extLst>
                  <a:ext uri="{FF2B5EF4-FFF2-40B4-BE49-F238E27FC236}">
                    <a16:creationId xmlns:a16="http://schemas.microsoft.com/office/drawing/2014/main" id="{5483CC3B-598F-8041-9587-3925D2311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61" name="Line 27">
                <a:extLst>
                  <a:ext uri="{FF2B5EF4-FFF2-40B4-BE49-F238E27FC236}">
                    <a16:creationId xmlns:a16="http://schemas.microsoft.com/office/drawing/2014/main" id="{1BC7DC04-8FAB-014E-A76F-93E736FBF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62" name="Line 28">
                <a:extLst>
                  <a:ext uri="{FF2B5EF4-FFF2-40B4-BE49-F238E27FC236}">
                    <a16:creationId xmlns:a16="http://schemas.microsoft.com/office/drawing/2014/main" id="{12D7478E-B9B4-4842-BF80-53D6DAE08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7054" name="Group 29">
              <a:extLst>
                <a:ext uri="{FF2B5EF4-FFF2-40B4-BE49-F238E27FC236}">
                  <a16:creationId xmlns:a16="http://schemas.microsoft.com/office/drawing/2014/main" id="{E510EB8C-3424-B140-8BD7-9AAABEA8F7C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7055" name="Line 30">
                <a:extLst>
                  <a:ext uri="{FF2B5EF4-FFF2-40B4-BE49-F238E27FC236}">
                    <a16:creationId xmlns:a16="http://schemas.microsoft.com/office/drawing/2014/main" id="{BB9E0629-CEC9-F14F-B071-75AD5A8DA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56" name="Line 31">
                <a:extLst>
                  <a:ext uri="{FF2B5EF4-FFF2-40B4-BE49-F238E27FC236}">
                    <a16:creationId xmlns:a16="http://schemas.microsoft.com/office/drawing/2014/main" id="{016F56C9-484A-0E47-B620-49D022FC3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57" name="Line 32">
                <a:extLst>
                  <a:ext uri="{FF2B5EF4-FFF2-40B4-BE49-F238E27FC236}">
                    <a16:creationId xmlns:a16="http://schemas.microsoft.com/office/drawing/2014/main" id="{BAA5DD46-5010-4E46-8D0F-32580066A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58" name="Line 33">
                <a:extLst>
                  <a:ext uri="{FF2B5EF4-FFF2-40B4-BE49-F238E27FC236}">
                    <a16:creationId xmlns:a16="http://schemas.microsoft.com/office/drawing/2014/main" id="{6D1751F5-3936-894A-9CD5-429A13423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6980" name="Line 34">
            <a:extLst>
              <a:ext uri="{FF2B5EF4-FFF2-40B4-BE49-F238E27FC236}">
                <a16:creationId xmlns:a16="http://schemas.microsoft.com/office/drawing/2014/main" id="{18443782-ECE1-734E-8E96-B23FD2A58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981" name="Group 35">
            <a:extLst>
              <a:ext uri="{FF2B5EF4-FFF2-40B4-BE49-F238E27FC236}">
                <a16:creationId xmlns:a16="http://schemas.microsoft.com/office/drawing/2014/main" id="{C3D64F6B-5215-6543-B47F-4C2FB72F15AC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27034" name="Picture 36" descr="lgv_fqmg[1]">
              <a:extLst>
                <a:ext uri="{FF2B5EF4-FFF2-40B4-BE49-F238E27FC236}">
                  <a16:creationId xmlns:a16="http://schemas.microsoft.com/office/drawing/2014/main" id="{31F39CF2-F02F-8C44-AE7A-1C6112AB9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5" name="Line 37">
              <a:extLst>
                <a:ext uri="{FF2B5EF4-FFF2-40B4-BE49-F238E27FC236}">
                  <a16:creationId xmlns:a16="http://schemas.microsoft.com/office/drawing/2014/main" id="{47E4D8FA-2111-B445-8015-3DD831F79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6" name="Line 38">
              <a:extLst>
                <a:ext uri="{FF2B5EF4-FFF2-40B4-BE49-F238E27FC236}">
                  <a16:creationId xmlns:a16="http://schemas.microsoft.com/office/drawing/2014/main" id="{0E79A6C4-2BDC-AD48-BF74-67369616B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82" name="Group 39">
            <a:extLst>
              <a:ext uri="{FF2B5EF4-FFF2-40B4-BE49-F238E27FC236}">
                <a16:creationId xmlns:a16="http://schemas.microsoft.com/office/drawing/2014/main" id="{1C08182C-78D7-654B-B689-F23B33EBC6D9}"/>
              </a:ext>
            </a:extLst>
          </p:cNvPr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27030" name="Group 40">
              <a:extLst>
                <a:ext uri="{FF2B5EF4-FFF2-40B4-BE49-F238E27FC236}">
                  <a16:creationId xmlns:a16="http://schemas.microsoft.com/office/drawing/2014/main" id="{2D2ADD76-73D9-3C4D-A95B-7941A40CA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127032" name="Rectangle 41">
                <a:extLst>
                  <a:ext uri="{FF2B5EF4-FFF2-40B4-BE49-F238E27FC236}">
                    <a16:creationId xmlns:a16="http://schemas.microsoft.com/office/drawing/2014/main" id="{E1FD99BA-8E36-2D44-87E7-8B9CD7FE4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33" name="Text Box 42">
                <a:extLst>
                  <a:ext uri="{FF2B5EF4-FFF2-40B4-BE49-F238E27FC236}">
                    <a16:creationId xmlns:a16="http://schemas.microsoft.com/office/drawing/2014/main" id="{DD9ED682-BC2B-8643-9B89-63BAF20340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7031" name="Text Box 43">
              <a:extLst>
                <a:ext uri="{FF2B5EF4-FFF2-40B4-BE49-F238E27FC236}">
                  <a16:creationId xmlns:a16="http://schemas.microsoft.com/office/drawing/2014/main" id="{6AFF87E5-647D-CE47-8BC7-55C888B7A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Mobile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Switching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Center</a:t>
              </a:r>
            </a:p>
          </p:txBody>
        </p:sp>
      </p:grpSp>
      <p:grpSp>
        <p:nvGrpSpPr>
          <p:cNvPr id="126983" name="Group 44">
            <a:extLst>
              <a:ext uri="{FF2B5EF4-FFF2-40B4-BE49-F238E27FC236}">
                <a16:creationId xmlns:a16="http://schemas.microsoft.com/office/drawing/2014/main" id="{78D8CDDD-63BA-3045-8A12-AB7A1EE8E65E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127024" name="Oval 45">
              <a:extLst>
                <a:ext uri="{FF2B5EF4-FFF2-40B4-BE49-F238E27FC236}">
                  <a16:creationId xmlns:a16="http://schemas.microsoft.com/office/drawing/2014/main" id="{4C971387-B609-1044-BF2C-4C6E2015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25" name="Line 46">
              <a:extLst>
                <a:ext uri="{FF2B5EF4-FFF2-40B4-BE49-F238E27FC236}">
                  <a16:creationId xmlns:a16="http://schemas.microsoft.com/office/drawing/2014/main" id="{5ECB0567-EDE9-054D-B741-ECF7D95AB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6" name="Rectangle 47">
              <a:extLst>
                <a:ext uri="{FF2B5EF4-FFF2-40B4-BE49-F238E27FC236}">
                  <a16:creationId xmlns:a16="http://schemas.microsoft.com/office/drawing/2014/main" id="{66111B84-FB32-ED4D-93F7-18118088B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27" name="Oval 48">
              <a:extLst>
                <a:ext uri="{FF2B5EF4-FFF2-40B4-BE49-F238E27FC236}">
                  <a16:creationId xmlns:a16="http://schemas.microsoft.com/office/drawing/2014/main" id="{C101BCC5-0FEF-2B44-94A9-A02483603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28" name="Line 49">
              <a:extLst>
                <a:ext uri="{FF2B5EF4-FFF2-40B4-BE49-F238E27FC236}">
                  <a16:creationId xmlns:a16="http://schemas.microsoft.com/office/drawing/2014/main" id="{158E4CAC-9481-6244-A080-540037CD9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Text Box 50">
              <a:extLst>
                <a:ext uri="{FF2B5EF4-FFF2-40B4-BE49-F238E27FC236}">
                  <a16:creationId xmlns:a16="http://schemas.microsoft.com/office/drawing/2014/main" id="{0B8412BD-FE94-5B49-A51B-AB4C78AEB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" y="3137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</a:rPr>
                <a:t>VLR</a:t>
              </a:r>
            </a:p>
          </p:txBody>
        </p:sp>
      </p:grpSp>
      <p:grpSp>
        <p:nvGrpSpPr>
          <p:cNvPr id="126984" name="Group 51">
            <a:extLst>
              <a:ext uri="{FF2B5EF4-FFF2-40B4-BE49-F238E27FC236}">
                <a16:creationId xmlns:a16="http://schemas.microsoft.com/office/drawing/2014/main" id="{E3520C68-3C7B-BE46-830B-1C672FB3865D}"/>
              </a:ext>
            </a:extLst>
          </p:cNvPr>
          <p:cNvGrpSpPr>
            <a:grpSpLocks/>
          </p:cNvGrpSpPr>
          <p:nvPr/>
        </p:nvGrpSpPr>
        <p:grpSpPr bwMode="auto">
          <a:xfrm>
            <a:off x="3343275" y="3587750"/>
            <a:ext cx="498475" cy="636588"/>
            <a:chOff x="3796" y="1043"/>
            <a:chExt cx="865" cy="1237"/>
          </a:xfrm>
        </p:grpSpPr>
        <p:sp>
          <p:nvSpPr>
            <p:cNvPr id="126994" name="Line 52">
              <a:extLst>
                <a:ext uri="{FF2B5EF4-FFF2-40B4-BE49-F238E27FC236}">
                  <a16:creationId xmlns:a16="http://schemas.microsoft.com/office/drawing/2014/main" id="{23C6FF78-226B-344C-ABD1-2423C5AF9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995" name="Line 53">
              <a:extLst>
                <a:ext uri="{FF2B5EF4-FFF2-40B4-BE49-F238E27FC236}">
                  <a16:creationId xmlns:a16="http://schemas.microsoft.com/office/drawing/2014/main" id="{2BF9345D-D8CF-9A4B-8111-F1540EEA2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996" name="Line 54">
              <a:extLst>
                <a:ext uri="{FF2B5EF4-FFF2-40B4-BE49-F238E27FC236}">
                  <a16:creationId xmlns:a16="http://schemas.microsoft.com/office/drawing/2014/main" id="{1A2B544B-FA8C-9844-A3E8-1F5934BC7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997" name="Line 55">
              <a:extLst>
                <a:ext uri="{FF2B5EF4-FFF2-40B4-BE49-F238E27FC236}">
                  <a16:creationId xmlns:a16="http://schemas.microsoft.com/office/drawing/2014/main" id="{1AFD3070-5052-704F-9E1D-D0D7A7541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998" name="Line 56">
              <a:extLst>
                <a:ext uri="{FF2B5EF4-FFF2-40B4-BE49-F238E27FC236}">
                  <a16:creationId xmlns:a16="http://schemas.microsoft.com/office/drawing/2014/main" id="{D18B2EAA-4800-EF40-9962-47D95FA07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999" name="Line 57">
              <a:extLst>
                <a:ext uri="{FF2B5EF4-FFF2-40B4-BE49-F238E27FC236}">
                  <a16:creationId xmlns:a16="http://schemas.microsoft.com/office/drawing/2014/main" id="{D496E817-4F91-E540-84A5-EF4581A97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0" name="Line 58">
              <a:extLst>
                <a:ext uri="{FF2B5EF4-FFF2-40B4-BE49-F238E27FC236}">
                  <a16:creationId xmlns:a16="http://schemas.microsoft.com/office/drawing/2014/main" id="{080EB02E-DA0F-3943-AE94-2D23BB9DC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1" name="Line 59">
              <a:extLst>
                <a:ext uri="{FF2B5EF4-FFF2-40B4-BE49-F238E27FC236}">
                  <a16:creationId xmlns:a16="http://schemas.microsoft.com/office/drawing/2014/main" id="{4B66F51A-8CE4-874A-A0FB-C300066F5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2" name="Line 60">
              <a:extLst>
                <a:ext uri="{FF2B5EF4-FFF2-40B4-BE49-F238E27FC236}">
                  <a16:creationId xmlns:a16="http://schemas.microsoft.com/office/drawing/2014/main" id="{705551A2-4560-5A4C-BC32-CCE66F93C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3" name="Line 61">
              <a:extLst>
                <a:ext uri="{FF2B5EF4-FFF2-40B4-BE49-F238E27FC236}">
                  <a16:creationId xmlns:a16="http://schemas.microsoft.com/office/drawing/2014/main" id="{14F461D4-3B3D-2641-9E99-2F3D00FF8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4" name="Line 62">
              <a:extLst>
                <a:ext uri="{FF2B5EF4-FFF2-40B4-BE49-F238E27FC236}">
                  <a16:creationId xmlns:a16="http://schemas.microsoft.com/office/drawing/2014/main" id="{C2D3685D-5263-1847-B7CC-CF9179153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5" name="Line 63">
              <a:extLst>
                <a:ext uri="{FF2B5EF4-FFF2-40B4-BE49-F238E27FC236}">
                  <a16:creationId xmlns:a16="http://schemas.microsoft.com/office/drawing/2014/main" id="{7C89284C-40F5-254D-A0CF-BE564679E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6" name="Line 64">
              <a:extLst>
                <a:ext uri="{FF2B5EF4-FFF2-40B4-BE49-F238E27FC236}">
                  <a16:creationId xmlns:a16="http://schemas.microsoft.com/office/drawing/2014/main" id="{72F436DB-26AF-344C-8105-45BFB3156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7" name="Line 65">
              <a:extLst>
                <a:ext uri="{FF2B5EF4-FFF2-40B4-BE49-F238E27FC236}">
                  <a16:creationId xmlns:a16="http://schemas.microsoft.com/office/drawing/2014/main" id="{6BDD962D-8EA4-E04F-8541-11486EFEA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008" name="Line 66">
              <a:extLst>
                <a:ext uri="{FF2B5EF4-FFF2-40B4-BE49-F238E27FC236}">
                  <a16:creationId xmlns:a16="http://schemas.microsoft.com/office/drawing/2014/main" id="{872B5CCD-4A4B-DA45-B1AC-0F4B8EDE8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7009" name="Group 67">
              <a:extLst>
                <a:ext uri="{FF2B5EF4-FFF2-40B4-BE49-F238E27FC236}">
                  <a16:creationId xmlns:a16="http://schemas.microsoft.com/office/drawing/2014/main" id="{7E6AEA9A-D5A0-C14A-92AF-4BC0AAD2F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7020" name="Line 68">
                <a:extLst>
                  <a:ext uri="{FF2B5EF4-FFF2-40B4-BE49-F238E27FC236}">
                    <a16:creationId xmlns:a16="http://schemas.microsoft.com/office/drawing/2014/main" id="{3F99314C-BDD4-6342-A9A8-1B23DE3C4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1" name="Line 69">
                <a:extLst>
                  <a:ext uri="{FF2B5EF4-FFF2-40B4-BE49-F238E27FC236}">
                    <a16:creationId xmlns:a16="http://schemas.microsoft.com/office/drawing/2014/main" id="{491DBA78-D5ED-D041-B046-283238E0F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2" name="Line 70">
                <a:extLst>
                  <a:ext uri="{FF2B5EF4-FFF2-40B4-BE49-F238E27FC236}">
                    <a16:creationId xmlns:a16="http://schemas.microsoft.com/office/drawing/2014/main" id="{E7327DB6-7F9A-7042-BA90-DAF26297D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3" name="Line 71">
                <a:extLst>
                  <a:ext uri="{FF2B5EF4-FFF2-40B4-BE49-F238E27FC236}">
                    <a16:creationId xmlns:a16="http://schemas.microsoft.com/office/drawing/2014/main" id="{2E58B432-4242-E340-84F2-2159E046C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7010" name="Group 72">
              <a:extLst>
                <a:ext uri="{FF2B5EF4-FFF2-40B4-BE49-F238E27FC236}">
                  <a16:creationId xmlns:a16="http://schemas.microsoft.com/office/drawing/2014/main" id="{5946EF13-DCC6-AF4D-A5D3-AF717D53A340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7016" name="Line 73">
                <a:extLst>
                  <a:ext uri="{FF2B5EF4-FFF2-40B4-BE49-F238E27FC236}">
                    <a16:creationId xmlns:a16="http://schemas.microsoft.com/office/drawing/2014/main" id="{4A54F31F-EA49-FB49-ABCB-AF1A5F765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17" name="Line 74">
                <a:extLst>
                  <a:ext uri="{FF2B5EF4-FFF2-40B4-BE49-F238E27FC236}">
                    <a16:creationId xmlns:a16="http://schemas.microsoft.com/office/drawing/2014/main" id="{3C383421-DC50-3C48-8B16-FF0D3425E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18" name="Line 75">
                <a:extLst>
                  <a:ext uri="{FF2B5EF4-FFF2-40B4-BE49-F238E27FC236}">
                    <a16:creationId xmlns:a16="http://schemas.microsoft.com/office/drawing/2014/main" id="{4DD935B5-1AA8-5F4D-8D2E-4CC92F910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19" name="Line 76">
                <a:extLst>
                  <a:ext uri="{FF2B5EF4-FFF2-40B4-BE49-F238E27FC236}">
                    <a16:creationId xmlns:a16="http://schemas.microsoft.com/office/drawing/2014/main" id="{49C0D68F-625B-3148-BCCE-D5C39B2FC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7011" name="Group 77">
              <a:extLst>
                <a:ext uri="{FF2B5EF4-FFF2-40B4-BE49-F238E27FC236}">
                  <a16:creationId xmlns:a16="http://schemas.microsoft.com/office/drawing/2014/main" id="{E0248780-FA78-7441-B9EC-CC763E2B9AF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7012" name="Line 78">
                <a:extLst>
                  <a:ext uri="{FF2B5EF4-FFF2-40B4-BE49-F238E27FC236}">
                    <a16:creationId xmlns:a16="http://schemas.microsoft.com/office/drawing/2014/main" id="{7858C325-8847-3C49-BDE3-ED0A2057C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13" name="Line 79">
                <a:extLst>
                  <a:ext uri="{FF2B5EF4-FFF2-40B4-BE49-F238E27FC236}">
                    <a16:creationId xmlns:a16="http://schemas.microsoft.com/office/drawing/2014/main" id="{D4F7F6A9-CC44-1C49-A54E-DAC1EFAC3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14" name="Line 80">
                <a:extLst>
                  <a:ext uri="{FF2B5EF4-FFF2-40B4-BE49-F238E27FC236}">
                    <a16:creationId xmlns:a16="http://schemas.microsoft.com/office/drawing/2014/main" id="{B794DD96-AED0-394A-9A9E-7F1ED12AE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15" name="Line 81">
                <a:extLst>
                  <a:ext uri="{FF2B5EF4-FFF2-40B4-BE49-F238E27FC236}">
                    <a16:creationId xmlns:a16="http://schemas.microsoft.com/office/drawing/2014/main" id="{17539ECE-56E9-2147-8AE5-41B6D8579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6985" name="Line 82">
            <a:extLst>
              <a:ext uri="{FF2B5EF4-FFF2-40B4-BE49-F238E27FC236}">
                <a16:creationId xmlns:a16="http://schemas.microsoft.com/office/drawing/2014/main" id="{95241F1C-0520-9C49-AA21-303E9D791C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Freeform 83">
            <a:extLst>
              <a:ext uri="{FF2B5EF4-FFF2-40B4-BE49-F238E27FC236}">
                <a16:creationId xmlns:a16="http://schemas.microsoft.com/office/drawing/2014/main" id="{77991BFC-4432-9E49-A7D9-C35D39019449}"/>
              </a:ext>
            </a:extLst>
          </p:cNvPr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1295400 w 837"/>
              <a:gd name="T1" fmla="*/ 0 h 1464"/>
              <a:gd name="T2" fmla="*/ 1282700 w 837"/>
              <a:gd name="T3" fmla="*/ 965200 h 1464"/>
              <a:gd name="T4" fmla="*/ 1282700 w 837"/>
              <a:gd name="T5" fmla="*/ 1244600 h 1464"/>
              <a:gd name="T6" fmla="*/ 1003300 w 837"/>
              <a:gd name="T7" fmla="*/ 1447800 h 1464"/>
              <a:gd name="T8" fmla="*/ 0 w 837"/>
              <a:gd name="T9" fmla="*/ 2082800 h 1464"/>
              <a:gd name="T10" fmla="*/ 1003300 w 837"/>
              <a:gd name="T11" fmla="*/ 2324100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7"/>
              <a:gd name="T19" fmla="*/ 0 h 1464"/>
              <a:gd name="T20" fmla="*/ 837 w 837"/>
              <a:gd name="T21" fmla="*/ 1464 h 14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Freeform 84">
            <a:extLst>
              <a:ext uri="{FF2B5EF4-FFF2-40B4-BE49-F238E27FC236}">
                <a16:creationId xmlns:a16="http://schemas.microsoft.com/office/drawing/2014/main" id="{1B042305-DA3C-A94D-B561-CF0F70E1AAEF}"/>
              </a:ext>
            </a:extLst>
          </p:cNvPr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79400 w 808"/>
              <a:gd name="T3" fmla="*/ 203200 h 680"/>
              <a:gd name="T4" fmla="*/ 1282700 w 808"/>
              <a:gd name="T5" fmla="*/ 838200 h 680"/>
              <a:gd name="T6" fmla="*/ 279400 w 808"/>
              <a:gd name="T7" fmla="*/ 107950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808"/>
              <a:gd name="T13" fmla="*/ 0 h 680"/>
              <a:gd name="T14" fmla="*/ 808 w 80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" name="Text Box 85">
            <a:extLst>
              <a:ext uri="{FF2B5EF4-FFF2-40B4-BE49-F238E27FC236}">
                <a16:creationId xmlns:a16="http://schemas.microsoft.com/office/drawing/2014/main" id="{DC6312A6-C18A-384B-BFA4-EC2AA657F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old BSS</a:t>
            </a:r>
          </a:p>
        </p:txBody>
      </p:sp>
      <p:sp>
        <p:nvSpPr>
          <p:cNvPr id="126989" name="Text Box 86">
            <a:extLst>
              <a:ext uri="{FF2B5EF4-FFF2-40B4-BE49-F238E27FC236}">
                <a16:creationId xmlns:a16="http://schemas.microsoft.com/office/drawing/2014/main" id="{1C909894-BEA5-1644-B645-B08B0A69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new BSS</a:t>
            </a:r>
          </a:p>
        </p:txBody>
      </p:sp>
      <p:sp>
        <p:nvSpPr>
          <p:cNvPr id="126990" name="Text Box 87">
            <a:extLst>
              <a:ext uri="{FF2B5EF4-FFF2-40B4-BE49-F238E27FC236}">
                <a16:creationId xmlns:a16="http://schemas.microsoft.com/office/drawing/2014/main" id="{F5E53F35-C967-CD4E-B1EF-44B5D3961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3759200"/>
            <a:ext cx="727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old 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routing</a:t>
            </a:r>
          </a:p>
        </p:txBody>
      </p:sp>
      <p:sp>
        <p:nvSpPr>
          <p:cNvPr id="126991" name="Text Box 88">
            <a:extLst>
              <a:ext uri="{FF2B5EF4-FFF2-40B4-BE49-F238E27FC236}">
                <a16:creationId xmlns:a16="http://schemas.microsoft.com/office/drawing/2014/main" id="{42904F1C-E39E-864F-A76C-CE717630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3746500"/>
            <a:ext cx="727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latin typeface="Arial" panose="020B0604020202020204" pitchFamily="34" charset="0"/>
              </a:rPr>
              <a:t>new</a:t>
            </a:r>
          </a:p>
          <a:p>
            <a:pPr algn="r" eaLnBrk="1" hangingPunct="1"/>
            <a:r>
              <a:rPr lang="en-US" altLang="en-US" sz="1400">
                <a:latin typeface="Arial" panose="020B0604020202020204" pitchFamily="34" charset="0"/>
              </a:rPr>
              <a:t>routing</a:t>
            </a:r>
          </a:p>
        </p:txBody>
      </p:sp>
      <p:sp>
        <p:nvSpPr>
          <p:cNvPr id="126992" name="Rectangle 90">
            <a:extLst>
              <a:ext uri="{FF2B5EF4-FFF2-40B4-BE49-F238E27FC236}">
                <a16:creationId xmlns:a16="http://schemas.microsoft.com/office/drawing/2014/main" id="{5883678A-241B-B54B-9828-55516EBD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126993" name="Rectangle 93">
            <a:extLst>
              <a:ext uri="{FF2B5EF4-FFF2-40B4-BE49-F238E27FC236}">
                <a16:creationId xmlns:a16="http://schemas.microsoft.com/office/drawing/2014/main" id="{A332BD5E-39F1-A544-9587-87F3AE45AF0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6482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Handoff goal: route call via new base station (without interruption)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reasons for handoff: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stronger signal to/from new BSS (continuing connectivity, less battery drain)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load balance: free up channel in current BSS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GSM doesn’t mandate why to perform handoff (policy), only how (mechanism)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handoff initiated by old BSS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oter Placeholder 2">
            <a:extLst>
              <a:ext uri="{FF2B5EF4-FFF2-40B4-BE49-F238E27FC236}">
                <a16:creationId xmlns:a16="http://schemas.microsoft.com/office/drawing/2014/main" id="{AE2FED19-92CD-5644-B2DE-CFAA99D0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6" name="Slide Number Placeholder 3">
            <a:extLst>
              <a:ext uri="{FF2B5EF4-FFF2-40B4-BE49-F238E27FC236}">
                <a16:creationId xmlns:a16="http://schemas.microsoft.com/office/drawing/2014/main" id="{E1040353-F04C-1F4D-AECF-33750FD1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E5E9B9D5-9005-0644-8852-C38A51979339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Line 3">
            <a:extLst>
              <a:ext uri="{FF2B5EF4-FFF2-40B4-BE49-F238E27FC236}">
                <a16:creationId xmlns:a16="http://schemas.microsoft.com/office/drawing/2014/main" id="{AFF24B29-ACFA-A64E-85AC-E360815461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28" name="Group 5">
            <a:extLst>
              <a:ext uri="{FF2B5EF4-FFF2-40B4-BE49-F238E27FC236}">
                <a16:creationId xmlns:a16="http://schemas.microsoft.com/office/drawing/2014/main" id="{4235AAFD-2007-3244-8A03-C9DCB50CC3B1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3590925"/>
            <a:ext cx="498475" cy="636588"/>
            <a:chOff x="3796" y="1043"/>
            <a:chExt cx="865" cy="1237"/>
          </a:xfrm>
        </p:grpSpPr>
        <p:sp>
          <p:nvSpPr>
            <p:cNvPr id="129113" name="Line 6">
              <a:extLst>
                <a:ext uri="{FF2B5EF4-FFF2-40B4-BE49-F238E27FC236}">
                  <a16:creationId xmlns:a16="http://schemas.microsoft.com/office/drawing/2014/main" id="{0FD4DBBA-D312-BC4B-B3EA-7950CB6AE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14" name="Line 7">
              <a:extLst>
                <a:ext uri="{FF2B5EF4-FFF2-40B4-BE49-F238E27FC236}">
                  <a16:creationId xmlns:a16="http://schemas.microsoft.com/office/drawing/2014/main" id="{400DA397-25FB-864A-937B-005CEF514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15" name="Line 8">
              <a:extLst>
                <a:ext uri="{FF2B5EF4-FFF2-40B4-BE49-F238E27FC236}">
                  <a16:creationId xmlns:a16="http://schemas.microsoft.com/office/drawing/2014/main" id="{E1129628-5B53-6347-B342-1CB97518F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16" name="Line 9">
              <a:extLst>
                <a:ext uri="{FF2B5EF4-FFF2-40B4-BE49-F238E27FC236}">
                  <a16:creationId xmlns:a16="http://schemas.microsoft.com/office/drawing/2014/main" id="{631958B6-C872-464C-8263-365DA1312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17" name="Line 10">
              <a:extLst>
                <a:ext uri="{FF2B5EF4-FFF2-40B4-BE49-F238E27FC236}">
                  <a16:creationId xmlns:a16="http://schemas.microsoft.com/office/drawing/2014/main" id="{644B8392-ABEB-764D-9F3E-D3D429997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18" name="Line 11">
              <a:extLst>
                <a:ext uri="{FF2B5EF4-FFF2-40B4-BE49-F238E27FC236}">
                  <a16:creationId xmlns:a16="http://schemas.microsoft.com/office/drawing/2014/main" id="{979F50CB-BCFE-3144-89F5-C356960AF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19" name="Line 12">
              <a:extLst>
                <a:ext uri="{FF2B5EF4-FFF2-40B4-BE49-F238E27FC236}">
                  <a16:creationId xmlns:a16="http://schemas.microsoft.com/office/drawing/2014/main" id="{08588058-7F81-0746-9E7F-1A8B09668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0" name="Line 13">
              <a:extLst>
                <a:ext uri="{FF2B5EF4-FFF2-40B4-BE49-F238E27FC236}">
                  <a16:creationId xmlns:a16="http://schemas.microsoft.com/office/drawing/2014/main" id="{269BC529-A623-6C48-8A20-17BCDE581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1" name="Line 14">
              <a:extLst>
                <a:ext uri="{FF2B5EF4-FFF2-40B4-BE49-F238E27FC236}">
                  <a16:creationId xmlns:a16="http://schemas.microsoft.com/office/drawing/2014/main" id="{0E8A6040-6360-D34F-93D0-1D5CF0E08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2" name="Line 15">
              <a:extLst>
                <a:ext uri="{FF2B5EF4-FFF2-40B4-BE49-F238E27FC236}">
                  <a16:creationId xmlns:a16="http://schemas.microsoft.com/office/drawing/2014/main" id="{C5EFA495-C89E-5B4B-A64F-FC9EC91AD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3" name="Line 16">
              <a:extLst>
                <a:ext uri="{FF2B5EF4-FFF2-40B4-BE49-F238E27FC236}">
                  <a16:creationId xmlns:a16="http://schemas.microsoft.com/office/drawing/2014/main" id="{EC48AD1C-0522-1241-91A2-E696EC452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4" name="Line 17">
              <a:extLst>
                <a:ext uri="{FF2B5EF4-FFF2-40B4-BE49-F238E27FC236}">
                  <a16:creationId xmlns:a16="http://schemas.microsoft.com/office/drawing/2014/main" id="{31F46391-A843-C142-A912-A5EC2A48E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5" name="Line 18">
              <a:extLst>
                <a:ext uri="{FF2B5EF4-FFF2-40B4-BE49-F238E27FC236}">
                  <a16:creationId xmlns:a16="http://schemas.microsoft.com/office/drawing/2014/main" id="{27665D72-A220-A24A-BF5F-3E3844E59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6" name="Line 19">
              <a:extLst>
                <a:ext uri="{FF2B5EF4-FFF2-40B4-BE49-F238E27FC236}">
                  <a16:creationId xmlns:a16="http://schemas.microsoft.com/office/drawing/2014/main" id="{541FC337-776E-8E48-85B5-AA559331E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127" name="Line 20">
              <a:extLst>
                <a:ext uri="{FF2B5EF4-FFF2-40B4-BE49-F238E27FC236}">
                  <a16:creationId xmlns:a16="http://schemas.microsoft.com/office/drawing/2014/main" id="{4C1FB125-F63E-D346-88DB-60C3DB5DA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9128" name="Group 21">
              <a:extLst>
                <a:ext uri="{FF2B5EF4-FFF2-40B4-BE49-F238E27FC236}">
                  <a16:creationId xmlns:a16="http://schemas.microsoft.com/office/drawing/2014/main" id="{643258CE-9C9A-0F49-8496-4332F5A8A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9139" name="Line 22">
                <a:extLst>
                  <a:ext uri="{FF2B5EF4-FFF2-40B4-BE49-F238E27FC236}">
                    <a16:creationId xmlns:a16="http://schemas.microsoft.com/office/drawing/2014/main" id="{B6F7777B-385E-4145-8881-A591EE244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40" name="Line 23">
                <a:extLst>
                  <a:ext uri="{FF2B5EF4-FFF2-40B4-BE49-F238E27FC236}">
                    <a16:creationId xmlns:a16="http://schemas.microsoft.com/office/drawing/2014/main" id="{3D259F5A-4346-A042-B675-7CC6ACA92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41" name="Line 24">
                <a:extLst>
                  <a:ext uri="{FF2B5EF4-FFF2-40B4-BE49-F238E27FC236}">
                    <a16:creationId xmlns:a16="http://schemas.microsoft.com/office/drawing/2014/main" id="{713F6F0E-F992-D24B-8604-A78E8F295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42" name="Line 25">
                <a:extLst>
                  <a:ext uri="{FF2B5EF4-FFF2-40B4-BE49-F238E27FC236}">
                    <a16:creationId xmlns:a16="http://schemas.microsoft.com/office/drawing/2014/main" id="{B9E2364C-5642-3343-8F52-6201CD47B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9129" name="Group 26">
              <a:extLst>
                <a:ext uri="{FF2B5EF4-FFF2-40B4-BE49-F238E27FC236}">
                  <a16:creationId xmlns:a16="http://schemas.microsoft.com/office/drawing/2014/main" id="{4D3F30E2-E519-A64D-9A5F-0C3E30809EA7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9135" name="Line 27">
                <a:extLst>
                  <a:ext uri="{FF2B5EF4-FFF2-40B4-BE49-F238E27FC236}">
                    <a16:creationId xmlns:a16="http://schemas.microsoft.com/office/drawing/2014/main" id="{FE727259-3129-7B4C-A3D0-0EFAA15C4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6" name="Line 28">
                <a:extLst>
                  <a:ext uri="{FF2B5EF4-FFF2-40B4-BE49-F238E27FC236}">
                    <a16:creationId xmlns:a16="http://schemas.microsoft.com/office/drawing/2014/main" id="{A7CB9490-5709-6047-B5DC-7297B30A1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7" name="Line 29">
                <a:extLst>
                  <a:ext uri="{FF2B5EF4-FFF2-40B4-BE49-F238E27FC236}">
                    <a16:creationId xmlns:a16="http://schemas.microsoft.com/office/drawing/2014/main" id="{6BC79B62-79E8-564D-85A2-CE34BEB73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8" name="Line 30">
                <a:extLst>
                  <a:ext uri="{FF2B5EF4-FFF2-40B4-BE49-F238E27FC236}">
                    <a16:creationId xmlns:a16="http://schemas.microsoft.com/office/drawing/2014/main" id="{65950A2F-960D-6E46-8008-84EEEE94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9130" name="Group 31">
              <a:extLst>
                <a:ext uri="{FF2B5EF4-FFF2-40B4-BE49-F238E27FC236}">
                  <a16:creationId xmlns:a16="http://schemas.microsoft.com/office/drawing/2014/main" id="{B0846B5C-6FA9-554E-B09E-AB4E6EED676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9131" name="Line 32">
                <a:extLst>
                  <a:ext uri="{FF2B5EF4-FFF2-40B4-BE49-F238E27FC236}">
                    <a16:creationId xmlns:a16="http://schemas.microsoft.com/office/drawing/2014/main" id="{722A8116-0E2C-A042-BAB5-543D3758E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2" name="Line 33">
                <a:extLst>
                  <a:ext uri="{FF2B5EF4-FFF2-40B4-BE49-F238E27FC236}">
                    <a16:creationId xmlns:a16="http://schemas.microsoft.com/office/drawing/2014/main" id="{3C05251A-0B5B-9940-8D7D-3B5A68FE3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3" name="Line 34">
                <a:extLst>
                  <a:ext uri="{FF2B5EF4-FFF2-40B4-BE49-F238E27FC236}">
                    <a16:creationId xmlns:a16="http://schemas.microsoft.com/office/drawing/2014/main" id="{F06E39B3-AB53-FE44-AAC9-AFAF0D06C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4" name="Line 35">
                <a:extLst>
                  <a:ext uri="{FF2B5EF4-FFF2-40B4-BE49-F238E27FC236}">
                    <a16:creationId xmlns:a16="http://schemas.microsoft.com/office/drawing/2014/main" id="{D06C2643-B50A-AC47-8B78-4B43A498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9029" name="Line 36">
            <a:extLst>
              <a:ext uri="{FF2B5EF4-FFF2-40B4-BE49-F238E27FC236}">
                <a16:creationId xmlns:a16="http://schemas.microsoft.com/office/drawing/2014/main" id="{1962F385-991C-2247-AB5F-46A34CDCF7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30" name="Group 37">
            <a:extLst>
              <a:ext uri="{FF2B5EF4-FFF2-40B4-BE49-F238E27FC236}">
                <a16:creationId xmlns:a16="http://schemas.microsoft.com/office/drawing/2014/main" id="{B8BF0516-89B0-6642-8D72-96EF6781BD9D}"/>
              </a:ext>
            </a:extLst>
          </p:cNvPr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29110" name="Picture 38" descr="lgv_fqmg[1]">
              <a:extLst>
                <a:ext uri="{FF2B5EF4-FFF2-40B4-BE49-F238E27FC236}">
                  <a16:creationId xmlns:a16="http://schemas.microsoft.com/office/drawing/2014/main" id="{C4B063CB-E6FE-7448-B9DF-62B798833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111" name="Line 39">
              <a:extLst>
                <a:ext uri="{FF2B5EF4-FFF2-40B4-BE49-F238E27FC236}">
                  <a16:creationId xmlns:a16="http://schemas.microsoft.com/office/drawing/2014/main" id="{48EFCAB1-0229-754D-BD6B-6E8D01921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12" name="Line 40">
              <a:extLst>
                <a:ext uri="{FF2B5EF4-FFF2-40B4-BE49-F238E27FC236}">
                  <a16:creationId xmlns:a16="http://schemas.microsoft.com/office/drawing/2014/main" id="{51F02338-A7FB-824A-9302-966D28990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031" name="Group 41">
            <a:extLst>
              <a:ext uri="{FF2B5EF4-FFF2-40B4-BE49-F238E27FC236}">
                <a16:creationId xmlns:a16="http://schemas.microsoft.com/office/drawing/2014/main" id="{4DB87686-9A76-B642-A78A-8B7DD91872FF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29106" name="Group 42">
              <a:extLst>
                <a:ext uri="{FF2B5EF4-FFF2-40B4-BE49-F238E27FC236}">
                  <a16:creationId xmlns:a16="http://schemas.microsoft.com/office/drawing/2014/main" id="{E16C71D5-A805-744C-B354-AE7159B87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129108" name="Rectangle 43">
                <a:extLst>
                  <a:ext uri="{FF2B5EF4-FFF2-40B4-BE49-F238E27FC236}">
                    <a16:creationId xmlns:a16="http://schemas.microsoft.com/office/drawing/2014/main" id="{BFC3D821-BC08-6C4E-B964-83B7CA42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09" name="Text Box 44">
                <a:extLst>
                  <a:ext uri="{FF2B5EF4-FFF2-40B4-BE49-F238E27FC236}">
                    <a16:creationId xmlns:a16="http://schemas.microsoft.com/office/drawing/2014/main" id="{15FC3DB8-B305-444D-8A81-421BD1B62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9107" name="Text Box 45">
              <a:extLst>
                <a:ext uri="{FF2B5EF4-FFF2-40B4-BE49-F238E27FC236}">
                  <a16:creationId xmlns:a16="http://schemas.microsoft.com/office/drawing/2014/main" id="{08287485-7E17-4F4E-92A0-CD3751060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Mobile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Switching 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Center</a:t>
              </a:r>
            </a:p>
          </p:txBody>
        </p:sp>
      </p:grpSp>
      <p:grpSp>
        <p:nvGrpSpPr>
          <p:cNvPr id="129032" name="Group 46">
            <a:extLst>
              <a:ext uri="{FF2B5EF4-FFF2-40B4-BE49-F238E27FC236}">
                <a16:creationId xmlns:a16="http://schemas.microsoft.com/office/drawing/2014/main" id="{1401AE78-EA81-C147-AD95-02B8CDEAB68E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129100" name="Oval 47">
              <a:extLst>
                <a:ext uri="{FF2B5EF4-FFF2-40B4-BE49-F238E27FC236}">
                  <a16:creationId xmlns:a16="http://schemas.microsoft.com/office/drawing/2014/main" id="{647AD592-A832-4147-B365-40B03B07D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1" name="Line 48">
              <a:extLst>
                <a:ext uri="{FF2B5EF4-FFF2-40B4-BE49-F238E27FC236}">
                  <a16:creationId xmlns:a16="http://schemas.microsoft.com/office/drawing/2014/main" id="{2DE3F876-EEF4-A24A-A380-F37B19BD7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2" name="Rectangle 49">
              <a:extLst>
                <a:ext uri="{FF2B5EF4-FFF2-40B4-BE49-F238E27FC236}">
                  <a16:creationId xmlns:a16="http://schemas.microsoft.com/office/drawing/2014/main" id="{8F07A721-4BDB-BB47-818A-9E98CC108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3" name="Oval 50">
              <a:extLst>
                <a:ext uri="{FF2B5EF4-FFF2-40B4-BE49-F238E27FC236}">
                  <a16:creationId xmlns:a16="http://schemas.microsoft.com/office/drawing/2014/main" id="{0C24BCCC-B8FB-B34D-8A62-F198954D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4" name="Line 51">
              <a:extLst>
                <a:ext uri="{FF2B5EF4-FFF2-40B4-BE49-F238E27FC236}">
                  <a16:creationId xmlns:a16="http://schemas.microsoft.com/office/drawing/2014/main" id="{1E550B62-B0A7-D142-947D-90C14A635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5" name="Text Box 52">
              <a:extLst>
                <a:ext uri="{FF2B5EF4-FFF2-40B4-BE49-F238E27FC236}">
                  <a16:creationId xmlns:a16="http://schemas.microsoft.com/office/drawing/2014/main" id="{4B3CF67C-7F21-714C-B66B-147730166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" y="3137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</a:rPr>
                <a:t>VLR</a:t>
              </a:r>
            </a:p>
          </p:txBody>
        </p:sp>
      </p:grpSp>
      <p:grpSp>
        <p:nvGrpSpPr>
          <p:cNvPr id="129033" name="Group 53">
            <a:extLst>
              <a:ext uri="{FF2B5EF4-FFF2-40B4-BE49-F238E27FC236}">
                <a16:creationId xmlns:a16="http://schemas.microsoft.com/office/drawing/2014/main" id="{5037948F-3D30-9747-B623-95293613272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590925"/>
            <a:ext cx="498475" cy="636588"/>
            <a:chOff x="3796" y="1043"/>
            <a:chExt cx="865" cy="1237"/>
          </a:xfrm>
        </p:grpSpPr>
        <p:sp>
          <p:nvSpPr>
            <p:cNvPr id="129070" name="Line 54">
              <a:extLst>
                <a:ext uri="{FF2B5EF4-FFF2-40B4-BE49-F238E27FC236}">
                  <a16:creationId xmlns:a16="http://schemas.microsoft.com/office/drawing/2014/main" id="{7E582BD4-259A-FC4B-B4C2-A2E046EC4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1" name="Line 55">
              <a:extLst>
                <a:ext uri="{FF2B5EF4-FFF2-40B4-BE49-F238E27FC236}">
                  <a16:creationId xmlns:a16="http://schemas.microsoft.com/office/drawing/2014/main" id="{E36C640F-A658-B843-870F-0B4178339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2" name="Line 56">
              <a:extLst>
                <a:ext uri="{FF2B5EF4-FFF2-40B4-BE49-F238E27FC236}">
                  <a16:creationId xmlns:a16="http://schemas.microsoft.com/office/drawing/2014/main" id="{3A6411D9-D66D-C849-A6AF-878F53ACA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3" name="Line 57">
              <a:extLst>
                <a:ext uri="{FF2B5EF4-FFF2-40B4-BE49-F238E27FC236}">
                  <a16:creationId xmlns:a16="http://schemas.microsoft.com/office/drawing/2014/main" id="{62A49AA6-2CE6-C148-858E-0A9DEDD9A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4" name="Line 58">
              <a:extLst>
                <a:ext uri="{FF2B5EF4-FFF2-40B4-BE49-F238E27FC236}">
                  <a16:creationId xmlns:a16="http://schemas.microsoft.com/office/drawing/2014/main" id="{0D33BE88-4568-9F4D-8A64-0E3C23251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5" name="Line 59">
              <a:extLst>
                <a:ext uri="{FF2B5EF4-FFF2-40B4-BE49-F238E27FC236}">
                  <a16:creationId xmlns:a16="http://schemas.microsoft.com/office/drawing/2014/main" id="{6324DBE9-09A9-EB43-851A-DA3D2AA01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6" name="Line 60">
              <a:extLst>
                <a:ext uri="{FF2B5EF4-FFF2-40B4-BE49-F238E27FC236}">
                  <a16:creationId xmlns:a16="http://schemas.microsoft.com/office/drawing/2014/main" id="{3F8D71D4-6F7D-9149-8BFB-83EACD133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7" name="Line 61">
              <a:extLst>
                <a:ext uri="{FF2B5EF4-FFF2-40B4-BE49-F238E27FC236}">
                  <a16:creationId xmlns:a16="http://schemas.microsoft.com/office/drawing/2014/main" id="{E2F3CC3E-C262-6445-A60E-E0A7B80F6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8" name="Line 62">
              <a:extLst>
                <a:ext uri="{FF2B5EF4-FFF2-40B4-BE49-F238E27FC236}">
                  <a16:creationId xmlns:a16="http://schemas.microsoft.com/office/drawing/2014/main" id="{37B852DD-65CA-5949-9E4C-99772977E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79" name="Line 63">
              <a:extLst>
                <a:ext uri="{FF2B5EF4-FFF2-40B4-BE49-F238E27FC236}">
                  <a16:creationId xmlns:a16="http://schemas.microsoft.com/office/drawing/2014/main" id="{9AF5B086-F8E9-E34C-96B0-108B0E425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80" name="Line 64">
              <a:extLst>
                <a:ext uri="{FF2B5EF4-FFF2-40B4-BE49-F238E27FC236}">
                  <a16:creationId xmlns:a16="http://schemas.microsoft.com/office/drawing/2014/main" id="{B34C6E4F-A2D2-5C48-9110-674FE358E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81" name="Line 65">
              <a:extLst>
                <a:ext uri="{FF2B5EF4-FFF2-40B4-BE49-F238E27FC236}">
                  <a16:creationId xmlns:a16="http://schemas.microsoft.com/office/drawing/2014/main" id="{5432E3ED-9C3F-BF40-8061-255F54971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82" name="Line 66">
              <a:extLst>
                <a:ext uri="{FF2B5EF4-FFF2-40B4-BE49-F238E27FC236}">
                  <a16:creationId xmlns:a16="http://schemas.microsoft.com/office/drawing/2014/main" id="{E7D3F67C-4F80-7F4E-9948-D79A97BBE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83" name="Line 67">
              <a:extLst>
                <a:ext uri="{FF2B5EF4-FFF2-40B4-BE49-F238E27FC236}">
                  <a16:creationId xmlns:a16="http://schemas.microsoft.com/office/drawing/2014/main" id="{1C06D61E-A4D0-654D-ACF8-38AAD0774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84" name="Line 68">
              <a:extLst>
                <a:ext uri="{FF2B5EF4-FFF2-40B4-BE49-F238E27FC236}">
                  <a16:creationId xmlns:a16="http://schemas.microsoft.com/office/drawing/2014/main" id="{CF376828-2D30-1C46-8047-34DB77848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9085" name="Group 69">
              <a:extLst>
                <a:ext uri="{FF2B5EF4-FFF2-40B4-BE49-F238E27FC236}">
                  <a16:creationId xmlns:a16="http://schemas.microsoft.com/office/drawing/2014/main" id="{CE0252B2-4A8F-384C-AFE6-0664ABEBE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9096" name="Line 70">
                <a:extLst>
                  <a:ext uri="{FF2B5EF4-FFF2-40B4-BE49-F238E27FC236}">
                    <a16:creationId xmlns:a16="http://schemas.microsoft.com/office/drawing/2014/main" id="{65CE4BEB-1D01-214F-89BA-F92617BCF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7" name="Line 71">
                <a:extLst>
                  <a:ext uri="{FF2B5EF4-FFF2-40B4-BE49-F238E27FC236}">
                    <a16:creationId xmlns:a16="http://schemas.microsoft.com/office/drawing/2014/main" id="{2B679FCC-40B9-F446-8965-9DDF17823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8" name="Line 72">
                <a:extLst>
                  <a:ext uri="{FF2B5EF4-FFF2-40B4-BE49-F238E27FC236}">
                    <a16:creationId xmlns:a16="http://schemas.microsoft.com/office/drawing/2014/main" id="{47C8DC71-6BEA-E84E-9F44-A666D3052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9" name="Line 73">
                <a:extLst>
                  <a:ext uri="{FF2B5EF4-FFF2-40B4-BE49-F238E27FC236}">
                    <a16:creationId xmlns:a16="http://schemas.microsoft.com/office/drawing/2014/main" id="{0A9B23C4-F121-6A4E-A867-051BA6A1C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9086" name="Group 74">
              <a:extLst>
                <a:ext uri="{FF2B5EF4-FFF2-40B4-BE49-F238E27FC236}">
                  <a16:creationId xmlns:a16="http://schemas.microsoft.com/office/drawing/2014/main" id="{6AD3F52F-11CD-D048-823A-6AAFF0AF2850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9092" name="Line 75">
                <a:extLst>
                  <a:ext uri="{FF2B5EF4-FFF2-40B4-BE49-F238E27FC236}">
                    <a16:creationId xmlns:a16="http://schemas.microsoft.com/office/drawing/2014/main" id="{951F68C2-B355-B34F-899F-1DE53CC30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3" name="Line 76">
                <a:extLst>
                  <a:ext uri="{FF2B5EF4-FFF2-40B4-BE49-F238E27FC236}">
                    <a16:creationId xmlns:a16="http://schemas.microsoft.com/office/drawing/2014/main" id="{0B10119A-4D13-D24C-AB8C-0E621DAAA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4" name="Line 77">
                <a:extLst>
                  <a:ext uri="{FF2B5EF4-FFF2-40B4-BE49-F238E27FC236}">
                    <a16:creationId xmlns:a16="http://schemas.microsoft.com/office/drawing/2014/main" id="{F6BB080C-5388-5A44-989A-F26F6F59D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5" name="Line 78">
                <a:extLst>
                  <a:ext uri="{FF2B5EF4-FFF2-40B4-BE49-F238E27FC236}">
                    <a16:creationId xmlns:a16="http://schemas.microsoft.com/office/drawing/2014/main" id="{FEE502DC-B984-414B-BB73-78EF4AF1F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9087" name="Group 79">
              <a:extLst>
                <a:ext uri="{FF2B5EF4-FFF2-40B4-BE49-F238E27FC236}">
                  <a16:creationId xmlns:a16="http://schemas.microsoft.com/office/drawing/2014/main" id="{0F3626C1-926F-FE43-B45E-B1364515B99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9088" name="Line 80">
                <a:extLst>
                  <a:ext uri="{FF2B5EF4-FFF2-40B4-BE49-F238E27FC236}">
                    <a16:creationId xmlns:a16="http://schemas.microsoft.com/office/drawing/2014/main" id="{14F7FCFF-66ED-F145-86DA-1B1EBC6AD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89" name="Line 81">
                <a:extLst>
                  <a:ext uri="{FF2B5EF4-FFF2-40B4-BE49-F238E27FC236}">
                    <a16:creationId xmlns:a16="http://schemas.microsoft.com/office/drawing/2014/main" id="{A39BD1C0-3F02-B74A-9739-6D922327E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0" name="Line 82">
                <a:extLst>
                  <a:ext uri="{FF2B5EF4-FFF2-40B4-BE49-F238E27FC236}">
                    <a16:creationId xmlns:a16="http://schemas.microsoft.com/office/drawing/2014/main" id="{234498C2-7946-AA47-8BDF-31905C915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1" name="Line 83">
                <a:extLst>
                  <a:ext uri="{FF2B5EF4-FFF2-40B4-BE49-F238E27FC236}">
                    <a16:creationId xmlns:a16="http://schemas.microsoft.com/office/drawing/2014/main" id="{5B9F1468-1D35-6D49-8790-DFC1EA8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9034" name="Line 84">
            <a:extLst>
              <a:ext uri="{FF2B5EF4-FFF2-40B4-BE49-F238E27FC236}">
                <a16:creationId xmlns:a16="http://schemas.microsoft.com/office/drawing/2014/main" id="{0B53B89A-6E45-4848-B281-5335800143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5" name="Text Box 85">
            <a:extLst>
              <a:ext uri="{FF2B5EF4-FFF2-40B4-BE49-F238E27FC236}">
                <a16:creationId xmlns:a16="http://schemas.microsoft.com/office/drawing/2014/main" id="{9FD44DC8-099B-DD48-85AB-8FB79DEC4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old BSS</a:t>
            </a:r>
          </a:p>
        </p:txBody>
      </p:sp>
      <p:grpSp>
        <p:nvGrpSpPr>
          <p:cNvPr id="129036" name="Group 87">
            <a:extLst>
              <a:ext uri="{FF2B5EF4-FFF2-40B4-BE49-F238E27FC236}">
                <a16:creationId xmlns:a16="http://schemas.microsoft.com/office/drawing/2014/main" id="{C418C599-20EC-8C41-B32A-66ED92CB62E0}"/>
              </a:ext>
            </a:extLst>
          </p:cNvPr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129068" name="Oval 88">
              <a:extLst>
                <a:ext uri="{FF2B5EF4-FFF2-40B4-BE49-F238E27FC236}">
                  <a16:creationId xmlns:a16="http://schemas.microsoft.com/office/drawing/2014/main" id="{5C1BB306-D575-7949-BACF-E258F0D9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9" name="Text Box 89">
              <a:extLst>
                <a:ext uri="{FF2B5EF4-FFF2-40B4-BE49-F238E27FC236}">
                  <a16:creationId xmlns:a16="http://schemas.microsoft.com/office/drawing/2014/main" id="{C812D190-9C0D-1641-91E0-1A6EAFC16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9037" name="Group 90">
            <a:extLst>
              <a:ext uri="{FF2B5EF4-FFF2-40B4-BE49-F238E27FC236}">
                <a16:creationId xmlns:a16="http://schemas.microsoft.com/office/drawing/2014/main" id="{1C7BB19D-B306-0F48-8A75-B952888D351D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129066" name="Oval 91">
              <a:extLst>
                <a:ext uri="{FF2B5EF4-FFF2-40B4-BE49-F238E27FC236}">
                  <a16:creationId xmlns:a16="http://schemas.microsoft.com/office/drawing/2014/main" id="{CD6D2815-77DF-FD45-ACB5-955806D0D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7" name="Text Box 92">
              <a:extLst>
                <a:ext uri="{FF2B5EF4-FFF2-40B4-BE49-F238E27FC236}">
                  <a16:creationId xmlns:a16="http://schemas.microsoft.com/office/drawing/2014/main" id="{366B24DD-353C-9942-B36F-1EC26959C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29038" name="Line 93">
            <a:extLst>
              <a:ext uri="{FF2B5EF4-FFF2-40B4-BE49-F238E27FC236}">
                <a16:creationId xmlns:a16="http://schemas.microsoft.com/office/drawing/2014/main" id="{63000224-0A65-C744-9F63-8C8DC2C83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39" name="Group 94">
            <a:extLst>
              <a:ext uri="{FF2B5EF4-FFF2-40B4-BE49-F238E27FC236}">
                <a16:creationId xmlns:a16="http://schemas.microsoft.com/office/drawing/2014/main" id="{50FF6920-EED9-DE48-8A64-F621471E06DC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129064" name="Oval 95">
              <a:extLst>
                <a:ext uri="{FF2B5EF4-FFF2-40B4-BE49-F238E27FC236}">
                  <a16:creationId xmlns:a16="http://schemas.microsoft.com/office/drawing/2014/main" id="{20F190FB-DD74-934A-8AF4-88492345D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5" name="Text Box 96">
              <a:extLst>
                <a:ext uri="{FF2B5EF4-FFF2-40B4-BE49-F238E27FC236}">
                  <a16:creationId xmlns:a16="http://schemas.microsoft.com/office/drawing/2014/main" id="{0ADF53AB-2CFC-0844-886F-32F789F81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9040" name="Freeform 97">
            <a:extLst>
              <a:ext uri="{FF2B5EF4-FFF2-40B4-BE49-F238E27FC236}">
                <a16:creationId xmlns:a16="http://schemas.microsoft.com/office/drawing/2014/main" id="{AA0CEEF4-A7B8-AC48-8730-99B4AAE4D164}"/>
              </a:ext>
            </a:extLst>
          </p:cNvPr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425700 w 1528"/>
              <a:gd name="T1" fmla="*/ 674688 h 465"/>
              <a:gd name="T2" fmla="*/ 1593850 w 1528"/>
              <a:gd name="T3" fmla="*/ 115888 h 465"/>
              <a:gd name="T4" fmla="*/ 1003300 w 1528"/>
              <a:gd name="T5" fmla="*/ 103188 h 465"/>
              <a:gd name="T6" fmla="*/ 0 w 1528"/>
              <a:gd name="T7" fmla="*/ 738188 h 465"/>
              <a:gd name="T8" fmla="*/ 0 60000 65536"/>
              <a:gd name="T9" fmla="*/ 0 60000 65536"/>
              <a:gd name="T10" fmla="*/ 0 60000 65536"/>
              <a:gd name="T11" fmla="*/ 0 60000 65536"/>
              <a:gd name="T12" fmla="*/ 0 w 1528"/>
              <a:gd name="T13" fmla="*/ 0 h 465"/>
              <a:gd name="T14" fmla="*/ 1528 w 1528"/>
              <a:gd name="T15" fmla="*/ 465 h 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41" name="Group 98">
            <a:extLst>
              <a:ext uri="{FF2B5EF4-FFF2-40B4-BE49-F238E27FC236}">
                <a16:creationId xmlns:a16="http://schemas.microsoft.com/office/drawing/2014/main" id="{11713AFF-71B1-764E-9D74-0D9AFA876B9B}"/>
              </a:ext>
            </a:extLst>
          </p:cNvPr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129062" name="Oval 99">
              <a:extLst>
                <a:ext uri="{FF2B5EF4-FFF2-40B4-BE49-F238E27FC236}">
                  <a16:creationId xmlns:a16="http://schemas.microsoft.com/office/drawing/2014/main" id="{CCACCAE1-01D0-7F43-9584-BDF095EC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3" name="Text Box 100">
              <a:extLst>
                <a:ext uri="{FF2B5EF4-FFF2-40B4-BE49-F238E27FC236}">
                  <a16:creationId xmlns:a16="http://schemas.microsoft.com/office/drawing/2014/main" id="{A50E6D78-AD65-914B-9E4D-E24DE9A63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9042" name="Line 101">
            <a:extLst>
              <a:ext uri="{FF2B5EF4-FFF2-40B4-BE49-F238E27FC236}">
                <a16:creationId xmlns:a16="http://schemas.microsoft.com/office/drawing/2014/main" id="{041FBD67-86E7-E848-9CC0-EACBA822E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43" name="Group 102">
            <a:extLst>
              <a:ext uri="{FF2B5EF4-FFF2-40B4-BE49-F238E27FC236}">
                <a16:creationId xmlns:a16="http://schemas.microsoft.com/office/drawing/2014/main" id="{66F1AD55-A9CE-EB41-9F3E-FB65BCC27D3C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129060" name="Oval 103">
              <a:extLst>
                <a:ext uri="{FF2B5EF4-FFF2-40B4-BE49-F238E27FC236}">
                  <a16:creationId xmlns:a16="http://schemas.microsoft.com/office/drawing/2014/main" id="{43CFD035-A20A-124D-BDFC-51D346200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1" name="Text Box 104">
              <a:extLst>
                <a:ext uri="{FF2B5EF4-FFF2-40B4-BE49-F238E27FC236}">
                  <a16:creationId xmlns:a16="http://schemas.microsoft.com/office/drawing/2014/main" id="{9AF68C5F-8DC0-2846-B25A-3EE73DAE5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29044" name="Freeform 105">
            <a:extLst>
              <a:ext uri="{FF2B5EF4-FFF2-40B4-BE49-F238E27FC236}">
                <a16:creationId xmlns:a16="http://schemas.microsoft.com/office/drawing/2014/main" id="{06AA8FEA-7598-0B4C-8A26-F00B31D9B91F}"/>
              </a:ext>
            </a:extLst>
          </p:cNvPr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431800 h 328"/>
              <a:gd name="T2" fmla="*/ 781050 w 532"/>
              <a:gd name="T3" fmla="*/ 82550 h 328"/>
              <a:gd name="T4" fmla="*/ 107950 w 532"/>
              <a:gd name="T5" fmla="*/ 520700 h 328"/>
              <a:gd name="T6" fmla="*/ 0 60000 65536"/>
              <a:gd name="T7" fmla="*/ 0 60000 65536"/>
              <a:gd name="T8" fmla="*/ 0 60000 65536"/>
              <a:gd name="T9" fmla="*/ 0 w 532"/>
              <a:gd name="T10" fmla="*/ 0 h 328"/>
              <a:gd name="T11" fmla="*/ 532 w 53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45" name="Group 106">
            <a:extLst>
              <a:ext uri="{FF2B5EF4-FFF2-40B4-BE49-F238E27FC236}">
                <a16:creationId xmlns:a16="http://schemas.microsoft.com/office/drawing/2014/main" id="{12BA1EAB-D83F-9740-B479-D309B718A839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129058" name="Oval 107">
              <a:extLst>
                <a:ext uri="{FF2B5EF4-FFF2-40B4-BE49-F238E27FC236}">
                  <a16:creationId xmlns:a16="http://schemas.microsoft.com/office/drawing/2014/main" id="{E2A8E80F-F2CB-4A43-8D0D-9F2A40F3B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9" name="Text Box 108">
              <a:extLst>
                <a:ext uri="{FF2B5EF4-FFF2-40B4-BE49-F238E27FC236}">
                  <a16:creationId xmlns:a16="http://schemas.microsoft.com/office/drawing/2014/main" id="{57AF7909-7ED6-9343-9737-B9E2241D7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29046" name="Freeform 109">
            <a:extLst>
              <a:ext uri="{FF2B5EF4-FFF2-40B4-BE49-F238E27FC236}">
                <a16:creationId xmlns:a16="http://schemas.microsoft.com/office/drawing/2014/main" id="{FA7CE735-6EAC-DF47-B03A-0C89D22F8E87}"/>
              </a:ext>
            </a:extLst>
          </p:cNvPr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107950 w 476"/>
              <a:gd name="T1" fmla="*/ 920750 h 580"/>
              <a:gd name="T2" fmla="*/ 749300 w 476"/>
              <a:gd name="T3" fmla="*/ 514350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  <a:gd name="T9" fmla="*/ 0 w 476"/>
              <a:gd name="T10" fmla="*/ 0 h 580"/>
              <a:gd name="T11" fmla="*/ 476 w 476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47" name="Group 110">
            <a:extLst>
              <a:ext uri="{FF2B5EF4-FFF2-40B4-BE49-F238E27FC236}">
                <a16:creationId xmlns:a16="http://schemas.microsoft.com/office/drawing/2014/main" id="{DE8C10C1-49DC-0E4D-BA4A-E730916A449C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129056" name="Oval 111">
              <a:extLst>
                <a:ext uri="{FF2B5EF4-FFF2-40B4-BE49-F238E27FC236}">
                  <a16:creationId xmlns:a16="http://schemas.microsoft.com/office/drawing/2014/main" id="{DAA4A118-BE08-474D-8E5D-F0A9FAB1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7" name="Text Box 112">
              <a:extLst>
                <a:ext uri="{FF2B5EF4-FFF2-40B4-BE49-F238E27FC236}">
                  <a16:creationId xmlns:a16="http://schemas.microsoft.com/office/drawing/2014/main" id="{97B33C8C-F7EA-7B4D-824A-DED594AC7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29048" name="Line 113">
            <a:extLst>
              <a:ext uri="{FF2B5EF4-FFF2-40B4-BE49-F238E27FC236}">
                <a16:creationId xmlns:a16="http://schemas.microsoft.com/office/drawing/2014/main" id="{1FAC65C3-BF27-6C4F-8E9D-F94F8F9DB3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49" name="Group 114">
            <a:extLst>
              <a:ext uri="{FF2B5EF4-FFF2-40B4-BE49-F238E27FC236}">
                <a16:creationId xmlns:a16="http://schemas.microsoft.com/office/drawing/2014/main" id="{AE5457C1-4382-0F47-9FB8-7D9D5D2094BE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129054" name="Oval 115">
              <a:extLst>
                <a:ext uri="{FF2B5EF4-FFF2-40B4-BE49-F238E27FC236}">
                  <a16:creationId xmlns:a16="http://schemas.microsoft.com/office/drawing/2014/main" id="{E047FFB2-E331-C643-A756-A68A954B4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5" name="Text Box 116">
              <a:extLst>
                <a:ext uri="{FF2B5EF4-FFF2-40B4-BE49-F238E27FC236}">
                  <a16:creationId xmlns:a16="http://schemas.microsoft.com/office/drawing/2014/main" id="{8403F15A-77FD-7C45-A7B0-5030AA8D9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29050" name="Rectangle 118">
            <a:extLst>
              <a:ext uri="{FF2B5EF4-FFF2-40B4-BE49-F238E27FC236}">
                <a16:creationId xmlns:a16="http://schemas.microsoft.com/office/drawing/2014/main" id="{4E4C5C89-C110-5742-84B8-855935F9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129051" name="Text Box 119">
            <a:extLst>
              <a:ext uri="{FF2B5EF4-FFF2-40B4-BE49-F238E27FC236}">
                <a16:creationId xmlns:a16="http://schemas.microsoft.com/office/drawing/2014/main" id="{C22F8A13-DEDC-7C48-91A4-3002646C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new BSS</a:t>
            </a:r>
          </a:p>
        </p:txBody>
      </p:sp>
      <p:sp>
        <p:nvSpPr>
          <p:cNvPr id="129052" name="Rectangle 120">
            <a:extLst>
              <a:ext uri="{FF2B5EF4-FFF2-40B4-BE49-F238E27FC236}">
                <a16:creationId xmlns:a16="http://schemas.microsoft.com/office/drawing/2014/main" id="{6C44B727-9870-434E-AC93-923FD701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889000" indent="-3810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1. old BSS informs MSC of impending handoff, provides list of 1</a:t>
            </a:r>
            <a:r>
              <a:rPr lang="en-US" altLang="en-US" sz="2000" baseline="30000">
                <a:latin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</a:rPr>
              <a:t> new BSSs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2. MSC sets up path (allocates resources) to new BSS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3. new BSS allocates radio channel for use by mobile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4. new BSS signals MSC, old BSS: ready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5. old BSS tells mobile: perform handoff to new BSS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6. mobile, new BSS signal to activate new channel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7. mobile signals via new BSS to MSC: handoff complete.  MSC reroutes call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8 MSC-old-BSS resources released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None/>
            </a:pPr>
            <a:endParaRPr lang="en-US" altLang="en-US" sz="2000"/>
          </a:p>
        </p:txBody>
      </p:sp>
      <p:sp>
        <p:nvSpPr>
          <p:cNvPr id="129053" name="Line 121">
            <a:extLst>
              <a:ext uri="{FF2B5EF4-FFF2-40B4-BE49-F238E27FC236}">
                <a16:creationId xmlns:a16="http://schemas.microsoft.com/office/drawing/2014/main" id="{60568090-2B71-1548-ACDF-65DA3AC5E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ooter Placeholder 5">
            <a:extLst>
              <a:ext uri="{FF2B5EF4-FFF2-40B4-BE49-F238E27FC236}">
                <a16:creationId xmlns:a16="http://schemas.microsoft.com/office/drawing/2014/main" id="{5F4C553A-3FE6-FD46-A571-BB96AE69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4" name="Slide Number Placeholder 6">
            <a:extLst>
              <a:ext uri="{FF2B5EF4-FFF2-40B4-BE49-F238E27FC236}">
                <a16:creationId xmlns:a16="http://schemas.microsoft.com/office/drawing/2014/main" id="{CE43082C-8F19-2049-B92E-543A185A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58765BC6-4F1C-084E-97E4-E1E03ADA446A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31075" name="Group 2">
            <a:extLst>
              <a:ext uri="{FF2B5EF4-FFF2-40B4-BE49-F238E27FC236}">
                <a16:creationId xmlns:a16="http://schemas.microsoft.com/office/drawing/2014/main" id="{1493712D-E0E6-A143-9F57-D5635ACFD94F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31602" name="Freeform 3">
              <a:extLst>
                <a:ext uri="{FF2B5EF4-FFF2-40B4-BE49-F238E27FC236}">
                  <a16:creationId xmlns:a16="http://schemas.microsoft.com/office/drawing/2014/main" id="{21BA8695-266B-C341-9903-93888F46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151 w 1209"/>
                <a:gd name="T1" fmla="*/ 3 h 1134"/>
                <a:gd name="T2" fmla="*/ 22 w 1209"/>
                <a:gd name="T3" fmla="*/ 62 h 1134"/>
                <a:gd name="T4" fmla="*/ 18 w 1209"/>
                <a:gd name="T5" fmla="*/ 209 h 1134"/>
                <a:gd name="T6" fmla="*/ 34 w 1209"/>
                <a:gd name="T7" fmla="*/ 331 h 1134"/>
                <a:gd name="T8" fmla="*/ 101 w 1209"/>
                <a:gd name="T9" fmla="*/ 430 h 1134"/>
                <a:gd name="T10" fmla="*/ 317 w 1209"/>
                <a:gd name="T11" fmla="*/ 459 h 1134"/>
                <a:gd name="T12" fmla="*/ 629 w 1209"/>
                <a:gd name="T13" fmla="*/ 494 h 1134"/>
                <a:gd name="T14" fmla="*/ 758 w 1209"/>
                <a:gd name="T15" fmla="*/ 407 h 1134"/>
                <a:gd name="T16" fmla="*/ 803 w 1209"/>
                <a:gd name="T17" fmla="*/ 178 h 1134"/>
                <a:gd name="T18" fmla="*/ 762 w 1209"/>
                <a:gd name="T19" fmla="*/ 84 h 1134"/>
                <a:gd name="T20" fmla="*/ 474 w 1209"/>
                <a:gd name="T21" fmla="*/ 46 h 1134"/>
                <a:gd name="T22" fmla="*/ 151 w 1209"/>
                <a:gd name="T23" fmla="*/ 3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03" name="Text Box 4">
              <a:extLst>
                <a:ext uri="{FF2B5EF4-FFF2-40B4-BE49-F238E27FC236}">
                  <a16:creationId xmlns:a16="http://schemas.microsoft.com/office/drawing/2014/main" id="{7102399D-CCF1-854D-8A85-2A79F37CB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home network</a:t>
              </a:r>
            </a:p>
          </p:txBody>
        </p:sp>
        <p:grpSp>
          <p:nvGrpSpPr>
            <p:cNvPr id="131604" name="Group 5">
              <a:extLst>
                <a:ext uri="{FF2B5EF4-FFF2-40B4-BE49-F238E27FC236}">
                  <a16:creationId xmlns:a16="http://schemas.microsoft.com/office/drawing/2014/main" id="{E6AA59E9-468F-7C4B-B28E-9BD3020FD1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131605" name="Rectangle 6">
                <a:extLst>
                  <a:ext uri="{FF2B5EF4-FFF2-40B4-BE49-F238E27FC236}">
                    <a16:creationId xmlns:a16="http://schemas.microsoft.com/office/drawing/2014/main" id="{CFBF9EB0-0E3C-2A49-9A93-BB547ECCF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606" name="Text Box 7">
                <a:extLst>
                  <a:ext uri="{FF2B5EF4-FFF2-40B4-BE49-F238E27FC236}">
                    <a16:creationId xmlns:a16="http://schemas.microsoft.com/office/drawing/2014/main" id="{5436F5DC-8D96-9E44-B835-00FC00C4B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Home MSC</a:t>
                </a:r>
              </a:p>
            </p:txBody>
          </p:sp>
        </p:grpSp>
      </p:grpSp>
      <p:sp>
        <p:nvSpPr>
          <p:cNvPr id="131076" name="Freeform 15">
            <a:extLst>
              <a:ext uri="{FF2B5EF4-FFF2-40B4-BE49-F238E27FC236}">
                <a16:creationId xmlns:a16="http://schemas.microsoft.com/office/drawing/2014/main" id="{FA1C946F-1A7D-0B4C-BC4A-1490E227A55B}"/>
              </a:ext>
            </a:extLst>
          </p:cNvPr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65765 w 1292"/>
              <a:gd name="T1" fmla="*/ 9023 h 1255"/>
              <a:gd name="T2" fmla="*/ 38920 w 1292"/>
              <a:gd name="T3" fmla="*/ 202369 h 1255"/>
              <a:gd name="T4" fmla="*/ 32248 w 1292"/>
              <a:gd name="T5" fmla="*/ 674134 h 1255"/>
              <a:gd name="T6" fmla="*/ 58935 w 1292"/>
              <a:gd name="T7" fmla="*/ 1068560 h 1255"/>
              <a:gd name="T8" fmla="*/ 272437 w 1292"/>
              <a:gd name="T9" fmla="*/ 1122697 h 1255"/>
              <a:gd name="T10" fmla="*/ 719456 w 1292"/>
              <a:gd name="T11" fmla="*/ 1455252 h 1255"/>
              <a:gd name="T12" fmla="*/ 1106428 w 1292"/>
              <a:gd name="T13" fmla="*/ 1594461 h 1255"/>
              <a:gd name="T14" fmla="*/ 1333273 w 1292"/>
              <a:gd name="T15" fmla="*/ 1316043 h 1255"/>
              <a:gd name="T16" fmla="*/ 1413336 w 1292"/>
              <a:gd name="T17" fmla="*/ 573594 h 1255"/>
              <a:gd name="T18" fmla="*/ 1339945 w 1292"/>
              <a:gd name="T19" fmla="*/ 271974 h 1255"/>
              <a:gd name="T20" fmla="*/ 832879 w 1292"/>
              <a:gd name="T21" fmla="*/ 148232 h 1255"/>
              <a:gd name="T22" fmla="*/ 265765 w 1292"/>
              <a:gd name="T23" fmla="*/ 9023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Text Box 16">
            <a:extLst>
              <a:ext uri="{FF2B5EF4-FFF2-40B4-BE49-F238E27FC236}">
                <a16:creationId xmlns:a16="http://schemas.microsoft.com/office/drawing/2014/main" id="{3BF7C99B-1CE9-6943-A59C-F68D1957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PSTN</a:t>
            </a:r>
          </a:p>
        </p:txBody>
      </p:sp>
      <p:grpSp>
        <p:nvGrpSpPr>
          <p:cNvPr id="131078" name="Group 17">
            <a:extLst>
              <a:ext uri="{FF2B5EF4-FFF2-40B4-BE49-F238E27FC236}">
                <a16:creationId xmlns:a16="http://schemas.microsoft.com/office/drawing/2014/main" id="{1B17377C-3A34-414E-89C9-5985F264D2EE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31599" name="Picture 18" descr="lgv_fqmg[1]">
              <a:extLst>
                <a:ext uri="{FF2B5EF4-FFF2-40B4-BE49-F238E27FC236}">
                  <a16:creationId xmlns:a16="http://schemas.microsoft.com/office/drawing/2014/main" id="{EB9F7F60-5B15-A24C-A1BF-AD1189524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600" name="Line 19">
              <a:extLst>
                <a:ext uri="{FF2B5EF4-FFF2-40B4-BE49-F238E27FC236}">
                  <a16:creationId xmlns:a16="http://schemas.microsoft.com/office/drawing/2014/main" id="{F87E0992-8687-4E47-9773-97A6D5FD7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601" name="Line 20">
              <a:extLst>
                <a:ext uri="{FF2B5EF4-FFF2-40B4-BE49-F238E27FC236}">
                  <a16:creationId xmlns:a16="http://schemas.microsoft.com/office/drawing/2014/main" id="{AFD81B3D-3F3E-C440-8041-815160BEC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1079" name="Picture 21" descr="e2gmc3yp[1]">
            <a:extLst>
              <a:ext uri="{FF2B5EF4-FFF2-40B4-BE49-F238E27FC236}">
                <a16:creationId xmlns:a16="http://schemas.microsoft.com/office/drawing/2014/main" id="{D73B3528-F002-AE4A-A556-8B09D613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0" name="Text Box 22">
            <a:extLst>
              <a:ext uri="{FF2B5EF4-FFF2-40B4-BE49-F238E27FC236}">
                <a16:creationId xmlns:a16="http://schemas.microsoft.com/office/drawing/2014/main" id="{6524FD46-9EB5-F140-B96E-133A1EA82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2455863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correspondent</a:t>
            </a:r>
          </a:p>
        </p:txBody>
      </p:sp>
      <p:sp>
        <p:nvSpPr>
          <p:cNvPr id="131081" name="Freeform 23">
            <a:extLst>
              <a:ext uri="{FF2B5EF4-FFF2-40B4-BE49-F238E27FC236}">
                <a16:creationId xmlns:a16="http://schemas.microsoft.com/office/drawing/2014/main" id="{6127A473-12EF-6E40-96BC-2C49FD4FA2A8}"/>
              </a:ext>
            </a:extLst>
          </p:cNvPr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222500 w 1400"/>
              <a:gd name="T1" fmla="*/ 165100 h 281"/>
              <a:gd name="T2" fmla="*/ 2057400 w 1400"/>
              <a:gd name="T3" fmla="*/ 330200 h 281"/>
              <a:gd name="T4" fmla="*/ 1257300 w 1400"/>
              <a:gd name="T5" fmla="*/ 431800 h 281"/>
              <a:gd name="T6" fmla="*/ 495300 w 1400"/>
              <a:gd name="T7" fmla="*/ 241300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Freeform 24">
            <a:extLst>
              <a:ext uri="{FF2B5EF4-FFF2-40B4-BE49-F238E27FC236}">
                <a16:creationId xmlns:a16="http://schemas.microsoft.com/office/drawing/2014/main" id="{40D6CAF8-3CB5-6A49-997B-B4AA3B2A8FEA}"/>
              </a:ext>
            </a:extLst>
          </p:cNvPr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914400 w 685"/>
              <a:gd name="T3" fmla="*/ 520700 h 556"/>
              <a:gd name="T4" fmla="*/ 1041400 w 685"/>
              <a:gd name="T5" fmla="*/ 749300 h 556"/>
              <a:gd name="T6" fmla="*/ 709612 w 685"/>
              <a:gd name="T7" fmla="*/ 882650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083" name="Group 25">
            <a:extLst>
              <a:ext uri="{FF2B5EF4-FFF2-40B4-BE49-F238E27FC236}">
                <a16:creationId xmlns:a16="http://schemas.microsoft.com/office/drawing/2014/main" id="{6E5C2CA0-6E70-7444-BA38-9DDB19ED446C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131467" name="AutoShape 26">
              <a:extLst>
                <a:ext uri="{FF2B5EF4-FFF2-40B4-BE49-F238E27FC236}">
                  <a16:creationId xmlns:a16="http://schemas.microsoft.com/office/drawing/2014/main" id="{C3E0BC05-A1F4-B24E-9890-C54BE6271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468" name="AutoShape 27">
              <a:extLst>
                <a:ext uri="{FF2B5EF4-FFF2-40B4-BE49-F238E27FC236}">
                  <a16:creationId xmlns:a16="http://schemas.microsoft.com/office/drawing/2014/main" id="{E1211219-95A5-2B46-92EF-923AD6FF8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469" name="AutoShape 28">
              <a:extLst>
                <a:ext uri="{FF2B5EF4-FFF2-40B4-BE49-F238E27FC236}">
                  <a16:creationId xmlns:a16="http://schemas.microsoft.com/office/drawing/2014/main" id="{FD008FD7-0089-864A-9418-D21B5827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470" name="AutoShape 29">
              <a:extLst>
                <a:ext uri="{FF2B5EF4-FFF2-40B4-BE49-F238E27FC236}">
                  <a16:creationId xmlns:a16="http://schemas.microsoft.com/office/drawing/2014/main" id="{5A38D62C-9B6D-9C4D-BA73-C1EBDE7E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1471" name="Group 30">
              <a:extLst>
                <a:ext uri="{FF2B5EF4-FFF2-40B4-BE49-F238E27FC236}">
                  <a16:creationId xmlns:a16="http://schemas.microsoft.com/office/drawing/2014/main" id="{37251429-1DCA-5547-8F7F-EEC33226C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131569" name="Line 31">
                <a:extLst>
                  <a:ext uri="{FF2B5EF4-FFF2-40B4-BE49-F238E27FC236}">
                    <a16:creationId xmlns:a16="http://schemas.microsoft.com/office/drawing/2014/main" id="{37D98E23-DC5D-2B4C-B895-C763DB56E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0" name="Line 32">
                <a:extLst>
                  <a:ext uri="{FF2B5EF4-FFF2-40B4-BE49-F238E27FC236}">
                    <a16:creationId xmlns:a16="http://schemas.microsoft.com/office/drawing/2014/main" id="{F56ED55D-499A-364D-B406-DB40FE7AE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1" name="Line 33">
                <a:extLst>
                  <a:ext uri="{FF2B5EF4-FFF2-40B4-BE49-F238E27FC236}">
                    <a16:creationId xmlns:a16="http://schemas.microsoft.com/office/drawing/2014/main" id="{D5DDB961-F1C1-7041-B8FB-5505F1CBC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2" name="Line 34">
                <a:extLst>
                  <a:ext uri="{FF2B5EF4-FFF2-40B4-BE49-F238E27FC236}">
                    <a16:creationId xmlns:a16="http://schemas.microsoft.com/office/drawing/2014/main" id="{6BAE8C25-840E-654B-AF96-E5AEEC8CC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3" name="Line 35">
                <a:extLst>
                  <a:ext uri="{FF2B5EF4-FFF2-40B4-BE49-F238E27FC236}">
                    <a16:creationId xmlns:a16="http://schemas.microsoft.com/office/drawing/2014/main" id="{A5271AA3-5277-4848-BF56-2EF12528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4" name="Line 36">
                <a:extLst>
                  <a:ext uri="{FF2B5EF4-FFF2-40B4-BE49-F238E27FC236}">
                    <a16:creationId xmlns:a16="http://schemas.microsoft.com/office/drawing/2014/main" id="{B134C1AA-2691-4D43-B5F3-024053157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5" name="Line 37">
                <a:extLst>
                  <a:ext uri="{FF2B5EF4-FFF2-40B4-BE49-F238E27FC236}">
                    <a16:creationId xmlns:a16="http://schemas.microsoft.com/office/drawing/2014/main" id="{252AF53E-AD91-D844-BF4E-5A41AEEE4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6" name="Line 38">
                <a:extLst>
                  <a:ext uri="{FF2B5EF4-FFF2-40B4-BE49-F238E27FC236}">
                    <a16:creationId xmlns:a16="http://schemas.microsoft.com/office/drawing/2014/main" id="{19CB1113-DF13-004D-BAD9-55BB7C9EE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7" name="Line 39">
                <a:extLst>
                  <a:ext uri="{FF2B5EF4-FFF2-40B4-BE49-F238E27FC236}">
                    <a16:creationId xmlns:a16="http://schemas.microsoft.com/office/drawing/2014/main" id="{A010A8CE-09C4-F446-93AA-179BB4B6C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8" name="Line 40">
                <a:extLst>
                  <a:ext uri="{FF2B5EF4-FFF2-40B4-BE49-F238E27FC236}">
                    <a16:creationId xmlns:a16="http://schemas.microsoft.com/office/drawing/2014/main" id="{1EE3EE2F-5919-AD41-A6E7-88D7E6C8A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79" name="Line 41">
                <a:extLst>
                  <a:ext uri="{FF2B5EF4-FFF2-40B4-BE49-F238E27FC236}">
                    <a16:creationId xmlns:a16="http://schemas.microsoft.com/office/drawing/2014/main" id="{AE2F5ED1-5607-3E4E-85D1-A57E48C4B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80" name="Line 42">
                <a:extLst>
                  <a:ext uri="{FF2B5EF4-FFF2-40B4-BE49-F238E27FC236}">
                    <a16:creationId xmlns:a16="http://schemas.microsoft.com/office/drawing/2014/main" id="{4DBD8E6C-2124-4F47-9105-B3B8F3674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81" name="Line 43">
                <a:extLst>
                  <a:ext uri="{FF2B5EF4-FFF2-40B4-BE49-F238E27FC236}">
                    <a16:creationId xmlns:a16="http://schemas.microsoft.com/office/drawing/2014/main" id="{B6136C5C-E523-1242-B5E4-D2245095B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82" name="Line 44">
                <a:extLst>
                  <a:ext uri="{FF2B5EF4-FFF2-40B4-BE49-F238E27FC236}">
                    <a16:creationId xmlns:a16="http://schemas.microsoft.com/office/drawing/2014/main" id="{623BDC96-220C-1A4A-BE06-C18C3F5CB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83" name="Line 45">
                <a:extLst>
                  <a:ext uri="{FF2B5EF4-FFF2-40B4-BE49-F238E27FC236}">
                    <a16:creationId xmlns:a16="http://schemas.microsoft.com/office/drawing/2014/main" id="{86D0999A-D172-4148-A5CE-BF0EAD175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584" name="Group 46">
                <a:extLst>
                  <a:ext uri="{FF2B5EF4-FFF2-40B4-BE49-F238E27FC236}">
                    <a16:creationId xmlns:a16="http://schemas.microsoft.com/office/drawing/2014/main" id="{0421AC0B-A5A4-2F43-8A49-F37807CBF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595" name="Line 47">
                  <a:extLst>
                    <a:ext uri="{FF2B5EF4-FFF2-40B4-BE49-F238E27FC236}">
                      <a16:creationId xmlns:a16="http://schemas.microsoft.com/office/drawing/2014/main" id="{FEA14876-31D4-1A47-8803-6C9B5066B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96" name="Line 48">
                  <a:extLst>
                    <a:ext uri="{FF2B5EF4-FFF2-40B4-BE49-F238E27FC236}">
                      <a16:creationId xmlns:a16="http://schemas.microsoft.com/office/drawing/2014/main" id="{926DECFE-FEE9-7A49-A8B0-DD001B6BA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97" name="Line 49">
                  <a:extLst>
                    <a:ext uri="{FF2B5EF4-FFF2-40B4-BE49-F238E27FC236}">
                      <a16:creationId xmlns:a16="http://schemas.microsoft.com/office/drawing/2014/main" id="{5E75CA5C-F065-4B46-85CC-D0D5F0313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98" name="Line 50">
                  <a:extLst>
                    <a:ext uri="{FF2B5EF4-FFF2-40B4-BE49-F238E27FC236}">
                      <a16:creationId xmlns:a16="http://schemas.microsoft.com/office/drawing/2014/main" id="{E791D96B-880A-654B-BDE0-8FD5CDE69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585" name="Group 51">
                <a:extLst>
                  <a:ext uri="{FF2B5EF4-FFF2-40B4-BE49-F238E27FC236}">
                    <a16:creationId xmlns:a16="http://schemas.microsoft.com/office/drawing/2014/main" id="{5BBA94B3-0BEE-D342-BBDE-A69DDB5DF1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591" name="Line 52">
                  <a:extLst>
                    <a:ext uri="{FF2B5EF4-FFF2-40B4-BE49-F238E27FC236}">
                      <a16:creationId xmlns:a16="http://schemas.microsoft.com/office/drawing/2014/main" id="{BEBAF5C1-F761-3E44-B78D-D16A5F601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92" name="Line 53">
                  <a:extLst>
                    <a:ext uri="{FF2B5EF4-FFF2-40B4-BE49-F238E27FC236}">
                      <a16:creationId xmlns:a16="http://schemas.microsoft.com/office/drawing/2014/main" id="{540210EF-990C-A045-98F6-76B49C4A4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93" name="Line 54">
                  <a:extLst>
                    <a:ext uri="{FF2B5EF4-FFF2-40B4-BE49-F238E27FC236}">
                      <a16:creationId xmlns:a16="http://schemas.microsoft.com/office/drawing/2014/main" id="{EB5BF0F6-7CB1-2043-B9E2-C32789CA9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94" name="Line 55">
                  <a:extLst>
                    <a:ext uri="{FF2B5EF4-FFF2-40B4-BE49-F238E27FC236}">
                      <a16:creationId xmlns:a16="http://schemas.microsoft.com/office/drawing/2014/main" id="{23DFF9D3-F5D2-2644-A3CF-2548D459C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586" name="Group 56">
                <a:extLst>
                  <a:ext uri="{FF2B5EF4-FFF2-40B4-BE49-F238E27FC236}">
                    <a16:creationId xmlns:a16="http://schemas.microsoft.com/office/drawing/2014/main" id="{0D65A9C3-C665-D649-A400-1A8190961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587" name="Line 57">
                  <a:extLst>
                    <a:ext uri="{FF2B5EF4-FFF2-40B4-BE49-F238E27FC236}">
                      <a16:creationId xmlns:a16="http://schemas.microsoft.com/office/drawing/2014/main" id="{3E65A23D-61CB-5348-819B-AF688C9CD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88" name="Line 58">
                  <a:extLst>
                    <a:ext uri="{FF2B5EF4-FFF2-40B4-BE49-F238E27FC236}">
                      <a16:creationId xmlns:a16="http://schemas.microsoft.com/office/drawing/2014/main" id="{83E84B17-9886-E84A-879D-7227AF6DC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89" name="Line 59">
                  <a:extLst>
                    <a:ext uri="{FF2B5EF4-FFF2-40B4-BE49-F238E27FC236}">
                      <a16:creationId xmlns:a16="http://schemas.microsoft.com/office/drawing/2014/main" id="{D0830D79-76BE-BC42-AED6-7AF49283C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90" name="Line 60">
                  <a:extLst>
                    <a:ext uri="{FF2B5EF4-FFF2-40B4-BE49-F238E27FC236}">
                      <a16:creationId xmlns:a16="http://schemas.microsoft.com/office/drawing/2014/main" id="{6C537A10-935E-E340-A2B8-74ECEEC97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472" name="Group 61">
              <a:extLst>
                <a:ext uri="{FF2B5EF4-FFF2-40B4-BE49-F238E27FC236}">
                  <a16:creationId xmlns:a16="http://schemas.microsoft.com/office/drawing/2014/main" id="{761F5B0D-9E34-8B42-A8ED-BF1C71128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131539" name="Line 62">
                <a:extLst>
                  <a:ext uri="{FF2B5EF4-FFF2-40B4-BE49-F238E27FC236}">
                    <a16:creationId xmlns:a16="http://schemas.microsoft.com/office/drawing/2014/main" id="{C74D8F7D-18F8-2B49-A100-9A0DA9F8F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0" name="Line 63">
                <a:extLst>
                  <a:ext uri="{FF2B5EF4-FFF2-40B4-BE49-F238E27FC236}">
                    <a16:creationId xmlns:a16="http://schemas.microsoft.com/office/drawing/2014/main" id="{3FD76758-F20D-E543-9690-9624196EA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1" name="Line 64">
                <a:extLst>
                  <a:ext uri="{FF2B5EF4-FFF2-40B4-BE49-F238E27FC236}">
                    <a16:creationId xmlns:a16="http://schemas.microsoft.com/office/drawing/2014/main" id="{D8C85110-4D27-6841-983F-DC6A68EBB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2" name="Line 65">
                <a:extLst>
                  <a:ext uri="{FF2B5EF4-FFF2-40B4-BE49-F238E27FC236}">
                    <a16:creationId xmlns:a16="http://schemas.microsoft.com/office/drawing/2014/main" id="{86D0E980-3374-1842-8B91-842FB7624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3" name="Line 66">
                <a:extLst>
                  <a:ext uri="{FF2B5EF4-FFF2-40B4-BE49-F238E27FC236}">
                    <a16:creationId xmlns:a16="http://schemas.microsoft.com/office/drawing/2014/main" id="{20444588-0F20-4C46-88B5-90559AF89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4" name="Line 67">
                <a:extLst>
                  <a:ext uri="{FF2B5EF4-FFF2-40B4-BE49-F238E27FC236}">
                    <a16:creationId xmlns:a16="http://schemas.microsoft.com/office/drawing/2014/main" id="{114BA6BC-91F0-AF49-B28D-10B9AEEF1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5" name="Line 68">
                <a:extLst>
                  <a:ext uri="{FF2B5EF4-FFF2-40B4-BE49-F238E27FC236}">
                    <a16:creationId xmlns:a16="http://schemas.microsoft.com/office/drawing/2014/main" id="{281553F2-475E-6C45-BF4B-241585298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6" name="Line 69">
                <a:extLst>
                  <a:ext uri="{FF2B5EF4-FFF2-40B4-BE49-F238E27FC236}">
                    <a16:creationId xmlns:a16="http://schemas.microsoft.com/office/drawing/2014/main" id="{1CF7FBEE-D924-0647-9624-1184D2902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7" name="Line 70">
                <a:extLst>
                  <a:ext uri="{FF2B5EF4-FFF2-40B4-BE49-F238E27FC236}">
                    <a16:creationId xmlns:a16="http://schemas.microsoft.com/office/drawing/2014/main" id="{C2AF4F7D-B16E-E74B-8142-AEE9DAAE3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8" name="Line 71">
                <a:extLst>
                  <a:ext uri="{FF2B5EF4-FFF2-40B4-BE49-F238E27FC236}">
                    <a16:creationId xmlns:a16="http://schemas.microsoft.com/office/drawing/2014/main" id="{5C98DFEB-1FCD-C446-8E10-6ECCE1A32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49" name="Line 72">
                <a:extLst>
                  <a:ext uri="{FF2B5EF4-FFF2-40B4-BE49-F238E27FC236}">
                    <a16:creationId xmlns:a16="http://schemas.microsoft.com/office/drawing/2014/main" id="{B3ABFCDD-3BBB-C94F-A527-C90AFBC1E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50" name="Line 73">
                <a:extLst>
                  <a:ext uri="{FF2B5EF4-FFF2-40B4-BE49-F238E27FC236}">
                    <a16:creationId xmlns:a16="http://schemas.microsoft.com/office/drawing/2014/main" id="{16C9977C-D13D-4D48-BC7B-69756047A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51" name="Line 74">
                <a:extLst>
                  <a:ext uri="{FF2B5EF4-FFF2-40B4-BE49-F238E27FC236}">
                    <a16:creationId xmlns:a16="http://schemas.microsoft.com/office/drawing/2014/main" id="{43FCE617-13D1-BE4B-9246-638D13F22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52" name="Line 75">
                <a:extLst>
                  <a:ext uri="{FF2B5EF4-FFF2-40B4-BE49-F238E27FC236}">
                    <a16:creationId xmlns:a16="http://schemas.microsoft.com/office/drawing/2014/main" id="{7245DA6E-C51E-2041-AB14-113A860F2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53" name="Line 76">
                <a:extLst>
                  <a:ext uri="{FF2B5EF4-FFF2-40B4-BE49-F238E27FC236}">
                    <a16:creationId xmlns:a16="http://schemas.microsoft.com/office/drawing/2014/main" id="{D2D952E4-1681-0B44-8926-09C8233C5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554" name="Group 77">
                <a:extLst>
                  <a:ext uri="{FF2B5EF4-FFF2-40B4-BE49-F238E27FC236}">
                    <a16:creationId xmlns:a16="http://schemas.microsoft.com/office/drawing/2014/main" id="{585E5CB5-924C-C741-8F60-90B235EBB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565" name="Line 78">
                  <a:extLst>
                    <a:ext uri="{FF2B5EF4-FFF2-40B4-BE49-F238E27FC236}">
                      <a16:creationId xmlns:a16="http://schemas.microsoft.com/office/drawing/2014/main" id="{BB541621-10AE-4344-982C-77ADDE62B9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66" name="Line 79">
                  <a:extLst>
                    <a:ext uri="{FF2B5EF4-FFF2-40B4-BE49-F238E27FC236}">
                      <a16:creationId xmlns:a16="http://schemas.microsoft.com/office/drawing/2014/main" id="{316FA503-D677-4F47-94ED-FCCF27C5C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67" name="Line 80">
                  <a:extLst>
                    <a:ext uri="{FF2B5EF4-FFF2-40B4-BE49-F238E27FC236}">
                      <a16:creationId xmlns:a16="http://schemas.microsoft.com/office/drawing/2014/main" id="{81CFE2AD-F8DD-134F-B0EA-C4F8C9EA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68" name="Line 81">
                  <a:extLst>
                    <a:ext uri="{FF2B5EF4-FFF2-40B4-BE49-F238E27FC236}">
                      <a16:creationId xmlns:a16="http://schemas.microsoft.com/office/drawing/2014/main" id="{C5B69E33-F873-A546-85AB-9A3B8FFA5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555" name="Group 82">
                <a:extLst>
                  <a:ext uri="{FF2B5EF4-FFF2-40B4-BE49-F238E27FC236}">
                    <a16:creationId xmlns:a16="http://schemas.microsoft.com/office/drawing/2014/main" id="{B7432D75-1A63-D145-A304-21F158782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561" name="Line 83">
                  <a:extLst>
                    <a:ext uri="{FF2B5EF4-FFF2-40B4-BE49-F238E27FC236}">
                      <a16:creationId xmlns:a16="http://schemas.microsoft.com/office/drawing/2014/main" id="{5F72B305-AEAB-9E47-A139-9C8EA8B2E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62" name="Line 84">
                  <a:extLst>
                    <a:ext uri="{FF2B5EF4-FFF2-40B4-BE49-F238E27FC236}">
                      <a16:creationId xmlns:a16="http://schemas.microsoft.com/office/drawing/2014/main" id="{E96E1206-0675-C345-ACBC-9C41A3EF7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63" name="Line 85">
                  <a:extLst>
                    <a:ext uri="{FF2B5EF4-FFF2-40B4-BE49-F238E27FC236}">
                      <a16:creationId xmlns:a16="http://schemas.microsoft.com/office/drawing/2014/main" id="{4185E6B8-7068-B547-987D-3C13224FF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64" name="Line 86">
                  <a:extLst>
                    <a:ext uri="{FF2B5EF4-FFF2-40B4-BE49-F238E27FC236}">
                      <a16:creationId xmlns:a16="http://schemas.microsoft.com/office/drawing/2014/main" id="{CF2BE53F-CD28-C44E-9BBC-2213DFEFC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556" name="Group 87">
                <a:extLst>
                  <a:ext uri="{FF2B5EF4-FFF2-40B4-BE49-F238E27FC236}">
                    <a16:creationId xmlns:a16="http://schemas.microsoft.com/office/drawing/2014/main" id="{6155BBDA-DB39-824D-BB39-40B762DF8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557" name="Line 88">
                  <a:extLst>
                    <a:ext uri="{FF2B5EF4-FFF2-40B4-BE49-F238E27FC236}">
                      <a16:creationId xmlns:a16="http://schemas.microsoft.com/office/drawing/2014/main" id="{AAD44D7C-7BA6-A143-B236-FF5C30619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58" name="Line 89">
                  <a:extLst>
                    <a:ext uri="{FF2B5EF4-FFF2-40B4-BE49-F238E27FC236}">
                      <a16:creationId xmlns:a16="http://schemas.microsoft.com/office/drawing/2014/main" id="{8E8ACC7B-EB48-734F-B818-454A5A85B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59" name="Line 90">
                  <a:extLst>
                    <a:ext uri="{FF2B5EF4-FFF2-40B4-BE49-F238E27FC236}">
                      <a16:creationId xmlns:a16="http://schemas.microsoft.com/office/drawing/2014/main" id="{E015CA39-60AF-274E-A71A-DFC1D8B1B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60" name="Line 91">
                  <a:extLst>
                    <a:ext uri="{FF2B5EF4-FFF2-40B4-BE49-F238E27FC236}">
                      <a16:creationId xmlns:a16="http://schemas.microsoft.com/office/drawing/2014/main" id="{D929DFC5-5AE1-6C47-876C-3DF9C95BC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473" name="Group 92">
              <a:extLst>
                <a:ext uri="{FF2B5EF4-FFF2-40B4-BE49-F238E27FC236}">
                  <a16:creationId xmlns:a16="http://schemas.microsoft.com/office/drawing/2014/main" id="{B187ACC1-A1E6-AF44-BD46-DC3338630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131509" name="Line 93">
                <a:extLst>
                  <a:ext uri="{FF2B5EF4-FFF2-40B4-BE49-F238E27FC236}">
                    <a16:creationId xmlns:a16="http://schemas.microsoft.com/office/drawing/2014/main" id="{F2A32FED-122E-BE49-B916-A4B812CA5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0" name="Line 94">
                <a:extLst>
                  <a:ext uri="{FF2B5EF4-FFF2-40B4-BE49-F238E27FC236}">
                    <a16:creationId xmlns:a16="http://schemas.microsoft.com/office/drawing/2014/main" id="{02C0C38C-3DBF-8B48-A5F1-F9436EA9C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1" name="Line 95">
                <a:extLst>
                  <a:ext uri="{FF2B5EF4-FFF2-40B4-BE49-F238E27FC236}">
                    <a16:creationId xmlns:a16="http://schemas.microsoft.com/office/drawing/2014/main" id="{BD114058-22CF-344B-9C1E-0989E8EBA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2" name="Line 96">
                <a:extLst>
                  <a:ext uri="{FF2B5EF4-FFF2-40B4-BE49-F238E27FC236}">
                    <a16:creationId xmlns:a16="http://schemas.microsoft.com/office/drawing/2014/main" id="{E18EBF5E-635E-024C-B5AF-8F45B576D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3" name="Line 97">
                <a:extLst>
                  <a:ext uri="{FF2B5EF4-FFF2-40B4-BE49-F238E27FC236}">
                    <a16:creationId xmlns:a16="http://schemas.microsoft.com/office/drawing/2014/main" id="{7C594D7B-2802-8541-AE35-75465845B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4" name="Line 98">
                <a:extLst>
                  <a:ext uri="{FF2B5EF4-FFF2-40B4-BE49-F238E27FC236}">
                    <a16:creationId xmlns:a16="http://schemas.microsoft.com/office/drawing/2014/main" id="{1CE432C7-B68A-994B-9E73-A1BAA8788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5" name="Line 99">
                <a:extLst>
                  <a:ext uri="{FF2B5EF4-FFF2-40B4-BE49-F238E27FC236}">
                    <a16:creationId xmlns:a16="http://schemas.microsoft.com/office/drawing/2014/main" id="{28FC79A8-1930-8B44-88DD-0C91FE10D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6" name="Line 100">
                <a:extLst>
                  <a:ext uri="{FF2B5EF4-FFF2-40B4-BE49-F238E27FC236}">
                    <a16:creationId xmlns:a16="http://schemas.microsoft.com/office/drawing/2014/main" id="{2FD895C2-D588-0344-B243-A6906A1F2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7" name="Line 101">
                <a:extLst>
                  <a:ext uri="{FF2B5EF4-FFF2-40B4-BE49-F238E27FC236}">
                    <a16:creationId xmlns:a16="http://schemas.microsoft.com/office/drawing/2014/main" id="{4CEEED14-49B2-5B40-8612-83858C6AE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8" name="Line 102">
                <a:extLst>
                  <a:ext uri="{FF2B5EF4-FFF2-40B4-BE49-F238E27FC236}">
                    <a16:creationId xmlns:a16="http://schemas.microsoft.com/office/drawing/2014/main" id="{7DC4F68D-E0B6-C04F-AB85-0A52A0106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19" name="Line 103">
                <a:extLst>
                  <a:ext uri="{FF2B5EF4-FFF2-40B4-BE49-F238E27FC236}">
                    <a16:creationId xmlns:a16="http://schemas.microsoft.com/office/drawing/2014/main" id="{541A54D2-440C-0C46-A7DE-9381CEA2C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20" name="Line 104">
                <a:extLst>
                  <a:ext uri="{FF2B5EF4-FFF2-40B4-BE49-F238E27FC236}">
                    <a16:creationId xmlns:a16="http://schemas.microsoft.com/office/drawing/2014/main" id="{766545CA-3635-2F40-A8B4-E2355A33F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21" name="Line 105">
                <a:extLst>
                  <a:ext uri="{FF2B5EF4-FFF2-40B4-BE49-F238E27FC236}">
                    <a16:creationId xmlns:a16="http://schemas.microsoft.com/office/drawing/2014/main" id="{92FC307D-A75D-364E-A75E-58EDEF594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22" name="Line 106">
                <a:extLst>
                  <a:ext uri="{FF2B5EF4-FFF2-40B4-BE49-F238E27FC236}">
                    <a16:creationId xmlns:a16="http://schemas.microsoft.com/office/drawing/2014/main" id="{F81D2FEE-C84C-A44B-B00A-DB174AE36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523" name="Line 107">
                <a:extLst>
                  <a:ext uri="{FF2B5EF4-FFF2-40B4-BE49-F238E27FC236}">
                    <a16:creationId xmlns:a16="http://schemas.microsoft.com/office/drawing/2014/main" id="{424DD4A0-8686-0045-BF7E-CCCF5902B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524" name="Group 108">
                <a:extLst>
                  <a:ext uri="{FF2B5EF4-FFF2-40B4-BE49-F238E27FC236}">
                    <a16:creationId xmlns:a16="http://schemas.microsoft.com/office/drawing/2014/main" id="{449998F4-3322-1544-8C0F-63748BA8D4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535" name="Line 109">
                  <a:extLst>
                    <a:ext uri="{FF2B5EF4-FFF2-40B4-BE49-F238E27FC236}">
                      <a16:creationId xmlns:a16="http://schemas.microsoft.com/office/drawing/2014/main" id="{4ACD6CDB-721E-D041-BDDD-6F5194E08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36" name="Line 110">
                  <a:extLst>
                    <a:ext uri="{FF2B5EF4-FFF2-40B4-BE49-F238E27FC236}">
                      <a16:creationId xmlns:a16="http://schemas.microsoft.com/office/drawing/2014/main" id="{73FEA368-CBE3-204C-9350-5F3A8A5541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37" name="Line 111">
                  <a:extLst>
                    <a:ext uri="{FF2B5EF4-FFF2-40B4-BE49-F238E27FC236}">
                      <a16:creationId xmlns:a16="http://schemas.microsoft.com/office/drawing/2014/main" id="{2BB287EE-F980-DE4F-AA2F-60F6AD069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38" name="Line 112">
                  <a:extLst>
                    <a:ext uri="{FF2B5EF4-FFF2-40B4-BE49-F238E27FC236}">
                      <a16:creationId xmlns:a16="http://schemas.microsoft.com/office/drawing/2014/main" id="{0FFF0F1E-CB11-2548-85E1-975D901291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525" name="Group 113">
                <a:extLst>
                  <a:ext uri="{FF2B5EF4-FFF2-40B4-BE49-F238E27FC236}">
                    <a16:creationId xmlns:a16="http://schemas.microsoft.com/office/drawing/2014/main" id="{6A27852D-C85F-9744-A524-DA75F016B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531" name="Line 114">
                  <a:extLst>
                    <a:ext uri="{FF2B5EF4-FFF2-40B4-BE49-F238E27FC236}">
                      <a16:creationId xmlns:a16="http://schemas.microsoft.com/office/drawing/2014/main" id="{0748CFD4-8B89-3046-A545-6F939B1B8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32" name="Line 115">
                  <a:extLst>
                    <a:ext uri="{FF2B5EF4-FFF2-40B4-BE49-F238E27FC236}">
                      <a16:creationId xmlns:a16="http://schemas.microsoft.com/office/drawing/2014/main" id="{35982DD2-D09B-754E-BF1F-5CA7B3B7A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33" name="Line 116">
                  <a:extLst>
                    <a:ext uri="{FF2B5EF4-FFF2-40B4-BE49-F238E27FC236}">
                      <a16:creationId xmlns:a16="http://schemas.microsoft.com/office/drawing/2014/main" id="{428BA2D3-8476-6442-AB9E-5158E69A2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34" name="Line 117">
                  <a:extLst>
                    <a:ext uri="{FF2B5EF4-FFF2-40B4-BE49-F238E27FC236}">
                      <a16:creationId xmlns:a16="http://schemas.microsoft.com/office/drawing/2014/main" id="{EE24BBC9-CF90-7344-B1FA-BD47E97CF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526" name="Group 118">
                <a:extLst>
                  <a:ext uri="{FF2B5EF4-FFF2-40B4-BE49-F238E27FC236}">
                    <a16:creationId xmlns:a16="http://schemas.microsoft.com/office/drawing/2014/main" id="{F73C0CD9-7FC2-794F-9296-15B0FC8DE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527" name="Line 119">
                  <a:extLst>
                    <a:ext uri="{FF2B5EF4-FFF2-40B4-BE49-F238E27FC236}">
                      <a16:creationId xmlns:a16="http://schemas.microsoft.com/office/drawing/2014/main" id="{C7391CA7-3479-5640-8C86-F89B3C9262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28" name="Line 120">
                  <a:extLst>
                    <a:ext uri="{FF2B5EF4-FFF2-40B4-BE49-F238E27FC236}">
                      <a16:creationId xmlns:a16="http://schemas.microsoft.com/office/drawing/2014/main" id="{7E2D805E-A0F4-1841-9206-4FFFA5D12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29" name="Line 121">
                  <a:extLst>
                    <a:ext uri="{FF2B5EF4-FFF2-40B4-BE49-F238E27FC236}">
                      <a16:creationId xmlns:a16="http://schemas.microsoft.com/office/drawing/2014/main" id="{07FAEBFE-BB19-AA4E-992D-CEEE38F3C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30" name="Line 122">
                  <a:extLst>
                    <a:ext uri="{FF2B5EF4-FFF2-40B4-BE49-F238E27FC236}">
                      <a16:creationId xmlns:a16="http://schemas.microsoft.com/office/drawing/2014/main" id="{4BBA42EF-9021-B540-8D48-8DCF92D2C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474" name="Group 123">
              <a:extLst>
                <a:ext uri="{FF2B5EF4-FFF2-40B4-BE49-F238E27FC236}">
                  <a16:creationId xmlns:a16="http://schemas.microsoft.com/office/drawing/2014/main" id="{048CCFFF-CB25-9749-8A61-0D2908FDF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131479" name="Line 124">
                <a:extLst>
                  <a:ext uri="{FF2B5EF4-FFF2-40B4-BE49-F238E27FC236}">
                    <a16:creationId xmlns:a16="http://schemas.microsoft.com/office/drawing/2014/main" id="{CC02BE96-8D4B-3C46-A29C-8B5824472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0" name="Line 125">
                <a:extLst>
                  <a:ext uri="{FF2B5EF4-FFF2-40B4-BE49-F238E27FC236}">
                    <a16:creationId xmlns:a16="http://schemas.microsoft.com/office/drawing/2014/main" id="{1BDF3E8D-7471-4B4B-BB79-EC577D72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1" name="Line 126">
                <a:extLst>
                  <a:ext uri="{FF2B5EF4-FFF2-40B4-BE49-F238E27FC236}">
                    <a16:creationId xmlns:a16="http://schemas.microsoft.com/office/drawing/2014/main" id="{17FD2287-D2DA-5B4A-8C21-BC3959CC1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2" name="Line 127">
                <a:extLst>
                  <a:ext uri="{FF2B5EF4-FFF2-40B4-BE49-F238E27FC236}">
                    <a16:creationId xmlns:a16="http://schemas.microsoft.com/office/drawing/2014/main" id="{A345E669-73AF-AD45-B40C-A446253C3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3" name="Line 128">
                <a:extLst>
                  <a:ext uri="{FF2B5EF4-FFF2-40B4-BE49-F238E27FC236}">
                    <a16:creationId xmlns:a16="http://schemas.microsoft.com/office/drawing/2014/main" id="{CF2F8403-967F-114D-B7C5-6383EF18D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4" name="Line 129">
                <a:extLst>
                  <a:ext uri="{FF2B5EF4-FFF2-40B4-BE49-F238E27FC236}">
                    <a16:creationId xmlns:a16="http://schemas.microsoft.com/office/drawing/2014/main" id="{076A1F9D-D25D-E44F-B550-D4107B8AF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5" name="Line 130">
                <a:extLst>
                  <a:ext uri="{FF2B5EF4-FFF2-40B4-BE49-F238E27FC236}">
                    <a16:creationId xmlns:a16="http://schemas.microsoft.com/office/drawing/2014/main" id="{01F717A9-1217-FB44-8EDA-42611F087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6" name="Line 131">
                <a:extLst>
                  <a:ext uri="{FF2B5EF4-FFF2-40B4-BE49-F238E27FC236}">
                    <a16:creationId xmlns:a16="http://schemas.microsoft.com/office/drawing/2014/main" id="{355B1F4B-7F56-E040-8E2B-1E2A8DA8A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7" name="Line 132">
                <a:extLst>
                  <a:ext uri="{FF2B5EF4-FFF2-40B4-BE49-F238E27FC236}">
                    <a16:creationId xmlns:a16="http://schemas.microsoft.com/office/drawing/2014/main" id="{20F5F143-08D8-774F-A5C1-0474F4697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8" name="Line 133">
                <a:extLst>
                  <a:ext uri="{FF2B5EF4-FFF2-40B4-BE49-F238E27FC236}">
                    <a16:creationId xmlns:a16="http://schemas.microsoft.com/office/drawing/2014/main" id="{DAC74A47-4BB2-324D-8623-13860E9B1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89" name="Line 134">
                <a:extLst>
                  <a:ext uri="{FF2B5EF4-FFF2-40B4-BE49-F238E27FC236}">
                    <a16:creationId xmlns:a16="http://schemas.microsoft.com/office/drawing/2014/main" id="{3A8C9C5D-EF3D-084B-ABE5-51B9B1204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90" name="Line 135">
                <a:extLst>
                  <a:ext uri="{FF2B5EF4-FFF2-40B4-BE49-F238E27FC236}">
                    <a16:creationId xmlns:a16="http://schemas.microsoft.com/office/drawing/2014/main" id="{77093B38-3EB8-A647-843B-E149E649C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91" name="Line 136">
                <a:extLst>
                  <a:ext uri="{FF2B5EF4-FFF2-40B4-BE49-F238E27FC236}">
                    <a16:creationId xmlns:a16="http://schemas.microsoft.com/office/drawing/2014/main" id="{65ACC5D1-6976-8741-B96B-9B5807E27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92" name="Line 137">
                <a:extLst>
                  <a:ext uri="{FF2B5EF4-FFF2-40B4-BE49-F238E27FC236}">
                    <a16:creationId xmlns:a16="http://schemas.microsoft.com/office/drawing/2014/main" id="{3A3A3A1F-ECBF-5646-B8B3-6CEAEB829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93" name="Line 138">
                <a:extLst>
                  <a:ext uri="{FF2B5EF4-FFF2-40B4-BE49-F238E27FC236}">
                    <a16:creationId xmlns:a16="http://schemas.microsoft.com/office/drawing/2014/main" id="{643739FE-2ECE-3845-A971-443224B14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494" name="Group 139">
                <a:extLst>
                  <a:ext uri="{FF2B5EF4-FFF2-40B4-BE49-F238E27FC236}">
                    <a16:creationId xmlns:a16="http://schemas.microsoft.com/office/drawing/2014/main" id="{E95FCCD2-41AE-1143-9F45-B99453B15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505" name="Line 140">
                  <a:extLst>
                    <a:ext uri="{FF2B5EF4-FFF2-40B4-BE49-F238E27FC236}">
                      <a16:creationId xmlns:a16="http://schemas.microsoft.com/office/drawing/2014/main" id="{F10BCB9B-2EAB-6D46-87F4-F14EDBD5C7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06" name="Line 141">
                  <a:extLst>
                    <a:ext uri="{FF2B5EF4-FFF2-40B4-BE49-F238E27FC236}">
                      <a16:creationId xmlns:a16="http://schemas.microsoft.com/office/drawing/2014/main" id="{4E558842-0696-804E-9648-7265CAB17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07" name="Line 142">
                  <a:extLst>
                    <a:ext uri="{FF2B5EF4-FFF2-40B4-BE49-F238E27FC236}">
                      <a16:creationId xmlns:a16="http://schemas.microsoft.com/office/drawing/2014/main" id="{30A335B5-FE95-8441-8726-517BDB6EE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08" name="Line 143">
                  <a:extLst>
                    <a:ext uri="{FF2B5EF4-FFF2-40B4-BE49-F238E27FC236}">
                      <a16:creationId xmlns:a16="http://schemas.microsoft.com/office/drawing/2014/main" id="{B4B70865-6C11-034D-8817-E2B79067F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495" name="Group 144">
                <a:extLst>
                  <a:ext uri="{FF2B5EF4-FFF2-40B4-BE49-F238E27FC236}">
                    <a16:creationId xmlns:a16="http://schemas.microsoft.com/office/drawing/2014/main" id="{7FF9339D-36C9-C949-AA49-3B1E81F69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501" name="Line 145">
                  <a:extLst>
                    <a:ext uri="{FF2B5EF4-FFF2-40B4-BE49-F238E27FC236}">
                      <a16:creationId xmlns:a16="http://schemas.microsoft.com/office/drawing/2014/main" id="{C8315E7E-A479-3E45-AE62-228C1F38A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02" name="Line 146">
                  <a:extLst>
                    <a:ext uri="{FF2B5EF4-FFF2-40B4-BE49-F238E27FC236}">
                      <a16:creationId xmlns:a16="http://schemas.microsoft.com/office/drawing/2014/main" id="{4DE1559F-5CC8-1E41-8825-59C1EE349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03" name="Line 147">
                  <a:extLst>
                    <a:ext uri="{FF2B5EF4-FFF2-40B4-BE49-F238E27FC236}">
                      <a16:creationId xmlns:a16="http://schemas.microsoft.com/office/drawing/2014/main" id="{F55C8DB5-0E82-7745-97CA-6E82FB9B8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04" name="Line 148">
                  <a:extLst>
                    <a:ext uri="{FF2B5EF4-FFF2-40B4-BE49-F238E27FC236}">
                      <a16:creationId xmlns:a16="http://schemas.microsoft.com/office/drawing/2014/main" id="{337FBE9F-78A4-7341-85D1-47BE50C8A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496" name="Group 149">
                <a:extLst>
                  <a:ext uri="{FF2B5EF4-FFF2-40B4-BE49-F238E27FC236}">
                    <a16:creationId xmlns:a16="http://schemas.microsoft.com/office/drawing/2014/main" id="{7D6F34AF-C870-C14B-B5E5-1FA66749C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497" name="Line 150">
                  <a:extLst>
                    <a:ext uri="{FF2B5EF4-FFF2-40B4-BE49-F238E27FC236}">
                      <a16:creationId xmlns:a16="http://schemas.microsoft.com/office/drawing/2014/main" id="{0CE58D5B-C7AC-A845-BD0A-104AE936C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98" name="Line 151">
                  <a:extLst>
                    <a:ext uri="{FF2B5EF4-FFF2-40B4-BE49-F238E27FC236}">
                      <a16:creationId xmlns:a16="http://schemas.microsoft.com/office/drawing/2014/main" id="{9254F97B-C192-494B-A3AC-33C221959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99" name="Line 152">
                  <a:extLst>
                    <a:ext uri="{FF2B5EF4-FFF2-40B4-BE49-F238E27FC236}">
                      <a16:creationId xmlns:a16="http://schemas.microsoft.com/office/drawing/2014/main" id="{78158825-9925-844F-AFCA-239B1CB2A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500" name="Line 153">
                  <a:extLst>
                    <a:ext uri="{FF2B5EF4-FFF2-40B4-BE49-F238E27FC236}">
                      <a16:creationId xmlns:a16="http://schemas.microsoft.com/office/drawing/2014/main" id="{68252BC1-DCD9-1744-91F4-8D83DF114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1475" name="Line 154">
              <a:extLst>
                <a:ext uri="{FF2B5EF4-FFF2-40B4-BE49-F238E27FC236}">
                  <a16:creationId xmlns:a16="http://schemas.microsoft.com/office/drawing/2014/main" id="{6BA38139-8ECB-1D42-A4B8-B4F4D01E9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76" name="Line 155">
              <a:extLst>
                <a:ext uri="{FF2B5EF4-FFF2-40B4-BE49-F238E27FC236}">
                  <a16:creationId xmlns:a16="http://schemas.microsoft.com/office/drawing/2014/main" id="{6547D953-78EA-1948-9750-F3E0F4E37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77" name="Line 156">
              <a:extLst>
                <a:ext uri="{FF2B5EF4-FFF2-40B4-BE49-F238E27FC236}">
                  <a16:creationId xmlns:a16="http://schemas.microsoft.com/office/drawing/2014/main" id="{C1DB651E-93BB-9246-84BB-653542528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78" name="Line 157">
              <a:extLst>
                <a:ext uri="{FF2B5EF4-FFF2-40B4-BE49-F238E27FC236}">
                  <a16:creationId xmlns:a16="http://schemas.microsoft.com/office/drawing/2014/main" id="{7EFE0B93-06AB-A74E-B50F-1148AD250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084" name="Group 158">
            <a:extLst>
              <a:ext uri="{FF2B5EF4-FFF2-40B4-BE49-F238E27FC236}">
                <a16:creationId xmlns:a16="http://schemas.microsoft.com/office/drawing/2014/main" id="{CF7E6D06-1EA8-7340-B283-3A3BEAD84A53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131465" name="Rectangle 159">
              <a:extLst>
                <a:ext uri="{FF2B5EF4-FFF2-40B4-BE49-F238E27FC236}">
                  <a16:creationId xmlns:a16="http://schemas.microsoft.com/office/drawing/2014/main" id="{354A4656-9926-CC45-82DE-F28194167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466" name="Text Box 160">
              <a:extLst>
                <a:ext uri="{FF2B5EF4-FFF2-40B4-BE49-F238E27FC236}">
                  <a16:creationId xmlns:a16="http://schemas.microsoft.com/office/drawing/2014/main" id="{6C29C0A4-4B03-D34F-9F55-4FCD8402B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MSC</a:t>
              </a:r>
            </a:p>
          </p:txBody>
        </p:sp>
      </p:grpSp>
      <p:grpSp>
        <p:nvGrpSpPr>
          <p:cNvPr id="131085" name="Group 161">
            <a:extLst>
              <a:ext uri="{FF2B5EF4-FFF2-40B4-BE49-F238E27FC236}">
                <a16:creationId xmlns:a16="http://schemas.microsoft.com/office/drawing/2014/main" id="{ED2D78D2-2CAC-0F43-8D97-E8E2F9F5E11E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131298" name="AutoShape 162">
              <a:extLst>
                <a:ext uri="{FF2B5EF4-FFF2-40B4-BE49-F238E27FC236}">
                  <a16:creationId xmlns:a16="http://schemas.microsoft.com/office/drawing/2014/main" id="{9AFC1D21-9AFE-6D4C-B3B1-066A4D375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299" name="AutoShape 163">
              <a:extLst>
                <a:ext uri="{FF2B5EF4-FFF2-40B4-BE49-F238E27FC236}">
                  <a16:creationId xmlns:a16="http://schemas.microsoft.com/office/drawing/2014/main" id="{839935BA-E9E9-164F-948F-5599328AB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300" name="AutoShape 164">
              <a:extLst>
                <a:ext uri="{FF2B5EF4-FFF2-40B4-BE49-F238E27FC236}">
                  <a16:creationId xmlns:a16="http://schemas.microsoft.com/office/drawing/2014/main" id="{AAFCB608-9300-5F41-91E5-41A0F52F6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1301" name="Group 165">
              <a:extLst>
                <a:ext uri="{FF2B5EF4-FFF2-40B4-BE49-F238E27FC236}">
                  <a16:creationId xmlns:a16="http://schemas.microsoft.com/office/drawing/2014/main" id="{0DB33580-4FD9-AF41-A970-D25DC42FA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131433" name="AutoShape 166">
                <a:extLst>
                  <a:ext uri="{FF2B5EF4-FFF2-40B4-BE49-F238E27FC236}">
                    <a16:creationId xmlns:a16="http://schemas.microsoft.com/office/drawing/2014/main" id="{7A580BDD-6213-8540-A6F2-58064BD34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1434" name="Group 167">
                <a:extLst>
                  <a:ext uri="{FF2B5EF4-FFF2-40B4-BE49-F238E27FC236}">
                    <a16:creationId xmlns:a16="http://schemas.microsoft.com/office/drawing/2014/main" id="{14CC9A58-FC5D-4043-AD83-66CC16E615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1435" name="Line 168">
                  <a:extLst>
                    <a:ext uri="{FF2B5EF4-FFF2-40B4-BE49-F238E27FC236}">
                      <a16:creationId xmlns:a16="http://schemas.microsoft.com/office/drawing/2014/main" id="{7B069FB3-A4C7-B343-9D6A-E9B8CA25B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36" name="Line 169">
                  <a:extLst>
                    <a:ext uri="{FF2B5EF4-FFF2-40B4-BE49-F238E27FC236}">
                      <a16:creationId xmlns:a16="http://schemas.microsoft.com/office/drawing/2014/main" id="{8EE34DC1-35DB-6345-B38F-E858F4259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37" name="Line 170">
                  <a:extLst>
                    <a:ext uri="{FF2B5EF4-FFF2-40B4-BE49-F238E27FC236}">
                      <a16:creationId xmlns:a16="http://schemas.microsoft.com/office/drawing/2014/main" id="{904F9486-C520-1847-AD34-550D7B6CC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38" name="Line 171">
                  <a:extLst>
                    <a:ext uri="{FF2B5EF4-FFF2-40B4-BE49-F238E27FC236}">
                      <a16:creationId xmlns:a16="http://schemas.microsoft.com/office/drawing/2014/main" id="{FD1B954F-5913-3447-9886-84DF9B7C5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39" name="Line 172">
                  <a:extLst>
                    <a:ext uri="{FF2B5EF4-FFF2-40B4-BE49-F238E27FC236}">
                      <a16:creationId xmlns:a16="http://schemas.microsoft.com/office/drawing/2014/main" id="{4BCC89D9-FFC4-174B-B8F9-89E329C56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0" name="Line 173">
                  <a:extLst>
                    <a:ext uri="{FF2B5EF4-FFF2-40B4-BE49-F238E27FC236}">
                      <a16:creationId xmlns:a16="http://schemas.microsoft.com/office/drawing/2014/main" id="{A5BD09BE-B5F2-5A45-B61C-5C4E58BAF5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1" name="Line 174">
                  <a:extLst>
                    <a:ext uri="{FF2B5EF4-FFF2-40B4-BE49-F238E27FC236}">
                      <a16:creationId xmlns:a16="http://schemas.microsoft.com/office/drawing/2014/main" id="{1387189C-9074-9944-9FB3-C3A2F2FE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2" name="Line 175">
                  <a:extLst>
                    <a:ext uri="{FF2B5EF4-FFF2-40B4-BE49-F238E27FC236}">
                      <a16:creationId xmlns:a16="http://schemas.microsoft.com/office/drawing/2014/main" id="{E8C2C6DC-1EF0-4E48-AB5E-F536C99E3A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3" name="Line 176">
                  <a:extLst>
                    <a:ext uri="{FF2B5EF4-FFF2-40B4-BE49-F238E27FC236}">
                      <a16:creationId xmlns:a16="http://schemas.microsoft.com/office/drawing/2014/main" id="{85200851-C400-5B4C-8EB3-2B88E5EAE2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4" name="Line 177">
                  <a:extLst>
                    <a:ext uri="{FF2B5EF4-FFF2-40B4-BE49-F238E27FC236}">
                      <a16:creationId xmlns:a16="http://schemas.microsoft.com/office/drawing/2014/main" id="{280C1481-3C36-2845-8ABF-F06242459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5" name="Line 178">
                  <a:extLst>
                    <a:ext uri="{FF2B5EF4-FFF2-40B4-BE49-F238E27FC236}">
                      <a16:creationId xmlns:a16="http://schemas.microsoft.com/office/drawing/2014/main" id="{7D22867B-C68F-3140-AFF9-55EE57ABE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6" name="Line 179">
                  <a:extLst>
                    <a:ext uri="{FF2B5EF4-FFF2-40B4-BE49-F238E27FC236}">
                      <a16:creationId xmlns:a16="http://schemas.microsoft.com/office/drawing/2014/main" id="{E44567E9-5EB3-DB4C-BD87-8C3132E79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7" name="Line 180">
                  <a:extLst>
                    <a:ext uri="{FF2B5EF4-FFF2-40B4-BE49-F238E27FC236}">
                      <a16:creationId xmlns:a16="http://schemas.microsoft.com/office/drawing/2014/main" id="{639165CE-B139-E048-BCE8-EC8E721B84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8" name="Line 181">
                  <a:extLst>
                    <a:ext uri="{FF2B5EF4-FFF2-40B4-BE49-F238E27FC236}">
                      <a16:creationId xmlns:a16="http://schemas.microsoft.com/office/drawing/2014/main" id="{F2D9F840-B36C-4448-90E0-550F5E941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49" name="Line 182">
                  <a:extLst>
                    <a:ext uri="{FF2B5EF4-FFF2-40B4-BE49-F238E27FC236}">
                      <a16:creationId xmlns:a16="http://schemas.microsoft.com/office/drawing/2014/main" id="{02A7C23F-DCE1-A147-B4F4-D177F8584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1450" name="Group 183">
                  <a:extLst>
                    <a:ext uri="{FF2B5EF4-FFF2-40B4-BE49-F238E27FC236}">
                      <a16:creationId xmlns:a16="http://schemas.microsoft.com/office/drawing/2014/main" id="{55EBC924-AC72-274A-9994-2D353ABE66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1461" name="Line 184">
                    <a:extLst>
                      <a:ext uri="{FF2B5EF4-FFF2-40B4-BE49-F238E27FC236}">
                        <a16:creationId xmlns:a16="http://schemas.microsoft.com/office/drawing/2014/main" id="{013A6512-9CCF-4042-B982-276133AD44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62" name="Line 185">
                    <a:extLst>
                      <a:ext uri="{FF2B5EF4-FFF2-40B4-BE49-F238E27FC236}">
                        <a16:creationId xmlns:a16="http://schemas.microsoft.com/office/drawing/2014/main" id="{78C2ED09-0B29-3E4C-8634-19AE2D0D7D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63" name="Line 186">
                    <a:extLst>
                      <a:ext uri="{FF2B5EF4-FFF2-40B4-BE49-F238E27FC236}">
                        <a16:creationId xmlns:a16="http://schemas.microsoft.com/office/drawing/2014/main" id="{E05D9040-301A-0944-923B-D3609A51C0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64" name="Line 187">
                    <a:extLst>
                      <a:ext uri="{FF2B5EF4-FFF2-40B4-BE49-F238E27FC236}">
                        <a16:creationId xmlns:a16="http://schemas.microsoft.com/office/drawing/2014/main" id="{883142DA-A47F-4F4B-9D8E-67E063B632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451" name="Group 188">
                  <a:extLst>
                    <a:ext uri="{FF2B5EF4-FFF2-40B4-BE49-F238E27FC236}">
                      <a16:creationId xmlns:a16="http://schemas.microsoft.com/office/drawing/2014/main" id="{54ECBEA1-D7AC-6048-BB78-8C6CB12C3C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1457" name="Line 189">
                    <a:extLst>
                      <a:ext uri="{FF2B5EF4-FFF2-40B4-BE49-F238E27FC236}">
                        <a16:creationId xmlns:a16="http://schemas.microsoft.com/office/drawing/2014/main" id="{1032F748-297C-444C-B29B-5C464ECF73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58" name="Line 190">
                    <a:extLst>
                      <a:ext uri="{FF2B5EF4-FFF2-40B4-BE49-F238E27FC236}">
                        <a16:creationId xmlns:a16="http://schemas.microsoft.com/office/drawing/2014/main" id="{55E2AC7A-72F9-3B49-AD94-4074D9D89D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59" name="Line 191">
                    <a:extLst>
                      <a:ext uri="{FF2B5EF4-FFF2-40B4-BE49-F238E27FC236}">
                        <a16:creationId xmlns:a16="http://schemas.microsoft.com/office/drawing/2014/main" id="{CE05BD95-9C51-014B-B5DE-9B1E5EE5EB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60" name="Line 192">
                    <a:extLst>
                      <a:ext uri="{FF2B5EF4-FFF2-40B4-BE49-F238E27FC236}">
                        <a16:creationId xmlns:a16="http://schemas.microsoft.com/office/drawing/2014/main" id="{1D9C8499-E6A3-0748-B4AB-A9D2750607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452" name="Group 193">
                  <a:extLst>
                    <a:ext uri="{FF2B5EF4-FFF2-40B4-BE49-F238E27FC236}">
                      <a16:creationId xmlns:a16="http://schemas.microsoft.com/office/drawing/2014/main" id="{A760A735-06AB-1942-A165-BD2863B1D7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1453" name="Line 194">
                    <a:extLst>
                      <a:ext uri="{FF2B5EF4-FFF2-40B4-BE49-F238E27FC236}">
                        <a16:creationId xmlns:a16="http://schemas.microsoft.com/office/drawing/2014/main" id="{DD3E737E-B5D4-D14B-99FF-29AA863C27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54" name="Line 195">
                    <a:extLst>
                      <a:ext uri="{FF2B5EF4-FFF2-40B4-BE49-F238E27FC236}">
                        <a16:creationId xmlns:a16="http://schemas.microsoft.com/office/drawing/2014/main" id="{7FC0D6F7-0A6A-3B4F-A792-F31209EBFA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55" name="Line 196">
                    <a:extLst>
                      <a:ext uri="{FF2B5EF4-FFF2-40B4-BE49-F238E27FC236}">
                        <a16:creationId xmlns:a16="http://schemas.microsoft.com/office/drawing/2014/main" id="{9D03C671-4DE4-024D-9A20-46952CF529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456" name="Line 197">
                    <a:extLst>
                      <a:ext uri="{FF2B5EF4-FFF2-40B4-BE49-F238E27FC236}">
                        <a16:creationId xmlns:a16="http://schemas.microsoft.com/office/drawing/2014/main" id="{1F03D7A1-38F5-8144-999B-CE816DCF26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1302" name="Group 198">
              <a:extLst>
                <a:ext uri="{FF2B5EF4-FFF2-40B4-BE49-F238E27FC236}">
                  <a16:creationId xmlns:a16="http://schemas.microsoft.com/office/drawing/2014/main" id="{0B674000-6BC6-BF40-BF14-20E24661E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131403" name="Line 199">
                <a:extLst>
                  <a:ext uri="{FF2B5EF4-FFF2-40B4-BE49-F238E27FC236}">
                    <a16:creationId xmlns:a16="http://schemas.microsoft.com/office/drawing/2014/main" id="{C753E22A-313F-314A-9B6D-D5D54A8B0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04" name="Line 200">
                <a:extLst>
                  <a:ext uri="{FF2B5EF4-FFF2-40B4-BE49-F238E27FC236}">
                    <a16:creationId xmlns:a16="http://schemas.microsoft.com/office/drawing/2014/main" id="{52FB25F0-87F6-944A-A8B9-374A67C0C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05" name="Line 201">
                <a:extLst>
                  <a:ext uri="{FF2B5EF4-FFF2-40B4-BE49-F238E27FC236}">
                    <a16:creationId xmlns:a16="http://schemas.microsoft.com/office/drawing/2014/main" id="{B0492826-C557-8F4A-863B-AE77D4FC6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06" name="Line 202">
                <a:extLst>
                  <a:ext uri="{FF2B5EF4-FFF2-40B4-BE49-F238E27FC236}">
                    <a16:creationId xmlns:a16="http://schemas.microsoft.com/office/drawing/2014/main" id="{2016CC84-20D0-FC4A-A0F3-293A02DCE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07" name="Line 203">
                <a:extLst>
                  <a:ext uri="{FF2B5EF4-FFF2-40B4-BE49-F238E27FC236}">
                    <a16:creationId xmlns:a16="http://schemas.microsoft.com/office/drawing/2014/main" id="{E6C0FC93-FD51-2941-8D0F-228FB4329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08" name="Line 204">
                <a:extLst>
                  <a:ext uri="{FF2B5EF4-FFF2-40B4-BE49-F238E27FC236}">
                    <a16:creationId xmlns:a16="http://schemas.microsoft.com/office/drawing/2014/main" id="{6B956B53-AB86-E84A-8904-AEE877D3B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09" name="Line 205">
                <a:extLst>
                  <a:ext uri="{FF2B5EF4-FFF2-40B4-BE49-F238E27FC236}">
                    <a16:creationId xmlns:a16="http://schemas.microsoft.com/office/drawing/2014/main" id="{59E468D7-EB84-E341-B1D1-A4B3E08FA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0" name="Line 206">
                <a:extLst>
                  <a:ext uri="{FF2B5EF4-FFF2-40B4-BE49-F238E27FC236}">
                    <a16:creationId xmlns:a16="http://schemas.microsoft.com/office/drawing/2014/main" id="{105A29C9-324A-1C40-9681-D02B80EB0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1" name="Line 207">
                <a:extLst>
                  <a:ext uri="{FF2B5EF4-FFF2-40B4-BE49-F238E27FC236}">
                    <a16:creationId xmlns:a16="http://schemas.microsoft.com/office/drawing/2014/main" id="{FAD6FDF3-EFB5-6F4E-9D0D-F6B0A64CA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2" name="Line 208">
                <a:extLst>
                  <a:ext uri="{FF2B5EF4-FFF2-40B4-BE49-F238E27FC236}">
                    <a16:creationId xmlns:a16="http://schemas.microsoft.com/office/drawing/2014/main" id="{4A1B553F-FC52-5F4A-B11F-A35C13FF2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3" name="Line 209">
                <a:extLst>
                  <a:ext uri="{FF2B5EF4-FFF2-40B4-BE49-F238E27FC236}">
                    <a16:creationId xmlns:a16="http://schemas.microsoft.com/office/drawing/2014/main" id="{7113216E-192F-B740-AFA7-630CC7648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4" name="Line 210">
                <a:extLst>
                  <a:ext uri="{FF2B5EF4-FFF2-40B4-BE49-F238E27FC236}">
                    <a16:creationId xmlns:a16="http://schemas.microsoft.com/office/drawing/2014/main" id="{C6E2B417-EBAF-384B-AD93-B8CFF94F7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5" name="Line 211">
                <a:extLst>
                  <a:ext uri="{FF2B5EF4-FFF2-40B4-BE49-F238E27FC236}">
                    <a16:creationId xmlns:a16="http://schemas.microsoft.com/office/drawing/2014/main" id="{0F1A3756-5FE5-6942-B424-1077600A3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6" name="Line 212">
                <a:extLst>
                  <a:ext uri="{FF2B5EF4-FFF2-40B4-BE49-F238E27FC236}">
                    <a16:creationId xmlns:a16="http://schemas.microsoft.com/office/drawing/2014/main" id="{0ED9194D-9EF0-FF46-81E7-74AF36F2D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417" name="Line 213">
                <a:extLst>
                  <a:ext uri="{FF2B5EF4-FFF2-40B4-BE49-F238E27FC236}">
                    <a16:creationId xmlns:a16="http://schemas.microsoft.com/office/drawing/2014/main" id="{BC7700F5-B104-3345-8AF5-91FFB61F6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418" name="Group 214">
                <a:extLst>
                  <a:ext uri="{FF2B5EF4-FFF2-40B4-BE49-F238E27FC236}">
                    <a16:creationId xmlns:a16="http://schemas.microsoft.com/office/drawing/2014/main" id="{078E76F7-3283-FA4F-B7A3-FE28C9D92E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429" name="Line 215">
                  <a:extLst>
                    <a:ext uri="{FF2B5EF4-FFF2-40B4-BE49-F238E27FC236}">
                      <a16:creationId xmlns:a16="http://schemas.microsoft.com/office/drawing/2014/main" id="{37D32E0A-44A6-F646-933B-E6319800C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30" name="Line 216">
                  <a:extLst>
                    <a:ext uri="{FF2B5EF4-FFF2-40B4-BE49-F238E27FC236}">
                      <a16:creationId xmlns:a16="http://schemas.microsoft.com/office/drawing/2014/main" id="{FF4C059F-B36C-8347-93E3-BEEF31F09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31" name="Line 217">
                  <a:extLst>
                    <a:ext uri="{FF2B5EF4-FFF2-40B4-BE49-F238E27FC236}">
                      <a16:creationId xmlns:a16="http://schemas.microsoft.com/office/drawing/2014/main" id="{71338D01-AA98-F14A-A005-50C0F7208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32" name="Line 218">
                  <a:extLst>
                    <a:ext uri="{FF2B5EF4-FFF2-40B4-BE49-F238E27FC236}">
                      <a16:creationId xmlns:a16="http://schemas.microsoft.com/office/drawing/2014/main" id="{230C3D84-2390-9E40-8FE3-49F189B23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419" name="Group 219">
                <a:extLst>
                  <a:ext uri="{FF2B5EF4-FFF2-40B4-BE49-F238E27FC236}">
                    <a16:creationId xmlns:a16="http://schemas.microsoft.com/office/drawing/2014/main" id="{2379FEDA-46A8-A941-BE29-E94EC870DD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425" name="Line 220">
                  <a:extLst>
                    <a:ext uri="{FF2B5EF4-FFF2-40B4-BE49-F238E27FC236}">
                      <a16:creationId xmlns:a16="http://schemas.microsoft.com/office/drawing/2014/main" id="{8179298E-8F8F-EE48-8411-BFEE44AE0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26" name="Line 221">
                  <a:extLst>
                    <a:ext uri="{FF2B5EF4-FFF2-40B4-BE49-F238E27FC236}">
                      <a16:creationId xmlns:a16="http://schemas.microsoft.com/office/drawing/2014/main" id="{A035832A-E7B1-2743-9BBA-D8A0056C4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27" name="Line 222">
                  <a:extLst>
                    <a:ext uri="{FF2B5EF4-FFF2-40B4-BE49-F238E27FC236}">
                      <a16:creationId xmlns:a16="http://schemas.microsoft.com/office/drawing/2014/main" id="{2D5953CA-4435-5B41-9EF8-594FECFE4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28" name="Line 223">
                  <a:extLst>
                    <a:ext uri="{FF2B5EF4-FFF2-40B4-BE49-F238E27FC236}">
                      <a16:creationId xmlns:a16="http://schemas.microsoft.com/office/drawing/2014/main" id="{2E92D5DC-9609-2742-8B10-3FF18112DC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420" name="Group 224">
                <a:extLst>
                  <a:ext uri="{FF2B5EF4-FFF2-40B4-BE49-F238E27FC236}">
                    <a16:creationId xmlns:a16="http://schemas.microsoft.com/office/drawing/2014/main" id="{CA22F089-754C-2C45-8011-462CD1B05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421" name="Line 225">
                  <a:extLst>
                    <a:ext uri="{FF2B5EF4-FFF2-40B4-BE49-F238E27FC236}">
                      <a16:creationId xmlns:a16="http://schemas.microsoft.com/office/drawing/2014/main" id="{B4B14B37-CD64-4342-AAAC-9772FBF03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22" name="Line 226">
                  <a:extLst>
                    <a:ext uri="{FF2B5EF4-FFF2-40B4-BE49-F238E27FC236}">
                      <a16:creationId xmlns:a16="http://schemas.microsoft.com/office/drawing/2014/main" id="{5B096237-5171-944D-B34B-347BF61E0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23" name="Line 227">
                  <a:extLst>
                    <a:ext uri="{FF2B5EF4-FFF2-40B4-BE49-F238E27FC236}">
                      <a16:creationId xmlns:a16="http://schemas.microsoft.com/office/drawing/2014/main" id="{57A77C02-644E-B24B-A88C-5F9F44751F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24" name="Line 228">
                  <a:extLst>
                    <a:ext uri="{FF2B5EF4-FFF2-40B4-BE49-F238E27FC236}">
                      <a16:creationId xmlns:a16="http://schemas.microsoft.com/office/drawing/2014/main" id="{69953A44-CB61-E042-86A7-5E4232A95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303" name="Group 229">
              <a:extLst>
                <a:ext uri="{FF2B5EF4-FFF2-40B4-BE49-F238E27FC236}">
                  <a16:creationId xmlns:a16="http://schemas.microsoft.com/office/drawing/2014/main" id="{41DE76AF-74FA-2F4F-8532-0F9545839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131373" name="Line 230">
                <a:extLst>
                  <a:ext uri="{FF2B5EF4-FFF2-40B4-BE49-F238E27FC236}">
                    <a16:creationId xmlns:a16="http://schemas.microsoft.com/office/drawing/2014/main" id="{D9765CDB-81EE-104B-9EB9-D3B59E944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74" name="Line 231">
                <a:extLst>
                  <a:ext uri="{FF2B5EF4-FFF2-40B4-BE49-F238E27FC236}">
                    <a16:creationId xmlns:a16="http://schemas.microsoft.com/office/drawing/2014/main" id="{48C4244F-38CF-ED41-99A5-248BFD8A2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75" name="Line 232">
                <a:extLst>
                  <a:ext uri="{FF2B5EF4-FFF2-40B4-BE49-F238E27FC236}">
                    <a16:creationId xmlns:a16="http://schemas.microsoft.com/office/drawing/2014/main" id="{48452198-E765-644B-AE00-82B9A73A6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76" name="Line 233">
                <a:extLst>
                  <a:ext uri="{FF2B5EF4-FFF2-40B4-BE49-F238E27FC236}">
                    <a16:creationId xmlns:a16="http://schemas.microsoft.com/office/drawing/2014/main" id="{6162B2EE-88F2-404D-BC38-5AA14B49A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77" name="Line 234">
                <a:extLst>
                  <a:ext uri="{FF2B5EF4-FFF2-40B4-BE49-F238E27FC236}">
                    <a16:creationId xmlns:a16="http://schemas.microsoft.com/office/drawing/2014/main" id="{527BF9F0-B87A-DC43-A4F1-8F024149F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78" name="Line 235">
                <a:extLst>
                  <a:ext uri="{FF2B5EF4-FFF2-40B4-BE49-F238E27FC236}">
                    <a16:creationId xmlns:a16="http://schemas.microsoft.com/office/drawing/2014/main" id="{26626428-CB1D-434F-BEDF-300782F68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79" name="Line 236">
                <a:extLst>
                  <a:ext uri="{FF2B5EF4-FFF2-40B4-BE49-F238E27FC236}">
                    <a16:creationId xmlns:a16="http://schemas.microsoft.com/office/drawing/2014/main" id="{D3DF7855-172C-3B45-9509-4DD920DE3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0" name="Line 237">
                <a:extLst>
                  <a:ext uri="{FF2B5EF4-FFF2-40B4-BE49-F238E27FC236}">
                    <a16:creationId xmlns:a16="http://schemas.microsoft.com/office/drawing/2014/main" id="{E077AD39-9C6F-3640-984A-C3672C344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1" name="Line 238">
                <a:extLst>
                  <a:ext uri="{FF2B5EF4-FFF2-40B4-BE49-F238E27FC236}">
                    <a16:creationId xmlns:a16="http://schemas.microsoft.com/office/drawing/2014/main" id="{57B804E0-BD7E-3647-9337-730B50860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2" name="Line 239">
                <a:extLst>
                  <a:ext uri="{FF2B5EF4-FFF2-40B4-BE49-F238E27FC236}">
                    <a16:creationId xmlns:a16="http://schemas.microsoft.com/office/drawing/2014/main" id="{15AEAFF3-F707-B94B-A8AB-0473CE51F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3" name="Line 240">
                <a:extLst>
                  <a:ext uri="{FF2B5EF4-FFF2-40B4-BE49-F238E27FC236}">
                    <a16:creationId xmlns:a16="http://schemas.microsoft.com/office/drawing/2014/main" id="{3D8B9CA1-9EC0-7240-85D4-12CD06806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4" name="Line 241">
                <a:extLst>
                  <a:ext uri="{FF2B5EF4-FFF2-40B4-BE49-F238E27FC236}">
                    <a16:creationId xmlns:a16="http://schemas.microsoft.com/office/drawing/2014/main" id="{C667E4BA-DE29-D24C-8F2C-B2351CC2C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5" name="Line 242">
                <a:extLst>
                  <a:ext uri="{FF2B5EF4-FFF2-40B4-BE49-F238E27FC236}">
                    <a16:creationId xmlns:a16="http://schemas.microsoft.com/office/drawing/2014/main" id="{E562E4A5-7FA9-3242-8779-E433B9CCD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6" name="Line 243">
                <a:extLst>
                  <a:ext uri="{FF2B5EF4-FFF2-40B4-BE49-F238E27FC236}">
                    <a16:creationId xmlns:a16="http://schemas.microsoft.com/office/drawing/2014/main" id="{17498959-9507-1149-A8E7-2B0DC114B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87" name="Line 244">
                <a:extLst>
                  <a:ext uri="{FF2B5EF4-FFF2-40B4-BE49-F238E27FC236}">
                    <a16:creationId xmlns:a16="http://schemas.microsoft.com/office/drawing/2014/main" id="{6B8E4364-5B48-8142-9810-698BA4F2D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388" name="Group 245">
                <a:extLst>
                  <a:ext uri="{FF2B5EF4-FFF2-40B4-BE49-F238E27FC236}">
                    <a16:creationId xmlns:a16="http://schemas.microsoft.com/office/drawing/2014/main" id="{A0989BA6-5792-A34E-841A-B3DC03F60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399" name="Line 246">
                  <a:extLst>
                    <a:ext uri="{FF2B5EF4-FFF2-40B4-BE49-F238E27FC236}">
                      <a16:creationId xmlns:a16="http://schemas.microsoft.com/office/drawing/2014/main" id="{F6EEEAD3-77EE-194E-9BBB-036ACD958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00" name="Line 247">
                  <a:extLst>
                    <a:ext uri="{FF2B5EF4-FFF2-40B4-BE49-F238E27FC236}">
                      <a16:creationId xmlns:a16="http://schemas.microsoft.com/office/drawing/2014/main" id="{9618FF4F-5F6B-BA4E-8F87-20A25C396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01" name="Line 248">
                  <a:extLst>
                    <a:ext uri="{FF2B5EF4-FFF2-40B4-BE49-F238E27FC236}">
                      <a16:creationId xmlns:a16="http://schemas.microsoft.com/office/drawing/2014/main" id="{FBA017C9-1857-1842-BCB1-5BCBB377E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402" name="Line 249">
                  <a:extLst>
                    <a:ext uri="{FF2B5EF4-FFF2-40B4-BE49-F238E27FC236}">
                      <a16:creationId xmlns:a16="http://schemas.microsoft.com/office/drawing/2014/main" id="{263AEC24-82E2-304C-866C-06B84BC1C7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389" name="Group 250">
                <a:extLst>
                  <a:ext uri="{FF2B5EF4-FFF2-40B4-BE49-F238E27FC236}">
                    <a16:creationId xmlns:a16="http://schemas.microsoft.com/office/drawing/2014/main" id="{05D0A2FC-7BC5-7140-8D49-8075BA5CB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395" name="Line 251">
                  <a:extLst>
                    <a:ext uri="{FF2B5EF4-FFF2-40B4-BE49-F238E27FC236}">
                      <a16:creationId xmlns:a16="http://schemas.microsoft.com/office/drawing/2014/main" id="{C4EB45C8-9771-914A-A058-6E2AC13CB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96" name="Line 252">
                  <a:extLst>
                    <a:ext uri="{FF2B5EF4-FFF2-40B4-BE49-F238E27FC236}">
                      <a16:creationId xmlns:a16="http://schemas.microsoft.com/office/drawing/2014/main" id="{90C98137-EB63-4846-B45A-2EC8AE6EA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97" name="Line 253">
                  <a:extLst>
                    <a:ext uri="{FF2B5EF4-FFF2-40B4-BE49-F238E27FC236}">
                      <a16:creationId xmlns:a16="http://schemas.microsoft.com/office/drawing/2014/main" id="{7A286FC5-E48E-B54E-A3D9-C7F85D27EB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98" name="Line 254">
                  <a:extLst>
                    <a:ext uri="{FF2B5EF4-FFF2-40B4-BE49-F238E27FC236}">
                      <a16:creationId xmlns:a16="http://schemas.microsoft.com/office/drawing/2014/main" id="{6271D5A9-3154-D14B-8928-422EC6EED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390" name="Group 255">
                <a:extLst>
                  <a:ext uri="{FF2B5EF4-FFF2-40B4-BE49-F238E27FC236}">
                    <a16:creationId xmlns:a16="http://schemas.microsoft.com/office/drawing/2014/main" id="{B117179F-332D-3E43-8BFB-772F2E813F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391" name="Line 256">
                  <a:extLst>
                    <a:ext uri="{FF2B5EF4-FFF2-40B4-BE49-F238E27FC236}">
                      <a16:creationId xmlns:a16="http://schemas.microsoft.com/office/drawing/2014/main" id="{12371229-3438-4D47-82BC-8EE14564B4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92" name="Line 257">
                  <a:extLst>
                    <a:ext uri="{FF2B5EF4-FFF2-40B4-BE49-F238E27FC236}">
                      <a16:creationId xmlns:a16="http://schemas.microsoft.com/office/drawing/2014/main" id="{18101C97-F111-5A4D-AD02-DA7383735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93" name="Line 258">
                  <a:extLst>
                    <a:ext uri="{FF2B5EF4-FFF2-40B4-BE49-F238E27FC236}">
                      <a16:creationId xmlns:a16="http://schemas.microsoft.com/office/drawing/2014/main" id="{F1B7F8A0-B387-D74A-AB2D-7CA609F7F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94" name="Line 259">
                  <a:extLst>
                    <a:ext uri="{FF2B5EF4-FFF2-40B4-BE49-F238E27FC236}">
                      <a16:creationId xmlns:a16="http://schemas.microsoft.com/office/drawing/2014/main" id="{ADC2C590-7542-194F-9A62-C380E904B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304" name="Group 260">
              <a:extLst>
                <a:ext uri="{FF2B5EF4-FFF2-40B4-BE49-F238E27FC236}">
                  <a16:creationId xmlns:a16="http://schemas.microsoft.com/office/drawing/2014/main" id="{B2524FC5-0A48-D14E-B736-411D35381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131343" name="Line 261">
                <a:extLst>
                  <a:ext uri="{FF2B5EF4-FFF2-40B4-BE49-F238E27FC236}">
                    <a16:creationId xmlns:a16="http://schemas.microsoft.com/office/drawing/2014/main" id="{6A8659EE-F1C1-6F4B-A6D6-297FEA2F1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44" name="Line 262">
                <a:extLst>
                  <a:ext uri="{FF2B5EF4-FFF2-40B4-BE49-F238E27FC236}">
                    <a16:creationId xmlns:a16="http://schemas.microsoft.com/office/drawing/2014/main" id="{718A7F97-5E5F-F641-A1B6-5CF23CDE4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45" name="Line 263">
                <a:extLst>
                  <a:ext uri="{FF2B5EF4-FFF2-40B4-BE49-F238E27FC236}">
                    <a16:creationId xmlns:a16="http://schemas.microsoft.com/office/drawing/2014/main" id="{1070B4BF-E7DD-964E-962B-BC11BCA00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46" name="Line 264">
                <a:extLst>
                  <a:ext uri="{FF2B5EF4-FFF2-40B4-BE49-F238E27FC236}">
                    <a16:creationId xmlns:a16="http://schemas.microsoft.com/office/drawing/2014/main" id="{2FDAAADF-32FF-9242-8E2B-420315CA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47" name="Line 265">
                <a:extLst>
                  <a:ext uri="{FF2B5EF4-FFF2-40B4-BE49-F238E27FC236}">
                    <a16:creationId xmlns:a16="http://schemas.microsoft.com/office/drawing/2014/main" id="{4C433B1C-0D14-6D4F-9529-893F828B1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48" name="Line 266">
                <a:extLst>
                  <a:ext uri="{FF2B5EF4-FFF2-40B4-BE49-F238E27FC236}">
                    <a16:creationId xmlns:a16="http://schemas.microsoft.com/office/drawing/2014/main" id="{71C6601D-ACBD-8846-9D33-428D0D99F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49" name="Line 267">
                <a:extLst>
                  <a:ext uri="{FF2B5EF4-FFF2-40B4-BE49-F238E27FC236}">
                    <a16:creationId xmlns:a16="http://schemas.microsoft.com/office/drawing/2014/main" id="{7D5D3FF6-A2F0-2D43-A1C9-87F28801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0" name="Line 268">
                <a:extLst>
                  <a:ext uri="{FF2B5EF4-FFF2-40B4-BE49-F238E27FC236}">
                    <a16:creationId xmlns:a16="http://schemas.microsoft.com/office/drawing/2014/main" id="{7FDABBC2-0026-F947-8BDC-D3F6DF469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1" name="Line 269">
                <a:extLst>
                  <a:ext uri="{FF2B5EF4-FFF2-40B4-BE49-F238E27FC236}">
                    <a16:creationId xmlns:a16="http://schemas.microsoft.com/office/drawing/2014/main" id="{4129A194-D132-B641-9810-762066A17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2" name="Line 270">
                <a:extLst>
                  <a:ext uri="{FF2B5EF4-FFF2-40B4-BE49-F238E27FC236}">
                    <a16:creationId xmlns:a16="http://schemas.microsoft.com/office/drawing/2014/main" id="{A0F0FC6A-FC29-3C40-AD96-A08F7DA14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3" name="Line 271">
                <a:extLst>
                  <a:ext uri="{FF2B5EF4-FFF2-40B4-BE49-F238E27FC236}">
                    <a16:creationId xmlns:a16="http://schemas.microsoft.com/office/drawing/2014/main" id="{B5C0D1D9-677A-1C46-A9C3-516B1612B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4" name="Line 272">
                <a:extLst>
                  <a:ext uri="{FF2B5EF4-FFF2-40B4-BE49-F238E27FC236}">
                    <a16:creationId xmlns:a16="http://schemas.microsoft.com/office/drawing/2014/main" id="{23F47E71-9739-F94F-87D4-3A0FC897F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5" name="Line 273">
                <a:extLst>
                  <a:ext uri="{FF2B5EF4-FFF2-40B4-BE49-F238E27FC236}">
                    <a16:creationId xmlns:a16="http://schemas.microsoft.com/office/drawing/2014/main" id="{AB36E53E-0D71-6240-B2CD-D253C5CBE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6" name="Line 274">
                <a:extLst>
                  <a:ext uri="{FF2B5EF4-FFF2-40B4-BE49-F238E27FC236}">
                    <a16:creationId xmlns:a16="http://schemas.microsoft.com/office/drawing/2014/main" id="{BB46738E-99A9-804C-9796-E951BDCE4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357" name="Line 275">
                <a:extLst>
                  <a:ext uri="{FF2B5EF4-FFF2-40B4-BE49-F238E27FC236}">
                    <a16:creationId xmlns:a16="http://schemas.microsoft.com/office/drawing/2014/main" id="{DD407054-73FE-2A49-BE3F-1A024756B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358" name="Group 276">
                <a:extLst>
                  <a:ext uri="{FF2B5EF4-FFF2-40B4-BE49-F238E27FC236}">
                    <a16:creationId xmlns:a16="http://schemas.microsoft.com/office/drawing/2014/main" id="{72C96967-CF4E-DA4D-B406-9727D2AA0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369" name="Line 277">
                  <a:extLst>
                    <a:ext uri="{FF2B5EF4-FFF2-40B4-BE49-F238E27FC236}">
                      <a16:creationId xmlns:a16="http://schemas.microsoft.com/office/drawing/2014/main" id="{72833A03-4DD9-924B-8488-A9D59B7B7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70" name="Line 278">
                  <a:extLst>
                    <a:ext uri="{FF2B5EF4-FFF2-40B4-BE49-F238E27FC236}">
                      <a16:creationId xmlns:a16="http://schemas.microsoft.com/office/drawing/2014/main" id="{046B9E6F-EB0B-A645-9B10-6D21DB013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71" name="Line 279">
                  <a:extLst>
                    <a:ext uri="{FF2B5EF4-FFF2-40B4-BE49-F238E27FC236}">
                      <a16:creationId xmlns:a16="http://schemas.microsoft.com/office/drawing/2014/main" id="{DD603211-3BB5-0841-8FB2-440837BD1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72" name="Line 280">
                  <a:extLst>
                    <a:ext uri="{FF2B5EF4-FFF2-40B4-BE49-F238E27FC236}">
                      <a16:creationId xmlns:a16="http://schemas.microsoft.com/office/drawing/2014/main" id="{FAABA173-845F-5948-9F23-ABC47E884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359" name="Group 281">
                <a:extLst>
                  <a:ext uri="{FF2B5EF4-FFF2-40B4-BE49-F238E27FC236}">
                    <a16:creationId xmlns:a16="http://schemas.microsoft.com/office/drawing/2014/main" id="{530FDC77-39B0-9A4B-86D9-0CC4DF465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365" name="Line 282">
                  <a:extLst>
                    <a:ext uri="{FF2B5EF4-FFF2-40B4-BE49-F238E27FC236}">
                      <a16:creationId xmlns:a16="http://schemas.microsoft.com/office/drawing/2014/main" id="{D42F4836-224D-4A41-87CA-A419F830B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66" name="Line 283">
                  <a:extLst>
                    <a:ext uri="{FF2B5EF4-FFF2-40B4-BE49-F238E27FC236}">
                      <a16:creationId xmlns:a16="http://schemas.microsoft.com/office/drawing/2014/main" id="{51E72522-CA7F-1242-BEBA-98D8DE6D37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67" name="Line 284">
                  <a:extLst>
                    <a:ext uri="{FF2B5EF4-FFF2-40B4-BE49-F238E27FC236}">
                      <a16:creationId xmlns:a16="http://schemas.microsoft.com/office/drawing/2014/main" id="{BFEE43C4-B52B-184B-B756-B367A3688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68" name="Line 285">
                  <a:extLst>
                    <a:ext uri="{FF2B5EF4-FFF2-40B4-BE49-F238E27FC236}">
                      <a16:creationId xmlns:a16="http://schemas.microsoft.com/office/drawing/2014/main" id="{239202EA-772B-EA49-ACD4-C07B35497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360" name="Group 286">
                <a:extLst>
                  <a:ext uri="{FF2B5EF4-FFF2-40B4-BE49-F238E27FC236}">
                    <a16:creationId xmlns:a16="http://schemas.microsoft.com/office/drawing/2014/main" id="{D2BB3148-5089-7640-883A-303B16C76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361" name="Line 287">
                  <a:extLst>
                    <a:ext uri="{FF2B5EF4-FFF2-40B4-BE49-F238E27FC236}">
                      <a16:creationId xmlns:a16="http://schemas.microsoft.com/office/drawing/2014/main" id="{BD8C5E47-E0C1-6943-BA4D-41B882806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62" name="Line 288">
                  <a:extLst>
                    <a:ext uri="{FF2B5EF4-FFF2-40B4-BE49-F238E27FC236}">
                      <a16:creationId xmlns:a16="http://schemas.microsoft.com/office/drawing/2014/main" id="{4A7E65BC-D42F-EF42-A9B5-21F2DF3CE4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63" name="Line 289">
                  <a:extLst>
                    <a:ext uri="{FF2B5EF4-FFF2-40B4-BE49-F238E27FC236}">
                      <a16:creationId xmlns:a16="http://schemas.microsoft.com/office/drawing/2014/main" id="{FB060431-10EC-4347-ADE2-599FBB1E4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64" name="Line 290">
                  <a:extLst>
                    <a:ext uri="{FF2B5EF4-FFF2-40B4-BE49-F238E27FC236}">
                      <a16:creationId xmlns:a16="http://schemas.microsoft.com/office/drawing/2014/main" id="{C2092E76-2F10-C349-BFB0-F0E6E6371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1305" name="Line 291">
              <a:extLst>
                <a:ext uri="{FF2B5EF4-FFF2-40B4-BE49-F238E27FC236}">
                  <a16:creationId xmlns:a16="http://schemas.microsoft.com/office/drawing/2014/main" id="{6A5E4C55-2B95-C64A-9EAD-CA58B0354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6" name="Line 292">
              <a:extLst>
                <a:ext uri="{FF2B5EF4-FFF2-40B4-BE49-F238E27FC236}">
                  <a16:creationId xmlns:a16="http://schemas.microsoft.com/office/drawing/2014/main" id="{A8C7239D-01A5-0344-8336-62A05B9F7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7" name="Line 293">
              <a:extLst>
                <a:ext uri="{FF2B5EF4-FFF2-40B4-BE49-F238E27FC236}">
                  <a16:creationId xmlns:a16="http://schemas.microsoft.com/office/drawing/2014/main" id="{2B2B9719-1535-394D-94EA-638794418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8" name="Line 294">
              <a:extLst>
                <a:ext uri="{FF2B5EF4-FFF2-40B4-BE49-F238E27FC236}">
                  <a16:creationId xmlns:a16="http://schemas.microsoft.com/office/drawing/2014/main" id="{58D685BB-E4BD-2D4A-A40C-65156975D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309" name="Group 295">
              <a:extLst>
                <a:ext uri="{FF2B5EF4-FFF2-40B4-BE49-F238E27FC236}">
                  <a16:creationId xmlns:a16="http://schemas.microsoft.com/office/drawing/2014/main" id="{5E2741F7-3F6C-1F4E-BD77-EEFE1FB26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131311" name="AutoShape 296">
                <a:extLst>
                  <a:ext uri="{FF2B5EF4-FFF2-40B4-BE49-F238E27FC236}">
                    <a16:creationId xmlns:a16="http://schemas.microsoft.com/office/drawing/2014/main" id="{5D38FF42-973D-234F-9B3A-DC8E4F8FD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1312" name="Group 297">
                <a:extLst>
                  <a:ext uri="{FF2B5EF4-FFF2-40B4-BE49-F238E27FC236}">
                    <a16:creationId xmlns:a16="http://schemas.microsoft.com/office/drawing/2014/main" id="{19B11C84-21F3-2B4C-B866-7B8C1266EE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1313" name="Line 298">
                  <a:extLst>
                    <a:ext uri="{FF2B5EF4-FFF2-40B4-BE49-F238E27FC236}">
                      <a16:creationId xmlns:a16="http://schemas.microsoft.com/office/drawing/2014/main" id="{8CE098B0-226B-3F48-9B7E-D1FDFA58B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14" name="Line 299">
                  <a:extLst>
                    <a:ext uri="{FF2B5EF4-FFF2-40B4-BE49-F238E27FC236}">
                      <a16:creationId xmlns:a16="http://schemas.microsoft.com/office/drawing/2014/main" id="{FC29BBA2-F3A6-D140-9C19-B090135FD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15" name="Line 300">
                  <a:extLst>
                    <a:ext uri="{FF2B5EF4-FFF2-40B4-BE49-F238E27FC236}">
                      <a16:creationId xmlns:a16="http://schemas.microsoft.com/office/drawing/2014/main" id="{C70EABD3-96DA-694A-9422-1B85609E1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16" name="Line 301">
                  <a:extLst>
                    <a:ext uri="{FF2B5EF4-FFF2-40B4-BE49-F238E27FC236}">
                      <a16:creationId xmlns:a16="http://schemas.microsoft.com/office/drawing/2014/main" id="{3544DAFA-41F1-9B43-8D18-91EE276129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17" name="Line 302">
                  <a:extLst>
                    <a:ext uri="{FF2B5EF4-FFF2-40B4-BE49-F238E27FC236}">
                      <a16:creationId xmlns:a16="http://schemas.microsoft.com/office/drawing/2014/main" id="{3897B718-A665-5D4B-9E65-837DED18A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18" name="Line 303">
                  <a:extLst>
                    <a:ext uri="{FF2B5EF4-FFF2-40B4-BE49-F238E27FC236}">
                      <a16:creationId xmlns:a16="http://schemas.microsoft.com/office/drawing/2014/main" id="{B8958458-CC12-854C-9B3A-D3F241B1B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19" name="Line 304">
                  <a:extLst>
                    <a:ext uri="{FF2B5EF4-FFF2-40B4-BE49-F238E27FC236}">
                      <a16:creationId xmlns:a16="http://schemas.microsoft.com/office/drawing/2014/main" id="{2631A03C-466A-0F4C-A258-0DD1932B0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0" name="Line 305">
                  <a:extLst>
                    <a:ext uri="{FF2B5EF4-FFF2-40B4-BE49-F238E27FC236}">
                      <a16:creationId xmlns:a16="http://schemas.microsoft.com/office/drawing/2014/main" id="{DB452776-D883-4B45-9476-6C28C98BD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1" name="Line 306">
                  <a:extLst>
                    <a:ext uri="{FF2B5EF4-FFF2-40B4-BE49-F238E27FC236}">
                      <a16:creationId xmlns:a16="http://schemas.microsoft.com/office/drawing/2014/main" id="{A62B3CB4-E5E9-FD4E-A981-3E321C9D4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2" name="Line 307">
                  <a:extLst>
                    <a:ext uri="{FF2B5EF4-FFF2-40B4-BE49-F238E27FC236}">
                      <a16:creationId xmlns:a16="http://schemas.microsoft.com/office/drawing/2014/main" id="{B7A3E9F3-C0FA-6D47-BC58-D34221EBD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3" name="Line 308">
                  <a:extLst>
                    <a:ext uri="{FF2B5EF4-FFF2-40B4-BE49-F238E27FC236}">
                      <a16:creationId xmlns:a16="http://schemas.microsoft.com/office/drawing/2014/main" id="{96B46659-9DE5-0A45-B07E-1B42014465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4" name="Line 309">
                  <a:extLst>
                    <a:ext uri="{FF2B5EF4-FFF2-40B4-BE49-F238E27FC236}">
                      <a16:creationId xmlns:a16="http://schemas.microsoft.com/office/drawing/2014/main" id="{0321C65A-232D-A942-895B-3467B10AD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5" name="Line 310">
                  <a:extLst>
                    <a:ext uri="{FF2B5EF4-FFF2-40B4-BE49-F238E27FC236}">
                      <a16:creationId xmlns:a16="http://schemas.microsoft.com/office/drawing/2014/main" id="{B1837859-941B-404D-ABB6-7B0815085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6" name="Line 311">
                  <a:extLst>
                    <a:ext uri="{FF2B5EF4-FFF2-40B4-BE49-F238E27FC236}">
                      <a16:creationId xmlns:a16="http://schemas.microsoft.com/office/drawing/2014/main" id="{1B919ABA-3896-0841-A0FD-E45E00FCD9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27" name="Line 312">
                  <a:extLst>
                    <a:ext uri="{FF2B5EF4-FFF2-40B4-BE49-F238E27FC236}">
                      <a16:creationId xmlns:a16="http://schemas.microsoft.com/office/drawing/2014/main" id="{FCD23A6F-7B77-6649-8B1E-15EA1D317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1328" name="Group 313">
                  <a:extLst>
                    <a:ext uri="{FF2B5EF4-FFF2-40B4-BE49-F238E27FC236}">
                      <a16:creationId xmlns:a16="http://schemas.microsoft.com/office/drawing/2014/main" id="{19B0D061-FFE2-C741-B447-905DD3FAB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1339" name="Line 314">
                    <a:extLst>
                      <a:ext uri="{FF2B5EF4-FFF2-40B4-BE49-F238E27FC236}">
                        <a16:creationId xmlns:a16="http://schemas.microsoft.com/office/drawing/2014/main" id="{9F378751-33FE-0748-9996-9BF2C24298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40" name="Line 315">
                    <a:extLst>
                      <a:ext uri="{FF2B5EF4-FFF2-40B4-BE49-F238E27FC236}">
                        <a16:creationId xmlns:a16="http://schemas.microsoft.com/office/drawing/2014/main" id="{8377C801-FD46-0C43-B7A8-F65ED68DE6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41" name="Line 316">
                    <a:extLst>
                      <a:ext uri="{FF2B5EF4-FFF2-40B4-BE49-F238E27FC236}">
                        <a16:creationId xmlns:a16="http://schemas.microsoft.com/office/drawing/2014/main" id="{500D33E7-6DD0-474F-9F82-4C54DBF629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42" name="Line 317">
                    <a:extLst>
                      <a:ext uri="{FF2B5EF4-FFF2-40B4-BE49-F238E27FC236}">
                        <a16:creationId xmlns:a16="http://schemas.microsoft.com/office/drawing/2014/main" id="{117AE6C4-329C-2E43-A83B-90784FEDAD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329" name="Group 318">
                  <a:extLst>
                    <a:ext uri="{FF2B5EF4-FFF2-40B4-BE49-F238E27FC236}">
                      <a16:creationId xmlns:a16="http://schemas.microsoft.com/office/drawing/2014/main" id="{98E83B0C-791A-DA44-A0F2-6B8ADB0A5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1335" name="Line 319">
                    <a:extLst>
                      <a:ext uri="{FF2B5EF4-FFF2-40B4-BE49-F238E27FC236}">
                        <a16:creationId xmlns:a16="http://schemas.microsoft.com/office/drawing/2014/main" id="{82F39AC6-CDEF-E244-B9B4-0568657C23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36" name="Line 320">
                    <a:extLst>
                      <a:ext uri="{FF2B5EF4-FFF2-40B4-BE49-F238E27FC236}">
                        <a16:creationId xmlns:a16="http://schemas.microsoft.com/office/drawing/2014/main" id="{A0CB80E4-7636-C142-AFF4-9D91A90E2E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37" name="Line 321">
                    <a:extLst>
                      <a:ext uri="{FF2B5EF4-FFF2-40B4-BE49-F238E27FC236}">
                        <a16:creationId xmlns:a16="http://schemas.microsoft.com/office/drawing/2014/main" id="{425DDC7D-A2EA-8245-8D5C-B6FB3169D1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38" name="Line 322">
                    <a:extLst>
                      <a:ext uri="{FF2B5EF4-FFF2-40B4-BE49-F238E27FC236}">
                        <a16:creationId xmlns:a16="http://schemas.microsoft.com/office/drawing/2014/main" id="{F55F351E-C30B-0A47-885C-687F5E663B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330" name="Group 323">
                  <a:extLst>
                    <a:ext uri="{FF2B5EF4-FFF2-40B4-BE49-F238E27FC236}">
                      <a16:creationId xmlns:a16="http://schemas.microsoft.com/office/drawing/2014/main" id="{80D57B62-338D-8C46-9638-0C815338C4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1331" name="Line 324">
                    <a:extLst>
                      <a:ext uri="{FF2B5EF4-FFF2-40B4-BE49-F238E27FC236}">
                        <a16:creationId xmlns:a16="http://schemas.microsoft.com/office/drawing/2014/main" id="{438EF2F8-B124-F343-8188-6978FC46C1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32" name="Line 325">
                    <a:extLst>
                      <a:ext uri="{FF2B5EF4-FFF2-40B4-BE49-F238E27FC236}">
                        <a16:creationId xmlns:a16="http://schemas.microsoft.com/office/drawing/2014/main" id="{04FA716D-0A7E-7F47-A77A-929EBCCB96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33" name="Line 326">
                    <a:extLst>
                      <a:ext uri="{FF2B5EF4-FFF2-40B4-BE49-F238E27FC236}">
                        <a16:creationId xmlns:a16="http://schemas.microsoft.com/office/drawing/2014/main" id="{1EFF4128-7E6E-2D4A-873B-92B5A6E539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34" name="Line 327">
                    <a:extLst>
                      <a:ext uri="{FF2B5EF4-FFF2-40B4-BE49-F238E27FC236}">
                        <a16:creationId xmlns:a16="http://schemas.microsoft.com/office/drawing/2014/main" id="{19B03012-F2E2-3746-86B3-FCB638D6BF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1310" name="Line 328">
              <a:extLst>
                <a:ext uri="{FF2B5EF4-FFF2-40B4-BE49-F238E27FC236}">
                  <a16:creationId xmlns:a16="http://schemas.microsoft.com/office/drawing/2014/main" id="{1D925E48-3881-9540-ABF0-47DC6B22C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86" name="Text Box 329">
            <a:extLst>
              <a:ext uri="{FF2B5EF4-FFF2-40B4-BE49-F238E27FC236}">
                <a16:creationId xmlns:a16="http://schemas.microsoft.com/office/drawing/2014/main" id="{5245B84C-F24D-0249-81FF-3264894D0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anchor MSC</a:t>
            </a:r>
          </a:p>
        </p:txBody>
      </p:sp>
      <p:grpSp>
        <p:nvGrpSpPr>
          <p:cNvPr id="131087" name="Group 330">
            <a:extLst>
              <a:ext uri="{FF2B5EF4-FFF2-40B4-BE49-F238E27FC236}">
                <a16:creationId xmlns:a16="http://schemas.microsoft.com/office/drawing/2014/main" id="{DFF2C9F8-64A1-6748-BB17-3FB6C2FCAA3C}"/>
              </a:ext>
            </a:extLst>
          </p:cNvPr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131095" name="AutoShape 331">
              <a:extLst>
                <a:ext uri="{FF2B5EF4-FFF2-40B4-BE49-F238E27FC236}">
                  <a16:creationId xmlns:a16="http://schemas.microsoft.com/office/drawing/2014/main" id="{C59A4CB9-BDB3-974A-96FA-08DFF07D5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96" name="AutoShape 332">
              <a:extLst>
                <a:ext uri="{FF2B5EF4-FFF2-40B4-BE49-F238E27FC236}">
                  <a16:creationId xmlns:a16="http://schemas.microsoft.com/office/drawing/2014/main" id="{07CC3DE2-6C9E-174E-8EBE-0E0DC34F0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1097" name="Group 333">
              <a:extLst>
                <a:ext uri="{FF2B5EF4-FFF2-40B4-BE49-F238E27FC236}">
                  <a16:creationId xmlns:a16="http://schemas.microsoft.com/office/drawing/2014/main" id="{190E6DDE-982F-E94C-A360-32E58467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131266" name="AutoShape 334">
                <a:extLst>
                  <a:ext uri="{FF2B5EF4-FFF2-40B4-BE49-F238E27FC236}">
                    <a16:creationId xmlns:a16="http://schemas.microsoft.com/office/drawing/2014/main" id="{23EDFA26-AA34-6447-B27C-759A7244A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1267" name="Group 335">
                <a:extLst>
                  <a:ext uri="{FF2B5EF4-FFF2-40B4-BE49-F238E27FC236}">
                    <a16:creationId xmlns:a16="http://schemas.microsoft.com/office/drawing/2014/main" id="{A1BD72EF-0B5C-2C4A-9DB5-BE1C3F994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1268" name="Line 336">
                  <a:extLst>
                    <a:ext uri="{FF2B5EF4-FFF2-40B4-BE49-F238E27FC236}">
                      <a16:creationId xmlns:a16="http://schemas.microsoft.com/office/drawing/2014/main" id="{2DE2FF1B-BF15-3D4A-9FCF-0F2A88BF96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69" name="Line 337">
                  <a:extLst>
                    <a:ext uri="{FF2B5EF4-FFF2-40B4-BE49-F238E27FC236}">
                      <a16:creationId xmlns:a16="http://schemas.microsoft.com/office/drawing/2014/main" id="{5485D824-CD82-2D4A-9820-F834036DF1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0" name="Line 338">
                  <a:extLst>
                    <a:ext uri="{FF2B5EF4-FFF2-40B4-BE49-F238E27FC236}">
                      <a16:creationId xmlns:a16="http://schemas.microsoft.com/office/drawing/2014/main" id="{A9FB7850-A304-424A-A7E9-CD0410825C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1" name="Line 339">
                  <a:extLst>
                    <a:ext uri="{FF2B5EF4-FFF2-40B4-BE49-F238E27FC236}">
                      <a16:creationId xmlns:a16="http://schemas.microsoft.com/office/drawing/2014/main" id="{C0D4E199-4555-404E-A7E0-117EA3A90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2" name="Line 340">
                  <a:extLst>
                    <a:ext uri="{FF2B5EF4-FFF2-40B4-BE49-F238E27FC236}">
                      <a16:creationId xmlns:a16="http://schemas.microsoft.com/office/drawing/2014/main" id="{C47EE630-72D4-B046-83E4-B419517A3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3" name="Line 341">
                  <a:extLst>
                    <a:ext uri="{FF2B5EF4-FFF2-40B4-BE49-F238E27FC236}">
                      <a16:creationId xmlns:a16="http://schemas.microsoft.com/office/drawing/2014/main" id="{6B931F98-8D24-4A44-839E-39025AA5C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4" name="Line 342">
                  <a:extLst>
                    <a:ext uri="{FF2B5EF4-FFF2-40B4-BE49-F238E27FC236}">
                      <a16:creationId xmlns:a16="http://schemas.microsoft.com/office/drawing/2014/main" id="{F7E417DC-7F73-F24D-A96F-FFF67BF20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5" name="Line 343">
                  <a:extLst>
                    <a:ext uri="{FF2B5EF4-FFF2-40B4-BE49-F238E27FC236}">
                      <a16:creationId xmlns:a16="http://schemas.microsoft.com/office/drawing/2014/main" id="{6938FBBC-E9F8-B84A-8012-CFF514A6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6" name="Line 344">
                  <a:extLst>
                    <a:ext uri="{FF2B5EF4-FFF2-40B4-BE49-F238E27FC236}">
                      <a16:creationId xmlns:a16="http://schemas.microsoft.com/office/drawing/2014/main" id="{7120E24E-0850-1047-9453-32737299F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7" name="Line 345">
                  <a:extLst>
                    <a:ext uri="{FF2B5EF4-FFF2-40B4-BE49-F238E27FC236}">
                      <a16:creationId xmlns:a16="http://schemas.microsoft.com/office/drawing/2014/main" id="{C7CD7EE8-AE4D-2C47-BBF7-92A459665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8" name="Line 346">
                  <a:extLst>
                    <a:ext uri="{FF2B5EF4-FFF2-40B4-BE49-F238E27FC236}">
                      <a16:creationId xmlns:a16="http://schemas.microsoft.com/office/drawing/2014/main" id="{7E409AB9-5E83-E147-B510-D2F3A307D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79" name="Line 347">
                  <a:extLst>
                    <a:ext uri="{FF2B5EF4-FFF2-40B4-BE49-F238E27FC236}">
                      <a16:creationId xmlns:a16="http://schemas.microsoft.com/office/drawing/2014/main" id="{2D10E173-12F8-B94B-A245-E8DD60427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80" name="Line 348">
                  <a:extLst>
                    <a:ext uri="{FF2B5EF4-FFF2-40B4-BE49-F238E27FC236}">
                      <a16:creationId xmlns:a16="http://schemas.microsoft.com/office/drawing/2014/main" id="{9A1C6695-F9BD-7646-B13F-188539C108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81" name="Line 349">
                  <a:extLst>
                    <a:ext uri="{FF2B5EF4-FFF2-40B4-BE49-F238E27FC236}">
                      <a16:creationId xmlns:a16="http://schemas.microsoft.com/office/drawing/2014/main" id="{7549861F-DF5B-924A-B469-E936184DD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82" name="Line 350">
                  <a:extLst>
                    <a:ext uri="{FF2B5EF4-FFF2-40B4-BE49-F238E27FC236}">
                      <a16:creationId xmlns:a16="http://schemas.microsoft.com/office/drawing/2014/main" id="{208C1121-D6B0-9C4A-AC85-20E973584A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1283" name="Group 351">
                  <a:extLst>
                    <a:ext uri="{FF2B5EF4-FFF2-40B4-BE49-F238E27FC236}">
                      <a16:creationId xmlns:a16="http://schemas.microsoft.com/office/drawing/2014/main" id="{EF50C660-4459-A948-B6A2-191542FFB0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1294" name="Line 352">
                    <a:extLst>
                      <a:ext uri="{FF2B5EF4-FFF2-40B4-BE49-F238E27FC236}">
                        <a16:creationId xmlns:a16="http://schemas.microsoft.com/office/drawing/2014/main" id="{0C780BFE-B9BE-E744-AC25-25F2000735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95" name="Line 353">
                    <a:extLst>
                      <a:ext uri="{FF2B5EF4-FFF2-40B4-BE49-F238E27FC236}">
                        <a16:creationId xmlns:a16="http://schemas.microsoft.com/office/drawing/2014/main" id="{F0A8C192-5161-E84A-A28E-B0FA423B4F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96" name="Line 354">
                    <a:extLst>
                      <a:ext uri="{FF2B5EF4-FFF2-40B4-BE49-F238E27FC236}">
                        <a16:creationId xmlns:a16="http://schemas.microsoft.com/office/drawing/2014/main" id="{BB49CE9B-B50A-3A44-90E0-D33C36DF11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97" name="Line 355">
                    <a:extLst>
                      <a:ext uri="{FF2B5EF4-FFF2-40B4-BE49-F238E27FC236}">
                        <a16:creationId xmlns:a16="http://schemas.microsoft.com/office/drawing/2014/main" id="{8DCE0845-3570-A74A-879F-A6B8D6708C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284" name="Group 356">
                  <a:extLst>
                    <a:ext uri="{FF2B5EF4-FFF2-40B4-BE49-F238E27FC236}">
                      <a16:creationId xmlns:a16="http://schemas.microsoft.com/office/drawing/2014/main" id="{82D3A28E-AC41-A04E-B6CC-415A8DBB8F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1290" name="Line 357">
                    <a:extLst>
                      <a:ext uri="{FF2B5EF4-FFF2-40B4-BE49-F238E27FC236}">
                        <a16:creationId xmlns:a16="http://schemas.microsoft.com/office/drawing/2014/main" id="{764DF0ED-E70B-4A4F-9FD5-B2835E6018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91" name="Line 358">
                    <a:extLst>
                      <a:ext uri="{FF2B5EF4-FFF2-40B4-BE49-F238E27FC236}">
                        <a16:creationId xmlns:a16="http://schemas.microsoft.com/office/drawing/2014/main" id="{A7DC01EB-3197-9540-A138-0CFD643EDD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92" name="Line 359">
                    <a:extLst>
                      <a:ext uri="{FF2B5EF4-FFF2-40B4-BE49-F238E27FC236}">
                        <a16:creationId xmlns:a16="http://schemas.microsoft.com/office/drawing/2014/main" id="{36ED73AD-7DDC-E440-9DA4-A82E59B784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93" name="Line 360">
                    <a:extLst>
                      <a:ext uri="{FF2B5EF4-FFF2-40B4-BE49-F238E27FC236}">
                        <a16:creationId xmlns:a16="http://schemas.microsoft.com/office/drawing/2014/main" id="{3865E73A-21D7-A84D-A4B1-9FC3DCA712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285" name="Group 361">
                  <a:extLst>
                    <a:ext uri="{FF2B5EF4-FFF2-40B4-BE49-F238E27FC236}">
                      <a16:creationId xmlns:a16="http://schemas.microsoft.com/office/drawing/2014/main" id="{6FDD9557-EE0A-FB42-B496-287CA94681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1286" name="Line 362">
                    <a:extLst>
                      <a:ext uri="{FF2B5EF4-FFF2-40B4-BE49-F238E27FC236}">
                        <a16:creationId xmlns:a16="http://schemas.microsoft.com/office/drawing/2014/main" id="{9F881A73-189C-6742-B291-0B0783B4E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87" name="Line 363">
                    <a:extLst>
                      <a:ext uri="{FF2B5EF4-FFF2-40B4-BE49-F238E27FC236}">
                        <a16:creationId xmlns:a16="http://schemas.microsoft.com/office/drawing/2014/main" id="{6CB4E2B6-B891-0749-A560-8FFBA63EAC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88" name="Line 364">
                    <a:extLst>
                      <a:ext uri="{FF2B5EF4-FFF2-40B4-BE49-F238E27FC236}">
                        <a16:creationId xmlns:a16="http://schemas.microsoft.com/office/drawing/2014/main" id="{8A605575-A883-B24F-AA02-DE2DD6DDE0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89" name="Line 365">
                    <a:extLst>
                      <a:ext uri="{FF2B5EF4-FFF2-40B4-BE49-F238E27FC236}">
                        <a16:creationId xmlns:a16="http://schemas.microsoft.com/office/drawing/2014/main" id="{830E8769-03BA-BF4C-97D1-ACF1DE76AC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1098" name="Group 366">
              <a:extLst>
                <a:ext uri="{FF2B5EF4-FFF2-40B4-BE49-F238E27FC236}">
                  <a16:creationId xmlns:a16="http://schemas.microsoft.com/office/drawing/2014/main" id="{E09C2714-CCB3-6F4A-9E92-AF2537084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131236" name="Line 367">
                <a:extLst>
                  <a:ext uri="{FF2B5EF4-FFF2-40B4-BE49-F238E27FC236}">
                    <a16:creationId xmlns:a16="http://schemas.microsoft.com/office/drawing/2014/main" id="{E3FDFF3F-BAEC-FE43-9F91-ECCF91355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37" name="Line 368">
                <a:extLst>
                  <a:ext uri="{FF2B5EF4-FFF2-40B4-BE49-F238E27FC236}">
                    <a16:creationId xmlns:a16="http://schemas.microsoft.com/office/drawing/2014/main" id="{44131193-71B2-E549-9373-9550E1390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38" name="Line 369">
                <a:extLst>
                  <a:ext uri="{FF2B5EF4-FFF2-40B4-BE49-F238E27FC236}">
                    <a16:creationId xmlns:a16="http://schemas.microsoft.com/office/drawing/2014/main" id="{DC9E9B35-96DD-A44A-99DC-3520303AD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39" name="Line 370">
                <a:extLst>
                  <a:ext uri="{FF2B5EF4-FFF2-40B4-BE49-F238E27FC236}">
                    <a16:creationId xmlns:a16="http://schemas.microsoft.com/office/drawing/2014/main" id="{522B6EB0-D7F8-5642-A23A-33B95CECE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0" name="Line 371">
                <a:extLst>
                  <a:ext uri="{FF2B5EF4-FFF2-40B4-BE49-F238E27FC236}">
                    <a16:creationId xmlns:a16="http://schemas.microsoft.com/office/drawing/2014/main" id="{2444E490-C8ED-7A45-B994-A80226F8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1" name="Line 372">
                <a:extLst>
                  <a:ext uri="{FF2B5EF4-FFF2-40B4-BE49-F238E27FC236}">
                    <a16:creationId xmlns:a16="http://schemas.microsoft.com/office/drawing/2014/main" id="{AAB145AE-FEE1-1749-8A59-41FBF88B7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2" name="Line 373">
                <a:extLst>
                  <a:ext uri="{FF2B5EF4-FFF2-40B4-BE49-F238E27FC236}">
                    <a16:creationId xmlns:a16="http://schemas.microsoft.com/office/drawing/2014/main" id="{506D36C0-6C29-C949-8B68-B07E7780C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3" name="Line 374">
                <a:extLst>
                  <a:ext uri="{FF2B5EF4-FFF2-40B4-BE49-F238E27FC236}">
                    <a16:creationId xmlns:a16="http://schemas.microsoft.com/office/drawing/2014/main" id="{FB1BA8A7-3D04-A843-B371-D256A6228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4" name="Line 375">
                <a:extLst>
                  <a:ext uri="{FF2B5EF4-FFF2-40B4-BE49-F238E27FC236}">
                    <a16:creationId xmlns:a16="http://schemas.microsoft.com/office/drawing/2014/main" id="{2FB147E0-1367-9940-899F-2A39631B7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5" name="Line 376">
                <a:extLst>
                  <a:ext uri="{FF2B5EF4-FFF2-40B4-BE49-F238E27FC236}">
                    <a16:creationId xmlns:a16="http://schemas.microsoft.com/office/drawing/2014/main" id="{843F3D0A-B72E-9A4A-9186-B505C625B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6" name="Line 377">
                <a:extLst>
                  <a:ext uri="{FF2B5EF4-FFF2-40B4-BE49-F238E27FC236}">
                    <a16:creationId xmlns:a16="http://schemas.microsoft.com/office/drawing/2014/main" id="{6E8FEBED-A45B-074E-9E0A-204DCCA97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7" name="Line 378">
                <a:extLst>
                  <a:ext uri="{FF2B5EF4-FFF2-40B4-BE49-F238E27FC236}">
                    <a16:creationId xmlns:a16="http://schemas.microsoft.com/office/drawing/2014/main" id="{CE0DD4D9-AA30-DC44-869D-CCDB5B8F1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8" name="Line 379">
                <a:extLst>
                  <a:ext uri="{FF2B5EF4-FFF2-40B4-BE49-F238E27FC236}">
                    <a16:creationId xmlns:a16="http://schemas.microsoft.com/office/drawing/2014/main" id="{4D794B54-BDF2-BF42-963D-4080CA82D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49" name="Line 380">
                <a:extLst>
                  <a:ext uri="{FF2B5EF4-FFF2-40B4-BE49-F238E27FC236}">
                    <a16:creationId xmlns:a16="http://schemas.microsoft.com/office/drawing/2014/main" id="{ACAE9E15-29C0-BE42-92D4-5CA19AF46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0" name="Line 381">
                <a:extLst>
                  <a:ext uri="{FF2B5EF4-FFF2-40B4-BE49-F238E27FC236}">
                    <a16:creationId xmlns:a16="http://schemas.microsoft.com/office/drawing/2014/main" id="{3FE2E4FD-EC2E-4B4D-901A-8E895FEFA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251" name="Group 382">
                <a:extLst>
                  <a:ext uri="{FF2B5EF4-FFF2-40B4-BE49-F238E27FC236}">
                    <a16:creationId xmlns:a16="http://schemas.microsoft.com/office/drawing/2014/main" id="{FD4CF3C4-8AD6-D741-9D06-F4903AD71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262" name="Line 383">
                  <a:extLst>
                    <a:ext uri="{FF2B5EF4-FFF2-40B4-BE49-F238E27FC236}">
                      <a16:creationId xmlns:a16="http://schemas.microsoft.com/office/drawing/2014/main" id="{8D3CEB81-9716-D945-8799-1B7DBCAB4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63" name="Line 384">
                  <a:extLst>
                    <a:ext uri="{FF2B5EF4-FFF2-40B4-BE49-F238E27FC236}">
                      <a16:creationId xmlns:a16="http://schemas.microsoft.com/office/drawing/2014/main" id="{EA6E1C92-A7E4-024F-BE6A-4437ACB7E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64" name="Line 385">
                  <a:extLst>
                    <a:ext uri="{FF2B5EF4-FFF2-40B4-BE49-F238E27FC236}">
                      <a16:creationId xmlns:a16="http://schemas.microsoft.com/office/drawing/2014/main" id="{DED3EE21-AE98-5546-9577-41221A17E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65" name="Line 386">
                  <a:extLst>
                    <a:ext uri="{FF2B5EF4-FFF2-40B4-BE49-F238E27FC236}">
                      <a16:creationId xmlns:a16="http://schemas.microsoft.com/office/drawing/2014/main" id="{8D9A77D7-0C6B-AD4F-BEAD-C21EF7C03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252" name="Group 387">
                <a:extLst>
                  <a:ext uri="{FF2B5EF4-FFF2-40B4-BE49-F238E27FC236}">
                    <a16:creationId xmlns:a16="http://schemas.microsoft.com/office/drawing/2014/main" id="{200B079F-973C-FB40-9E4F-03EEC5F8C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258" name="Line 388">
                  <a:extLst>
                    <a:ext uri="{FF2B5EF4-FFF2-40B4-BE49-F238E27FC236}">
                      <a16:creationId xmlns:a16="http://schemas.microsoft.com/office/drawing/2014/main" id="{0B8C9E28-B0C9-2D43-8004-BCF5EE413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59" name="Line 389">
                  <a:extLst>
                    <a:ext uri="{FF2B5EF4-FFF2-40B4-BE49-F238E27FC236}">
                      <a16:creationId xmlns:a16="http://schemas.microsoft.com/office/drawing/2014/main" id="{2D52CABF-FCE4-214E-A64C-5833A5D6A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60" name="Line 390">
                  <a:extLst>
                    <a:ext uri="{FF2B5EF4-FFF2-40B4-BE49-F238E27FC236}">
                      <a16:creationId xmlns:a16="http://schemas.microsoft.com/office/drawing/2014/main" id="{C11C0D12-F52B-4249-ACCF-963B982C34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61" name="Line 391">
                  <a:extLst>
                    <a:ext uri="{FF2B5EF4-FFF2-40B4-BE49-F238E27FC236}">
                      <a16:creationId xmlns:a16="http://schemas.microsoft.com/office/drawing/2014/main" id="{C9EAE996-8B99-3D45-A7EE-FE0E3CD195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253" name="Group 392">
                <a:extLst>
                  <a:ext uri="{FF2B5EF4-FFF2-40B4-BE49-F238E27FC236}">
                    <a16:creationId xmlns:a16="http://schemas.microsoft.com/office/drawing/2014/main" id="{86131B8F-2827-E746-B567-D411C95B39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254" name="Line 393">
                  <a:extLst>
                    <a:ext uri="{FF2B5EF4-FFF2-40B4-BE49-F238E27FC236}">
                      <a16:creationId xmlns:a16="http://schemas.microsoft.com/office/drawing/2014/main" id="{224634D6-CD55-0D46-94E8-B8E35A830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55" name="Line 394">
                  <a:extLst>
                    <a:ext uri="{FF2B5EF4-FFF2-40B4-BE49-F238E27FC236}">
                      <a16:creationId xmlns:a16="http://schemas.microsoft.com/office/drawing/2014/main" id="{4B1AAF62-B82C-C441-B561-CB3F2DF769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56" name="Line 395">
                  <a:extLst>
                    <a:ext uri="{FF2B5EF4-FFF2-40B4-BE49-F238E27FC236}">
                      <a16:creationId xmlns:a16="http://schemas.microsoft.com/office/drawing/2014/main" id="{AF316666-ED3E-544D-A40A-FEE3022C8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57" name="Line 396">
                  <a:extLst>
                    <a:ext uri="{FF2B5EF4-FFF2-40B4-BE49-F238E27FC236}">
                      <a16:creationId xmlns:a16="http://schemas.microsoft.com/office/drawing/2014/main" id="{C348D38F-D97D-F544-9101-F8716A15C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099" name="Group 397">
              <a:extLst>
                <a:ext uri="{FF2B5EF4-FFF2-40B4-BE49-F238E27FC236}">
                  <a16:creationId xmlns:a16="http://schemas.microsoft.com/office/drawing/2014/main" id="{48DB2613-5213-CA48-86A5-6F4A3A5D5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131206" name="Line 398">
                <a:extLst>
                  <a:ext uri="{FF2B5EF4-FFF2-40B4-BE49-F238E27FC236}">
                    <a16:creationId xmlns:a16="http://schemas.microsoft.com/office/drawing/2014/main" id="{E7A1BB8D-D440-7B40-B364-E321E9F32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07" name="Line 399">
                <a:extLst>
                  <a:ext uri="{FF2B5EF4-FFF2-40B4-BE49-F238E27FC236}">
                    <a16:creationId xmlns:a16="http://schemas.microsoft.com/office/drawing/2014/main" id="{52489B5D-19B1-D64C-B949-A8B90B32D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08" name="Line 400">
                <a:extLst>
                  <a:ext uri="{FF2B5EF4-FFF2-40B4-BE49-F238E27FC236}">
                    <a16:creationId xmlns:a16="http://schemas.microsoft.com/office/drawing/2014/main" id="{43602BAC-3E4E-6745-AE0E-6DB549301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09" name="Line 401">
                <a:extLst>
                  <a:ext uri="{FF2B5EF4-FFF2-40B4-BE49-F238E27FC236}">
                    <a16:creationId xmlns:a16="http://schemas.microsoft.com/office/drawing/2014/main" id="{7E71675A-0810-EB46-833B-EC9F195A6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0" name="Line 402">
                <a:extLst>
                  <a:ext uri="{FF2B5EF4-FFF2-40B4-BE49-F238E27FC236}">
                    <a16:creationId xmlns:a16="http://schemas.microsoft.com/office/drawing/2014/main" id="{D6C5BD58-E982-5344-B312-A2E9E2709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1" name="Line 403">
                <a:extLst>
                  <a:ext uri="{FF2B5EF4-FFF2-40B4-BE49-F238E27FC236}">
                    <a16:creationId xmlns:a16="http://schemas.microsoft.com/office/drawing/2014/main" id="{59DA22D3-B4B8-7647-A827-218DE1A36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2" name="Line 404">
                <a:extLst>
                  <a:ext uri="{FF2B5EF4-FFF2-40B4-BE49-F238E27FC236}">
                    <a16:creationId xmlns:a16="http://schemas.microsoft.com/office/drawing/2014/main" id="{27D77FB6-D5D6-4E41-A3AF-6318316B6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3" name="Line 405">
                <a:extLst>
                  <a:ext uri="{FF2B5EF4-FFF2-40B4-BE49-F238E27FC236}">
                    <a16:creationId xmlns:a16="http://schemas.microsoft.com/office/drawing/2014/main" id="{C269DB6D-F0C3-F145-B2FA-4A71B2545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4" name="Line 406">
                <a:extLst>
                  <a:ext uri="{FF2B5EF4-FFF2-40B4-BE49-F238E27FC236}">
                    <a16:creationId xmlns:a16="http://schemas.microsoft.com/office/drawing/2014/main" id="{4AFA9B64-C033-A546-902D-54DFB89B9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5" name="Line 407">
                <a:extLst>
                  <a:ext uri="{FF2B5EF4-FFF2-40B4-BE49-F238E27FC236}">
                    <a16:creationId xmlns:a16="http://schemas.microsoft.com/office/drawing/2014/main" id="{77A01676-CA30-184D-8E85-C498EA6B1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6" name="Line 408">
                <a:extLst>
                  <a:ext uri="{FF2B5EF4-FFF2-40B4-BE49-F238E27FC236}">
                    <a16:creationId xmlns:a16="http://schemas.microsoft.com/office/drawing/2014/main" id="{A77728CA-B646-CA4E-A129-A8FF50481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7" name="Line 409">
                <a:extLst>
                  <a:ext uri="{FF2B5EF4-FFF2-40B4-BE49-F238E27FC236}">
                    <a16:creationId xmlns:a16="http://schemas.microsoft.com/office/drawing/2014/main" id="{29CC469F-7B15-074A-AA08-CB32FB124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8" name="Line 410">
                <a:extLst>
                  <a:ext uri="{FF2B5EF4-FFF2-40B4-BE49-F238E27FC236}">
                    <a16:creationId xmlns:a16="http://schemas.microsoft.com/office/drawing/2014/main" id="{E63E9B47-C1E5-6446-8BF4-F3E39F562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19" name="Line 411">
                <a:extLst>
                  <a:ext uri="{FF2B5EF4-FFF2-40B4-BE49-F238E27FC236}">
                    <a16:creationId xmlns:a16="http://schemas.microsoft.com/office/drawing/2014/main" id="{751C4AB0-1330-FA4F-9F22-C4C9DBCBE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20" name="Line 412">
                <a:extLst>
                  <a:ext uri="{FF2B5EF4-FFF2-40B4-BE49-F238E27FC236}">
                    <a16:creationId xmlns:a16="http://schemas.microsoft.com/office/drawing/2014/main" id="{1BA24CDD-8A83-C14B-B569-45B81746A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221" name="Group 413">
                <a:extLst>
                  <a:ext uri="{FF2B5EF4-FFF2-40B4-BE49-F238E27FC236}">
                    <a16:creationId xmlns:a16="http://schemas.microsoft.com/office/drawing/2014/main" id="{E449669C-1CE3-5946-B573-22983680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232" name="Line 414">
                  <a:extLst>
                    <a:ext uri="{FF2B5EF4-FFF2-40B4-BE49-F238E27FC236}">
                      <a16:creationId xmlns:a16="http://schemas.microsoft.com/office/drawing/2014/main" id="{745B8B83-8603-914D-AF37-DF16EC477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33" name="Line 415">
                  <a:extLst>
                    <a:ext uri="{FF2B5EF4-FFF2-40B4-BE49-F238E27FC236}">
                      <a16:creationId xmlns:a16="http://schemas.microsoft.com/office/drawing/2014/main" id="{64094ECF-A398-0646-B66D-84E14D9F1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34" name="Line 416">
                  <a:extLst>
                    <a:ext uri="{FF2B5EF4-FFF2-40B4-BE49-F238E27FC236}">
                      <a16:creationId xmlns:a16="http://schemas.microsoft.com/office/drawing/2014/main" id="{B4CCA478-FCEF-A54D-B7CD-F2E9219DB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35" name="Line 417">
                  <a:extLst>
                    <a:ext uri="{FF2B5EF4-FFF2-40B4-BE49-F238E27FC236}">
                      <a16:creationId xmlns:a16="http://schemas.microsoft.com/office/drawing/2014/main" id="{0D86D262-128D-CC45-B347-F7394B9F9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222" name="Group 418">
                <a:extLst>
                  <a:ext uri="{FF2B5EF4-FFF2-40B4-BE49-F238E27FC236}">
                    <a16:creationId xmlns:a16="http://schemas.microsoft.com/office/drawing/2014/main" id="{1B8AA4D5-407A-404E-A57B-01C7DDC82A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228" name="Line 419">
                  <a:extLst>
                    <a:ext uri="{FF2B5EF4-FFF2-40B4-BE49-F238E27FC236}">
                      <a16:creationId xmlns:a16="http://schemas.microsoft.com/office/drawing/2014/main" id="{0CAA070E-4F01-FC49-8A4B-51A6C8E52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29" name="Line 420">
                  <a:extLst>
                    <a:ext uri="{FF2B5EF4-FFF2-40B4-BE49-F238E27FC236}">
                      <a16:creationId xmlns:a16="http://schemas.microsoft.com/office/drawing/2014/main" id="{5DAA46FF-36E8-0C40-8ADC-BB8455B9CD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30" name="Line 421">
                  <a:extLst>
                    <a:ext uri="{FF2B5EF4-FFF2-40B4-BE49-F238E27FC236}">
                      <a16:creationId xmlns:a16="http://schemas.microsoft.com/office/drawing/2014/main" id="{C7B97FBD-8CB0-E44C-A352-82BB3ACB2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31" name="Line 422">
                  <a:extLst>
                    <a:ext uri="{FF2B5EF4-FFF2-40B4-BE49-F238E27FC236}">
                      <a16:creationId xmlns:a16="http://schemas.microsoft.com/office/drawing/2014/main" id="{8CB02805-AC54-9244-8B2D-FA676FA13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223" name="Group 423">
                <a:extLst>
                  <a:ext uri="{FF2B5EF4-FFF2-40B4-BE49-F238E27FC236}">
                    <a16:creationId xmlns:a16="http://schemas.microsoft.com/office/drawing/2014/main" id="{EC6E9E61-93C5-BD4B-AD19-BCE6F2E74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224" name="Line 424">
                  <a:extLst>
                    <a:ext uri="{FF2B5EF4-FFF2-40B4-BE49-F238E27FC236}">
                      <a16:creationId xmlns:a16="http://schemas.microsoft.com/office/drawing/2014/main" id="{3F5945C1-C04E-F948-B756-94767DB70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25" name="Line 425">
                  <a:extLst>
                    <a:ext uri="{FF2B5EF4-FFF2-40B4-BE49-F238E27FC236}">
                      <a16:creationId xmlns:a16="http://schemas.microsoft.com/office/drawing/2014/main" id="{8CD8B298-0C08-AA41-AD77-450F0D1F74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26" name="Line 426">
                  <a:extLst>
                    <a:ext uri="{FF2B5EF4-FFF2-40B4-BE49-F238E27FC236}">
                      <a16:creationId xmlns:a16="http://schemas.microsoft.com/office/drawing/2014/main" id="{6041948D-AAD2-9743-A024-321625389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227" name="Line 427">
                  <a:extLst>
                    <a:ext uri="{FF2B5EF4-FFF2-40B4-BE49-F238E27FC236}">
                      <a16:creationId xmlns:a16="http://schemas.microsoft.com/office/drawing/2014/main" id="{8D7DE708-35A7-2049-A377-E9A1D9B2D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1100" name="Line 428">
              <a:extLst>
                <a:ext uri="{FF2B5EF4-FFF2-40B4-BE49-F238E27FC236}">
                  <a16:creationId xmlns:a16="http://schemas.microsoft.com/office/drawing/2014/main" id="{F4FB05D7-D124-CE44-AEFA-FB7B9DB6B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01" name="Line 429">
              <a:extLst>
                <a:ext uri="{FF2B5EF4-FFF2-40B4-BE49-F238E27FC236}">
                  <a16:creationId xmlns:a16="http://schemas.microsoft.com/office/drawing/2014/main" id="{C151D8F6-E7E6-7148-B56E-057A1301C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02" name="Line 430">
              <a:extLst>
                <a:ext uri="{FF2B5EF4-FFF2-40B4-BE49-F238E27FC236}">
                  <a16:creationId xmlns:a16="http://schemas.microsoft.com/office/drawing/2014/main" id="{0779B6C5-DA1F-7A46-A17C-8D424280F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03" name="Line 431">
              <a:extLst>
                <a:ext uri="{FF2B5EF4-FFF2-40B4-BE49-F238E27FC236}">
                  <a16:creationId xmlns:a16="http://schemas.microsoft.com/office/drawing/2014/main" id="{7E16094A-F0FB-014A-BA7E-AFD90764C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104" name="Group 432">
              <a:extLst>
                <a:ext uri="{FF2B5EF4-FFF2-40B4-BE49-F238E27FC236}">
                  <a16:creationId xmlns:a16="http://schemas.microsoft.com/office/drawing/2014/main" id="{E5A187CF-A1D5-8C46-AD17-89DBB8A1FD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131174" name="AutoShape 433">
                <a:extLst>
                  <a:ext uri="{FF2B5EF4-FFF2-40B4-BE49-F238E27FC236}">
                    <a16:creationId xmlns:a16="http://schemas.microsoft.com/office/drawing/2014/main" id="{FECCB1B3-E578-174A-AA7C-BCA6B4D5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1175" name="Group 434">
                <a:extLst>
                  <a:ext uri="{FF2B5EF4-FFF2-40B4-BE49-F238E27FC236}">
                    <a16:creationId xmlns:a16="http://schemas.microsoft.com/office/drawing/2014/main" id="{563A7B1C-CBF3-1C4A-8311-CF1A78271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1176" name="Line 435">
                  <a:extLst>
                    <a:ext uri="{FF2B5EF4-FFF2-40B4-BE49-F238E27FC236}">
                      <a16:creationId xmlns:a16="http://schemas.microsoft.com/office/drawing/2014/main" id="{1FC33F30-AEF8-1545-8086-83DD354066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77" name="Line 436">
                  <a:extLst>
                    <a:ext uri="{FF2B5EF4-FFF2-40B4-BE49-F238E27FC236}">
                      <a16:creationId xmlns:a16="http://schemas.microsoft.com/office/drawing/2014/main" id="{8A6C0012-2CFD-124A-99D4-2873161605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78" name="Line 437">
                  <a:extLst>
                    <a:ext uri="{FF2B5EF4-FFF2-40B4-BE49-F238E27FC236}">
                      <a16:creationId xmlns:a16="http://schemas.microsoft.com/office/drawing/2014/main" id="{B3BA401C-4F04-F143-BCED-DDE491683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79" name="Line 438">
                  <a:extLst>
                    <a:ext uri="{FF2B5EF4-FFF2-40B4-BE49-F238E27FC236}">
                      <a16:creationId xmlns:a16="http://schemas.microsoft.com/office/drawing/2014/main" id="{82F7AB15-E2E9-9E49-A50B-BC1C6F10C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0" name="Line 439">
                  <a:extLst>
                    <a:ext uri="{FF2B5EF4-FFF2-40B4-BE49-F238E27FC236}">
                      <a16:creationId xmlns:a16="http://schemas.microsoft.com/office/drawing/2014/main" id="{8F614DCE-AFBA-B043-AEEF-CFAA59FAC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1" name="Line 440">
                  <a:extLst>
                    <a:ext uri="{FF2B5EF4-FFF2-40B4-BE49-F238E27FC236}">
                      <a16:creationId xmlns:a16="http://schemas.microsoft.com/office/drawing/2014/main" id="{EC7D1BC5-754E-A349-BB2A-525037087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2" name="Line 441">
                  <a:extLst>
                    <a:ext uri="{FF2B5EF4-FFF2-40B4-BE49-F238E27FC236}">
                      <a16:creationId xmlns:a16="http://schemas.microsoft.com/office/drawing/2014/main" id="{15B8C371-A52F-4947-B7FB-A2F52F598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3" name="Line 442">
                  <a:extLst>
                    <a:ext uri="{FF2B5EF4-FFF2-40B4-BE49-F238E27FC236}">
                      <a16:creationId xmlns:a16="http://schemas.microsoft.com/office/drawing/2014/main" id="{63967DDC-9EDC-8D4E-81E7-4611937B4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4" name="Line 443">
                  <a:extLst>
                    <a:ext uri="{FF2B5EF4-FFF2-40B4-BE49-F238E27FC236}">
                      <a16:creationId xmlns:a16="http://schemas.microsoft.com/office/drawing/2014/main" id="{8FAABF4E-AE02-D046-AFAF-7A62DE287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5" name="Line 444">
                  <a:extLst>
                    <a:ext uri="{FF2B5EF4-FFF2-40B4-BE49-F238E27FC236}">
                      <a16:creationId xmlns:a16="http://schemas.microsoft.com/office/drawing/2014/main" id="{F49E1F59-05CE-B04B-83C6-A565BBADA9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6" name="Line 445">
                  <a:extLst>
                    <a:ext uri="{FF2B5EF4-FFF2-40B4-BE49-F238E27FC236}">
                      <a16:creationId xmlns:a16="http://schemas.microsoft.com/office/drawing/2014/main" id="{B7020D52-A17F-E940-8E77-09A01A3C5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7" name="Line 446">
                  <a:extLst>
                    <a:ext uri="{FF2B5EF4-FFF2-40B4-BE49-F238E27FC236}">
                      <a16:creationId xmlns:a16="http://schemas.microsoft.com/office/drawing/2014/main" id="{1BC314CC-6911-7141-B17E-B7634F5D7E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8" name="Line 447">
                  <a:extLst>
                    <a:ext uri="{FF2B5EF4-FFF2-40B4-BE49-F238E27FC236}">
                      <a16:creationId xmlns:a16="http://schemas.microsoft.com/office/drawing/2014/main" id="{FE1E5D06-2FFC-5D44-A2A9-54690534A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89" name="Line 448">
                  <a:extLst>
                    <a:ext uri="{FF2B5EF4-FFF2-40B4-BE49-F238E27FC236}">
                      <a16:creationId xmlns:a16="http://schemas.microsoft.com/office/drawing/2014/main" id="{1DED2A5B-8D06-C44D-8B36-A81F1BFE9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90" name="Line 449">
                  <a:extLst>
                    <a:ext uri="{FF2B5EF4-FFF2-40B4-BE49-F238E27FC236}">
                      <a16:creationId xmlns:a16="http://schemas.microsoft.com/office/drawing/2014/main" id="{5D021CA6-0CA3-EF40-B3A5-52FC82153F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1191" name="Group 450">
                  <a:extLst>
                    <a:ext uri="{FF2B5EF4-FFF2-40B4-BE49-F238E27FC236}">
                      <a16:creationId xmlns:a16="http://schemas.microsoft.com/office/drawing/2014/main" id="{0389ED61-D0B8-764D-B1E6-0F3D70E210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1202" name="Line 451">
                    <a:extLst>
                      <a:ext uri="{FF2B5EF4-FFF2-40B4-BE49-F238E27FC236}">
                        <a16:creationId xmlns:a16="http://schemas.microsoft.com/office/drawing/2014/main" id="{B20821A0-11D7-2846-8C8A-917E39BAF6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03" name="Line 452">
                    <a:extLst>
                      <a:ext uri="{FF2B5EF4-FFF2-40B4-BE49-F238E27FC236}">
                        <a16:creationId xmlns:a16="http://schemas.microsoft.com/office/drawing/2014/main" id="{12C80177-20D1-844C-B7B8-50D4D670C2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04" name="Line 453">
                    <a:extLst>
                      <a:ext uri="{FF2B5EF4-FFF2-40B4-BE49-F238E27FC236}">
                        <a16:creationId xmlns:a16="http://schemas.microsoft.com/office/drawing/2014/main" id="{091B83AC-79EC-9147-8A8D-7FFBF973C2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05" name="Line 454">
                    <a:extLst>
                      <a:ext uri="{FF2B5EF4-FFF2-40B4-BE49-F238E27FC236}">
                        <a16:creationId xmlns:a16="http://schemas.microsoft.com/office/drawing/2014/main" id="{887FC481-95E8-A946-BEB3-A5CDAAA787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92" name="Group 455">
                  <a:extLst>
                    <a:ext uri="{FF2B5EF4-FFF2-40B4-BE49-F238E27FC236}">
                      <a16:creationId xmlns:a16="http://schemas.microsoft.com/office/drawing/2014/main" id="{C426B2E1-C33E-8E4E-BDE6-5D42FF7277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1198" name="Line 456">
                    <a:extLst>
                      <a:ext uri="{FF2B5EF4-FFF2-40B4-BE49-F238E27FC236}">
                        <a16:creationId xmlns:a16="http://schemas.microsoft.com/office/drawing/2014/main" id="{7C3A0A8F-D8C9-B441-AD8F-114DE54CAC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199" name="Line 457">
                    <a:extLst>
                      <a:ext uri="{FF2B5EF4-FFF2-40B4-BE49-F238E27FC236}">
                        <a16:creationId xmlns:a16="http://schemas.microsoft.com/office/drawing/2014/main" id="{3F38EFD3-AA06-B942-AEB0-E3C7E8E3E6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00" name="Line 458">
                    <a:extLst>
                      <a:ext uri="{FF2B5EF4-FFF2-40B4-BE49-F238E27FC236}">
                        <a16:creationId xmlns:a16="http://schemas.microsoft.com/office/drawing/2014/main" id="{3E7FCEBA-A2AE-9C48-9DFF-B0442CA054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201" name="Line 459">
                    <a:extLst>
                      <a:ext uri="{FF2B5EF4-FFF2-40B4-BE49-F238E27FC236}">
                        <a16:creationId xmlns:a16="http://schemas.microsoft.com/office/drawing/2014/main" id="{780CB4BC-5FB6-CB45-A9A9-5A356D7992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93" name="Group 460">
                  <a:extLst>
                    <a:ext uri="{FF2B5EF4-FFF2-40B4-BE49-F238E27FC236}">
                      <a16:creationId xmlns:a16="http://schemas.microsoft.com/office/drawing/2014/main" id="{F40733D3-839D-4540-A091-71BB42E307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1194" name="Line 461">
                    <a:extLst>
                      <a:ext uri="{FF2B5EF4-FFF2-40B4-BE49-F238E27FC236}">
                        <a16:creationId xmlns:a16="http://schemas.microsoft.com/office/drawing/2014/main" id="{1EAC6CFF-B953-7A41-93FF-2D7B70074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195" name="Line 462">
                    <a:extLst>
                      <a:ext uri="{FF2B5EF4-FFF2-40B4-BE49-F238E27FC236}">
                        <a16:creationId xmlns:a16="http://schemas.microsoft.com/office/drawing/2014/main" id="{00D7347D-7257-8F4E-A4C3-9E4EA80B57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196" name="Line 463">
                    <a:extLst>
                      <a:ext uri="{FF2B5EF4-FFF2-40B4-BE49-F238E27FC236}">
                        <a16:creationId xmlns:a16="http://schemas.microsoft.com/office/drawing/2014/main" id="{D5860A5C-D76F-0F4A-80DB-40DF19464B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197" name="Line 464">
                    <a:extLst>
                      <a:ext uri="{FF2B5EF4-FFF2-40B4-BE49-F238E27FC236}">
                        <a16:creationId xmlns:a16="http://schemas.microsoft.com/office/drawing/2014/main" id="{512CC249-80C1-444E-A5A6-6C06F14F5B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1105" name="Line 465">
              <a:extLst>
                <a:ext uri="{FF2B5EF4-FFF2-40B4-BE49-F238E27FC236}">
                  <a16:creationId xmlns:a16="http://schemas.microsoft.com/office/drawing/2014/main" id="{422E3362-2E65-444E-825B-60102668B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106" name="Group 466">
              <a:extLst>
                <a:ext uri="{FF2B5EF4-FFF2-40B4-BE49-F238E27FC236}">
                  <a16:creationId xmlns:a16="http://schemas.microsoft.com/office/drawing/2014/main" id="{749E0828-F5A5-B540-9E3C-96BDC92DF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131172" name="Rectangle 467">
                <a:extLst>
                  <a:ext uri="{FF2B5EF4-FFF2-40B4-BE49-F238E27FC236}">
                    <a16:creationId xmlns:a16="http://schemas.microsoft.com/office/drawing/2014/main" id="{0BDA9563-D997-3144-91AE-038802BFA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73" name="Text Box 468">
                <a:extLst>
                  <a:ext uri="{FF2B5EF4-FFF2-40B4-BE49-F238E27FC236}">
                    <a16:creationId xmlns:a16="http://schemas.microsoft.com/office/drawing/2014/main" id="{2DF350D1-B027-434A-96FF-DEAB39666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MSC</a:t>
                </a:r>
              </a:p>
            </p:txBody>
          </p:sp>
        </p:grpSp>
        <p:sp>
          <p:nvSpPr>
            <p:cNvPr id="131107" name="AutoShape 469">
              <a:extLst>
                <a:ext uri="{FF2B5EF4-FFF2-40B4-BE49-F238E27FC236}">
                  <a16:creationId xmlns:a16="http://schemas.microsoft.com/office/drawing/2014/main" id="{C787D37B-EB0E-4B4F-8E99-64A1A2EE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1108" name="Group 470">
              <a:extLst>
                <a:ext uri="{FF2B5EF4-FFF2-40B4-BE49-F238E27FC236}">
                  <a16:creationId xmlns:a16="http://schemas.microsoft.com/office/drawing/2014/main" id="{11D2D6CC-828F-DF4C-AAF9-54BF90156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131142" name="Line 471">
                <a:extLst>
                  <a:ext uri="{FF2B5EF4-FFF2-40B4-BE49-F238E27FC236}">
                    <a16:creationId xmlns:a16="http://schemas.microsoft.com/office/drawing/2014/main" id="{D2FB3834-9715-A64E-843A-EAF852911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43" name="Line 472">
                <a:extLst>
                  <a:ext uri="{FF2B5EF4-FFF2-40B4-BE49-F238E27FC236}">
                    <a16:creationId xmlns:a16="http://schemas.microsoft.com/office/drawing/2014/main" id="{7E601C32-9C88-DF4B-AD0E-06FC5D2FD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44" name="Line 473">
                <a:extLst>
                  <a:ext uri="{FF2B5EF4-FFF2-40B4-BE49-F238E27FC236}">
                    <a16:creationId xmlns:a16="http://schemas.microsoft.com/office/drawing/2014/main" id="{F8ADE5A7-8FFA-C048-BAAB-6E1976FC2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45" name="Line 474">
                <a:extLst>
                  <a:ext uri="{FF2B5EF4-FFF2-40B4-BE49-F238E27FC236}">
                    <a16:creationId xmlns:a16="http://schemas.microsoft.com/office/drawing/2014/main" id="{A3353520-5024-6D4C-9F03-FB0022668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46" name="Line 475">
                <a:extLst>
                  <a:ext uri="{FF2B5EF4-FFF2-40B4-BE49-F238E27FC236}">
                    <a16:creationId xmlns:a16="http://schemas.microsoft.com/office/drawing/2014/main" id="{00BDE71E-DD16-3F48-80C0-A12655F86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47" name="Line 476">
                <a:extLst>
                  <a:ext uri="{FF2B5EF4-FFF2-40B4-BE49-F238E27FC236}">
                    <a16:creationId xmlns:a16="http://schemas.microsoft.com/office/drawing/2014/main" id="{80777EBF-EB8F-EC4A-A1FD-CB5842F76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48" name="Line 477">
                <a:extLst>
                  <a:ext uri="{FF2B5EF4-FFF2-40B4-BE49-F238E27FC236}">
                    <a16:creationId xmlns:a16="http://schemas.microsoft.com/office/drawing/2014/main" id="{C7944B5B-45A1-4149-87ED-97B25FC79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49" name="Line 478">
                <a:extLst>
                  <a:ext uri="{FF2B5EF4-FFF2-40B4-BE49-F238E27FC236}">
                    <a16:creationId xmlns:a16="http://schemas.microsoft.com/office/drawing/2014/main" id="{55C0C423-3F56-5546-B45C-6EA6CF6AF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50" name="Line 479">
                <a:extLst>
                  <a:ext uri="{FF2B5EF4-FFF2-40B4-BE49-F238E27FC236}">
                    <a16:creationId xmlns:a16="http://schemas.microsoft.com/office/drawing/2014/main" id="{A5A6B68F-21C0-0C41-95C5-BC95EC2A3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51" name="Line 480">
                <a:extLst>
                  <a:ext uri="{FF2B5EF4-FFF2-40B4-BE49-F238E27FC236}">
                    <a16:creationId xmlns:a16="http://schemas.microsoft.com/office/drawing/2014/main" id="{FA6D4C08-16CB-7148-A19A-A4C3761AA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52" name="Line 481">
                <a:extLst>
                  <a:ext uri="{FF2B5EF4-FFF2-40B4-BE49-F238E27FC236}">
                    <a16:creationId xmlns:a16="http://schemas.microsoft.com/office/drawing/2014/main" id="{4C14A7F4-B380-C24D-AA8E-77402CA73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53" name="Line 482">
                <a:extLst>
                  <a:ext uri="{FF2B5EF4-FFF2-40B4-BE49-F238E27FC236}">
                    <a16:creationId xmlns:a16="http://schemas.microsoft.com/office/drawing/2014/main" id="{0783D1B6-50C4-4648-96FF-5814D7A2C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54" name="Line 483">
                <a:extLst>
                  <a:ext uri="{FF2B5EF4-FFF2-40B4-BE49-F238E27FC236}">
                    <a16:creationId xmlns:a16="http://schemas.microsoft.com/office/drawing/2014/main" id="{133A4E89-9C14-614B-B6DB-D36D7DBFC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55" name="Line 484">
                <a:extLst>
                  <a:ext uri="{FF2B5EF4-FFF2-40B4-BE49-F238E27FC236}">
                    <a16:creationId xmlns:a16="http://schemas.microsoft.com/office/drawing/2014/main" id="{DCB49C8D-A499-4B4F-8BCE-EBC0F084D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56" name="Line 485">
                <a:extLst>
                  <a:ext uri="{FF2B5EF4-FFF2-40B4-BE49-F238E27FC236}">
                    <a16:creationId xmlns:a16="http://schemas.microsoft.com/office/drawing/2014/main" id="{AB716559-F552-B940-83D8-E84569C28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157" name="Group 486">
                <a:extLst>
                  <a:ext uri="{FF2B5EF4-FFF2-40B4-BE49-F238E27FC236}">
                    <a16:creationId xmlns:a16="http://schemas.microsoft.com/office/drawing/2014/main" id="{9A4A1834-037C-2B43-9296-5F60FA4F6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168" name="Line 487">
                  <a:extLst>
                    <a:ext uri="{FF2B5EF4-FFF2-40B4-BE49-F238E27FC236}">
                      <a16:creationId xmlns:a16="http://schemas.microsoft.com/office/drawing/2014/main" id="{98BDB619-C18F-1B42-82AF-449665E55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69" name="Line 488">
                  <a:extLst>
                    <a:ext uri="{FF2B5EF4-FFF2-40B4-BE49-F238E27FC236}">
                      <a16:creationId xmlns:a16="http://schemas.microsoft.com/office/drawing/2014/main" id="{AD1458F4-E2F6-CB42-ABC2-4C925B373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70" name="Line 489">
                  <a:extLst>
                    <a:ext uri="{FF2B5EF4-FFF2-40B4-BE49-F238E27FC236}">
                      <a16:creationId xmlns:a16="http://schemas.microsoft.com/office/drawing/2014/main" id="{54704181-E7C2-A141-93C3-81FACB8392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71" name="Line 490">
                  <a:extLst>
                    <a:ext uri="{FF2B5EF4-FFF2-40B4-BE49-F238E27FC236}">
                      <a16:creationId xmlns:a16="http://schemas.microsoft.com/office/drawing/2014/main" id="{32C7399B-91A0-E64A-B598-F8775C5A6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158" name="Group 491">
                <a:extLst>
                  <a:ext uri="{FF2B5EF4-FFF2-40B4-BE49-F238E27FC236}">
                    <a16:creationId xmlns:a16="http://schemas.microsoft.com/office/drawing/2014/main" id="{88482E4B-FCE4-7A4F-88E2-765CDCE5D0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164" name="Line 492">
                  <a:extLst>
                    <a:ext uri="{FF2B5EF4-FFF2-40B4-BE49-F238E27FC236}">
                      <a16:creationId xmlns:a16="http://schemas.microsoft.com/office/drawing/2014/main" id="{99CB3D86-6F62-DF4E-B862-438AF4967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65" name="Line 493">
                  <a:extLst>
                    <a:ext uri="{FF2B5EF4-FFF2-40B4-BE49-F238E27FC236}">
                      <a16:creationId xmlns:a16="http://schemas.microsoft.com/office/drawing/2014/main" id="{3083FF7C-EF41-EC42-8747-7CCEFAFCB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66" name="Line 494">
                  <a:extLst>
                    <a:ext uri="{FF2B5EF4-FFF2-40B4-BE49-F238E27FC236}">
                      <a16:creationId xmlns:a16="http://schemas.microsoft.com/office/drawing/2014/main" id="{3F187652-048E-4547-94CE-675676DEC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67" name="Line 495">
                  <a:extLst>
                    <a:ext uri="{FF2B5EF4-FFF2-40B4-BE49-F238E27FC236}">
                      <a16:creationId xmlns:a16="http://schemas.microsoft.com/office/drawing/2014/main" id="{127952B7-B7A9-5541-9BB5-6347C76D6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159" name="Group 496">
                <a:extLst>
                  <a:ext uri="{FF2B5EF4-FFF2-40B4-BE49-F238E27FC236}">
                    <a16:creationId xmlns:a16="http://schemas.microsoft.com/office/drawing/2014/main" id="{1FD1E8B7-FF3D-CA47-B99F-B406AAA95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160" name="Line 497">
                  <a:extLst>
                    <a:ext uri="{FF2B5EF4-FFF2-40B4-BE49-F238E27FC236}">
                      <a16:creationId xmlns:a16="http://schemas.microsoft.com/office/drawing/2014/main" id="{B345211C-81D2-8743-B0D9-0FEC46A5A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61" name="Line 498">
                  <a:extLst>
                    <a:ext uri="{FF2B5EF4-FFF2-40B4-BE49-F238E27FC236}">
                      <a16:creationId xmlns:a16="http://schemas.microsoft.com/office/drawing/2014/main" id="{9B0CE44D-91BD-1B42-A5F2-B4EBD7AE1E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62" name="Line 499">
                  <a:extLst>
                    <a:ext uri="{FF2B5EF4-FFF2-40B4-BE49-F238E27FC236}">
                      <a16:creationId xmlns:a16="http://schemas.microsoft.com/office/drawing/2014/main" id="{9DAC47FD-877D-A748-A718-EB8BC7633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63" name="Line 500">
                  <a:extLst>
                    <a:ext uri="{FF2B5EF4-FFF2-40B4-BE49-F238E27FC236}">
                      <a16:creationId xmlns:a16="http://schemas.microsoft.com/office/drawing/2014/main" id="{05F9D89F-518B-7A4A-A5CB-801A8CA24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1109" name="AutoShape 501">
              <a:extLst>
                <a:ext uri="{FF2B5EF4-FFF2-40B4-BE49-F238E27FC236}">
                  <a16:creationId xmlns:a16="http://schemas.microsoft.com/office/drawing/2014/main" id="{C80483B2-DBB9-3141-AD66-409AC962E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1110" name="Group 502">
              <a:extLst>
                <a:ext uri="{FF2B5EF4-FFF2-40B4-BE49-F238E27FC236}">
                  <a16:creationId xmlns:a16="http://schemas.microsoft.com/office/drawing/2014/main" id="{BEFFE82A-E423-2D49-A12D-D168EC719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131112" name="Line 503">
                <a:extLst>
                  <a:ext uri="{FF2B5EF4-FFF2-40B4-BE49-F238E27FC236}">
                    <a16:creationId xmlns:a16="http://schemas.microsoft.com/office/drawing/2014/main" id="{88A3A7A1-FA3D-E744-8691-A79BAC5E7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13" name="Line 504">
                <a:extLst>
                  <a:ext uri="{FF2B5EF4-FFF2-40B4-BE49-F238E27FC236}">
                    <a16:creationId xmlns:a16="http://schemas.microsoft.com/office/drawing/2014/main" id="{B879F885-2E12-EB48-9835-15949DB7F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14" name="Line 505">
                <a:extLst>
                  <a:ext uri="{FF2B5EF4-FFF2-40B4-BE49-F238E27FC236}">
                    <a16:creationId xmlns:a16="http://schemas.microsoft.com/office/drawing/2014/main" id="{B8FA4B61-0C91-E84C-B21F-C80562432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15" name="Line 506">
                <a:extLst>
                  <a:ext uri="{FF2B5EF4-FFF2-40B4-BE49-F238E27FC236}">
                    <a16:creationId xmlns:a16="http://schemas.microsoft.com/office/drawing/2014/main" id="{567D18EF-8680-5D4D-AAE4-0E4AEA88D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16" name="Line 507">
                <a:extLst>
                  <a:ext uri="{FF2B5EF4-FFF2-40B4-BE49-F238E27FC236}">
                    <a16:creationId xmlns:a16="http://schemas.microsoft.com/office/drawing/2014/main" id="{6FB8D4C7-E41B-9C44-838D-65E145405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17" name="Line 508">
                <a:extLst>
                  <a:ext uri="{FF2B5EF4-FFF2-40B4-BE49-F238E27FC236}">
                    <a16:creationId xmlns:a16="http://schemas.microsoft.com/office/drawing/2014/main" id="{18795897-D218-184C-88A9-6245F1E24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18" name="Line 509">
                <a:extLst>
                  <a:ext uri="{FF2B5EF4-FFF2-40B4-BE49-F238E27FC236}">
                    <a16:creationId xmlns:a16="http://schemas.microsoft.com/office/drawing/2014/main" id="{70844790-F3CE-B141-8C49-10FCB1A51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19" name="Line 510">
                <a:extLst>
                  <a:ext uri="{FF2B5EF4-FFF2-40B4-BE49-F238E27FC236}">
                    <a16:creationId xmlns:a16="http://schemas.microsoft.com/office/drawing/2014/main" id="{CA66F8FC-B7FC-BB48-889A-886BCCDAD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20" name="Line 511">
                <a:extLst>
                  <a:ext uri="{FF2B5EF4-FFF2-40B4-BE49-F238E27FC236}">
                    <a16:creationId xmlns:a16="http://schemas.microsoft.com/office/drawing/2014/main" id="{21EF2BEA-FDDE-B541-B538-F8A3600F1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21" name="Line 512">
                <a:extLst>
                  <a:ext uri="{FF2B5EF4-FFF2-40B4-BE49-F238E27FC236}">
                    <a16:creationId xmlns:a16="http://schemas.microsoft.com/office/drawing/2014/main" id="{588A202D-4C62-6843-BD96-C834E3B6F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22" name="Line 513">
                <a:extLst>
                  <a:ext uri="{FF2B5EF4-FFF2-40B4-BE49-F238E27FC236}">
                    <a16:creationId xmlns:a16="http://schemas.microsoft.com/office/drawing/2014/main" id="{D4AA6A36-36FA-4F4F-8110-8F33E5349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23" name="Line 514">
                <a:extLst>
                  <a:ext uri="{FF2B5EF4-FFF2-40B4-BE49-F238E27FC236}">
                    <a16:creationId xmlns:a16="http://schemas.microsoft.com/office/drawing/2014/main" id="{90BADC78-584D-EA4F-B502-C5F38969A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24" name="Line 515">
                <a:extLst>
                  <a:ext uri="{FF2B5EF4-FFF2-40B4-BE49-F238E27FC236}">
                    <a16:creationId xmlns:a16="http://schemas.microsoft.com/office/drawing/2014/main" id="{C09E05F4-0436-3E45-954C-21B079101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25" name="Line 516">
                <a:extLst>
                  <a:ext uri="{FF2B5EF4-FFF2-40B4-BE49-F238E27FC236}">
                    <a16:creationId xmlns:a16="http://schemas.microsoft.com/office/drawing/2014/main" id="{466CC369-F786-4143-8D7B-CE4D06163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26" name="Line 517">
                <a:extLst>
                  <a:ext uri="{FF2B5EF4-FFF2-40B4-BE49-F238E27FC236}">
                    <a16:creationId xmlns:a16="http://schemas.microsoft.com/office/drawing/2014/main" id="{6FE89EFB-07C5-174A-BDDA-5E105E022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1127" name="Group 518">
                <a:extLst>
                  <a:ext uri="{FF2B5EF4-FFF2-40B4-BE49-F238E27FC236}">
                    <a16:creationId xmlns:a16="http://schemas.microsoft.com/office/drawing/2014/main" id="{02708770-E8EC-2D48-B074-0DBDEF6CF3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1138" name="Line 519">
                  <a:extLst>
                    <a:ext uri="{FF2B5EF4-FFF2-40B4-BE49-F238E27FC236}">
                      <a16:creationId xmlns:a16="http://schemas.microsoft.com/office/drawing/2014/main" id="{A8A083AB-BAE0-AD44-B9FB-70F3E5BB0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39" name="Line 520">
                  <a:extLst>
                    <a:ext uri="{FF2B5EF4-FFF2-40B4-BE49-F238E27FC236}">
                      <a16:creationId xmlns:a16="http://schemas.microsoft.com/office/drawing/2014/main" id="{E18AC7CD-DF7E-C04C-A067-3C7BBD7BF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40" name="Line 521">
                  <a:extLst>
                    <a:ext uri="{FF2B5EF4-FFF2-40B4-BE49-F238E27FC236}">
                      <a16:creationId xmlns:a16="http://schemas.microsoft.com/office/drawing/2014/main" id="{98A21535-ED9F-BA4A-8817-A5BC2C0DA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41" name="Line 522">
                  <a:extLst>
                    <a:ext uri="{FF2B5EF4-FFF2-40B4-BE49-F238E27FC236}">
                      <a16:creationId xmlns:a16="http://schemas.microsoft.com/office/drawing/2014/main" id="{6339E5FD-DC55-1242-A960-ACC143990F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128" name="Group 523">
                <a:extLst>
                  <a:ext uri="{FF2B5EF4-FFF2-40B4-BE49-F238E27FC236}">
                    <a16:creationId xmlns:a16="http://schemas.microsoft.com/office/drawing/2014/main" id="{308A8011-C843-6E40-91D9-922D22232B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1134" name="Line 524">
                  <a:extLst>
                    <a:ext uri="{FF2B5EF4-FFF2-40B4-BE49-F238E27FC236}">
                      <a16:creationId xmlns:a16="http://schemas.microsoft.com/office/drawing/2014/main" id="{C8955F5D-8C54-D44B-A438-31769639E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35" name="Line 525">
                  <a:extLst>
                    <a:ext uri="{FF2B5EF4-FFF2-40B4-BE49-F238E27FC236}">
                      <a16:creationId xmlns:a16="http://schemas.microsoft.com/office/drawing/2014/main" id="{F3531C21-855F-4449-88E5-30B866923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36" name="Line 526">
                  <a:extLst>
                    <a:ext uri="{FF2B5EF4-FFF2-40B4-BE49-F238E27FC236}">
                      <a16:creationId xmlns:a16="http://schemas.microsoft.com/office/drawing/2014/main" id="{80D170C7-DE88-354D-92A6-DAEE43BE5B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37" name="Line 527">
                  <a:extLst>
                    <a:ext uri="{FF2B5EF4-FFF2-40B4-BE49-F238E27FC236}">
                      <a16:creationId xmlns:a16="http://schemas.microsoft.com/office/drawing/2014/main" id="{25C8B02F-DA05-9840-89D6-9745AAE75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1129" name="Group 528">
                <a:extLst>
                  <a:ext uri="{FF2B5EF4-FFF2-40B4-BE49-F238E27FC236}">
                    <a16:creationId xmlns:a16="http://schemas.microsoft.com/office/drawing/2014/main" id="{FBD26F36-E730-114E-A5D4-D0322D976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1130" name="Line 529">
                  <a:extLst>
                    <a:ext uri="{FF2B5EF4-FFF2-40B4-BE49-F238E27FC236}">
                      <a16:creationId xmlns:a16="http://schemas.microsoft.com/office/drawing/2014/main" id="{A67FF071-A2EB-0845-B63B-D4BF990D1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31" name="Line 530">
                  <a:extLst>
                    <a:ext uri="{FF2B5EF4-FFF2-40B4-BE49-F238E27FC236}">
                      <a16:creationId xmlns:a16="http://schemas.microsoft.com/office/drawing/2014/main" id="{2DE355D6-E179-3D4E-8315-2495730A3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32" name="Line 531">
                  <a:extLst>
                    <a:ext uri="{FF2B5EF4-FFF2-40B4-BE49-F238E27FC236}">
                      <a16:creationId xmlns:a16="http://schemas.microsoft.com/office/drawing/2014/main" id="{A9E197E4-DCFE-EC48-BAC4-835DC29A5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133" name="Line 532">
                  <a:extLst>
                    <a:ext uri="{FF2B5EF4-FFF2-40B4-BE49-F238E27FC236}">
                      <a16:creationId xmlns:a16="http://schemas.microsoft.com/office/drawing/2014/main" id="{638EF901-A7C2-F54F-87CF-942A349437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1111" name="Line 533">
              <a:extLst>
                <a:ext uri="{FF2B5EF4-FFF2-40B4-BE49-F238E27FC236}">
                  <a16:creationId xmlns:a16="http://schemas.microsoft.com/office/drawing/2014/main" id="{7E677F27-6E3E-1E49-832A-D3499ACEE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88" name="Freeform 534">
            <a:extLst>
              <a:ext uri="{FF2B5EF4-FFF2-40B4-BE49-F238E27FC236}">
                <a16:creationId xmlns:a16="http://schemas.microsoft.com/office/drawing/2014/main" id="{047F17B0-6645-6D44-B685-686E2D260A93}"/>
              </a:ext>
            </a:extLst>
          </p:cNvPr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84137 h 865"/>
              <a:gd name="T2" fmla="*/ 431800 w 384"/>
              <a:gd name="T3" fmla="*/ 33337 h 865"/>
              <a:gd name="T4" fmla="*/ 596900 w 384"/>
              <a:gd name="T5" fmla="*/ 287337 h 865"/>
              <a:gd name="T6" fmla="*/ 508000 w 384"/>
              <a:gd name="T7" fmla="*/ 858837 h 865"/>
              <a:gd name="T8" fmla="*/ 425450 w 384"/>
              <a:gd name="T9" fmla="*/ 1120775 h 865"/>
              <a:gd name="T10" fmla="*/ 439738 w 384"/>
              <a:gd name="T11" fmla="*/ 137318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4"/>
              <a:gd name="T19" fmla="*/ 0 h 865"/>
              <a:gd name="T20" fmla="*/ 384 w 384"/>
              <a:gd name="T21" fmla="*/ 865 h 8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089" name="Group 535">
            <a:extLst>
              <a:ext uri="{FF2B5EF4-FFF2-40B4-BE49-F238E27FC236}">
                <a16:creationId xmlns:a16="http://schemas.microsoft.com/office/drawing/2014/main" id="{B8313CEF-AF67-014E-953A-5ED52B14DB92}"/>
              </a:ext>
            </a:extLst>
          </p:cNvPr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131093" name="Rectangle 536">
              <a:extLst>
                <a:ext uri="{FF2B5EF4-FFF2-40B4-BE49-F238E27FC236}">
                  <a16:creationId xmlns:a16="http://schemas.microsoft.com/office/drawing/2014/main" id="{DE195183-EE3B-6B41-A74B-BD1C3D971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94" name="Text Box 537">
              <a:extLst>
                <a:ext uri="{FF2B5EF4-FFF2-40B4-BE49-F238E27FC236}">
                  <a16:creationId xmlns:a16="http://schemas.microsoft.com/office/drawing/2014/main" id="{5D442C25-9B51-AE4F-9358-F5CAFF3BE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MSC</a:t>
              </a:r>
            </a:p>
          </p:txBody>
        </p:sp>
      </p:grpSp>
      <p:sp>
        <p:nvSpPr>
          <p:cNvPr id="131090" name="Text Box 37">
            <a:extLst>
              <a:ext uri="{FF2B5EF4-FFF2-40B4-BE49-F238E27FC236}">
                <a16:creationId xmlns:a16="http://schemas.microsoft.com/office/drawing/2014/main" id="{1607FAE8-9B9F-6B47-9E83-24E81770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5641975"/>
            <a:ext cx="200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(a) before handoff</a:t>
            </a:r>
          </a:p>
        </p:txBody>
      </p:sp>
      <p:sp>
        <p:nvSpPr>
          <p:cNvPr id="131091" name="Rectangle 39">
            <a:extLst>
              <a:ext uri="{FF2B5EF4-FFF2-40B4-BE49-F238E27FC236}">
                <a16:creationId xmlns:a16="http://schemas.microsoft.com/office/drawing/2014/main" id="{17066555-E686-A84E-83DA-815404626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131092" name="Rectangle 42">
            <a:extLst>
              <a:ext uri="{FF2B5EF4-FFF2-40B4-BE49-F238E27FC236}">
                <a16:creationId xmlns:a16="http://schemas.microsoft.com/office/drawing/2014/main" id="{AEBDD1BC-CAEB-E84B-A4EC-EF37FDB40EC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600200"/>
            <a:ext cx="4078288" cy="464820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anchor MSC:</a:t>
            </a:r>
            <a:r>
              <a:rPr lang="en-US" altLang="en-US" sz="2400" dirty="0">
                <a:ea typeface="ＭＳ Ｐゴシック" panose="020B0600070205080204" pitchFamily="34" charset="-128"/>
              </a:rPr>
              <a:t> first MSC visited during call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call remains routed through anchor MSC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new MSCs add on to end of MSC chain as mobile moves to new MSC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IS-41 allows optional path minimization step to shorten multi-MSC chain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Number Placeholder 3">
            <a:extLst>
              <a:ext uri="{FF2B5EF4-FFF2-40B4-BE49-F238E27FC236}">
                <a16:creationId xmlns:a16="http://schemas.microsoft.com/office/drawing/2014/main" id="{F902E3F4-9F87-754D-84C5-B8053982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A87AA357-27DE-8F4F-8DEF-FFC6BB8958DC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362" name="Picture 4">
            <a:extLst>
              <a:ext uri="{FF2B5EF4-FFF2-40B4-BE49-F238E27FC236}">
                <a16:creationId xmlns:a16="http://schemas.microsoft.com/office/drawing/2014/main" id="{81F17E05-6DF5-D648-A386-03A4BEC9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8113"/>
            <a:ext cx="8891587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Footer Placeholder 2">
            <a:extLst>
              <a:ext uri="{FF2B5EF4-FFF2-40B4-BE49-F238E27FC236}">
                <a16:creationId xmlns:a16="http://schemas.microsoft.com/office/drawing/2014/main" id="{632D6EB4-0AB7-9747-87A8-4DF0C332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2" name="Slide Number Placeholder 3">
            <a:extLst>
              <a:ext uri="{FF2B5EF4-FFF2-40B4-BE49-F238E27FC236}">
                <a16:creationId xmlns:a16="http://schemas.microsoft.com/office/drawing/2014/main" id="{DFF639F1-5209-5A47-931F-2A56F55F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22621CBC-41A9-8B4A-B1DC-1E0A9151B866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33123" name="Group 2">
            <a:extLst>
              <a:ext uri="{FF2B5EF4-FFF2-40B4-BE49-F238E27FC236}">
                <a16:creationId xmlns:a16="http://schemas.microsoft.com/office/drawing/2014/main" id="{EC11947C-8826-DC46-987B-B18BCE306A0B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33650" name="Freeform 3">
              <a:extLst>
                <a:ext uri="{FF2B5EF4-FFF2-40B4-BE49-F238E27FC236}">
                  <a16:creationId xmlns:a16="http://schemas.microsoft.com/office/drawing/2014/main" id="{41615317-CC01-604D-9DAD-C4CA42A3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151 w 1209"/>
                <a:gd name="T1" fmla="*/ 3 h 1134"/>
                <a:gd name="T2" fmla="*/ 22 w 1209"/>
                <a:gd name="T3" fmla="*/ 62 h 1134"/>
                <a:gd name="T4" fmla="*/ 18 w 1209"/>
                <a:gd name="T5" fmla="*/ 209 h 1134"/>
                <a:gd name="T6" fmla="*/ 34 w 1209"/>
                <a:gd name="T7" fmla="*/ 331 h 1134"/>
                <a:gd name="T8" fmla="*/ 101 w 1209"/>
                <a:gd name="T9" fmla="*/ 430 h 1134"/>
                <a:gd name="T10" fmla="*/ 317 w 1209"/>
                <a:gd name="T11" fmla="*/ 459 h 1134"/>
                <a:gd name="T12" fmla="*/ 629 w 1209"/>
                <a:gd name="T13" fmla="*/ 494 h 1134"/>
                <a:gd name="T14" fmla="*/ 758 w 1209"/>
                <a:gd name="T15" fmla="*/ 407 h 1134"/>
                <a:gd name="T16" fmla="*/ 803 w 1209"/>
                <a:gd name="T17" fmla="*/ 178 h 1134"/>
                <a:gd name="T18" fmla="*/ 762 w 1209"/>
                <a:gd name="T19" fmla="*/ 84 h 1134"/>
                <a:gd name="T20" fmla="*/ 474 w 1209"/>
                <a:gd name="T21" fmla="*/ 46 h 1134"/>
                <a:gd name="T22" fmla="*/ 151 w 1209"/>
                <a:gd name="T23" fmla="*/ 3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1" name="Text Box 4">
              <a:extLst>
                <a:ext uri="{FF2B5EF4-FFF2-40B4-BE49-F238E27FC236}">
                  <a16:creationId xmlns:a16="http://schemas.microsoft.com/office/drawing/2014/main" id="{49AFC8A0-7F33-844F-8CC5-823FDFC2E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home network</a:t>
              </a:r>
            </a:p>
          </p:txBody>
        </p:sp>
        <p:grpSp>
          <p:nvGrpSpPr>
            <p:cNvPr id="133652" name="Group 5">
              <a:extLst>
                <a:ext uri="{FF2B5EF4-FFF2-40B4-BE49-F238E27FC236}">
                  <a16:creationId xmlns:a16="http://schemas.microsoft.com/office/drawing/2014/main" id="{8B3CC695-9A86-AF41-BA04-A077F8330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133653" name="Rectangle 6">
                <a:extLst>
                  <a:ext uri="{FF2B5EF4-FFF2-40B4-BE49-F238E27FC236}">
                    <a16:creationId xmlns:a16="http://schemas.microsoft.com/office/drawing/2014/main" id="{9659B6DD-BA38-7D4E-AC6A-BDF95DC1C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654" name="Text Box 7">
                <a:extLst>
                  <a:ext uri="{FF2B5EF4-FFF2-40B4-BE49-F238E27FC236}">
                    <a16:creationId xmlns:a16="http://schemas.microsoft.com/office/drawing/2014/main" id="{0CD11AE5-CDDA-9D46-9E68-4EB68E8CE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Home MSC</a:t>
                </a:r>
              </a:p>
            </p:txBody>
          </p:sp>
        </p:grpSp>
      </p:grpSp>
      <p:sp>
        <p:nvSpPr>
          <p:cNvPr id="133124" name="Freeform 14">
            <a:extLst>
              <a:ext uri="{FF2B5EF4-FFF2-40B4-BE49-F238E27FC236}">
                <a16:creationId xmlns:a16="http://schemas.microsoft.com/office/drawing/2014/main" id="{A00A19A7-F952-5549-9466-D57767AF60CE}"/>
              </a:ext>
            </a:extLst>
          </p:cNvPr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65765 w 1292"/>
              <a:gd name="T1" fmla="*/ 9023 h 1255"/>
              <a:gd name="T2" fmla="*/ 38920 w 1292"/>
              <a:gd name="T3" fmla="*/ 202369 h 1255"/>
              <a:gd name="T4" fmla="*/ 32248 w 1292"/>
              <a:gd name="T5" fmla="*/ 674134 h 1255"/>
              <a:gd name="T6" fmla="*/ 58935 w 1292"/>
              <a:gd name="T7" fmla="*/ 1068560 h 1255"/>
              <a:gd name="T8" fmla="*/ 272437 w 1292"/>
              <a:gd name="T9" fmla="*/ 1122697 h 1255"/>
              <a:gd name="T10" fmla="*/ 719456 w 1292"/>
              <a:gd name="T11" fmla="*/ 1455252 h 1255"/>
              <a:gd name="T12" fmla="*/ 1106428 w 1292"/>
              <a:gd name="T13" fmla="*/ 1594461 h 1255"/>
              <a:gd name="T14" fmla="*/ 1333273 w 1292"/>
              <a:gd name="T15" fmla="*/ 1316043 h 1255"/>
              <a:gd name="T16" fmla="*/ 1413336 w 1292"/>
              <a:gd name="T17" fmla="*/ 573594 h 1255"/>
              <a:gd name="T18" fmla="*/ 1339945 w 1292"/>
              <a:gd name="T19" fmla="*/ 271974 h 1255"/>
              <a:gd name="T20" fmla="*/ 832879 w 1292"/>
              <a:gd name="T21" fmla="*/ 148232 h 1255"/>
              <a:gd name="T22" fmla="*/ 265765 w 1292"/>
              <a:gd name="T23" fmla="*/ 9023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Text Box 15">
            <a:extLst>
              <a:ext uri="{FF2B5EF4-FFF2-40B4-BE49-F238E27FC236}">
                <a16:creationId xmlns:a16="http://schemas.microsoft.com/office/drawing/2014/main" id="{6397ADA3-0438-254B-A39B-EECC028A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PSTN</a:t>
            </a:r>
          </a:p>
        </p:txBody>
      </p:sp>
      <p:pic>
        <p:nvPicPr>
          <p:cNvPr id="133126" name="Picture 20" descr="e2gmc3yp[1]">
            <a:extLst>
              <a:ext uri="{FF2B5EF4-FFF2-40B4-BE49-F238E27FC236}">
                <a16:creationId xmlns:a16="http://schemas.microsoft.com/office/drawing/2014/main" id="{DCA50AB2-50BA-C14E-B2CA-9E4FA0789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Text Box 21">
            <a:extLst>
              <a:ext uri="{FF2B5EF4-FFF2-40B4-BE49-F238E27FC236}">
                <a16:creationId xmlns:a16="http://schemas.microsoft.com/office/drawing/2014/main" id="{D893B79B-1074-4A45-9044-9EB0D91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2455863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correspondent</a:t>
            </a:r>
          </a:p>
        </p:txBody>
      </p:sp>
      <p:sp>
        <p:nvSpPr>
          <p:cNvPr id="133128" name="Freeform 22">
            <a:extLst>
              <a:ext uri="{FF2B5EF4-FFF2-40B4-BE49-F238E27FC236}">
                <a16:creationId xmlns:a16="http://schemas.microsoft.com/office/drawing/2014/main" id="{BCE1E919-0164-A041-8467-D0C59E95FCF0}"/>
              </a:ext>
            </a:extLst>
          </p:cNvPr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222500 w 1400"/>
              <a:gd name="T1" fmla="*/ 165100 h 281"/>
              <a:gd name="T2" fmla="*/ 2057400 w 1400"/>
              <a:gd name="T3" fmla="*/ 330200 h 281"/>
              <a:gd name="T4" fmla="*/ 1257300 w 1400"/>
              <a:gd name="T5" fmla="*/ 431800 h 281"/>
              <a:gd name="T6" fmla="*/ 495300 w 1400"/>
              <a:gd name="T7" fmla="*/ 241300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9" name="Freeform 23">
            <a:extLst>
              <a:ext uri="{FF2B5EF4-FFF2-40B4-BE49-F238E27FC236}">
                <a16:creationId xmlns:a16="http://schemas.microsoft.com/office/drawing/2014/main" id="{9D9857AF-29C5-DF4C-9D39-B3A74ED9F7DA}"/>
              </a:ext>
            </a:extLst>
          </p:cNvPr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914400 w 685"/>
              <a:gd name="T3" fmla="*/ 520700 h 556"/>
              <a:gd name="T4" fmla="*/ 1041400 w 685"/>
              <a:gd name="T5" fmla="*/ 749300 h 556"/>
              <a:gd name="T6" fmla="*/ 709612 w 685"/>
              <a:gd name="T7" fmla="*/ 882650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30" name="Group 24">
            <a:extLst>
              <a:ext uri="{FF2B5EF4-FFF2-40B4-BE49-F238E27FC236}">
                <a16:creationId xmlns:a16="http://schemas.microsoft.com/office/drawing/2014/main" id="{CA38B4F8-1140-3647-AC4D-E7D2D7A90831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133518" name="AutoShape 25">
              <a:extLst>
                <a:ext uri="{FF2B5EF4-FFF2-40B4-BE49-F238E27FC236}">
                  <a16:creationId xmlns:a16="http://schemas.microsoft.com/office/drawing/2014/main" id="{446E44E4-7B0C-3B48-961F-AF5C90CFA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19" name="AutoShape 26">
              <a:extLst>
                <a:ext uri="{FF2B5EF4-FFF2-40B4-BE49-F238E27FC236}">
                  <a16:creationId xmlns:a16="http://schemas.microsoft.com/office/drawing/2014/main" id="{7805AD3C-57CD-724C-90B1-F67C3BDA4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20" name="AutoShape 27">
              <a:extLst>
                <a:ext uri="{FF2B5EF4-FFF2-40B4-BE49-F238E27FC236}">
                  <a16:creationId xmlns:a16="http://schemas.microsoft.com/office/drawing/2014/main" id="{A9AA7250-0884-B644-B5EF-EB3915412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21" name="AutoShape 28">
              <a:extLst>
                <a:ext uri="{FF2B5EF4-FFF2-40B4-BE49-F238E27FC236}">
                  <a16:creationId xmlns:a16="http://schemas.microsoft.com/office/drawing/2014/main" id="{84065E7A-2359-1842-A2D2-4BE1D880F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522" name="Group 29">
              <a:extLst>
                <a:ext uri="{FF2B5EF4-FFF2-40B4-BE49-F238E27FC236}">
                  <a16:creationId xmlns:a16="http://schemas.microsoft.com/office/drawing/2014/main" id="{EED8EB35-E467-CE4A-A557-F09635E42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133620" name="Line 30">
                <a:extLst>
                  <a:ext uri="{FF2B5EF4-FFF2-40B4-BE49-F238E27FC236}">
                    <a16:creationId xmlns:a16="http://schemas.microsoft.com/office/drawing/2014/main" id="{28370C94-374F-2C43-9EB0-33738307C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1" name="Line 31">
                <a:extLst>
                  <a:ext uri="{FF2B5EF4-FFF2-40B4-BE49-F238E27FC236}">
                    <a16:creationId xmlns:a16="http://schemas.microsoft.com/office/drawing/2014/main" id="{E156F7F4-50EF-AA4D-A714-1E4BC85D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2" name="Line 32">
                <a:extLst>
                  <a:ext uri="{FF2B5EF4-FFF2-40B4-BE49-F238E27FC236}">
                    <a16:creationId xmlns:a16="http://schemas.microsoft.com/office/drawing/2014/main" id="{371CB681-8526-854C-B3D0-FB4A0936B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3" name="Line 33">
                <a:extLst>
                  <a:ext uri="{FF2B5EF4-FFF2-40B4-BE49-F238E27FC236}">
                    <a16:creationId xmlns:a16="http://schemas.microsoft.com/office/drawing/2014/main" id="{1C4ED642-6EB4-374A-BB21-D854E0AB8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4" name="Line 34">
                <a:extLst>
                  <a:ext uri="{FF2B5EF4-FFF2-40B4-BE49-F238E27FC236}">
                    <a16:creationId xmlns:a16="http://schemas.microsoft.com/office/drawing/2014/main" id="{B36BAB70-66AC-2F45-BEBE-13DE0A056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5" name="Line 35">
                <a:extLst>
                  <a:ext uri="{FF2B5EF4-FFF2-40B4-BE49-F238E27FC236}">
                    <a16:creationId xmlns:a16="http://schemas.microsoft.com/office/drawing/2014/main" id="{62674174-C488-BC46-B692-5764A29FD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6" name="Line 36">
                <a:extLst>
                  <a:ext uri="{FF2B5EF4-FFF2-40B4-BE49-F238E27FC236}">
                    <a16:creationId xmlns:a16="http://schemas.microsoft.com/office/drawing/2014/main" id="{DE9EC1CF-4E0B-4045-AECB-4732CE80B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7" name="Line 37">
                <a:extLst>
                  <a:ext uri="{FF2B5EF4-FFF2-40B4-BE49-F238E27FC236}">
                    <a16:creationId xmlns:a16="http://schemas.microsoft.com/office/drawing/2014/main" id="{E6D974BF-6902-3341-8448-7BC16132C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8" name="Line 38">
                <a:extLst>
                  <a:ext uri="{FF2B5EF4-FFF2-40B4-BE49-F238E27FC236}">
                    <a16:creationId xmlns:a16="http://schemas.microsoft.com/office/drawing/2014/main" id="{79629295-E3A5-1045-8948-1C037F3AF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9" name="Line 39">
                <a:extLst>
                  <a:ext uri="{FF2B5EF4-FFF2-40B4-BE49-F238E27FC236}">
                    <a16:creationId xmlns:a16="http://schemas.microsoft.com/office/drawing/2014/main" id="{D3D2ACD5-0FCA-8D4C-BE2A-98F2E4DE5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30" name="Line 40">
                <a:extLst>
                  <a:ext uri="{FF2B5EF4-FFF2-40B4-BE49-F238E27FC236}">
                    <a16:creationId xmlns:a16="http://schemas.microsoft.com/office/drawing/2014/main" id="{EED4C0E6-1BD9-7B49-853C-9BA6EAA01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31" name="Line 41">
                <a:extLst>
                  <a:ext uri="{FF2B5EF4-FFF2-40B4-BE49-F238E27FC236}">
                    <a16:creationId xmlns:a16="http://schemas.microsoft.com/office/drawing/2014/main" id="{AA396E08-62DC-4C46-87FA-100526E04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32" name="Line 42">
                <a:extLst>
                  <a:ext uri="{FF2B5EF4-FFF2-40B4-BE49-F238E27FC236}">
                    <a16:creationId xmlns:a16="http://schemas.microsoft.com/office/drawing/2014/main" id="{16C81D86-77EE-F843-B720-805DD7628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33" name="Line 43">
                <a:extLst>
                  <a:ext uri="{FF2B5EF4-FFF2-40B4-BE49-F238E27FC236}">
                    <a16:creationId xmlns:a16="http://schemas.microsoft.com/office/drawing/2014/main" id="{8B3F080C-3AD5-B54E-A1B9-94F243773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34" name="Line 44">
                <a:extLst>
                  <a:ext uri="{FF2B5EF4-FFF2-40B4-BE49-F238E27FC236}">
                    <a16:creationId xmlns:a16="http://schemas.microsoft.com/office/drawing/2014/main" id="{A7BD24BB-01AD-9145-94C9-BA88E8DC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635" name="Group 45">
                <a:extLst>
                  <a:ext uri="{FF2B5EF4-FFF2-40B4-BE49-F238E27FC236}">
                    <a16:creationId xmlns:a16="http://schemas.microsoft.com/office/drawing/2014/main" id="{2993E289-94A8-CD4A-89A0-69A29076D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646" name="Line 46">
                  <a:extLst>
                    <a:ext uri="{FF2B5EF4-FFF2-40B4-BE49-F238E27FC236}">
                      <a16:creationId xmlns:a16="http://schemas.microsoft.com/office/drawing/2014/main" id="{B3C6EC45-413D-E94D-BCCB-F0CD45494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7" name="Line 47">
                  <a:extLst>
                    <a:ext uri="{FF2B5EF4-FFF2-40B4-BE49-F238E27FC236}">
                      <a16:creationId xmlns:a16="http://schemas.microsoft.com/office/drawing/2014/main" id="{B850C7E4-1B0A-124E-A137-36B9D6F5F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8" name="Line 48">
                  <a:extLst>
                    <a:ext uri="{FF2B5EF4-FFF2-40B4-BE49-F238E27FC236}">
                      <a16:creationId xmlns:a16="http://schemas.microsoft.com/office/drawing/2014/main" id="{2B1C14DD-7C3C-164F-B3DA-3007FFFD4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9" name="Line 49">
                  <a:extLst>
                    <a:ext uri="{FF2B5EF4-FFF2-40B4-BE49-F238E27FC236}">
                      <a16:creationId xmlns:a16="http://schemas.microsoft.com/office/drawing/2014/main" id="{14E7D611-90DD-5B4A-B9CA-7D3A3AFE8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636" name="Group 50">
                <a:extLst>
                  <a:ext uri="{FF2B5EF4-FFF2-40B4-BE49-F238E27FC236}">
                    <a16:creationId xmlns:a16="http://schemas.microsoft.com/office/drawing/2014/main" id="{0C79A6EA-C203-2249-B6E9-C08FE0FFD2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642" name="Line 51">
                  <a:extLst>
                    <a:ext uri="{FF2B5EF4-FFF2-40B4-BE49-F238E27FC236}">
                      <a16:creationId xmlns:a16="http://schemas.microsoft.com/office/drawing/2014/main" id="{299528C5-6523-AD41-B1F4-2BDDFC1D5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3" name="Line 52">
                  <a:extLst>
                    <a:ext uri="{FF2B5EF4-FFF2-40B4-BE49-F238E27FC236}">
                      <a16:creationId xmlns:a16="http://schemas.microsoft.com/office/drawing/2014/main" id="{988A1642-5A2E-A54F-8777-BFC4B62A27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4" name="Line 53">
                  <a:extLst>
                    <a:ext uri="{FF2B5EF4-FFF2-40B4-BE49-F238E27FC236}">
                      <a16:creationId xmlns:a16="http://schemas.microsoft.com/office/drawing/2014/main" id="{8A9B0406-9DB1-A447-8608-712972A4A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5" name="Line 54">
                  <a:extLst>
                    <a:ext uri="{FF2B5EF4-FFF2-40B4-BE49-F238E27FC236}">
                      <a16:creationId xmlns:a16="http://schemas.microsoft.com/office/drawing/2014/main" id="{8BFB8566-73EB-4247-8082-5A1EBCEBB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637" name="Group 55">
                <a:extLst>
                  <a:ext uri="{FF2B5EF4-FFF2-40B4-BE49-F238E27FC236}">
                    <a16:creationId xmlns:a16="http://schemas.microsoft.com/office/drawing/2014/main" id="{BFE45791-FCC2-324F-875C-A163D42F2F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638" name="Line 56">
                  <a:extLst>
                    <a:ext uri="{FF2B5EF4-FFF2-40B4-BE49-F238E27FC236}">
                      <a16:creationId xmlns:a16="http://schemas.microsoft.com/office/drawing/2014/main" id="{8421A5BF-00F5-CA44-99E3-FCA6F4B66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39" name="Line 57">
                  <a:extLst>
                    <a:ext uri="{FF2B5EF4-FFF2-40B4-BE49-F238E27FC236}">
                      <a16:creationId xmlns:a16="http://schemas.microsoft.com/office/drawing/2014/main" id="{1C8D3FA8-B33A-FB46-AA5E-34E09AF90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0" name="Line 58">
                  <a:extLst>
                    <a:ext uri="{FF2B5EF4-FFF2-40B4-BE49-F238E27FC236}">
                      <a16:creationId xmlns:a16="http://schemas.microsoft.com/office/drawing/2014/main" id="{12DFA25B-47AF-B84B-8D3E-DD6A737E5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41" name="Line 59">
                  <a:extLst>
                    <a:ext uri="{FF2B5EF4-FFF2-40B4-BE49-F238E27FC236}">
                      <a16:creationId xmlns:a16="http://schemas.microsoft.com/office/drawing/2014/main" id="{B3CA6F27-ACF2-5343-B589-A108FD84E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3" name="Group 60">
              <a:extLst>
                <a:ext uri="{FF2B5EF4-FFF2-40B4-BE49-F238E27FC236}">
                  <a16:creationId xmlns:a16="http://schemas.microsoft.com/office/drawing/2014/main" id="{C4D597AD-7A42-2548-BD47-31A40C06F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133590" name="Line 61">
                <a:extLst>
                  <a:ext uri="{FF2B5EF4-FFF2-40B4-BE49-F238E27FC236}">
                    <a16:creationId xmlns:a16="http://schemas.microsoft.com/office/drawing/2014/main" id="{7F2E6C2E-7FA4-F445-87E3-BE8E329AE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1" name="Line 62">
                <a:extLst>
                  <a:ext uri="{FF2B5EF4-FFF2-40B4-BE49-F238E27FC236}">
                    <a16:creationId xmlns:a16="http://schemas.microsoft.com/office/drawing/2014/main" id="{A511FFD3-1D4A-6F48-8F94-88ECCE87C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2" name="Line 63">
                <a:extLst>
                  <a:ext uri="{FF2B5EF4-FFF2-40B4-BE49-F238E27FC236}">
                    <a16:creationId xmlns:a16="http://schemas.microsoft.com/office/drawing/2014/main" id="{B64B299B-CBD6-CD45-8434-6DECAB2D6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3" name="Line 64">
                <a:extLst>
                  <a:ext uri="{FF2B5EF4-FFF2-40B4-BE49-F238E27FC236}">
                    <a16:creationId xmlns:a16="http://schemas.microsoft.com/office/drawing/2014/main" id="{746C5FF4-B104-814D-A9F4-E01F8F172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4" name="Line 65">
                <a:extLst>
                  <a:ext uri="{FF2B5EF4-FFF2-40B4-BE49-F238E27FC236}">
                    <a16:creationId xmlns:a16="http://schemas.microsoft.com/office/drawing/2014/main" id="{2C466C55-7B64-8D46-AF9D-8FA9F518A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5" name="Line 66">
                <a:extLst>
                  <a:ext uri="{FF2B5EF4-FFF2-40B4-BE49-F238E27FC236}">
                    <a16:creationId xmlns:a16="http://schemas.microsoft.com/office/drawing/2014/main" id="{D66BA2B8-CF08-414A-A3FE-7021B032B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6" name="Line 67">
                <a:extLst>
                  <a:ext uri="{FF2B5EF4-FFF2-40B4-BE49-F238E27FC236}">
                    <a16:creationId xmlns:a16="http://schemas.microsoft.com/office/drawing/2014/main" id="{8681E972-EC84-6943-8E9A-2701E719C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7" name="Line 68">
                <a:extLst>
                  <a:ext uri="{FF2B5EF4-FFF2-40B4-BE49-F238E27FC236}">
                    <a16:creationId xmlns:a16="http://schemas.microsoft.com/office/drawing/2014/main" id="{CC2E6E8C-61AA-E645-AB24-8E76BE31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8" name="Line 69">
                <a:extLst>
                  <a:ext uri="{FF2B5EF4-FFF2-40B4-BE49-F238E27FC236}">
                    <a16:creationId xmlns:a16="http://schemas.microsoft.com/office/drawing/2014/main" id="{C8E9F66B-2DB4-8548-97E8-AC35D7CC9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99" name="Line 70">
                <a:extLst>
                  <a:ext uri="{FF2B5EF4-FFF2-40B4-BE49-F238E27FC236}">
                    <a16:creationId xmlns:a16="http://schemas.microsoft.com/office/drawing/2014/main" id="{71806E97-7E51-7D43-8DB7-D9889AE9A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00" name="Line 71">
                <a:extLst>
                  <a:ext uri="{FF2B5EF4-FFF2-40B4-BE49-F238E27FC236}">
                    <a16:creationId xmlns:a16="http://schemas.microsoft.com/office/drawing/2014/main" id="{C887DF78-6CAD-7E41-8ADB-BC0DD73D5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01" name="Line 72">
                <a:extLst>
                  <a:ext uri="{FF2B5EF4-FFF2-40B4-BE49-F238E27FC236}">
                    <a16:creationId xmlns:a16="http://schemas.microsoft.com/office/drawing/2014/main" id="{CF209AC9-5FA7-B94A-83C8-649A63467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02" name="Line 73">
                <a:extLst>
                  <a:ext uri="{FF2B5EF4-FFF2-40B4-BE49-F238E27FC236}">
                    <a16:creationId xmlns:a16="http://schemas.microsoft.com/office/drawing/2014/main" id="{AA05C778-4875-9844-A0E3-D5FA827B9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03" name="Line 74">
                <a:extLst>
                  <a:ext uri="{FF2B5EF4-FFF2-40B4-BE49-F238E27FC236}">
                    <a16:creationId xmlns:a16="http://schemas.microsoft.com/office/drawing/2014/main" id="{F1FB34FF-95FD-2B4C-B836-17C0F7903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04" name="Line 75">
                <a:extLst>
                  <a:ext uri="{FF2B5EF4-FFF2-40B4-BE49-F238E27FC236}">
                    <a16:creationId xmlns:a16="http://schemas.microsoft.com/office/drawing/2014/main" id="{5F7C11E8-ABD4-FE46-89FE-779ADC3F2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605" name="Group 76">
                <a:extLst>
                  <a:ext uri="{FF2B5EF4-FFF2-40B4-BE49-F238E27FC236}">
                    <a16:creationId xmlns:a16="http://schemas.microsoft.com/office/drawing/2014/main" id="{D28FB128-E88A-1E4F-AB77-8453188AE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616" name="Line 77">
                  <a:extLst>
                    <a:ext uri="{FF2B5EF4-FFF2-40B4-BE49-F238E27FC236}">
                      <a16:creationId xmlns:a16="http://schemas.microsoft.com/office/drawing/2014/main" id="{4136C78D-2225-F54E-A3FA-F3FCF2555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7" name="Line 78">
                  <a:extLst>
                    <a:ext uri="{FF2B5EF4-FFF2-40B4-BE49-F238E27FC236}">
                      <a16:creationId xmlns:a16="http://schemas.microsoft.com/office/drawing/2014/main" id="{A7067225-872C-1540-89A3-330D0B29C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8" name="Line 79">
                  <a:extLst>
                    <a:ext uri="{FF2B5EF4-FFF2-40B4-BE49-F238E27FC236}">
                      <a16:creationId xmlns:a16="http://schemas.microsoft.com/office/drawing/2014/main" id="{D72BD3DA-20C3-7B44-8E3E-BF304F329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9" name="Line 80">
                  <a:extLst>
                    <a:ext uri="{FF2B5EF4-FFF2-40B4-BE49-F238E27FC236}">
                      <a16:creationId xmlns:a16="http://schemas.microsoft.com/office/drawing/2014/main" id="{00C67A72-33A8-1245-BFE7-3017D09B9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606" name="Group 81">
                <a:extLst>
                  <a:ext uri="{FF2B5EF4-FFF2-40B4-BE49-F238E27FC236}">
                    <a16:creationId xmlns:a16="http://schemas.microsoft.com/office/drawing/2014/main" id="{5241D297-C61D-4A40-9B39-046AF1973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612" name="Line 82">
                  <a:extLst>
                    <a:ext uri="{FF2B5EF4-FFF2-40B4-BE49-F238E27FC236}">
                      <a16:creationId xmlns:a16="http://schemas.microsoft.com/office/drawing/2014/main" id="{EE513774-166D-2C40-BB1E-4C48495F7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3" name="Line 83">
                  <a:extLst>
                    <a:ext uri="{FF2B5EF4-FFF2-40B4-BE49-F238E27FC236}">
                      <a16:creationId xmlns:a16="http://schemas.microsoft.com/office/drawing/2014/main" id="{1600862B-9BC8-C548-8FD5-C82E620C9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4" name="Line 84">
                  <a:extLst>
                    <a:ext uri="{FF2B5EF4-FFF2-40B4-BE49-F238E27FC236}">
                      <a16:creationId xmlns:a16="http://schemas.microsoft.com/office/drawing/2014/main" id="{79B50B09-2CF0-EC40-AE85-1704D39D2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5" name="Line 85">
                  <a:extLst>
                    <a:ext uri="{FF2B5EF4-FFF2-40B4-BE49-F238E27FC236}">
                      <a16:creationId xmlns:a16="http://schemas.microsoft.com/office/drawing/2014/main" id="{B63EC13F-E4DC-DE4C-8E3D-318AFEF4D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607" name="Group 86">
                <a:extLst>
                  <a:ext uri="{FF2B5EF4-FFF2-40B4-BE49-F238E27FC236}">
                    <a16:creationId xmlns:a16="http://schemas.microsoft.com/office/drawing/2014/main" id="{01F479D4-FBF5-E349-B29E-77CC2D17B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608" name="Line 87">
                  <a:extLst>
                    <a:ext uri="{FF2B5EF4-FFF2-40B4-BE49-F238E27FC236}">
                      <a16:creationId xmlns:a16="http://schemas.microsoft.com/office/drawing/2014/main" id="{75E5A145-3AB0-6D4E-8CAA-2D242DDFF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09" name="Line 88">
                  <a:extLst>
                    <a:ext uri="{FF2B5EF4-FFF2-40B4-BE49-F238E27FC236}">
                      <a16:creationId xmlns:a16="http://schemas.microsoft.com/office/drawing/2014/main" id="{92D56CE8-28C8-6E43-B9E3-646C262C4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0" name="Line 89">
                  <a:extLst>
                    <a:ext uri="{FF2B5EF4-FFF2-40B4-BE49-F238E27FC236}">
                      <a16:creationId xmlns:a16="http://schemas.microsoft.com/office/drawing/2014/main" id="{5B19DF24-D3AB-F741-ADF9-36C07C222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611" name="Line 90">
                  <a:extLst>
                    <a:ext uri="{FF2B5EF4-FFF2-40B4-BE49-F238E27FC236}">
                      <a16:creationId xmlns:a16="http://schemas.microsoft.com/office/drawing/2014/main" id="{4FF92ADA-EB89-5D4A-897B-8112AC1F3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4" name="Group 91">
              <a:extLst>
                <a:ext uri="{FF2B5EF4-FFF2-40B4-BE49-F238E27FC236}">
                  <a16:creationId xmlns:a16="http://schemas.microsoft.com/office/drawing/2014/main" id="{9CAED867-A2A8-5345-BE25-D19CD6333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133560" name="Line 92">
                <a:extLst>
                  <a:ext uri="{FF2B5EF4-FFF2-40B4-BE49-F238E27FC236}">
                    <a16:creationId xmlns:a16="http://schemas.microsoft.com/office/drawing/2014/main" id="{A93C9426-3139-124F-8DAC-A67F23F4D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1" name="Line 93">
                <a:extLst>
                  <a:ext uri="{FF2B5EF4-FFF2-40B4-BE49-F238E27FC236}">
                    <a16:creationId xmlns:a16="http://schemas.microsoft.com/office/drawing/2014/main" id="{786894EE-8DA2-5A46-AC07-8B9F8CA11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2" name="Line 94">
                <a:extLst>
                  <a:ext uri="{FF2B5EF4-FFF2-40B4-BE49-F238E27FC236}">
                    <a16:creationId xmlns:a16="http://schemas.microsoft.com/office/drawing/2014/main" id="{D02E5DB9-9B33-7A47-A205-1E5FFA666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3" name="Line 95">
                <a:extLst>
                  <a:ext uri="{FF2B5EF4-FFF2-40B4-BE49-F238E27FC236}">
                    <a16:creationId xmlns:a16="http://schemas.microsoft.com/office/drawing/2014/main" id="{A398B913-7D3F-D747-8DF8-5ED655671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4" name="Line 96">
                <a:extLst>
                  <a:ext uri="{FF2B5EF4-FFF2-40B4-BE49-F238E27FC236}">
                    <a16:creationId xmlns:a16="http://schemas.microsoft.com/office/drawing/2014/main" id="{09147CBE-AD50-974E-A99B-E6A12B23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5" name="Line 97">
                <a:extLst>
                  <a:ext uri="{FF2B5EF4-FFF2-40B4-BE49-F238E27FC236}">
                    <a16:creationId xmlns:a16="http://schemas.microsoft.com/office/drawing/2014/main" id="{DAD38485-4889-144B-BC08-4BB97E25D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6" name="Line 98">
                <a:extLst>
                  <a:ext uri="{FF2B5EF4-FFF2-40B4-BE49-F238E27FC236}">
                    <a16:creationId xmlns:a16="http://schemas.microsoft.com/office/drawing/2014/main" id="{C07712D6-16EC-614C-8E09-6444E0D0B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7" name="Line 99">
                <a:extLst>
                  <a:ext uri="{FF2B5EF4-FFF2-40B4-BE49-F238E27FC236}">
                    <a16:creationId xmlns:a16="http://schemas.microsoft.com/office/drawing/2014/main" id="{B95D4468-641E-C944-AD24-9C82CABFA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8" name="Line 100">
                <a:extLst>
                  <a:ext uri="{FF2B5EF4-FFF2-40B4-BE49-F238E27FC236}">
                    <a16:creationId xmlns:a16="http://schemas.microsoft.com/office/drawing/2014/main" id="{E0421385-DBD8-E84A-83BC-FDE2E7A7A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69" name="Line 101">
                <a:extLst>
                  <a:ext uri="{FF2B5EF4-FFF2-40B4-BE49-F238E27FC236}">
                    <a16:creationId xmlns:a16="http://schemas.microsoft.com/office/drawing/2014/main" id="{C2E811DB-E067-8648-B8D9-26FBE5477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70" name="Line 102">
                <a:extLst>
                  <a:ext uri="{FF2B5EF4-FFF2-40B4-BE49-F238E27FC236}">
                    <a16:creationId xmlns:a16="http://schemas.microsoft.com/office/drawing/2014/main" id="{304F358F-AB82-5149-9997-E356FBC58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71" name="Line 103">
                <a:extLst>
                  <a:ext uri="{FF2B5EF4-FFF2-40B4-BE49-F238E27FC236}">
                    <a16:creationId xmlns:a16="http://schemas.microsoft.com/office/drawing/2014/main" id="{1D669A04-F37A-DC4D-8AEB-20ABCC206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72" name="Line 104">
                <a:extLst>
                  <a:ext uri="{FF2B5EF4-FFF2-40B4-BE49-F238E27FC236}">
                    <a16:creationId xmlns:a16="http://schemas.microsoft.com/office/drawing/2014/main" id="{16EB6F06-D5D9-A24A-9527-328A36B69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73" name="Line 105">
                <a:extLst>
                  <a:ext uri="{FF2B5EF4-FFF2-40B4-BE49-F238E27FC236}">
                    <a16:creationId xmlns:a16="http://schemas.microsoft.com/office/drawing/2014/main" id="{A080DB8F-9A9E-BB46-8DB9-4ACBFB250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74" name="Line 106">
                <a:extLst>
                  <a:ext uri="{FF2B5EF4-FFF2-40B4-BE49-F238E27FC236}">
                    <a16:creationId xmlns:a16="http://schemas.microsoft.com/office/drawing/2014/main" id="{FCE160A6-F0A7-5A45-92CD-1A91FDC16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575" name="Group 107">
                <a:extLst>
                  <a:ext uri="{FF2B5EF4-FFF2-40B4-BE49-F238E27FC236}">
                    <a16:creationId xmlns:a16="http://schemas.microsoft.com/office/drawing/2014/main" id="{9E334321-C4D0-C04F-BB65-86068620EE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586" name="Line 108">
                  <a:extLst>
                    <a:ext uri="{FF2B5EF4-FFF2-40B4-BE49-F238E27FC236}">
                      <a16:creationId xmlns:a16="http://schemas.microsoft.com/office/drawing/2014/main" id="{85216156-FB28-4445-84A6-D20543772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7" name="Line 109">
                  <a:extLst>
                    <a:ext uri="{FF2B5EF4-FFF2-40B4-BE49-F238E27FC236}">
                      <a16:creationId xmlns:a16="http://schemas.microsoft.com/office/drawing/2014/main" id="{F1DA2BAB-1871-FA40-BB79-4BA40BCB0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8" name="Line 110">
                  <a:extLst>
                    <a:ext uri="{FF2B5EF4-FFF2-40B4-BE49-F238E27FC236}">
                      <a16:creationId xmlns:a16="http://schemas.microsoft.com/office/drawing/2014/main" id="{388D2D72-0A44-084B-8428-4880C6F99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9" name="Line 111">
                  <a:extLst>
                    <a:ext uri="{FF2B5EF4-FFF2-40B4-BE49-F238E27FC236}">
                      <a16:creationId xmlns:a16="http://schemas.microsoft.com/office/drawing/2014/main" id="{FA42D183-05C8-0242-9C37-22FCA1FC0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576" name="Group 112">
                <a:extLst>
                  <a:ext uri="{FF2B5EF4-FFF2-40B4-BE49-F238E27FC236}">
                    <a16:creationId xmlns:a16="http://schemas.microsoft.com/office/drawing/2014/main" id="{E7E83F4D-00F0-814B-8593-A6B6D2111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582" name="Line 113">
                  <a:extLst>
                    <a:ext uri="{FF2B5EF4-FFF2-40B4-BE49-F238E27FC236}">
                      <a16:creationId xmlns:a16="http://schemas.microsoft.com/office/drawing/2014/main" id="{EA7BC7EB-52E1-324C-AC57-037589FA9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3" name="Line 114">
                  <a:extLst>
                    <a:ext uri="{FF2B5EF4-FFF2-40B4-BE49-F238E27FC236}">
                      <a16:creationId xmlns:a16="http://schemas.microsoft.com/office/drawing/2014/main" id="{B62315B7-AC71-F940-A9D9-C1CA81A7E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4" name="Line 115">
                  <a:extLst>
                    <a:ext uri="{FF2B5EF4-FFF2-40B4-BE49-F238E27FC236}">
                      <a16:creationId xmlns:a16="http://schemas.microsoft.com/office/drawing/2014/main" id="{950FAC96-2BDB-4D46-8562-9912ADB21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5" name="Line 116">
                  <a:extLst>
                    <a:ext uri="{FF2B5EF4-FFF2-40B4-BE49-F238E27FC236}">
                      <a16:creationId xmlns:a16="http://schemas.microsoft.com/office/drawing/2014/main" id="{5CEE6E59-36B2-1546-9B50-0315B579A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577" name="Group 117">
                <a:extLst>
                  <a:ext uri="{FF2B5EF4-FFF2-40B4-BE49-F238E27FC236}">
                    <a16:creationId xmlns:a16="http://schemas.microsoft.com/office/drawing/2014/main" id="{74429C6A-D4FC-2A42-9737-65D7B1573E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578" name="Line 118">
                  <a:extLst>
                    <a:ext uri="{FF2B5EF4-FFF2-40B4-BE49-F238E27FC236}">
                      <a16:creationId xmlns:a16="http://schemas.microsoft.com/office/drawing/2014/main" id="{5E4FDCC9-0352-A64F-8F94-AEE62C541F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79" name="Line 119">
                  <a:extLst>
                    <a:ext uri="{FF2B5EF4-FFF2-40B4-BE49-F238E27FC236}">
                      <a16:creationId xmlns:a16="http://schemas.microsoft.com/office/drawing/2014/main" id="{236CF440-A0E1-8A45-91AC-4417863EE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0" name="Line 120">
                  <a:extLst>
                    <a:ext uri="{FF2B5EF4-FFF2-40B4-BE49-F238E27FC236}">
                      <a16:creationId xmlns:a16="http://schemas.microsoft.com/office/drawing/2014/main" id="{EE02B03F-680A-F440-BE03-E4E6C2F85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81" name="Line 121">
                  <a:extLst>
                    <a:ext uri="{FF2B5EF4-FFF2-40B4-BE49-F238E27FC236}">
                      <a16:creationId xmlns:a16="http://schemas.microsoft.com/office/drawing/2014/main" id="{A4580A11-0B27-4F46-A39F-1687A9EE2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5" name="Group 122">
              <a:extLst>
                <a:ext uri="{FF2B5EF4-FFF2-40B4-BE49-F238E27FC236}">
                  <a16:creationId xmlns:a16="http://schemas.microsoft.com/office/drawing/2014/main" id="{B34517D4-F27B-4C4F-AA41-6FCDA2601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133530" name="Line 123">
                <a:extLst>
                  <a:ext uri="{FF2B5EF4-FFF2-40B4-BE49-F238E27FC236}">
                    <a16:creationId xmlns:a16="http://schemas.microsoft.com/office/drawing/2014/main" id="{FAB77B3D-08E7-6D45-80C0-8C612E000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1" name="Line 124">
                <a:extLst>
                  <a:ext uri="{FF2B5EF4-FFF2-40B4-BE49-F238E27FC236}">
                    <a16:creationId xmlns:a16="http://schemas.microsoft.com/office/drawing/2014/main" id="{E7F294F2-8E0E-1146-A4A1-CCD8C8947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2" name="Line 125">
                <a:extLst>
                  <a:ext uri="{FF2B5EF4-FFF2-40B4-BE49-F238E27FC236}">
                    <a16:creationId xmlns:a16="http://schemas.microsoft.com/office/drawing/2014/main" id="{32F456B3-C066-4445-BB9F-422A2D9A1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3" name="Line 126">
                <a:extLst>
                  <a:ext uri="{FF2B5EF4-FFF2-40B4-BE49-F238E27FC236}">
                    <a16:creationId xmlns:a16="http://schemas.microsoft.com/office/drawing/2014/main" id="{79419CA7-BB64-5841-812C-90CD36CF8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4" name="Line 127">
                <a:extLst>
                  <a:ext uri="{FF2B5EF4-FFF2-40B4-BE49-F238E27FC236}">
                    <a16:creationId xmlns:a16="http://schemas.microsoft.com/office/drawing/2014/main" id="{60670C16-54CB-B84C-BE08-8B46EEF28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5" name="Line 128">
                <a:extLst>
                  <a:ext uri="{FF2B5EF4-FFF2-40B4-BE49-F238E27FC236}">
                    <a16:creationId xmlns:a16="http://schemas.microsoft.com/office/drawing/2014/main" id="{41E93BBE-DA5C-8345-8FCF-CA59A42F1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6" name="Line 129">
                <a:extLst>
                  <a:ext uri="{FF2B5EF4-FFF2-40B4-BE49-F238E27FC236}">
                    <a16:creationId xmlns:a16="http://schemas.microsoft.com/office/drawing/2014/main" id="{6034479C-1532-064F-AD73-BB870304F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7" name="Line 130">
                <a:extLst>
                  <a:ext uri="{FF2B5EF4-FFF2-40B4-BE49-F238E27FC236}">
                    <a16:creationId xmlns:a16="http://schemas.microsoft.com/office/drawing/2014/main" id="{3BDD643E-C3B9-9641-89AE-A952C98B5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8" name="Line 131">
                <a:extLst>
                  <a:ext uri="{FF2B5EF4-FFF2-40B4-BE49-F238E27FC236}">
                    <a16:creationId xmlns:a16="http://schemas.microsoft.com/office/drawing/2014/main" id="{892CF39E-A82E-4B42-815E-A955CCE65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39" name="Line 132">
                <a:extLst>
                  <a:ext uri="{FF2B5EF4-FFF2-40B4-BE49-F238E27FC236}">
                    <a16:creationId xmlns:a16="http://schemas.microsoft.com/office/drawing/2014/main" id="{4AA7B36B-26EE-2944-BAC0-B89C8777C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40" name="Line 133">
                <a:extLst>
                  <a:ext uri="{FF2B5EF4-FFF2-40B4-BE49-F238E27FC236}">
                    <a16:creationId xmlns:a16="http://schemas.microsoft.com/office/drawing/2014/main" id="{94BCA371-7249-A844-92D7-8A145E961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41" name="Line 134">
                <a:extLst>
                  <a:ext uri="{FF2B5EF4-FFF2-40B4-BE49-F238E27FC236}">
                    <a16:creationId xmlns:a16="http://schemas.microsoft.com/office/drawing/2014/main" id="{DC8CD91C-D291-D448-8D03-1E884EB23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42" name="Line 135">
                <a:extLst>
                  <a:ext uri="{FF2B5EF4-FFF2-40B4-BE49-F238E27FC236}">
                    <a16:creationId xmlns:a16="http://schemas.microsoft.com/office/drawing/2014/main" id="{ABFB3E01-A138-914D-92BC-0D97636DE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43" name="Line 136">
                <a:extLst>
                  <a:ext uri="{FF2B5EF4-FFF2-40B4-BE49-F238E27FC236}">
                    <a16:creationId xmlns:a16="http://schemas.microsoft.com/office/drawing/2014/main" id="{0E36D758-9568-5B48-A1C6-3B3193425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44" name="Line 137">
                <a:extLst>
                  <a:ext uri="{FF2B5EF4-FFF2-40B4-BE49-F238E27FC236}">
                    <a16:creationId xmlns:a16="http://schemas.microsoft.com/office/drawing/2014/main" id="{F6F798AA-72AA-7749-9B93-5D6CF8DC0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545" name="Group 138">
                <a:extLst>
                  <a:ext uri="{FF2B5EF4-FFF2-40B4-BE49-F238E27FC236}">
                    <a16:creationId xmlns:a16="http://schemas.microsoft.com/office/drawing/2014/main" id="{2CD53890-363E-C04F-85FC-775811E11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556" name="Line 139">
                  <a:extLst>
                    <a:ext uri="{FF2B5EF4-FFF2-40B4-BE49-F238E27FC236}">
                      <a16:creationId xmlns:a16="http://schemas.microsoft.com/office/drawing/2014/main" id="{18E10D02-7987-D843-BBD1-5D27BB227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7" name="Line 140">
                  <a:extLst>
                    <a:ext uri="{FF2B5EF4-FFF2-40B4-BE49-F238E27FC236}">
                      <a16:creationId xmlns:a16="http://schemas.microsoft.com/office/drawing/2014/main" id="{DFF08A7F-0068-E546-999A-51FCB8469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8" name="Line 141">
                  <a:extLst>
                    <a:ext uri="{FF2B5EF4-FFF2-40B4-BE49-F238E27FC236}">
                      <a16:creationId xmlns:a16="http://schemas.microsoft.com/office/drawing/2014/main" id="{462E6BA6-9D10-0148-BD6D-3032200E7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9" name="Line 142">
                  <a:extLst>
                    <a:ext uri="{FF2B5EF4-FFF2-40B4-BE49-F238E27FC236}">
                      <a16:creationId xmlns:a16="http://schemas.microsoft.com/office/drawing/2014/main" id="{768C4014-D37D-F241-92F0-0CAD7BBE6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546" name="Group 143">
                <a:extLst>
                  <a:ext uri="{FF2B5EF4-FFF2-40B4-BE49-F238E27FC236}">
                    <a16:creationId xmlns:a16="http://schemas.microsoft.com/office/drawing/2014/main" id="{81A95A97-6B78-684A-B05D-0978B54DD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552" name="Line 144">
                  <a:extLst>
                    <a:ext uri="{FF2B5EF4-FFF2-40B4-BE49-F238E27FC236}">
                      <a16:creationId xmlns:a16="http://schemas.microsoft.com/office/drawing/2014/main" id="{8D3E5B86-263E-6946-9325-BA044AB530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3" name="Line 145">
                  <a:extLst>
                    <a:ext uri="{FF2B5EF4-FFF2-40B4-BE49-F238E27FC236}">
                      <a16:creationId xmlns:a16="http://schemas.microsoft.com/office/drawing/2014/main" id="{3913C01A-4626-E647-9EBB-F985A3652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4" name="Line 146">
                  <a:extLst>
                    <a:ext uri="{FF2B5EF4-FFF2-40B4-BE49-F238E27FC236}">
                      <a16:creationId xmlns:a16="http://schemas.microsoft.com/office/drawing/2014/main" id="{B4402804-1498-D146-B47B-C132C6DDC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5" name="Line 147">
                  <a:extLst>
                    <a:ext uri="{FF2B5EF4-FFF2-40B4-BE49-F238E27FC236}">
                      <a16:creationId xmlns:a16="http://schemas.microsoft.com/office/drawing/2014/main" id="{9CCD969C-F5A9-AB4C-A0E1-D1E7A394B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547" name="Group 148">
                <a:extLst>
                  <a:ext uri="{FF2B5EF4-FFF2-40B4-BE49-F238E27FC236}">
                    <a16:creationId xmlns:a16="http://schemas.microsoft.com/office/drawing/2014/main" id="{CE219179-86AB-4A41-B396-9FA8429EB1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548" name="Line 149">
                  <a:extLst>
                    <a:ext uri="{FF2B5EF4-FFF2-40B4-BE49-F238E27FC236}">
                      <a16:creationId xmlns:a16="http://schemas.microsoft.com/office/drawing/2014/main" id="{F5C9D5D2-07CE-BA43-9D40-543DB075A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49" name="Line 150">
                  <a:extLst>
                    <a:ext uri="{FF2B5EF4-FFF2-40B4-BE49-F238E27FC236}">
                      <a16:creationId xmlns:a16="http://schemas.microsoft.com/office/drawing/2014/main" id="{5353883F-A93E-5E4A-A405-D198B8700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0" name="Line 151">
                  <a:extLst>
                    <a:ext uri="{FF2B5EF4-FFF2-40B4-BE49-F238E27FC236}">
                      <a16:creationId xmlns:a16="http://schemas.microsoft.com/office/drawing/2014/main" id="{0B3D2125-DEB5-A743-B96A-F1071D1F7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51" name="Line 152">
                  <a:extLst>
                    <a:ext uri="{FF2B5EF4-FFF2-40B4-BE49-F238E27FC236}">
                      <a16:creationId xmlns:a16="http://schemas.microsoft.com/office/drawing/2014/main" id="{DED5E2AB-0E44-BE45-B2C7-CB6C6B569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3526" name="Line 153">
              <a:extLst>
                <a:ext uri="{FF2B5EF4-FFF2-40B4-BE49-F238E27FC236}">
                  <a16:creationId xmlns:a16="http://schemas.microsoft.com/office/drawing/2014/main" id="{6DE20CD3-A5D2-034E-975A-623BB8756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7" name="Line 154">
              <a:extLst>
                <a:ext uri="{FF2B5EF4-FFF2-40B4-BE49-F238E27FC236}">
                  <a16:creationId xmlns:a16="http://schemas.microsoft.com/office/drawing/2014/main" id="{CE51D8A6-A73A-7247-BCE0-CBEF07047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8" name="Line 155">
              <a:extLst>
                <a:ext uri="{FF2B5EF4-FFF2-40B4-BE49-F238E27FC236}">
                  <a16:creationId xmlns:a16="http://schemas.microsoft.com/office/drawing/2014/main" id="{1AD08AA9-B535-1544-B624-6DD18C527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9" name="Line 156">
              <a:extLst>
                <a:ext uri="{FF2B5EF4-FFF2-40B4-BE49-F238E27FC236}">
                  <a16:creationId xmlns:a16="http://schemas.microsoft.com/office/drawing/2014/main" id="{9C8E00A4-37BE-9B48-BC3E-36EA74075E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31" name="Group 157">
            <a:extLst>
              <a:ext uri="{FF2B5EF4-FFF2-40B4-BE49-F238E27FC236}">
                <a16:creationId xmlns:a16="http://schemas.microsoft.com/office/drawing/2014/main" id="{4E4EBEB3-16DE-A34B-B9FD-1677CCF559E4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133516" name="Rectangle 158">
              <a:extLst>
                <a:ext uri="{FF2B5EF4-FFF2-40B4-BE49-F238E27FC236}">
                  <a16:creationId xmlns:a16="http://schemas.microsoft.com/office/drawing/2014/main" id="{4D391A98-FAFD-F541-A0D6-127A4C5DC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17" name="Text Box 159">
              <a:extLst>
                <a:ext uri="{FF2B5EF4-FFF2-40B4-BE49-F238E27FC236}">
                  <a16:creationId xmlns:a16="http://schemas.microsoft.com/office/drawing/2014/main" id="{0206C8E2-99D8-A846-9A8E-45BE8FE19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MSC</a:t>
              </a:r>
            </a:p>
          </p:txBody>
        </p:sp>
      </p:grpSp>
      <p:grpSp>
        <p:nvGrpSpPr>
          <p:cNvPr id="133132" name="Group 160">
            <a:extLst>
              <a:ext uri="{FF2B5EF4-FFF2-40B4-BE49-F238E27FC236}">
                <a16:creationId xmlns:a16="http://schemas.microsoft.com/office/drawing/2014/main" id="{F285E469-4339-5D40-A4BE-A7FBBB93ADC9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133349" name="AutoShape 161">
              <a:extLst>
                <a:ext uri="{FF2B5EF4-FFF2-40B4-BE49-F238E27FC236}">
                  <a16:creationId xmlns:a16="http://schemas.microsoft.com/office/drawing/2014/main" id="{BE0F21E8-C110-D74A-8DD9-9246CF40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50" name="AutoShape 162">
              <a:extLst>
                <a:ext uri="{FF2B5EF4-FFF2-40B4-BE49-F238E27FC236}">
                  <a16:creationId xmlns:a16="http://schemas.microsoft.com/office/drawing/2014/main" id="{84AE8F1D-46A8-C74F-814C-8B5BB6CB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51" name="AutoShape 163">
              <a:extLst>
                <a:ext uri="{FF2B5EF4-FFF2-40B4-BE49-F238E27FC236}">
                  <a16:creationId xmlns:a16="http://schemas.microsoft.com/office/drawing/2014/main" id="{8B7A5961-8C96-4343-9A5C-2B74BCA44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352" name="Group 164">
              <a:extLst>
                <a:ext uri="{FF2B5EF4-FFF2-40B4-BE49-F238E27FC236}">
                  <a16:creationId xmlns:a16="http://schemas.microsoft.com/office/drawing/2014/main" id="{3D29FA47-91B6-C042-ABEF-30C0C3CF2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133484" name="AutoShape 165">
                <a:extLst>
                  <a:ext uri="{FF2B5EF4-FFF2-40B4-BE49-F238E27FC236}">
                    <a16:creationId xmlns:a16="http://schemas.microsoft.com/office/drawing/2014/main" id="{3612F371-9E10-A349-B3DE-212729CDD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3485" name="Group 166">
                <a:extLst>
                  <a:ext uri="{FF2B5EF4-FFF2-40B4-BE49-F238E27FC236}">
                    <a16:creationId xmlns:a16="http://schemas.microsoft.com/office/drawing/2014/main" id="{DC7DD522-51AE-C745-99E4-9DD1CC601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3486" name="Line 167">
                  <a:extLst>
                    <a:ext uri="{FF2B5EF4-FFF2-40B4-BE49-F238E27FC236}">
                      <a16:creationId xmlns:a16="http://schemas.microsoft.com/office/drawing/2014/main" id="{92B86E6B-BB35-FC48-8849-0CE560B271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87" name="Line 168">
                  <a:extLst>
                    <a:ext uri="{FF2B5EF4-FFF2-40B4-BE49-F238E27FC236}">
                      <a16:creationId xmlns:a16="http://schemas.microsoft.com/office/drawing/2014/main" id="{11511336-AF9E-C243-9B51-BEEBAEB519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88" name="Line 169">
                  <a:extLst>
                    <a:ext uri="{FF2B5EF4-FFF2-40B4-BE49-F238E27FC236}">
                      <a16:creationId xmlns:a16="http://schemas.microsoft.com/office/drawing/2014/main" id="{5829D08D-DB3B-2140-A1CE-8E38FFE05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89" name="Line 170">
                  <a:extLst>
                    <a:ext uri="{FF2B5EF4-FFF2-40B4-BE49-F238E27FC236}">
                      <a16:creationId xmlns:a16="http://schemas.microsoft.com/office/drawing/2014/main" id="{C9036723-4DE2-4C46-BC85-1320999ABB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0" name="Line 171">
                  <a:extLst>
                    <a:ext uri="{FF2B5EF4-FFF2-40B4-BE49-F238E27FC236}">
                      <a16:creationId xmlns:a16="http://schemas.microsoft.com/office/drawing/2014/main" id="{389C8A70-6A13-C542-9DB9-7F4C82FF68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1" name="Line 172">
                  <a:extLst>
                    <a:ext uri="{FF2B5EF4-FFF2-40B4-BE49-F238E27FC236}">
                      <a16:creationId xmlns:a16="http://schemas.microsoft.com/office/drawing/2014/main" id="{BB9BD78F-10F1-9442-A49F-2E2D8FC6D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2" name="Line 173">
                  <a:extLst>
                    <a:ext uri="{FF2B5EF4-FFF2-40B4-BE49-F238E27FC236}">
                      <a16:creationId xmlns:a16="http://schemas.microsoft.com/office/drawing/2014/main" id="{741B79E0-5B4A-8945-927C-9499D6EFDE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3" name="Line 174">
                  <a:extLst>
                    <a:ext uri="{FF2B5EF4-FFF2-40B4-BE49-F238E27FC236}">
                      <a16:creationId xmlns:a16="http://schemas.microsoft.com/office/drawing/2014/main" id="{437BF774-2962-5343-BD79-81B1D37FE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4" name="Line 175">
                  <a:extLst>
                    <a:ext uri="{FF2B5EF4-FFF2-40B4-BE49-F238E27FC236}">
                      <a16:creationId xmlns:a16="http://schemas.microsoft.com/office/drawing/2014/main" id="{9B9C82C3-1E60-FF46-9DE9-8D7FDDCD3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5" name="Line 176">
                  <a:extLst>
                    <a:ext uri="{FF2B5EF4-FFF2-40B4-BE49-F238E27FC236}">
                      <a16:creationId xmlns:a16="http://schemas.microsoft.com/office/drawing/2014/main" id="{0FB3C6DC-6C5D-4544-B252-7127665FF9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6" name="Line 177">
                  <a:extLst>
                    <a:ext uri="{FF2B5EF4-FFF2-40B4-BE49-F238E27FC236}">
                      <a16:creationId xmlns:a16="http://schemas.microsoft.com/office/drawing/2014/main" id="{A80857CF-DF3A-8A46-835B-065999875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7" name="Line 178">
                  <a:extLst>
                    <a:ext uri="{FF2B5EF4-FFF2-40B4-BE49-F238E27FC236}">
                      <a16:creationId xmlns:a16="http://schemas.microsoft.com/office/drawing/2014/main" id="{E223A54A-4C05-9749-9B66-65CD338A8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8" name="Line 179">
                  <a:extLst>
                    <a:ext uri="{FF2B5EF4-FFF2-40B4-BE49-F238E27FC236}">
                      <a16:creationId xmlns:a16="http://schemas.microsoft.com/office/drawing/2014/main" id="{8C22AEC2-7086-044E-AAB6-237BD7F947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99" name="Line 180">
                  <a:extLst>
                    <a:ext uri="{FF2B5EF4-FFF2-40B4-BE49-F238E27FC236}">
                      <a16:creationId xmlns:a16="http://schemas.microsoft.com/office/drawing/2014/main" id="{A246DD5C-7B90-4143-A435-2BAE0A3D1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500" name="Line 181">
                  <a:extLst>
                    <a:ext uri="{FF2B5EF4-FFF2-40B4-BE49-F238E27FC236}">
                      <a16:creationId xmlns:a16="http://schemas.microsoft.com/office/drawing/2014/main" id="{6FDA9914-5024-1F41-929F-92E7FEE35C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501" name="Group 182">
                  <a:extLst>
                    <a:ext uri="{FF2B5EF4-FFF2-40B4-BE49-F238E27FC236}">
                      <a16:creationId xmlns:a16="http://schemas.microsoft.com/office/drawing/2014/main" id="{05A043C6-9A39-BF4C-AEE0-08E4FB377A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3512" name="Line 183">
                    <a:extLst>
                      <a:ext uri="{FF2B5EF4-FFF2-40B4-BE49-F238E27FC236}">
                        <a16:creationId xmlns:a16="http://schemas.microsoft.com/office/drawing/2014/main" id="{9F72B7DD-26D5-8C4C-908C-26DD13CF56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13" name="Line 184">
                    <a:extLst>
                      <a:ext uri="{FF2B5EF4-FFF2-40B4-BE49-F238E27FC236}">
                        <a16:creationId xmlns:a16="http://schemas.microsoft.com/office/drawing/2014/main" id="{8193BE01-F223-3D48-9D84-97F2D2F4A2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14" name="Line 185">
                    <a:extLst>
                      <a:ext uri="{FF2B5EF4-FFF2-40B4-BE49-F238E27FC236}">
                        <a16:creationId xmlns:a16="http://schemas.microsoft.com/office/drawing/2014/main" id="{55E3EB1E-DB91-1A4A-B6B4-B64D851366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15" name="Line 186">
                    <a:extLst>
                      <a:ext uri="{FF2B5EF4-FFF2-40B4-BE49-F238E27FC236}">
                        <a16:creationId xmlns:a16="http://schemas.microsoft.com/office/drawing/2014/main" id="{B282EF5C-5005-C74F-87BD-D60C419957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02" name="Group 187">
                  <a:extLst>
                    <a:ext uri="{FF2B5EF4-FFF2-40B4-BE49-F238E27FC236}">
                      <a16:creationId xmlns:a16="http://schemas.microsoft.com/office/drawing/2014/main" id="{B4D1AAD7-2713-274F-B13F-4DF7D5CCDE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3508" name="Line 188">
                    <a:extLst>
                      <a:ext uri="{FF2B5EF4-FFF2-40B4-BE49-F238E27FC236}">
                        <a16:creationId xmlns:a16="http://schemas.microsoft.com/office/drawing/2014/main" id="{8B8075BC-653F-FF4D-B9AA-2DB5E1A051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09" name="Line 189">
                    <a:extLst>
                      <a:ext uri="{FF2B5EF4-FFF2-40B4-BE49-F238E27FC236}">
                        <a16:creationId xmlns:a16="http://schemas.microsoft.com/office/drawing/2014/main" id="{F1F80BB6-BA90-244E-8444-11D723B46E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10" name="Line 190">
                    <a:extLst>
                      <a:ext uri="{FF2B5EF4-FFF2-40B4-BE49-F238E27FC236}">
                        <a16:creationId xmlns:a16="http://schemas.microsoft.com/office/drawing/2014/main" id="{7C6BB1D6-7B36-BC46-A11D-0BC43DCC7B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11" name="Line 191">
                    <a:extLst>
                      <a:ext uri="{FF2B5EF4-FFF2-40B4-BE49-F238E27FC236}">
                        <a16:creationId xmlns:a16="http://schemas.microsoft.com/office/drawing/2014/main" id="{5A73345C-E273-8D41-9BB3-E085247713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03" name="Group 192">
                  <a:extLst>
                    <a:ext uri="{FF2B5EF4-FFF2-40B4-BE49-F238E27FC236}">
                      <a16:creationId xmlns:a16="http://schemas.microsoft.com/office/drawing/2014/main" id="{6A8FEAF7-99E8-C84D-B052-BAE1415C87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3504" name="Line 193">
                    <a:extLst>
                      <a:ext uri="{FF2B5EF4-FFF2-40B4-BE49-F238E27FC236}">
                        <a16:creationId xmlns:a16="http://schemas.microsoft.com/office/drawing/2014/main" id="{034C2526-9907-EC4F-946C-B1C459AE83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05" name="Line 194">
                    <a:extLst>
                      <a:ext uri="{FF2B5EF4-FFF2-40B4-BE49-F238E27FC236}">
                        <a16:creationId xmlns:a16="http://schemas.microsoft.com/office/drawing/2014/main" id="{8F677E18-E9C3-5140-AE1A-5DE6F9ED69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06" name="Line 195">
                    <a:extLst>
                      <a:ext uri="{FF2B5EF4-FFF2-40B4-BE49-F238E27FC236}">
                        <a16:creationId xmlns:a16="http://schemas.microsoft.com/office/drawing/2014/main" id="{371CAFEC-CF95-E148-8925-3DEF819996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507" name="Line 196">
                    <a:extLst>
                      <a:ext uri="{FF2B5EF4-FFF2-40B4-BE49-F238E27FC236}">
                        <a16:creationId xmlns:a16="http://schemas.microsoft.com/office/drawing/2014/main" id="{66CDF46A-E3A2-0240-AB4A-355E345647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3353" name="Group 197">
              <a:extLst>
                <a:ext uri="{FF2B5EF4-FFF2-40B4-BE49-F238E27FC236}">
                  <a16:creationId xmlns:a16="http://schemas.microsoft.com/office/drawing/2014/main" id="{4C100F5B-45F7-454E-A787-B1CE4CB79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133454" name="Line 198">
                <a:extLst>
                  <a:ext uri="{FF2B5EF4-FFF2-40B4-BE49-F238E27FC236}">
                    <a16:creationId xmlns:a16="http://schemas.microsoft.com/office/drawing/2014/main" id="{F0C8C05C-5DEA-734D-B60E-FA79BF14B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55" name="Line 199">
                <a:extLst>
                  <a:ext uri="{FF2B5EF4-FFF2-40B4-BE49-F238E27FC236}">
                    <a16:creationId xmlns:a16="http://schemas.microsoft.com/office/drawing/2014/main" id="{05BF9F19-CD55-E544-9855-AC4ADC96D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56" name="Line 200">
                <a:extLst>
                  <a:ext uri="{FF2B5EF4-FFF2-40B4-BE49-F238E27FC236}">
                    <a16:creationId xmlns:a16="http://schemas.microsoft.com/office/drawing/2014/main" id="{77FF5663-209D-8742-9886-8B8B4A4F5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57" name="Line 201">
                <a:extLst>
                  <a:ext uri="{FF2B5EF4-FFF2-40B4-BE49-F238E27FC236}">
                    <a16:creationId xmlns:a16="http://schemas.microsoft.com/office/drawing/2014/main" id="{D073ECBD-899E-564D-9A72-9A2E0CB8D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58" name="Line 202">
                <a:extLst>
                  <a:ext uri="{FF2B5EF4-FFF2-40B4-BE49-F238E27FC236}">
                    <a16:creationId xmlns:a16="http://schemas.microsoft.com/office/drawing/2014/main" id="{9DA7D6E3-EFBD-AC47-8B5F-B01408CCE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59" name="Line 203">
                <a:extLst>
                  <a:ext uri="{FF2B5EF4-FFF2-40B4-BE49-F238E27FC236}">
                    <a16:creationId xmlns:a16="http://schemas.microsoft.com/office/drawing/2014/main" id="{FD47DA67-A73F-DF46-8F63-9CB071055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0" name="Line 204">
                <a:extLst>
                  <a:ext uri="{FF2B5EF4-FFF2-40B4-BE49-F238E27FC236}">
                    <a16:creationId xmlns:a16="http://schemas.microsoft.com/office/drawing/2014/main" id="{E96A290B-E653-F240-A19E-51D0CBE7D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1" name="Line 205">
                <a:extLst>
                  <a:ext uri="{FF2B5EF4-FFF2-40B4-BE49-F238E27FC236}">
                    <a16:creationId xmlns:a16="http://schemas.microsoft.com/office/drawing/2014/main" id="{A5682D97-B12E-9544-9D78-AF2A085C9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2" name="Line 206">
                <a:extLst>
                  <a:ext uri="{FF2B5EF4-FFF2-40B4-BE49-F238E27FC236}">
                    <a16:creationId xmlns:a16="http://schemas.microsoft.com/office/drawing/2014/main" id="{FF2DD8EC-9FAC-6645-8256-5731FEDD4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3" name="Line 207">
                <a:extLst>
                  <a:ext uri="{FF2B5EF4-FFF2-40B4-BE49-F238E27FC236}">
                    <a16:creationId xmlns:a16="http://schemas.microsoft.com/office/drawing/2014/main" id="{3452BB5C-945C-6945-843F-248E7AF16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4" name="Line 208">
                <a:extLst>
                  <a:ext uri="{FF2B5EF4-FFF2-40B4-BE49-F238E27FC236}">
                    <a16:creationId xmlns:a16="http://schemas.microsoft.com/office/drawing/2014/main" id="{8E5A95A7-EB81-6248-9A37-B6C7D628E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5" name="Line 209">
                <a:extLst>
                  <a:ext uri="{FF2B5EF4-FFF2-40B4-BE49-F238E27FC236}">
                    <a16:creationId xmlns:a16="http://schemas.microsoft.com/office/drawing/2014/main" id="{67DB0A6E-40A8-144E-95C4-9DE7238DF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6" name="Line 210">
                <a:extLst>
                  <a:ext uri="{FF2B5EF4-FFF2-40B4-BE49-F238E27FC236}">
                    <a16:creationId xmlns:a16="http://schemas.microsoft.com/office/drawing/2014/main" id="{CDA262B0-5A36-1749-B5D0-86F6C00D4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7" name="Line 211">
                <a:extLst>
                  <a:ext uri="{FF2B5EF4-FFF2-40B4-BE49-F238E27FC236}">
                    <a16:creationId xmlns:a16="http://schemas.microsoft.com/office/drawing/2014/main" id="{EA774B14-3C0C-8D4A-B47B-788AC9885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8" name="Line 212">
                <a:extLst>
                  <a:ext uri="{FF2B5EF4-FFF2-40B4-BE49-F238E27FC236}">
                    <a16:creationId xmlns:a16="http://schemas.microsoft.com/office/drawing/2014/main" id="{B19089DC-586A-544F-9385-F31AEF557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469" name="Group 213">
                <a:extLst>
                  <a:ext uri="{FF2B5EF4-FFF2-40B4-BE49-F238E27FC236}">
                    <a16:creationId xmlns:a16="http://schemas.microsoft.com/office/drawing/2014/main" id="{9EA95A33-78BB-D94F-AFC7-55BFA5EA53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480" name="Line 214">
                  <a:extLst>
                    <a:ext uri="{FF2B5EF4-FFF2-40B4-BE49-F238E27FC236}">
                      <a16:creationId xmlns:a16="http://schemas.microsoft.com/office/drawing/2014/main" id="{E0B87E6E-FED6-EC4A-B567-DC3FB8F22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81" name="Line 215">
                  <a:extLst>
                    <a:ext uri="{FF2B5EF4-FFF2-40B4-BE49-F238E27FC236}">
                      <a16:creationId xmlns:a16="http://schemas.microsoft.com/office/drawing/2014/main" id="{BA81BAF3-685B-074B-8C82-A8D2BC932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82" name="Line 216">
                  <a:extLst>
                    <a:ext uri="{FF2B5EF4-FFF2-40B4-BE49-F238E27FC236}">
                      <a16:creationId xmlns:a16="http://schemas.microsoft.com/office/drawing/2014/main" id="{18BB01A2-CD2E-9F45-B3F5-21347727C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83" name="Line 217">
                  <a:extLst>
                    <a:ext uri="{FF2B5EF4-FFF2-40B4-BE49-F238E27FC236}">
                      <a16:creationId xmlns:a16="http://schemas.microsoft.com/office/drawing/2014/main" id="{3B5C1B8E-62E2-224E-A124-96E58F227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470" name="Group 218">
                <a:extLst>
                  <a:ext uri="{FF2B5EF4-FFF2-40B4-BE49-F238E27FC236}">
                    <a16:creationId xmlns:a16="http://schemas.microsoft.com/office/drawing/2014/main" id="{B1698546-7AD9-DC4F-807B-10CECD69CA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476" name="Line 219">
                  <a:extLst>
                    <a:ext uri="{FF2B5EF4-FFF2-40B4-BE49-F238E27FC236}">
                      <a16:creationId xmlns:a16="http://schemas.microsoft.com/office/drawing/2014/main" id="{5EC05C02-9C41-E446-94E7-58BC23914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77" name="Line 220">
                  <a:extLst>
                    <a:ext uri="{FF2B5EF4-FFF2-40B4-BE49-F238E27FC236}">
                      <a16:creationId xmlns:a16="http://schemas.microsoft.com/office/drawing/2014/main" id="{87376259-AF77-9F48-9C27-43683BD57B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78" name="Line 221">
                  <a:extLst>
                    <a:ext uri="{FF2B5EF4-FFF2-40B4-BE49-F238E27FC236}">
                      <a16:creationId xmlns:a16="http://schemas.microsoft.com/office/drawing/2014/main" id="{F6ADD89F-652D-814A-98CE-8F17E0622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79" name="Line 222">
                  <a:extLst>
                    <a:ext uri="{FF2B5EF4-FFF2-40B4-BE49-F238E27FC236}">
                      <a16:creationId xmlns:a16="http://schemas.microsoft.com/office/drawing/2014/main" id="{0CA93472-26A8-374F-B7D2-5AFC46E80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471" name="Group 223">
                <a:extLst>
                  <a:ext uri="{FF2B5EF4-FFF2-40B4-BE49-F238E27FC236}">
                    <a16:creationId xmlns:a16="http://schemas.microsoft.com/office/drawing/2014/main" id="{8E86ACB3-EB9D-964F-8829-69261DDCA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472" name="Line 224">
                  <a:extLst>
                    <a:ext uri="{FF2B5EF4-FFF2-40B4-BE49-F238E27FC236}">
                      <a16:creationId xmlns:a16="http://schemas.microsoft.com/office/drawing/2014/main" id="{389F2095-C03C-274A-9F82-F6535D03D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73" name="Line 225">
                  <a:extLst>
                    <a:ext uri="{FF2B5EF4-FFF2-40B4-BE49-F238E27FC236}">
                      <a16:creationId xmlns:a16="http://schemas.microsoft.com/office/drawing/2014/main" id="{2FF75E97-BBF7-6D49-883B-6248832592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74" name="Line 226">
                  <a:extLst>
                    <a:ext uri="{FF2B5EF4-FFF2-40B4-BE49-F238E27FC236}">
                      <a16:creationId xmlns:a16="http://schemas.microsoft.com/office/drawing/2014/main" id="{ED66FD96-1BA7-5441-A02F-A8375E3C2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75" name="Line 227">
                  <a:extLst>
                    <a:ext uri="{FF2B5EF4-FFF2-40B4-BE49-F238E27FC236}">
                      <a16:creationId xmlns:a16="http://schemas.microsoft.com/office/drawing/2014/main" id="{8637278D-DF97-7643-90CC-245D354AE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54" name="Group 228">
              <a:extLst>
                <a:ext uri="{FF2B5EF4-FFF2-40B4-BE49-F238E27FC236}">
                  <a16:creationId xmlns:a16="http://schemas.microsoft.com/office/drawing/2014/main" id="{243DEDA4-CB9D-4D4A-9E51-42229CE72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133424" name="Line 229">
                <a:extLst>
                  <a:ext uri="{FF2B5EF4-FFF2-40B4-BE49-F238E27FC236}">
                    <a16:creationId xmlns:a16="http://schemas.microsoft.com/office/drawing/2014/main" id="{1292291C-221D-824F-87CE-6E88380F3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25" name="Line 230">
                <a:extLst>
                  <a:ext uri="{FF2B5EF4-FFF2-40B4-BE49-F238E27FC236}">
                    <a16:creationId xmlns:a16="http://schemas.microsoft.com/office/drawing/2014/main" id="{FE6A1242-C8BC-0F4B-93D8-E611D52B4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26" name="Line 231">
                <a:extLst>
                  <a:ext uri="{FF2B5EF4-FFF2-40B4-BE49-F238E27FC236}">
                    <a16:creationId xmlns:a16="http://schemas.microsoft.com/office/drawing/2014/main" id="{74D1230E-5689-5947-9D97-73D39048F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27" name="Line 232">
                <a:extLst>
                  <a:ext uri="{FF2B5EF4-FFF2-40B4-BE49-F238E27FC236}">
                    <a16:creationId xmlns:a16="http://schemas.microsoft.com/office/drawing/2014/main" id="{29983C12-CBA4-F143-94C2-0EDB94B7C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28" name="Line 233">
                <a:extLst>
                  <a:ext uri="{FF2B5EF4-FFF2-40B4-BE49-F238E27FC236}">
                    <a16:creationId xmlns:a16="http://schemas.microsoft.com/office/drawing/2014/main" id="{9B34FACE-8C1B-C34D-8BEB-DDD784D9F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29" name="Line 234">
                <a:extLst>
                  <a:ext uri="{FF2B5EF4-FFF2-40B4-BE49-F238E27FC236}">
                    <a16:creationId xmlns:a16="http://schemas.microsoft.com/office/drawing/2014/main" id="{5E99951E-9D44-EB42-84D9-1D405850D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0" name="Line 235">
                <a:extLst>
                  <a:ext uri="{FF2B5EF4-FFF2-40B4-BE49-F238E27FC236}">
                    <a16:creationId xmlns:a16="http://schemas.microsoft.com/office/drawing/2014/main" id="{B8347C44-8E52-0D4D-985B-2B40D69F5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1" name="Line 236">
                <a:extLst>
                  <a:ext uri="{FF2B5EF4-FFF2-40B4-BE49-F238E27FC236}">
                    <a16:creationId xmlns:a16="http://schemas.microsoft.com/office/drawing/2014/main" id="{E1DB3FAD-1B49-CE45-9297-9F6785325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2" name="Line 237">
                <a:extLst>
                  <a:ext uri="{FF2B5EF4-FFF2-40B4-BE49-F238E27FC236}">
                    <a16:creationId xmlns:a16="http://schemas.microsoft.com/office/drawing/2014/main" id="{0D9B535E-46F2-874F-AD61-AD24A161B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3" name="Line 238">
                <a:extLst>
                  <a:ext uri="{FF2B5EF4-FFF2-40B4-BE49-F238E27FC236}">
                    <a16:creationId xmlns:a16="http://schemas.microsoft.com/office/drawing/2014/main" id="{2A41A4CD-136C-FB4C-88BF-3B61FD2BE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4" name="Line 239">
                <a:extLst>
                  <a:ext uri="{FF2B5EF4-FFF2-40B4-BE49-F238E27FC236}">
                    <a16:creationId xmlns:a16="http://schemas.microsoft.com/office/drawing/2014/main" id="{C204A089-A416-4648-970A-019ED1D80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5" name="Line 240">
                <a:extLst>
                  <a:ext uri="{FF2B5EF4-FFF2-40B4-BE49-F238E27FC236}">
                    <a16:creationId xmlns:a16="http://schemas.microsoft.com/office/drawing/2014/main" id="{7B7AEA87-DC74-0F40-9CBF-EF319CF8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6" name="Line 241">
                <a:extLst>
                  <a:ext uri="{FF2B5EF4-FFF2-40B4-BE49-F238E27FC236}">
                    <a16:creationId xmlns:a16="http://schemas.microsoft.com/office/drawing/2014/main" id="{4319D6B5-35B9-4F48-8CF0-713E8F936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7" name="Line 242">
                <a:extLst>
                  <a:ext uri="{FF2B5EF4-FFF2-40B4-BE49-F238E27FC236}">
                    <a16:creationId xmlns:a16="http://schemas.microsoft.com/office/drawing/2014/main" id="{292A9AC9-5B6B-D04F-9AF6-21AE18E16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8" name="Line 243">
                <a:extLst>
                  <a:ext uri="{FF2B5EF4-FFF2-40B4-BE49-F238E27FC236}">
                    <a16:creationId xmlns:a16="http://schemas.microsoft.com/office/drawing/2014/main" id="{DFA7B34E-DD6C-F948-A08C-73DE67891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439" name="Group 244">
                <a:extLst>
                  <a:ext uri="{FF2B5EF4-FFF2-40B4-BE49-F238E27FC236}">
                    <a16:creationId xmlns:a16="http://schemas.microsoft.com/office/drawing/2014/main" id="{9E2EB44D-3207-FA44-8D21-CCFC0F58A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450" name="Line 245">
                  <a:extLst>
                    <a:ext uri="{FF2B5EF4-FFF2-40B4-BE49-F238E27FC236}">
                      <a16:creationId xmlns:a16="http://schemas.microsoft.com/office/drawing/2014/main" id="{2C17F6FA-0FA2-1240-98EE-F1674D72A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51" name="Line 246">
                  <a:extLst>
                    <a:ext uri="{FF2B5EF4-FFF2-40B4-BE49-F238E27FC236}">
                      <a16:creationId xmlns:a16="http://schemas.microsoft.com/office/drawing/2014/main" id="{CD5EBEF9-1F4B-7943-BF53-4ECFC8E24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52" name="Line 247">
                  <a:extLst>
                    <a:ext uri="{FF2B5EF4-FFF2-40B4-BE49-F238E27FC236}">
                      <a16:creationId xmlns:a16="http://schemas.microsoft.com/office/drawing/2014/main" id="{8A5A2D79-2F65-6D48-9B58-553FF9F630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53" name="Line 248">
                  <a:extLst>
                    <a:ext uri="{FF2B5EF4-FFF2-40B4-BE49-F238E27FC236}">
                      <a16:creationId xmlns:a16="http://schemas.microsoft.com/office/drawing/2014/main" id="{BF7E0918-00F8-FB47-AAD9-49B376663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440" name="Group 249">
                <a:extLst>
                  <a:ext uri="{FF2B5EF4-FFF2-40B4-BE49-F238E27FC236}">
                    <a16:creationId xmlns:a16="http://schemas.microsoft.com/office/drawing/2014/main" id="{E8DD3A89-713F-0549-B308-C2A150D073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446" name="Line 250">
                  <a:extLst>
                    <a:ext uri="{FF2B5EF4-FFF2-40B4-BE49-F238E27FC236}">
                      <a16:creationId xmlns:a16="http://schemas.microsoft.com/office/drawing/2014/main" id="{9F3A58F4-D901-4A45-B986-8193D41E7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47" name="Line 251">
                  <a:extLst>
                    <a:ext uri="{FF2B5EF4-FFF2-40B4-BE49-F238E27FC236}">
                      <a16:creationId xmlns:a16="http://schemas.microsoft.com/office/drawing/2014/main" id="{6F86A3EF-21AF-914F-A5B5-7DD820076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48" name="Line 252">
                  <a:extLst>
                    <a:ext uri="{FF2B5EF4-FFF2-40B4-BE49-F238E27FC236}">
                      <a16:creationId xmlns:a16="http://schemas.microsoft.com/office/drawing/2014/main" id="{7C00C499-5AAB-1549-8C42-54FE2C64B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49" name="Line 253">
                  <a:extLst>
                    <a:ext uri="{FF2B5EF4-FFF2-40B4-BE49-F238E27FC236}">
                      <a16:creationId xmlns:a16="http://schemas.microsoft.com/office/drawing/2014/main" id="{9439346A-615E-EF4E-9368-8E02D0743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441" name="Group 254">
                <a:extLst>
                  <a:ext uri="{FF2B5EF4-FFF2-40B4-BE49-F238E27FC236}">
                    <a16:creationId xmlns:a16="http://schemas.microsoft.com/office/drawing/2014/main" id="{F8C04EDA-CF52-FD4B-A53B-B73D04D49B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442" name="Line 255">
                  <a:extLst>
                    <a:ext uri="{FF2B5EF4-FFF2-40B4-BE49-F238E27FC236}">
                      <a16:creationId xmlns:a16="http://schemas.microsoft.com/office/drawing/2014/main" id="{0882138F-4F88-2441-B946-36A658E29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43" name="Line 256">
                  <a:extLst>
                    <a:ext uri="{FF2B5EF4-FFF2-40B4-BE49-F238E27FC236}">
                      <a16:creationId xmlns:a16="http://schemas.microsoft.com/office/drawing/2014/main" id="{D074A64C-977D-F240-8DB8-C8B4293E3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44" name="Line 257">
                  <a:extLst>
                    <a:ext uri="{FF2B5EF4-FFF2-40B4-BE49-F238E27FC236}">
                      <a16:creationId xmlns:a16="http://schemas.microsoft.com/office/drawing/2014/main" id="{571C2E0F-9EA8-8148-AD90-8E0F2AA8A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45" name="Line 258">
                  <a:extLst>
                    <a:ext uri="{FF2B5EF4-FFF2-40B4-BE49-F238E27FC236}">
                      <a16:creationId xmlns:a16="http://schemas.microsoft.com/office/drawing/2014/main" id="{E5212BFF-F024-9541-8CBA-860E3E398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55" name="Group 259">
              <a:extLst>
                <a:ext uri="{FF2B5EF4-FFF2-40B4-BE49-F238E27FC236}">
                  <a16:creationId xmlns:a16="http://schemas.microsoft.com/office/drawing/2014/main" id="{8C6A21B7-DE8B-5D4D-A4C5-D9C85C74E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133394" name="Line 260">
                <a:extLst>
                  <a:ext uri="{FF2B5EF4-FFF2-40B4-BE49-F238E27FC236}">
                    <a16:creationId xmlns:a16="http://schemas.microsoft.com/office/drawing/2014/main" id="{638C8A14-681B-EF4A-B7E1-745B949AD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95" name="Line 261">
                <a:extLst>
                  <a:ext uri="{FF2B5EF4-FFF2-40B4-BE49-F238E27FC236}">
                    <a16:creationId xmlns:a16="http://schemas.microsoft.com/office/drawing/2014/main" id="{74751BA0-BD61-484F-9826-10BA86BB6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96" name="Line 262">
                <a:extLst>
                  <a:ext uri="{FF2B5EF4-FFF2-40B4-BE49-F238E27FC236}">
                    <a16:creationId xmlns:a16="http://schemas.microsoft.com/office/drawing/2014/main" id="{E619AC67-F89A-C641-9CFA-D235CA544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97" name="Line 263">
                <a:extLst>
                  <a:ext uri="{FF2B5EF4-FFF2-40B4-BE49-F238E27FC236}">
                    <a16:creationId xmlns:a16="http://schemas.microsoft.com/office/drawing/2014/main" id="{32297B82-71B2-5545-B042-1A220AAB1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98" name="Line 264">
                <a:extLst>
                  <a:ext uri="{FF2B5EF4-FFF2-40B4-BE49-F238E27FC236}">
                    <a16:creationId xmlns:a16="http://schemas.microsoft.com/office/drawing/2014/main" id="{5BF3C354-A378-E44C-8290-6CB2757E0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99" name="Line 265">
                <a:extLst>
                  <a:ext uri="{FF2B5EF4-FFF2-40B4-BE49-F238E27FC236}">
                    <a16:creationId xmlns:a16="http://schemas.microsoft.com/office/drawing/2014/main" id="{F5DE11FB-AA21-C245-A6CB-CB159BC8C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0" name="Line 266">
                <a:extLst>
                  <a:ext uri="{FF2B5EF4-FFF2-40B4-BE49-F238E27FC236}">
                    <a16:creationId xmlns:a16="http://schemas.microsoft.com/office/drawing/2014/main" id="{8001A1A7-A19F-9A4C-953B-EE6593B19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1" name="Line 267">
                <a:extLst>
                  <a:ext uri="{FF2B5EF4-FFF2-40B4-BE49-F238E27FC236}">
                    <a16:creationId xmlns:a16="http://schemas.microsoft.com/office/drawing/2014/main" id="{8BF5C801-B5F7-DC4B-8B69-A42EA74CA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2" name="Line 268">
                <a:extLst>
                  <a:ext uri="{FF2B5EF4-FFF2-40B4-BE49-F238E27FC236}">
                    <a16:creationId xmlns:a16="http://schemas.microsoft.com/office/drawing/2014/main" id="{91F5AE7A-1AD5-9442-A3E1-137BA9F6E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3" name="Line 269">
                <a:extLst>
                  <a:ext uri="{FF2B5EF4-FFF2-40B4-BE49-F238E27FC236}">
                    <a16:creationId xmlns:a16="http://schemas.microsoft.com/office/drawing/2014/main" id="{6E8A4A39-5723-5E48-89C1-2D08EA06C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4" name="Line 270">
                <a:extLst>
                  <a:ext uri="{FF2B5EF4-FFF2-40B4-BE49-F238E27FC236}">
                    <a16:creationId xmlns:a16="http://schemas.microsoft.com/office/drawing/2014/main" id="{D44B5895-4566-B44C-8D44-CB2E3A71D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5" name="Line 271">
                <a:extLst>
                  <a:ext uri="{FF2B5EF4-FFF2-40B4-BE49-F238E27FC236}">
                    <a16:creationId xmlns:a16="http://schemas.microsoft.com/office/drawing/2014/main" id="{ED783DF4-AEEA-E446-B9BA-12D45565D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6" name="Line 272">
                <a:extLst>
                  <a:ext uri="{FF2B5EF4-FFF2-40B4-BE49-F238E27FC236}">
                    <a16:creationId xmlns:a16="http://schemas.microsoft.com/office/drawing/2014/main" id="{22EAF3CF-B15B-BF4E-80CC-0ABD9834C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7" name="Line 273">
                <a:extLst>
                  <a:ext uri="{FF2B5EF4-FFF2-40B4-BE49-F238E27FC236}">
                    <a16:creationId xmlns:a16="http://schemas.microsoft.com/office/drawing/2014/main" id="{7CC3AFCA-CA5D-374F-8580-5D6931F8E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8" name="Line 274">
                <a:extLst>
                  <a:ext uri="{FF2B5EF4-FFF2-40B4-BE49-F238E27FC236}">
                    <a16:creationId xmlns:a16="http://schemas.microsoft.com/office/drawing/2014/main" id="{9B31EAED-B8E1-C544-A15C-708E73464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409" name="Group 275">
                <a:extLst>
                  <a:ext uri="{FF2B5EF4-FFF2-40B4-BE49-F238E27FC236}">
                    <a16:creationId xmlns:a16="http://schemas.microsoft.com/office/drawing/2014/main" id="{C3D6BFBF-A6B5-194D-AF16-6C8C55888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420" name="Line 276">
                  <a:extLst>
                    <a:ext uri="{FF2B5EF4-FFF2-40B4-BE49-F238E27FC236}">
                      <a16:creationId xmlns:a16="http://schemas.microsoft.com/office/drawing/2014/main" id="{7C2875F8-7AFE-F943-953D-D175E6830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21" name="Line 277">
                  <a:extLst>
                    <a:ext uri="{FF2B5EF4-FFF2-40B4-BE49-F238E27FC236}">
                      <a16:creationId xmlns:a16="http://schemas.microsoft.com/office/drawing/2014/main" id="{0306645A-DB10-674D-91FF-5752480C4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22" name="Line 278">
                  <a:extLst>
                    <a:ext uri="{FF2B5EF4-FFF2-40B4-BE49-F238E27FC236}">
                      <a16:creationId xmlns:a16="http://schemas.microsoft.com/office/drawing/2014/main" id="{3955DF04-0E37-D24F-B091-8DC8E70B9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23" name="Line 279">
                  <a:extLst>
                    <a:ext uri="{FF2B5EF4-FFF2-40B4-BE49-F238E27FC236}">
                      <a16:creationId xmlns:a16="http://schemas.microsoft.com/office/drawing/2014/main" id="{E1614A2B-6DB6-3C42-963D-67BA606D4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410" name="Group 280">
                <a:extLst>
                  <a:ext uri="{FF2B5EF4-FFF2-40B4-BE49-F238E27FC236}">
                    <a16:creationId xmlns:a16="http://schemas.microsoft.com/office/drawing/2014/main" id="{0D48445F-1692-FC41-9056-581C57DE87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416" name="Line 281">
                  <a:extLst>
                    <a:ext uri="{FF2B5EF4-FFF2-40B4-BE49-F238E27FC236}">
                      <a16:creationId xmlns:a16="http://schemas.microsoft.com/office/drawing/2014/main" id="{D891C0C7-EA46-9940-BE15-4DA28CE59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17" name="Line 282">
                  <a:extLst>
                    <a:ext uri="{FF2B5EF4-FFF2-40B4-BE49-F238E27FC236}">
                      <a16:creationId xmlns:a16="http://schemas.microsoft.com/office/drawing/2014/main" id="{11822448-9291-024A-BBB4-4EC01CC69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18" name="Line 283">
                  <a:extLst>
                    <a:ext uri="{FF2B5EF4-FFF2-40B4-BE49-F238E27FC236}">
                      <a16:creationId xmlns:a16="http://schemas.microsoft.com/office/drawing/2014/main" id="{CD3F0940-4A42-C441-8935-7E95E9759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19" name="Line 284">
                  <a:extLst>
                    <a:ext uri="{FF2B5EF4-FFF2-40B4-BE49-F238E27FC236}">
                      <a16:creationId xmlns:a16="http://schemas.microsoft.com/office/drawing/2014/main" id="{59833BF8-3F71-5548-9641-D489FB599D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411" name="Group 285">
                <a:extLst>
                  <a:ext uri="{FF2B5EF4-FFF2-40B4-BE49-F238E27FC236}">
                    <a16:creationId xmlns:a16="http://schemas.microsoft.com/office/drawing/2014/main" id="{B4F8A433-0B96-3149-8323-55F5C5007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412" name="Line 286">
                  <a:extLst>
                    <a:ext uri="{FF2B5EF4-FFF2-40B4-BE49-F238E27FC236}">
                      <a16:creationId xmlns:a16="http://schemas.microsoft.com/office/drawing/2014/main" id="{6D6443C5-7B3B-0241-AB90-BCDED1787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13" name="Line 287">
                  <a:extLst>
                    <a:ext uri="{FF2B5EF4-FFF2-40B4-BE49-F238E27FC236}">
                      <a16:creationId xmlns:a16="http://schemas.microsoft.com/office/drawing/2014/main" id="{8309B4FF-FCE5-6344-AAEB-32B88F14B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14" name="Line 288">
                  <a:extLst>
                    <a:ext uri="{FF2B5EF4-FFF2-40B4-BE49-F238E27FC236}">
                      <a16:creationId xmlns:a16="http://schemas.microsoft.com/office/drawing/2014/main" id="{3BB8B272-45C1-9E41-8154-43482FBDD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415" name="Line 289">
                  <a:extLst>
                    <a:ext uri="{FF2B5EF4-FFF2-40B4-BE49-F238E27FC236}">
                      <a16:creationId xmlns:a16="http://schemas.microsoft.com/office/drawing/2014/main" id="{D488ABD9-4D45-794D-9D22-00EC89064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3356" name="Line 290">
              <a:extLst>
                <a:ext uri="{FF2B5EF4-FFF2-40B4-BE49-F238E27FC236}">
                  <a16:creationId xmlns:a16="http://schemas.microsoft.com/office/drawing/2014/main" id="{A6D10724-3076-7948-B55B-E926FE21A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7" name="Line 291">
              <a:extLst>
                <a:ext uri="{FF2B5EF4-FFF2-40B4-BE49-F238E27FC236}">
                  <a16:creationId xmlns:a16="http://schemas.microsoft.com/office/drawing/2014/main" id="{D4400B17-21E6-BF4E-AEFE-21598A6F4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8" name="Line 292">
              <a:extLst>
                <a:ext uri="{FF2B5EF4-FFF2-40B4-BE49-F238E27FC236}">
                  <a16:creationId xmlns:a16="http://schemas.microsoft.com/office/drawing/2014/main" id="{915F9E06-0104-0B49-8FBB-2A772745F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9" name="Line 293">
              <a:extLst>
                <a:ext uri="{FF2B5EF4-FFF2-40B4-BE49-F238E27FC236}">
                  <a16:creationId xmlns:a16="http://schemas.microsoft.com/office/drawing/2014/main" id="{61BA393A-F969-B34D-8016-F32CE928E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60" name="Group 294">
              <a:extLst>
                <a:ext uri="{FF2B5EF4-FFF2-40B4-BE49-F238E27FC236}">
                  <a16:creationId xmlns:a16="http://schemas.microsoft.com/office/drawing/2014/main" id="{E07FEC99-729A-D646-BF01-66651832B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133362" name="AutoShape 295">
                <a:extLst>
                  <a:ext uri="{FF2B5EF4-FFF2-40B4-BE49-F238E27FC236}">
                    <a16:creationId xmlns:a16="http://schemas.microsoft.com/office/drawing/2014/main" id="{C8341967-7744-594C-8B34-78F6ECAC1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3363" name="Group 296">
                <a:extLst>
                  <a:ext uri="{FF2B5EF4-FFF2-40B4-BE49-F238E27FC236}">
                    <a16:creationId xmlns:a16="http://schemas.microsoft.com/office/drawing/2014/main" id="{343BDF34-597D-B742-8C51-6F56E25E3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3364" name="Line 297">
                  <a:extLst>
                    <a:ext uri="{FF2B5EF4-FFF2-40B4-BE49-F238E27FC236}">
                      <a16:creationId xmlns:a16="http://schemas.microsoft.com/office/drawing/2014/main" id="{31826FB1-1F30-1540-A380-B54E9DCE9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65" name="Line 298">
                  <a:extLst>
                    <a:ext uri="{FF2B5EF4-FFF2-40B4-BE49-F238E27FC236}">
                      <a16:creationId xmlns:a16="http://schemas.microsoft.com/office/drawing/2014/main" id="{F944EACC-D5E9-AC40-9B0E-F567A37A63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66" name="Line 299">
                  <a:extLst>
                    <a:ext uri="{FF2B5EF4-FFF2-40B4-BE49-F238E27FC236}">
                      <a16:creationId xmlns:a16="http://schemas.microsoft.com/office/drawing/2014/main" id="{0EA02746-3469-CB49-A539-08DB6F075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67" name="Line 300">
                  <a:extLst>
                    <a:ext uri="{FF2B5EF4-FFF2-40B4-BE49-F238E27FC236}">
                      <a16:creationId xmlns:a16="http://schemas.microsoft.com/office/drawing/2014/main" id="{0F1BFAE6-588D-DC43-B6B1-139EA4329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68" name="Line 301">
                  <a:extLst>
                    <a:ext uri="{FF2B5EF4-FFF2-40B4-BE49-F238E27FC236}">
                      <a16:creationId xmlns:a16="http://schemas.microsoft.com/office/drawing/2014/main" id="{9D664E27-4431-494C-84BD-01155C30E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69" name="Line 302">
                  <a:extLst>
                    <a:ext uri="{FF2B5EF4-FFF2-40B4-BE49-F238E27FC236}">
                      <a16:creationId xmlns:a16="http://schemas.microsoft.com/office/drawing/2014/main" id="{876984E0-E4A4-FB4D-B3B5-EB74187D8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0" name="Line 303">
                  <a:extLst>
                    <a:ext uri="{FF2B5EF4-FFF2-40B4-BE49-F238E27FC236}">
                      <a16:creationId xmlns:a16="http://schemas.microsoft.com/office/drawing/2014/main" id="{1E6ECD0E-7ED4-1A47-B3B2-221134141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1" name="Line 304">
                  <a:extLst>
                    <a:ext uri="{FF2B5EF4-FFF2-40B4-BE49-F238E27FC236}">
                      <a16:creationId xmlns:a16="http://schemas.microsoft.com/office/drawing/2014/main" id="{83388279-0712-E44A-BF1E-44EC5429A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2" name="Line 305">
                  <a:extLst>
                    <a:ext uri="{FF2B5EF4-FFF2-40B4-BE49-F238E27FC236}">
                      <a16:creationId xmlns:a16="http://schemas.microsoft.com/office/drawing/2014/main" id="{42BCC30C-2F32-AF41-8317-492EE64B5C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3" name="Line 306">
                  <a:extLst>
                    <a:ext uri="{FF2B5EF4-FFF2-40B4-BE49-F238E27FC236}">
                      <a16:creationId xmlns:a16="http://schemas.microsoft.com/office/drawing/2014/main" id="{3BDC363D-0BB3-1243-A76B-57214B1EC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4" name="Line 307">
                  <a:extLst>
                    <a:ext uri="{FF2B5EF4-FFF2-40B4-BE49-F238E27FC236}">
                      <a16:creationId xmlns:a16="http://schemas.microsoft.com/office/drawing/2014/main" id="{36C563C9-FAD0-7144-8E0B-0EC90E904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5" name="Line 308">
                  <a:extLst>
                    <a:ext uri="{FF2B5EF4-FFF2-40B4-BE49-F238E27FC236}">
                      <a16:creationId xmlns:a16="http://schemas.microsoft.com/office/drawing/2014/main" id="{167B279D-606F-644B-A22D-045BC78DA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6" name="Line 309">
                  <a:extLst>
                    <a:ext uri="{FF2B5EF4-FFF2-40B4-BE49-F238E27FC236}">
                      <a16:creationId xmlns:a16="http://schemas.microsoft.com/office/drawing/2014/main" id="{4B96CFDD-77DB-5F4D-A7A1-B5DDA2EB4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7" name="Line 310">
                  <a:extLst>
                    <a:ext uri="{FF2B5EF4-FFF2-40B4-BE49-F238E27FC236}">
                      <a16:creationId xmlns:a16="http://schemas.microsoft.com/office/drawing/2014/main" id="{4DF101CD-FC35-2045-B21E-C41A95C0D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78" name="Line 311">
                  <a:extLst>
                    <a:ext uri="{FF2B5EF4-FFF2-40B4-BE49-F238E27FC236}">
                      <a16:creationId xmlns:a16="http://schemas.microsoft.com/office/drawing/2014/main" id="{6A6C72F0-F3E4-504E-B1C6-58D60103B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379" name="Group 312">
                  <a:extLst>
                    <a:ext uri="{FF2B5EF4-FFF2-40B4-BE49-F238E27FC236}">
                      <a16:creationId xmlns:a16="http://schemas.microsoft.com/office/drawing/2014/main" id="{9FBCF944-2087-CE48-841C-DBDF132EED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3390" name="Line 313">
                    <a:extLst>
                      <a:ext uri="{FF2B5EF4-FFF2-40B4-BE49-F238E27FC236}">
                        <a16:creationId xmlns:a16="http://schemas.microsoft.com/office/drawing/2014/main" id="{F8F7EB96-F984-594E-865C-A1F708F6CE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91" name="Line 314">
                    <a:extLst>
                      <a:ext uri="{FF2B5EF4-FFF2-40B4-BE49-F238E27FC236}">
                        <a16:creationId xmlns:a16="http://schemas.microsoft.com/office/drawing/2014/main" id="{642B981D-A22A-534C-82D5-11DCB3AAED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92" name="Line 315">
                    <a:extLst>
                      <a:ext uri="{FF2B5EF4-FFF2-40B4-BE49-F238E27FC236}">
                        <a16:creationId xmlns:a16="http://schemas.microsoft.com/office/drawing/2014/main" id="{C77ADCA7-8918-F746-AA5D-39AD8082F0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93" name="Line 316">
                    <a:extLst>
                      <a:ext uri="{FF2B5EF4-FFF2-40B4-BE49-F238E27FC236}">
                        <a16:creationId xmlns:a16="http://schemas.microsoft.com/office/drawing/2014/main" id="{41CCD720-E394-A147-82CA-0041B17978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380" name="Group 317">
                  <a:extLst>
                    <a:ext uri="{FF2B5EF4-FFF2-40B4-BE49-F238E27FC236}">
                      <a16:creationId xmlns:a16="http://schemas.microsoft.com/office/drawing/2014/main" id="{4BDC66F6-DF06-804B-981D-B537E91415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3386" name="Line 318">
                    <a:extLst>
                      <a:ext uri="{FF2B5EF4-FFF2-40B4-BE49-F238E27FC236}">
                        <a16:creationId xmlns:a16="http://schemas.microsoft.com/office/drawing/2014/main" id="{207BA8A4-4434-C946-BCD4-DFCFDF913F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87" name="Line 319">
                    <a:extLst>
                      <a:ext uri="{FF2B5EF4-FFF2-40B4-BE49-F238E27FC236}">
                        <a16:creationId xmlns:a16="http://schemas.microsoft.com/office/drawing/2014/main" id="{0E682155-654E-4443-BC9D-27FA5647FD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88" name="Line 320">
                    <a:extLst>
                      <a:ext uri="{FF2B5EF4-FFF2-40B4-BE49-F238E27FC236}">
                        <a16:creationId xmlns:a16="http://schemas.microsoft.com/office/drawing/2014/main" id="{C83E9872-F5C7-C34D-9A8C-9C0918C68D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89" name="Line 321">
                    <a:extLst>
                      <a:ext uri="{FF2B5EF4-FFF2-40B4-BE49-F238E27FC236}">
                        <a16:creationId xmlns:a16="http://schemas.microsoft.com/office/drawing/2014/main" id="{66DED400-54CE-EC4A-920F-B31C6CBC63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381" name="Group 322">
                  <a:extLst>
                    <a:ext uri="{FF2B5EF4-FFF2-40B4-BE49-F238E27FC236}">
                      <a16:creationId xmlns:a16="http://schemas.microsoft.com/office/drawing/2014/main" id="{C8B9EE07-39C7-CB49-B372-BBE471BC4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3382" name="Line 323">
                    <a:extLst>
                      <a:ext uri="{FF2B5EF4-FFF2-40B4-BE49-F238E27FC236}">
                        <a16:creationId xmlns:a16="http://schemas.microsoft.com/office/drawing/2014/main" id="{C77AF61A-504F-B645-8FA6-C6AB505693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83" name="Line 324">
                    <a:extLst>
                      <a:ext uri="{FF2B5EF4-FFF2-40B4-BE49-F238E27FC236}">
                        <a16:creationId xmlns:a16="http://schemas.microsoft.com/office/drawing/2014/main" id="{3E474F3E-09E1-194E-AD98-9845F20AF2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84" name="Line 325">
                    <a:extLst>
                      <a:ext uri="{FF2B5EF4-FFF2-40B4-BE49-F238E27FC236}">
                        <a16:creationId xmlns:a16="http://schemas.microsoft.com/office/drawing/2014/main" id="{7982FC6D-4479-854A-9CDE-286FC0408E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85" name="Line 326">
                    <a:extLst>
                      <a:ext uri="{FF2B5EF4-FFF2-40B4-BE49-F238E27FC236}">
                        <a16:creationId xmlns:a16="http://schemas.microsoft.com/office/drawing/2014/main" id="{E1B44E2F-7C43-BE44-A1BB-11F40F762A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361" name="Line 327">
              <a:extLst>
                <a:ext uri="{FF2B5EF4-FFF2-40B4-BE49-F238E27FC236}">
                  <a16:creationId xmlns:a16="http://schemas.microsoft.com/office/drawing/2014/main" id="{F69F5F32-5F8A-4149-A55D-A86862594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33" name="Text Box 328">
            <a:extLst>
              <a:ext uri="{FF2B5EF4-FFF2-40B4-BE49-F238E27FC236}">
                <a16:creationId xmlns:a16="http://schemas.microsoft.com/office/drawing/2014/main" id="{DDC82B8F-C88F-3146-B612-3D782628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anchor MSC</a:t>
            </a:r>
          </a:p>
        </p:txBody>
      </p:sp>
      <p:grpSp>
        <p:nvGrpSpPr>
          <p:cNvPr id="133134" name="Group 329">
            <a:extLst>
              <a:ext uri="{FF2B5EF4-FFF2-40B4-BE49-F238E27FC236}">
                <a16:creationId xmlns:a16="http://schemas.microsoft.com/office/drawing/2014/main" id="{CCEE9A59-4808-0044-8C41-57DC21900489}"/>
              </a:ext>
            </a:extLst>
          </p:cNvPr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133146" name="AutoShape 330">
              <a:extLst>
                <a:ext uri="{FF2B5EF4-FFF2-40B4-BE49-F238E27FC236}">
                  <a16:creationId xmlns:a16="http://schemas.microsoft.com/office/drawing/2014/main" id="{7067460C-C6B0-534F-8DF4-1A48D1A5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47" name="AutoShape 331">
              <a:extLst>
                <a:ext uri="{FF2B5EF4-FFF2-40B4-BE49-F238E27FC236}">
                  <a16:creationId xmlns:a16="http://schemas.microsoft.com/office/drawing/2014/main" id="{82EF0F62-53FE-B94B-BC25-F4808942F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148" name="Group 332">
              <a:extLst>
                <a:ext uri="{FF2B5EF4-FFF2-40B4-BE49-F238E27FC236}">
                  <a16:creationId xmlns:a16="http://schemas.microsoft.com/office/drawing/2014/main" id="{11F70D23-650B-D343-8416-862826069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133317" name="AutoShape 333">
                <a:extLst>
                  <a:ext uri="{FF2B5EF4-FFF2-40B4-BE49-F238E27FC236}">
                    <a16:creationId xmlns:a16="http://schemas.microsoft.com/office/drawing/2014/main" id="{A63EBAAB-23D4-9245-B05D-108EBC97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3318" name="Group 334">
                <a:extLst>
                  <a:ext uri="{FF2B5EF4-FFF2-40B4-BE49-F238E27FC236}">
                    <a16:creationId xmlns:a16="http://schemas.microsoft.com/office/drawing/2014/main" id="{41A581A5-4410-A845-932C-EC6D4F54D9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3319" name="Line 335">
                  <a:extLst>
                    <a:ext uri="{FF2B5EF4-FFF2-40B4-BE49-F238E27FC236}">
                      <a16:creationId xmlns:a16="http://schemas.microsoft.com/office/drawing/2014/main" id="{3C7E5E18-8D2D-684D-B9CF-11EEA29AC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0" name="Line 336">
                  <a:extLst>
                    <a:ext uri="{FF2B5EF4-FFF2-40B4-BE49-F238E27FC236}">
                      <a16:creationId xmlns:a16="http://schemas.microsoft.com/office/drawing/2014/main" id="{D1EC9C7F-CFF4-E846-84EF-E33DDD62F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1" name="Line 337">
                  <a:extLst>
                    <a:ext uri="{FF2B5EF4-FFF2-40B4-BE49-F238E27FC236}">
                      <a16:creationId xmlns:a16="http://schemas.microsoft.com/office/drawing/2014/main" id="{0957521E-4AE1-4044-B092-7802AD88A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2" name="Line 338">
                  <a:extLst>
                    <a:ext uri="{FF2B5EF4-FFF2-40B4-BE49-F238E27FC236}">
                      <a16:creationId xmlns:a16="http://schemas.microsoft.com/office/drawing/2014/main" id="{7165B94C-3031-CB42-A4A5-87C4340ED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3" name="Line 339">
                  <a:extLst>
                    <a:ext uri="{FF2B5EF4-FFF2-40B4-BE49-F238E27FC236}">
                      <a16:creationId xmlns:a16="http://schemas.microsoft.com/office/drawing/2014/main" id="{2CAEB2BB-F7A8-6D48-B277-4C18952F4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4" name="Line 340">
                  <a:extLst>
                    <a:ext uri="{FF2B5EF4-FFF2-40B4-BE49-F238E27FC236}">
                      <a16:creationId xmlns:a16="http://schemas.microsoft.com/office/drawing/2014/main" id="{B6C18C9C-AF69-AC4F-AD8D-620E06BF67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5" name="Line 341">
                  <a:extLst>
                    <a:ext uri="{FF2B5EF4-FFF2-40B4-BE49-F238E27FC236}">
                      <a16:creationId xmlns:a16="http://schemas.microsoft.com/office/drawing/2014/main" id="{A18E8C05-E85F-414C-B1FD-C703DAA84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6" name="Line 342">
                  <a:extLst>
                    <a:ext uri="{FF2B5EF4-FFF2-40B4-BE49-F238E27FC236}">
                      <a16:creationId xmlns:a16="http://schemas.microsoft.com/office/drawing/2014/main" id="{B2BECA93-C362-9646-9149-15F4A6F2B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7" name="Line 343">
                  <a:extLst>
                    <a:ext uri="{FF2B5EF4-FFF2-40B4-BE49-F238E27FC236}">
                      <a16:creationId xmlns:a16="http://schemas.microsoft.com/office/drawing/2014/main" id="{F4F2F7C0-F9DD-8949-A23B-68E9D80F2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8" name="Line 344">
                  <a:extLst>
                    <a:ext uri="{FF2B5EF4-FFF2-40B4-BE49-F238E27FC236}">
                      <a16:creationId xmlns:a16="http://schemas.microsoft.com/office/drawing/2014/main" id="{D62589B3-0BC6-BF4A-9C09-B266534CB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29" name="Line 345">
                  <a:extLst>
                    <a:ext uri="{FF2B5EF4-FFF2-40B4-BE49-F238E27FC236}">
                      <a16:creationId xmlns:a16="http://schemas.microsoft.com/office/drawing/2014/main" id="{8871B52E-A32D-164A-894F-49AC5C2BA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30" name="Line 346">
                  <a:extLst>
                    <a:ext uri="{FF2B5EF4-FFF2-40B4-BE49-F238E27FC236}">
                      <a16:creationId xmlns:a16="http://schemas.microsoft.com/office/drawing/2014/main" id="{A2E4EA51-2EAB-6449-95E3-54CD78298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31" name="Line 347">
                  <a:extLst>
                    <a:ext uri="{FF2B5EF4-FFF2-40B4-BE49-F238E27FC236}">
                      <a16:creationId xmlns:a16="http://schemas.microsoft.com/office/drawing/2014/main" id="{20EE041B-81EC-9046-A1DA-CAEAFECFFD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32" name="Line 348">
                  <a:extLst>
                    <a:ext uri="{FF2B5EF4-FFF2-40B4-BE49-F238E27FC236}">
                      <a16:creationId xmlns:a16="http://schemas.microsoft.com/office/drawing/2014/main" id="{30F64506-90B8-3840-BBD7-E7041009C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33" name="Line 349">
                  <a:extLst>
                    <a:ext uri="{FF2B5EF4-FFF2-40B4-BE49-F238E27FC236}">
                      <a16:creationId xmlns:a16="http://schemas.microsoft.com/office/drawing/2014/main" id="{BB86FBE8-2BBB-1847-B961-6C0E0DDED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334" name="Group 350">
                  <a:extLst>
                    <a:ext uri="{FF2B5EF4-FFF2-40B4-BE49-F238E27FC236}">
                      <a16:creationId xmlns:a16="http://schemas.microsoft.com/office/drawing/2014/main" id="{639DBC8C-E46D-4042-A0C1-B4DE523FDD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3345" name="Line 351">
                    <a:extLst>
                      <a:ext uri="{FF2B5EF4-FFF2-40B4-BE49-F238E27FC236}">
                        <a16:creationId xmlns:a16="http://schemas.microsoft.com/office/drawing/2014/main" id="{10FC7747-6A55-A147-8C19-AAC2646F7F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46" name="Line 352">
                    <a:extLst>
                      <a:ext uri="{FF2B5EF4-FFF2-40B4-BE49-F238E27FC236}">
                        <a16:creationId xmlns:a16="http://schemas.microsoft.com/office/drawing/2014/main" id="{C79F0110-2FD4-3041-8090-1D503144AF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47" name="Line 353">
                    <a:extLst>
                      <a:ext uri="{FF2B5EF4-FFF2-40B4-BE49-F238E27FC236}">
                        <a16:creationId xmlns:a16="http://schemas.microsoft.com/office/drawing/2014/main" id="{E1B37327-7B32-1245-86A3-C5BE0CED29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48" name="Line 354">
                    <a:extLst>
                      <a:ext uri="{FF2B5EF4-FFF2-40B4-BE49-F238E27FC236}">
                        <a16:creationId xmlns:a16="http://schemas.microsoft.com/office/drawing/2014/main" id="{54F4E795-4085-DF4D-A09E-3A4B365055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335" name="Group 355">
                  <a:extLst>
                    <a:ext uri="{FF2B5EF4-FFF2-40B4-BE49-F238E27FC236}">
                      <a16:creationId xmlns:a16="http://schemas.microsoft.com/office/drawing/2014/main" id="{8B8B4F07-DFCD-C740-8572-EB8C75D5D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3341" name="Line 356">
                    <a:extLst>
                      <a:ext uri="{FF2B5EF4-FFF2-40B4-BE49-F238E27FC236}">
                        <a16:creationId xmlns:a16="http://schemas.microsoft.com/office/drawing/2014/main" id="{9959BAB6-3D69-374C-BADE-0514ABE173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42" name="Line 357">
                    <a:extLst>
                      <a:ext uri="{FF2B5EF4-FFF2-40B4-BE49-F238E27FC236}">
                        <a16:creationId xmlns:a16="http://schemas.microsoft.com/office/drawing/2014/main" id="{213C95BD-88B6-6243-99E2-837BC1C37F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43" name="Line 358">
                    <a:extLst>
                      <a:ext uri="{FF2B5EF4-FFF2-40B4-BE49-F238E27FC236}">
                        <a16:creationId xmlns:a16="http://schemas.microsoft.com/office/drawing/2014/main" id="{F6198089-14D4-104F-AC1F-E99EC533DC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44" name="Line 359">
                    <a:extLst>
                      <a:ext uri="{FF2B5EF4-FFF2-40B4-BE49-F238E27FC236}">
                        <a16:creationId xmlns:a16="http://schemas.microsoft.com/office/drawing/2014/main" id="{6DC01F43-0A53-7542-AEAD-BD438CE407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336" name="Group 360">
                  <a:extLst>
                    <a:ext uri="{FF2B5EF4-FFF2-40B4-BE49-F238E27FC236}">
                      <a16:creationId xmlns:a16="http://schemas.microsoft.com/office/drawing/2014/main" id="{7A118198-5A4A-BB40-AC98-AA771CB4A9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3337" name="Line 361">
                    <a:extLst>
                      <a:ext uri="{FF2B5EF4-FFF2-40B4-BE49-F238E27FC236}">
                        <a16:creationId xmlns:a16="http://schemas.microsoft.com/office/drawing/2014/main" id="{52337A12-50C3-914E-AA00-CF108BFF19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38" name="Line 362">
                    <a:extLst>
                      <a:ext uri="{FF2B5EF4-FFF2-40B4-BE49-F238E27FC236}">
                        <a16:creationId xmlns:a16="http://schemas.microsoft.com/office/drawing/2014/main" id="{21C29229-E74A-9F43-B5B8-6B84B60C8E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39" name="Line 363">
                    <a:extLst>
                      <a:ext uri="{FF2B5EF4-FFF2-40B4-BE49-F238E27FC236}">
                        <a16:creationId xmlns:a16="http://schemas.microsoft.com/office/drawing/2014/main" id="{54843DFC-017E-334F-8364-80BE7F8BD9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340" name="Line 364">
                    <a:extLst>
                      <a:ext uri="{FF2B5EF4-FFF2-40B4-BE49-F238E27FC236}">
                        <a16:creationId xmlns:a16="http://schemas.microsoft.com/office/drawing/2014/main" id="{403620AC-FD63-4343-9DFF-5755618F50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3149" name="Group 365">
              <a:extLst>
                <a:ext uri="{FF2B5EF4-FFF2-40B4-BE49-F238E27FC236}">
                  <a16:creationId xmlns:a16="http://schemas.microsoft.com/office/drawing/2014/main" id="{14FFFC2F-17A1-DB45-BF0F-66B171091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133287" name="Line 366">
                <a:extLst>
                  <a:ext uri="{FF2B5EF4-FFF2-40B4-BE49-F238E27FC236}">
                    <a16:creationId xmlns:a16="http://schemas.microsoft.com/office/drawing/2014/main" id="{A64DB6A5-B46B-814A-A068-D8C6BFAD7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88" name="Line 367">
                <a:extLst>
                  <a:ext uri="{FF2B5EF4-FFF2-40B4-BE49-F238E27FC236}">
                    <a16:creationId xmlns:a16="http://schemas.microsoft.com/office/drawing/2014/main" id="{4D2351DC-FBD4-2D47-A767-B5F0BC6D7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89" name="Line 368">
                <a:extLst>
                  <a:ext uri="{FF2B5EF4-FFF2-40B4-BE49-F238E27FC236}">
                    <a16:creationId xmlns:a16="http://schemas.microsoft.com/office/drawing/2014/main" id="{736B1584-57B3-D84B-A90B-C9C8894E7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0" name="Line 369">
                <a:extLst>
                  <a:ext uri="{FF2B5EF4-FFF2-40B4-BE49-F238E27FC236}">
                    <a16:creationId xmlns:a16="http://schemas.microsoft.com/office/drawing/2014/main" id="{AEAE475C-7F47-814F-BB03-AFA625468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1" name="Line 370">
                <a:extLst>
                  <a:ext uri="{FF2B5EF4-FFF2-40B4-BE49-F238E27FC236}">
                    <a16:creationId xmlns:a16="http://schemas.microsoft.com/office/drawing/2014/main" id="{028F3FB1-9663-9745-8356-CBED5C785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2" name="Line 371">
                <a:extLst>
                  <a:ext uri="{FF2B5EF4-FFF2-40B4-BE49-F238E27FC236}">
                    <a16:creationId xmlns:a16="http://schemas.microsoft.com/office/drawing/2014/main" id="{D9863B58-6408-3348-B3F4-E8B1DB5A7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3" name="Line 372">
                <a:extLst>
                  <a:ext uri="{FF2B5EF4-FFF2-40B4-BE49-F238E27FC236}">
                    <a16:creationId xmlns:a16="http://schemas.microsoft.com/office/drawing/2014/main" id="{39B83DD5-9627-BA4C-AB72-8B3ED7F2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4" name="Line 373">
                <a:extLst>
                  <a:ext uri="{FF2B5EF4-FFF2-40B4-BE49-F238E27FC236}">
                    <a16:creationId xmlns:a16="http://schemas.microsoft.com/office/drawing/2014/main" id="{665F2A33-6A4D-C449-A449-42559764D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5" name="Line 374">
                <a:extLst>
                  <a:ext uri="{FF2B5EF4-FFF2-40B4-BE49-F238E27FC236}">
                    <a16:creationId xmlns:a16="http://schemas.microsoft.com/office/drawing/2014/main" id="{64294AFA-4D9E-7F40-BB81-BA817E538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6" name="Line 375">
                <a:extLst>
                  <a:ext uri="{FF2B5EF4-FFF2-40B4-BE49-F238E27FC236}">
                    <a16:creationId xmlns:a16="http://schemas.microsoft.com/office/drawing/2014/main" id="{15F70AB2-B99C-954C-AE00-56F1212ED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7" name="Line 376">
                <a:extLst>
                  <a:ext uri="{FF2B5EF4-FFF2-40B4-BE49-F238E27FC236}">
                    <a16:creationId xmlns:a16="http://schemas.microsoft.com/office/drawing/2014/main" id="{B5C7E252-48EB-5444-9A56-C0DEC2FD7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8" name="Line 377">
                <a:extLst>
                  <a:ext uri="{FF2B5EF4-FFF2-40B4-BE49-F238E27FC236}">
                    <a16:creationId xmlns:a16="http://schemas.microsoft.com/office/drawing/2014/main" id="{C46EC060-8E76-7540-B379-621D449F0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99" name="Line 378">
                <a:extLst>
                  <a:ext uri="{FF2B5EF4-FFF2-40B4-BE49-F238E27FC236}">
                    <a16:creationId xmlns:a16="http://schemas.microsoft.com/office/drawing/2014/main" id="{1ABFA60F-A7E5-8B44-B341-5494DB8C8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00" name="Line 379">
                <a:extLst>
                  <a:ext uri="{FF2B5EF4-FFF2-40B4-BE49-F238E27FC236}">
                    <a16:creationId xmlns:a16="http://schemas.microsoft.com/office/drawing/2014/main" id="{E1F25C11-2BCB-944F-B413-7C7F81C52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01" name="Line 380">
                <a:extLst>
                  <a:ext uri="{FF2B5EF4-FFF2-40B4-BE49-F238E27FC236}">
                    <a16:creationId xmlns:a16="http://schemas.microsoft.com/office/drawing/2014/main" id="{F828C882-66FF-EA41-982C-EBFFB9EBB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302" name="Group 381">
                <a:extLst>
                  <a:ext uri="{FF2B5EF4-FFF2-40B4-BE49-F238E27FC236}">
                    <a16:creationId xmlns:a16="http://schemas.microsoft.com/office/drawing/2014/main" id="{F71A390A-BD76-8D4E-B5DB-66D70E976F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313" name="Line 382">
                  <a:extLst>
                    <a:ext uri="{FF2B5EF4-FFF2-40B4-BE49-F238E27FC236}">
                      <a16:creationId xmlns:a16="http://schemas.microsoft.com/office/drawing/2014/main" id="{0B142992-487C-114E-9C3F-FE8640DF6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14" name="Line 383">
                  <a:extLst>
                    <a:ext uri="{FF2B5EF4-FFF2-40B4-BE49-F238E27FC236}">
                      <a16:creationId xmlns:a16="http://schemas.microsoft.com/office/drawing/2014/main" id="{301E9776-E023-B44F-8968-4EDAD6EE0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15" name="Line 384">
                  <a:extLst>
                    <a:ext uri="{FF2B5EF4-FFF2-40B4-BE49-F238E27FC236}">
                      <a16:creationId xmlns:a16="http://schemas.microsoft.com/office/drawing/2014/main" id="{BDC1CAB3-83A0-6A40-96C2-A111BD5740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16" name="Line 385">
                  <a:extLst>
                    <a:ext uri="{FF2B5EF4-FFF2-40B4-BE49-F238E27FC236}">
                      <a16:creationId xmlns:a16="http://schemas.microsoft.com/office/drawing/2014/main" id="{CB35D801-99FC-1741-96CC-4B3ED57EA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303" name="Group 386">
                <a:extLst>
                  <a:ext uri="{FF2B5EF4-FFF2-40B4-BE49-F238E27FC236}">
                    <a16:creationId xmlns:a16="http://schemas.microsoft.com/office/drawing/2014/main" id="{2FF48B7B-C299-0F4F-B49F-DA85B3587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309" name="Line 387">
                  <a:extLst>
                    <a:ext uri="{FF2B5EF4-FFF2-40B4-BE49-F238E27FC236}">
                      <a16:creationId xmlns:a16="http://schemas.microsoft.com/office/drawing/2014/main" id="{E2D8BE58-829B-A041-8DD0-C4E34A763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10" name="Line 388">
                  <a:extLst>
                    <a:ext uri="{FF2B5EF4-FFF2-40B4-BE49-F238E27FC236}">
                      <a16:creationId xmlns:a16="http://schemas.microsoft.com/office/drawing/2014/main" id="{FE0DC489-F51A-204E-85E9-2142A8EEE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11" name="Line 389">
                  <a:extLst>
                    <a:ext uri="{FF2B5EF4-FFF2-40B4-BE49-F238E27FC236}">
                      <a16:creationId xmlns:a16="http://schemas.microsoft.com/office/drawing/2014/main" id="{53C8A6D7-EA85-844D-880B-B810E0B91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12" name="Line 390">
                  <a:extLst>
                    <a:ext uri="{FF2B5EF4-FFF2-40B4-BE49-F238E27FC236}">
                      <a16:creationId xmlns:a16="http://schemas.microsoft.com/office/drawing/2014/main" id="{F12782C4-D602-B440-B4D4-4254C1D047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304" name="Group 391">
                <a:extLst>
                  <a:ext uri="{FF2B5EF4-FFF2-40B4-BE49-F238E27FC236}">
                    <a16:creationId xmlns:a16="http://schemas.microsoft.com/office/drawing/2014/main" id="{E135DE50-2FE6-6544-B184-79F1325665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305" name="Line 392">
                  <a:extLst>
                    <a:ext uri="{FF2B5EF4-FFF2-40B4-BE49-F238E27FC236}">
                      <a16:creationId xmlns:a16="http://schemas.microsoft.com/office/drawing/2014/main" id="{CAB0F453-8834-7544-B22B-4ACC70B8A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06" name="Line 393">
                  <a:extLst>
                    <a:ext uri="{FF2B5EF4-FFF2-40B4-BE49-F238E27FC236}">
                      <a16:creationId xmlns:a16="http://schemas.microsoft.com/office/drawing/2014/main" id="{CB160686-D523-E34A-8185-6C2347F01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07" name="Line 394">
                  <a:extLst>
                    <a:ext uri="{FF2B5EF4-FFF2-40B4-BE49-F238E27FC236}">
                      <a16:creationId xmlns:a16="http://schemas.microsoft.com/office/drawing/2014/main" id="{DC0E56EE-E073-B048-B483-18F883460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308" name="Line 395">
                  <a:extLst>
                    <a:ext uri="{FF2B5EF4-FFF2-40B4-BE49-F238E27FC236}">
                      <a16:creationId xmlns:a16="http://schemas.microsoft.com/office/drawing/2014/main" id="{AB93E833-B12C-784C-87FE-AC726851E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150" name="Group 396">
              <a:extLst>
                <a:ext uri="{FF2B5EF4-FFF2-40B4-BE49-F238E27FC236}">
                  <a16:creationId xmlns:a16="http://schemas.microsoft.com/office/drawing/2014/main" id="{1F6EEECD-CEF9-2E4F-845D-BEA52729B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133257" name="Line 397">
                <a:extLst>
                  <a:ext uri="{FF2B5EF4-FFF2-40B4-BE49-F238E27FC236}">
                    <a16:creationId xmlns:a16="http://schemas.microsoft.com/office/drawing/2014/main" id="{404DFB72-248E-774E-AEA7-C8A7A1191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58" name="Line 398">
                <a:extLst>
                  <a:ext uri="{FF2B5EF4-FFF2-40B4-BE49-F238E27FC236}">
                    <a16:creationId xmlns:a16="http://schemas.microsoft.com/office/drawing/2014/main" id="{5AD5642A-715A-7C43-B42F-B5A80DB95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59" name="Line 399">
                <a:extLst>
                  <a:ext uri="{FF2B5EF4-FFF2-40B4-BE49-F238E27FC236}">
                    <a16:creationId xmlns:a16="http://schemas.microsoft.com/office/drawing/2014/main" id="{459AD8A5-590F-2D44-B311-9790A436E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0" name="Line 400">
                <a:extLst>
                  <a:ext uri="{FF2B5EF4-FFF2-40B4-BE49-F238E27FC236}">
                    <a16:creationId xmlns:a16="http://schemas.microsoft.com/office/drawing/2014/main" id="{2EF63592-05B4-4D41-9B8A-CD5C40FB8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1" name="Line 401">
                <a:extLst>
                  <a:ext uri="{FF2B5EF4-FFF2-40B4-BE49-F238E27FC236}">
                    <a16:creationId xmlns:a16="http://schemas.microsoft.com/office/drawing/2014/main" id="{368260E7-CC29-A241-B6C7-34D9D5517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2" name="Line 402">
                <a:extLst>
                  <a:ext uri="{FF2B5EF4-FFF2-40B4-BE49-F238E27FC236}">
                    <a16:creationId xmlns:a16="http://schemas.microsoft.com/office/drawing/2014/main" id="{D20F5883-CB60-EC40-8616-BB5F55D38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3" name="Line 403">
                <a:extLst>
                  <a:ext uri="{FF2B5EF4-FFF2-40B4-BE49-F238E27FC236}">
                    <a16:creationId xmlns:a16="http://schemas.microsoft.com/office/drawing/2014/main" id="{22F95508-1DB2-584A-85BD-F6AC78BFA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4" name="Line 404">
                <a:extLst>
                  <a:ext uri="{FF2B5EF4-FFF2-40B4-BE49-F238E27FC236}">
                    <a16:creationId xmlns:a16="http://schemas.microsoft.com/office/drawing/2014/main" id="{ACB4A85B-2933-9F45-A5DE-43EC11AFA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5" name="Line 405">
                <a:extLst>
                  <a:ext uri="{FF2B5EF4-FFF2-40B4-BE49-F238E27FC236}">
                    <a16:creationId xmlns:a16="http://schemas.microsoft.com/office/drawing/2014/main" id="{A331D3FE-1C4D-744C-A08A-CB1D04DD3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6" name="Line 406">
                <a:extLst>
                  <a:ext uri="{FF2B5EF4-FFF2-40B4-BE49-F238E27FC236}">
                    <a16:creationId xmlns:a16="http://schemas.microsoft.com/office/drawing/2014/main" id="{5F4D8E61-7916-8B48-A2B1-37DC55AD0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7" name="Line 407">
                <a:extLst>
                  <a:ext uri="{FF2B5EF4-FFF2-40B4-BE49-F238E27FC236}">
                    <a16:creationId xmlns:a16="http://schemas.microsoft.com/office/drawing/2014/main" id="{094A3D69-D360-B94A-BC6A-B6868A1CF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8" name="Line 408">
                <a:extLst>
                  <a:ext uri="{FF2B5EF4-FFF2-40B4-BE49-F238E27FC236}">
                    <a16:creationId xmlns:a16="http://schemas.microsoft.com/office/drawing/2014/main" id="{B086C2FA-9C83-9447-A92C-28CACE7C2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69" name="Line 409">
                <a:extLst>
                  <a:ext uri="{FF2B5EF4-FFF2-40B4-BE49-F238E27FC236}">
                    <a16:creationId xmlns:a16="http://schemas.microsoft.com/office/drawing/2014/main" id="{F4B95780-CDCC-F743-8C9A-91E03D31C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70" name="Line 410">
                <a:extLst>
                  <a:ext uri="{FF2B5EF4-FFF2-40B4-BE49-F238E27FC236}">
                    <a16:creationId xmlns:a16="http://schemas.microsoft.com/office/drawing/2014/main" id="{5D24253D-3399-5F4D-8FF4-5ED6E856D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71" name="Line 411">
                <a:extLst>
                  <a:ext uri="{FF2B5EF4-FFF2-40B4-BE49-F238E27FC236}">
                    <a16:creationId xmlns:a16="http://schemas.microsoft.com/office/drawing/2014/main" id="{05CA57A3-7D21-D34A-B86F-4BA7928E3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272" name="Group 412">
                <a:extLst>
                  <a:ext uri="{FF2B5EF4-FFF2-40B4-BE49-F238E27FC236}">
                    <a16:creationId xmlns:a16="http://schemas.microsoft.com/office/drawing/2014/main" id="{C05C7FC7-90CA-464D-9BFB-340FAEC9F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283" name="Line 413">
                  <a:extLst>
                    <a:ext uri="{FF2B5EF4-FFF2-40B4-BE49-F238E27FC236}">
                      <a16:creationId xmlns:a16="http://schemas.microsoft.com/office/drawing/2014/main" id="{F594A9FB-974D-1A48-A206-A9C20E6EC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84" name="Line 414">
                  <a:extLst>
                    <a:ext uri="{FF2B5EF4-FFF2-40B4-BE49-F238E27FC236}">
                      <a16:creationId xmlns:a16="http://schemas.microsoft.com/office/drawing/2014/main" id="{8BB33802-B922-9A4D-8807-5E06FF64E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85" name="Line 415">
                  <a:extLst>
                    <a:ext uri="{FF2B5EF4-FFF2-40B4-BE49-F238E27FC236}">
                      <a16:creationId xmlns:a16="http://schemas.microsoft.com/office/drawing/2014/main" id="{D0AC7C04-FA2D-0F4F-8750-9F93608AE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86" name="Line 416">
                  <a:extLst>
                    <a:ext uri="{FF2B5EF4-FFF2-40B4-BE49-F238E27FC236}">
                      <a16:creationId xmlns:a16="http://schemas.microsoft.com/office/drawing/2014/main" id="{9051137A-1167-CD44-9B69-F9F59B85F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273" name="Group 417">
                <a:extLst>
                  <a:ext uri="{FF2B5EF4-FFF2-40B4-BE49-F238E27FC236}">
                    <a16:creationId xmlns:a16="http://schemas.microsoft.com/office/drawing/2014/main" id="{7A6C2EE9-D83B-8F4C-9C69-E25D7C626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279" name="Line 418">
                  <a:extLst>
                    <a:ext uri="{FF2B5EF4-FFF2-40B4-BE49-F238E27FC236}">
                      <a16:creationId xmlns:a16="http://schemas.microsoft.com/office/drawing/2014/main" id="{12BF97B3-197F-8A4A-A7B6-35F4926BE1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80" name="Line 419">
                  <a:extLst>
                    <a:ext uri="{FF2B5EF4-FFF2-40B4-BE49-F238E27FC236}">
                      <a16:creationId xmlns:a16="http://schemas.microsoft.com/office/drawing/2014/main" id="{A0317610-0018-B142-85E6-D0213C2AD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81" name="Line 420">
                  <a:extLst>
                    <a:ext uri="{FF2B5EF4-FFF2-40B4-BE49-F238E27FC236}">
                      <a16:creationId xmlns:a16="http://schemas.microsoft.com/office/drawing/2014/main" id="{F49CB21D-5CC7-0741-BC39-842A7FDBD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82" name="Line 421">
                  <a:extLst>
                    <a:ext uri="{FF2B5EF4-FFF2-40B4-BE49-F238E27FC236}">
                      <a16:creationId xmlns:a16="http://schemas.microsoft.com/office/drawing/2014/main" id="{69FECE84-A868-6E45-9409-2996F7F781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274" name="Group 422">
                <a:extLst>
                  <a:ext uri="{FF2B5EF4-FFF2-40B4-BE49-F238E27FC236}">
                    <a16:creationId xmlns:a16="http://schemas.microsoft.com/office/drawing/2014/main" id="{49443C35-4FA6-804E-A69C-597CBA389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275" name="Line 423">
                  <a:extLst>
                    <a:ext uri="{FF2B5EF4-FFF2-40B4-BE49-F238E27FC236}">
                      <a16:creationId xmlns:a16="http://schemas.microsoft.com/office/drawing/2014/main" id="{2F08F1E9-8E5F-874B-933D-AEA2DED60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76" name="Line 424">
                  <a:extLst>
                    <a:ext uri="{FF2B5EF4-FFF2-40B4-BE49-F238E27FC236}">
                      <a16:creationId xmlns:a16="http://schemas.microsoft.com/office/drawing/2014/main" id="{4F3C7289-B853-4346-91EF-4781EE6FC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77" name="Line 425">
                  <a:extLst>
                    <a:ext uri="{FF2B5EF4-FFF2-40B4-BE49-F238E27FC236}">
                      <a16:creationId xmlns:a16="http://schemas.microsoft.com/office/drawing/2014/main" id="{370C2682-B239-0243-BD9E-239CC58EB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78" name="Line 426">
                  <a:extLst>
                    <a:ext uri="{FF2B5EF4-FFF2-40B4-BE49-F238E27FC236}">
                      <a16:creationId xmlns:a16="http://schemas.microsoft.com/office/drawing/2014/main" id="{0276FC59-6A88-A54F-B464-64DB3C47D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3151" name="Line 427">
              <a:extLst>
                <a:ext uri="{FF2B5EF4-FFF2-40B4-BE49-F238E27FC236}">
                  <a16:creationId xmlns:a16="http://schemas.microsoft.com/office/drawing/2014/main" id="{2BE53A47-6FC0-6042-BA55-DAFE662F0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2" name="Line 428">
              <a:extLst>
                <a:ext uri="{FF2B5EF4-FFF2-40B4-BE49-F238E27FC236}">
                  <a16:creationId xmlns:a16="http://schemas.microsoft.com/office/drawing/2014/main" id="{0F41951B-8E73-9A49-A8A4-12EBD91ED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3" name="Line 429">
              <a:extLst>
                <a:ext uri="{FF2B5EF4-FFF2-40B4-BE49-F238E27FC236}">
                  <a16:creationId xmlns:a16="http://schemas.microsoft.com/office/drawing/2014/main" id="{6CB9AE16-6B4B-054F-91F1-442093D9C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Line 430">
              <a:extLst>
                <a:ext uri="{FF2B5EF4-FFF2-40B4-BE49-F238E27FC236}">
                  <a16:creationId xmlns:a16="http://schemas.microsoft.com/office/drawing/2014/main" id="{EED4A4F2-B4E7-DA46-A9EF-D6978F968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55" name="Group 431">
              <a:extLst>
                <a:ext uri="{FF2B5EF4-FFF2-40B4-BE49-F238E27FC236}">
                  <a16:creationId xmlns:a16="http://schemas.microsoft.com/office/drawing/2014/main" id="{F9E1A502-D8B2-2B46-BBB5-998C1A45B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133225" name="AutoShape 432">
                <a:extLst>
                  <a:ext uri="{FF2B5EF4-FFF2-40B4-BE49-F238E27FC236}">
                    <a16:creationId xmlns:a16="http://schemas.microsoft.com/office/drawing/2014/main" id="{E759648D-11C3-B04F-AA28-A4571334D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3226" name="Group 433">
                <a:extLst>
                  <a:ext uri="{FF2B5EF4-FFF2-40B4-BE49-F238E27FC236}">
                    <a16:creationId xmlns:a16="http://schemas.microsoft.com/office/drawing/2014/main" id="{E1AB40E4-30CA-FD42-BEE5-6480B0D96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133227" name="Line 434">
                  <a:extLst>
                    <a:ext uri="{FF2B5EF4-FFF2-40B4-BE49-F238E27FC236}">
                      <a16:creationId xmlns:a16="http://schemas.microsoft.com/office/drawing/2014/main" id="{9AB1D4CF-5667-524C-822D-E69CA527AC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28" name="Line 435">
                  <a:extLst>
                    <a:ext uri="{FF2B5EF4-FFF2-40B4-BE49-F238E27FC236}">
                      <a16:creationId xmlns:a16="http://schemas.microsoft.com/office/drawing/2014/main" id="{02FD6E2C-625E-FD48-A57F-287BCD2D8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29" name="Line 436">
                  <a:extLst>
                    <a:ext uri="{FF2B5EF4-FFF2-40B4-BE49-F238E27FC236}">
                      <a16:creationId xmlns:a16="http://schemas.microsoft.com/office/drawing/2014/main" id="{04699ECE-4812-9449-A40A-76260B7FA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0" name="Line 437">
                  <a:extLst>
                    <a:ext uri="{FF2B5EF4-FFF2-40B4-BE49-F238E27FC236}">
                      <a16:creationId xmlns:a16="http://schemas.microsoft.com/office/drawing/2014/main" id="{8BF2792B-C291-FB48-A6C1-45AFF3273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1" name="Line 438">
                  <a:extLst>
                    <a:ext uri="{FF2B5EF4-FFF2-40B4-BE49-F238E27FC236}">
                      <a16:creationId xmlns:a16="http://schemas.microsoft.com/office/drawing/2014/main" id="{26A03BF4-8F24-5C40-84C7-DDEA7FDA2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2" name="Line 439">
                  <a:extLst>
                    <a:ext uri="{FF2B5EF4-FFF2-40B4-BE49-F238E27FC236}">
                      <a16:creationId xmlns:a16="http://schemas.microsoft.com/office/drawing/2014/main" id="{D512720F-BE04-2448-A1C7-9333A0A4F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3" name="Line 440">
                  <a:extLst>
                    <a:ext uri="{FF2B5EF4-FFF2-40B4-BE49-F238E27FC236}">
                      <a16:creationId xmlns:a16="http://schemas.microsoft.com/office/drawing/2014/main" id="{32563D07-5417-FF45-9065-792B2F31B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4" name="Line 441">
                  <a:extLst>
                    <a:ext uri="{FF2B5EF4-FFF2-40B4-BE49-F238E27FC236}">
                      <a16:creationId xmlns:a16="http://schemas.microsoft.com/office/drawing/2014/main" id="{021B7C24-D9F2-A44F-B118-D00522B9F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5" name="Line 442">
                  <a:extLst>
                    <a:ext uri="{FF2B5EF4-FFF2-40B4-BE49-F238E27FC236}">
                      <a16:creationId xmlns:a16="http://schemas.microsoft.com/office/drawing/2014/main" id="{28885EB1-8FBC-DF4C-83AC-E62A66EF0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6" name="Line 443">
                  <a:extLst>
                    <a:ext uri="{FF2B5EF4-FFF2-40B4-BE49-F238E27FC236}">
                      <a16:creationId xmlns:a16="http://schemas.microsoft.com/office/drawing/2014/main" id="{047869A1-92AC-DD40-8D7E-5325931ECC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7" name="Line 444">
                  <a:extLst>
                    <a:ext uri="{FF2B5EF4-FFF2-40B4-BE49-F238E27FC236}">
                      <a16:creationId xmlns:a16="http://schemas.microsoft.com/office/drawing/2014/main" id="{7D76F500-9A5D-9A48-8A8A-6A7AAE796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8" name="Line 445">
                  <a:extLst>
                    <a:ext uri="{FF2B5EF4-FFF2-40B4-BE49-F238E27FC236}">
                      <a16:creationId xmlns:a16="http://schemas.microsoft.com/office/drawing/2014/main" id="{F1289E25-0D96-5F49-A664-0D55A1FDA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39" name="Line 446">
                  <a:extLst>
                    <a:ext uri="{FF2B5EF4-FFF2-40B4-BE49-F238E27FC236}">
                      <a16:creationId xmlns:a16="http://schemas.microsoft.com/office/drawing/2014/main" id="{E3BB86C9-5771-C446-AD93-621A350CA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40" name="Line 447">
                  <a:extLst>
                    <a:ext uri="{FF2B5EF4-FFF2-40B4-BE49-F238E27FC236}">
                      <a16:creationId xmlns:a16="http://schemas.microsoft.com/office/drawing/2014/main" id="{2C46064D-409B-2149-916E-0978CDD4E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41" name="Line 448">
                  <a:extLst>
                    <a:ext uri="{FF2B5EF4-FFF2-40B4-BE49-F238E27FC236}">
                      <a16:creationId xmlns:a16="http://schemas.microsoft.com/office/drawing/2014/main" id="{93A6487F-50D8-D04D-840D-069018646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242" name="Group 449">
                  <a:extLst>
                    <a:ext uri="{FF2B5EF4-FFF2-40B4-BE49-F238E27FC236}">
                      <a16:creationId xmlns:a16="http://schemas.microsoft.com/office/drawing/2014/main" id="{8A8BDA17-D562-8C48-A482-6AB0642E16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133253" name="Line 450">
                    <a:extLst>
                      <a:ext uri="{FF2B5EF4-FFF2-40B4-BE49-F238E27FC236}">
                        <a16:creationId xmlns:a16="http://schemas.microsoft.com/office/drawing/2014/main" id="{D9D051DB-5C8C-DD40-8885-2EEDC37960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54" name="Line 451">
                    <a:extLst>
                      <a:ext uri="{FF2B5EF4-FFF2-40B4-BE49-F238E27FC236}">
                        <a16:creationId xmlns:a16="http://schemas.microsoft.com/office/drawing/2014/main" id="{2B8656B2-DCDD-844A-9287-6085861488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55" name="Line 452">
                    <a:extLst>
                      <a:ext uri="{FF2B5EF4-FFF2-40B4-BE49-F238E27FC236}">
                        <a16:creationId xmlns:a16="http://schemas.microsoft.com/office/drawing/2014/main" id="{444343EE-CC3A-764F-AAF5-7DED55094F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56" name="Line 453">
                    <a:extLst>
                      <a:ext uri="{FF2B5EF4-FFF2-40B4-BE49-F238E27FC236}">
                        <a16:creationId xmlns:a16="http://schemas.microsoft.com/office/drawing/2014/main" id="{33AB6E96-C732-EA48-AE8F-5F99108B7D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243" name="Group 454">
                  <a:extLst>
                    <a:ext uri="{FF2B5EF4-FFF2-40B4-BE49-F238E27FC236}">
                      <a16:creationId xmlns:a16="http://schemas.microsoft.com/office/drawing/2014/main" id="{BB751E36-6C9F-DE4D-B81A-164B10B052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133249" name="Line 455">
                    <a:extLst>
                      <a:ext uri="{FF2B5EF4-FFF2-40B4-BE49-F238E27FC236}">
                        <a16:creationId xmlns:a16="http://schemas.microsoft.com/office/drawing/2014/main" id="{8EC43759-14A4-3E49-9333-33524E0603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50" name="Line 456">
                    <a:extLst>
                      <a:ext uri="{FF2B5EF4-FFF2-40B4-BE49-F238E27FC236}">
                        <a16:creationId xmlns:a16="http://schemas.microsoft.com/office/drawing/2014/main" id="{FFC56282-09A7-4144-9307-C4370DBD68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51" name="Line 457">
                    <a:extLst>
                      <a:ext uri="{FF2B5EF4-FFF2-40B4-BE49-F238E27FC236}">
                        <a16:creationId xmlns:a16="http://schemas.microsoft.com/office/drawing/2014/main" id="{CEC0A210-CD89-974F-AC53-777356B529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52" name="Line 458">
                    <a:extLst>
                      <a:ext uri="{FF2B5EF4-FFF2-40B4-BE49-F238E27FC236}">
                        <a16:creationId xmlns:a16="http://schemas.microsoft.com/office/drawing/2014/main" id="{AEA65FF7-B3A0-6542-B95C-E697A02FF6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244" name="Group 459">
                  <a:extLst>
                    <a:ext uri="{FF2B5EF4-FFF2-40B4-BE49-F238E27FC236}">
                      <a16:creationId xmlns:a16="http://schemas.microsoft.com/office/drawing/2014/main" id="{A5C0B87E-EC6E-4043-AABB-EE7090523B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133245" name="Line 460">
                    <a:extLst>
                      <a:ext uri="{FF2B5EF4-FFF2-40B4-BE49-F238E27FC236}">
                        <a16:creationId xmlns:a16="http://schemas.microsoft.com/office/drawing/2014/main" id="{DC28FA05-3908-F445-9348-AF23D67EEE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46" name="Line 461">
                    <a:extLst>
                      <a:ext uri="{FF2B5EF4-FFF2-40B4-BE49-F238E27FC236}">
                        <a16:creationId xmlns:a16="http://schemas.microsoft.com/office/drawing/2014/main" id="{7C505A51-15D2-2B45-A94B-2D07BB868C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47" name="Line 462">
                    <a:extLst>
                      <a:ext uri="{FF2B5EF4-FFF2-40B4-BE49-F238E27FC236}">
                        <a16:creationId xmlns:a16="http://schemas.microsoft.com/office/drawing/2014/main" id="{8EF3315D-E92D-FD4F-B236-BD3250BF76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248" name="Line 463">
                    <a:extLst>
                      <a:ext uri="{FF2B5EF4-FFF2-40B4-BE49-F238E27FC236}">
                        <a16:creationId xmlns:a16="http://schemas.microsoft.com/office/drawing/2014/main" id="{57DBB8EE-2ED2-9242-9410-A7ACF6B3D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156" name="Line 464">
              <a:extLst>
                <a:ext uri="{FF2B5EF4-FFF2-40B4-BE49-F238E27FC236}">
                  <a16:creationId xmlns:a16="http://schemas.microsoft.com/office/drawing/2014/main" id="{E6C9D0C2-F007-5448-9679-B5313A496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57" name="Group 465">
              <a:extLst>
                <a:ext uri="{FF2B5EF4-FFF2-40B4-BE49-F238E27FC236}">
                  <a16:creationId xmlns:a16="http://schemas.microsoft.com/office/drawing/2014/main" id="{48808938-B52C-CB4C-B371-89DE354E0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133223" name="Rectangle 466">
                <a:extLst>
                  <a:ext uri="{FF2B5EF4-FFF2-40B4-BE49-F238E27FC236}">
                    <a16:creationId xmlns:a16="http://schemas.microsoft.com/office/drawing/2014/main" id="{10B2165F-E758-B148-BF11-F23B7163E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4" name="Text Box 467">
                <a:extLst>
                  <a:ext uri="{FF2B5EF4-FFF2-40B4-BE49-F238E27FC236}">
                    <a16:creationId xmlns:a16="http://schemas.microsoft.com/office/drawing/2014/main" id="{1A9AF0CF-F207-2245-9B0D-0580EA3DF4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Arial" panose="020B0604020202020204" pitchFamily="34" charset="0"/>
                  </a:rPr>
                  <a:t>MSC</a:t>
                </a:r>
              </a:p>
            </p:txBody>
          </p:sp>
        </p:grpSp>
        <p:sp>
          <p:nvSpPr>
            <p:cNvPr id="133158" name="AutoShape 468">
              <a:extLst>
                <a:ext uri="{FF2B5EF4-FFF2-40B4-BE49-F238E27FC236}">
                  <a16:creationId xmlns:a16="http://schemas.microsoft.com/office/drawing/2014/main" id="{AD8CC15A-1061-4A4C-92E6-EC1CE4FF0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159" name="Group 469">
              <a:extLst>
                <a:ext uri="{FF2B5EF4-FFF2-40B4-BE49-F238E27FC236}">
                  <a16:creationId xmlns:a16="http://schemas.microsoft.com/office/drawing/2014/main" id="{9DA87418-3C87-D840-98BC-9E9DB7DAD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133193" name="Line 470">
                <a:extLst>
                  <a:ext uri="{FF2B5EF4-FFF2-40B4-BE49-F238E27FC236}">
                    <a16:creationId xmlns:a16="http://schemas.microsoft.com/office/drawing/2014/main" id="{10D068E0-665D-1648-B14C-B84567E45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94" name="Line 471">
                <a:extLst>
                  <a:ext uri="{FF2B5EF4-FFF2-40B4-BE49-F238E27FC236}">
                    <a16:creationId xmlns:a16="http://schemas.microsoft.com/office/drawing/2014/main" id="{17268ADC-4E3B-A945-AAD3-D81EE314F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95" name="Line 472">
                <a:extLst>
                  <a:ext uri="{FF2B5EF4-FFF2-40B4-BE49-F238E27FC236}">
                    <a16:creationId xmlns:a16="http://schemas.microsoft.com/office/drawing/2014/main" id="{CF6A0BB2-E5FA-F147-843A-6B19F6DE8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96" name="Line 473">
                <a:extLst>
                  <a:ext uri="{FF2B5EF4-FFF2-40B4-BE49-F238E27FC236}">
                    <a16:creationId xmlns:a16="http://schemas.microsoft.com/office/drawing/2014/main" id="{BAB6989C-B341-2F4E-A7B2-F0A451888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97" name="Line 474">
                <a:extLst>
                  <a:ext uri="{FF2B5EF4-FFF2-40B4-BE49-F238E27FC236}">
                    <a16:creationId xmlns:a16="http://schemas.microsoft.com/office/drawing/2014/main" id="{8D6F7822-89D1-F24E-B1A3-9EE468FC4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98" name="Line 475">
                <a:extLst>
                  <a:ext uri="{FF2B5EF4-FFF2-40B4-BE49-F238E27FC236}">
                    <a16:creationId xmlns:a16="http://schemas.microsoft.com/office/drawing/2014/main" id="{4D3111A2-B27E-3F4D-944D-1C571B024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99" name="Line 476">
                <a:extLst>
                  <a:ext uri="{FF2B5EF4-FFF2-40B4-BE49-F238E27FC236}">
                    <a16:creationId xmlns:a16="http://schemas.microsoft.com/office/drawing/2014/main" id="{4B1CC285-E94D-8A4F-8F01-BCD418401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0" name="Line 477">
                <a:extLst>
                  <a:ext uri="{FF2B5EF4-FFF2-40B4-BE49-F238E27FC236}">
                    <a16:creationId xmlns:a16="http://schemas.microsoft.com/office/drawing/2014/main" id="{1866F575-33C1-D541-91A7-5412EBC9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1" name="Line 478">
                <a:extLst>
                  <a:ext uri="{FF2B5EF4-FFF2-40B4-BE49-F238E27FC236}">
                    <a16:creationId xmlns:a16="http://schemas.microsoft.com/office/drawing/2014/main" id="{96F444BD-8921-CA47-9992-DAAF322B8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2" name="Line 479">
                <a:extLst>
                  <a:ext uri="{FF2B5EF4-FFF2-40B4-BE49-F238E27FC236}">
                    <a16:creationId xmlns:a16="http://schemas.microsoft.com/office/drawing/2014/main" id="{F53587C6-4B39-A343-A16E-92FCD65E7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3" name="Line 480">
                <a:extLst>
                  <a:ext uri="{FF2B5EF4-FFF2-40B4-BE49-F238E27FC236}">
                    <a16:creationId xmlns:a16="http://schemas.microsoft.com/office/drawing/2014/main" id="{5BED75FD-B8D9-E24D-A014-CB980626F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4" name="Line 481">
                <a:extLst>
                  <a:ext uri="{FF2B5EF4-FFF2-40B4-BE49-F238E27FC236}">
                    <a16:creationId xmlns:a16="http://schemas.microsoft.com/office/drawing/2014/main" id="{B654068A-40F5-674C-9C6B-C3B0B1772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5" name="Line 482">
                <a:extLst>
                  <a:ext uri="{FF2B5EF4-FFF2-40B4-BE49-F238E27FC236}">
                    <a16:creationId xmlns:a16="http://schemas.microsoft.com/office/drawing/2014/main" id="{60EAF6E7-DE53-E84F-853C-A1064F3E4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6" name="Line 483">
                <a:extLst>
                  <a:ext uri="{FF2B5EF4-FFF2-40B4-BE49-F238E27FC236}">
                    <a16:creationId xmlns:a16="http://schemas.microsoft.com/office/drawing/2014/main" id="{6B3941FB-6170-744C-ABF3-B437E2AA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07" name="Line 484">
                <a:extLst>
                  <a:ext uri="{FF2B5EF4-FFF2-40B4-BE49-F238E27FC236}">
                    <a16:creationId xmlns:a16="http://schemas.microsoft.com/office/drawing/2014/main" id="{48941512-EC5A-654F-9AFB-80337440C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208" name="Group 485">
                <a:extLst>
                  <a:ext uri="{FF2B5EF4-FFF2-40B4-BE49-F238E27FC236}">
                    <a16:creationId xmlns:a16="http://schemas.microsoft.com/office/drawing/2014/main" id="{14E721E4-4F83-1E4A-A708-F997B67FE3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219" name="Line 486">
                  <a:extLst>
                    <a:ext uri="{FF2B5EF4-FFF2-40B4-BE49-F238E27FC236}">
                      <a16:creationId xmlns:a16="http://schemas.microsoft.com/office/drawing/2014/main" id="{841420E1-A8A3-2946-B165-0E21CB4A6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20" name="Line 487">
                  <a:extLst>
                    <a:ext uri="{FF2B5EF4-FFF2-40B4-BE49-F238E27FC236}">
                      <a16:creationId xmlns:a16="http://schemas.microsoft.com/office/drawing/2014/main" id="{55D235EC-E6B5-B74E-AA98-160C1C95E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21" name="Line 488">
                  <a:extLst>
                    <a:ext uri="{FF2B5EF4-FFF2-40B4-BE49-F238E27FC236}">
                      <a16:creationId xmlns:a16="http://schemas.microsoft.com/office/drawing/2014/main" id="{CA2F5C59-E092-4145-B9B4-A31CE89E5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22" name="Line 489">
                  <a:extLst>
                    <a:ext uri="{FF2B5EF4-FFF2-40B4-BE49-F238E27FC236}">
                      <a16:creationId xmlns:a16="http://schemas.microsoft.com/office/drawing/2014/main" id="{33CCE1A5-BBEF-0140-80D7-3B33A36726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209" name="Group 490">
                <a:extLst>
                  <a:ext uri="{FF2B5EF4-FFF2-40B4-BE49-F238E27FC236}">
                    <a16:creationId xmlns:a16="http://schemas.microsoft.com/office/drawing/2014/main" id="{87440738-9D68-2848-A441-73B9B06CC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215" name="Line 491">
                  <a:extLst>
                    <a:ext uri="{FF2B5EF4-FFF2-40B4-BE49-F238E27FC236}">
                      <a16:creationId xmlns:a16="http://schemas.microsoft.com/office/drawing/2014/main" id="{391B9FFB-7F48-C143-940D-CAEF69006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16" name="Line 492">
                  <a:extLst>
                    <a:ext uri="{FF2B5EF4-FFF2-40B4-BE49-F238E27FC236}">
                      <a16:creationId xmlns:a16="http://schemas.microsoft.com/office/drawing/2014/main" id="{5B7BEF97-9117-7240-B947-5DBDB73E8A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17" name="Line 493">
                  <a:extLst>
                    <a:ext uri="{FF2B5EF4-FFF2-40B4-BE49-F238E27FC236}">
                      <a16:creationId xmlns:a16="http://schemas.microsoft.com/office/drawing/2014/main" id="{57C219DE-5530-D54D-A680-ABFE2BAC1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18" name="Line 494">
                  <a:extLst>
                    <a:ext uri="{FF2B5EF4-FFF2-40B4-BE49-F238E27FC236}">
                      <a16:creationId xmlns:a16="http://schemas.microsoft.com/office/drawing/2014/main" id="{C1DE2603-2BB8-264D-8CA6-760531A14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210" name="Group 495">
                <a:extLst>
                  <a:ext uri="{FF2B5EF4-FFF2-40B4-BE49-F238E27FC236}">
                    <a16:creationId xmlns:a16="http://schemas.microsoft.com/office/drawing/2014/main" id="{0824477F-11C1-BA49-840C-0CBEAF876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211" name="Line 496">
                  <a:extLst>
                    <a:ext uri="{FF2B5EF4-FFF2-40B4-BE49-F238E27FC236}">
                      <a16:creationId xmlns:a16="http://schemas.microsoft.com/office/drawing/2014/main" id="{03166EC8-493B-1D47-B406-D2F24F533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12" name="Line 497">
                  <a:extLst>
                    <a:ext uri="{FF2B5EF4-FFF2-40B4-BE49-F238E27FC236}">
                      <a16:creationId xmlns:a16="http://schemas.microsoft.com/office/drawing/2014/main" id="{D9E86DAD-4F38-3249-B12A-2987734BB3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13" name="Line 498">
                  <a:extLst>
                    <a:ext uri="{FF2B5EF4-FFF2-40B4-BE49-F238E27FC236}">
                      <a16:creationId xmlns:a16="http://schemas.microsoft.com/office/drawing/2014/main" id="{537BB648-7ADA-474B-848C-9F56D811C5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214" name="Line 499">
                  <a:extLst>
                    <a:ext uri="{FF2B5EF4-FFF2-40B4-BE49-F238E27FC236}">
                      <a16:creationId xmlns:a16="http://schemas.microsoft.com/office/drawing/2014/main" id="{D14A9810-EACE-E740-A859-2103ED5965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3160" name="AutoShape 500">
              <a:extLst>
                <a:ext uri="{FF2B5EF4-FFF2-40B4-BE49-F238E27FC236}">
                  <a16:creationId xmlns:a16="http://schemas.microsoft.com/office/drawing/2014/main" id="{9934955E-3F6C-5245-95C5-554A02C48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161" name="Group 501">
              <a:extLst>
                <a:ext uri="{FF2B5EF4-FFF2-40B4-BE49-F238E27FC236}">
                  <a16:creationId xmlns:a16="http://schemas.microsoft.com/office/drawing/2014/main" id="{ADF26BF3-6E41-E34A-864F-879F920D5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133163" name="Line 502">
                <a:extLst>
                  <a:ext uri="{FF2B5EF4-FFF2-40B4-BE49-F238E27FC236}">
                    <a16:creationId xmlns:a16="http://schemas.microsoft.com/office/drawing/2014/main" id="{EC4A821F-5A0B-004B-AE29-DFB4301AA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64" name="Line 503">
                <a:extLst>
                  <a:ext uri="{FF2B5EF4-FFF2-40B4-BE49-F238E27FC236}">
                    <a16:creationId xmlns:a16="http://schemas.microsoft.com/office/drawing/2014/main" id="{4D7DE5DF-51B3-354A-BBC3-F6B455BA5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65" name="Line 504">
                <a:extLst>
                  <a:ext uri="{FF2B5EF4-FFF2-40B4-BE49-F238E27FC236}">
                    <a16:creationId xmlns:a16="http://schemas.microsoft.com/office/drawing/2014/main" id="{2061A5F6-2262-0644-B9B1-0D1B6DBAA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66" name="Line 505">
                <a:extLst>
                  <a:ext uri="{FF2B5EF4-FFF2-40B4-BE49-F238E27FC236}">
                    <a16:creationId xmlns:a16="http://schemas.microsoft.com/office/drawing/2014/main" id="{846D3386-0DEC-C245-8375-D0F651E9C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67" name="Line 506">
                <a:extLst>
                  <a:ext uri="{FF2B5EF4-FFF2-40B4-BE49-F238E27FC236}">
                    <a16:creationId xmlns:a16="http://schemas.microsoft.com/office/drawing/2014/main" id="{54D2074D-73E7-154F-A084-DF0E81E63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68" name="Line 507">
                <a:extLst>
                  <a:ext uri="{FF2B5EF4-FFF2-40B4-BE49-F238E27FC236}">
                    <a16:creationId xmlns:a16="http://schemas.microsoft.com/office/drawing/2014/main" id="{E6491BEA-CBAE-354D-B3A7-B3D5401C3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69" name="Line 508">
                <a:extLst>
                  <a:ext uri="{FF2B5EF4-FFF2-40B4-BE49-F238E27FC236}">
                    <a16:creationId xmlns:a16="http://schemas.microsoft.com/office/drawing/2014/main" id="{37E36171-6372-8441-8332-D33E07EAB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0" name="Line 509">
                <a:extLst>
                  <a:ext uri="{FF2B5EF4-FFF2-40B4-BE49-F238E27FC236}">
                    <a16:creationId xmlns:a16="http://schemas.microsoft.com/office/drawing/2014/main" id="{F78DB2B1-20B7-B742-BA7C-4BC999A0F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1" name="Line 510">
                <a:extLst>
                  <a:ext uri="{FF2B5EF4-FFF2-40B4-BE49-F238E27FC236}">
                    <a16:creationId xmlns:a16="http://schemas.microsoft.com/office/drawing/2014/main" id="{749600BA-3F39-3E45-A67D-DDFFEB39C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2" name="Line 511">
                <a:extLst>
                  <a:ext uri="{FF2B5EF4-FFF2-40B4-BE49-F238E27FC236}">
                    <a16:creationId xmlns:a16="http://schemas.microsoft.com/office/drawing/2014/main" id="{D4DF9FD1-D209-B246-B650-417CEFD59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3" name="Line 512">
                <a:extLst>
                  <a:ext uri="{FF2B5EF4-FFF2-40B4-BE49-F238E27FC236}">
                    <a16:creationId xmlns:a16="http://schemas.microsoft.com/office/drawing/2014/main" id="{8904E8F9-4158-ED4D-9074-6C6A6FD9B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4" name="Line 513">
                <a:extLst>
                  <a:ext uri="{FF2B5EF4-FFF2-40B4-BE49-F238E27FC236}">
                    <a16:creationId xmlns:a16="http://schemas.microsoft.com/office/drawing/2014/main" id="{D57A9675-1025-674E-A7B0-2B15AA07F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5" name="Line 514">
                <a:extLst>
                  <a:ext uri="{FF2B5EF4-FFF2-40B4-BE49-F238E27FC236}">
                    <a16:creationId xmlns:a16="http://schemas.microsoft.com/office/drawing/2014/main" id="{62225144-3CE9-8E4C-9281-68F867AAD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6" name="Line 515">
                <a:extLst>
                  <a:ext uri="{FF2B5EF4-FFF2-40B4-BE49-F238E27FC236}">
                    <a16:creationId xmlns:a16="http://schemas.microsoft.com/office/drawing/2014/main" id="{B8C5D916-DEC7-6A47-BAFC-F7CB5F02E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177" name="Line 516">
                <a:extLst>
                  <a:ext uri="{FF2B5EF4-FFF2-40B4-BE49-F238E27FC236}">
                    <a16:creationId xmlns:a16="http://schemas.microsoft.com/office/drawing/2014/main" id="{718037C2-EC7E-1645-903A-868FF601C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33178" name="Group 517">
                <a:extLst>
                  <a:ext uri="{FF2B5EF4-FFF2-40B4-BE49-F238E27FC236}">
                    <a16:creationId xmlns:a16="http://schemas.microsoft.com/office/drawing/2014/main" id="{FE17592E-4161-BA4A-89CF-EF0DB43B8C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3189" name="Line 518">
                  <a:extLst>
                    <a:ext uri="{FF2B5EF4-FFF2-40B4-BE49-F238E27FC236}">
                      <a16:creationId xmlns:a16="http://schemas.microsoft.com/office/drawing/2014/main" id="{751D9041-ED76-0D43-BC36-8010E801E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90" name="Line 519">
                  <a:extLst>
                    <a:ext uri="{FF2B5EF4-FFF2-40B4-BE49-F238E27FC236}">
                      <a16:creationId xmlns:a16="http://schemas.microsoft.com/office/drawing/2014/main" id="{D9A5730A-F074-D040-ABD6-B72CC1C90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91" name="Line 520">
                  <a:extLst>
                    <a:ext uri="{FF2B5EF4-FFF2-40B4-BE49-F238E27FC236}">
                      <a16:creationId xmlns:a16="http://schemas.microsoft.com/office/drawing/2014/main" id="{0AF906FC-EDD1-3741-AB09-9DD59F171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92" name="Line 521">
                  <a:extLst>
                    <a:ext uri="{FF2B5EF4-FFF2-40B4-BE49-F238E27FC236}">
                      <a16:creationId xmlns:a16="http://schemas.microsoft.com/office/drawing/2014/main" id="{1300E96C-8DC5-6E4C-9142-93B2E598EF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179" name="Group 522">
                <a:extLst>
                  <a:ext uri="{FF2B5EF4-FFF2-40B4-BE49-F238E27FC236}">
                    <a16:creationId xmlns:a16="http://schemas.microsoft.com/office/drawing/2014/main" id="{235D4DE4-7E22-8842-838A-D2CFFF003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3185" name="Line 523">
                  <a:extLst>
                    <a:ext uri="{FF2B5EF4-FFF2-40B4-BE49-F238E27FC236}">
                      <a16:creationId xmlns:a16="http://schemas.microsoft.com/office/drawing/2014/main" id="{4957BCC2-228A-9544-ABBD-8868B7FC6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86" name="Line 524">
                  <a:extLst>
                    <a:ext uri="{FF2B5EF4-FFF2-40B4-BE49-F238E27FC236}">
                      <a16:creationId xmlns:a16="http://schemas.microsoft.com/office/drawing/2014/main" id="{1E3F3ADA-5CD1-304E-AAAE-480D6BB01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87" name="Line 525">
                  <a:extLst>
                    <a:ext uri="{FF2B5EF4-FFF2-40B4-BE49-F238E27FC236}">
                      <a16:creationId xmlns:a16="http://schemas.microsoft.com/office/drawing/2014/main" id="{B14BFA5F-A122-DD48-9169-D0C493F5B5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88" name="Line 526">
                  <a:extLst>
                    <a:ext uri="{FF2B5EF4-FFF2-40B4-BE49-F238E27FC236}">
                      <a16:creationId xmlns:a16="http://schemas.microsoft.com/office/drawing/2014/main" id="{2CF3BAFA-99C8-2042-9C4C-A231D3B4F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180" name="Group 527">
                <a:extLst>
                  <a:ext uri="{FF2B5EF4-FFF2-40B4-BE49-F238E27FC236}">
                    <a16:creationId xmlns:a16="http://schemas.microsoft.com/office/drawing/2014/main" id="{A16EB742-58C7-6D4F-ADF7-F779BA94A6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3181" name="Line 528">
                  <a:extLst>
                    <a:ext uri="{FF2B5EF4-FFF2-40B4-BE49-F238E27FC236}">
                      <a16:creationId xmlns:a16="http://schemas.microsoft.com/office/drawing/2014/main" id="{63133A27-4618-4E4B-84A4-EB1597DA6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82" name="Line 529">
                  <a:extLst>
                    <a:ext uri="{FF2B5EF4-FFF2-40B4-BE49-F238E27FC236}">
                      <a16:creationId xmlns:a16="http://schemas.microsoft.com/office/drawing/2014/main" id="{245CCEB8-6FB4-9442-97F9-EE7079363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83" name="Line 530">
                  <a:extLst>
                    <a:ext uri="{FF2B5EF4-FFF2-40B4-BE49-F238E27FC236}">
                      <a16:creationId xmlns:a16="http://schemas.microsoft.com/office/drawing/2014/main" id="{5ADFF253-43A3-6E4E-BAA6-80D677D71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3184" name="Line 531">
                  <a:extLst>
                    <a:ext uri="{FF2B5EF4-FFF2-40B4-BE49-F238E27FC236}">
                      <a16:creationId xmlns:a16="http://schemas.microsoft.com/office/drawing/2014/main" id="{3B47086E-2CB4-BB47-BE52-A28AA0A57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3162" name="Line 532">
              <a:extLst>
                <a:ext uri="{FF2B5EF4-FFF2-40B4-BE49-F238E27FC236}">
                  <a16:creationId xmlns:a16="http://schemas.microsoft.com/office/drawing/2014/main" id="{E0904836-8697-F24A-972D-F5D43A464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35" name="Group 534">
            <a:extLst>
              <a:ext uri="{FF2B5EF4-FFF2-40B4-BE49-F238E27FC236}">
                <a16:creationId xmlns:a16="http://schemas.microsoft.com/office/drawing/2014/main" id="{B94CBC1C-0DAF-FE42-AB34-9F8D5B5F15CB}"/>
              </a:ext>
            </a:extLst>
          </p:cNvPr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133144" name="Rectangle 535">
              <a:extLst>
                <a:ext uri="{FF2B5EF4-FFF2-40B4-BE49-F238E27FC236}">
                  <a16:creationId xmlns:a16="http://schemas.microsoft.com/office/drawing/2014/main" id="{1DDA6673-7C99-8C49-8E4C-6B87A71AA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45" name="Text Box 536">
              <a:extLst>
                <a:ext uri="{FF2B5EF4-FFF2-40B4-BE49-F238E27FC236}">
                  <a16:creationId xmlns:a16="http://schemas.microsoft.com/office/drawing/2014/main" id="{1A45ABB9-EFF6-8B4E-91BE-8964C7184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MSC</a:t>
              </a:r>
            </a:p>
          </p:txBody>
        </p:sp>
      </p:grpSp>
      <p:grpSp>
        <p:nvGrpSpPr>
          <p:cNvPr id="133136" name="Group 539">
            <a:extLst>
              <a:ext uri="{FF2B5EF4-FFF2-40B4-BE49-F238E27FC236}">
                <a16:creationId xmlns:a16="http://schemas.microsoft.com/office/drawing/2014/main" id="{89E5658A-E8FB-634E-A191-A2A962403AF5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33141" name="Picture 540" descr="lgv_fqmg[1]">
              <a:extLst>
                <a:ext uri="{FF2B5EF4-FFF2-40B4-BE49-F238E27FC236}">
                  <a16:creationId xmlns:a16="http://schemas.microsoft.com/office/drawing/2014/main" id="{B4B5F690-79E0-6F41-8701-C51114AAB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42" name="Line 541">
              <a:extLst>
                <a:ext uri="{FF2B5EF4-FFF2-40B4-BE49-F238E27FC236}">
                  <a16:creationId xmlns:a16="http://schemas.microsoft.com/office/drawing/2014/main" id="{7A33321D-8DD7-DE42-8248-02A569D05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3" name="Line 542">
              <a:extLst>
                <a:ext uri="{FF2B5EF4-FFF2-40B4-BE49-F238E27FC236}">
                  <a16:creationId xmlns:a16="http://schemas.microsoft.com/office/drawing/2014/main" id="{980BD69D-7DCA-7445-ADCD-8C87FF041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37" name="Freeform 32">
            <a:extLst>
              <a:ext uri="{FF2B5EF4-FFF2-40B4-BE49-F238E27FC236}">
                <a16:creationId xmlns:a16="http://schemas.microsoft.com/office/drawing/2014/main" id="{FB228276-CE3A-9D4B-B2A7-6CDE39B42942}"/>
              </a:ext>
            </a:extLst>
          </p:cNvPr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1587500 w 1177"/>
              <a:gd name="T3" fmla="*/ 241300 h 632"/>
              <a:gd name="T4" fmla="*/ 1689100 w 1177"/>
              <a:gd name="T5" fmla="*/ 1003300 h 632"/>
              <a:gd name="T6" fmla="*/ 0 60000 65536"/>
              <a:gd name="T7" fmla="*/ 0 60000 65536"/>
              <a:gd name="T8" fmla="*/ 0 60000 65536"/>
              <a:gd name="T9" fmla="*/ 0 w 1177"/>
              <a:gd name="T10" fmla="*/ 0 h 632"/>
              <a:gd name="T11" fmla="*/ 1177 w 1177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8" name="Text Box 36">
            <a:extLst>
              <a:ext uri="{FF2B5EF4-FFF2-40B4-BE49-F238E27FC236}">
                <a16:creationId xmlns:a16="http://schemas.microsoft.com/office/drawing/2014/main" id="{7B4C7072-5F2C-9841-BA87-421901321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5641975"/>
            <a:ext cx="181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(b) after handoff</a:t>
            </a:r>
          </a:p>
        </p:txBody>
      </p:sp>
      <p:sp>
        <p:nvSpPr>
          <p:cNvPr id="133139" name="Rectangle 38">
            <a:extLst>
              <a:ext uri="{FF2B5EF4-FFF2-40B4-BE49-F238E27FC236}">
                <a16:creationId xmlns:a16="http://schemas.microsoft.com/office/drawing/2014/main" id="{113543FB-6017-DC44-9CFD-451B3DED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133140" name="Rectangle 39">
            <a:extLst>
              <a:ext uri="{FF2B5EF4-FFF2-40B4-BE49-F238E27FC236}">
                <a16:creationId xmlns:a16="http://schemas.microsoft.com/office/drawing/2014/main" id="{2E4B8EA1-6576-8C41-9B48-63009DEA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>
                <a:solidFill>
                  <a:srgbClr val="FF3300"/>
                </a:solidFill>
              </a:rPr>
              <a:t>anchor MSC:</a:t>
            </a:r>
            <a:r>
              <a:rPr lang="en-US" altLang="en-US" sz="2400"/>
              <a:t> first MSC visited during cal</a:t>
            </a:r>
          </a:p>
          <a:p>
            <a:pPr lvl="1"/>
            <a:r>
              <a:rPr lang="en-US" altLang="en-US" sz="2000"/>
              <a:t>call remains routed through anchor MSC</a:t>
            </a:r>
          </a:p>
          <a:p>
            <a:r>
              <a:rPr lang="en-US" altLang="en-US" sz="2400"/>
              <a:t>new MSCs add on to end of MSC chain as mobile moves to new MSC</a:t>
            </a:r>
          </a:p>
          <a:p>
            <a:r>
              <a:rPr lang="en-US" altLang="en-US" sz="2400"/>
              <a:t>IS-41 allows optional path minimization step to shorten multi-MSC chain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Footer Placeholder 5">
            <a:extLst>
              <a:ext uri="{FF2B5EF4-FFF2-40B4-BE49-F238E27FC236}">
                <a16:creationId xmlns:a16="http://schemas.microsoft.com/office/drawing/2014/main" id="{673F4636-7387-4D4F-A885-ED8462C3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0" name="Slide Number Placeholder 6">
            <a:extLst>
              <a:ext uri="{FF2B5EF4-FFF2-40B4-BE49-F238E27FC236}">
                <a16:creationId xmlns:a16="http://schemas.microsoft.com/office/drawing/2014/main" id="{36169CC7-BC8A-B64B-8A16-6CD1190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6971390A-CC1D-3845-AFB9-6AD5C22F9B02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0C37B69D-C974-C440-8966-F41157856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6 Summary</a:t>
            </a:r>
          </a:p>
        </p:txBody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59BE3653-C0EE-D947-8E8B-CD3C8AD28C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wireless links: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capacity, distance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channel impairments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CDMA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IEEE 802.11 (“wi-fi”)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CSMA/CA reflects wireless channel characteristics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cellular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standards (e.g., GSM, CDMA-2000, UMTS)</a:t>
            </a:r>
          </a:p>
        </p:txBody>
      </p:sp>
      <p:sp>
        <p:nvSpPr>
          <p:cNvPr id="135173" name="Rectangle 4">
            <a:extLst>
              <a:ext uri="{FF2B5EF4-FFF2-40B4-BE49-F238E27FC236}">
                <a16:creationId xmlns:a16="http://schemas.microsoft.com/office/drawing/2014/main" id="{C2F5090C-B19C-ED4D-A494-6916E649C7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  <a:tabLst>
                <a:tab pos="3376613" algn="l"/>
              </a:tabLst>
            </a:pPr>
            <a:r>
              <a:rPr lang="en-US" altLang="en-US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Mobility</a:t>
            </a:r>
          </a:p>
          <a:p>
            <a:pPr>
              <a:tabLst>
                <a:tab pos="3376613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principles: addressing, routing to mobile users</a:t>
            </a:r>
          </a:p>
          <a:p>
            <a:pPr lvl="1">
              <a:tabLst>
                <a:tab pos="3376613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home, visited networks</a:t>
            </a:r>
          </a:p>
          <a:p>
            <a:pPr lvl="1">
              <a:tabLst>
                <a:tab pos="3376613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direct, indirect routing</a:t>
            </a:r>
          </a:p>
          <a:p>
            <a:pPr lvl="1">
              <a:tabLst>
                <a:tab pos="3376613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care-of-addresses</a:t>
            </a:r>
          </a:p>
          <a:p>
            <a:pPr>
              <a:tabLst>
                <a:tab pos="3376613" algn="l"/>
              </a:tabLst>
            </a:pP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case studies</a:t>
            </a:r>
          </a:p>
          <a:p>
            <a:pPr lvl="1">
              <a:tabLst>
                <a:tab pos="3376613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mobile IP</a:t>
            </a:r>
          </a:p>
          <a:p>
            <a:pPr lvl="1">
              <a:tabLst>
                <a:tab pos="3376613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mobility in GSM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Footer Placeholder 5">
            <a:extLst>
              <a:ext uri="{FF2B5EF4-FFF2-40B4-BE49-F238E27FC236}">
                <a16:creationId xmlns:a16="http://schemas.microsoft.com/office/drawing/2014/main" id="{E26B2370-409C-1742-BE04-6D0C9F9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8" name="Slide Number Placeholder 6">
            <a:extLst>
              <a:ext uri="{FF2B5EF4-FFF2-40B4-BE49-F238E27FC236}">
                <a16:creationId xmlns:a16="http://schemas.microsoft.com/office/drawing/2014/main" id="{73BB9F53-0ACF-194C-80B7-507424BE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FA13A29F-0468-2642-A70B-AF6C6D4CB73C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C168E157-6457-E54F-AEC9-D5D5D164E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63" y="2163763"/>
            <a:ext cx="7772400" cy="1143000"/>
          </a:xfrm>
        </p:spPr>
        <p:txBody>
          <a:bodyPr/>
          <a:lstStyle/>
          <a:p>
            <a:pPr algn="ctr"/>
            <a:r>
              <a:rPr lang="en-US" altLang="en-US" sz="3200">
                <a:ea typeface="ＭＳ Ｐゴシック" panose="020B0600070205080204" pitchFamily="34" charset="-128"/>
              </a:rPr>
              <a:t>Questions?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51177CAE-E51C-C44D-A576-486E49C952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Footer Placeholder 4">
            <a:extLst>
              <a:ext uri="{FF2B5EF4-FFF2-40B4-BE49-F238E27FC236}">
                <a16:creationId xmlns:a16="http://schemas.microsoft.com/office/drawing/2014/main" id="{C9FFD0F0-8C88-A040-A962-5C2E7B15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6" name="Slide Number Placeholder 5">
            <a:extLst>
              <a:ext uri="{FF2B5EF4-FFF2-40B4-BE49-F238E27FC236}">
                <a16:creationId xmlns:a16="http://schemas.microsoft.com/office/drawing/2014/main" id="{C0413579-4C47-EF4A-B956-E4F3F5BE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88F76735-FBAD-F342-B641-136459CF374F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C5008B-378F-EB44-859A-FB8F3AF6D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Mobility: GSM versus Mobile IP</a:t>
            </a:r>
          </a:p>
        </p:txBody>
      </p:sp>
      <p:graphicFrame>
        <p:nvGraphicFramePr>
          <p:cNvPr id="444552" name="Group 136">
            <a:extLst>
              <a:ext uri="{FF2B5EF4-FFF2-40B4-BE49-F238E27FC236}">
                <a16:creationId xmlns:a16="http://schemas.microsoft.com/office/drawing/2014/main" id="{54CA21B7-2059-0744-9E6A-12A62E64C1E2}"/>
              </a:ext>
            </a:extLst>
          </p:cNvPr>
          <p:cNvGraphicFramePr>
            <a:graphicFrameLocks noGrp="1"/>
          </p:cNvGraphicFramePr>
          <p:nvPr/>
        </p:nvGraphicFramePr>
        <p:xfrm>
          <a:off x="671513" y="1296988"/>
          <a:ext cx="8205787" cy="5151439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1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GSM element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Comment on GSM element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Mobile IP element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Network to which the mobile user’s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Gateway Mobile Switching Center, or “home MSC”.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Mobile Station Roaming Number (MSRN), or “roaming number”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-127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Footer Placeholder 4">
            <a:extLst>
              <a:ext uri="{FF2B5EF4-FFF2-40B4-BE49-F238E27FC236}">
                <a16:creationId xmlns:a16="http://schemas.microsoft.com/office/drawing/2014/main" id="{41675968-ED4D-4040-9109-DAC0ADB8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4" name="Slide Number Placeholder 5">
            <a:extLst>
              <a:ext uri="{FF2B5EF4-FFF2-40B4-BE49-F238E27FC236}">
                <a16:creationId xmlns:a16="http://schemas.microsoft.com/office/drawing/2014/main" id="{F3853AD0-9F7F-3543-A5C7-0B4555FC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EC65F746-8D31-D24A-ACC4-37BEB0963595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5C17550B-D237-5848-A2E8-B97C45955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638" y="228600"/>
            <a:ext cx="8869362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Wireless, mobility: impact on higher layer protocols</a:t>
            </a:r>
          </a:p>
        </p:txBody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BD70E36A-CD88-2B4E-8090-0414818C9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logically, impact </a:t>
            </a:r>
            <a:r>
              <a:rPr lang="en-US" altLang="en-US" sz="2400" i="1">
                <a:ea typeface="ＭＳ Ｐゴシック" panose="020B0600070205080204" pitchFamily="34" charset="-128"/>
              </a:rPr>
              <a:t>should</a:t>
            </a:r>
            <a:r>
              <a:rPr lang="en-US" altLang="en-US" sz="2400">
                <a:ea typeface="ＭＳ Ｐゴシック" panose="020B0600070205080204" pitchFamily="34" charset="-128"/>
              </a:rPr>
              <a:t> be minimal …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best effort service model remains unchanged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TCP and UDP can (and do) run over wireless, mobile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… but performance-wise: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loss/delay due to bit-errors (discarded packets, delays for link-layer retransmissions), and handoff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TCP interprets loss as congestion, will decrease congestion window un-necessarily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delay impairments for real-time traffic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limited bandwidth of wireless links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3">
            <a:extLst>
              <a:ext uri="{FF2B5EF4-FFF2-40B4-BE49-F238E27FC236}">
                <a16:creationId xmlns:a16="http://schemas.microsoft.com/office/drawing/2014/main" id="{286DBDCD-FC3A-1843-A56D-F38F7365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22AB6313-08D1-E046-9315-45870CB8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20C593F9-20FA-B34A-8A91-A220B544DE79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E479F4A-885C-F74C-A82D-A71EA4A21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pPr algn="r"/>
            <a:r>
              <a:rPr lang="en-US" altLang="en-US" sz="3200" u="none">
                <a:solidFill>
                  <a:srgbClr val="3333CC"/>
                </a:solidFill>
                <a:ea typeface="ＭＳ Ｐゴシック" panose="020B0600070205080204" pitchFamily="34" charset="-128"/>
              </a:rPr>
              <a:t>Characteristics of selected wireless link  standards</a:t>
            </a:r>
          </a:p>
        </p:txBody>
      </p:sp>
      <p:sp>
        <p:nvSpPr>
          <p:cNvPr id="26628" name="Rectangle 80">
            <a:extLst>
              <a:ext uri="{FF2B5EF4-FFF2-40B4-BE49-F238E27FC236}">
                <a16:creationId xmlns:a16="http://schemas.microsoft.com/office/drawing/2014/main" id="{45E708D7-8D56-CE44-AD5F-453002DA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2908300"/>
            <a:ext cx="2209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384 Kbps</a:t>
            </a:r>
          </a:p>
        </p:txBody>
      </p:sp>
      <p:sp>
        <p:nvSpPr>
          <p:cNvPr id="26629" name="Rectangle 81">
            <a:extLst>
              <a:ext uri="{FF2B5EF4-FFF2-40B4-BE49-F238E27FC236}">
                <a16:creationId xmlns:a16="http://schemas.microsoft.com/office/drawing/2014/main" id="{195051AA-D68C-994B-96DB-0BC962BC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213100"/>
            <a:ext cx="2209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56 Kbps</a:t>
            </a:r>
          </a:p>
        </p:txBody>
      </p:sp>
      <p:sp>
        <p:nvSpPr>
          <p:cNvPr id="396370" name="Rectangle 82">
            <a:extLst>
              <a:ext uri="{FF2B5EF4-FFF2-40B4-BE49-F238E27FC236}">
                <a16:creationId xmlns:a16="http://schemas.microsoft.com/office/drawing/2014/main" id="{593A5599-C0A5-2C4D-A5CF-2D861B320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231900"/>
            <a:ext cx="1371600" cy="2590800"/>
          </a:xfrm>
          <a:prstGeom prst="rect">
            <a:avLst/>
          </a:prstGeom>
          <a:solidFill>
            <a:srgbClr val="C0C0C0">
              <a:alpha val="52940"/>
            </a:srgbClr>
          </a:solidFill>
          <a:ln>
            <a:noFill/>
          </a:ln>
          <a:effectLst>
            <a:outerShdw blurRad="63500" sy="-100000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396371" name="Rectangle 83">
            <a:extLst>
              <a:ext uri="{FF2B5EF4-FFF2-40B4-BE49-F238E27FC236}">
                <a16:creationId xmlns:a16="http://schemas.microsoft.com/office/drawing/2014/main" id="{1B102D6B-E990-5B4F-A9C5-E5564EBE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1231900"/>
            <a:ext cx="1371600" cy="2590800"/>
          </a:xfrm>
          <a:prstGeom prst="rect">
            <a:avLst/>
          </a:prstGeom>
          <a:solidFill>
            <a:srgbClr val="CC99FF">
              <a:alpha val="52940"/>
            </a:srgbClr>
          </a:solidFill>
          <a:ln>
            <a:noFill/>
          </a:ln>
          <a:effectLst>
            <a:outerShdw blurRad="63500" sy="-100000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396372" name="Rectangle 84">
            <a:extLst>
              <a:ext uri="{FF2B5EF4-FFF2-40B4-BE49-F238E27FC236}">
                <a16:creationId xmlns:a16="http://schemas.microsoft.com/office/drawing/2014/main" id="{E399C084-2422-C84D-B795-8171392F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1231900"/>
            <a:ext cx="1371600" cy="2590800"/>
          </a:xfrm>
          <a:prstGeom prst="rect">
            <a:avLst/>
          </a:prstGeom>
          <a:solidFill>
            <a:srgbClr val="BFBFEF">
              <a:alpha val="76862"/>
            </a:srgbClr>
          </a:solidFill>
          <a:ln>
            <a:noFill/>
          </a:ln>
          <a:effectLst>
            <a:outerShdw blurRad="63500" sy="-100000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396373" name="Rectangle 85">
            <a:extLst>
              <a:ext uri="{FF2B5EF4-FFF2-40B4-BE49-F238E27FC236}">
                <a16:creationId xmlns:a16="http://schemas.microsoft.com/office/drawing/2014/main" id="{89641C95-84B0-724B-B862-318812EAA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1231900"/>
            <a:ext cx="1219200" cy="2590800"/>
          </a:xfrm>
          <a:prstGeom prst="rect">
            <a:avLst/>
          </a:prstGeom>
          <a:solidFill>
            <a:srgbClr val="CCFFCC">
              <a:alpha val="72940"/>
            </a:srgbClr>
          </a:solidFill>
          <a:ln>
            <a:noFill/>
          </a:ln>
          <a:effectLst>
            <a:outerShdw blurRad="63500" sy="-100000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26634" name="Rectangle 86">
            <a:extLst>
              <a:ext uri="{FF2B5EF4-FFF2-40B4-BE49-F238E27FC236}">
                <a16:creationId xmlns:a16="http://schemas.microsoft.com/office/drawing/2014/main" id="{5A51D22C-03AC-9949-99F7-FCA54C449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308100"/>
            <a:ext cx="2209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54 Mbps</a:t>
            </a:r>
          </a:p>
        </p:txBody>
      </p:sp>
      <p:sp>
        <p:nvSpPr>
          <p:cNvPr id="26635" name="Rectangle 87">
            <a:extLst>
              <a:ext uri="{FF2B5EF4-FFF2-40B4-BE49-F238E27FC236}">
                <a16:creationId xmlns:a16="http://schemas.microsoft.com/office/drawing/2014/main" id="{5D7FDE40-4166-5A4B-9D3E-7E7A384F3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612900"/>
            <a:ext cx="2209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5-11 Mbps</a:t>
            </a:r>
          </a:p>
        </p:txBody>
      </p:sp>
      <p:sp>
        <p:nvSpPr>
          <p:cNvPr id="26636" name="Rectangle 88">
            <a:extLst>
              <a:ext uri="{FF2B5EF4-FFF2-40B4-BE49-F238E27FC236}">
                <a16:creationId xmlns:a16="http://schemas.microsoft.com/office/drawing/2014/main" id="{1831704B-36DF-3845-B2B4-37759EA5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917700"/>
            <a:ext cx="9144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1 Mbps</a:t>
            </a:r>
          </a:p>
        </p:txBody>
      </p:sp>
      <p:sp>
        <p:nvSpPr>
          <p:cNvPr id="26637" name="Line 89">
            <a:extLst>
              <a:ext uri="{FF2B5EF4-FFF2-40B4-BE49-F238E27FC236}">
                <a16:creationId xmlns:a16="http://schemas.microsoft.com/office/drawing/2014/main" id="{93A107DA-E890-6C4E-B19E-03306842CB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7500" y="2413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Rectangle 90">
            <a:extLst>
              <a:ext uri="{FF2B5EF4-FFF2-40B4-BE49-F238E27FC236}">
                <a16:creationId xmlns:a16="http://schemas.microsoft.com/office/drawing/2014/main" id="{73AA206E-4A8B-184A-A11F-C04A615E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2070100"/>
            <a:ext cx="685800" cy="2508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</a:rPr>
              <a:t>802.15</a:t>
            </a:r>
          </a:p>
        </p:txBody>
      </p:sp>
      <p:sp>
        <p:nvSpPr>
          <p:cNvPr id="26639" name="Rectangle 91">
            <a:extLst>
              <a:ext uri="{FF2B5EF4-FFF2-40B4-BE49-F238E27FC236}">
                <a16:creationId xmlns:a16="http://schemas.microsoft.com/office/drawing/2014/main" id="{1A27CA61-99DD-284F-8D79-48A75945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1689100"/>
            <a:ext cx="1611312" cy="152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panose="020B0604020202020204" pitchFamily="34" charset="0"/>
              </a:rPr>
              <a:t>802.11b</a:t>
            </a:r>
          </a:p>
        </p:txBody>
      </p:sp>
      <p:sp>
        <p:nvSpPr>
          <p:cNvPr id="26640" name="Rectangle 92">
            <a:extLst>
              <a:ext uri="{FF2B5EF4-FFF2-40B4-BE49-F238E27FC236}">
                <a16:creationId xmlns:a16="http://schemas.microsoft.com/office/drawing/2014/main" id="{A1DE83A8-18FF-C148-A19F-88BE0C7E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1384300"/>
            <a:ext cx="1371600" cy="18256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panose="020B0604020202020204" pitchFamily="34" charset="0"/>
              </a:rPr>
              <a:t>802.11{a,g}</a:t>
            </a:r>
          </a:p>
        </p:txBody>
      </p:sp>
      <p:sp>
        <p:nvSpPr>
          <p:cNvPr id="26641" name="Rectangle 93">
            <a:extLst>
              <a:ext uri="{FF2B5EF4-FFF2-40B4-BE49-F238E27FC236}">
                <a16:creationId xmlns:a16="http://schemas.microsoft.com/office/drawing/2014/main" id="{88B12FBA-6B29-3146-BDEF-A0EEA722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3213100"/>
            <a:ext cx="4038600" cy="2286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panose="020B0604020202020204" pitchFamily="34" charset="0"/>
              </a:rPr>
              <a:t>IS-95 CDMA, GSM</a:t>
            </a:r>
          </a:p>
        </p:txBody>
      </p:sp>
      <p:sp>
        <p:nvSpPr>
          <p:cNvPr id="26642" name="Rectangle 94">
            <a:extLst>
              <a:ext uri="{FF2B5EF4-FFF2-40B4-BE49-F238E27FC236}">
                <a16:creationId xmlns:a16="http://schemas.microsoft.com/office/drawing/2014/main" id="{0309432B-F44B-3340-B1EC-B59E1C33C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2908300"/>
            <a:ext cx="3810000" cy="2286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panose="020B0604020202020204" pitchFamily="34" charset="0"/>
              </a:rPr>
              <a:t>UMTS/WCDMA, CDMA2000</a:t>
            </a:r>
          </a:p>
        </p:txBody>
      </p:sp>
      <p:sp>
        <p:nvSpPr>
          <p:cNvPr id="26643" name="Rectangle 95">
            <a:extLst>
              <a:ext uri="{FF2B5EF4-FFF2-40B4-BE49-F238E27FC236}">
                <a16:creationId xmlns:a16="http://schemas.microsoft.com/office/drawing/2014/main" id="{AF6F6A61-B58B-184C-A582-825C980C3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1612900"/>
            <a:ext cx="990600" cy="2286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.11 p-to-p link</a:t>
            </a:r>
          </a:p>
        </p:txBody>
      </p:sp>
      <p:sp>
        <p:nvSpPr>
          <p:cNvPr id="26644" name="Text Box 96">
            <a:extLst>
              <a:ext uri="{FF2B5EF4-FFF2-40B4-BE49-F238E27FC236}">
                <a16:creationId xmlns:a16="http://schemas.microsoft.com/office/drawing/2014/main" id="{D3DF18C4-1115-1245-B6FE-2EE58EF7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060700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2G</a:t>
            </a:r>
          </a:p>
        </p:txBody>
      </p:sp>
      <p:sp>
        <p:nvSpPr>
          <p:cNvPr id="26645" name="Line 97">
            <a:extLst>
              <a:ext uri="{FF2B5EF4-FFF2-40B4-BE49-F238E27FC236}">
                <a16:creationId xmlns:a16="http://schemas.microsoft.com/office/drawing/2014/main" id="{1D5101F5-77C3-2043-BB8B-4CE4358B7D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9100" y="32131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Text Box 98">
            <a:extLst>
              <a:ext uri="{FF2B5EF4-FFF2-40B4-BE49-F238E27FC236}">
                <a16:creationId xmlns:a16="http://schemas.microsoft.com/office/drawing/2014/main" id="{EC2C70B3-0CB5-8D40-ACD5-8E738A3F4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2755900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3G</a:t>
            </a:r>
          </a:p>
        </p:txBody>
      </p:sp>
      <p:sp>
        <p:nvSpPr>
          <p:cNvPr id="26647" name="Line 99">
            <a:extLst>
              <a:ext uri="{FF2B5EF4-FFF2-40B4-BE49-F238E27FC236}">
                <a16:creationId xmlns:a16="http://schemas.microsoft.com/office/drawing/2014/main" id="{EE36686E-E175-7A4B-8C42-5B8F3AC962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9100" y="2908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48" name="Group 100">
            <a:extLst>
              <a:ext uri="{FF2B5EF4-FFF2-40B4-BE49-F238E27FC236}">
                <a16:creationId xmlns:a16="http://schemas.microsoft.com/office/drawing/2014/main" id="{0B1A017A-1660-8E4A-A1C4-B9598927C844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3822700"/>
            <a:ext cx="7162800" cy="1125538"/>
            <a:chOff x="480" y="3072"/>
            <a:chExt cx="4512" cy="709"/>
          </a:xfrm>
        </p:grpSpPr>
        <p:sp>
          <p:nvSpPr>
            <p:cNvPr id="26650" name="Line 101">
              <a:extLst>
                <a:ext uri="{FF2B5EF4-FFF2-40B4-BE49-F238E27FC236}">
                  <a16:creationId xmlns:a16="http://schemas.microsoft.com/office/drawing/2014/main" id="{B93CC9FD-165D-CA4E-8F6F-6314905A2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072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Text Box 102">
              <a:extLst>
                <a:ext uri="{FF2B5EF4-FFF2-40B4-BE49-F238E27FC236}">
                  <a16:creationId xmlns:a16="http://schemas.microsoft.com/office/drawing/2014/main" id="{A1672E02-DDD6-0C41-8431-6E752A649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" y="3082"/>
              <a:ext cx="516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Indoor</a:t>
              </a:r>
            </a:p>
            <a:p>
              <a:pPr algn="ctr" eaLnBrk="1" hangingPunct="1"/>
              <a:endParaRPr lang="en-US" altLang="en-US" sz="1400">
                <a:latin typeface="Arial" panose="020B0604020202020204" pitchFamily="34" charset="0"/>
              </a:endParaRPr>
            </a:p>
            <a:p>
              <a:pPr algn="ctr" eaLnBrk="1" hangingPunct="1"/>
              <a:endParaRPr lang="en-US" altLang="en-US" sz="1400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</a:rPr>
                <a:t>10 – 30m</a:t>
              </a:r>
            </a:p>
          </p:txBody>
        </p:sp>
        <p:sp>
          <p:nvSpPr>
            <p:cNvPr id="26652" name="Text Box 103">
              <a:extLst>
                <a:ext uri="{FF2B5EF4-FFF2-40B4-BE49-F238E27FC236}">
                  <a16:creationId xmlns:a16="http://schemas.microsoft.com/office/drawing/2014/main" id="{1A36277E-2E8F-3749-8739-8E8498885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3072"/>
              <a:ext cx="57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Outdoor</a:t>
              </a:r>
            </a:p>
            <a:p>
              <a:pPr eaLnBrk="1" hangingPunct="1"/>
              <a:endParaRPr lang="en-US" altLang="en-US" sz="1400">
                <a:latin typeface="Arial" panose="020B0604020202020204" pitchFamily="34" charset="0"/>
              </a:endParaRPr>
            </a:p>
            <a:p>
              <a:pPr eaLnBrk="1" hangingPunct="1"/>
              <a:endParaRPr lang="en-US" altLang="en-US" sz="140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1200">
                  <a:latin typeface="Arial" panose="020B0604020202020204" pitchFamily="34" charset="0"/>
                </a:rPr>
                <a:t>50 – 200m</a:t>
              </a:r>
            </a:p>
            <a:p>
              <a:pPr eaLnBrk="1" hangingPunct="1"/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6653" name="Text Box 104">
              <a:extLst>
                <a:ext uri="{FF2B5EF4-FFF2-40B4-BE49-F238E27FC236}">
                  <a16:creationId xmlns:a16="http://schemas.microsoft.com/office/drawing/2014/main" id="{E913A295-BF65-4549-B358-DA3A678B5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3072"/>
              <a:ext cx="66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Mid range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outdoor</a:t>
              </a:r>
            </a:p>
            <a:p>
              <a:pPr algn="ctr" eaLnBrk="1" hangingPunct="1"/>
              <a:endParaRPr lang="en-US" altLang="en-US" sz="1400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</a:rPr>
                <a:t>200m – 4Km</a:t>
              </a:r>
            </a:p>
            <a:p>
              <a:pPr algn="ctr" eaLnBrk="1" hangingPunct="1"/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6654" name="Text Box 105">
              <a:extLst>
                <a:ext uri="{FF2B5EF4-FFF2-40B4-BE49-F238E27FC236}">
                  <a16:creationId xmlns:a16="http://schemas.microsoft.com/office/drawing/2014/main" id="{FA1A5C47-7F18-1D4A-A7F0-F34317E99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" y="3072"/>
              <a:ext cx="683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Long range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outdoor</a:t>
              </a:r>
            </a:p>
            <a:p>
              <a:pPr algn="ctr" eaLnBrk="1" hangingPunct="1"/>
              <a:endParaRPr lang="en-US" altLang="en-US" sz="1400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</a:rPr>
                <a:t>5Km – 20Km</a:t>
              </a:r>
            </a:p>
            <a:p>
              <a:pPr algn="ctr" eaLnBrk="1" hangingPunct="1"/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26649" name="Rectangle 106">
            <a:extLst>
              <a:ext uri="{FF2B5EF4-FFF2-40B4-BE49-F238E27FC236}">
                <a16:creationId xmlns:a16="http://schemas.microsoft.com/office/drawing/2014/main" id="{8F33E0B0-28E9-B342-AA35-1822253C1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952500"/>
            <a:ext cx="3048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3">
            <a:extLst>
              <a:ext uri="{FF2B5EF4-FFF2-40B4-BE49-F238E27FC236}">
                <a16:creationId xmlns:a16="http://schemas.microsoft.com/office/drawing/2014/main" id="{78A86AB3-DA73-E848-ABC0-3BB9FDDE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E5E183B1-2BFA-9C41-90BF-BEA22DEB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8479C0A7-DF19-BF40-842D-D658596D24B7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7C85441-69FB-7E4F-A870-FAB5A7369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Elements of a wireless network</a:t>
            </a:r>
          </a:p>
        </p:txBody>
      </p:sp>
      <p:sp>
        <p:nvSpPr>
          <p:cNvPr id="28676" name="Oval 3">
            <a:extLst>
              <a:ext uri="{FF2B5EF4-FFF2-40B4-BE49-F238E27FC236}">
                <a16:creationId xmlns:a16="http://schemas.microsoft.com/office/drawing/2014/main" id="{B193BAB1-0B3A-F841-8C74-384A8A7C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id="{3DEA9E88-5B67-5742-A9E7-3733DEE747CD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28741" name="Freeform 5">
              <a:extLst>
                <a:ext uri="{FF2B5EF4-FFF2-40B4-BE49-F238E27FC236}">
                  <a16:creationId xmlns:a16="http://schemas.microsoft.com/office/drawing/2014/main" id="{FE5B7A3C-5261-C84C-96BD-3031F989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9 w 2135"/>
                <a:gd name="T1" fmla="*/ 435 h 1662"/>
                <a:gd name="T2" fmla="*/ 73 w 2135"/>
                <a:gd name="T3" fmla="*/ 51 h 1662"/>
                <a:gd name="T4" fmla="*/ 458 w 2135"/>
                <a:gd name="T5" fmla="*/ 131 h 1662"/>
                <a:gd name="T6" fmla="*/ 843 w 2135"/>
                <a:gd name="T7" fmla="*/ 67 h 1662"/>
                <a:gd name="T8" fmla="*/ 1395 w 2135"/>
                <a:gd name="T9" fmla="*/ 271 h 1662"/>
                <a:gd name="T10" fmla="*/ 1403 w 2135"/>
                <a:gd name="T11" fmla="*/ 764 h 1662"/>
                <a:gd name="T12" fmla="*/ 1102 w 2135"/>
                <a:gd name="T13" fmla="*/ 1069 h 1662"/>
                <a:gd name="T14" fmla="*/ 567 w 2135"/>
                <a:gd name="T15" fmla="*/ 1012 h 1662"/>
                <a:gd name="T16" fmla="*/ 349 w 2135"/>
                <a:gd name="T17" fmla="*/ 848 h 1662"/>
                <a:gd name="T18" fmla="*/ 128 w 2135"/>
                <a:gd name="T19" fmla="*/ 712 h 1662"/>
                <a:gd name="T20" fmla="*/ 19 w 2135"/>
                <a:gd name="T21" fmla="*/ 43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Text Box 6">
              <a:extLst>
                <a:ext uri="{FF2B5EF4-FFF2-40B4-BE49-F238E27FC236}">
                  <a16:creationId xmlns:a16="http://schemas.microsoft.com/office/drawing/2014/main" id="{EA7D47B5-92D3-7F44-9931-E4FB3A0CE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network </a:t>
              </a:r>
            </a:p>
            <a:p>
              <a:pPr algn="ctr" eaLnBrk="1" hangingPunct="1"/>
              <a:r>
                <a:rPr lang="en-US" altLang="en-US"/>
                <a:t>infrastructure</a:t>
              </a:r>
            </a:p>
          </p:txBody>
        </p:sp>
      </p:grpSp>
      <p:pic>
        <p:nvPicPr>
          <p:cNvPr id="28678" name="Picture 7" descr="31u_bnrz[1]">
            <a:extLst>
              <a:ext uri="{FF2B5EF4-FFF2-40B4-BE49-F238E27FC236}">
                <a16:creationId xmlns:a16="http://schemas.microsoft.com/office/drawing/2014/main" id="{2C3DCEBC-942C-1A42-B8C3-AC3132C4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8">
            <a:extLst>
              <a:ext uri="{FF2B5EF4-FFF2-40B4-BE49-F238E27FC236}">
                <a16:creationId xmlns:a16="http://schemas.microsoft.com/office/drawing/2014/main" id="{B5672A78-6C0C-F44E-99D1-BA6B4B495E54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28730" name="Oval 9">
              <a:extLst>
                <a:ext uri="{FF2B5EF4-FFF2-40B4-BE49-F238E27FC236}">
                  <a16:creationId xmlns:a16="http://schemas.microsoft.com/office/drawing/2014/main" id="{BB1BEDD0-FD96-E840-883C-ED3C170C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8731" name="Picture 10" descr="31u_bnrz[1]">
              <a:extLst>
                <a:ext uri="{FF2B5EF4-FFF2-40B4-BE49-F238E27FC236}">
                  <a16:creationId xmlns:a16="http://schemas.microsoft.com/office/drawing/2014/main" id="{83C8AC7B-1090-1A4A-9880-2B10F30E4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32" name="Group 11">
              <a:extLst>
                <a:ext uri="{FF2B5EF4-FFF2-40B4-BE49-F238E27FC236}">
                  <a16:creationId xmlns:a16="http://schemas.microsoft.com/office/drawing/2014/main" id="{1F7344DA-E949-3346-A3A5-B5BD539A2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8739" name="Object 26">
                <a:extLst>
                  <a:ext uri="{FF2B5EF4-FFF2-40B4-BE49-F238E27FC236}">
                    <a16:creationId xmlns:a16="http://schemas.microsoft.com/office/drawing/2014/main" id="{C4418B01-7A5C-DF4E-967C-DC8AD20C19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69" name="Clip" r:id="rId6" imgW="7740650" imgH="7867650" progId="MS_ClipArt_Gallery.2">
                      <p:embed/>
                    </p:oleObj>
                  </mc:Choice>
                  <mc:Fallback>
                    <p:oleObj name="Clip" r:id="rId6" imgW="7740650" imgH="786765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40" name="Object 27">
                <a:extLst>
                  <a:ext uri="{FF2B5EF4-FFF2-40B4-BE49-F238E27FC236}">
                    <a16:creationId xmlns:a16="http://schemas.microsoft.com/office/drawing/2014/main" id="{2D1224B0-46C7-D04B-B748-C632AD416A2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0" name="Clip" r:id="rId8" imgW="11817350" imgH="11176000" progId="MS_ClipArt_Gallery.2">
                      <p:embed/>
                    </p:oleObj>
                  </mc:Choice>
                  <mc:Fallback>
                    <p:oleObj name="Clip" r:id="rId8" imgW="11817350" imgH="111760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733" name="Group 14">
              <a:extLst>
                <a:ext uri="{FF2B5EF4-FFF2-40B4-BE49-F238E27FC236}">
                  <a16:creationId xmlns:a16="http://schemas.microsoft.com/office/drawing/2014/main" id="{77152029-4BE0-AC47-8DEF-FB27832A9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28737" name="Object 24">
                <a:extLst>
                  <a:ext uri="{FF2B5EF4-FFF2-40B4-BE49-F238E27FC236}">
                    <a16:creationId xmlns:a16="http://schemas.microsoft.com/office/drawing/2014/main" id="{07BD08F5-8300-A447-835D-2A6B316D358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1" name="Clip" r:id="rId10" imgW="7740650" imgH="7867650" progId="MS_ClipArt_Gallery.2">
                      <p:embed/>
                    </p:oleObj>
                  </mc:Choice>
                  <mc:Fallback>
                    <p:oleObj name="Clip" r:id="rId10" imgW="7740650" imgH="786765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38" name="Object 25">
                <a:extLst>
                  <a:ext uri="{FF2B5EF4-FFF2-40B4-BE49-F238E27FC236}">
                    <a16:creationId xmlns:a16="http://schemas.microsoft.com/office/drawing/2014/main" id="{A3555BBA-E1CB-814E-B26C-C301DD6257E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2" name="Clip" r:id="rId11" imgW="11817350" imgH="11176000" progId="MS_ClipArt_Gallery.2">
                      <p:embed/>
                    </p:oleObj>
                  </mc:Choice>
                  <mc:Fallback>
                    <p:oleObj name="Clip" r:id="rId11" imgW="11817350" imgH="111760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734" name="Group 17">
              <a:extLst>
                <a:ext uri="{FF2B5EF4-FFF2-40B4-BE49-F238E27FC236}">
                  <a16:creationId xmlns:a16="http://schemas.microsoft.com/office/drawing/2014/main" id="{693514A3-80B0-AA41-884A-0DCDC2EDC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28735" name="Object 22">
                <a:extLst>
                  <a:ext uri="{FF2B5EF4-FFF2-40B4-BE49-F238E27FC236}">
                    <a16:creationId xmlns:a16="http://schemas.microsoft.com/office/drawing/2014/main" id="{4AED203D-120B-0E40-B429-7B1456695CD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3" name="Clip" r:id="rId12" imgW="7740650" imgH="7867650" progId="MS_ClipArt_Gallery.2">
                      <p:embed/>
                    </p:oleObj>
                  </mc:Choice>
                  <mc:Fallback>
                    <p:oleObj name="Clip" r:id="rId12" imgW="7740650" imgH="786765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36" name="Object 23">
                <a:extLst>
                  <a:ext uri="{FF2B5EF4-FFF2-40B4-BE49-F238E27FC236}">
                    <a16:creationId xmlns:a16="http://schemas.microsoft.com/office/drawing/2014/main" id="{E472B093-8ABF-574C-85CB-DBEC42BDCBF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4" name="Clip" r:id="rId13" imgW="11817350" imgH="11176000" progId="MS_ClipArt_Gallery.2">
                      <p:embed/>
                    </p:oleObj>
                  </mc:Choice>
                  <mc:Fallback>
                    <p:oleObj name="Clip" r:id="rId13" imgW="11817350" imgH="111760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8680" name="Line 20">
            <a:extLst>
              <a:ext uri="{FF2B5EF4-FFF2-40B4-BE49-F238E27FC236}">
                <a16:creationId xmlns:a16="http://schemas.microsoft.com/office/drawing/2014/main" id="{8FCD1131-9AAE-9845-A370-8530B5B99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Oval 21">
            <a:extLst>
              <a:ext uri="{FF2B5EF4-FFF2-40B4-BE49-F238E27FC236}">
                <a16:creationId xmlns:a16="http://schemas.microsoft.com/office/drawing/2014/main" id="{F0439822-EC40-B647-B3F1-DA9A9DFAF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8682" name="Picture 22" descr="31u_bnrz[1]">
            <a:extLst>
              <a:ext uri="{FF2B5EF4-FFF2-40B4-BE49-F238E27FC236}">
                <a16:creationId xmlns:a16="http://schemas.microsoft.com/office/drawing/2014/main" id="{4C730729-E274-F744-A9E2-E146262C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3" name="Group 23">
            <a:extLst>
              <a:ext uri="{FF2B5EF4-FFF2-40B4-BE49-F238E27FC236}">
                <a16:creationId xmlns:a16="http://schemas.microsoft.com/office/drawing/2014/main" id="{A9AAA960-7429-844C-98DD-F8C2F6C6C336}"/>
              </a:ext>
            </a:extLst>
          </p:cNvPr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28728" name="Object 20">
              <a:extLst>
                <a:ext uri="{FF2B5EF4-FFF2-40B4-BE49-F238E27FC236}">
                  <a16:creationId xmlns:a16="http://schemas.microsoft.com/office/drawing/2014/main" id="{A280F64A-51F3-B940-85AA-4405A7D6AB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5" name="Clip" r:id="rId14" imgW="7740650" imgH="7867650" progId="MS_ClipArt_Gallery.2">
                    <p:embed/>
                  </p:oleObj>
                </mc:Choice>
                <mc:Fallback>
                  <p:oleObj name="Clip" r:id="rId14" imgW="7740650" imgH="786765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9" name="Object 21">
              <a:extLst>
                <a:ext uri="{FF2B5EF4-FFF2-40B4-BE49-F238E27FC236}">
                  <a16:creationId xmlns:a16="http://schemas.microsoft.com/office/drawing/2014/main" id="{F52BDCF7-75BF-E841-8342-868668C964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6" name="Clip" r:id="rId15" imgW="11817350" imgH="11176000" progId="MS_ClipArt_Gallery.2">
                    <p:embed/>
                  </p:oleObj>
                </mc:Choice>
                <mc:Fallback>
                  <p:oleObj name="Clip" r:id="rId15" imgW="11817350" imgH="111760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4" name="Group 26">
            <a:extLst>
              <a:ext uri="{FF2B5EF4-FFF2-40B4-BE49-F238E27FC236}">
                <a16:creationId xmlns:a16="http://schemas.microsoft.com/office/drawing/2014/main" id="{84756480-E443-8249-8DFA-7F0CF1F7305F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28726" name="Object 18">
              <a:extLst>
                <a:ext uri="{FF2B5EF4-FFF2-40B4-BE49-F238E27FC236}">
                  <a16:creationId xmlns:a16="http://schemas.microsoft.com/office/drawing/2014/main" id="{466DBEFE-B4C7-3445-8940-025C48732E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7" name="Clip" r:id="rId16" imgW="7740650" imgH="7867650" progId="MS_ClipArt_Gallery.2">
                    <p:embed/>
                  </p:oleObj>
                </mc:Choice>
                <mc:Fallback>
                  <p:oleObj name="Clip" r:id="rId16" imgW="7740650" imgH="786765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7" name="Object 19">
              <a:extLst>
                <a:ext uri="{FF2B5EF4-FFF2-40B4-BE49-F238E27FC236}">
                  <a16:creationId xmlns:a16="http://schemas.microsoft.com/office/drawing/2014/main" id="{9A676A96-4AEE-A743-8486-9CC566B3AE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8" name="Clip" r:id="rId17" imgW="11817350" imgH="11176000" progId="MS_ClipArt_Gallery.2">
                    <p:embed/>
                  </p:oleObj>
                </mc:Choice>
                <mc:Fallback>
                  <p:oleObj name="Clip" r:id="rId17" imgW="11817350" imgH="111760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5" name="Group 29">
            <a:extLst>
              <a:ext uri="{FF2B5EF4-FFF2-40B4-BE49-F238E27FC236}">
                <a16:creationId xmlns:a16="http://schemas.microsoft.com/office/drawing/2014/main" id="{1607323C-CB14-FF4E-90FD-F9EADCF407F8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28724" name="Object 16">
              <a:extLst>
                <a:ext uri="{FF2B5EF4-FFF2-40B4-BE49-F238E27FC236}">
                  <a16:creationId xmlns:a16="http://schemas.microsoft.com/office/drawing/2014/main" id="{F4A33FB1-C5AE-4F47-907D-D74A05683B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9" name="Clip" r:id="rId18" imgW="7740650" imgH="7867650" progId="MS_ClipArt_Gallery.2">
                    <p:embed/>
                  </p:oleObj>
                </mc:Choice>
                <mc:Fallback>
                  <p:oleObj name="Clip" r:id="rId18" imgW="7740650" imgH="786765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5" name="Object 17">
              <a:extLst>
                <a:ext uri="{FF2B5EF4-FFF2-40B4-BE49-F238E27FC236}">
                  <a16:creationId xmlns:a16="http://schemas.microsoft.com/office/drawing/2014/main" id="{DF7F66D9-E8DE-DF46-A0D4-A16D01A6C0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0" name="Clip" r:id="rId19" imgW="11817350" imgH="11176000" progId="MS_ClipArt_Gallery.2">
                    <p:embed/>
                  </p:oleObj>
                </mc:Choice>
                <mc:Fallback>
                  <p:oleObj name="Clip" r:id="rId19" imgW="11817350" imgH="111760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6" name="Line 32">
            <a:extLst>
              <a:ext uri="{FF2B5EF4-FFF2-40B4-BE49-F238E27FC236}">
                <a16:creationId xmlns:a16="http://schemas.microsoft.com/office/drawing/2014/main" id="{61093177-EFB4-D540-BFEC-D607063929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7" name="Group 33">
            <a:extLst>
              <a:ext uri="{FF2B5EF4-FFF2-40B4-BE49-F238E27FC236}">
                <a16:creationId xmlns:a16="http://schemas.microsoft.com/office/drawing/2014/main" id="{A7BDED90-0EA4-EC4D-94D6-3D1D3A777DDE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28722" name="Object 14">
              <a:extLst>
                <a:ext uri="{FF2B5EF4-FFF2-40B4-BE49-F238E27FC236}">
                  <a16:creationId xmlns:a16="http://schemas.microsoft.com/office/drawing/2014/main" id="{9E63394E-55F4-9B4C-B2E6-905500455B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1" name="Clip" r:id="rId20" imgW="7740650" imgH="7867650" progId="MS_ClipArt_Gallery.2">
                    <p:embed/>
                  </p:oleObj>
                </mc:Choice>
                <mc:Fallback>
                  <p:oleObj name="Clip" r:id="rId20" imgW="7740650" imgH="786765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3" name="Object 15">
              <a:extLst>
                <a:ext uri="{FF2B5EF4-FFF2-40B4-BE49-F238E27FC236}">
                  <a16:creationId xmlns:a16="http://schemas.microsoft.com/office/drawing/2014/main" id="{2EAF81AE-A547-6244-8763-576B290148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2" name="Clip" r:id="rId21" imgW="11817350" imgH="11176000" progId="MS_ClipArt_Gallery.2">
                    <p:embed/>
                  </p:oleObj>
                </mc:Choice>
                <mc:Fallback>
                  <p:oleObj name="Clip" r:id="rId21" imgW="11817350" imgH="111760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8" name="Oval 36">
            <a:extLst>
              <a:ext uri="{FF2B5EF4-FFF2-40B4-BE49-F238E27FC236}">
                <a16:creationId xmlns:a16="http://schemas.microsoft.com/office/drawing/2014/main" id="{A66B1168-B770-9E40-A4AB-3DF8D927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8689" name="Picture 37" descr="31u_bnrz[1]">
            <a:extLst>
              <a:ext uri="{FF2B5EF4-FFF2-40B4-BE49-F238E27FC236}">
                <a16:creationId xmlns:a16="http://schemas.microsoft.com/office/drawing/2014/main" id="{644BF785-AE76-8B4F-AB32-1ED22F73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0" name="Group 38">
            <a:extLst>
              <a:ext uri="{FF2B5EF4-FFF2-40B4-BE49-F238E27FC236}">
                <a16:creationId xmlns:a16="http://schemas.microsoft.com/office/drawing/2014/main" id="{03D386D4-CF3E-F34A-ABA1-3D2874A8C53F}"/>
              </a:ext>
            </a:extLst>
          </p:cNvPr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28720" name="Object 12">
              <a:extLst>
                <a:ext uri="{FF2B5EF4-FFF2-40B4-BE49-F238E27FC236}">
                  <a16:creationId xmlns:a16="http://schemas.microsoft.com/office/drawing/2014/main" id="{E4E33FE7-59DE-914C-9733-F7E2B6DA79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3" name="Clip" r:id="rId22" imgW="7740650" imgH="7867650" progId="MS_ClipArt_Gallery.2">
                    <p:embed/>
                  </p:oleObj>
                </mc:Choice>
                <mc:Fallback>
                  <p:oleObj name="Clip" r:id="rId22" imgW="7740650" imgH="786765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1" name="Object 13">
              <a:extLst>
                <a:ext uri="{FF2B5EF4-FFF2-40B4-BE49-F238E27FC236}">
                  <a16:creationId xmlns:a16="http://schemas.microsoft.com/office/drawing/2014/main" id="{BFDAB98F-5B5A-1949-85F1-0F2E41401A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4" name="Clip" r:id="rId23" imgW="11817350" imgH="11176000" progId="MS_ClipArt_Gallery.2">
                    <p:embed/>
                  </p:oleObj>
                </mc:Choice>
                <mc:Fallback>
                  <p:oleObj name="Clip" r:id="rId23" imgW="11817350" imgH="111760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91" name="Group 41">
            <a:extLst>
              <a:ext uri="{FF2B5EF4-FFF2-40B4-BE49-F238E27FC236}">
                <a16:creationId xmlns:a16="http://schemas.microsoft.com/office/drawing/2014/main" id="{D8FE75EA-164E-5A4E-BC69-46F137FC120F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28718" name="Object 10">
              <a:extLst>
                <a:ext uri="{FF2B5EF4-FFF2-40B4-BE49-F238E27FC236}">
                  <a16:creationId xmlns:a16="http://schemas.microsoft.com/office/drawing/2014/main" id="{9F9478D4-47D1-8B48-8A40-443F70FD7F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5" name="Clip" r:id="rId24" imgW="7740650" imgH="7867650" progId="MS_ClipArt_Gallery.2">
                    <p:embed/>
                  </p:oleObj>
                </mc:Choice>
                <mc:Fallback>
                  <p:oleObj name="Clip" r:id="rId24" imgW="7740650" imgH="78676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9" name="Object 11">
              <a:extLst>
                <a:ext uri="{FF2B5EF4-FFF2-40B4-BE49-F238E27FC236}">
                  <a16:creationId xmlns:a16="http://schemas.microsoft.com/office/drawing/2014/main" id="{D805DB7C-238C-EA48-A703-174BCEC4EB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" name="Clip" r:id="rId25" imgW="11817350" imgH="11176000" progId="MS_ClipArt_Gallery.2">
                    <p:embed/>
                  </p:oleObj>
                </mc:Choice>
                <mc:Fallback>
                  <p:oleObj name="Clip" r:id="rId25" imgW="11817350" imgH="111760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92" name="Group 44">
            <a:extLst>
              <a:ext uri="{FF2B5EF4-FFF2-40B4-BE49-F238E27FC236}">
                <a16:creationId xmlns:a16="http://schemas.microsoft.com/office/drawing/2014/main" id="{C88D4FEB-A5BD-F149-BC45-9DC19103197E}"/>
              </a:ext>
            </a:extLst>
          </p:cNvPr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28716" name="Object 8">
              <a:extLst>
                <a:ext uri="{FF2B5EF4-FFF2-40B4-BE49-F238E27FC236}">
                  <a16:creationId xmlns:a16="http://schemas.microsoft.com/office/drawing/2014/main" id="{64E98CB4-199F-EB4A-96DF-6E5024C1A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7" name="Clip" r:id="rId26" imgW="7740650" imgH="7867650" progId="MS_ClipArt_Gallery.2">
                    <p:embed/>
                  </p:oleObj>
                </mc:Choice>
                <mc:Fallback>
                  <p:oleObj name="Clip" r:id="rId26" imgW="7740650" imgH="78676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7" name="Object 9">
              <a:extLst>
                <a:ext uri="{FF2B5EF4-FFF2-40B4-BE49-F238E27FC236}">
                  <a16:creationId xmlns:a16="http://schemas.microsoft.com/office/drawing/2014/main" id="{25E67D08-FA64-6E4C-A5B0-CFEFB11298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8" name="Clip" r:id="rId27" imgW="11817350" imgH="11176000" progId="MS_ClipArt_Gallery.2">
                    <p:embed/>
                  </p:oleObj>
                </mc:Choice>
                <mc:Fallback>
                  <p:oleObj name="Clip" r:id="rId27" imgW="11817350" imgH="111760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93" name="Group 47">
            <a:extLst>
              <a:ext uri="{FF2B5EF4-FFF2-40B4-BE49-F238E27FC236}">
                <a16:creationId xmlns:a16="http://schemas.microsoft.com/office/drawing/2014/main" id="{DDBDB0DB-2E9B-3549-886F-330B2A6CE143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28714" name="Object 6">
              <a:extLst>
                <a:ext uri="{FF2B5EF4-FFF2-40B4-BE49-F238E27FC236}">
                  <a16:creationId xmlns:a16="http://schemas.microsoft.com/office/drawing/2014/main" id="{609E2A74-81D3-6F4E-97C1-206F97CBA3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9" name="Clip" r:id="rId28" imgW="7740650" imgH="7867650" progId="MS_ClipArt_Gallery.2">
                    <p:embed/>
                  </p:oleObj>
                </mc:Choice>
                <mc:Fallback>
                  <p:oleObj name="Clip" r:id="rId28" imgW="7740650" imgH="78676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5" name="Object 7">
              <a:extLst>
                <a:ext uri="{FF2B5EF4-FFF2-40B4-BE49-F238E27FC236}">
                  <a16:creationId xmlns:a16="http://schemas.microsoft.com/office/drawing/2014/main" id="{D58473DC-1680-4B47-A5F2-862189ECD8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0" name="Clip" r:id="rId29" imgW="11817350" imgH="11176000" progId="MS_ClipArt_Gallery.2">
                    <p:embed/>
                  </p:oleObj>
                </mc:Choice>
                <mc:Fallback>
                  <p:oleObj name="Clip" r:id="rId29" imgW="11817350" imgH="111760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94" name="Group 50">
            <a:extLst>
              <a:ext uri="{FF2B5EF4-FFF2-40B4-BE49-F238E27FC236}">
                <a16:creationId xmlns:a16="http://schemas.microsoft.com/office/drawing/2014/main" id="{012447E4-F016-DF44-B497-9AF74EF33834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28712" name="Object 4">
              <a:extLst>
                <a:ext uri="{FF2B5EF4-FFF2-40B4-BE49-F238E27FC236}">
                  <a16:creationId xmlns:a16="http://schemas.microsoft.com/office/drawing/2014/main" id="{AADEC71D-2D88-8E4B-8E70-BEEBB4B01B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1" name="Clip" r:id="rId30" imgW="7740650" imgH="7867650" progId="MS_ClipArt_Gallery.2">
                    <p:embed/>
                  </p:oleObj>
                </mc:Choice>
                <mc:Fallback>
                  <p:oleObj name="Clip" r:id="rId30" imgW="7740650" imgH="78676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3" name="Object 5">
              <a:extLst>
                <a:ext uri="{FF2B5EF4-FFF2-40B4-BE49-F238E27FC236}">
                  <a16:creationId xmlns:a16="http://schemas.microsoft.com/office/drawing/2014/main" id="{6170CA1A-07DE-904B-B59C-87B793E568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2" name="Clip" r:id="rId31" imgW="11817350" imgH="11176000" progId="MS_ClipArt_Gallery.2">
                    <p:embed/>
                  </p:oleObj>
                </mc:Choice>
                <mc:Fallback>
                  <p:oleObj name="Clip" r:id="rId31" imgW="11817350" imgH="111760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95" name="Group 53">
            <a:extLst>
              <a:ext uri="{FF2B5EF4-FFF2-40B4-BE49-F238E27FC236}">
                <a16:creationId xmlns:a16="http://schemas.microsoft.com/office/drawing/2014/main" id="{2CCE51E3-2248-3B47-AF2B-A0189B938D2D}"/>
              </a:ext>
            </a:extLst>
          </p:cNvPr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28705" name="Group 54">
              <a:extLst>
                <a:ext uri="{FF2B5EF4-FFF2-40B4-BE49-F238E27FC236}">
                  <a16:creationId xmlns:a16="http://schemas.microsoft.com/office/drawing/2014/main" id="{80B9DCD8-0F44-AB4F-8758-23120027E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28710" name="Object 2">
                <a:extLst>
                  <a:ext uri="{FF2B5EF4-FFF2-40B4-BE49-F238E27FC236}">
                    <a16:creationId xmlns:a16="http://schemas.microsoft.com/office/drawing/2014/main" id="{069B9F2C-8872-1343-872F-5A5D4C9441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93" name="Clip" r:id="rId32" imgW="7740650" imgH="7867650" progId="MS_ClipArt_Gallery.2">
                      <p:embed/>
                    </p:oleObj>
                  </mc:Choice>
                  <mc:Fallback>
                    <p:oleObj name="Clip" r:id="rId32" imgW="7740650" imgH="786765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11" name="Object 3">
                <a:extLst>
                  <a:ext uri="{FF2B5EF4-FFF2-40B4-BE49-F238E27FC236}">
                    <a16:creationId xmlns:a16="http://schemas.microsoft.com/office/drawing/2014/main" id="{19155D55-71CC-C041-A251-88B48121C5A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94" name="Clip" r:id="rId33" imgW="11817350" imgH="11176000" progId="MS_ClipArt_Gallery.2">
                      <p:embed/>
                    </p:oleObj>
                  </mc:Choice>
                  <mc:Fallback>
                    <p:oleObj name="Clip" r:id="rId33" imgW="11817350" imgH="111760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706" name="Line 57">
              <a:extLst>
                <a:ext uri="{FF2B5EF4-FFF2-40B4-BE49-F238E27FC236}">
                  <a16:creationId xmlns:a16="http://schemas.microsoft.com/office/drawing/2014/main" id="{39BFB2C4-6F74-7348-B1E3-54B885C12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58">
              <a:extLst>
                <a:ext uri="{FF2B5EF4-FFF2-40B4-BE49-F238E27FC236}">
                  <a16:creationId xmlns:a16="http://schemas.microsoft.com/office/drawing/2014/main" id="{873C6F90-AA05-B24D-8A3D-93B3D697F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59">
              <a:extLst>
                <a:ext uri="{FF2B5EF4-FFF2-40B4-BE49-F238E27FC236}">
                  <a16:creationId xmlns:a16="http://schemas.microsoft.com/office/drawing/2014/main" id="{2301AF4C-D9E9-6746-AFFD-7F0549767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60">
              <a:extLst>
                <a:ext uri="{FF2B5EF4-FFF2-40B4-BE49-F238E27FC236}">
                  <a16:creationId xmlns:a16="http://schemas.microsoft.com/office/drawing/2014/main" id="{D786CBC4-C5EF-3544-80EC-9B9449DDE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Line 61">
            <a:extLst>
              <a:ext uri="{FF2B5EF4-FFF2-40B4-BE49-F238E27FC236}">
                <a16:creationId xmlns:a16="http://schemas.microsoft.com/office/drawing/2014/main" id="{1FA98E04-1214-5143-A685-DA19C54B01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62">
            <a:extLst>
              <a:ext uri="{FF2B5EF4-FFF2-40B4-BE49-F238E27FC236}">
                <a16:creationId xmlns:a16="http://schemas.microsoft.com/office/drawing/2014/main" id="{60C3804A-FE30-644A-8E2F-FB84BF34E3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98" name="Group 87">
            <a:extLst>
              <a:ext uri="{FF2B5EF4-FFF2-40B4-BE49-F238E27FC236}">
                <a16:creationId xmlns:a16="http://schemas.microsoft.com/office/drawing/2014/main" id="{2C973FD5-6AB8-434A-A47B-299094CF456B}"/>
              </a:ext>
            </a:extLst>
          </p:cNvPr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28699" name="Rectangle 63">
              <a:extLst>
                <a:ext uri="{FF2B5EF4-FFF2-40B4-BE49-F238E27FC236}">
                  <a16:creationId xmlns:a16="http://schemas.microsoft.com/office/drawing/2014/main" id="{2E55A4A1-D79E-4041-9985-85C178C4A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0" name="Rectangle 64">
              <a:extLst>
                <a:ext uri="{FF2B5EF4-FFF2-40B4-BE49-F238E27FC236}">
                  <a16:creationId xmlns:a16="http://schemas.microsoft.com/office/drawing/2014/main" id="{878F6F0D-86CB-7545-8562-DB07F58F9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1" name="Rectangle 65">
              <a:extLst>
                <a:ext uri="{FF2B5EF4-FFF2-40B4-BE49-F238E27FC236}">
                  <a16:creationId xmlns:a16="http://schemas.microsoft.com/office/drawing/2014/main" id="{9DCF767E-5DBE-4D46-8C80-9BE47EE0F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/>
                <a:t> infrastructure mode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altLang="en-US" sz="2000"/>
                <a:t>base station connects mobiles into wired network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altLang="en-US" sz="2000"/>
                <a:t>handoff: mobile changes base station providing connection into wired network</a:t>
              </a:r>
            </a:p>
          </p:txBody>
        </p:sp>
        <p:sp>
          <p:nvSpPr>
            <p:cNvPr id="28702" name="Line 84">
              <a:extLst>
                <a:ext uri="{FF2B5EF4-FFF2-40B4-BE49-F238E27FC236}">
                  <a16:creationId xmlns:a16="http://schemas.microsoft.com/office/drawing/2014/main" id="{C444AD25-F628-A946-9DD5-FA670CA5C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Line 85">
              <a:extLst>
                <a:ext uri="{FF2B5EF4-FFF2-40B4-BE49-F238E27FC236}">
                  <a16:creationId xmlns:a16="http://schemas.microsoft.com/office/drawing/2014/main" id="{235978CD-BC88-BD44-BFC7-527F27B94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4" name="Line 86">
              <a:extLst>
                <a:ext uri="{FF2B5EF4-FFF2-40B4-BE49-F238E27FC236}">
                  <a16:creationId xmlns:a16="http://schemas.microsoft.com/office/drawing/2014/main" id="{6EF667D4-0264-E240-8E68-33B4A9DE8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3">
            <a:extLst>
              <a:ext uri="{FF2B5EF4-FFF2-40B4-BE49-F238E27FC236}">
                <a16:creationId xmlns:a16="http://schemas.microsoft.com/office/drawing/2014/main" id="{FB52497C-A6F4-B94F-BBD9-3C7E58A4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6: Wireless and Mobile Networks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653AB094-67E8-3A42-A3CB-208E512D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6-</a:t>
            </a:r>
            <a:fld id="{54676EBC-6CA0-9B47-82D7-512E715CF119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64">
            <a:extLst>
              <a:ext uri="{FF2B5EF4-FFF2-40B4-BE49-F238E27FC236}">
                <a16:creationId xmlns:a16="http://schemas.microsoft.com/office/drawing/2014/main" id="{5FF7E724-EA3B-7841-A130-4173648F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24" name="Rectangle 240">
            <a:extLst>
              <a:ext uri="{FF2B5EF4-FFF2-40B4-BE49-F238E27FC236}">
                <a16:creationId xmlns:a16="http://schemas.microsoft.com/office/drawing/2014/main" id="{AA8D16F0-31A2-574E-A99E-70332A58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208">
            <a:extLst>
              <a:ext uri="{FF2B5EF4-FFF2-40B4-BE49-F238E27FC236}">
                <a16:creationId xmlns:a16="http://schemas.microsoft.com/office/drawing/2014/main" id="{2BC63A38-1985-FF46-953F-7B060D3C39BB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30770" name="Oval 209">
              <a:extLst>
                <a:ext uri="{FF2B5EF4-FFF2-40B4-BE49-F238E27FC236}">
                  <a16:creationId xmlns:a16="http://schemas.microsoft.com/office/drawing/2014/main" id="{3A5A23E7-41CB-2C4F-A24C-2D9E1064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71" name="Group 210">
              <a:extLst>
                <a:ext uri="{FF2B5EF4-FFF2-40B4-BE49-F238E27FC236}">
                  <a16:creationId xmlns:a16="http://schemas.microsoft.com/office/drawing/2014/main" id="{7A91D60C-7AB6-144C-B0F1-4003084949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0772" name="Object 20">
                <a:extLst>
                  <a:ext uri="{FF2B5EF4-FFF2-40B4-BE49-F238E27FC236}">
                    <a16:creationId xmlns:a16="http://schemas.microsoft.com/office/drawing/2014/main" id="{33B83D03-4156-314A-9F5A-549CD55530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4" name="Clip" r:id="rId4" imgW="7740650" imgH="7867650" progId="MS_ClipArt_Gallery.2">
                      <p:embed/>
                    </p:oleObj>
                  </mc:Choice>
                  <mc:Fallback>
                    <p:oleObj name="Clip" r:id="rId4" imgW="7740650" imgH="7867650" progId="MS_ClipArt_Gallery.2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73" name="Object 21">
                <a:extLst>
                  <a:ext uri="{FF2B5EF4-FFF2-40B4-BE49-F238E27FC236}">
                    <a16:creationId xmlns:a16="http://schemas.microsoft.com/office/drawing/2014/main" id="{41D39E16-77F6-E846-BF96-7A8540EE49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5" name="Clip" r:id="rId6" imgW="11817350" imgH="11176000" progId="MS_ClipArt_Gallery.2">
                      <p:embed/>
                    </p:oleObj>
                  </mc:Choice>
                  <mc:Fallback>
                    <p:oleObj name="Clip" r:id="rId6" imgW="11817350" imgH="11176000" progId="MS_ClipArt_Gallery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0726" name="Rectangle 2">
            <a:extLst>
              <a:ext uri="{FF2B5EF4-FFF2-40B4-BE49-F238E27FC236}">
                <a16:creationId xmlns:a16="http://schemas.microsoft.com/office/drawing/2014/main" id="{5E4D4395-D8DD-1747-96EA-143017FD2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Elements of a wireless network</a:t>
            </a:r>
          </a:p>
        </p:txBody>
      </p:sp>
      <p:sp>
        <p:nvSpPr>
          <p:cNvPr id="30727" name="Rectangle 66">
            <a:extLst>
              <a:ext uri="{FF2B5EF4-FFF2-40B4-BE49-F238E27FC236}">
                <a16:creationId xmlns:a16="http://schemas.microsoft.com/office/drawing/2014/main" id="{6884867D-BDCB-3347-9B01-78EF00B7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/>
              <a:t>Ad hoc mode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no base stations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nodes can only transmit to other nodes within link coverage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/>
              <a:t>nodes organize themselves into a network: route among themselves</a:t>
            </a:r>
          </a:p>
        </p:txBody>
      </p:sp>
      <p:grpSp>
        <p:nvGrpSpPr>
          <p:cNvPr id="4" name="Group 137">
            <a:extLst>
              <a:ext uri="{FF2B5EF4-FFF2-40B4-BE49-F238E27FC236}">
                <a16:creationId xmlns:a16="http://schemas.microsoft.com/office/drawing/2014/main" id="{C6193818-B770-B745-8C77-C098DA0B2217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30766" name="Oval 138">
              <a:extLst>
                <a:ext uri="{FF2B5EF4-FFF2-40B4-BE49-F238E27FC236}">
                  <a16:creationId xmlns:a16="http://schemas.microsoft.com/office/drawing/2014/main" id="{B93E0CC4-593E-444F-858D-BADC0B78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67" name="Group 139">
              <a:extLst>
                <a:ext uri="{FF2B5EF4-FFF2-40B4-BE49-F238E27FC236}">
                  <a16:creationId xmlns:a16="http://schemas.microsoft.com/office/drawing/2014/main" id="{532EC880-A9C1-0641-86EB-18F1BD3BC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0768" name="Object 18">
                <a:extLst>
                  <a:ext uri="{FF2B5EF4-FFF2-40B4-BE49-F238E27FC236}">
                    <a16:creationId xmlns:a16="http://schemas.microsoft.com/office/drawing/2014/main" id="{863CD7E7-7AEB-524B-8D2D-7DF4DBE932B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6" name="Clip" r:id="rId8" imgW="7740650" imgH="7867650" progId="MS_ClipArt_Gallery.2">
                      <p:embed/>
                    </p:oleObj>
                  </mc:Choice>
                  <mc:Fallback>
                    <p:oleObj name="Clip" r:id="rId8" imgW="7740650" imgH="786765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69" name="Object 19">
                <a:extLst>
                  <a:ext uri="{FF2B5EF4-FFF2-40B4-BE49-F238E27FC236}">
                    <a16:creationId xmlns:a16="http://schemas.microsoft.com/office/drawing/2014/main" id="{E6761F93-8489-BE42-A599-40BBA0780FC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7" name="Clip" r:id="rId9" imgW="11817350" imgH="11176000" progId="MS_ClipArt_Gallery.2">
                      <p:embed/>
                    </p:oleObj>
                  </mc:Choice>
                  <mc:Fallback>
                    <p:oleObj name="Clip" r:id="rId9" imgW="11817350" imgH="1117600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198">
            <a:extLst>
              <a:ext uri="{FF2B5EF4-FFF2-40B4-BE49-F238E27FC236}">
                <a16:creationId xmlns:a16="http://schemas.microsoft.com/office/drawing/2014/main" id="{C65AC6BD-8628-ED47-9E95-1F3CC706E7DA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30762" name="Oval 199">
              <a:extLst>
                <a:ext uri="{FF2B5EF4-FFF2-40B4-BE49-F238E27FC236}">
                  <a16:creationId xmlns:a16="http://schemas.microsoft.com/office/drawing/2014/main" id="{06257A3D-D8E9-4047-8A50-24211D81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63" name="Group 200">
              <a:extLst>
                <a:ext uri="{FF2B5EF4-FFF2-40B4-BE49-F238E27FC236}">
                  <a16:creationId xmlns:a16="http://schemas.microsoft.com/office/drawing/2014/main" id="{1B40C0B4-AAD4-734E-920E-AB543279A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0764" name="Object 16">
                <a:extLst>
                  <a:ext uri="{FF2B5EF4-FFF2-40B4-BE49-F238E27FC236}">
                    <a16:creationId xmlns:a16="http://schemas.microsoft.com/office/drawing/2014/main" id="{D5C26D1B-8911-DC44-BAAF-4C0D897DF5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8" name="Clip" r:id="rId10" imgW="7740650" imgH="7867650" progId="MS_ClipArt_Gallery.2">
                      <p:embed/>
                    </p:oleObj>
                  </mc:Choice>
                  <mc:Fallback>
                    <p:oleObj name="Clip" r:id="rId10" imgW="7740650" imgH="786765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65" name="Object 17">
                <a:extLst>
                  <a:ext uri="{FF2B5EF4-FFF2-40B4-BE49-F238E27FC236}">
                    <a16:creationId xmlns:a16="http://schemas.microsoft.com/office/drawing/2014/main" id="{7F7C32AD-1A06-B948-B24C-A95AF5628D7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9" name="Clip" r:id="rId11" imgW="11817350" imgH="11176000" progId="MS_ClipArt_Gallery.2">
                      <p:embed/>
                    </p:oleObj>
                  </mc:Choice>
                  <mc:Fallback>
                    <p:oleObj name="Clip" r:id="rId11" imgW="11817350" imgH="11176000" progId="MS_ClipArt_Gallery.2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203">
            <a:extLst>
              <a:ext uri="{FF2B5EF4-FFF2-40B4-BE49-F238E27FC236}">
                <a16:creationId xmlns:a16="http://schemas.microsoft.com/office/drawing/2014/main" id="{EF53B349-91A5-684C-A81A-A51408065012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30758" name="Oval 204">
              <a:extLst>
                <a:ext uri="{FF2B5EF4-FFF2-40B4-BE49-F238E27FC236}">
                  <a16:creationId xmlns:a16="http://schemas.microsoft.com/office/drawing/2014/main" id="{EBC993BC-D911-9F49-A769-37C7A9BCF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59" name="Group 205">
              <a:extLst>
                <a:ext uri="{FF2B5EF4-FFF2-40B4-BE49-F238E27FC236}">
                  <a16:creationId xmlns:a16="http://schemas.microsoft.com/office/drawing/2014/main" id="{5756CCFF-653B-1843-BB53-1F998B5D8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0760" name="Object 14">
                <a:extLst>
                  <a:ext uri="{FF2B5EF4-FFF2-40B4-BE49-F238E27FC236}">
                    <a16:creationId xmlns:a16="http://schemas.microsoft.com/office/drawing/2014/main" id="{8C76ECAF-1AA8-844A-9240-C310671892C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0" name="Clip" r:id="rId12" imgW="7740650" imgH="7867650" progId="MS_ClipArt_Gallery.2">
                      <p:embed/>
                    </p:oleObj>
                  </mc:Choice>
                  <mc:Fallback>
                    <p:oleObj name="Clip" r:id="rId12" imgW="7740650" imgH="786765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61" name="Object 15">
                <a:extLst>
                  <a:ext uri="{FF2B5EF4-FFF2-40B4-BE49-F238E27FC236}">
                    <a16:creationId xmlns:a16="http://schemas.microsoft.com/office/drawing/2014/main" id="{9BC518FB-8EB3-4F42-872F-1D66D52524C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1" name="Clip" r:id="rId13" imgW="11817350" imgH="11176000" progId="MS_ClipArt_Gallery.2">
                      <p:embed/>
                    </p:oleObj>
                  </mc:Choice>
                  <mc:Fallback>
                    <p:oleObj name="Clip" r:id="rId13" imgW="11817350" imgH="111760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" name="Group 112">
            <a:extLst>
              <a:ext uri="{FF2B5EF4-FFF2-40B4-BE49-F238E27FC236}">
                <a16:creationId xmlns:a16="http://schemas.microsoft.com/office/drawing/2014/main" id="{14B3286A-E1C7-D046-A72D-F775A27307B8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30754" name="Oval 113">
              <a:extLst>
                <a:ext uri="{FF2B5EF4-FFF2-40B4-BE49-F238E27FC236}">
                  <a16:creationId xmlns:a16="http://schemas.microsoft.com/office/drawing/2014/main" id="{D7B74984-0F95-264B-926D-480505DDD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55" name="Group 114">
              <a:extLst>
                <a:ext uri="{FF2B5EF4-FFF2-40B4-BE49-F238E27FC236}">
                  <a16:creationId xmlns:a16="http://schemas.microsoft.com/office/drawing/2014/main" id="{871CC943-86F3-2B4F-A6E4-99E1C7E1B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0756" name="Object 12">
                <a:extLst>
                  <a:ext uri="{FF2B5EF4-FFF2-40B4-BE49-F238E27FC236}">
                    <a16:creationId xmlns:a16="http://schemas.microsoft.com/office/drawing/2014/main" id="{C4712985-C2C9-5448-85DE-F3CFEC3C75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2" name="Clip" r:id="rId14" imgW="7740650" imgH="7867650" progId="MS_ClipArt_Gallery.2">
                      <p:embed/>
                    </p:oleObj>
                  </mc:Choice>
                  <mc:Fallback>
                    <p:oleObj name="Clip" r:id="rId14" imgW="7740650" imgH="786765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57" name="Object 13">
                <a:extLst>
                  <a:ext uri="{FF2B5EF4-FFF2-40B4-BE49-F238E27FC236}">
                    <a16:creationId xmlns:a16="http://schemas.microsoft.com/office/drawing/2014/main" id="{90A7B3A9-7DE6-5348-A29C-7F9B368C24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3" name="Clip" r:id="rId15" imgW="11817350" imgH="11176000" progId="MS_ClipArt_Gallery.2">
                      <p:embed/>
                    </p:oleObj>
                  </mc:Choice>
                  <mc:Fallback>
                    <p:oleObj name="Clip" r:id="rId15" imgW="11817350" imgH="111760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" name="Group 239">
            <a:extLst>
              <a:ext uri="{FF2B5EF4-FFF2-40B4-BE49-F238E27FC236}">
                <a16:creationId xmlns:a16="http://schemas.microsoft.com/office/drawing/2014/main" id="{1819ADC5-A2FC-B742-84EF-71EF01D0AF2E}"/>
              </a:ext>
            </a:extLst>
          </p:cNvPr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30733" name="Rectangle 65">
              <a:extLst>
                <a:ext uri="{FF2B5EF4-FFF2-40B4-BE49-F238E27FC236}">
                  <a16:creationId xmlns:a16="http://schemas.microsoft.com/office/drawing/2014/main" id="{FD5B4730-6DB3-194A-9C4E-55E1409DD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4" name="Oval 214">
              <a:extLst>
                <a:ext uri="{FF2B5EF4-FFF2-40B4-BE49-F238E27FC236}">
                  <a16:creationId xmlns:a16="http://schemas.microsoft.com/office/drawing/2014/main" id="{3A563EA5-5E78-3D40-A6E8-4100869D3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5" name="Oval 219">
              <a:extLst>
                <a:ext uri="{FF2B5EF4-FFF2-40B4-BE49-F238E27FC236}">
                  <a16:creationId xmlns:a16="http://schemas.microsoft.com/office/drawing/2014/main" id="{67319FEA-2910-2C4F-B524-A17A53FED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6" name="Oval 229">
              <a:extLst>
                <a:ext uri="{FF2B5EF4-FFF2-40B4-BE49-F238E27FC236}">
                  <a16:creationId xmlns:a16="http://schemas.microsoft.com/office/drawing/2014/main" id="{2011F67A-F9CE-8043-92D3-9EB6B9007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7" name="Oval 234">
              <a:extLst>
                <a:ext uri="{FF2B5EF4-FFF2-40B4-BE49-F238E27FC236}">
                  <a16:creationId xmlns:a16="http://schemas.microsoft.com/office/drawing/2014/main" id="{85AA3281-E585-A441-AC72-FA9309E3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8" name="Oval 224">
              <a:extLst>
                <a:ext uri="{FF2B5EF4-FFF2-40B4-BE49-F238E27FC236}">
                  <a16:creationId xmlns:a16="http://schemas.microsoft.com/office/drawing/2014/main" id="{71F9A18E-9833-C342-AA1C-629DD41D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39" name="Group 225">
              <a:extLst>
                <a:ext uri="{FF2B5EF4-FFF2-40B4-BE49-F238E27FC236}">
                  <a16:creationId xmlns:a16="http://schemas.microsoft.com/office/drawing/2014/main" id="{58C5CC95-77E2-1048-B637-AE031A91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30752" name="Object 10">
                <a:extLst>
                  <a:ext uri="{FF2B5EF4-FFF2-40B4-BE49-F238E27FC236}">
                    <a16:creationId xmlns:a16="http://schemas.microsoft.com/office/drawing/2014/main" id="{35471996-68D5-0448-8695-6AF42C2EB9C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4" name="Clip" r:id="rId16" imgW="7740650" imgH="7867650" progId="MS_ClipArt_Gallery.2">
                      <p:embed/>
                    </p:oleObj>
                  </mc:Choice>
                  <mc:Fallback>
                    <p:oleObj name="Clip" r:id="rId16" imgW="7740650" imgH="786765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53" name="Object 11">
                <a:extLst>
                  <a:ext uri="{FF2B5EF4-FFF2-40B4-BE49-F238E27FC236}">
                    <a16:creationId xmlns:a16="http://schemas.microsoft.com/office/drawing/2014/main" id="{A98BA241-871A-0C44-A06D-76C80AA15E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5" name="Clip" r:id="rId17" imgW="11817350" imgH="11176000" progId="MS_ClipArt_Gallery.2">
                      <p:embed/>
                    </p:oleObj>
                  </mc:Choice>
                  <mc:Fallback>
                    <p:oleObj name="Clip" r:id="rId17" imgW="11817350" imgH="1117600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40" name="Group 235">
              <a:extLst>
                <a:ext uri="{FF2B5EF4-FFF2-40B4-BE49-F238E27FC236}">
                  <a16:creationId xmlns:a16="http://schemas.microsoft.com/office/drawing/2014/main" id="{8DC1BAC2-3401-7042-93CA-10D23E478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30750" name="Object 8">
                <a:extLst>
                  <a:ext uri="{FF2B5EF4-FFF2-40B4-BE49-F238E27FC236}">
                    <a16:creationId xmlns:a16="http://schemas.microsoft.com/office/drawing/2014/main" id="{98D69C57-23CB-8646-B086-3B409471C73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6" name="Clip" r:id="rId18" imgW="7740650" imgH="7867650" progId="MS_ClipArt_Gallery.2">
                      <p:embed/>
                    </p:oleObj>
                  </mc:Choice>
                  <mc:Fallback>
                    <p:oleObj name="Clip" r:id="rId18" imgW="7740650" imgH="786765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51" name="Object 9">
                <a:extLst>
                  <a:ext uri="{FF2B5EF4-FFF2-40B4-BE49-F238E27FC236}">
                    <a16:creationId xmlns:a16="http://schemas.microsoft.com/office/drawing/2014/main" id="{0A5E44E5-3BAB-2C4F-8259-5DB2052EC2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7" name="Clip" r:id="rId19" imgW="11817350" imgH="11176000" progId="MS_ClipArt_Gallery.2">
                      <p:embed/>
                    </p:oleObj>
                  </mc:Choice>
                  <mc:Fallback>
                    <p:oleObj name="Clip" r:id="rId19" imgW="11817350" imgH="111760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41" name="Group 220">
              <a:extLst>
                <a:ext uri="{FF2B5EF4-FFF2-40B4-BE49-F238E27FC236}">
                  <a16:creationId xmlns:a16="http://schemas.microsoft.com/office/drawing/2014/main" id="{72FB7C95-6DD9-DF45-83E8-C7E8AAEF3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30748" name="Object 6">
                <a:extLst>
                  <a:ext uri="{FF2B5EF4-FFF2-40B4-BE49-F238E27FC236}">
                    <a16:creationId xmlns:a16="http://schemas.microsoft.com/office/drawing/2014/main" id="{4437E207-9D88-BB4A-A29C-DF21801D60C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8" name="Clip" r:id="rId20" imgW="7740650" imgH="7867650" progId="MS_ClipArt_Gallery.2">
                      <p:embed/>
                    </p:oleObj>
                  </mc:Choice>
                  <mc:Fallback>
                    <p:oleObj name="Clip" r:id="rId20" imgW="7740650" imgH="786765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9" name="Object 7">
                <a:extLst>
                  <a:ext uri="{FF2B5EF4-FFF2-40B4-BE49-F238E27FC236}">
                    <a16:creationId xmlns:a16="http://schemas.microsoft.com/office/drawing/2014/main" id="{E80D709C-7139-F04D-9358-010BA44442B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9" name="Clip" r:id="rId21" imgW="11817350" imgH="11176000" progId="MS_ClipArt_Gallery.2">
                      <p:embed/>
                    </p:oleObj>
                  </mc:Choice>
                  <mc:Fallback>
                    <p:oleObj name="Clip" r:id="rId21" imgW="11817350" imgH="111760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42" name="Group 215">
              <a:extLst>
                <a:ext uri="{FF2B5EF4-FFF2-40B4-BE49-F238E27FC236}">
                  <a16:creationId xmlns:a16="http://schemas.microsoft.com/office/drawing/2014/main" id="{AB90DB94-43F8-7E4F-A192-83CDB9B6D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30746" name="Object 4">
                <a:extLst>
                  <a:ext uri="{FF2B5EF4-FFF2-40B4-BE49-F238E27FC236}">
                    <a16:creationId xmlns:a16="http://schemas.microsoft.com/office/drawing/2014/main" id="{CCCFD1BB-3F8C-2A44-801E-E5DB3059E6B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0" name="Clip" r:id="rId22" imgW="7740650" imgH="7867650" progId="MS_ClipArt_Gallery.2">
                      <p:embed/>
                    </p:oleObj>
                  </mc:Choice>
                  <mc:Fallback>
                    <p:oleObj name="Clip" r:id="rId22" imgW="7740650" imgH="786765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7" name="Object 5">
                <a:extLst>
                  <a:ext uri="{FF2B5EF4-FFF2-40B4-BE49-F238E27FC236}">
                    <a16:creationId xmlns:a16="http://schemas.microsoft.com/office/drawing/2014/main" id="{E4C449C0-D9F5-5A4D-84DC-9CCB76C0C8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1" name="Clip" r:id="rId23" imgW="11817350" imgH="11176000" progId="MS_ClipArt_Gallery.2">
                      <p:embed/>
                    </p:oleObj>
                  </mc:Choice>
                  <mc:Fallback>
                    <p:oleObj name="Clip" r:id="rId23" imgW="11817350" imgH="1117600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43" name="Group 230">
              <a:extLst>
                <a:ext uri="{FF2B5EF4-FFF2-40B4-BE49-F238E27FC236}">
                  <a16:creationId xmlns:a16="http://schemas.microsoft.com/office/drawing/2014/main" id="{0B48151B-4C9D-C849-A8D9-662F142CA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30744" name="Object 2">
                <a:extLst>
                  <a:ext uri="{FF2B5EF4-FFF2-40B4-BE49-F238E27FC236}">
                    <a16:creationId xmlns:a16="http://schemas.microsoft.com/office/drawing/2014/main" id="{4CC310D3-2316-F04D-94C2-CFD6AA9200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2" name="Clip" r:id="rId24" imgW="7740650" imgH="7867650" progId="MS_ClipArt_Gallery.2">
                      <p:embed/>
                    </p:oleObj>
                  </mc:Choice>
                  <mc:Fallback>
                    <p:oleObj name="Clip" r:id="rId24" imgW="7740650" imgH="786765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5" name="Object 3">
                <a:extLst>
                  <a:ext uri="{FF2B5EF4-FFF2-40B4-BE49-F238E27FC236}">
                    <a16:creationId xmlns:a16="http://schemas.microsoft.com/office/drawing/2014/main" id="{B9234F23-9751-9248-9DBC-45466376F4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3" name="Clip" r:id="rId25" imgW="11817350" imgH="11176000" progId="MS_ClipArt_Gallery.2">
                      <p:embed/>
                    </p:oleObj>
                  </mc:Choice>
                  <mc:Fallback>
                    <p:oleObj name="Clip" r:id="rId25" imgW="11817350" imgH="111760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35358</TotalTime>
  <Words>4367</Words>
  <Application>Microsoft Macintosh PowerPoint</Application>
  <PresentationFormat>On-screen Show (4:3)</PresentationFormat>
  <Paragraphs>1146</Paragraphs>
  <Slides>64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Comic Sans MS</vt:lpstr>
      <vt:lpstr>ＭＳ Ｐゴシック</vt:lpstr>
      <vt:lpstr>Arial</vt:lpstr>
      <vt:lpstr>ZapfDingbats</vt:lpstr>
      <vt:lpstr>Times New Roman</vt:lpstr>
      <vt:lpstr>Symbol</vt:lpstr>
      <vt:lpstr>Wingdings</vt:lpstr>
      <vt:lpstr>Batang</vt:lpstr>
      <vt:lpstr>Default Design</vt:lpstr>
      <vt:lpstr>Microsoft Clip Gallery</vt:lpstr>
      <vt:lpstr>Microsoft Word Picture</vt:lpstr>
      <vt:lpstr>Chapter 6: Wireless and Mobile Networks</vt:lpstr>
      <vt:lpstr>Chapter 6 outline</vt:lpstr>
      <vt:lpstr>Elements of a wireless network</vt:lpstr>
      <vt:lpstr>Elements of a wireless network</vt:lpstr>
      <vt:lpstr>Elements of a wireless network</vt:lpstr>
      <vt:lpstr>PowerPoint Presentation</vt:lpstr>
      <vt:lpstr>Characteristics of selected wireless link  standards</vt:lpstr>
      <vt:lpstr>Elements of a wireless network</vt:lpstr>
      <vt:lpstr>Elements of a wireless network</vt:lpstr>
      <vt:lpstr>Wireless Link Characteristics</vt:lpstr>
      <vt:lpstr>Wireless network characteristics</vt:lpstr>
      <vt:lpstr>Code Division Multiple Access (CDMA)</vt:lpstr>
      <vt:lpstr>CDMA Encode/Decode</vt:lpstr>
      <vt:lpstr>CDMA: two-sender interference</vt:lpstr>
      <vt:lpstr>Chapter 6 outline</vt:lpstr>
      <vt:lpstr>IEEE 802.11 Wireless LAN</vt:lpstr>
      <vt:lpstr>802.11 LAN architecture</vt:lpstr>
      <vt:lpstr>802.11: Channels, association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Chapter 6 outline</vt:lpstr>
      <vt:lpstr>PowerPoint Presentation</vt:lpstr>
      <vt:lpstr>Cellular networks: the first hop</vt:lpstr>
      <vt:lpstr>Cellular standards: brief survey</vt:lpstr>
      <vt:lpstr>Cellular standards: brief survey</vt:lpstr>
      <vt:lpstr>Cellular standards: brief survey</vt:lpstr>
      <vt:lpstr>PowerPoint Presentation</vt:lpstr>
      <vt:lpstr>Chapter 6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6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6 Summary</vt:lpstr>
      <vt:lpstr>Questions?</vt:lpstr>
      <vt:lpstr>Mobility: GSM versus Mobile IP</vt:lpstr>
      <vt:lpstr>Wireless, mobility: impact on higher layer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Roy Choudhury, Romit</cp:lastModifiedBy>
  <cp:revision>223</cp:revision>
  <cp:lastPrinted>2000-10-23T11:49:35Z</cp:lastPrinted>
  <dcterms:created xsi:type="dcterms:W3CDTF">1999-10-08T19:08:27Z</dcterms:created>
  <dcterms:modified xsi:type="dcterms:W3CDTF">2020-12-03T21:09:56Z</dcterms:modified>
</cp:coreProperties>
</file>