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7" r:id="rId2"/>
    <p:sldId id="258" r:id="rId3"/>
    <p:sldId id="259" r:id="rId4"/>
    <p:sldId id="260" r:id="rId5"/>
    <p:sldId id="275" r:id="rId6"/>
    <p:sldId id="261" r:id="rId7"/>
    <p:sldId id="292" r:id="rId8"/>
    <p:sldId id="293" r:id="rId9"/>
    <p:sldId id="291"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EF3629-39B3-7E44-8C4E-DB9135557FD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4099" name="Rectangle 3">
            <a:extLst>
              <a:ext uri="{FF2B5EF4-FFF2-40B4-BE49-F238E27FC236}">
                <a16:creationId xmlns:a16="http://schemas.microsoft.com/office/drawing/2014/main" id="{7752E1E2-AD8F-C148-A480-A557F43BF16F}"/>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a:extLst>
              <a:ext uri="{FF2B5EF4-FFF2-40B4-BE49-F238E27FC236}">
                <a16:creationId xmlns:a16="http://schemas.microsoft.com/office/drawing/2014/main" id="{6D74E828-A0E4-6F41-83D9-6AB6B6F82848}"/>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18C4C746-AFD4-A945-B8C9-6CEEC301706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9E0971CA-696A-7E4D-BF53-BC4A601CFC2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4103" name="Rectangle 7">
            <a:extLst>
              <a:ext uri="{FF2B5EF4-FFF2-40B4-BE49-F238E27FC236}">
                <a16:creationId xmlns:a16="http://schemas.microsoft.com/office/drawing/2014/main" id="{D2A1ACB5-45D2-0745-BD05-18AC73091AE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6EC47A8-1920-9C4C-8C23-04B2B2B60D5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226DAB04-1C3D-8145-8F22-D82E33D8CD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484EF3C-FC2C-7545-9CE1-B89BF1528647}" type="slidenum">
              <a:rPr lang="en-US" altLang="en-US" sz="1200"/>
              <a:pPr/>
              <a:t>1</a:t>
            </a:fld>
            <a:endParaRPr lang="en-US" altLang="en-US" sz="1200"/>
          </a:p>
        </p:txBody>
      </p:sp>
      <p:sp>
        <p:nvSpPr>
          <p:cNvPr id="15362" name="Rectangle 2">
            <a:extLst>
              <a:ext uri="{FF2B5EF4-FFF2-40B4-BE49-F238E27FC236}">
                <a16:creationId xmlns:a16="http://schemas.microsoft.com/office/drawing/2014/main" id="{951D1BC1-82EE-D54E-ACEB-BACC363D5B9C}"/>
              </a:ext>
            </a:extLst>
          </p:cNvPr>
          <p:cNvSpPr>
            <a:spLocks noChangeArrowheads="1" noTextEdit="1"/>
          </p:cNvSpPr>
          <p:nvPr>
            <p:ph type="sldImg"/>
          </p:nvPr>
        </p:nvSpPr>
        <p:spPr>
          <a:solidFill>
            <a:srgbClr val="FFFFFF"/>
          </a:solidFill>
          <a:ln/>
        </p:spPr>
      </p:sp>
      <p:sp>
        <p:nvSpPr>
          <p:cNvPr id="15363" name="Rectangle 3">
            <a:extLst>
              <a:ext uri="{FF2B5EF4-FFF2-40B4-BE49-F238E27FC236}">
                <a16:creationId xmlns:a16="http://schemas.microsoft.com/office/drawing/2014/main" id="{E36C2AAD-F96C-C34D-A60D-8F55C13B2B52}"/>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FED6A92D-87F1-6345-9194-A3F87C5A75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5A14816-A774-8A49-97D7-C692B6FDEAD7}" type="slidenum">
              <a:rPr lang="en-US" altLang="en-US" sz="1200"/>
              <a:pPr/>
              <a:t>2</a:t>
            </a:fld>
            <a:endParaRPr lang="en-US" altLang="en-US" sz="1200"/>
          </a:p>
        </p:txBody>
      </p:sp>
      <p:sp>
        <p:nvSpPr>
          <p:cNvPr id="17410" name="Rectangle 2">
            <a:extLst>
              <a:ext uri="{FF2B5EF4-FFF2-40B4-BE49-F238E27FC236}">
                <a16:creationId xmlns:a16="http://schemas.microsoft.com/office/drawing/2014/main" id="{389A6EE1-C333-524A-BA72-B4E0B59A2D63}"/>
              </a:ext>
            </a:extLst>
          </p:cNvPr>
          <p:cNvSpPr>
            <a:spLocks noChangeArrowheads="1" noTextEdit="1"/>
          </p:cNvSpPr>
          <p:nvPr>
            <p:ph type="sldImg"/>
          </p:nvPr>
        </p:nvSpPr>
        <p:spPr>
          <a:ln/>
        </p:spPr>
      </p:sp>
      <p:sp>
        <p:nvSpPr>
          <p:cNvPr id="17411" name="Rectangle 3">
            <a:extLst>
              <a:ext uri="{FF2B5EF4-FFF2-40B4-BE49-F238E27FC236}">
                <a16:creationId xmlns:a16="http://schemas.microsoft.com/office/drawing/2014/main" id="{A31923B2-857C-2D49-A416-1F8C5F6DF5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F9812A1F-7977-6742-9041-56EAD379BB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BA1A35C-4067-BD48-85FC-38E750ED271F}" type="slidenum">
              <a:rPr lang="en-US" altLang="en-US" sz="1200"/>
              <a:pPr/>
              <a:t>3</a:t>
            </a:fld>
            <a:endParaRPr lang="en-US" altLang="en-US" sz="1200"/>
          </a:p>
        </p:txBody>
      </p:sp>
      <p:sp>
        <p:nvSpPr>
          <p:cNvPr id="19458" name="Rectangle 2">
            <a:extLst>
              <a:ext uri="{FF2B5EF4-FFF2-40B4-BE49-F238E27FC236}">
                <a16:creationId xmlns:a16="http://schemas.microsoft.com/office/drawing/2014/main" id="{6E1BAC3F-3629-C646-BD68-B412D1125DA1}"/>
              </a:ext>
            </a:extLst>
          </p:cNvPr>
          <p:cNvSpPr>
            <a:spLocks noChangeArrowheads="1" noTextEdit="1"/>
          </p:cNvSpPr>
          <p:nvPr>
            <p:ph type="sldImg"/>
          </p:nvPr>
        </p:nvSpPr>
        <p:spPr>
          <a:solidFill>
            <a:srgbClr val="FFFFFF"/>
          </a:solidFill>
          <a:ln/>
        </p:spPr>
      </p:sp>
      <p:sp>
        <p:nvSpPr>
          <p:cNvPr id="19459" name="Rectangle 3">
            <a:extLst>
              <a:ext uri="{FF2B5EF4-FFF2-40B4-BE49-F238E27FC236}">
                <a16:creationId xmlns:a16="http://schemas.microsoft.com/office/drawing/2014/main" id="{7974A1C0-55BB-E048-A30A-7CB08611FD8E}"/>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421EAAFE-B3E0-E54F-8B64-1F1F79F628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FE838A4-FB2F-C44A-8CD3-33B6A017E840}" type="slidenum">
              <a:rPr lang="en-US" altLang="en-US" sz="1200"/>
              <a:pPr/>
              <a:t>4</a:t>
            </a:fld>
            <a:endParaRPr lang="en-US" altLang="en-US" sz="1200"/>
          </a:p>
        </p:txBody>
      </p:sp>
      <p:sp>
        <p:nvSpPr>
          <p:cNvPr id="21506" name="Rectangle 2">
            <a:extLst>
              <a:ext uri="{FF2B5EF4-FFF2-40B4-BE49-F238E27FC236}">
                <a16:creationId xmlns:a16="http://schemas.microsoft.com/office/drawing/2014/main" id="{DFBD684D-1D2A-2F49-BFBF-EDDDD8623D18}"/>
              </a:ext>
            </a:extLst>
          </p:cNvPr>
          <p:cNvSpPr>
            <a:spLocks noChangeArrowheads="1" noTextEdit="1"/>
          </p:cNvSpPr>
          <p:nvPr>
            <p:ph type="sldImg"/>
          </p:nvPr>
        </p:nvSpPr>
        <p:spPr>
          <a:solidFill>
            <a:srgbClr val="FFFFFF"/>
          </a:solidFill>
          <a:ln/>
        </p:spPr>
      </p:sp>
      <p:sp>
        <p:nvSpPr>
          <p:cNvPr id="21507" name="Rectangle 3">
            <a:extLst>
              <a:ext uri="{FF2B5EF4-FFF2-40B4-BE49-F238E27FC236}">
                <a16:creationId xmlns:a16="http://schemas.microsoft.com/office/drawing/2014/main" id="{A78BDF00-E7EC-3D40-AA50-9E1906CACED5}"/>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D6CB0243-F54B-6F4D-9375-F0F625EA34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0276F1E-70C6-9E40-B085-064233A15746}" type="slidenum">
              <a:rPr lang="en-US" altLang="en-US" sz="1200"/>
              <a:pPr/>
              <a:t>5</a:t>
            </a:fld>
            <a:endParaRPr lang="en-US" altLang="en-US" sz="1200"/>
          </a:p>
        </p:txBody>
      </p:sp>
      <p:sp>
        <p:nvSpPr>
          <p:cNvPr id="23554" name="Rectangle 2">
            <a:extLst>
              <a:ext uri="{FF2B5EF4-FFF2-40B4-BE49-F238E27FC236}">
                <a16:creationId xmlns:a16="http://schemas.microsoft.com/office/drawing/2014/main" id="{DACF0D38-A0CC-8B4C-BB4A-E610DEDC8134}"/>
              </a:ext>
            </a:extLst>
          </p:cNvPr>
          <p:cNvSpPr>
            <a:spLocks noChangeArrowheads="1" noTextEdit="1"/>
          </p:cNvSpPr>
          <p:nvPr>
            <p:ph type="sldImg"/>
          </p:nvPr>
        </p:nvSpPr>
        <p:spPr>
          <a:ln/>
        </p:spPr>
      </p:sp>
      <p:sp>
        <p:nvSpPr>
          <p:cNvPr id="23555" name="Rectangle 3">
            <a:extLst>
              <a:ext uri="{FF2B5EF4-FFF2-40B4-BE49-F238E27FC236}">
                <a16:creationId xmlns:a16="http://schemas.microsoft.com/office/drawing/2014/main" id="{F7B77635-DE42-1947-A7EA-4C19717B8A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4D79E674-2720-C34A-88DB-7B8E823D67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7907ED-8529-744B-9AE1-184B26B238AB}" type="slidenum">
              <a:rPr lang="en-US" altLang="en-US" sz="1200"/>
              <a:pPr/>
              <a:t>6</a:t>
            </a:fld>
            <a:endParaRPr lang="en-US" altLang="en-US" sz="1200"/>
          </a:p>
        </p:txBody>
      </p:sp>
      <p:sp>
        <p:nvSpPr>
          <p:cNvPr id="25602" name="Rectangle 2">
            <a:extLst>
              <a:ext uri="{FF2B5EF4-FFF2-40B4-BE49-F238E27FC236}">
                <a16:creationId xmlns:a16="http://schemas.microsoft.com/office/drawing/2014/main" id="{3D81286C-9821-5F47-A2D0-BEBC6CDC8289}"/>
              </a:ext>
            </a:extLst>
          </p:cNvPr>
          <p:cNvSpPr>
            <a:spLocks noChangeArrowheads="1" noTextEdit="1"/>
          </p:cNvSpPr>
          <p:nvPr>
            <p:ph type="sldImg"/>
          </p:nvPr>
        </p:nvSpPr>
        <p:spPr>
          <a:solidFill>
            <a:srgbClr val="FFFFFF"/>
          </a:solidFill>
          <a:ln/>
        </p:spPr>
      </p:sp>
      <p:sp>
        <p:nvSpPr>
          <p:cNvPr id="25603" name="Rectangle 3">
            <a:extLst>
              <a:ext uri="{FF2B5EF4-FFF2-40B4-BE49-F238E27FC236}">
                <a16:creationId xmlns:a16="http://schemas.microsoft.com/office/drawing/2014/main" id="{C7A68FFA-29CD-524D-8E4B-D4A9FF481E87}"/>
              </a:ext>
            </a:extLst>
          </p:cNvPr>
          <p:cNvSpPr>
            <a:spLocks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91D0DD3-0DB3-6D42-89D8-80F9703E0F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E0F4C25-5664-E449-9C8E-383EE7C599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BBF33F-3F7D-314C-9F16-668D071D5331}"/>
              </a:ext>
            </a:extLst>
          </p:cNvPr>
          <p:cNvSpPr>
            <a:spLocks noGrp="1" noChangeArrowheads="1"/>
          </p:cNvSpPr>
          <p:nvPr>
            <p:ph type="sldNum" sz="quarter" idx="12"/>
          </p:nvPr>
        </p:nvSpPr>
        <p:spPr>
          <a:ln/>
        </p:spPr>
        <p:txBody>
          <a:bodyPr/>
          <a:lstStyle>
            <a:lvl1pPr>
              <a:defRPr/>
            </a:lvl1pPr>
          </a:lstStyle>
          <a:p>
            <a:fld id="{BCD77305-7379-6645-9352-D5237951A819}" type="slidenum">
              <a:rPr lang="en-US" altLang="en-US"/>
              <a:pPr/>
              <a:t>‹#›</a:t>
            </a:fld>
            <a:endParaRPr lang="en-US" altLang="en-US"/>
          </a:p>
        </p:txBody>
      </p:sp>
    </p:spTree>
    <p:extLst>
      <p:ext uri="{BB962C8B-B14F-4D97-AF65-F5344CB8AC3E}">
        <p14:creationId xmlns:p14="http://schemas.microsoft.com/office/powerpoint/2010/main" val="36574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D2BC9DF-7550-934A-BBD5-83B58296C6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8421E8-197D-B540-B454-CE0BB92889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A989A47-81E5-B840-B1F8-10D3578D8031}"/>
              </a:ext>
            </a:extLst>
          </p:cNvPr>
          <p:cNvSpPr>
            <a:spLocks noGrp="1" noChangeArrowheads="1"/>
          </p:cNvSpPr>
          <p:nvPr>
            <p:ph type="sldNum" sz="quarter" idx="12"/>
          </p:nvPr>
        </p:nvSpPr>
        <p:spPr>
          <a:ln/>
        </p:spPr>
        <p:txBody>
          <a:bodyPr/>
          <a:lstStyle>
            <a:lvl1pPr>
              <a:defRPr/>
            </a:lvl1pPr>
          </a:lstStyle>
          <a:p>
            <a:fld id="{E70B9E42-559E-6D43-AFC1-AF9EA725C3AE}" type="slidenum">
              <a:rPr lang="en-US" altLang="en-US"/>
              <a:pPr/>
              <a:t>‹#›</a:t>
            </a:fld>
            <a:endParaRPr lang="en-US" altLang="en-US"/>
          </a:p>
        </p:txBody>
      </p:sp>
    </p:spTree>
    <p:extLst>
      <p:ext uri="{BB962C8B-B14F-4D97-AF65-F5344CB8AC3E}">
        <p14:creationId xmlns:p14="http://schemas.microsoft.com/office/powerpoint/2010/main" val="8449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E043E8-1B66-164E-9C4B-59699E9C4C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29D0A10-EFBD-1841-9E77-9DC003A70C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14407E-D777-5543-A352-AD666DFA684F}"/>
              </a:ext>
            </a:extLst>
          </p:cNvPr>
          <p:cNvSpPr>
            <a:spLocks noGrp="1" noChangeArrowheads="1"/>
          </p:cNvSpPr>
          <p:nvPr>
            <p:ph type="sldNum" sz="quarter" idx="12"/>
          </p:nvPr>
        </p:nvSpPr>
        <p:spPr>
          <a:ln/>
        </p:spPr>
        <p:txBody>
          <a:bodyPr/>
          <a:lstStyle>
            <a:lvl1pPr>
              <a:defRPr/>
            </a:lvl1pPr>
          </a:lstStyle>
          <a:p>
            <a:fld id="{B3729F69-A056-7140-A66E-924A050CA023}" type="slidenum">
              <a:rPr lang="en-US" altLang="en-US"/>
              <a:pPr/>
              <a:t>‹#›</a:t>
            </a:fld>
            <a:endParaRPr lang="en-US" altLang="en-US"/>
          </a:p>
        </p:txBody>
      </p:sp>
    </p:spTree>
    <p:extLst>
      <p:ext uri="{BB962C8B-B14F-4D97-AF65-F5344CB8AC3E}">
        <p14:creationId xmlns:p14="http://schemas.microsoft.com/office/powerpoint/2010/main" val="306171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3CECAD-7F40-7A42-9A95-D7862DB538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F8B61A0-222C-8641-8A85-45F49950A4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FF8166-C8A0-0B48-B125-E0816A17E9BB}"/>
              </a:ext>
            </a:extLst>
          </p:cNvPr>
          <p:cNvSpPr>
            <a:spLocks noGrp="1" noChangeArrowheads="1"/>
          </p:cNvSpPr>
          <p:nvPr>
            <p:ph type="sldNum" sz="quarter" idx="12"/>
          </p:nvPr>
        </p:nvSpPr>
        <p:spPr>
          <a:ln/>
        </p:spPr>
        <p:txBody>
          <a:bodyPr/>
          <a:lstStyle>
            <a:lvl1pPr>
              <a:defRPr/>
            </a:lvl1pPr>
          </a:lstStyle>
          <a:p>
            <a:fld id="{2DBA1046-DF6C-CB41-A8C8-21470375DFF6}" type="slidenum">
              <a:rPr lang="en-US" altLang="en-US"/>
              <a:pPr/>
              <a:t>‹#›</a:t>
            </a:fld>
            <a:endParaRPr lang="en-US" altLang="en-US"/>
          </a:p>
        </p:txBody>
      </p:sp>
    </p:spTree>
    <p:extLst>
      <p:ext uri="{BB962C8B-B14F-4D97-AF65-F5344CB8AC3E}">
        <p14:creationId xmlns:p14="http://schemas.microsoft.com/office/powerpoint/2010/main" val="214847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692358B9-2B9A-A44A-B130-EEF219617D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BC3F00-D656-5A40-843B-9F4011A58F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04C5B0-A79A-064E-AD4D-72230713C294}"/>
              </a:ext>
            </a:extLst>
          </p:cNvPr>
          <p:cNvSpPr>
            <a:spLocks noGrp="1" noChangeArrowheads="1"/>
          </p:cNvSpPr>
          <p:nvPr>
            <p:ph type="sldNum" sz="quarter" idx="12"/>
          </p:nvPr>
        </p:nvSpPr>
        <p:spPr>
          <a:ln/>
        </p:spPr>
        <p:txBody>
          <a:bodyPr/>
          <a:lstStyle>
            <a:lvl1pPr>
              <a:defRPr/>
            </a:lvl1pPr>
          </a:lstStyle>
          <a:p>
            <a:fld id="{4653D2FB-162F-2A4A-B716-38C5AE5558CB}" type="slidenum">
              <a:rPr lang="en-US" altLang="en-US"/>
              <a:pPr/>
              <a:t>‹#›</a:t>
            </a:fld>
            <a:endParaRPr lang="en-US" altLang="en-US"/>
          </a:p>
        </p:txBody>
      </p:sp>
    </p:spTree>
    <p:extLst>
      <p:ext uri="{BB962C8B-B14F-4D97-AF65-F5344CB8AC3E}">
        <p14:creationId xmlns:p14="http://schemas.microsoft.com/office/powerpoint/2010/main" val="300720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46FBC0-638E-184A-BE7F-6D22B53553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85BEAE8-35CB-D942-8CE3-CBE36D2DC5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E97C1ED-279A-944E-8D41-6F7C4B175F87}"/>
              </a:ext>
            </a:extLst>
          </p:cNvPr>
          <p:cNvSpPr>
            <a:spLocks noGrp="1" noChangeArrowheads="1"/>
          </p:cNvSpPr>
          <p:nvPr>
            <p:ph type="sldNum" sz="quarter" idx="12"/>
          </p:nvPr>
        </p:nvSpPr>
        <p:spPr>
          <a:ln/>
        </p:spPr>
        <p:txBody>
          <a:bodyPr/>
          <a:lstStyle>
            <a:lvl1pPr>
              <a:defRPr/>
            </a:lvl1pPr>
          </a:lstStyle>
          <a:p>
            <a:fld id="{9020AB77-607A-6944-8424-13518F1467A0}" type="slidenum">
              <a:rPr lang="en-US" altLang="en-US"/>
              <a:pPr/>
              <a:t>‹#›</a:t>
            </a:fld>
            <a:endParaRPr lang="en-US" altLang="en-US"/>
          </a:p>
        </p:txBody>
      </p:sp>
    </p:spTree>
    <p:extLst>
      <p:ext uri="{BB962C8B-B14F-4D97-AF65-F5344CB8AC3E}">
        <p14:creationId xmlns:p14="http://schemas.microsoft.com/office/powerpoint/2010/main" val="2849454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864446D-81EB-7744-A7B7-9FD8B53446B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D7324A0-79D9-8841-9F3C-FCA58FB5F0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1B842FC-556F-7B4C-AAE7-C47636C3710F}"/>
              </a:ext>
            </a:extLst>
          </p:cNvPr>
          <p:cNvSpPr>
            <a:spLocks noGrp="1" noChangeArrowheads="1"/>
          </p:cNvSpPr>
          <p:nvPr>
            <p:ph type="sldNum" sz="quarter" idx="12"/>
          </p:nvPr>
        </p:nvSpPr>
        <p:spPr>
          <a:ln/>
        </p:spPr>
        <p:txBody>
          <a:bodyPr/>
          <a:lstStyle>
            <a:lvl1pPr>
              <a:defRPr/>
            </a:lvl1pPr>
          </a:lstStyle>
          <a:p>
            <a:fld id="{E0A9F3A6-B4A6-8647-ADE5-EAEBF985D3A0}" type="slidenum">
              <a:rPr lang="en-US" altLang="en-US"/>
              <a:pPr/>
              <a:t>‹#›</a:t>
            </a:fld>
            <a:endParaRPr lang="en-US" altLang="en-US"/>
          </a:p>
        </p:txBody>
      </p:sp>
    </p:spTree>
    <p:extLst>
      <p:ext uri="{BB962C8B-B14F-4D97-AF65-F5344CB8AC3E}">
        <p14:creationId xmlns:p14="http://schemas.microsoft.com/office/powerpoint/2010/main" val="333248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7B2A28-A264-CB41-85D5-00854C7CAFB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953335B-FE75-AC44-8947-0F2E60047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61D2E0C-E47D-9B47-935B-255CA8CE648C}"/>
              </a:ext>
            </a:extLst>
          </p:cNvPr>
          <p:cNvSpPr>
            <a:spLocks noGrp="1" noChangeArrowheads="1"/>
          </p:cNvSpPr>
          <p:nvPr>
            <p:ph type="sldNum" sz="quarter" idx="12"/>
          </p:nvPr>
        </p:nvSpPr>
        <p:spPr>
          <a:ln/>
        </p:spPr>
        <p:txBody>
          <a:bodyPr/>
          <a:lstStyle>
            <a:lvl1pPr>
              <a:defRPr/>
            </a:lvl1pPr>
          </a:lstStyle>
          <a:p>
            <a:fld id="{330D7157-1CFC-F54F-84AC-26391F17C76D}" type="slidenum">
              <a:rPr lang="en-US" altLang="en-US"/>
              <a:pPr/>
              <a:t>‹#›</a:t>
            </a:fld>
            <a:endParaRPr lang="en-US" altLang="en-US"/>
          </a:p>
        </p:txBody>
      </p:sp>
    </p:spTree>
    <p:extLst>
      <p:ext uri="{BB962C8B-B14F-4D97-AF65-F5344CB8AC3E}">
        <p14:creationId xmlns:p14="http://schemas.microsoft.com/office/powerpoint/2010/main" val="133785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F7CCE29-AFD0-1743-B1A0-6FC2DCE4E8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5C59151-7B26-E644-A694-1794D6C3DD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E64C3C4-E6CC-2643-B7BA-F6C9424088EA}"/>
              </a:ext>
            </a:extLst>
          </p:cNvPr>
          <p:cNvSpPr>
            <a:spLocks noGrp="1" noChangeArrowheads="1"/>
          </p:cNvSpPr>
          <p:nvPr>
            <p:ph type="sldNum" sz="quarter" idx="12"/>
          </p:nvPr>
        </p:nvSpPr>
        <p:spPr>
          <a:ln/>
        </p:spPr>
        <p:txBody>
          <a:bodyPr/>
          <a:lstStyle>
            <a:lvl1pPr>
              <a:defRPr/>
            </a:lvl1pPr>
          </a:lstStyle>
          <a:p>
            <a:fld id="{C75D63AB-3B4D-1B4B-BB3E-CE884AB40FFD}" type="slidenum">
              <a:rPr lang="en-US" altLang="en-US"/>
              <a:pPr/>
              <a:t>‹#›</a:t>
            </a:fld>
            <a:endParaRPr lang="en-US" altLang="en-US"/>
          </a:p>
        </p:txBody>
      </p:sp>
    </p:spTree>
    <p:extLst>
      <p:ext uri="{BB962C8B-B14F-4D97-AF65-F5344CB8AC3E}">
        <p14:creationId xmlns:p14="http://schemas.microsoft.com/office/powerpoint/2010/main" val="47283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3AA35B6-6B42-A84E-A801-946ED39C60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3AF3326-150E-8D4A-B813-9619A6EDDF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950CDB-E5B3-6A4D-BD2D-3AC5A1479FFC}"/>
              </a:ext>
            </a:extLst>
          </p:cNvPr>
          <p:cNvSpPr>
            <a:spLocks noGrp="1" noChangeArrowheads="1"/>
          </p:cNvSpPr>
          <p:nvPr>
            <p:ph type="sldNum" sz="quarter" idx="12"/>
          </p:nvPr>
        </p:nvSpPr>
        <p:spPr>
          <a:ln/>
        </p:spPr>
        <p:txBody>
          <a:bodyPr/>
          <a:lstStyle>
            <a:lvl1pPr>
              <a:defRPr/>
            </a:lvl1pPr>
          </a:lstStyle>
          <a:p>
            <a:fld id="{C528376D-F39F-E24A-836D-F3FE80DF8DEC}" type="slidenum">
              <a:rPr lang="en-US" altLang="en-US"/>
              <a:pPr/>
              <a:t>‹#›</a:t>
            </a:fld>
            <a:endParaRPr lang="en-US" altLang="en-US"/>
          </a:p>
        </p:txBody>
      </p:sp>
    </p:spTree>
    <p:extLst>
      <p:ext uri="{BB962C8B-B14F-4D97-AF65-F5344CB8AC3E}">
        <p14:creationId xmlns:p14="http://schemas.microsoft.com/office/powerpoint/2010/main" val="120885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9E0EB9F-69D1-0C45-A98A-72F3D76EF1C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049037A-6F42-C546-A989-710D05EDBA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404AE9-64AE-E44B-B775-9B6D6EE3D8FA}"/>
              </a:ext>
            </a:extLst>
          </p:cNvPr>
          <p:cNvSpPr>
            <a:spLocks noGrp="1" noChangeArrowheads="1"/>
          </p:cNvSpPr>
          <p:nvPr>
            <p:ph type="sldNum" sz="quarter" idx="12"/>
          </p:nvPr>
        </p:nvSpPr>
        <p:spPr>
          <a:ln/>
        </p:spPr>
        <p:txBody>
          <a:bodyPr/>
          <a:lstStyle>
            <a:lvl1pPr>
              <a:defRPr/>
            </a:lvl1pPr>
          </a:lstStyle>
          <a:p>
            <a:fld id="{C42725A1-ADEF-124D-821B-4C2A701691D6}" type="slidenum">
              <a:rPr lang="en-US" altLang="en-US"/>
              <a:pPr/>
              <a:t>‹#›</a:t>
            </a:fld>
            <a:endParaRPr lang="en-US" altLang="en-US"/>
          </a:p>
        </p:txBody>
      </p:sp>
    </p:spTree>
    <p:extLst>
      <p:ext uri="{BB962C8B-B14F-4D97-AF65-F5344CB8AC3E}">
        <p14:creationId xmlns:p14="http://schemas.microsoft.com/office/powerpoint/2010/main" val="325050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5F93A58-4B9F-CC44-9A64-6C0053F7BEBA}"/>
              </a:ext>
            </a:extLst>
          </p:cNvPr>
          <p:cNvSpPr>
            <a:spLocks noGrp="1" noChangeArrowheads="1"/>
          </p:cNvSpPr>
          <p:nvPr>
            <p:ph type="title"/>
          </p:nvPr>
        </p:nvSpPr>
        <p:spPr bwMode="auto">
          <a:xfrm>
            <a:off x="685800" y="381000"/>
            <a:ext cx="7772400" cy="762000"/>
          </a:xfrm>
          <a:prstGeom prst="rect">
            <a:avLst/>
          </a:prstGeom>
          <a:solidFill>
            <a:srgbClr val="999999"/>
          </a:solidFill>
          <a:ln w="9525">
            <a:noFill/>
            <a:miter lim="800000"/>
            <a:headEnd/>
            <a:tailEnd/>
          </a:ln>
          <a:effectLst>
            <a:outerShdw blurRad="63500" dist="38099" dir="2700000" algn="ctr" rotWithShape="0">
              <a:srgbClr val="000000">
                <a:alpha val="74998"/>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BFB1ADA4-C2B5-364E-AE12-6CE7D96775EF}"/>
              </a:ext>
            </a:extLst>
          </p:cNvPr>
          <p:cNvSpPr>
            <a:spLocks noGrp="1" noChangeArrowheads="1"/>
          </p:cNvSpPr>
          <p:nvPr>
            <p:ph type="body" idx="1"/>
          </p:nvPr>
        </p:nvSpPr>
        <p:spPr bwMode="auto">
          <a:xfrm>
            <a:off x="6858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1E08E67-F97B-7B45-9807-F95BE1C0385D}"/>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ea typeface="ＭＳ Ｐゴシック" charset="-128"/>
              </a:defRPr>
            </a:lvl1pPr>
          </a:lstStyle>
          <a:p>
            <a:pPr>
              <a:defRPr/>
            </a:pPr>
            <a:endParaRPr lang="en-US"/>
          </a:p>
        </p:txBody>
      </p:sp>
      <p:sp>
        <p:nvSpPr>
          <p:cNvPr id="1029" name="Rectangle 5">
            <a:extLst>
              <a:ext uri="{FF2B5EF4-FFF2-40B4-BE49-F238E27FC236}">
                <a16:creationId xmlns:a16="http://schemas.microsoft.com/office/drawing/2014/main" id="{BE868D18-83EC-574D-94D2-1B771F956BA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ea typeface="ＭＳ Ｐゴシック" charset="-128"/>
              </a:defRPr>
            </a:lvl1pPr>
          </a:lstStyle>
          <a:p>
            <a:pPr>
              <a:defRPr/>
            </a:pPr>
            <a:endParaRPr lang="en-US"/>
          </a:p>
        </p:txBody>
      </p:sp>
      <p:sp>
        <p:nvSpPr>
          <p:cNvPr id="1030" name="Rectangle 6">
            <a:extLst>
              <a:ext uri="{FF2B5EF4-FFF2-40B4-BE49-F238E27FC236}">
                <a16:creationId xmlns:a16="http://schemas.microsoft.com/office/drawing/2014/main" id="{E49EB7BE-F545-5B4D-8C2C-066F3594BA0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Century Gothic" panose="020B0502020202020204" pitchFamily="34" charset="0"/>
              </a:defRPr>
            </a:lvl1pPr>
          </a:lstStyle>
          <a:p>
            <a:fld id="{5FCBB855-4720-4040-8033-B15155245D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Century Gothic"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Century Gothic"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Century Gothic"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Century Gothic" charset="0"/>
          <a:ea typeface="ＭＳ Ｐゴシック" charset="-128"/>
          <a:cs typeface="ＭＳ Ｐゴシック" charset="-128"/>
        </a:defRPr>
      </a:lvl5pPr>
      <a:lvl6pPr marL="457200" algn="ctr" rtl="0" fontAlgn="base">
        <a:spcBef>
          <a:spcPct val="0"/>
        </a:spcBef>
        <a:spcAft>
          <a:spcPct val="0"/>
        </a:spcAft>
        <a:defRPr sz="3600">
          <a:solidFill>
            <a:schemeClr val="tx2"/>
          </a:solidFill>
          <a:latin typeface="Century Gothic" charset="0"/>
          <a:ea typeface="ＭＳ Ｐゴシック" charset="-128"/>
          <a:cs typeface="ＭＳ Ｐゴシック" charset="-128"/>
        </a:defRPr>
      </a:lvl6pPr>
      <a:lvl7pPr marL="914400" algn="ctr" rtl="0" fontAlgn="base">
        <a:spcBef>
          <a:spcPct val="0"/>
        </a:spcBef>
        <a:spcAft>
          <a:spcPct val="0"/>
        </a:spcAft>
        <a:defRPr sz="3600">
          <a:solidFill>
            <a:schemeClr val="tx2"/>
          </a:solidFill>
          <a:latin typeface="Century Gothic" charset="0"/>
          <a:ea typeface="ＭＳ Ｐゴシック" charset="-128"/>
          <a:cs typeface="ＭＳ Ｐゴシック" charset="-128"/>
        </a:defRPr>
      </a:lvl7pPr>
      <a:lvl8pPr marL="1371600" algn="ctr" rtl="0" fontAlgn="base">
        <a:spcBef>
          <a:spcPct val="0"/>
        </a:spcBef>
        <a:spcAft>
          <a:spcPct val="0"/>
        </a:spcAft>
        <a:defRPr sz="3600">
          <a:solidFill>
            <a:schemeClr val="tx2"/>
          </a:solidFill>
          <a:latin typeface="Century Gothic" charset="0"/>
          <a:ea typeface="ＭＳ Ｐゴシック" charset="-128"/>
          <a:cs typeface="ＭＳ Ｐゴシック" charset="-128"/>
        </a:defRPr>
      </a:lvl8pPr>
      <a:lvl9pPr marL="1828800" algn="ctr" rtl="0" fontAlgn="base">
        <a:spcBef>
          <a:spcPct val="0"/>
        </a:spcBef>
        <a:spcAft>
          <a:spcPct val="0"/>
        </a:spcAft>
        <a:defRPr sz="3600">
          <a:solidFill>
            <a:schemeClr val="tx2"/>
          </a:solidFill>
          <a:latin typeface="Century Gothic"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2800">
          <a:solidFill>
            <a:srgbClr val="800000"/>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C59C09B-39AD-5149-AE07-35D5E31BA0C4}"/>
              </a:ext>
            </a:extLst>
          </p:cNvPr>
          <p:cNvSpPr>
            <a:spLocks noGrp="1" noChangeArrowheads="1"/>
          </p:cNvSpPr>
          <p:nvPr>
            <p:ph type="title"/>
          </p:nvPr>
        </p:nvSpPr>
        <p:spPr>
          <a:xfrm>
            <a:off x="2209800" y="2895600"/>
            <a:ext cx="4724400" cy="762000"/>
          </a:xfrm>
          <a:solidFill>
            <a:schemeClr val="accent1"/>
          </a:solidFill>
        </p:spPr>
        <p:txBody>
          <a:bodyPr/>
          <a:lstStyle/>
          <a:p>
            <a:pPr eaLnBrk="1" hangingPunct="1">
              <a:defRPr/>
            </a:pPr>
            <a:r>
              <a:rPr lang="en-US"/>
              <a:t>Mid Term Review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23F413E-2FDA-DD44-A5FC-CE53EF04BF57}"/>
              </a:ext>
            </a:extLst>
          </p:cNvPr>
          <p:cNvSpPr>
            <a:spLocks noGrp="1" noChangeArrowheads="1"/>
          </p:cNvSpPr>
          <p:nvPr>
            <p:ph type="title"/>
          </p:nvPr>
        </p:nvSpPr>
        <p:spPr/>
        <p:txBody>
          <a:bodyPr/>
          <a:lstStyle/>
          <a:p>
            <a:pPr eaLnBrk="1" hangingPunct="1">
              <a:defRPr/>
            </a:pPr>
            <a:r>
              <a:rPr lang="en-US"/>
              <a:t>Mid Term</a:t>
            </a:r>
          </a:p>
        </p:txBody>
      </p:sp>
      <p:sp>
        <p:nvSpPr>
          <p:cNvPr id="16386" name="Rectangle 3">
            <a:extLst>
              <a:ext uri="{FF2B5EF4-FFF2-40B4-BE49-F238E27FC236}">
                <a16:creationId xmlns:a16="http://schemas.microsoft.com/office/drawing/2014/main" id="{469ECAA0-FBD0-D745-B052-4156ED0E09B7}"/>
              </a:ext>
            </a:extLst>
          </p:cNvPr>
          <p:cNvSpPr>
            <a:spLocks noGrp="1" noChangeArrowheads="1"/>
          </p:cNvSpPr>
          <p:nvPr>
            <p:ph type="body" idx="1"/>
          </p:nvPr>
        </p:nvSpPr>
        <p:spPr>
          <a:xfrm>
            <a:off x="685800" y="1600200"/>
            <a:ext cx="8229600" cy="4114800"/>
          </a:xfrm>
        </p:spPr>
        <p:txBody>
          <a:bodyPr/>
          <a:lstStyle/>
          <a:p>
            <a:pPr eaLnBrk="1" hangingPunct="1">
              <a:lnSpc>
                <a:spcPct val="90000"/>
              </a:lnSpc>
            </a:pPr>
            <a:r>
              <a:rPr lang="en-US" altLang="en-US" sz="2400" dirty="0"/>
              <a:t>Wed, Apr 15</a:t>
            </a:r>
          </a:p>
          <a:p>
            <a:pPr lvl="1" eaLnBrk="1" hangingPunct="1">
              <a:lnSpc>
                <a:spcPct val="90000"/>
              </a:lnSpc>
              <a:buFontTx/>
              <a:buNone/>
            </a:pPr>
            <a:endParaRPr lang="en-US" altLang="en-US" sz="2000" dirty="0"/>
          </a:p>
          <a:p>
            <a:pPr eaLnBrk="1" hangingPunct="1">
              <a:lnSpc>
                <a:spcPct val="90000"/>
              </a:lnSpc>
            </a:pPr>
            <a:r>
              <a:rPr lang="en-US" altLang="en-US" sz="2400" dirty="0"/>
              <a:t>Online “Zoom” exam</a:t>
            </a:r>
          </a:p>
          <a:p>
            <a:pPr lvl="1" eaLnBrk="1" hangingPunct="1">
              <a:lnSpc>
                <a:spcPct val="90000"/>
              </a:lnSpc>
            </a:pPr>
            <a:r>
              <a:rPr lang="en-US" altLang="en-US" sz="2000" dirty="0"/>
              <a:t>Duration 1 hour</a:t>
            </a:r>
          </a:p>
          <a:p>
            <a:pPr lvl="1" eaLnBrk="1" hangingPunct="1">
              <a:lnSpc>
                <a:spcPct val="90000"/>
              </a:lnSpc>
            </a:pPr>
            <a:r>
              <a:rPr lang="en-US" altLang="en-US" sz="2000" dirty="0"/>
              <a:t>Require you to keep laptop camera on so we can see you</a:t>
            </a:r>
          </a:p>
          <a:p>
            <a:pPr lvl="1" eaLnBrk="1" hangingPunct="1">
              <a:lnSpc>
                <a:spcPct val="90000"/>
              </a:lnSpc>
              <a:buFontTx/>
              <a:buNone/>
            </a:pPr>
            <a:endParaRPr lang="en-US" altLang="en-US" sz="2000" dirty="0"/>
          </a:p>
          <a:p>
            <a:pPr eaLnBrk="1" hangingPunct="1">
              <a:lnSpc>
                <a:spcPct val="90000"/>
              </a:lnSpc>
            </a:pPr>
            <a:r>
              <a:rPr lang="en-US" altLang="en-US" sz="2400" dirty="0"/>
              <a:t>Exam level</a:t>
            </a:r>
          </a:p>
          <a:p>
            <a:pPr lvl="1" eaLnBrk="1" hangingPunct="1">
              <a:lnSpc>
                <a:spcPct val="90000"/>
              </a:lnSpc>
            </a:pPr>
            <a:r>
              <a:rPr lang="en-US" altLang="en-US" sz="2000" dirty="0"/>
              <a:t>Not hard</a:t>
            </a:r>
          </a:p>
          <a:p>
            <a:pPr lvl="1" eaLnBrk="1" hangingPunct="1">
              <a:lnSpc>
                <a:spcPct val="90000"/>
              </a:lnSpc>
            </a:pPr>
            <a:endParaRPr lang="en-US" altLang="en-US" sz="2000" dirty="0"/>
          </a:p>
          <a:p>
            <a:pPr eaLnBrk="1" hangingPunct="1">
              <a:lnSpc>
                <a:spcPct val="90000"/>
              </a:lnSpc>
            </a:pPr>
            <a:r>
              <a:rPr lang="en-US" altLang="en-US" sz="2400" dirty="0"/>
              <a:t>1 cheat sheet allowed (front and back)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a:extLst>
              <a:ext uri="{FF2B5EF4-FFF2-40B4-BE49-F238E27FC236}">
                <a16:creationId xmlns:a16="http://schemas.microsoft.com/office/drawing/2014/main" id="{4224FFAC-C8EF-8547-BC3F-DB6D7E7227A1}"/>
              </a:ext>
            </a:extLst>
          </p:cNvPr>
          <p:cNvSpPr txBox="1">
            <a:spLocks noChangeArrowheads="1"/>
          </p:cNvSpPr>
          <p:nvPr/>
        </p:nvSpPr>
        <p:spPr bwMode="auto">
          <a:xfrm>
            <a:off x="76200" y="76200"/>
            <a:ext cx="5368925" cy="461963"/>
          </a:xfrm>
          <a:prstGeom prst="rect">
            <a:avLst/>
          </a:prstGeom>
          <a:solidFill>
            <a:srgbClr val="999999"/>
          </a:solidFill>
          <a:ln w="9525">
            <a:noFill/>
            <a:miter lim="800000"/>
            <a:headEnd/>
            <a:tailEnd/>
          </a:ln>
          <a:effectLst>
            <a:outerShdw blurRad="63500" dist="38099" dir="2700000" algn="ctr" rotWithShape="0">
              <a:srgbClr val="000000">
                <a:alpha val="74998"/>
              </a:srgbClr>
            </a:outerShdw>
          </a:effectLst>
        </p:spPr>
        <p:txBody>
          <a:bodyPr wrap="none">
            <a:spAutoFit/>
          </a:bodyPr>
          <a:lstStyle/>
          <a:p>
            <a:pPr>
              <a:defRPr/>
            </a:pPr>
            <a:r>
              <a:rPr lang="en-US">
                <a:latin typeface="Arial" charset="0"/>
                <a:ea typeface="ＭＳ Ｐゴシック" charset="-128"/>
              </a:rPr>
              <a:t>Syllabus: Everything covered till today</a:t>
            </a:r>
          </a:p>
        </p:txBody>
      </p:sp>
      <p:pic>
        <p:nvPicPr>
          <p:cNvPr id="3" name="Picture 2" descr="A screenshot of a social media post&#10;&#10;Description automatically generated">
            <a:extLst>
              <a:ext uri="{FF2B5EF4-FFF2-40B4-BE49-F238E27FC236}">
                <a16:creationId xmlns:a16="http://schemas.microsoft.com/office/drawing/2014/main" id="{B05D0672-7418-A344-8E36-D65B72B1F5B0}"/>
              </a:ext>
            </a:extLst>
          </p:cNvPr>
          <p:cNvPicPr>
            <a:picLocks noChangeAspect="1"/>
          </p:cNvPicPr>
          <p:nvPr/>
        </p:nvPicPr>
        <p:blipFill>
          <a:blip r:embed="rId3"/>
          <a:stretch>
            <a:fillRect/>
          </a:stretch>
        </p:blipFill>
        <p:spPr>
          <a:xfrm>
            <a:off x="0" y="892968"/>
            <a:ext cx="9144000" cy="50720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2F59964-25F1-7744-9F74-A475B9096835}"/>
              </a:ext>
            </a:extLst>
          </p:cNvPr>
          <p:cNvSpPr>
            <a:spLocks noGrp="1" noChangeArrowheads="1"/>
          </p:cNvSpPr>
          <p:nvPr>
            <p:ph type="title"/>
          </p:nvPr>
        </p:nvSpPr>
        <p:spPr/>
        <p:txBody>
          <a:bodyPr/>
          <a:lstStyle/>
          <a:p>
            <a:pPr eaLnBrk="1" hangingPunct="1">
              <a:defRPr/>
            </a:pPr>
            <a:r>
              <a:rPr lang="en-US"/>
              <a:t>Approximate Exam Format</a:t>
            </a:r>
          </a:p>
        </p:txBody>
      </p:sp>
      <p:sp>
        <p:nvSpPr>
          <p:cNvPr id="20482" name="Rectangle 3">
            <a:extLst>
              <a:ext uri="{FF2B5EF4-FFF2-40B4-BE49-F238E27FC236}">
                <a16:creationId xmlns:a16="http://schemas.microsoft.com/office/drawing/2014/main" id="{29057ECF-741A-C644-AC25-2A9FE9724990}"/>
              </a:ext>
            </a:extLst>
          </p:cNvPr>
          <p:cNvSpPr>
            <a:spLocks noGrp="1" noChangeArrowheads="1"/>
          </p:cNvSpPr>
          <p:nvPr>
            <p:ph type="body" idx="1"/>
          </p:nvPr>
        </p:nvSpPr>
        <p:spPr>
          <a:xfrm>
            <a:off x="304800" y="1295400"/>
            <a:ext cx="8458200" cy="5410200"/>
          </a:xfrm>
        </p:spPr>
        <p:txBody>
          <a:bodyPr/>
          <a:lstStyle/>
          <a:p>
            <a:pPr eaLnBrk="1" hangingPunct="1"/>
            <a:r>
              <a:rPr lang="en-US" altLang="en-US" sz="2400" dirty="0"/>
              <a:t>Around 4 questions</a:t>
            </a:r>
          </a:p>
          <a:p>
            <a:pPr eaLnBrk="1" hangingPunct="1"/>
            <a:endParaRPr lang="en-US" altLang="en-US" sz="2400" dirty="0"/>
          </a:p>
          <a:p>
            <a:pPr eaLnBrk="1" hangingPunct="1"/>
            <a:r>
              <a:rPr lang="en-US" altLang="en-US" sz="2400" dirty="0"/>
              <a:t>Q1. to Q2. -- Set of true/false statements </a:t>
            </a:r>
          </a:p>
          <a:p>
            <a:pPr lvl="1" eaLnBrk="1" hangingPunct="1"/>
            <a:r>
              <a:rPr lang="en-US" altLang="en-US" sz="2000" dirty="0"/>
              <a:t>You will need to justify your answer in one sentence</a:t>
            </a:r>
          </a:p>
          <a:p>
            <a:pPr lvl="1" eaLnBrk="1" hangingPunct="1"/>
            <a:endParaRPr lang="en-US" altLang="en-US" sz="2000" dirty="0"/>
          </a:p>
          <a:p>
            <a:pPr eaLnBrk="1" hangingPunct="1"/>
            <a:r>
              <a:rPr lang="en-US" altLang="en-US" sz="2400" dirty="0"/>
              <a:t>Q3 -- Topic question with sub-parts</a:t>
            </a:r>
          </a:p>
          <a:p>
            <a:pPr lvl="1" eaLnBrk="1" hangingPunct="1"/>
            <a:r>
              <a:rPr lang="en-US" altLang="en-US" sz="2000" dirty="0"/>
              <a:t>You may need to work out small problems</a:t>
            </a:r>
          </a:p>
          <a:p>
            <a:pPr lvl="1" eaLnBrk="1" hangingPunct="1"/>
            <a:r>
              <a:rPr lang="en-US" altLang="en-US" sz="2000" dirty="0"/>
              <a:t>You may need to argue and/or identify flaws</a:t>
            </a:r>
          </a:p>
          <a:p>
            <a:pPr lvl="1" eaLnBrk="1" hangingPunct="1"/>
            <a:r>
              <a:rPr lang="en-US" altLang="en-US" sz="2000" dirty="0"/>
              <a:t>You may need to give examples/counter-examples</a:t>
            </a:r>
          </a:p>
          <a:p>
            <a:pPr eaLnBrk="1" hangingPunct="1"/>
            <a:endParaRPr lang="en-US" altLang="en-US" sz="2400" dirty="0"/>
          </a:p>
          <a:p>
            <a:pPr eaLnBrk="1" hangingPunct="1"/>
            <a:r>
              <a:rPr lang="en-US" altLang="en-US" sz="2400" dirty="0"/>
              <a:t>Q4. -- Design or Solve</a:t>
            </a:r>
          </a:p>
          <a:p>
            <a:pPr lvl="1" eaLnBrk="1" hangingPunct="1"/>
            <a:r>
              <a:rPr lang="en-US" altLang="en-US" sz="2000" dirty="0"/>
              <a:t>You may need to sketch the design of a system</a:t>
            </a:r>
          </a:p>
          <a:p>
            <a:pPr lvl="1" eaLnBrk="1" hangingPunct="1"/>
            <a:r>
              <a:rPr lang="en-US" altLang="en-US" sz="2000" dirty="0"/>
              <a:t>Or solve a problem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6233C08-9938-174F-BB52-6A65AA2617AA}"/>
              </a:ext>
            </a:extLst>
          </p:cNvPr>
          <p:cNvSpPr>
            <a:spLocks noGrp="1" noChangeArrowheads="1"/>
          </p:cNvSpPr>
          <p:nvPr>
            <p:ph type="title"/>
          </p:nvPr>
        </p:nvSpPr>
        <p:spPr/>
        <p:txBody>
          <a:bodyPr/>
          <a:lstStyle/>
          <a:p>
            <a:pPr eaLnBrk="1" hangingPunct="1">
              <a:defRPr/>
            </a:pPr>
            <a:r>
              <a:rPr lang="en-US"/>
              <a:t>Approximate Exam Format</a:t>
            </a:r>
          </a:p>
        </p:txBody>
      </p:sp>
      <p:sp>
        <p:nvSpPr>
          <p:cNvPr id="22530" name="Rectangle 3">
            <a:extLst>
              <a:ext uri="{FF2B5EF4-FFF2-40B4-BE49-F238E27FC236}">
                <a16:creationId xmlns:a16="http://schemas.microsoft.com/office/drawing/2014/main" id="{64D40266-94F1-F545-A68F-CFE9BB510E9A}"/>
              </a:ext>
            </a:extLst>
          </p:cNvPr>
          <p:cNvSpPr>
            <a:spLocks noGrp="1" noChangeArrowheads="1"/>
          </p:cNvSpPr>
          <p:nvPr>
            <p:ph type="body" idx="1"/>
          </p:nvPr>
        </p:nvSpPr>
        <p:spPr>
          <a:xfrm>
            <a:off x="685800" y="1600200"/>
            <a:ext cx="8305800" cy="4114800"/>
          </a:xfrm>
        </p:spPr>
        <p:txBody>
          <a:bodyPr/>
          <a:lstStyle/>
          <a:p>
            <a:pPr eaLnBrk="1" hangingPunct="1"/>
            <a:r>
              <a:rPr lang="en-US" altLang="en-US" sz="2400" dirty="0"/>
              <a:t>Questions should NOT require you to learn details and facts</a:t>
            </a:r>
            <a:endParaRPr lang="en-US" altLang="en-US" dirty="0"/>
          </a:p>
          <a:p>
            <a:pPr lvl="1" eaLnBrk="1" hangingPunct="1"/>
            <a:r>
              <a:rPr lang="en-US" altLang="en-US" sz="2000" dirty="0"/>
              <a:t>No need to know what packets are sent in RADAR, </a:t>
            </a:r>
          </a:p>
          <a:p>
            <a:pPr lvl="1" eaLnBrk="1" hangingPunct="1"/>
            <a:r>
              <a:rPr lang="en-US" altLang="en-US" sz="2000" dirty="0"/>
              <a:t>Or what is the exact equation for arm motion </a:t>
            </a:r>
            <a:r>
              <a:rPr lang="en-US" altLang="en-US" sz="2000" dirty="0" err="1"/>
              <a:t>kinectics</a:t>
            </a:r>
            <a:endParaRPr lang="en-US" altLang="en-US" sz="2000" dirty="0"/>
          </a:p>
          <a:p>
            <a:pPr lvl="1" eaLnBrk="1" hangingPunct="1"/>
            <a:r>
              <a:rPr lang="en-US" altLang="en-US" sz="2000" dirty="0"/>
              <a:t>Or how much accuracy does </a:t>
            </a:r>
            <a:r>
              <a:rPr lang="en-US" altLang="en-US" sz="2000" dirty="0" err="1"/>
              <a:t>UnLoc</a:t>
            </a:r>
            <a:r>
              <a:rPr lang="en-US" altLang="en-US" sz="2000" dirty="0"/>
              <a:t> achieve …</a:t>
            </a:r>
          </a:p>
          <a:p>
            <a:pPr lvl="1" eaLnBrk="1" hangingPunct="1"/>
            <a:endParaRPr lang="en-US" altLang="en-US" sz="2000" dirty="0"/>
          </a:p>
          <a:p>
            <a:pPr eaLnBrk="1" hangingPunct="1"/>
            <a:r>
              <a:rPr lang="en-US" altLang="en-US" sz="2400" dirty="0"/>
              <a:t>Questions are ALL conceptual</a:t>
            </a:r>
          </a:p>
          <a:p>
            <a:pPr lvl="1" eaLnBrk="1" hangingPunct="1"/>
            <a:r>
              <a:rPr lang="en-US" altLang="en-US" sz="2000" dirty="0"/>
              <a:t>Very similar to homework problems</a:t>
            </a:r>
          </a:p>
          <a:p>
            <a:pPr lvl="1" eaLnBrk="1" hangingPunct="1">
              <a:buFontTx/>
              <a:buNone/>
            </a:pPr>
            <a:endParaRPr lang="en-US" altLang="en-US" sz="1800" dirty="0"/>
          </a:p>
          <a:p>
            <a:pPr lvl="1" eaLnBrk="1" hangingPunct="1">
              <a:buFontTx/>
              <a:buNone/>
            </a:pPr>
            <a:endParaRPr lang="en-US"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BFF8E1D-2F71-3E43-8E6D-52585EF71914}"/>
              </a:ext>
            </a:extLst>
          </p:cNvPr>
          <p:cNvSpPr>
            <a:spLocks noGrp="1" noChangeArrowheads="1"/>
          </p:cNvSpPr>
          <p:nvPr>
            <p:ph type="title"/>
          </p:nvPr>
        </p:nvSpPr>
        <p:spPr/>
        <p:txBody>
          <a:bodyPr/>
          <a:lstStyle/>
          <a:p>
            <a:pPr eaLnBrk="1" hangingPunct="1">
              <a:defRPr/>
            </a:pPr>
            <a:r>
              <a:rPr lang="en-US" altLang="en-US"/>
              <a:t>Focus on …</a:t>
            </a:r>
          </a:p>
        </p:txBody>
      </p:sp>
      <p:sp>
        <p:nvSpPr>
          <p:cNvPr id="26627" name="Rectangle 3">
            <a:extLst>
              <a:ext uri="{FF2B5EF4-FFF2-40B4-BE49-F238E27FC236}">
                <a16:creationId xmlns:a16="http://schemas.microsoft.com/office/drawing/2014/main" id="{5EAB65F9-EFD5-3B49-95D0-672974719049}"/>
              </a:ext>
            </a:extLst>
          </p:cNvPr>
          <p:cNvSpPr>
            <a:spLocks noGrp="1" noChangeArrowheads="1"/>
          </p:cNvSpPr>
          <p:nvPr>
            <p:ph type="body" idx="1"/>
          </p:nvPr>
        </p:nvSpPr>
        <p:spPr>
          <a:xfrm>
            <a:off x="685800" y="1600200"/>
            <a:ext cx="7848600" cy="5029200"/>
          </a:xfrm>
        </p:spPr>
        <p:txBody>
          <a:bodyPr/>
          <a:lstStyle/>
          <a:p>
            <a:pPr eaLnBrk="1" hangingPunct="1">
              <a:lnSpc>
                <a:spcPct val="90000"/>
              </a:lnSpc>
              <a:defRPr/>
            </a:pPr>
            <a:r>
              <a:rPr lang="en-US" altLang="en-US" sz="2000" dirty="0"/>
              <a:t>Understanding math foundations</a:t>
            </a:r>
          </a:p>
          <a:p>
            <a:pPr eaLnBrk="1" hangingPunct="1">
              <a:lnSpc>
                <a:spcPct val="90000"/>
              </a:lnSpc>
              <a:defRPr/>
            </a:pPr>
            <a:endParaRPr lang="en-US" altLang="en-US" sz="2000" dirty="0"/>
          </a:p>
          <a:p>
            <a:pPr eaLnBrk="1" hangingPunct="1">
              <a:lnSpc>
                <a:spcPct val="90000"/>
              </a:lnSpc>
              <a:defRPr/>
            </a:pPr>
            <a:r>
              <a:rPr lang="en-US" altLang="en-US" sz="2000" dirty="0"/>
              <a:t>Understanding the ideas, intuitions, and tradeoffs in each of the applications discussed</a:t>
            </a:r>
          </a:p>
          <a:p>
            <a:pPr marL="0" indent="0" eaLnBrk="1" hangingPunct="1">
              <a:lnSpc>
                <a:spcPct val="90000"/>
              </a:lnSpc>
              <a:buFontTx/>
              <a:buNone/>
              <a:defRPr/>
            </a:pPr>
            <a:endParaRPr lang="en-US" altLang="en-US" sz="2000" dirty="0"/>
          </a:p>
          <a:p>
            <a:pPr eaLnBrk="1" hangingPunct="1">
              <a:lnSpc>
                <a:spcPct val="90000"/>
              </a:lnSpc>
              <a:defRPr/>
            </a:pPr>
            <a:r>
              <a:rPr lang="en-US" altLang="en-US" sz="2000" dirty="0"/>
              <a:t>Think about the generalization of the idea discussed … how it connects to other things that face the same problem</a:t>
            </a:r>
          </a:p>
          <a:p>
            <a:pPr eaLnBrk="1" hangingPunct="1">
              <a:lnSpc>
                <a:spcPct val="90000"/>
              </a:lnSpc>
              <a:defRPr/>
            </a:pPr>
            <a:endParaRPr lang="en-US" altLang="en-US" sz="2000" dirty="0"/>
          </a:p>
          <a:p>
            <a:pPr eaLnBrk="1" hangingPunct="1">
              <a:lnSpc>
                <a:spcPct val="90000"/>
              </a:lnSpc>
              <a:defRPr/>
            </a:pPr>
            <a:r>
              <a:rPr lang="en-US" altLang="en-US" sz="2000" dirty="0"/>
              <a:t>Revise your basic probability</a:t>
            </a:r>
            <a:endParaRPr lang="en-US" altLang="en-US" sz="1800" dirty="0"/>
          </a:p>
          <a:p>
            <a:pPr lvl="1" eaLnBrk="1" hangingPunct="1">
              <a:lnSpc>
                <a:spcPct val="90000"/>
              </a:lnSpc>
              <a:defRPr/>
            </a:pPr>
            <a:endParaRPr lang="en-US" altLang="en-US" sz="1800" dirty="0"/>
          </a:p>
          <a:p>
            <a:pPr lvl="1" eaLnBrk="1" hangingPunct="1">
              <a:lnSpc>
                <a:spcPct val="90000"/>
              </a:lnSpc>
              <a:buFontTx/>
              <a:buNone/>
              <a:defRPr/>
            </a:pPr>
            <a:endParaRPr lang="en-US"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40995-C0E5-E947-A674-8C007AA11A87}"/>
              </a:ext>
            </a:extLst>
          </p:cNvPr>
          <p:cNvSpPr>
            <a:spLocks noGrp="1"/>
          </p:cNvSpPr>
          <p:nvPr>
            <p:ph idx="1"/>
          </p:nvPr>
        </p:nvSpPr>
        <p:spPr>
          <a:xfrm>
            <a:off x="381000" y="304800"/>
            <a:ext cx="8763000" cy="6324600"/>
          </a:xfrm>
        </p:spPr>
        <p:txBody>
          <a:bodyPr/>
          <a:lstStyle/>
          <a:p>
            <a:r>
              <a:rPr lang="en-US" sz="1800" dirty="0"/>
              <a:t>Consider a thin matrix A with dimension m*n (m&gt;n). Can Ax=b have infinite solutions?</a:t>
            </a:r>
          </a:p>
          <a:p>
            <a:endParaRPr lang="en-US" sz="1800" dirty="0"/>
          </a:p>
          <a:p>
            <a:r>
              <a:rPr lang="en-US" sz="1600" dirty="0"/>
              <a:t>Assume signal a(t) has frequencies f1 and f2, and b(t) has frequencies f2 and f3.  What frequencies are in a signal that is formed by convolving a(t) with b(t)?</a:t>
            </a:r>
          </a:p>
          <a:p>
            <a:endParaRPr lang="en-US" sz="1600" dirty="0"/>
          </a:p>
          <a:p>
            <a:r>
              <a:rPr lang="en-US" sz="1600" dirty="0"/>
              <a:t>For a single frequency signal s sampled at sub Nyquist frequency f1, the outcome shows frequency f2. Sampled with sub Nyquist frequency f3, the outcome shows frequency f4. What can one of the original s be?</a:t>
            </a:r>
          </a:p>
          <a:p>
            <a:endParaRPr lang="en-US" sz="1600" dirty="0"/>
          </a:p>
          <a:p>
            <a:r>
              <a:rPr lang="en-US" sz="1600" dirty="0"/>
              <a:t>Assume there is only one source X(t), the incoming angle for this source is theta. Derive the signal received Y(t) at the antenna array and write it in matrix form (and show which is the steering matrix).</a:t>
            </a:r>
          </a:p>
          <a:p>
            <a:r>
              <a:rPr lang="en-US" sz="1600" dirty="0"/>
              <a:t>Now if you don’t know theta, how to solve for theta from received signal Y(t) – write a pseudo code.</a:t>
            </a:r>
          </a:p>
          <a:p>
            <a:endParaRPr lang="en-US" sz="1600" dirty="0"/>
          </a:p>
          <a:p>
            <a:r>
              <a:rPr lang="en-US" sz="1600" dirty="0"/>
              <a:t>Given a bunch of shapes of displacement, velocity, and acceleration, I might ask: which of these shapes are valid?</a:t>
            </a:r>
          </a:p>
          <a:p>
            <a:endParaRPr lang="en-US" sz="1600" dirty="0"/>
          </a:p>
          <a:p>
            <a:r>
              <a:rPr lang="en-US" sz="1600" dirty="0"/>
              <a:t>Assume a ball of radius R is rolling on the ground in a straight line with a constant speed v along global x axis. Assume at the initial moment, the local frame is aligned with global frame. What is the reading of accelerometer a(t) and gyroscope w(t) in its local frame? (Assume the IMU is at the center of the ball)</a:t>
            </a:r>
          </a:p>
          <a:p>
            <a:endParaRPr lang="en-US" sz="1600" dirty="0"/>
          </a:p>
          <a:p>
            <a:endParaRPr lang="en-US" sz="1050" dirty="0"/>
          </a:p>
          <a:p>
            <a:endParaRPr lang="en-US" sz="1600" dirty="0"/>
          </a:p>
          <a:p>
            <a:endParaRPr lang="en-US" sz="1800" dirty="0"/>
          </a:p>
          <a:p>
            <a:endParaRPr lang="en-US" sz="1800" dirty="0"/>
          </a:p>
        </p:txBody>
      </p:sp>
    </p:spTree>
    <p:extLst>
      <p:ext uri="{BB962C8B-B14F-4D97-AF65-F5344CB8AC3E}">
        <p14:creationId xmlns:p14="http://schemas.microsoft.com/office/powerpoint/2010/main" val="4192906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DF8144-A1EB-A34B-AA88-A0D789716614}"/>
              </a:ext>
            </a:extLst>
          </p:cNvPr>
          <p:cNvSpPr>
            <a:spLocks noGrp="1"/>
          </p:cNvSpPr>
          <p:nvPr>
            <p:ph idx="1"/>
          </p:nvPr>
        </p:nvSpPr>
        <p:spPr>
          <a:xfrm>
            <a:off x="304800" y="381000"/>
            <a:ext cx="8763000" cy="4114800"/>
          </a:xfrm>
        </p:spPr>
        <p:txBody>
          <a:bodyPr/>
          <a:lstStyle/>
          <a:p>
            <a:r>
              <a:rPr lang="en-US" sz="1800" dirty="0"/>
              <a:t>Complete the sentence: In RADAR, the calibration phase measures the fingerprints for 4 distinct orientation because …</a:t>
            </a:r>
          </a:p>
          <a:p>
            <a:endParaRPr lang="en-US" sz="1800" dirty="0"/>
          </a:p>
          <a:p>
            <a:r>
              <a:rPr lang="en-US" sz="1800" dirty="0"/>
              <a:t>Explain: In </a:t>
            </a:r>
            <a:r>
              <a:rPr lang="en-US" sz="1800" dirty="0" err="1"/>
              <a:t>UnLoc</a:t>
            </a:r>
            <a:r>
              <a:rPr lang="en-US" sz="1800" dirty="0"/>
              <a:t>, landmarks need to be estimated in a specific order. What determines this order?</a:t>
            </a:r>
          </a:p>
          <a:p>
            <a:endParaRPr lang="en-US" sz="1800" dirty="0"/>
          </a:p>
          <a:p>
            <a:r>
              <a:rPr lang="en-US" sz="1800" dirty="0"/>
              <a:t>Turns out that all possible trajectories (or paths) in the HMM result in equal probability. What can you tell about the transition probability matrix? What can you tell about the </a:t>
            </a:r>
            <a:r>
              <a:rPr lang="en-US" sz="1800"/>
              <a:t>conditional distribution P(m | s)?</a:t>
            </a:r>
            <a:endParaRPr lang="en-US" sz="1800" dirty="0"/>
          </a:p>
        </p:txBody>
      </p:sp>
    </p:spTree>
    <p:extLst>
      <p:ext uri="{BB962C8B-B14F-4D97-AF65-F5344CB8AC3E}">
        <p14:creationId xmlns:p14="http://schemas.microsoft.com/office/powerpoint/2010/main" val="65087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3">
            <a:extLst>
              <a:ext uri="{FF2B5EF4-FFF2-40B4-BE49-F238E27FC236}">
                <a16:creationId xmlns:a16="http://schemas.microsoft.com/office/drawing/2014/main" id="{3793C317-E123-9941-B4C4-E6DBCBBBF75B}"/>
              </a:ext>
            </a:extLst>
          </p:cNvPr>
          <p:cNvSpPr txBox="1">
            <a:spLocks noChangeArrowheads="1"/>
          </p:cNvSpPr>
          <p:nvPr/>
        </p:nvSpPr>
        <p:spPr bwMode="auto">
          <a:xfrm>
            <a:off x="3392488" y="2819400"/>
            <a:ext cx="2359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t>Any Questions?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entury Gothic"/>
        <a:ea typeface="ＭＳ Ｐゴシック"/>
        <a:cs typeface="ＭＳ Ｐゴシック"/>
      </a:majorFont>
      <a:minorFont>
        <a:latin typeface="Century Gothic"/>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15648</TotalTime>
  <Words>588</Words>
  <Application>Microsoft Macintosh PowerPoint</Application>
  <PresentationFormat>On-screen Show (4:3)</PresentationFormat>
  <Paragraphs>70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ＭＳ Ｐゴシック</vt:lpstr>
      <vt:lpstr>Century Gothic</vt:lpstr>
      <vt:lpstr>Blank Presentation</vt:lpstr>
      <vt:lpstr>Mid Term Review</vt:lpstr>
      <vt:lpstr>Mid Term</vt:lpstr>
      <vt:lpstr>PowerPoint Presentation</vt:lpstr>
      <vt:lpstr>Approximate Exam Format</vt:lpstr>
      <vt:lpstr>Approximate Exam Format</vt:lpstr>
      <vt:lpstr>Focus on …</vt:lpstr>
      <vt:lpstr>PowerPoint Presentation</vt:lpstr>
      <vt:lpstr>PowerPoint Presentation</vt:lpstr>
      <vt:lpstr>PowerPoint Presentation</vt:lpstr>
    </vt:vector>
  </TitlesOfParts>
  <Company>Duke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romit roy choudhury</dc:creator>
  <cp:lastModifiedBy>Roy Choudhury, Romit</cp:lastModifiedBy>
  <cp:revision>57</cp:revision>
  <dcterms:created xsi:type="dcterms:W3CDTF">2016-11-01T20:23:33Z</dcterms:created>
  <dcterms:modified xsi:type="dcterms:W3CDTF">2020-04-08T19:58:32Z</dcterms:modified>
</cp:coreProperties>
</file>