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4"/>
  </p:notesMasterIdLst>
  <p:handoutMasterIdLst>
    <p:handoutMasterId r:id="rId65"/>
  </p:handoutMasterIdLst>
  <p:sldIdLst>
    <p:sldId id="447" r:id="rId2"/>
    <p:sldId id="378" r:id="rId3"/>
    <p:sldId id="379" r:id="rId4"/>
    <p:sldId id="380" r:id="rId5"/>
    <p:sldId id="381" r:id="rId6"/>
    <p:sldId id="450" r:id="rId7"/>
    <p:sldId id="382" r:id="rId8"/>
    <p:sldId id="383" r:id="rId9"/>
    <p:sldId id="384" r:id="rId10"/>
    <p:sldId id="385" r:id="rId11"/>
    <p:sldId id="388" r:id="rId12"/>
    <p:sldId id="389" r:id="rId13"/>
    <p:sldId id="386" r:id="rId14"/>
    <p:sldId id="387" r:id="rId15"/>
    <p:sldId id="419" r:id="rId16"/>
    <p:sldId id="390" r:id="rId17"/>
    <p:sldId id="393" r:id="rId18"/>
    <p:sldId id="402" r:id="rId19"/>
    <p:sldId id="394" r:id="rId20"/>
    <p:sldId id="401" r:id="rId21"/>
    <p:sldId id="403" r:id="rId22"/>
    <p:sldId id="404" r:id="rId23"/>
    <p:sldId id="405" r:id="rId24"/>
    <p:sldId id="406" r:id="rId25"/>
    <p:sldId id="408" r:id="rId26"/>
    <p:sldId id="460" r:id="rId27"/>
    <p:sldId id="453" r:id="rId28"/>
    <p:sldId id="462" r:id="rId29"/>
    <p:sldId id="409" r:id="rId30"/>
    <p:sldId id="395" r:id="rId31"/>
    <p:sldId id="411" r:id="rId32"/>
    <p:sldId id="410" r:id="rId33"/>
    <p:sldId id="396" r:id="rId34"/>
    <p:sldId id="413" r:id="rId35"/>
    <p:sldId id="414" r:id="rId36"/>
    <p:sldId id="416" r:id="rId37"/>
    <p:sldId id="417" r:id="rId38"/>
    <p:sldId id="418" r:id="rId39"/>
    <p:sldId id="467" r:id="rId40"/>
    <p:sldId id="421" r:id="rId41"/>
    <p:sldId id="422" r:id="rId42"/>
    <p:sldId id="423" r:id="rId43"/>
    <p:sldId id="424" r:id="rId44"/>
    <p:sldId id="425" r:id="rId45"/>
    <p:sldId id="440" r:id="rId46"/>
    <p:sldId id="465" r:id="rId47"/>
    <p:sldId id="449" r:id="rId48"/>
    <p:sldId id="468" r:id="rId49"/>
    <p:sldId id="427" r:id="rId50"/>
    <p:sldId id="428" r:id="rId51"/>
    <p:sldId id="429" r:id="rId52"/>
    <p:sldId id="431" r:id="rId53"/>
    <p:sldId id="432" r:id="rId54"/>
    <p:sldId id="433" r:id="rId55"/>
    <p:sldId id="435" r:id="rId56"/>
    <p:sldId id="436" r:id="rId57"/>
    <p:sldId id="438" r:id="rId58"/>
    <p:sldId id="439" r:id="rId59"/>
    <p:sldId id="442" r:id="rId60"/>
    <p:sldId id="430" r:id="rId61"/>
    <p:sldId id="441" r:id="rId62"/>
    <p:sldId id="443" r:id="rId63"/>
  </p:sldIdLst>
  <p:sldSz cx="9144000" cy="5143500" type="screen16x9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39"/>
    <p:restoredTop sz="94626"/>
  </p:normalViewPr>
  <p:slideViewPr>
    <p:cSldViewPr>
      <p:cViewPr>
        <p:scale>
          <a:sx n="92" d="100"/>
          <a:sy n="92" d="100"/>
        </p:scale>
        <p:origin x="436" y="4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656"/>
    </p:cViewPr>
  </p:sorterViewPr>
  <p:notesViewPr>
    <p:cSldViewPr>
      <p:cViewPr varScale="1">
        <p:scale>
          <a:sx n="59" d="100"/>
          <a:sy n="59" d="100"/>
        </p:scale>
        <p:origin x="-702" y="-6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2E50DF2E-F3BE-BC37-B0D1-1DA4CC6C846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3C96FDF3-9E83-8213-D88F-6494941678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>
            <a:extLst>
              <a:ext uri="{FF2B5EF4-FFF2-40B4-BE49-F238E27FC236}">
                <a16:creationId xmlns:a16="http://schemas.microsoft.com/office/drawing/2014/main" id="{C3F70C1F-CCC3-55D4-26B0-4185E0DE2E3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7" name="Rectangle 5">
            <a:extLst>
              <a:ext uri="{FF2B5EF4-FFF2-40B4-BE49-F238E27FC236}">
                <a16:creationId xmlns:a16="http://schemas.microsoft.com/office/drawing/2014/main" id="{49A657B2-B72C-4E35-DB24-5085F2F55F2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36A572EE-3D75-4232-86F4-74FF4AB2E3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1F3202F-C226-3513-AAA5-138B371749E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78CA077-84A8-F823-3453-124A9656A8A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83790BCB-53C3-FA55-5CB9-4AFC3A7CED4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6B779A80-A5D5-0543-4A9D-20694370F8B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49C61E36-5809-3A6F-34CD-5FA8422DD1E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189E63D9-5E5F-2D9D-5C2F-25E1719F66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5EEDFAA0-0804-48CD-A447-A0F6977636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ＭＳ Ｐゴシック" pitchFamily="-11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BAAC72D8-1161-FE76-13FF-07928C2274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2388" cy="3600450"/>
          </a:xfrm>
          <a:ln/>
        </p:spPr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A7AB0BB9-AD62-5B54-2796-668460728E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79F74B48-212B-26C5-F947-967A2CF8F8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Notes Placeholder 2">
            <a:extLst>
              <a:ext uri="{FF2B5EF4-FFF2-40B4-BE49-F238E27FC236}">
                <a16:creationId xmlns:a16="http://schemas.microsoft.com/office/drawing/2014/main" id="{336CBEC9-FCAB-2E73-F78E-00F6116CC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E0E63682-105E-9AE4-CE5E-73AD97EAEC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04E1C24-BFA8-419C-85DC-0638E1B02C21}" type="slidenum">
              <a:rPr lang="en-US" altLang="en-US" sz="1300" smtClean="0"/>
              <a:pPr>
                <a:spcBef>
                  <a:spcPct val="0"/>
                </a:spcBef>
              </a:pPr>
              <a:t>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>
            <a:extLst>
              <a:ext uri="{FF2B5EF4-FFF2-40B4-BE49-F238E27FC236}">
                <a16:creationId xmlns:a16="http://schemas.microsoft.com/office/drawing/2014/main" id="{C39E57B4-E35C-6336-FD7F-66635D9594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2" name="Notes Placeholder 2">
            <a:extLst>
              <a:ext uri="{FF2B5EF4-FFF2-40B4-BE49-F238E27FC236}">
                <a16:creationId xmlns:a16="http://schemas.microsoft.com/office/drawing/2014/main" id="{860D8F55-B779-587D-AF92-EAAA3FD2C9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F19EBB25-45C0-7FB8-5871-0424545412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CCA2DC8-E970-495D-979B-02E13C3862A2}" type="slidenum">
              <a:rPr lang="en-US" altLang="en-US" sz="1300" smtClean="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>
            <a:extLst>
              <a:ext uri="{FF2B5EF4-FFF2-40B4-BE49-F238E27FC236}">
                <a16:creationId xmlns:a16="http://schemas.microsoft.com/office/drawing/2014/main" id="{2041CF3C-1F06-8FBA-E86C-BF893CA81D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Notes Placeholder 2">
            <a:extLst>
              <a:ext uri="{FF2B5EF4-FFF2-40B4-BE49-F238E27FC236}">
                <a16:creationId xmlns:a16="http://schemas.microsoft.com/office/drawing/2014/main" id="{C4EA90DA-5D11-FD1E-055C-39CCAAE482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2531" name="Slide Number Placeholder 3">
            <a:extLst>
              <a:ext uri="{FF2B5EF4-FFF2-40B4-BE49-F238E27FC236}">
                <a16:creationId xmlns:a16="http://schemas.microsoft.com/office/drawing/2014/main" id="{AB27F81B-940E-6D11-2219-D5BA465B40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E4D9DE2-0397-4511-BD3A-8652BD6E5EA7}" type="slidenum">
              <a:rPr lang="en-US" altLang="en-US" sz="1300" smtClean="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>
            <a:extLst>
              <a:ext uri="{FF2B5EF4-FFF2-40B4-BE49-F238E27FC236}">
                <a16:creationId xmlns:a16="http://schemas.microsoft.com/office/drawing/2014/main" id="{2FBC79B5-25E0-B4F2-7391-E80B3D0033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Notes Placeholder 2">
            <a:extLst>
              <a:ext uri="{FF2B5EF4-FFF2-40B4-BE49-F238E27FC236}">
                <a16:creationId xmlns:a16="http://schemas.microsoft.com/office/drawing/2014/main" id="{D4A0270D-C24D-F08B-BF9D-A10297A1B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6866364B-AA2F-36FA-F940-A8C3AA1A7B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7B90B84-C978-49F0-AF46-223A17879978}" type="slidenum">
              <a:rPr lang="en-US" altLang="en-US" sz="1300" smtClean="0"/>
              <a:pPr>
                <a:spcBef>
                  <a:spcPct val="0"/>
                </a:spcBef>
              </a:pPr>
              <a:t>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CA3CE50B-CD07-32FC-CAC0-5A42AF839E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Notes Placeholder 2">
            <a:extLst>
              <a:ext uri="{FF2B5EF4-FFF2-40B4-BE49-F238E27FC236}">
                <a16:creationId xmlns:a16="http://schemas.microsoft.com/office/drawing/2014/main" id="{BA073B96-8A79-E025-B8DD-8805DA8131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D34C37A3-2770-757B-88EB-1BA8A86951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873EA2D-AC1C-4705-A5CB-94547C08585A}" type="slidenum">
              <a:rPr lang="en-US" altLang="en-US" sz="1300" smtClean="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>
            <a:extLst>
              <a:ext uri="{FF2B5EF4-FFF2-40B4-BE49-F238E27FC236}">
                <a16:creationId xmlns:a16="http://schemas.microsoft.com/office/drawing/2014/main" id="{73ECA3DE-C49A-F05F-1681-174DA7EBAE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4" name="Notes Placeholder 2">
            <a:extLst>
              <a:ext uri="{FF2B5EF4-FFF2-40B4-BE49-F238E27FC236}">
                <a16:creationId xmlns:a16="http://schemas.microsoft.com/office/drawing/2014/main" id="{CBFEFE68-1037-908E-14E9-BD9C66F00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8675" name="Slide Number Placeholder 3">
            <a:extLst>
              <a:ext uri="{FF2B5EF4-FFF2-40B4-BE49-F238E27FC236}">
                <a16:creationId xmlns:a16="http://schemas.microsoft.com/office/drawing/2014/main" id="{743FAC5F-30A3-BB80-4A0B-A3355BD3F6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DBE93DC-095D-4D7E-B351-26F4895EE85B}" type="slidenum">
              <a:rPr lang="en-US" altLang="en-US" sz="1300" smtClean="0"/>
              <a:pPr>
                <a:spcBef>
                  <a:spcPct val="0"/>
                </a:spcBef>
              </a:pPr>
              <a:t>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>
            <a:extLst>
              <a:ext uri="{FF2B5EF4-FFF2-40B4-BE49-F238E27FC236}">
                <a16:creationId xmlns:a16="http://schemas.microsoft.com/office/drawing/2014/main" id="{C8454EFA-4024-4EE2-AFCB-54449A5756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2" name="Notes Placeholder 2">
            <a:extLst>
              <a:ext uri="{FF2B5EF4-FFF2-40B4-BE49-F238E27FC236}">
                <a16:creationId xmlns:a16="http://schemas.microsoft.com/office/drawing/2014/main" id="{4B468E7A-0157-B3AB-3C8B-1A1C75A28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CB5B4AB9-B4D6-4DC2-71C6-241EBF422C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766B55B-B1DB-4B37-BB3D-914EEF70E7C5}" type="slidenum">
              <a:rPr lang="en-US" altLang="en-US" sz="1300" smtClean="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>
            <a:extLst>
              <a:ext uri="{FF2B5EF4-FFF2-40B4-BE49-F238E27FC236}">
                <a16:creationId xmlns:a16="http://schemas.microsoft.com/office/drawing/2014/main" id="{898EE6BD-4752-6BC4-AC3B-43665E14FB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0" name="Notes Placeholder 2">
            <a:extLst>
              <a:ext uri="{FF2B5EF4-FFF2-40B4-BE49-F238E27FC236}">
                <a16:creationId xmlns:a16="http://schemas.microsoft.com/office/drawing/2014/main" id="{8FDD3821-67E7-3060-ED11-F3E4A9A64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88B47922-4BB6-A1A4-A554-8D4461D464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7B447DB-61C6-4A97-B13B-1626E13FE882}" type="slidenum">
              <a:rPr lang="en-US" altLang="en-US" sz="1300" smtClean="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>
            <a:extLst>
              <a:ext uri="{FF2B5EF4-FFF2-40B4-BE49-F238E27FC236}">
                <a16:creationId xmlns:a16="http://schemas.microsoft.com/office/drawing/2014/main" id="{2E0C3734-96EF-02AE-63AC-7031F2C118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8" name="Notes Placeholder 2">
            <a:extLst>
              <a:ext uri="{FF2B5EF4-FFF2-40B4-BE49-F238E27FC236}">
                <a16:creationId xmlns:a16="http://schemas.microsoft.com/office/drawing/2014/main" id="{D154944A-3A02-98F9-21D4-43B4A0611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4819" name="Slide Number Placeholder 3">
            <a:extLst>
              <a:ext uri="{FF2B5EF4-FFF2-40B4-BE49-F238E27FC236}">
                <a16:creationId xmlns:a16="http://schemas.microsoft.com/office/drawing/2014/main" id="{291453CE-CD69-A3C4-A478-36901E158B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2290E5E-61B5-42F2-9DC6-874339B40F17}" type="slidenum">
              <a:rPr lang="en-US" altLang="en-US" sz="1300" smtClean="0"/>
              <a:pPr>
                <a:spcBef>
                  <a:spcPct val="0"/>
                </a:spcBef>
              </a:pPr>
              <a:t>10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>
            <a:extLst>
              <a:ext uri="{FF2B5EF4-FFF2-40B4-BE49-F238E27FC236}">
                <a16:creationId xmlns:a16="http://schemas.microsoft.com/office/drawing/2014/main" id="{54E3753B-FF0A-C5A6-E956-521277DDD6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6" name="Notes Placeholder 2">
            <a:extLst>
              <a:ext uri="{FF2B5EF4-FFF2-40B4-BE49-F238E27FC236}">
                <a16:creationId xmlns:a16="http://schemas.microsoft.com/office/drawing/2014/main" id="{3CDD6FD3-ED55-84E7-B56A-189DE52FB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6867" name="Slide Number Placeholder 3">
            <a:extLst>
              <a:ext uri="{FF2B5EF4-FFF2-40B4-BE49-F238E27FC236}">
                <a16:creationId xmlns:a16="http://schemas.microsoft.com/office/drawing/2014/main" id="{AF39D9FE-A1CC-8F60-1697-DC83D07D10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AEB656C-DF6A-4853-A166-3112B5955B8D}" type="slidenum">
              <a:rPr lang="en-US" altLang="en-US" sz="1300" smtClean="0"/>
              <a:pPr>
                <a:spcBef>
                  <a:spcPct val="0"/>
                </a:spcBef>
              </a:pPr>
              <a:t>11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>
            <a:extLst>
              <a:ext uri="{FF2B5EF4-FFF2-40B4-BE49-F238E27FC236}">
                <a16:creationId xmlns:a16="http://schemas.microsoft.com/office/drawing/2014/main" id="{79E6080D-7A2F-4A49-F3BB-951490A80E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4" name="Notes Placeholder 2">
            <a:extLst>
              <a:ext uri="{FF2B5EF4-FFF2-40B4-BE49-F238E27FC236}">
                <a16:creationId xmlns:a16="http://schemas.microsoft.com/office/drawing/2014/main" id="{E694199B-E54C-07C5-46B5-858BFF362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8915" name="Slide Number Placeholder 3">
            <a:extLst>
              <a:ext uri="{FF2B5EF4-FFF2-40B4-BE49-F238E27FC236}">
                <a16:creationId xmlns:a16="http://schemas.microsoft.com/office/drawing/2014/main" id="{F6DDC983-DE78-B8A5-1DA1-E78EE8219A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C09085C-8E2A-4C3B-9AD2-9992DC14A6E9}" type="slidenum">
              <a:rPr lang="en-US" altLang="en-US" sz="1300" smtClean="0"/>
              <a:pPr>
                <a:spcBef>
                  <a:spcPct val="0"/>
                </a:spcBef>
              </a:pPr>
              <a:t>12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>
            <a:extLst>
              <a:ext uri="{FF2B5EF4-FFF2-40B4-BE49-F238E27FC236}">
                <a16:creationId xmlns:a16="http://schemas.microsoft.com/office/drawing/2014/main" id="{3C7D8DFB-ECC6-0009-859F-8EB35A6614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2" name="Notes Placeholder 2">
            <a:extLst>
              <a:ext uri="{FF2B5EF4-FFF2-40B4-BE49-F238E27FC236}">
                <a16:creationId xmlns:a16="http://schemas.microsoft.com/office/drawing/2014/main" id="{2E9ECF68-95FA-9ED8-D1C8-95BF23126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id="{8113C956-2A34-DAEF-B063-AF4069BC26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D91E49-AB37-4CAC-A0D9-94062644B62E}" type="slidenum">
              <a:rPr lang="en-US" altLang="en-US" sz="1300" smtClean="0"/>
              <a:pPr>
                <a:spcBef>
                  <a:spcPct val="0"/>
                </a:spcBef>
              </a:pPr>
              <a:t>13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>
            <a:extLst>
              <a:ext uri="{FF2B5EF4-FFF2-40B4-BE49-F238E27FC236}">
                <a16:creationId xmlns:a16="http://schemas.microsoft.com/office/drawing/2014/main" id="{011D54EE-6BFB-D458-E14A-08714DCD23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Notes Placeholder 2">
            <a:extLst>
              <a:ext uri="{FF2B5EF4-FFF2-40B4-BE49-F238E27FC236}">
                <a16:creationId xmlns:a16="http://schemas.microsoft.com/office/drawing/2014/main" id="{B26E38FF-40C1-89A1-7BB5-3752D069A4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3011" name="Slide Number Placeholder 3">
            <a:extLst>
              <a:ext uri="{FF2B5EF4-FFF2-40B4-BE49-F238E27FC236}">
                <a16:creationId xmlns:a16="http://schemas.microsoft.com/office/drawing/2014/main" id="{EA08F0C5-670B-DA85-7FC3-1148AB040D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AB152FF-121F-449A-8DE1-474801FDE020}" type="slidenum">
              <a:rPr lang="en-US" altLang="en-US" sz="1300" smtClean="0"/>
              <a:pPr>
                <a:spcBef>
                  <a:spcPct val="0"/>
                </a:spcBef>
              </a:pPr>
              <a:t>14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>
            <a:extLst>
              <a:ext uri="{FF2B5EF4-FFF2-40B4-BE49-F238E27FC236}">
                <a16:creationId xmlns:a16="http://schemas.microsoft.com/office/drawing/2014/main" id="{7B324494-415B-D7C0-9781-8BE6F23397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8" name="Notes Placeholder 2">
            <a:extLst>
              <a:ext uri="{FF2B5EF4-FFF2-40B4-BE49-F238E27FC236}">
                <a16:creationId xmlns:a16="http://schemas.microsoft.com/office/drawing/2014/main" id="{12298D10-6FE0-0C35-E2E1-84DB754F4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5059" name="Slide Number Placeholder 3">
            <a:extLst>
              <a:ext uri="{FF2B5EF4-FFF2-40B4-BE49-F238E27FC236}">
                <a16:creationId xmlns:a16="http://schemas.microsoft.com/office/drawing/2014/main" id="{C228F2DD-1B73-1560-9F52-AB4CA132BC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342CC3B-0612-4C5C-B19B-DF0EDE96EC84}" type="slidenum">
              <a:rPr lang="en-US" altLang="en-US" sz="1300" smtClean="0"/>
              <a:pPr>
                <a:spcBef>
                  <a:spcPct val="0"/>
                </a:spcBef>
              </a:pPr>
              <a:t>15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>
            <a:extLst>
              <a:ext uri="{FF2B5EF4-FFF2-40B4-BE49-F238E27FC236}">
                <a16:creationId xmlns:a16="http://schemas.microsoft.com/office/drawing/2014/main" id="{41685A3D-79DE-31F5-B39E-6E56918751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6" name="Notes Placeholder 2">
            <a:extLst>
              <a:ext uri="{FF2B5EF4-FFF2-40B4-BE49-F238E27FC236}">
                <a16:creationId xmlns:a16="http://schemas.microsoft.com/office/drawing/2014/main" id="{49B7BB6F-09D2-83A4-977A-78245FF87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7107" name="Slide Number Placeholder 3">
            <a:extLst>
              <a:ext uri="{FF2B5EF4-FFF2-40B4-BE49-F238E27FC236}">
                <a16:creationId xmlns:a16="http://schemas.microsoft.com/office/drawing/2014/main" id="{7BD791D8-9707-2023-1176-11F37F4470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BE035D7-3F95-494F-90D9-FC8C3B1354FD}" type="slidenum">
              <a:rPr lang="en-US" altLang="en-US" sz="1300" smtClean="0"/>
              <a:pPr>
                <a:spcBef>
                  <a:spcPct val="0"/>
                </a:spcBef>
              </a:pPr>
              <a:t>16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>
            <a:extLst>
              <a:ext uri="{FF2B5EF4-FFF2-40B4-BE49-F238E27FC236}">
                <a16:creationId xmlns:a16="http://schemas.microsoft.com/office/drawing/2014/main" id="{7AAC7317-3181-A594-8AB6-0BB2F435EF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4" name="Notes Placeholder 2">
            <a:extLst>
              <a:ext uri="{FF2B5EF4-FFF2-40B4-BE49-F238E27FC236}">
                <a16:creationId xmlns:a16="http://schemas.microsoft.com/office/drawing/2014/main" id="{042D860F-1077-2970-FE1B-2A071E901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9155" name="Slide Number Placeholder 3">
            <a:extLst>
              <a:ext uri="{FF2B5EF4-FFF2-40B4-BE49-F238E27FC236}">
                <a16:creationId xmlns:a16="http://schemas.microsoft.com/office/drawing/2014/main" id="{C9E12D44-A907-4702-CA1A-0E9247D08C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4E31CA2-F11A-462E-837B-AB5230B73FFE}" type="slidenum">
              <a:rPr lang="en-US" altLang="en-US" sz="1300" smtClean="0"/>
              <a:pPr>
                <a:spcBef>
                  <a:spcPct val="0"/>
                </a:spcBef>
              </a:pPr>
              <a:t>17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>
            <a:extLst>
              <a:ext uri="{FF2B5EF4-FFF2-40B4-BE49-F238E27FC236}">
                <a16:creationId xmlns:a16="http://schemas.microsoft.com/office/drawing/2014/main" id="{744F2DA1-B5D0-D730-BFF3-E30E98136B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2" name="Notes Placeholder 2">
            <a:extLst>
              <a:ext uri="{FF2B5EF4-FFF2-40B4-BE49-F238E27FC236}">
                <a16:creationId xmlns:a16="http://schemas.microsoft.com/office/drawing/2014/main" id="{D4FADB3E-5AA2-B675-19DA-C6FEE9FD73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1203" name="Slide Number Placeholder 3">
            <a:extLst>
              <a:ext uri="{FF2B5EF4-FFF2-40B4-BE49-F238E27FC236}">
                <a16:creationId xmlns:a16="http://schemas.microsoft.com/office/drawing/2014/main" id="{86453938-9052-036A-4C53-63F1D0C9E9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9750E22-030F-420F-B898-3306775DD4B1}" type="slidenum">
              <a:rPr lang="en-US" altLang="en-US" sz="1300" smtClean="0"/>
              <a:pPr>
                <a:spcBef>
                  <a:spcPct val="0"/>
                </a:spcBef>
              </a:pPr>
              <a:t>18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>
            <a:extLst>
              <a:ext uri="{FF2B5EF4-FFF2-40B4-BE49-F238E27FC236}">
                <a16:creationId xmlns:a16="http://schemas.microsoft.com/office/drawing/2014/main" id="{D1F2D72A-F125-A375-1E3B-D6F71B017C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Notes Placeholder 2">
            <a:extLst>
              <a:ext uri="{FF2B5EF4-FFF2-40B4-BE49-F238E27FC236}">
                <a16:creationId xmlns:a16="http://schemas.microsoft.com/office/drawing/2014/main" id="{06D80B1E-FBF2-25F8-7284-4D736DA8F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3251" name="Slide Number Placeholder 3">
            <a:extLst>
              <a:ext uri="{FF2B5EF4-FFF2-40B4-BE49-F238E27FC236}">
                <a16:creationId xmlns:a16="http://schemas.microsoft.com/office/drawing/2014/main" id="{8F2CF3BE-8973-FC55-ED18-A3FB3E8806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495C0B8-C685-4A6B-A751-FC4897F2E0B6}" type="slidenum">
              <a:rPr lang="en-US" altLang="en-US" sz="1300" smtClean="0"/>
              <a:pPr>
                <a:spcBef>
                  <a:spcPct val="0"/>
                </a:spcBef>
              </a:pPr>
              <a:t>19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>
            <a:extLst>
              <a:ext uri="{FF2B5EF4-FFF2-40B4-BE49-F238E27FC236}">
                <a16:creationId xmlns:a16="http://schemas.microsoft.com/office/drawing/2014/main" id="{6D18635E-37BC-1622-F28C-1327285621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8" name="Notes Placeholder 2">
            <a:extLst>
              <a:ext uri="{FF2B5EF4-FFF2-40B4-BE49-F238E27FC236}">
                <a16:creationId xmlns:a16="http://schemas.microsoft.com/office/drawing/2014/main" id="{C32BFE78-5A25-FBE3-83D3-1C11F8F50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5299" name="Slide Number Placeholder 3">
            <a:extLst>
              <a:ext uri="{FF2B5EF4-FFF2-40B4-BE49-F238E27FC236}">
                <a16:creationId xmlns:a16="http://schemas.microsoft.com/office/drawing/2014/main" id="{C21D942A-D92E-7AD9-25E5-4AADE5D92D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D565BF8-844E-48F5-8057-E8419F58D71E}" type="slidenum">
              <a:rPr lang="en-US" altLang="en-US" sz="1300" smtClean="0"/>
              <a:pPr>
                <a:spcBef>
                  <a:spcPct val="0"/>
                </a:spcBef>
              </a:pPr>
              <a:t>20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>
            <a:extLst>
              <a:ext uri="{FF2B5EF4-FFF2-40B4-BE49-F238E27FC236}">
                <a16:creationId xmlns:a16="http://schemas.microsoft.com/office/drawing/2014/main" id="{5C90F25D-0F72-2869-D257-CF3A5413F5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6" name="Notes Placeholder 2">
            <a:extLst>
              <a:ext uri="{FF2B5EF4-FFF2-40B4-BE49-F238E27FC236}">
                <a16:creationId xmlns:a16="http://schemas.microsoft.com/office/drawing/2014/main" id="{AD7D5F43-8E70-439D-51E5-E76F1B7F8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7347" name="Slide Number Placeholder 3">
            <a:extLst>
              <a:ext uri="{FF2B5EF4-FFF2-40B4-BE49-F238E27FC236}">
                <a16:creationId xmlns:a16="http://schemas.microsoft.com/office/drawing/2014/main" id="{C08F720A-6192-4BA4-5306-593792B71C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53D882B-2B7C-49B7-B55E-6CC1964F6F43}" type="slidenum">
              <a:rPr lang="en-US" altLang="en-US" sz="1300" smtClean="0"/>
              <a:pPr>
                <a:spcBef>
                  <a:spcPct val="0"/>
                </a:spcBef>
              </a:pPr>
              <a:t>21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>
            <a:extLst>
              <a:ext uri="{FF2B5EF4-FFF2-40B4-BE49-F238E27FC236}">
                <a16:creationId xmlns:a16="http://schemas.microsoft.com/office/drawing/2014/main" id="{2B10C7DB-F30D-5331-A053-B178EDDA67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4" name="Notes Placeholder 2">
            <a:extLst>
              <a:ext uri="{FF2B5EF4-FFF2-40B4-BE49-F238E27FC236}">
                <a16:creationId xmlns:a16="http://schemas.microsoft.com/office/drawing/2014/main" id="{684CEA2F-27CF-636B-BEF4-571C8E5C5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9395" name="Slide Number Placeholder 3">
            <a:extLst>
              <a:ext uri="{FF2B5EF4-FFF2-40B4-BE49-F238E27FC236}">
                <a16:creationId xmlns:a16="http://schemas.microsoft.com/office/drawing/2014/main" id="{8C8F5A0F-21D7-A205-08CF-080AC046EE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F46BE25-2650-4FF1-B63D-D4DE1AF01A8C}" type="slidenum">
              <a:rPr lang="en-US" altLang="en-US" sz="1300" smtClean="0"/>
              <a:pPr>
                <a:spcBef>
                  <a:spcPct val="0"/>
                </a:spcBef>
              </a:pPr>
              <a:t>22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>
            <a:extLst>
              <a:ext uri="{FF2B5EF4-FFF2-40B4-BE49-F238E27FC236}">
                <a16:creationId xmlns:a16="http://schemas.microsoft.com/office/drawing/2014/main" id="{72232E7F-8171-6EE0-038C-02F6C23C92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2" name="Notes Placeholder 2">
            <a:extLst>
              <a:ext uri="{FF2B5EF4-FFF2-40B4-BE49-F238E27FC236}">
                <a16:creationId xmlns:a16="http://schemas.microsoft.com/office/drawing/2014/main" id="{B3EA2369-871E-0E39-8398-7DC21DCF2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43" name="Slide Number Placeholder 3">
            <a:extLst>
              <a:ext uri="{FF2B5EF4-FFF2-40B4-BE49-F238E27FC236}">
                <a16:creationId xmlns:a16="http://schemas.microsoft.com/office/drawing/2014/main" id="{D8FA07F8-31C9-D415-C1B5-C0389E8060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A5EE9BA-E14B-45FF-B85F-040846870BF7}" type="slidenum">
              <a:rPr lang="en-US" altLang="en-US" sz="1300" smtClean="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Image Placeholder 1">
            <a:extLst>
              <a:ext uri="{FF2B5EF4-FFF2-40B4-BE49-F238E27FC236}">
                <a16:creationId xmlns:a16="http://schemas.microsoft.com/office/drawing/2014/main" id="{DBAF3C2A-0CF4-74C4-6C65-D0D20940BE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0" name="Notes Placeholder 2">
            <a:extLst>
              <a:ext uri="{FF2B5EF4-FFF2-40B4-BE49-F238E27FC236}">
                <a16:creationId xmlns:a16="http://schemas.microsoft.com/office/drawing/2014/main" id="{2C21636E-AF8A-A725-7445-31FC0DC5A3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3491" name="Slide Number Placeholder 3">
            <a:extLst>
              <a:ext uri="{FF2B5EF4-FFF2-40B4-BE49-F238E27FC236}">
                <a16:creationId xmlns:a16="http://schemas.microsoft.com/office/drawing/2014/main" id="{0C347649-3F9A-8535-131E-2EAB5A7F7F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6D7398E-47AA-4070-B23C-F7EC98C84C21}" type="slidenum">
              <a:rPr lang="en-US" altLang="en-US" sz="1300" smtClean="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10135F6D-5FFA-2ABA-F7DF-4D5F88BFD4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574F8384-11D8-A361-8F8C-803D518B1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2B04C906-E04F-A58F-5CAD-8D9A10CE42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C42DEB5-5B73-4FB5-8C95-50C00B70BAF2}" type="slidenum">
              <a:rPr lang="en-US" altLang="en-US" sz="1300" smtClean="0"/>
              <a:pPr>
                <a:spcBef>
                  <a:spcPct val="0"/>
                </a:spcBef>
              </a:pPr>
              <a:t>25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F0C95-0AF2-5EE8-90C6-0C8772CFB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3F41B5FE-BC10-A9C7-CE2C-6EC845401A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F42D7070-CAF3-5AE2-0C4C-AA5DFD418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E10AA15E-753C-C1CF-3EE0-8447D63A31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C42DEB5-5B73-4FB5-8C95-50C00B70BAF2}" type="slidenum">
              <a:rPr lang="en-US" altLang="en-US" sz="1300" smtClean="0"/>
              <a:pPr>
                <a:spcBef>
                  <a:spcPct val="0"/>
                </a:spcBef>
              </a:pPr>
              <a:t>26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39924485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F222B-5C09-F1CF-23B4-2FA51CC06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5A8C6833-9946-20B5-ACF9-50B5ABFFBB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765BD62E-A4C0-3255-AA6D-0D6E9B9DC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2D66797A-C7E2-BF02-14E3-C0CAD09B5F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C42DEB5-5B73-4FB5-8C95-50C00B70BAF2}" type="slidenum">
              <a:rPr lang="en-US" altLang="en-US" sz="1300" smtClean="0"/>
              <a:pPr>
                <a:spcBef>
                  <a:spcPct val="0"/>
                </a:spcBef>
              </a:pPr>
              <a:t>28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34820123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>
            <a:extLst>
              <a:ext uri="{FF2B5EF4-FFF2-40B4-BE49-F238E27FC236}">
                <a16:creationId xmlns:a16="http://schemas.microsoft.com/office/drawing/2014/main" id="{22D9325A-9CF9-BE53-1FDB-1F8BE6C4E1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6" name="Notes Placeholder 2">
            <a:extLst>
              <a:ext uri="{FF2B5EF4-FFF2-40B4-BE49-F238E27FC236}">
                <a16:creationId xmlns:a16="http://schemas.microsoft.com/office/drawing/2014/main" id="{3CB322E0-F24B-19B0-BEA7-AC22718F0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7587" name="Slide Number Placeholder 3">
            <a:extLst>
              <a:ext uri="{FF2B5EF4-FFF2-40B4-BE49-F238E27FC236}">
                <a16:creationId xmlns:a16="http://schemas.microsoft.com/office/drawing/2014/main" id="{D17E4B3A-7CB0-9CD0-BDC3-EC9A13FC30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61F01B7-99C5-4AD5-84C5-388B204398AE}" type="slidenum">
              <a:rPr lang="en-US" altLang="en-US" sz="1300" smtClean="0"/>
              <a:pPr>
                <a:spcBef>
                  <a:spcPct val="0"/>
                </a:spcBef>
              </a:pPr>
              <a:t>29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>
            <a:extLst>
              <a:ext uri="{FF2B5EF4-FFF2-40B4-BE49-F238E27FC236}">
                <a16:creationId xmlns:a16="http://schemas.microsoft.com/office/drawing/2014/main" id="{1502E3AF-641D-965E-09DB-35620D8BD0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4" name="Notes Placeholder 2">
            <a:extLst>
              <a:ext uri="{FF2B5EF4-FFF2-40B4-BE49-F238E27FC236}">
                <a16:creationId xmlns:a16="http://schemas.microsoft.com/office/drawing/2014/main" id="{1E14B5B3-AE3C-5CE9-B373-E3E8C0A9C8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9635" name="Slide Number Placeholder 3">
            <a:extLst>
              <a:ext uri="{FF2B5EF4-FFF2-40B4-BE49-F238E27FC236}">
                <a16:creationId xmlns:a16="http://schemas.microsoft.com/office/drawing/2014/main" id="{A0C404D6-3162-3852-DEC2-1632F59465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14E11D4-4F04-4F95-8B36-3F2B7727323A}" type="slidenum">
              <a:rPr lang="en-US" altLang="en-US" sz="1300" smtClean="0"/>
              <a:pPr>
                <a:spcBef>
                  <a:spcPct val="0"/>
                </a:spcBef>
              </a:pPr>
              <a:t>30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Image Placeholder 1">
            <a:extLst>
              <a:ext uri="{FF2B5EF4-FFF2-40B4-BE49-F238E27FC236}">
                <a16:creationId xmlns:a16="http://schemas.microsoft.com/office/drawing/2014/main" id="{CAB4597C-CEEE-DFAE-816F-21444D48FF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2" name="Notes Placeholder 2">
            <a:extLst>
              <a:ext uri="{FF2B5EF4-FFF2-40B4-BE49-F238E27FC236}">
                <a16:creationId xmlns:a16="http://schemas.microsoft.com/office/drawing/2014/main" id="{6D26DCCE-F130-3355-92BA-413593E645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1683" name="Slide Number Placeholder 3">
            <a:extLst>
              <a:ext uri="{FF2B5EF4-FFF2-40B4-BE49-F238E27FC236}">
                <a16:creationId xmlns:a16="http://schemas.microsoft.com/office/drawing/2014/main" id="{D3595A4E-4CE4-E4D0-55FA-6AD542A44F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47CF633-0856-4E5D-9709-DE2AC605E604}" type="slidenum">
              <a:rPr lang="en-US" altLang="en-US" sz="1300" smtClean="0"/>
              <a:pPr>
                <a:spcBef>
                  <a:spcPct val="0"/>
                </a:spcBef>
              </a:pPr>
              <a:t>31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>
            <a:extLst>
              <a:ext uri="{FF2B5EF4-FFF2-40B4-BE49-F238E27FC236}">
                <a16:creationId xmlns:a16="http://schemas.microsoft.com/office/drawing/2014/main" id="{27EAC658-8EAA-5A90-C4F7-538A19A8D7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0" name="Notes Placeholder 2">
            <a:extLst>
              <a:ext uri="{FF2B5EF4-FFF2-40B4-BE49-F238E27FC236}">
                <a16:creationId xmlns:a16="http://schemas.microsoft.com/office/drawing/2014/main" id="{A0535615-B19B-B232-0801-0C8D9C7FC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3731" name="Slide Number Placeholder 3">
            <a:extLst>
              <a:ext uri="{FF2B5EF4-FFF2-40B4-BE49-F238E27FC236}">
                <a16:creationId xmlns:a16="http://schemas.microsoft.com/office/drawing/2014/main" id="{477CBDC1-8FF0-9E24-D530-4AB28FA85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465CD81-878E-4F43-B0D5-3B1C296255F8}" type="slidenum">
              <a:rPr lang="en-US" altLang="en-US" sz="1300" smtClean="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6626D341-62AD-610D-A328-E06B132659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8F250FCB-5224-B562-95C6-7177A2D0D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72772172-95B4-F7E2-DAB9-2E71FA8F9A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999E750-CEFC-4F13-8335-442AB757A860}" type="slidenum">
              <a:rPr lang="en-US" altLang="en-US" sz="1300" smtClean="0"/>
              <a:pPr>
                <a:spcBef>
                  <a:spcPct val="0"/>
                </a:spcBef>
              </a:pPr>
              <a:t>33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>
            <a:extLst>
              <a:ext uri="{FF2B5EF4-FFF2-40B4-BE49-F238E27FC236}">
                <a16:creationId xmlns:a16="http://schemas.microsoft.com/office/drawing/2014/main" id="{A0C10D78-3522-EAA4-379B-5760DC6CE3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6" name="Notes Placeholder 2">
            <a:extLst>
              <a:ext uri="{FF2B5EF4-FFF2-40B4-BE49-F238E27FC236}">
                <a16:creationId xmlns:a16="http://schemas.microsoft.com/office/drawing/2014/main" id="{13691DE0-12E1-B7D1-A702-CFAF64DE2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7827" name="Slide Number Placeholder 3">
            <a:extLst>
              <a:ext uri="{FF2B5EF4-FFF2-40B4-BE49-F238E27FC236}">
                <a16:creationId xmlns:a16="http://schemas.microsoft.com/office/drawing/2014/main" id="{CF5BC53A-FAB8-2064-BB5F-B18A60E868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943951D-E53F-4A34-A285-8FCCA5D521FD}" type="slidenum">
              <a:rPr lang="en-US" altLang="en-US" sz="1300" smtClean="0"/>
              <a:pPr>
                <a:spcBef>
                  <a:spcPct val="0"/>
                </a:spcBef>
              </a:pPr>
              <a:t>34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>
            <a:extLst>
              <a:ext uri="{FF2B5EF4-FFF2-40B4-BE49-F238E27FC236}">
                <a16:creationId xmlns:a16="http://schemas.microsoft.com/office/drawing/2014/main" id="{49875490-59FF-4437-2C10-A853CF0166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4" name="Notes Placeholder 2">
            <a:extLst>
              <a:ext uri="{FF2B5EF4-FFF2-40B4-BE49-F238E27FC236}">
                <a16:creationId xmlns:a16="http://schemas.microsoft.com/office/drawing/2014/main" id="{525D19BF-657F-A9A5-CE07-3AEF8612B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9875" name="Slide Number Placeholder 3">
            <a:extLst>
              <a:ext uri="{FF2B5EF4-FFF2-40B4-BE49-F238E27FC236}">
                <a16:creationId xmlns:a16="http://schemas.microsoft.com/office/drawing/2014/main" id="{8B9B89AA-D215-7CEF-62E4-A9794C71A0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689C347-9F31-47DD-9E3B-25AB08658AE0}" type="slidenum">
              <a:rPr lang="en-US" altLang="en-US" sz="1300" smtClean="0"/>
              <a:pPr>
                <a:spcBef>
                  <a:spcPct val="0"/>
                </a:spcBef>
              </a:pPr>
              <a:t>35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>
            <a:extLst>
              <a:ext uri="{FF2B5EF4-FFF2-40B4-BE49-F238E27FC236}">
                <a16:creationId xmlns:a16="http://schemas.microsoft.com/office/drawing/2014/main" id="{BE21C42A-3702-CCE3-A1B6-E356F2CB99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0" name="Notes Placeholder 2">
            <a:extLst>
              <a:ext uri="{FF2B5EF4-FFF2-40B4-BE49-F238E27FC236}">
                <a16:creationId xmlns:a16="http://schemas.microsoft.com/office/drawing/2014/main" id="{1CC8A4E3-17D1-2FBE-9127-0557E4BCF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3971" name="Slide Number Placeholder 3">
            <a:extLst>
              <a:ext uri="{FF2B5EF4-FFF2-40B4-BE49-F238E27FC236}">
                <a16:creationId xmlns:a16="http://schemas.microsoft.com/office/drawing/2014/main" id="{D40D51FA-79B8-851E-4743-2C570F8D10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B95222F-A4F3-48CE-8523-483594E9EE01}" type="slidenum">
              <a:rPr lang="en-US" altLang="en-US" sz="1300" smtClean="0"/>
              <a:pPr>
                <a:spcBef>
                  <a:spcPct val="0"/>
                </a:spcBef>
              </a:pPr>
              <a:t>36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Slide Image Placeholder 1">
            <a:extLst>
              <a:ext uri="{FF2B5EF4-FFF2-40B4-BE49-F238E27FC236}">
                <a16:creationId xmlns:a16="http://schemas.microsoft.com/office/drawing/2014/main" id="{14B6B265-CFF9-4936-56B0-EF896E1ABA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8" name="Notes Placeholder 2">
            <a:extLst>
              <a:ext uri="{FF2B5EF4-FFF2-40B4-BE49-F238E27FC236}">
                <a16:creationId xmlns:a16="http://schemas.microsoft.com/office/drawing/2014/main" id="{AC7A6B05-8388-295B-12E1-668EAD573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6019" name="Slide Number Placeholder 3">
            <a:extLst>
              <a:ext uri="{FF2B5EF4-FFF2-40B4-BE49-F238E27FC236}">
                <a16:creationId xmlns:a16="http://schemas.microsoft.com/office/drawing/2014/main" id="{751559E6-99AE-EA75-ACEF-1A967D2646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549C9F5-C8CD-4882-834A-754D38DE9931}" type="slidenum">
              <a:rPr lang="en-US" altLang="en-US" sz="1300" smtClean="0"/>
              <a:pPr>
                <a:spcBef>
                  <a:spcPct val="0"/>
                </a:spcBef>
              </a:pPr>
              <a:t>37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Slide Image Placeholder 1">
            <a:extLst>
              <a:ext uri="{FF2B5EF4-FFF2-40B4-BE49-F238E27FC236}">
                <a16:creationId xmlns:a16="http://schemas.microsoft.com/office/drawing/2014/main" id="{D4533921-30D5-06ED-E6A1-524547B536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4" name="Notes Placeholder 2">
            <a:extLst>
              <a:ext uri="{FF2B5EF4-FFF2-40B4-BE49-F238E27FC236}">
                <a16:creationId xmlns:a16="http://schemas.microsoft.com/office/drawing/2014/main" id="{9BB81504-2643-03CF-6E3B-F32F60A30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0115" name="Slide Number Placeholder 3">
            <a:extLst>
              <a:ext uri="{FF2B5EF4-FFF2-40B4-BE49-F238E27FC236}">
                <a16:creationId xmlns:a16="http://schemas.microsoft.com/office/drawing/2014/main" id="{B87A3501-EFEB-5D64-9161-0B459D7D9B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01448A9-0E73-4613-9E14-643F3C530B80}" type="slidenum">
              <a:rPr lang="en-US" altLang="en-US" sz="1300" smtClean="0"/>
              <a:pPr>
                <a:spcBef>
                  <a:spcPct val="0"/>
                </a:spcBef>
              </a:pPr>
              <a:t>38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Image Placeholder 1">
            <a:extLst>
              <a:ext uri="{FF2B5EF4-FFF2-40B4-BE49-F238E27FC236}">
                <a16:creationId xmlns:a16="http://schemas.microsoft.com/office/drawing/2014/main" id="{39C7452C-198B-5D9C-E318-48AB1D485E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2" name="Notes Placeholder 2">
            <a:extLst>
              <a:ext uri="{FF2B5EF4-FFF2-40B4-BE49-F238E27FC236}">
                <a16:creationId xmlns:a16="http://schemas.microsoft.com/office/drawing/2014/main" id="{8261C455-6C1A-DF66-FCE2-F02DA91C4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163" name="Slide Number Placeholder 3">
            <a:extLst>
              <a:ext uri="{FF2B5EF4-FFF2-40B4-BE49-F238E27FC236}">
                <a16:creationId xmlns:a16="http://schemas.microsoft.com/office/drawing/2014/main" id="{E9B49DE8-8975-9592-5197-190240FB0F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E00C63B-88CC-4563-96E3-A1256A4DC693}" type="slidenum">
              <a:rPr lang="en-US" altLang="en-US" sz="1300" smtClean="0"/>
              <a:pPr>
                <a:spcBef>
                  <a:spcPct val="0"/>
                </a:spcBef>
              </a:pPr>
              <a:t>40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CCB562B7-ABF0-11AA-224A-0AE2E21D24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9218C5D9-D78B-F782-5FDE-EC1FA3AA74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AC4EEB7F-30B4-0095-7F11-32B17C21E3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361DA1B-C8AE-46EB-8CAC-C13FE4231114}" type="slidenum">
              <a:rPr lang="en-US" altLang="en-US" sz="1300" smtClean="0"/>
              <a:pPr>
                <a:spcBef>
                  <a:spcPct val="0"/>
                </a:spcBef>
              </a:pPr>
              <a:t>41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Slide Image Placeholder 1">
            <a:extLst>
              <a:ext uri="{FF2B5EF4-FFF2-40B4-BE49-F238E27FC236}">
                <a16:creationId xmlns:a16="http://schemas.microsoft.com/office/drawing/2014/main" id="{5B522945-4411-E132-B027-6947966019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8" name="Notes Placeholder 2">
            <a:extLst>
              <a:ext uri="{FF2B5EF4-FFF2-40B4-BE49-F238E27FC236}">
                <a16:creationId xmlns:a16="http://schemas.microsoft.com/office/drawing/2014/main" id="{A3957C51-5444-BBA6-B080-B1AED3BAE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6259" name="Slide Number Placeholder 3">
            <a:extLst>
              <a:ext uri="{FF2B5EF4-FFF2-40B4-BE49-F238E27FC236}">
                <a16:creationId xmlns:a16="http://schemas.microsoft.com/office/drawing/2014/main" id="{F60115D9-463C-28B5-40F8-C9E06FBAFB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B1C23B6-B872-4EA6-9D2E-20F0971112BE}" type="slidenum">
              <a:rPr lang="en-US" altLang="en-US" sz="1300" smtClean="0"/>
              <a:pPr>
                <a:spcBef>
                  <a:spcPct val="0"/>
                </a:spcBef>
              </a:pPr>
              <a:t>42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Slide Image Placeholder 1">
            <a:extLst>
              <a:ext uri="{FF2B5EF4-FFF2-40B4-BE49-F238E27FC236}">
                <a16:creationId xmlns:a16="http://schemas.microsoft.com/office/drawing/2014/main" id="{980DAD9F-02D9-280E-85E2-A39B13DFDC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6" name="Notes Placeholder 2">
            <a:extLst>
              <a:ext uri="{FF2B5EF4-FFF2-40B4-BE49-F238E27FC236}">
                <a16:creationId xmlns:a16="http://schemas.microsoft.com/office/drawing/2014/main" id="{0C3EC463-FFCE-AFCB-EC44-62CBCF9F8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8307" name="Slide Number Placeholder 3">
            <a:extLst>
              <a:ext uri="{FF2B5EF4-FFF2-40B4-BE49-F238E27FC236}">
                <a16:creationId xmlns:a16="http://schemas.microsoft.com/office/drawing/2014/main" id="{4E5023D1-3DB8-FAFB-5B08-5A84674B32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3B11A83-A300-4E85-9D26-D388DB817585}" type="slidenum">
              <a:rPr lang="en-US" altLang="en-US" sz="1300" smtClean="0"/>
              <a:pPr>
                <a:spcBef>
                  <a:spcPct val="0"/>
                </a:spcBef>
              </a:pPr>
              <a:t>43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Slide Image Placeholder 1">
            <a:extLst>
              <a:ext uri="{FF2B5EF4-FFF2-40B4-BE49-F238E27FC236}">
                <a16:creationId xmlns:a16="http://schemas.microsoft.com/office/drawing/2014/main" id="{9265A944-F554-9A05-4906-D91AD28F9A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4" name="Notes Placeholder 2">
            <a:extLst>
              <a:ext uri="{FF2B5EF4-FFF2-40B4-BE49-F238E27FC236}">
                <a16:creationId xmlns:a16="http://schemas.microsoft.com/office/drawing/2014/main" id="{DB7AAE58-79DC-53FC-C56E-B0468F886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0355" name="Slide Number Placeholder 3">
            <a:extLst>
              <a:ext uri="{FF2B5EF4-FFF2-40B4-BE49-F238E27FC236}">
                <a16:creationId xmlns:a16="http://schemas.microsoft.com/office/drawing/2014/main" id="{19261A50-799D-C6E7-065E-7CA2089012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621CAE5-AC3F-49BB-985A-C049089CE791}" type="slidenum">
              <a:rPr lang="en-US" altLang="en-US" sz="1300" smtClean="0"/>
              <a:pPr>
                <a:spcBef>
                  <a:spcPct val="0"/>
                </a:spcBef>
              </a:pPr>
              <a:t>44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Slide Image Placeholder 1">
            <a:extLst>
              <a:ext uri="{FF2B5EF4-FFF2-40B4-BE49-F238E27FC236}">
                <a16:creationId xmlns:a16="http://schemas.microsoft.com/office/drawing/2014/main" id="{34EFC084-F378-7A4F-EAEC-4575240FB1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4" name="Notes Placeholder 2">
            <a:extLst>
              <a:ext uri="{FF2B5EF4-FFF2-40B4-BE49-F238E27FC236}">
                <a16:creationId xmlns:a16="http://schemas.microsoft.com/office/drawing/2014/main" id="{B5E763CE-53CD-6C18-7E98-A13454417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1075" name="Slide Number Placeholder 3">
            <a:extLst>
              <a:ext uri="{FF2B5EF4-FFF2-40B4-BE49-F238E27FC236}">
                <a16:creationId xmlns:a16="http://schemas.microsoft.com/office/drawing/2014/main" id="{9F1B7217-9009-0397-A7CE-F7E6455E16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BC0A67A-59A9-46B8-8660-A9E24AD79C9C}" type="slidenum">
              <a:rPr lang="en-US" altLang="en-US" sz="1300" smtClean="0"/>
              <a:pPr>
                <a:spcBef>
                  <a:spcPct val="0"/>
                </a:spcBef>
              </a:pPr>
              <a:t>45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60281-25A9-117F-A7DA-F9B105017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Slide Image Placeholder 1">
            <a:extLst>
              <a:ext uri="{FF2B5EF4-FFF2-40B4-BE49-F238E27FC236}">
                <a16:creationId xmlns:a16="http://schemas.microsoft.com/office/drawing/2014/main" id="{C3FF22B2-ADC0-D9D3-CFE4-07FF55E863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4" name="Notes Placeholder 2">
            <a:extLst>
              <a:ext uri="{FF2B5EF4-FFF2-40B4-BE49-F238E27FC236}">
                <a16:creationId xmlns:a16="http://schemas.microsoft.com/office/drawing/2014/main" id="{4D8499A2-5DB8-53DD-1DE7-49D45BD4DE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1075" name="Slide Number Placeholder 3">
            <a:extLst>
              <a:ext uri="{FF2B5EF4-FFF2-40B4-BE49-F238E27FC236}">
                <a16:creationId xmlns:a16="http://schemas.microsoft.com/office/drawing/2014/main" id="{5A718768-05EE-0EE1-6200-B365A76BCE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BC0A67A-59A9-46B8-8660-A9E24AD79C9C}" type="slidenum">
              <a:rPr lang="en-US" altLang="en-US" sz="1300" smtClean="0"/>
              <a:pPr>
                <a:spcBef>
                  <a:spcPct val="0"/>
                </a:spcBef>
              </a:pPr>
              <a:t>46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3836746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Slide Image Placeholder 1">
            <a:extLst>
              <a:ext uri="{FF2B5EF4-FFF2-40B4-BE49-F238E27FC236}">
                <a16:creationId xmlns:a16="http://schemas.microsoft.com/office/drawing/2014/main" id="{925A63D7-52CF-3E64-DB04-DBDBBFFABC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2" name="Notes Placeholder 2">
            <a:extLst>
              <a:ext uri="{FF2B5EF4-FFF2-40B4-BE49-F238E27FC236}">
                <a16:creationId xmlns:a16="http://schemas.microsoft.com/office/drawing/2014/main" id="{0DB776C6-BB19-9793-7E50-9441FFFA3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123" name="Slide Number Placeholder 3">
            <a:extLst>
              <a:ext uri="{FF2B5EF4-FFF2-40B4-BE49-F238E27FC236}">
                <a16:creationId xmlns:a16="http://schemas.microsoft.com/office/drawing/2014/main" id="{093C8DFC-7015-3CC8-7306-87F672F951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29DD515-5D97-4E18-9697-29F463C9B6A4}" type="slidenum">
              <a:rPr lang="en-US" altLang="en-US" sz="1300" smtClean="0"/>
              <a:pPr>
                <a:spcBef>
                  <a:spcPct val="0"/>
                </a:spcBef>
              </a:pPr>
              <a:t>47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52640-6519-E979-28EC-E7C3BF89C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5107B6B0-D943-8959-B57D-6FBD00828F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2388" cy="3600450"/>
          </a:xfrm>
          <a:ln/>
        </p:spPr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210C8EB8-EE77-39B7-AB32-397775AF4F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61202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Slide Image Placeholder 1">
            <a:extLst>
              <a:ext uri="{FF2B5EF4-FFF2-40B4-BE49-F238E27FC236}">
                <a16:creationId xmlns:a16="http://schemas.microsoft.com/office/drawing/2014/main" id="{CF246D28-5683-8019-3CCE-5D5CAF1503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2" name="Notes Placeholder 2">
            <a:extLst>
              <a:ext uri="{FF2B5EF4-FFF2-40B4-BE49-F238E27FC236}">
                <a16:creationId xmlns:a16="http://schemas.microsoft.com/office/drawing/2014/main" id="{53046C81-8966-7583-803F-EB914C72C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03" name="Slide Number Placeholder 3">
            <a:extLst>
              <a:ext uri="{FF2B5EF4-FFF2-40B4-BE49-F238E27FC236}">
                <a16:creationId xmlns:a16="http://schemas.microsoft.com/office/drawing/2014/main" id="{F56228ED-59E2-5977-69F3-3012F91031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CA9F4F3-B1D0-46EE-991B-7D5E46CF3CA8}" type="slidenum">
              <a:rPr lang="en-US" altLang="en-US" sz="1300" smtClean="0"/>
              <a:pPr>
                <a:spcBef>
                  <a:spcPct val="0"/>
                </a:spcBef>
              </a:pPr>
              <a:t>49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Slide Image Placeholder 1">
            <a:extLst>
              <a:ext uri="{FF2B5EF4-FFF2-40B4-BE49-F238E27FC236}">
                <a16:creationId xmlns:a16="http://schemas.microsoft.com/office/drawing/2014/main" id="{22D134D8-08F5-5851-A1FA-9694EAA860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0" name="Notes Placeholder 2">
            <a:extLst>
              <a:ext uri="{FF2B5EF4-FFF2-40B4-BE49-F238E27FC236}">
                <a16:creationId xmlns:a16="http://schemas.microsoft.com/office/drawing/2014/main" id="{3BDF1FD5-7593-C2B5-58E7-43554867B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4451" name="Slide Number Placeholder 3">
            <a:extLst>
              <a:ext uri="{FF2B5EF4-FFF2-40B4-BE49-F238E27FC236}">
                <a16:creationId xmlns:a16="http://schemas.microsoft.com/office/drawing/2014/main" id="{0E6AB9F9-B2BC-BB77-5D3D-E7DCD79908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F456850-1D49-435D-9218-3E9C938F1D19}" type="slidenum">
              <a:rPr lang="en-US" altLang="en-US" sz="1300" smtClean="0"/>
              <a:pPr>
                <a:spcBef>
                  <a:spcPct val="0"/>
                </a:spcBef>
              </a:pPr>
              <a:t>50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Slide Image Placeholder 1">
            <a:extLst>
              <a:ext uri="{FF2B5EF4-FFF2-40B4-BE49-F238E27FC236}">
                <a16:creationId xmlns:a16="http://schemas.microsoft.com/office/drawing/2014/main" id="{42234C0C-292F-DA5A-9604-0D3D0460A2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8" name="Notes Placeholder 2">
            <a:extLst>
              <a:ext uri="{FF2B5EF4-FFF2-40B4-BE49-F238E27FC236}">
                <a16:creationId xmlns:a16="http://schemas.microsoft.com/office/drawing/2014/main" id="{8F44F739-878D-6BD3-D9EE-516166BEC0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6499" name="Slide Number Placeholder 3">
            <a:extLst>
              <a:ext uri="{FF2B5EF4-FFF2-40B4-BE49-F238E27FC236}">
                <a16:creationId xmlns:a16="http://schemas.microsoft.com/office/drawing/2014/main" id="{B3E4151E-0C79-2F45-A80B-7213EAEF34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AC1FC9F-E123-4351-ABAA-70B459B2689E}" type="slidenum">
              <a:rPr lang="en-US" altLang="en-US" sz="1300" smtClean="0"/>
              <a:pPr>
                <a:spcBef>
                  <a:spcPct val="0"/>
                </a:spcBef>
              </a:pPr>
              <a:t>51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>
            <a:extLst>
              <a:ext uri="{FF2B5EF4-FFF2-40B4-BE49-F238E27FC236}">
                <a16:creationId xmlns:a16="http://schemas.microsoft.com/office/drawing/2014/main" id="{1DFB184F-03EC-3220-912A-DF5C42E377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6" name="Notes Placeholder 2">
            <a:extLst>
              <a:ext uri="{FF2B5EF4-FFF2-40B4-BE49-F238E27FC236}">
                <a16:creationId xmlns:a16="http://schemas.microsoft.com/office/drawing/2014/main" id="{679F4FDB-E4E6-A1E3-4675-27645E493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8547" name="Slide Number Placeholder 3">
            <a:extLst>
              <a:ext uri="{FF2B5EF4-FFF2-40B4-BE49-F238E27FC236}">
                <a16:creationId xmlns:a16="http://schemas.microsoft.com/office/drawing/2014/main" id="{8E0A232F-13FA-6C10-4194-A70BA50226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921F74D-D203-4753-8474-6C8EB0D26F9A}" type="slidenum">
              <a:rPr lang="en-US" altLang="en-US" sz="1300" smtClean="0"/>
              <a:pPr>
                <a:spcBef>
                  <a:spcPct val="0"/>
                </a:spcBef>
              </a:pPr>
              <a:t>52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Slide Image Placeholder 1">
            <a:extLst>
              <a:ext uri="{FF2B5EF4-FFF2-40B4-BE49-F238E27FC236}">
                <a16:creationId xmlns:a16="http://schemas.microsoft.com/office/drawing/2014/main" id="{6C9CEBF6-F31E-E535-74F3-A0D355BB46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4" name="Notes Placeholder 2">
            <a:extLst>
              <a:ext uri="{FF2B5EF4-FFF2-40B4-BE49-F238E27FC236}">
                <a16:creationId xmlns:a16="http://schemas.microsoft.com/office/drawing/2014/main" id="{C1D3B0D1-520A-BEFD-E1AE-8E64EEE09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0595" name="Slide Number Placeholder 3">
            <a:extLst>
              <a:ext uri="{FF2B5EF4-FFF2-40B4-BE49-F238E27FC236}">
                <a16:creationId xmlns:a16="http://schemas.microsoft.com/office/drawing/2014/main" id="{6351A8F8-2D33-1CC2-9809-1CEA3563D5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E87FB7B-B349-4C3E-8606-35D6DF94B19E}" type="slidenum">
              <a:rPr lang="en-US" altLang="en-US" sz="1300" smtClean="0"/>
              <a:pPr>
                <a:spcBef>
                  <a:spcPct val="0"/>
                </a:spcBef>
              </a:pPr>
              <a:t>53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Slide Image Placeholder 1">
            <a:extLst>
              <a:ext uri="{FF2B5EF4-FFF2-40B4-BE49-F238E27FC236}">
                <a16:creationId xmlns:a16="http://schemas.microsoft.com/office/drawing/2014/main" id="{61AF13BF-891D-2142-F368-E99D761B1F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2" name="Notes Placeholder 2">
            <a:extLst>
              <a:ext uri="{FF2B5EF4-FFF2-40B4-BE49-F238E27FC236}">
                <a16:creationId xmlns:a16="http://schemas.microsoft.com/office/drawing/2014/main" id="{5D1FD186-67B1-9DFE-349A-584B24369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643" name="Slide Number Placeholder 3">
            <a:extLst>
              <a:ext uri="{FF2B5EF4-FFF2-40B4-BE49-F238E27FC236}">
                <a16:creationId xmlns:a16="http://schemas.microsoft.com/office/drawing/2014/main" id="{6619F296-09C7-16EF-01BC-BB13D70CC3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F69FD7A-6D90-415D-BB54-71EAA9B3C6EC}" type="slidenum">
              <a:rPr lang="en-US" altLang="en-US" sz="1300" smtClean="0"/>
              <a:pPr>
                <a:spcBef>
                  <a:spcPct val="0"/>
                </a:spcBef>
              </a:pPr>
              <a:t>54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Slide Image Placeholder 1">
            <a:extLst>
              <a:ext uri="{FF2B5EF4-FFF2-40B4-BE49-F238E27FC236}">
                <a16:creationId xmlns:a16="http://schemas.microsoft.com/office/drawing/2014/main" id="{2A0D7DC9-86B3-3572-69BB-650B0795E4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0" name="Notes Placeholder 2">
            <a:extLst>
              <a:ext uri="{FF2B5EF4-FFF2-40B4-BE49-F238E27FC236}">
                <a16:creationId xmlns:a16="http://schemas.microsoft.com/office/drawing/2014/main" id="{8E7E7235-02CD-EDA8-CB13-DB5FDA016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4691" name="Slide Number Placeholder 3">
            <a:extLst>
              <a:ext uri="{FF2B5EF4-FFF2-40B4-BE49-F238E27FC236}">
                <a16:creationId xmlns:a16="http://schemas.microsoft.com/office/drawing/2014/main" id="{A8E03BDA-2F4D-3B1B-541D-BF2ED7AD49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24E246B-9603-4FA1-B08F-9587433CDD06}" type="slidenum">
              <a:rPr lang="en-US" altLang="en-US" sz="1300" smtClean="0"/>
              <a:pPr>
                <a:spcBef>
                  <a:spcPct val="0"/>
                </a:spcBef>
              </a:pPr>
              <a:t>55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>
            <a:extLst>
              <a:ext uri="{FF2B5EF4-FFF2-40B4-BE49-F238E27FC236}">
                <a16:creationId xmlns:a16="http://schemas.microsoft.com/office/drawing/2014/main" id="{2EF2CD33-B773-AC30-C949-D187C9706F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8" name="Notes Placeholder 2">
            <a:extLst>
              <a:ext uri="{FF2B5EF4-FFF2-40B4-BE49-F238E27FC236}">
                <a16:creationId xmlns:a16="http://schemas.microsoft.com/office/drawing/2014/main" id="{27EC3850-8B3F-F785-DD36-87A1CF67E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6739" name="Slide Number Placeholder 3">
            <a:extLst>
              <a:ext uri="{FF2B5EF4-FFF2-40B4-BE49-F238E27FC236}">
                <a16:creationId xmlns:a16="http://schemas.microsoft.com/office/drawing/2014/main" id="{5E4F8BDC-F830-4ACB-875C-52AF368652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B64C88F-C306-4170-B98A-ED5CE2006CFF}" type="slidenum">
              <a:rPr lang="en-US" altLang="en-US" sz="1300" smtClean="0"/>
              <a:pPr>
                <a:spcBef>
                  <a:spcPct val="0"/>
                </a:spcBef>
              </a:pPr>
              <a:t>56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Slide Image Placeholder 1">
            <a:extLst>
              <a:ext uri="{FF2B5EF4-FFF2-40B4-BE49-F238E27FC236}">
                <a16:creationId xmlns:a16="http://schemas.microsoft.com/office/drawing/2014/main" id="{B92E4903-1C00-E0AF-3A25-2A30E5F488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6" name="Notes Placeholder 2">
            <a:extLst>
              <a:ext uri="{FF2B5EF4-FFF2-40B4-BE49-F238E27FC236}">
                <a16:creationId xmlns:a16="http://schemas.microsoft.com/office/drawing/2014/main" id="{003572C2-E541-1BC7-5DE6-AF04E6043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8787" name="Slide Number Placeholder 3">
            <a:extLst>
              <a:ext uri="{FF2B5EF4-FFF2-40B4-BE49-F238E27FC236}">
                <a16:creationId xmlns:a16="http://schemas.microsoft.com/office/drawing/2014/main" id="{D8E9ED35-B334-E70F-BD6C-452D4E411C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7A48206-08E6-4EED-A580-578B6459C63E}" type="slidenum">
              <a:rPr lang="en-US" altLang="en-US" sz="1300" smtClean="0"/>
              <a:pPr>
                <a:spcBef>
                  <a:spcPct val="0"/>
                </a:spcBef>
              </a:pPr>
              <a:t>57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Slide Image Placeholder 1">
            <a:extLst>
              <a:ext uri="{FF2B5EF4-FFF2-40B4-BE49-F238E27FC236}">
                <a16:creationId xmlns:a16="http://schemas.microsoft.com/office/drawing/2014/main" id="{19ACCCF6-2A47-A837-E25C-F3C849EB77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4" name="Notes Placeholder 2">
            <a:extLst>
              <a:ext uri="{FF2B5EF4-FFF2-40B4-BE49-F238E27FC236}">
                <a16:creationId xmlns:a16="http://schemas.microsoft.com/office/drawing/2014/main" id="{D099FF0F-D0F0-79FF-48E0-72C23422E0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0835" name="Slide Number Placeholder 3">
            <a:extLst>
              <a:ext uri="{FF2B5EF4-FFF2-40B4-BE49-F238E27FC236}">
                <a16:creationId xmlns:a16="http://schemas.microsoft.com/office/drawing/2014/main" id="{9F9A4408-2D9C-C853-8DBC-9C12EE242A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7ECDE23-4249-44BF-B3AE-9A511D7562CB}" type="slidenum">
              <a:rPr lang="en-US" altLang="en-US" sz="1300" smtClean="0"/>
              <a:pPr>
                <a:spcBef>
                  <a:spcPct val="0"/>
                </a:spcBef>
              </a:pPr>
              <a:t>58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Slide Image Placeholder 1">
            <a:extLst>
              <a:ext uri="{FF2B5EF4-FFF2-40B4-BE49-F238E27FC236}">
                <a16:creationId xmlns:a16="http://schemas.microsoft.com/office/drawing/2014/main" id="{3D078460-9203-ECF6-24CC-00EF61B2E4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2" name="Notes Placeholder 2">
            <a:extLst>
              <a:ext uri="{FF2B5EF4-FFF2-40B4-BE49-F238E27FC236}">
                <a16:creationId xmlns:a16="http://schemas.microsoft.com/office/drawing/2014/main" id="{75A7F28E-3488-9313-DECB-70FB91DDB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883" name="Slide Number Placeholder 3">
            <a:extLst>
              <a:ext uri="{FF2B5EF4-FFF2-40B4-BE49-F238E27FC236}">
                <a16:creationId xmlns:a16="http://schemas.microsoft.com/office/drawing/2014/main" id="{DE466BAC-4545-C632-088E-92AB8612FB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EF7193E-227A-44AE-8637-46FF54C2607A}" type="slidenum">
              <a:rPr lang="en-US" altLang="en-US" sz="1300" smtClean="0"/>
              <a:pPr>
                <a:spcBef>
                  <a:spcPct val="0"/>
                </a:spcBef>
              </a:pPr>
              <a:t>59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Slide Image Placeholder 1">
            <a:extLst>
              <a:ext uri="{FF2B5EF4-FFF2-40B4-BE49-F238E27FC236}">
                <a16:creationId xmlns:a16="http://schemas.microsoft.com/office/drawing/2014/main" id="{3D9E2456-EEDA-8650-D5BA-AEEB52CC19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0" name="Notes Placeholder 2">
            <a:extLst>
              <a:ext uri="{FF2B5EF4-FFF2-40B4-BE49-F238E27FC236}">
                <a16:creationId xmlns:a16="http://schemas.microsoft.com/office/drawing/2014/main" id="{07F78B03-35C6-44A5-72F6-0AE9FB24C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4931" name="Slide Number Placeholder 3">
            <a:extLst>
              <a:ext uri="{FF2B5EF4-FFF2-40B4-BE49-F238E27FC236}">
                <a16:creationId xmlns:a16="http://schemas.microsoft.com/office/drawing/2014/main" id="{FF275E44-718A-80D4-7AF8-35712B6949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406264C-03D6-4D1C-8C3B-8941765BD483}" type="slidenum">
              <a:rPr lang="en-US" altLang="en-US" sz="1300" smtClean="0"/>
              <a:pPr>
                <a:spcBef>
                  <a:spcPct val="0"/>
                </a:spcBef>
              </a:pPr>
              <a:t>60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Slide Image Placeholder 1">
            <a:extLst>
              <a:ext uri="{FF2B5EF4-FFF2-40B4-BE49-F238E27FC236}">
                <a16:creationId xmlns:a16="http://schemas.microsoft.com/office/drawing/2014/main" id="{34921392-8606-34D2-A3D4-6674DB8077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8" name="Notes Placeholder 2">
            <a:extLst>
              <a:ext uri="{FF2B5EF4-FFF2-40B4-BE49-F238E27FC236}">
                <a16:creationId xmlns:a16="http://schemas.microsoft.com/office/drawing/2014/main" id="{EC1C8B1D-0832-991E-20F1-495C1629B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6979" name="Slide Number Placeholder 3">
            <a:extLst>
              <a:ext uri="{FF2B5EF4-FFF2-40B4-BE49-F238E27FC236}">
                <a16:creationId xmlns:a16="http://schemas.microsoft.com/office/drawing/2014/main" id="{1CDA4893-0EE4-78C3-5CDA-5844CA8BF3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31F66D-EDA1-4A55-8427-1D200572DBB3}" type="slidenum">
              <a:rPr lang="en-US" altLang="en-US" sz="1300" smtClean="0"/>
              <a:pPr>
                <a:spcBef>
                  <a:spcPct val="0"/>
                </a:spcBef>
              </a:pPr>
              <a:t>61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Slide Image Placeholder 1">
            <a:extLst>
              <a:ext uri="{FF2B5EF4-FFF2-40B4-BE49-F238E27FC236}">
                <a16:creationId xmlns:a16="http://schemas.microsoft.com/office/drawing/2014/main" id="{6390E550-8BCF-11CD-4480-3595E6AA07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6" name="Notes Placeholder 2">
            <a:extLst>
              <a:ext uri="{FF2B5EF4-FFF2-40B4-BE49-F238E27FC236}">
                <a16:creationId xmlns:a16="http://schemas.microsoft.com/office/drawing/2014/main" id="{ED8FFE8B-E0CF-19E6-7769-F3BE213CA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9027" name="Slide Number Placeholder 3">
            <a:extLst>
              <a:ext uri="{FF2B5EF4-FFF2-40B4-BE49-F238E27FC236}">
                <a16:creationId xmlns:a16="http://schemas.microsoft.com/office/drawing/2014/main" id="{3B332D23-9723-6ABC-C073-8D35CF31AB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5A391CC-14B7-47DA-B54C-4FBD036060BB}" type="slidenum">
              <a:rPr lang="en-US" altLang="en-US" sz="1300" smtClean="0"/>
              <a:pPr>
                <a:spcBef>
                  <a:spcPct val="0"/>
                </a:spcBef>
              </a:pPr>
              <a:t>62</a:t>
            </a:fld>
            <a:endParaRPr lang="en-US" altLang="en-US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4D0BE7-1FDA-B908-F2FE-4C3ED14DD4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88B711-F7B2-191E-63FA-D66F555B0D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1684FBC-6A13-82AF-BC3F-F7FB061098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97ED5-5411-4EBC-BE27-4E57B36111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786204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85616C-D7BB-615B-2947-79CAE702C3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F8E4C1-057C-D882-1B8A-642B013DED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1EC55D-E155-D138-AD54-D1C7E668A8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462F9-3852-4844-BCFB-A03DBEF868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2815707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D5C2F6-678F-47BF-5B14-81A054E7E5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E6B2BD-F0E0-CB44-2FCC-ED9106EE7B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1F610E5-C247-42F2-C3A6-0D31F3B51B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AAFEA-55A9-4D75-8307-097966178E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88463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28B32C-073E-968D-809A-497150CD06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76AA45-00B8-8902-EC0D-74EA024A42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4E89FB-7B19-4399-4351-27BD71523E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AB139-F8A0-4ADD-BB8D-FB53D62771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0533349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4790944-FB44-A938-B734-9B96B0CC7B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186AA99-9FB7-5097-48E0-471CB074F1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B16B673-21E2-A1B0-D0BA-D257C5D93F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CA8F8-E09A-4081-ACC9-96F48A3717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094483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58C21F4-A798-F34E-63C2-145413CDEB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AAF80A3-32A2-78D7-6E6B-CCCF269EA0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977BCF9-7751-29AC-F030-900FBAEAD8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99151-C1E6-41B8-A7E9-1482C186B3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8583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348F0E6-6648-5390-E8FA-54E18EFFCF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C431839-EE71-E8E9-CC30-46B94A3E4D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E4D6439-3976-8C0B-5CB2-D9292A45D1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13E5F-E250-4183-9F7F-527A1AAA83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451551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1DCE5-12D0-4CD3-941C-18FE92AF5D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767C8A-BF57-C80A-895F-4AC9B1A07E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2FF6AA-4306-3B27-3E3C-688183B425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0C604-8006-413F-8ADF-92BC4E7264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619334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CF06F6-3DC4-3705-9DE6-03D54C9748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09DDE0-2689-7AE7-F3AE-F93D931C24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A6B7DD-F65B-A7AF-A42E-0537437893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26EF8-2DF8-4F57-A001-8A82A7A26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532311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0ABA1F5-99A8-2A4C-90E2-29EBDF005A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52E06D-5BA0-1166-754C-7291B6AA9F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C1281F6-C8AC-7942-F824-52DF44AD54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3A5A5-E314-4CBB-A2CF-B9693EEE3B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448174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4570B3-0E99-F9ED-8F73-98E9642F92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D3F6918-9458-B6CA-DEB2-BE1D5EEEDE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4C54A7E-5E6F-DF79-5CAD-49BC8535A4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464EC-0646-45FF-A4F7-C388D94148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834552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4F77D56-9170-520C-4A40-78B9FF10F4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7410EAC-E0B6-C51A-A767-E1FA7B32F3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D481C82-B996-8925-ECF5-E5745674F8C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72A7494-048D-67D1-0394-B87D6495F8D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48B0409-3482-3A66-6B33-7BD077CE2A1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2F264702-A08B-4778-B950-97627ED3AB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91" r:id="rId1"/>
    <p:sldLayoutId id="2147484992" r:id="rId2"/>
    <p:sldLayoutId id="2147484993" r:id="rId3"/>
    <p:sldLayoutId id="2147484994" r:id="rId4"/>
    <p:sldLayoutId id="2147484995" r:id="rId5"/>
    <p:sldLayoutId id="2147484996" r:id="rId6"/>
    <p:sldLayoutId id="2147484997" r:id="rId7"/>
    <p:sldLayoutId id="2147484998" r:id="rId8"/>
    <p:sldLayoutId id="2147484999" r:id="rId9"/>
    <p:sldLayoutId id="2147485000" r:id="rId10"/>
    <p:sldLayoutId id="2147485001" r:id="rId11"/>
  </p:sldLayoutIdLst>
  <p:transition spd="med"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MS PGothic" panose="020B0600070205080204" pitchFamily="34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MS PGothic" panose="020B0600070205080204" pitchFamily="34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MS PGothic" panose="020B0600070205080204" pitchFamily="34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MS PGothic" panose="020B0600070205080204" pitchFamily="34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2">
            <a:extLst>
              <a:ext uri="{FF2B5EF4-FFF2-40B4-BE49-F238E27FC236}">
                <a16:creationId xmlns:a16="http://schemas.microsoft.com/office/drawing/2014/main" id="{706C790E-8D8A-95FC-D359-0DCB12284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0383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tx2"/>
                </a:solidFill>
              </a:rPr>
              <a:t>CS 425 / ECE 428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tx2"/>
                </a:solidFill>
              </a:rPr>
              <a:t>Distributed Systems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tx2"/>
                </a:solidFill>
              </a:rPr>
              <a:t>Fall 2026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D1DD7749-1EAE-732A-8951-583FE9D28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580967"/>
            <a:ext cx="64008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/>
              <a:t>Aishwarya Ganesan w/ Ram Kesavan</a:t>
            </a:r>
          </a:p>
          <a:p>
            <a:pPr algn="ctr" eaLnBrk="1" hangingPunct="1">
              <a:buNone/>
            </a:pPr>
            <a:r>
              <a:rPr lang="en-US" altLang="en-US" sz="2800" dirty="0"/>
              <a:t>Ack: Indranil Gupta (Indy)</a:t>
            </a:r>
          </a:p>
          <a:p>
            <a:pPr algn="ctr" eaLnBrk="1" hangingPunct="1">
              <a:buFontTx/>
              <a:buNone/>
            </a:pPr>
            <a:r>
              <a:rPr lang="en-US" altLang="en-US" sz="2800" i="1" dirty="0"/>
              <a:t>Lecture 16: Multicast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1F67343-AE57-F95F-9B38-F5FCE8145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670425"/>
            <a:ext cx="2082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All slides © IG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Content Placeholder 3">
            <a:extLst>
              <a:ext uri="{FF2B5EF4-FFF2-40B4-BE49-F238E27FC236}">
                <a16:creationId xmlns:a16="http://schemas.microsoft.com/office/drawing/2014/main" id="{558D2C26-6072-4FC1-6D83-E2238FD7F2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" r="1909"/>
          <a:stretch>
            <a:fillRect/>
          </a:stretch>
        </p:blipFill>
        <p:spPr>
          <a:xfrm>
            <a:off x="228600" y="1504950"/>
            <a:ext cx="5715000" cy="3490913"/>
          </a:xfrm>
        </p:spPr>
      </p:pic>
      <p:sp>
        <p:nvSpPr>
          <p:cNvPr id="4" name="Rectangle 1026">
            <a:extLst>
              <a:ext uri="{FF2B5EF4-FFF2-40B4-BE49-F238E27FC236}">
                <a16:creationId xmlns:a16="http://schemas.microsoft.com/office/drawing/2014/main" id="{57474981-5260-37E1-6A6D-EF573056A795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Multicast Problem</a:t>
            </a:r>
          </a:p>
        </p:txBody>
      </p:sp>
      <p:sp>
        <p:nvSpPr>
          <p:cNvPr id="17411" name="Slide Number Placeholder 1">
            <a:extLst>
              <a:ext uri="{FF2B5EF4-FFF2-40B4-BE49-F238E27FC236}">
                <a16:creationId xmlns:a16="http://schemas.microsoft.com/office/drawing/2014/main" id="{CAC3C998-CDDB-2675-DFFA-040AE86EF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C068E3-C53E-48FE-8F53-4EBFDF6B33E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Content Placeholder 2">
            <a:extLst>
              <a:ext uri="{FF2B5EF4-FFF2-40B4-BE49-F238E27FC236}">
                <a16:creationId xmlns:a16="http://schemas.microsoft.com/office/drawing/2014/main" id="{9C4299F8-5722-C597-3B14-943F9AFEE2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581150"/>
            <a:ext cx="5486400" cy="3276600"/>
          </a:xfrm>
        </p:spPr>
        <p:txBody>
          <a:bodyPr/>
          <a:lstStyle/>
          <a:p>
            <a:r>
              <a:rPr lang="en-US" altLang="en-US" sz="2400" b="1" dirty="0"/>
              <a:t>Multicast</a:t>
            </a:r>
            <a:r>
              <a:rPr lang="en-US" altLang="en-US" sz="2400" dirty="0"/>
              <a:t> </a:t>
            </a:r>
            <a:r>
              <a:rPr lang="en-US" altLang="en-US" sz="2400" dirty="0">
                <a:sym typeface="Wingdings" panose="05000000000000000000" pitchFamily="2" charset="2"/>
              </a:rPr>
              <a:t> message sent to a group of processes</a:t>
            </a:r>
          </a:p>
          <a:p>
            <a:r>
              <a:rPr lang="en-US" altLang="en-US" sz="2400" b="1" dirty="0">
                <a:sym typeface="Wingdings" panose="05000000000000000000" pitchFamily="2" charset="2"/>
              </a:rPr>
              <a:t>Broadcast</a:t>
            </a:r>
            <a:r>
              <a:rPr lang="en-US" altLang="en-US" sz="2400" dirty="0">
                <a:sym typeface="Wingdings" panose="05000000000000000000" pitchFamily="2" charset="2"/>
              </a:rPr>
              <a:t>  message sent to all processes (anywhere)</a:t>
            </a:r>
          </a:p>
          <a:p>
            <a:r>
              <a:rPr lang="en-US" altLang="en-US" sz="2400" b="1" dirty="0">
                <a:sym typeface="Wingdings" panose="05000000000000000000" pitchFamily="2" charset="2"/>
              </a:rPr>
              <a:t>Unicast</a:t>
            </a:r>
            <a:r>
              <a:rPr lang="en-US" altLang="en-US" sz="2400" dirty="0">
                <a:sym typeface="Wingdings" panose="05000000000000000000" pitchFamily="2" charset="2"/>
              </a:rPr>
              <a:t>  message sent from one sender process to one receiver process</a:t>
            </a:r>
            <a:endParaRPr lang="en-US" altLang="en-US" sz="2400" dirty="0"/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20B41D18-EDE8-F30C-18CC-84141BA30DD7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Other Communication Forms</a:t>
            </a:r>
          </a:p>
        </p:txBody>
      </p:sp>
      <p:sp>
        <p:nvSpPr>
          <p:cNvPr id="19459" name="Slide Number Placeholder 1">
            <a:extLst>
              <a:ext uri="{FF2B5EF4-FFF2-40B4-BE49-F238E27FC236}">
                <a16:creationId xmlns:a16="http://schemas.microsoft.com/office/drawing/2014/main" id="{FB6EDF50-C834-25AC-9703-5C3F68F2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5682AEB-4D2C-46D0-A716-06DC991BD5E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3E7589F6-8F4A-E6C4-402C-AD87A4A08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28750"/>
            <a:ext cx="8610600" cy="3714750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altLang="en-US" sz="2400" dirty="0">
                <a:ea typeface="ＭＳ Ｐゴシック" pitchFamily="34" charset="-128"/>
              </a:rPr>
              <a:t>A widely-used abstraction by almost all cloud systems</a:t>
            </a:r>
          </a:p>
          <a:p>
            <a:pPr>
              <a:defRPr/>
            </a:pPr>
            <a:r>
              <a:rPr lang="en-US" altLang="en-US" sz="2400" dirty="0">
                <a:ea typeface="ＭＳ Ｐゴシック" pitchFamily="34" charset="-128"/>
              </a:rPr>
              <a:t>Storage systems like Cassandra or a database</a:t>
            </a:r>
          </a:p>
          <a:p>
            <a:pPr lvl="1">
              <a:defRPr/>
            </a:pPr>
            <a:r>
              <a:rPr lang="en-US" altLang="en-US" sz="2000" dirty="0">
                <a:ea typeface="ＭＳ Ｐゴシック" pitchFamily="34" charset="-128"/>
              </a:rPr>
              <a:t>Replica servers for a key: Writes/reads to the key are multicast within the replica group</a:t>
            </a:r>
          </a:p>
          <a:p>
            <a:pPr lvl="1">
              <a:defRPr/>
            </a:pPr>
            <a:r>
              <a:rPr lang="en-US" altLang="en-US" sz="2000" dirty="0">
                <a:ea typeface="ＭＳ Ｐゴシック" pitchFamily="34" charset="-128"/>
              </a:rPr>
              <a:t>All servers: membership information (e.g., heartbeats) is multicast across all servers in cluster</a:t>
            </a:r>
          </a:p>
          <a:p>
            <a:pPr>
              <a:defRPr/>
            </a:pPr>
            <a:r>
              <a:rPr lang="en-US" altLang="en-US" sz="2400" dirty="0">
                <a:ea typeface="ＭＳ Ｐゴシック" pitchFamily="34" charset="-128"/>
              </a:rPr>
              <a:t>Online scoreboards (ESPN, French Open, FIFA World Cup)</a:t>
            </a:r>
          </a:p>
          <a:p>
            <a:pPr lvl="1">
              <a:defRPr/>
            </a:pPr>
            <a:r>
              <a:rPr lang="en-US" altLang="en-US" sz="2000" dirty="0">
                <a:ea typeface="ＭＳ Ｐゴシック" pitchFamily="34" charset="-128"/>
              </a:rPr>
              <a:t>Multicast to group of clients interested in the scores</a:t>
            </a:r>
          </a:p>
          <a:p>
            <a:pPr>
              <a:defRPr/>
            </a:pPr>
            <a:r>
              <a:rPr lang="en-US" altLang="en-US" sz="2400" dirty="0">
                <a:ea typeface="ＭＳ Ｐゴシック" pitchFamily="34" charset="-128"/>
              </a:rPr>
              <a:t>Stock Exchanges</a:t>
            </a:r>
          </a:p>
          <a:p>
            <a:pPr lvl="1">
              <a:defRPr/>
            </a:pPr>
            <a:r>
              <a:rPr lang="en-US" altLang="en-US" sz="2000" dirty="0">
                <a:ea typeface="ＭＳ Ｐゴシック" pitchFamily="34" charset="-128"/>
              </a:rPr>
              <a:t>Group is the set of broker computers</a:t>
            </a:r>
          </a:p>
          <a:p>
            <a:pPr lvl="1">
              <a:defRPr/>
            </a:pPr>
            <a:r>
              <a:rPr lang="en-US" altLang="en-US" sz="2000" dirty="0">
                <a:ea typeface="ＭＳ Ｐゴシック" pitchFamily="34" charset="-128"/>
              </a:rPr>
              <a:t>Groups of computers for High frequency Trading</a:t>
            </a:r>
          </a:p>
          <a:p>
            <a:pPr>
              <a:defRPr/>
            </a:pPr>
            <a:r>
              <a:rPr lang="en-US" altLang="en-US" sz="2400" dirty="0">
                <a:ea typeface="ＭＳ Ｐゴシック" pitchFamily="34" charset="-128"/>
              </a:rPr>
              <a:t>Air traffic control system</a:t>
            </a:r>
          </a:p>
          <a:p>
            <a:pPr lvl="1">
              <a:defRPr/>
            </a:pPr>
            <a:r>
              <a:rPr lang="en-US" altLang="en-US" sz="2000" dirty="0">
                <a:ea typeface="ＭＳ Ｐゴシック" pitchFamily="34" charset="-128"/>
              </a:rPr>
              <a:t>All controllers need to receive the same updates in the same order</a:t>
            </a:r>
          </a:p>
          <a:p>
            <a:pPr lvl="1">
              <a:defRPr/>
            </a:pPr>
            <a:endParaRPr lang="en-US" altLang="en-US" sz="2000" dirty="0">
              <a:ea typeface="ＭＳ Ｐゴシック" pitchFamily="34" charset="-128"/>
            </a:endParaRP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0165BFAD-0BBB-974C-BB92-2FBDA7A14EEF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Who Uses Multicast?</a:t>
            </a:r>
          </a:p>
        </p:txBody>
      </p:sp>
      <p:sp>
        <p:nvSpPr>
          <p:cNvPr id="21507" name="Slide Number Placeholder 1">
            <a:extLst>
              <a:ext uri="{FF2B5EF4-FFF2-40B4-BE49-F238E27FC236}">
                <a16:creationId xmlns:a16="http://schemas.microsoft.com/office/drawing/2014/main" id="{D6559837-8320-8D66-6BDB-D6B5A5651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4497E1-970F-4BAC-B796-3997587968E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Content Placeholder 2">
            <a:extLst>
              <a:ext uri="{FF2B5EF4-FFF2-40B4-BE49-F238E27FC236}">
                <a16:creationId xmlns:a16="http://schemas.microsoft.com/office/drawing/2014/main" id="{394E270C-E9AE-27D8-FF1E-4E6A13231F2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409700"/>
            <a:ext cx="6934200" cy="3752850"/>
          </a:xfrm>
        </p:spPr>
        <p:txBody>
          <a:bodyPr/>
          <a:lstStyle/>
          <a:p>
            <a:r>
              <a:rPr lang="en-US" altLang="en-US" sz="2400"/>
              <a:t>Determines the meaning of “same order” of multicast delivery at different processes in the group</a:t>
            </a:r>
          </a:p>
          <a:p>
            <a:r>
              <a:rPr lang="en-US" altLang="en-US" sz="2400"/>
              <a:t>Three popular flavors implemented</a:t>
            </a:r>
          </a:p>
          <a:p>
            <a:pPr>
              <a:buFontTx/>
              <a:buNone/>
            </a:pPr>
            <a:r>
              <a:rPr lang="en-US" altLang="en-US" sz="2400"/>
              <a:t>    by several multicast protocols</a:t>
            </a:r>
          </a:p>
          <a:p>
            <a:pPr marL="971550" lvl="1" indent="-514350">
              <a:buFont typeface="Times New Roman" panose="02020603050405020304" pitchFamily="18" charset="0"/>
              <a:buAutoNum type="arabicPeriod"/>
            </a:pPr>
            <a:r>
              <a:rPr lang="en-US" altLang="en-US" sz="2400"/>
              <a:t>FIFO ordering</a:t>
            </a:r>
          </a:p>
          <a:p>
            <a:pPr marL="971550" lvl="1" indent="-514350">
              <a:buFont typeface="Times New Roman" panose="02020603050405020304" pitchFamily="18" charset="0"/>
              <a:buAutoNum type="arabicPeriod"/>
            </a:pPr>
            <a:r>
              <a:rPr lang="en-US" altLang="en-US" sz="2400"/>
              <a:t>Causal ordering</a:t>
            </a:r>
          </a:p>
          <a:p>
            <a:pPr marL="971550" lvl="1" indent="-514350">
              <a:buFont typeface="Times New Roman" panose="02020603050405020304" pitchFamily="18" charset="0"/>
              <a:buAutoNum type="arabicPeriod"/>
            </a:pPr>
            <a:r>
              <a:rPr lang="en-US" altLang="en-US" sz="2400"/>
              <a:t>Total ordering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57DB3D22-B1CE-3F44-7A6B-F864D855512B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Multicast Ordering</a:t>
            </a:r>
          </a:p>
        </p:txBody>
      </p:sp>
      <p:sp>
        <p:nvSpPr>
          <p:cNvPr id="23555" name="Slide Number Placeholder 1">
            <a:extLst>
              <a:ext uri="{FF2B5EF4-FFF2-40B4-BE49-F238E27FC236}">
                <a16:creationId xmlns:a16="http://schemas.microsoft.com/office/drawing/2014/main" id="{6E405F48-C333-3930-4637-FFFF0DF14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620A9A2-05C5-4FE7-A648-18D341C117F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Content Placeholder 2">
            <a:extLst>
              <a:ext uri="{FF2B5EF4-FFF2-40B4-BE49-F238E27FC236}">
                <a16:creationId xmlns:a16="http://schemas.microsoft.com/office/drawing/2014/main" id="{E45EB127-2772-DD97-B969-E299CC1CE6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409700"/>
            <a:ext cx="6934200" cy="3752850"/>
          </a:xfrm>
        </p:spPr>
        <p:txBody>
          <a:bodyPr/>
          <a:lstStyle/>
          <a:p>
            <a:r>
              <a:rPr lang="en-US" altLang="en-US" sz="2400" dirty="0"/>
              <a:t>Receive: </a:t>
            </a:r>
            <a:r>
              <a:rPr lang="en-US" altLang="en-US" sz="2400" b="1" dirty="0"/>
              <a:t>At lower multicast layer </a:t>
            </a:r>
            <a:r>
              <a:rPr lang="en-US" altLang="en-US" sz="2400" dirty="0"/>
              <a:t>receives a message from network</a:t>
            </a:r>
          </a:p>
          <a:p>
            <a:r>
              <a:rPr lang="en-US" altLang="en-US" sz="2400" dirty="0"/>
              <a:t>Deliver: Lower multicast layer gives (via upcall) the message </a:t>
            </a:r>
            <a:r>
              <a:rPr lang="en-US" altLang="en-US" sz="2400" b="1" dirty="0"/>
              <a:t>to the application</a:t>
            </a:r>
          </a:p>
          <a:p>
            <a:r>
              <a:rPr lang="en-US" altLang="en-US" sz="2400" dirty="0"/>
              <a:t>Messages that are received but not delivered are </a:t>
            </a:r>
            <a:r>
              <a:rPr lang="en-US" altLang="en-US" sz="2400" b="1" dirty="0"/>
              <a:t>buffered </a:t>
            </a:r>
            <a:r>
              <a:rPr lang="en-US" altLang="en-US" sz="2400" dirty="0"/>
              <a:t>(you will see this in implementation in a few slides)</a:t>
            </a:r>
          </a:p>
          <a:p>
            <a:r>
              <a:rPr lang="en-US" altLang="en-US" sz="2400" dirty="0"/>
              <a:t>Note if Pi sends m, Pi also receives m 			(it is also the part of the multicast group)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1F627E73-A0E2-934D-2913-2017926AFD7A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“Receive” vs. “Deliver”</a:t>
            </a:r>
          </a:p>
        </p:txBody>
      </p:sp>
      <p:sp>
        <p:nvSpPr>
          <p:cNvPr id="25603" name="Slide Number Placeholder 1">
            <a:extLst>
              <a:ext uri="{FF2B5EF4-FFF2-40B4-BE49-F238E27FC236}">
                <a16:creationId xmlns:a16="http://schemas.microsoft.com/office/drawing/2014/main" id="{2F4F69ED-F397-0E83-2428-DA7D74BA5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F2C271A-DCBF-4890-A82A-176D2808B44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Content Placeholder 2">
            <a:extLst>
              <a:ext uri="{FF2B5EF4-FFF2-40B4-BE49-F238E27FC236}">
                <a16:creationId xmlns:a16="http://schemas.microsoft.com/office/drawing/2014/main" id="{DF897D21-E8D4-E0F5-24E6-774B088E7C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485900"/>
            <a:ext cx="6781800" cy="3657600"/>
          </a:xfrm>
        </p:spPr>
        <p:txBody>
          <a:bodyPr/>
          <a:lstStyle/>
          <a:p>
            <a:r>
              <a:rPr lang="en-US" altLang="en-US" sz="2300" dirty="0"/>
              <a:t>Multicasts from each sender are </a:t>
            </a:r>
            <a:r>
              <a:rPr lang="en-US" altLang="en-US" sz="2300" b="1" dirty="0">
                <a:solidFill>
                  <a:srgbClr val="FF0000"/>
                </a:solidFill>
              </a:rPr>
              <a:t>delivered</a:t>
            </a:r>
            <a:r>
              <a:rPr lang="en-US" altLang="en-US" sz="2300" dirty="0"/>
              <a:t> in the order they are sent, at all receivers</a:t>
            </a:r>
          </a:p>
          <a:p>
            <a:r>
              <a:rPr lang="en-US" altLang="en-US" sz="2300" dirty="0"/>
              <a:t>Don</a:t>
            </a:r>
            <a:r>
              <a:rPr lang="fr-FR" altLang="en-US" sz="2300" dirty="0"/>
              <a:t>’</a:t>
            </a:r>
            <a:r>
              <a:rPr lang="en-US" altLang="ja-JP" sz="2300" dirty="0"/>
              <a:t>t worry about multicasts from different senders</a:t>
            </a:r>
          </a:p>
          <a:p>
            <a:r>
              <a:rPr lang="en-US" altLang="en-US" sz="2300" dirty="0"/>
              <a:t>More formally</a:t>
            </a:r>
          </a:p>
          <a:p>
            <a:pPr lvl="1"/>
            <a:r>
              <a:rPr lang="en-US" altLang="en-US" sz="2000" i="1" dirty="0"/>
              <a:t>If a correct process issues (sends) multicast(</a:t>
            </a:r>
            <a:r>
              <a:rPr lang="en-US" altLang="en-US" sz="2000" i="1" dirty="0" err="1"/>
              <a:t>g,m</a:t>
            </a:r>
            <a:r>
              <a:rPr lang="en-US" altLang="en-US" sz="2000" i="1" dirty="0"/>
              <a:t>) to group g and then multicast(</a:t>
            </a:r>
            <a:r>
              <a:rPr lang="en-US" altLang="en-US" sz="2000" i="1" dirty="0" err="1"/>
              <a:t>g,m</a:t>
            </a:r>
            <a:r>
              <a:rPr lang="ja-JP" altLang="en-US" sz="2000" i="1" dirty="0"/>
              <a:t>’</a:t>
            </a:r>
            <a:r>
              <a:rPr lang="en-US" altLang="ja-JP" sz="2000" i="1" dirty="0"/>
              <a:t>), then every correct  process that delivers m</a:t>
            </a:r>
            <a:r>
              <a:rPr lang="ja-JP" altLang="en-US" sz="2000" i="1" dirty="0"/>
              <a:t>’</a:t>
            </a:r>
            <a:r>
              <a:rPr lang="en-US" altLang="ja-JP" sz="2000" i="1" dirty="0"/>
              <a:t> would already have delivered m.</a:t>
            </a:r>
          </a:p>
          <a:p>
            <a:pPr marL="457200" lvl="1" indent="0">
              <a:buNone/>
            </a:pPr>
            <a:endParaRPr lang="en-US" altLang="ja-JP" sz="2000" i="1" dirty="0"/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9454F414-9A13-2C4A-7ACA-2B913EA534AF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1. FIFO ordering</a:t>
            </a:r>
          </a:p>
        </p:txBody>
      </p:sp>
      <p:sp>
        <p:nvSpPr>
          <p:cNvPr id="27651" name="Slide Number Placeholder 1">
            <a:extLst>
              <a:ext uri="{FF2B5EF4-FFF2-40B4-BE49-F238E27FC236}">
                <a16:creationId xmlns:a16="http://schemas.microsoft.com/office/drawing/2014/main" id="{709D620B-27BC-2B2F-F168-F4967699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9D45B1-D32D-47A5-818F-F28C859F7C1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>
            <a:extLst>
              <a:ext uri="{FF2B5EF4-FFF2-40B4-BE49-F238E27FC236}">
                <a16:creationId xmlns:a16="http://schemas.microsoft.com/office/drawing/2014/main" id="{F45E314B-3E08-5F7E-ECE3-093F8436F2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0" y="-214313"/>
            <a:ext cx="9829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29698" name="TextBox 7">
            <a:extLst>
              <a:ext uri="{FF2B5EF4-FFF2-40B4-BE49-F238E27FC236}">
                <a16:creationId xmlns:a16="http://schemas.microsoft.com/office/drawing/2014/main" id="{811EE1C1-211F-DC73-BA12-5304C1918F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400550"/>
            <a:ext cx="8470900" cy="70802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M1:1 and M1:2 should be </a:t>
            </a:r>
            <a:r>
              <a:rPr lang="en-US" altLang="en-US" sz="2000" dirty="0">
                <a:solidFill>
                  <a:srgbClr val="FF0000"/>
                </a:solidFill>
              </a:rPr>
              <a:t>delivered</a:t>
            </a:r>
            <a:r>
              <a:rPr lang="en-US" altLang="en-US" sz="2000" dirty="0"/>
              <a:t> in that order at each receiver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8000"/>
                </a:solidFill>
              </a:rPr>
              <a:t>Order of delivery of M3:1 and M1:2 could be different at different receivers</a:t>
            </a:r>
          </a:p>
        </p:txBody>
      </p:sp>
      <p:sp>
        <p:nvSpPr>
          <p:cNvPr id="29699" name="Title 1">
            <a:extLst>
              <a:ext uri="{FF2B5EF4-FFF2-40B4-BE49-F238E27FC236}">
                <a16:creationId xmlns:a16="http://schemas.microsoft.com/office/drawing/2014/main" id="{782DAE14-9639-E3AE-CF34-56FBCDE014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0413" y="-114300"/>
            <a:ext cx="7772400" cy="857250"/>
          </a:xfrm>
        </p:spPr>
        <p:txBody>
          <a:bodyPr/>
          <a:lstStyle/>
          <a:p>
            <a:r>
              <a:rPr lang="en-US" altLang="en-US"/>
              <a:t>FIFO Ordering: Example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D0E6424-8769-85D7-4382-76CE19A5FE72}"/>
              </a:ext>
            </a:extLst>
          </p:cNvPr>
          <p:cNvCxnSpPr/>
          <p:nvPr/>
        </p:nvCxnSpPr>
        <p:spPr bwMode="auto">
          <a:xfrm>
            <a:off x="914400" y="914400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E72EDB1-93C4-D66A-3621-C7DF61E89410}"/>
              </a:ext>
            </a:extLst>
          </p:cNvPr>
          <p:cNvCxnSpPr/>
          <p:nvPr/>
        </p:nvCxnSpPr>
        <p:spPr bwMode="auto">
          <a:xfrm>
            <a:off x="914400" y="2000250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03" name="TextBox 6">
            <a:extLst>
              <a:ext uri="{FF2B5EF4-FFF2-40B4-BE49-F238E27FC236}">
                <a16:creationId xmlns:a16="http://schemas.microsoft.com/office/drawing/2014/main" id="{DEDE8CE4-51FF-6A5E-4CDC-9D1362CEB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771900"/>
            <a:ext cx="509725" cy="46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P2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D108119-BA5C-C98D-84C3-1629B97AB9FB}"/>
              </a:ext>
            </a:extLst>
          </p:cNvPr>
          <p:cNvCxnSpPr/>
          <p:nvPr/>
        </p:nvCxnSpPr>
        <p:spPr bwMode="auto">
          <a:xfrm flipV="1">
            <a:off x="2819400" y="914400"/>
            <a:ext cx="4495800" cy="21717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05" name="TextBox 9">
            <a:extLst>
              <a:ext uri="{FF2B5EF4-FFF2-40B4-BE49-F238E27FC236}">
                <a16:creationId xmlns:a16="http://schemas.microsoft.com/office/drawing/2014/main" id="{CFD07ED3-3D51-8434-FFB0-AD024A678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1143098"/>
            <a:ext cx="884227" cy="46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Time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F9748FD-3E52-1D5F-3D6A-259003F82E27}"/>
              </a:ext>
            </a:extLst>
          </p:cNvPr>
          <p:cNvCxnSpPr/>
          <p:nvPr/>
        </p:nvCxnSpPr>
        <p:spPr bwMode="auto">
          <a:xfrm>
            <a:off x="2133600" y="914400"/>
            <a:ext cx="2133600" cy="21717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1624610C-4763-B108-3D9F-6100BE39DFE9}"/>
              </a:ext>
            </a:extLst>
          </p:cNvPr>
          <p:cNvCxnSpPr/>
          <p:nvPr/>
        </p:nvCxnSpPr>
        <p:spPr bwMode="auto">
          <a:xfrm>
            <a:off x="2133600" y="914400"/>
            <a:ext cx="685800" cy="108585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CBDBDB11-BC09-D27D-CD5C-560D91A48157}"/>
              </a:ext>
            </a:extLst>
          </p:cNvPr>
          <p:cNvCxnSpPr/>
          <p:nvPr/>
        </p:nvCxnSpPr>
        <p:spPr bwMode="auto">
          <a:xfrm flipV="1">
            <a:off x="2819400" y="2000250"/>
            <a:ext cx="1219200" cy="1082675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09" name="TextBox 24">
            <a:extLst>
              <a:ext uri="{FF2B5EF4-FFF2-40B4-BE49-F238E27FC236}">
                <a16:creationId xmlns:a16="http://schemas.microsoft.com/office/drawing/2014/main" id="{E2FBE886-2D0F-845D-FD44-C90F61567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742950"/>
            <a:ext cx="509725" cy="46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P1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E558C6D6-0048-5A32-C7D1-BDC1CFABF801}"/>
              </a:ext>
            </a:extLst>
          </p:cNvPr>
          <p:cNvCxnSpPr/>
          <p:nvPr/>
        </p:nvCxnSpPr>
        <p:spPr bwMode="auto">
          <a:xfrm>
            <a:off x="990600" y="3086100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11" name="TextBox 26">
            <a:extLst>
              <a:ext uri="{FF2B5EF4-FFF2-40B4-BE49-F238E27FC236}">
                <a16:creationId xmlns:a16="http://schemas.microsoft.com/office/drawing/2014/main" id="{C0573586-177C-9E0B-1D79-21E5A7099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858015"/>
            <a:ext cx="509725" cy="46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P3</a:t>
            </a:r>
          </a:p>
        </p:txBody>
      </p:sp>
      <p:sp>
        <p:nvSpPr>
          <p:cNvPr id="29712" name="TextBox 52">
            <a:extLst>
              <a:ext uri="{FF2B5EF4-FFF2-40B4-BE49-F238E27FC236}">
                <a16:creationId xmlns:a16="http://schemas.microsoft.com/office/drawing/2014/main" id="{93EAFD81-1931-E939-533A-9A3CE6466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971568"/>
            <a:ext cx="914400" cy="46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M1:1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80F7427-DCBD-A8CE-9C5E-A28753DAD9A5}"/>
              </a:ext>
            </a:extLst>
          </p:cNvPr>
          <p:cNvCxnSpPr/>
          <p:nvPr/>
        </p:nvCxnSpPr>
        <p:spPr bwMode="auto">
          <a:xfrm>
            <a:off x="4343400" y="914400"/>
            <a:ext cx="2133600" cy="21717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C534964-8777-A54A-1437-16C6C3FA32F0}"/>
              </a:ext>
            </a:extLst>
          </p:cNvPr>
          <p:cNvCxnSpPr/>
          <p:nvPr/>
        </p:nvCxnSpPr>
        <p:spPr bwMode="auto">
          <a:xfrm>
            <a:off x="4343400" y="914400"/>
            <a:ext cx="685800" cy="108585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15" name="TextBox 52">
            <a:extLst>
              <a:ext uri="{FF2B5EF4-FFF2-40B4-BE49-F238E27FC236}">
                <a16:creationId xmlns:a16="http://schemas.microsoft.com/office/drawing/2014/main" id="{3518472E-F4E5-86C3-3D1A-3A074E47E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971568"/>
            <a:ext cx="1066800" cy="46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M1:2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41C25AE-83F5-ECAA-6764-2C494678572A}"/>
              </a:ext>
            </a:extLst>
          </p:cNvPr>
          <p:cNvCxnSpPr/>
          <p:nvPr/>
        </p:nvCxnSpPr>
        <p:spPr bwMode="auto">
          <a:xfrm>
            <a:off x="990600" y="4114800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17" name="TextBox 26">
            <a:extLst>
              <a:ext uri="{FF2B5EF4-FFF2-40B4-BE49-F238E27FC236}">
                <a16:creationId xmlns:a16="http://schemas.microsoft.com/office/drawing/2014/main" id="{A95D67DA-0320-702E-8331-9899CB68E6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940465"/>
            <a:ext cx="509725" cy="46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P4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AE1519A-93B5-CF3C-AAD2-AF67374DAE6D}"/>
              </a:ext>
            </a:extLst>
          </p:cNvPr>
          <p:cNvCxnSpPr/>
          <p:nvPr/>
        </p:nvCxnSpPr>
        <p:spPr bwMode="auto">
          <a:xfrm>
            <a:off x="2133600" y="914400"/>
            <a:ext cx="1600200" cy="32004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C3648DC-EF73-E39F-C742-8AB27C1D17A9}"/>
              </a:ext>
            </a:extLst>
          </p:cNvPr>
          <p:cNvCxnSpPr/>
          <p:nvPr/>
        </p:nvCxnSpPr>
        <p:spPr bwMode="auto">
          <a:xfrm>
            <a:off x="2819400" y="3086100"/>
            <a:ext cx="5486400" cy="10287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C20F133-787F-8AF2-F05D-1FAC66E55186}"/>
              </a:ext>
            </a:extLst>
          </p:cNvPr>
          <p:cNvCxnSpPr/>
          <p:nvPr/>
        </p:nvCxnSpPr>
        <p:spPr bwMode="auto">
          <a:xfrm>
            <a:off x="4343400" y="914400"/>
            <a:ext cx="2971800" cy="32004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21" name="TextBox 52">
            <a:extLst>
              <a:ext uri="{FF2B5EF4-FFF2-40B4-BE49-F238E27FC236}">
                <a16:creationId xmlns:a16="http://schemas.microsoft.com/office/drawing/2014/main" id="{D9C36E72-48D3-80FE-096E-DA1526156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629155"/>
            <a:ext cx="990600" cy="46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M3:1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BB3948B-B6B2-DD31-606C-009E38DCB7CE}"/>
              </a:ext>
            </a:extLst>
          </p:cNvPr>
          <p:cNvSpPr/>
          <p:nvPr/>
        </p:nvSpPr>
        <p:spPr bwMode="auto">
          <a:xfrm>
            <a:off x="6705600" y="3771900"/>
            <a:ext cx="1981200" cy="571500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F0021B6-0276-4FBF-93FB-BE8C4D94887D}"/>
              </a:ext>
            </a:extLst>
          </p:cNvPr>
          <p:cNvSpPr/>
          <p:nvPr/>
        </p:nvSpPr>
        <p:spPr bwMode="auto">
          <a:xfrm>
            <a:off x="3429000" y="1657350"/>
            <a:ext cx="1981200" cy="571500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uiExpand="1" build="p" animBg="1"/>
      <p:bldP spid="29703" grpId="0"/>
      <p:bldP spid="29705" grpId="0"/>
      <p:bldP spid="29709" grpId="0"/>
      <p:bldP spid="29711" grpId="0"/>
      <p:bldP spid="29712" grpId="0"/>
      <p:bldP spid="29715" grpId="0"/>
      <p:bldP spid="29717" grpId="0"/>
      <p:bldP spid="29721" grpId="0"/>
      <p:bldP spid="18" grpId="0" animBg="1"/>
      <p:bldP spid="5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Content Placeholder 2">
            <a:extLst>
              <a:ext uri="{FF2B5EF4-FFF2-40B4-BE49-F238E27FC236}">
                <a16:creationId xmlns:a16="http://schemas.microsoft.com/office/drawing/2014/main" id="{CBD4A6EC-ACA1-AC56-838B-AEFF5DFAD5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581150"/>
            <a:ext cx="5943600" cy="3657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600" dirty="0"/>
              <a:t>Multicasts whose send events are causally related, must be </a:t>
            </a:r>
            <a:r>
              <a:rPr lang="en-US" altLang="en-US" sz="2600" b="1" dirty="0">
                <a:solidFill>
                  <a:srgbClr val="FF0000"/>
                </a:solidFill>
              </a:rPr>
              <a:t>delivered</a:t>
            </a:r>
            <a:r>
              <a:rPr lang="en-US" altLang="en-US" sz="2600" dirty="0"/>
              <a:t> in the same causality-obeying order at all receivers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Formally</a:t>
            </a:r>
          </a:p>
          <a:p>
            <a:pPr lvl="1">
              <a:lnSpc>
                <a:spcPct val="90000"/>
              </a:lnSpc>
            </a:pPr>
            <a:r>
              <a:rPr lang="en-US" altLang="en-US" sz="2400" i="1" dirty="0"/>
              <a:t>If multicast(</a:t>
            </a:r>
            <a:r>
              <a:rPr lang="en-US" altLang="en-US" sz="2400" i="1" dirty="0" err="1"/>
              <a:t>g,m</a:t>
            </a:r>
            <a:r>
              <a:rPr lang="en-US" altLang="en-US" sz="2400" i="1" dirty="0"/>
              <a:t>) </a:t>
            </a:r>
            <a:r>
              <a:rPr lang="en-US" altLang="en-US" sz="2400" i="1" dirty="0">
                <a:sym typeface="Wingdings" panose="05000000000000000000" pitchFamily="2" charset="2"/>
              </a:rPr>
              <a:t> multicast(</a:t>
            </a:r>
            <a:r>
              <a:rPr lang="en-US" altLang="en-US" sz="2400" i="1" dirty="0" err="1">
                <a:sym typeface="Wingdings" panose="05000000000000000000" pitchFamily="2" charset="2"/>
              </a:rPr>
              <a:t>g,m</a:t>
            </a:r>
            <a:r>
              <a:rPr lang="ja-JP" altLang="en-US" sz="2400" i="1" dirty="0">
                <a:sym typeface="Wingdings" panose="05000000000000000000" pitchFamily="2" charset="2"/>
              </a:rPr>
              <a:t>’</a:t>
            </a:r>
            <a:r>
              <a:rPr lang="en-US" altLang="ja-JP" sz="2400" i="1" dirty="0">
                <a:sym typeface="Wingdings" panose="05000000000000000000" pitchFamily="2" charset="2"/>
              </a:rPr>
              <a:t>)        then any correct process that delivers        m</a:t>
            </a:r>
            <a:r>
              <a:rPr lang="ja-JP" altLang="en-US" sz="2400" i="1" dirty="0">
                <a:sym typeface="Wingdings" panose="05000000000000000000" pitchFamily="2" charset="2"/>
              </a:rPr>
              <a:t>’ </a:t>
            </a:r>
            <a:r>
              <a:rPr lang="en-US" altLang="ja-JP" sz="2400" i="1" dirty="0">
                <a:sym typeface="Wingdings" panose="05000000000000000000" pitchFamily="2" charset="2"/>
              </a:rPr>
              <a:t>would already have delivered m.</a:t>
            </a:r>
          </a:p>
          <a:p>
            <a:pPr lvl="1">
              <a:lnSpc>
                <a:spcPct val="90000"/>
              </a:lnSpc>
            </a:pPr>
            <a:r>
              <a:rPr lang="en-US" altLang="ja-JP" sz="2400" i="1" dirty="0">
                <a:sym typeface="Wingdings" panose="05000000000000000000" pitchFamily="2" charset="2"/>
              </a:rPr>
              <a:t>(</a:t>
            </a:r>
            <a:r>
              <a:rPr lang="en-US" altLang="en-US" sz="2400" i="1" dirty="0">
                <a:sym typeface="Wingdings" panose="05000000000000000000" pitchFamily="2" charset="2"/>
              </a:rPr>
              <a:t> is Lamport’s happens-before)</a:t>
            </a:r>
            <a:endParaRPr lang="en-US" altLang="ja-JP" sz="2400" i="1" dirty="0">
              <a:sym typeface="Wingdings" panose="05000000000000000000" pitchFamily="2" charset="2"/>
            </a:endParaRPr>
          </a:p>
          <a:p>
            <a:pPr lvl="1">
              <a:lnSpc>
                <a:spcPct val="90000"/>
              </a:lnSpc>
            </a:pPr>
            <a:endParaRPr lang="en-US" altLang="en-US" sz="2400" dirty="0"/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AD3B4B85-ADB5-B8A4-1693-6F3F8D8C9E62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2. Causal Ordering</a:t>
            </a:r>
          </a:p>
        </p:txBody>
      </p:sp>
      <p:sp>
        <p:nvSpPr>
          <p:cNvPr id="31747" name="Slide Number Placeholder 1">
            <a:extLst>
              <a:ext uri="{FF2B5EF4-FFF2-40B4-BE49-F238E27FC236}">
                <a16:creationId xmlns:a16="http://schemas.microsoft.com/office/drawing/2014/main" id="{627CDD64-0C88-33DE-D37F-8757E2FEC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86FE74-BB8A-40BC-A649-13B40141B7B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>
            <a:extLst>
              <a:ext uri="{FF2B5EF4-FFF2-40B4-BE49-F238E27FC236}">
                <a16:creationId xmlns:a16="http://schemas.microsoft.com/office/drawing/2014/main" id="{5DBA4F57-C465-EB08-991C-979F79CA0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0" y="-214313"/>
            <a:ext cx="9829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33794" name="TextBox 7">
            <a:extLst>
              <a:ext uri="{FF2B5EF4-FFF2-40B4-BE49-F238E27FC236}">
                <a16:creationId xmlns:a16="http://schemas.microsoft.com/office/drawing/2014/main" id="{96EE0117-893F-1768-A2BE-4E7BCE996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3933825"/>
            <a:ext cx="8035533" cy="1200329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M1:1 </a:t>
            </a:r>
            <a:r>
              <a:rPr lang="en-US" altLang="en-US" sz="1800" dirty="0">
                <a:sym typeface="Wingdings" panose="05000000000000000000" pitchFamily="2" charset="2"/>
              </a:rPr>
              <a:t> M3:1</a:t>
            </a:r>
            <a:r>
              <a:rPr lang="en-US" altLang="en-US" sz="1800" dirty="0"/>
              <a:t>, and so should be </a:t>
            </a:r>
            <a:r>
              <a:rPr lang="en-US" altLang="en-US" sz="1800" dirty="0">
                <a:solidFill>
                  <a:srgbClr val="FF0000"/>
                </a:solidFill>
              </a:rPr>
              <a:t>delivered</a:t>
            </a:r>
            <a:r>
              <a:rPr lang="en-US" altLang="en-US" sz="1800" dirty="0"/>
              <a:t> in that order at each receiver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8000"/>
                </a:solidFill>
              </a:rPr>
              <a:t>M3:1 and M2:1 are concurrent and thus ok to be received in different orders at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8000"/>
                </a:solidFill>
              </a:rPr>
              <a:t>	 different receivers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1800" dirty="0"/>
              <a:t>M3:1 </a:t>
            </a:r>
            <a:r>
              <a:rPr lang="en-US" altLang="en-US" sz="1800" dirty="0">
                <a:sym typeface="Wingdings" panose="05000000000000000000" pitchFamily="2" charset="2"/>
              </a:rPr>
              <a:t> M3:2, and so </a:t>
            </a:r>
            <a:r>
              <a:rPr lang="en-US" altLang="en-US" sz="1800" dirty="0"/>
              <a:t>should be </a:t>
            </a:r>
            <a:r>
              <a:rPr lang="en-US" altLang="en-US" sz="1800" dirty="0">
                <a:solidFill>
                  <a:srgbClr val="FF0000"/>
                </a:solidFill>
              </a:rPr>
              <a:t>delivered</a:t>
            </a:r>
            <a:r>
              <a:rPr lang="en-US" altLang="en-US" sz="1800" dirty="0"/>
              <a:t> in that order at each receiver</a:t>
            </a:r>
            <a:endParaRPr lang="en-US" altLang="en-US" sz="1800" b="1" dirty="0">
              <a:solidFill>
                <a:srgbClr val="008000"/>
              </a:solidFill>
            </a:endParaRPr>
          </a:p>
        </p:txBody>
      </p:sp>
      <p:sp>
        <p:nvSpPr>
          <p:cNvPr id="33795" name="Title 1">
            <a:extLst>
              <a:ext uri="{FF2B5EF4-FFF2-40B4-BE49-F238E27FC236}">
                <a16:creationId xmlns:a16="http://schemas.microsoft.com/office/drawing/2014/main" id="{4744B03D-D092-E1A4-5FB0-561DB4A31C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28600"/>
            <a:ext cx="7772400" cy="857250"/>
          </a:xfrm>
        </p:spPr>
        <p:txBody>
          <a:bodyPr/>
          <a:lstStyle/>
          <a:p>
            <a:r>
              <a:rPr lang="en-US" altLang="en-US" dirty="0"/>
              <a:t>Causal Ordering: Example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73B88AED-269D-7D23-C1E6-75D9FEBBB2D0}"/>
              </a:ext>
            </a:extLst>
          </p:cNvPr>
          <p:cNvCxnSpPr/>
          <p:nvPr/>
        </p:nvCxnSpPr>
        <p:spPr bwMode="auto">
          <a:xfrm>
            <a:off x="914400" y="685800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8A827DD-275B-B21C-8B2C-E5EE5861ECDE}"/>
              </a:ext>
            </a:extLst>
          </p:cNvPr>
          <p:cNvCxnSpPr/>
          <p:nvPr/>
        </p:nvCxnSpPr>
        <p:spPr bwMode="auto">
          <a:xfrm>
            <a:off x="914400" y="1771650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799" name="TextBox 6">
            <a:extLst>
              <a:ext uri="{FF2B5EF4-FFF2-40B4-BE49-F238E27FC236}">
                <a16:creationId xmlns:a16="http://schemas.microsoft.com/office/drawing/2014/main" id="{9192888A-5DC9-372A-21CE-B560914C6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43338"/>
            <a:ext cx="509725" cy="46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P2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C04F6B18-D410-3B95-0CAA-46AD510BC68B}"/>
              </a:ext>
            </a:extLst>
          </p:cNvPr>
          <p:cNvCxnSpPr/>
          <p:nvPr/>
        </p:nvCxnSpPr>
        <p:spPr bwMode="auto">
          <a:xfrm flipV="1">
            <a:off x="3505200" y="685800"/>
            <a:ext cx="1295400" cy="21717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01" name="TextBox 9">
            <a:extLst>
              <a:ext uri="{FF2B5EF4-FFF2-40B4-BE49-F238E27FC236}">
                <a16:creationId xmlns:a16="http://schemas.microsoft.com/office/drawing/2014/main" id="{3BD1E749-CBD5-1AE7-6A33-FF8E8BAFE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914546"/>
            <a:ext cx="884227" cy="46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Time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443579B3-7021-F768-6142-56AD9530B9C2}"/>
              </a:ext>
            </a:extLst>
          </p:cNvPr>
          <p:cNvCxnSpPr/>
          <p:nvPr/>
        </p:nvCxnSpPr>
        <p:spPr bwMode="auto">
          <a:xfrm>
            <a:off x="2133600" y="685800"/>
            <a:ext cx="381000" cy="21717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0780EB4-45F1-B222-F275-D177ABF96C6B}"/>
              </a:ext>
            </a:extLst>
          </p:cNvPr>
          <p:cNvCxnSpPr/>
          <p:nvPr/>
        </p:nvCxnSpPr>
        <p:spPr bwMode="auto">
          <a:xfrm>
            <a:off x="2133600" y="685800"/>
            <a:ext cx="685800" cy="108585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1DB45BA7-F3E0-8991-DB9C-044EFA757F06}"/>
              </a:ext>
            </a:extLst>
          </p:cNvPr>
          <p:cNvCxnSpPr/>
          <p:nvPr/>
        </p:nvCxnSpPr>
        <p:spPr bwMode="auto">
          <a:xfrm flipV="1">
            <a:off x="3505200" y="1771650"/>
            <a:ext cx="1219200" cy="1082675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05" name="TextBox 24">
            <a:extLst>
              <a:ext uri="{FF2B5EF4-FFF2-40B4-BE49-F238E27FC236}">
                <a16:creationId xmlns:a16="http://schemas.microsoft.com/office/drawing/2014/main" id="{BC24FDC7-2476-8A37-CCCD-5A4858A76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14406"/>
            <a:ext cx="509725" cy="46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P1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1E834D0-FBFD-0719-F0B9-1BB99F34FAA0}"/>
              </a:ext>
            </a:extLst>
          </p:cNvPr>
          <p:cNvCxnSpPr/>
          <p:nvPr/>
        </p:nvCxnSpPr>
        <p:spPr bwMode="auto">
          <a:xfrm>
            <a:off x="990600" y="2857500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07" name="TextBox 26">
            <a:extLst>
              <a:ext uri="{FF2B5EF4-FFF2-40B4-BE49-F238E27FC236}">
                <a16:creationId xmlns:a16="http://schemas.microsoft.com/office/drawing/2014/main" id="{3B3A1AE7-E7BA-0B9F-41CB-1AB9C3927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629434"/>
            <a:ext cx="509725" cy="46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P3</a:t>
            </a:r>
          </a:p>
        </p:txBody>
      </p:sp>
      <p:sp>
        <p:nvSpPr>
          <p:cNvPr id="33808" name="TextBox 52">
            <a:extLst>
              <a:ext uri="{FF2B5EF4-FFF2-40B4-BE49-F238E27FC236}">
                <a16:creationId xmlns:a16="http://schemas.microsoft.com/office/drawing/2014/main" id="{73AAF0C0-B545-0D60-A778-7AB358ADC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28674"/>
            <a:ext cx="914400" cy="46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M1:1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52D95A6-BF33-7EEF-C7ED-7FA454629016}"/>
              </a:ext>
            </a:extLst>
          </p:cNvPr>
          <p:cNvCxnSpPr/>
          <p:nvPr/>
        </p:nvCxnSpPr>
        <p:spPr bwMode="auto">
          <a:xfrm>
            <a:off x="990600" y="3886200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10" name="TextBox 26">
            <a:extLst>
              <a:ext uri="{FF2B5EF4-FFF2-40B4-BE49-F238E27FC236}">
                <a16:creationId xmlns:a16="http://schemas.microsoft.com/office/drawing/2014/main" id="{8B961F13-9DE1-0F11-0344-9714B748D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711866"/>
            <a:ext cx="509725" cy="46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P4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EC86FC-A971-C28B-FA3E-E05E0DE85846}"/>
              </a:ext>
            </a:extLst>
          </p:cNvPr>
          <p:cNvCxnSpPr/>
          <p:nvPr/>
        </p:nvCxnSpPr>
        <p:spPr bwMode="auto">
          <a:xfrm>
            <a:off x="2133600" y="685800"/>
            <a:ext cx="1600200" cy="32004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19290AC-5480-821E-7FC6-7319943FF906}"/>
              </a:ext>
            </a:extLst>
          </p:cNvPr>
          <p:cNvCxnSpPr/>
          <p:nvPr/>
        </p:nvCxnSpPr>
        <p:spPr bwMode="auto">
          <a:xfrm>
            <a:off x="3505200" y="2857500"/>
            <a:ext cx="2590800" cy="10287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13" name="TextBox 52">
            <a:extLst>
              <a:ext uri="{FF2B5EF4-FFF2-40B4-BE49-F238E27FC236}">
                <a16:creationId xmlns:a16="http://schemas.microsoft.com/office/drawing/2014/main" id="{67288698-0733-7DCA-E5A9-30E36AA9BA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2457735"/>
            <a:ext cx="990600" cy="46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M3:1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F8D34B5-41C1-5E1A-C0EF-150A1251F6B6}"/>
              </a:ext>
            </a:extLst>
          </p:cNvPr>
          <p:cNvCxnSpPr/>
          <p:nvPr/>
        </p:nvCxnSpPr>
        <p:spPr bwMode="auto">
          <a:xfrm flipV="1">
            <a:off x="5181600" y="1771650"/>
            <a:ext cx="1219200" cy="1082675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8378E00-6B39-65A6-1508-7B626CB1E157}"/>
              </a:ext>
            </a:extLst>
          </p:cNvPr>
          <p:cNvCxnSpPr/>
          <p:nvPr/>
        </p:nvCxnSpPr>
        <p:spPr bwMode="auto">
          <a:xfrm flipV="1">
            <a:off x="5181600" y="685800"/>
            <a:ext cx="914400" cy="21717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F835675-5AE7-0467-667B-48D34657E90B}"/>
              </a:ext>
            </a:extLst>
          </p:cNvPr>
          <p:cNvCxnSpPr/>
          <p:nvPr/>
        </p:nvCxnSpPr>
        <p:spPr bwMode="auto">
          <a:xfrm>
            <a:off x="5181600" y="2857500"/>
            <a:ext cx="2438400" cy="10287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10BF03D-D933-A8E4-F0B6-C9C458B34C12}"/>
              </a:ext>
            </a:extLst>
          </p:cNvPr>
          <p:cNvCxnSpPr/>
          <p:nvPr/>
        </p:nvCxnSpPr>
        <p:spPr bwMode="auto">
          <a:xfrm flipV="1">
            <a:off x="3429000" y="685800"/>
            <a:ext cx="685800" cy="108585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818" name="TextBox 52">
            <a:extLst>
              <a:ext uri="{FF2B5EF4-FFF2-40B4-BE49-F238E27FC236}">
                <a16:creationId xmlns:a16="http://schemas.microsoft.com/office/drawing/2014/main" id="{684C51EF-ED6B-CB29-9ACE-D5804C5FD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457735"/>
            <a:ext cx="990600" cy="46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M3:2</a:t>
            </a:r>
          </a:p>
        </p:txBody>
      </p:sp>
      <p:sp>
        <p:nvSpPr>
          <p:cNvPr id="33819" name="TextBox 52">
            <a:extLst>
              <a:ext uri="{FF2B5EF4-FFF2-40B4-BE49-F238E27FC236}">
                <a16:creationId xmlns:a16="http://schemas.microsoft.com/office/drawing/2014/main" id="{AC1C2249-2531-5C04-A5BB-98852A70D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1371730"/>
            <a:ext cx="914400" cy="461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M2:1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6A9AF36-0D00-2C23-79C9-D8A18F375F2E}"/>
              </a:ext>
            </a:extLst>
          </p:cNvPr>
          <p:cNvCxnSpPr/>
          <p:nvPr/>
        </p:nvCxnSpPr>
        <p:spPr bwMode="auto">
          <a:xfrm>
            <a:off x="3429000" y="1771650"/>
            <a:ext cx="3657600" cy="108585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3C63639-2ED9-6C64-1C31-C38DD41982C1}"/>
              </a:ext>
            </a:extLst>
          </p:cNvPr>
          <p:cNvCxnSpPr/>
          <p:nvPr/>
        </p:nvCxnSpPr>
        <p:spPr bwMode="auto">
          <a:xfrm>
            <a:off x="3429000" y="1771650"/>
            <a:ext cx="3048000" cy="211455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F54BDDF1-0A85-BCF9-BE1A-444CEB7F59F4}"/>
              </a:ext>
            </a:extLst>
          </p:cNvPr>
          <p:cNvSpPr/>
          <p:nvPr/>
        </p:nvSpPr>
        <p:spPr bwMode="auto">
          <a:xfrm>
            <a:off x="5638800" y="3600450"/>
            <a:ext cx="914400" cy="571500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192F96B-A013-5F19-8DA7-C48627AD1476}"/>
              </a:ext>
            </a:extLst>
          </p:cNvPr>
          <p:cNvSpPr/>
          <p:nvPr/>
        </p:nvSpPr>
        <p:spPr bwMode="auto">
          <a:xfrm>
            <a:off x="3886200" y="457200"/>
            <a:ext cx="1066800" cy="571500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uiExpand="1" build="p" animBg="1"/>
      <p:bldP spid="33799" grpId="0"/>
      <p:bldP spid="33801" grpId="0"/>
      <p:bldP spid="33805" grpId="0"/>
      <p:bldP spid="33807" grpId="0"/>
      <p:bldP spid="33808" grpId="0"/>
      <p:bldP spid="33810" grpId="0"/>
      <p:bldP spid="33813" grpId="0"/>
      <p:bldP spid="33818" grpId="0"/>
      <p:bldP spid="33819" grpId="0"/>
      <p:bldP spid="48" grpId="0" animBg="1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Content Placeholder 2">
            <a:extLst>
              <a:ext uri="{FF2B5EF4-FFF2-40B4-BE49-F238E27FC236}">
                <a16:creationId xmlns:a16="http://schemas.microsoft.com/office/drawing/2014/main" id="{253FDF53-82D9-7AB2-2070-B7126B36A6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428750"/>
            <a:ext cx="6096000" cy="3486150"/>
          </a:xfrm>
        </p:spPr>
        <p:txBody>
          <a:bodyPr/>
          <a:lstStyle/>
          <a:p>
            <a:r>
              <a:rPr lang="en-US" altLang="en-US" sz="2100" dirty="0"/>
              <a:t>Causal Ordering =&gt; FIFO Ordering</a:t>
            </a:r>
          </a:p>
          <a:p>
            <a:r>
              <a:rPr lang="en-US" altLang="en-US" sz="2100" dirty="0"/>
              <a:t>Why?</a:t>
            </a:r>
          </a:p>
          <a:p>
            <a:pPr lvl="1"/>
            <a:r>
              <a:rPr lang="en-US" altLang="en-US" sz="1900" dirty="0"/>
              <a:t>If two multicasts M and M’ are sent by the same process P, and M was sent before M’, then M </a:t>
            </a:r>
            <a:r>
              <a:rPr lang="en-US" altLang="en-US" sz="1900" dirty="0">
                <a:sym typeface="Wingdings" panose="05000000000000000000" pitchFamily="2" charset="2"/>
              </a:rPr>
              <a:t> M’</a:t>
            </a:r>
          </a:p>
          <a:p>
            <a:pPr lvl="1"/>
            <a:r>
              <a:rPr lang="en-US" altLang="en-US" sz="1900" dirty="0">
                <a:sym typeface="Wingdings" panose="05000000000000000000" pitchFamily="2" charset="2"/>
              </a:rPr>
              <a:t>Then a multicast protocol that implements causal ordering will obey FIFO ordering since M  M’</a:t>
            </a:r>
          </a:p>
          <a:p>
            <a:r>
              <a:rPr lang="en-US" altLang="en-US" sz="2100" dirty="0">
                <a:sym typeface="Wingdings" panose="05000000000000000000" pitchFamily="2" charset="2"/>
              </a:rPr>
              <a:t>Reverse is not true! FIFO ordering does not imply causal ordering.</a:t>
            </a:r>
            <a:endParaRPr lang="en-US" altLang="en-US" sz="2100" dirty="0"/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01EE9FB1-0B04-C4E8-A14A-0BDEEB1125D7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Causal vs. FIFO</a:t>
            </a:r>
          </a:p>
        </p:txBody>
      </p:sp>
      <p:sp>
        <p:nvSpPr>
          <p:cNvPr id="35843" name="Slide Number Placeholder 1">
            <a:extLst>
              <a:ext uri="{FF2B5EF4-FFF2-40B4-BE49-F238E27FC236}">
                <a16:creationId xmlns:a16="http://schemas.microsoft.com/office/drawing/2014/main" id="{BC204D56-3170-D15C-7A10-D17D5F7A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35DE69-521E-42BF-B788-6E7A69A94CC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Content Placeholder 2">
            <a:extLst>
              <a:ext uri="{FF2B5EF4-FFF2-40B4-BE49-F238E27FC236}">
                <a16:creationId xmlns:a16="http://schemas.microsoft.com/office/drawing/2014/main" id="{32CC3975-36E2-9E0B-81F9-B2C894EB7F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428750"/>
            <a:ext cx="5410200" cy="3638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200"/>
              <a:t>Group = set of your friends on a social network</a:t>
            </a:r>
          </a:p>
          <a:p>
            <a:pPr>
              <a:lnSpc>
                <a:spcPct val="80000"/>
              </a:lnSpc>
            </a:pPr>
            <a:r>
              <a:rPr lang="en-US" altLang="en-US" sz="2200"/>
              <a:t>A friend sees your message m, and she posts a response (comment) m’ to it</a:t>
            </a:r>
          </a:p>
          <a:p>
            <a:pPr lvl="1">
              <a:lnSpc>
                <a:spcPct val="80000"/>
              </a:lnSpc>
            </a:pPr>
            <a:r>
              <a:rPr lang="en-US" altLang="en-US" sz="1900"/>
              <a:t>If friends receive m’ before m, it wouldn’t make sense</a:t>
            </a:r>
          </a:p>
          <a:p>
            <a:pPr lvl="1">
              <a:lnSpc>
                <a:spcPct val="80000"/>
              </a:lnSpc>
            </a:pPr>
            <a:r>
              <a:rPr lang="en-US" altLang="en-US" sz="1900"/>
              <a:t>But if two friends post messages m” and n” concurrently, then they can be seen in any order at receivers</a:t>
            </a:r>
          </a:p>
          <a:p>
            <a:pPr>
              <a:lnSpc>
                <a:spcPct val="80000"/>
              </a:lnSpc>
            </a:pPr>
            <a:r>
              <a:rPr lang="en-US" altLang="en-US" sz="2200"/>
              <a:t>A variety of systems implement causal ordering: Social networks, bulletin boards, comments on websites, etc.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CD7C97A9-1803-CF1F-0E3C-30DB24CC31E9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Why Causal at All?</a:t>
            </a:r>
          </a:p>
        </p:txBody>
      </p:sp>
      <p:sp>
        <p:nvSpPr>
          <p:cNvPr id="37891" name="Slide Number Placeholder 1">
            <a:extLst>
              <a:ext uri="{FF2B5EF4-FFF2-40B4-BE49-F238E27FC236}">
                <a16:creationId xmlns:a16="http://schemas.microsoft.com/office/drawing/2014/main" id="{A15AFB82-1B48-CDC0-1808-1204E8964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3C5BA4-8132-42DA-8163-A77C130B47F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Content Placeholder 2">
            <a:extLst>
              <a:ext uri="{FF2B5EF4-FFF2-40B4-BE49-F238E27FC236}">
                <a16:creationId xmlns:a16="http://schemas.microsoft.com/office/drawing/2014/main" id="{D974C5A5-A0F1-6121-3780-A4D321E063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504950"/>
            <a:ext cx="5181600" cy="3733800"/>
          </a:xfrm>
        </p:spPr>
        <p:txBody>
          <a:bodyPr/>
          <a:lstStyle/>
          <a:p>
            <a:r>
              <a:rPr lang="en-US" altLang="en-US" sz="2000" dirty="0"/>
              <a:t>Also known as “Atomic Broadcast”</a:t>
            </a:r>
          </a:p>
          <a:p>
            <a:r>
              <a:rPr lang="en-US" altLang="en-US" sz="2000" dirty="0"/>
              <a:t>Unlike FIFO and causal, this does not pay attention to order of multicast sending</a:t>
            </a:r>
          </a:p>
          <a:p>
            <a:r>
              <a:rPr lang="en-US" altLang="en-US" sz="2000" dirty="0"/>
              <a:t>Ensures all receivers </a:t>
            </a:r>
            <a:r>
              <a:rPr lang="en-US" altLang="en-US" sz="2000" b="1" dirty="0">
                <a:solidFill>
                  <a:srgbClr val="FF0000"/>
                </a:solidFill>
              </a:rPr>
              <a:t>deliver</a:t>
            </a:r>
            <a:r>
              <a:rPr lang="en-US" altLang="en-US" sz="2000" dirty="0"/>
              <a:t> all multicasts in the same order</a:t>
            </a:r>
          </a:p>
          <a:p>
            <a:r>
              <a:rPr lang="en-US" altLang="en-US" sz="2000" dirty="0"/>
              <a:t>Formally</a:t>
            </a:r>
          </a:p>
          <a:p>
            <a:pPr lvl="1"/>
            <a:r>
              <a:rPr lang="en-US" altLang="en-US" sz="1900" i="1" dirty="0">
                <a:latin typeface="Arial" panose="020B0604020202020204" pitchFamily="34" charset="0"/>
                <a:sym typeface="Wingdings" panose="05000000000000000000" pitchFamily="2" charset="2"/>
              </a:rPr>
              <a:t>If a correct process P delivers message m before m</a:t>
            </a:r>
            <a:r>
              <a:rPr lang="ja-JP" altLang="en-US" sz="1900" i="1" dirty="0">
                <a:latin typeface="Arial" panose="020B0604020202020204" pitchFamily="34" charset="0"/>
                <a:sym typeface="Wingdings" panose="05000000000000000000" pitchFamily="2" charset="2"/>
              </a:rPr>
              <a:t>’</a:t>
            </a:r>
            <a:r>
              <a:rPr lang="en-US" altLang="ja-JP" sz="1900" i="1" dirty="0">
                <a:latin typeface="Arial" panose="020B0604020202020204" pitchFamily="34" charset="0"/>
                <a:sym typeface="Wingdings" panose="05000000000000000000" pitchFamily="2" charset="2"/>
              </a:rPr>
              <a:t> (independent of the senders), then any other correct process P’ that delivers m</a:t>
            </a:r>
            <a:r>
              <a:rPr lang="ja-JP" altLang="en-US" sz="1900" i="1" dirty="0">
                <a:latin typeface="Arial" panose="020B0604020202020204" pitchFamily="34" charset="0"/>
                <a:sym typeface="Wingdings" panose="05000000000000000000" pitchFamily="2" charset="2"/>
              </a:rPr>
              <a:t>’</a:t>
            </a:r>
            <a:r>
              <a:rPr lang="en-US" altLang="ja-JP" sz="1900" i="1" dirty="0">
                <a:latin typeface="Arial" panose="020B0604020202020204" pitchFamily="34" charset="0"/>
                <a:sym typeface="Wingdings" panose="05000000000000000000" pitchFamily="2" charset="2"/>
              </a:rPr>
              <a:t> would already have delivered m.</a:t>
            </a:r>
            <a:endParaRPr lang="en-US" altLang="ja-JP" sz="1900" i="1" dirty="0">
              <a:latin typeface="Arial" panose="020B0604020202020204" pitchFamily="34" charset="0"/>
            </a:endParaRP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CFA7BC6E-CE3E-D661-9EAC-302C54D87980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3. Total Ordering</a:t>
            </a:r>
          </a:p>
        </p:txBody>
      </p:sp>
      <p:sp>
        <p:nvSpPr>
          <p:cNvPr id="39939" name="Slide Number Placeholder 1">
            <a:extLst>
              <a:ext uri="{FF2B5EF4-FFF2-40B4-BE49-F238E27FC236}">
                <a16:creationId xmlns:a16="http://schemas.microsoft.com/office/drawing/2014/main" id="{A9BB555F-B034-2212-5095-CBEF4CCD4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8CB55CC-622A-49FF-AD27-A8C75940419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>
            <a:extLst>
              <a:ext uri="{FF2B5EF4-FFF2-40B4-BE49-F238E27FC236}">
                <a16:creationId xmlns:a16="http://schemas.microsoft.com/office/drawing/2014/main" id="{AC9BFDED-AAF2-4E11-707A-FF97B5EA9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0" y="-214313"/>
            <a:ext cx="9829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41986" name="TextBox 7">
            <a:extLst>
              <a:ext uri="{FF2B5EF4-FFF2-40B4-BE49-F238E27FC236}">
                <a16:creationId xmlns:a16="http://schemas.microsoft.com/office/drawing/2014/main" id="{7C358387-8F5C-7C2E-0672-2991AA75B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171950"/>
            <a:ext cx="5994400" cy="923925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The order of </a:t>
            </a:r>
            <a:r>
              <a:rPr lang="en-US" altLang="en-US" sz="1800" dirty="0">
                <a:solidFill>
                  <a:srgbClr val="FF0000"/>
                </a:solidFill>
              </a:rPr>
              <a:t>delivery</a:t>
            </a:r>
            <a:r>
              <a:rPr lang="en-US" altLang="en-US" sz="1800" dirty="0"/>
              <a:t> of multicasts is the same at all processes.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M1:1, then M2:1, then M3:1, then M3:2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008000"/>
                </a:solidFill>
              </a:rPr>
              <a:t>May need to delay delivery of some messages</a:t>
            </a:r>
          </a:p>
        </p:txBody>
      </p:sp>
      <p:sp>
        <p:nvSpPr>
          <p:cNvPr id="41987" name="Title 1">
            <a:extLst>
              <a:ext uri="{FF2B5EF4-FFF2-40B4-BE49-F238E27FC236}">
                <a16:creationId xmlns:a16="http://schemas.microsoft.com/office/drawing/2014/main" id="{10503112-4DE0-F726-0D3C-D0B6095942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57250"/>
          </a:xfrm>
        </p:spPr>
        <p:txBody>
          <a:bodyPr/>
          <a:lstStyle/>
          <a:p>
            <a:r>
              <a:rPr lang="en-US" altLang="en-US"/>
              <a:t>Total Ordering: Example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A185FE3A-7CFB-C200-3461-CE5CE3919B21}"/>
              </a:ext>
            </a:extLst>
          </p:cNvPr>
          <p:cNvCxnSpPr/>
          <p:nvPr/>
        </p:nvCxnSpPr>
        <p:spPr bwMode="auto">
          <a:xfrm>
            <a:off x="914400" y="914400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0DEFE20-2EBE-5A1D-CB1A-174863469695}"/>
              </a:ext>
            </a:extLst>
          </p:cNvPr>
          <p:cNvCxnSpPr/>
          <p:nvPr/>
        </p:nvCxnSpPr>
        <p:spPr bwMode="auto">
          <a:xfrm>
            <a:off x="914400" y="2000250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2" name="TextBox 6">
            <a:extLst>
              <a:ext uri="{FF2B5EF4-FFF2-40B4-BE49-F238E27FC236}">
                <a16:creationId xmlns:a16="http://schemas.microsoft.com/office/drawing/2014/main" id="{10DC5FBF-03DF-8363-2646-29ECFCE7E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771869"/>
            <a:ext cx="509725" cy="46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P2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5CA29BB-14A5-517B-A22D-598752B11567}"/>
              </a:ext>
            </a:extLst>
          </p:cNvPr>
          <p:cNvCxnSpPr/>
          <p:nvPr/>
        </p:nvCxnSpPr>
        <p:spPr bwMode="auto">
          <a:xfrm flipV="1">
            <a:off x="3505200" y="914400"/>
            <a:ext cx="1295400" cy="21717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4" name="TextBox 9">
            <a:extLst>
              <a:ext uri="{FF2B5EF4-FFF2-40B4-BE49-F238E27FC236}">
                <a16:creationId xmlns:a16="http://schemas.microsoft.com/office/drawing/2014/main" id="{7F440CCB-1BC7-F0E2-F26E-BA862866C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1143085"/>
            <a:ext cx="884227" cy="46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Time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ABD5CAF3-84A8-CC3D-2E3E-366E62093332}"/>
              </a:ext>
            </a:extLst>
          </p:cNvPr>
          <p:cNvCxnSpPr/>
          <p:nvPr/>
        </p:nvCxnSpPr>
        <p:spPr bwMode="auto">
          <a:xfrm>
            <a:off x="2133600" y="914400"/>
            <a:ext cx="381000" cy="21717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701DC64-EB33-E0C0-1BE2-0355A43D1B8B}"/>
              </a:ext>
            </a:extLst>
          </p:cNvPr>
          <p:cNvCxnSpPr/>
          <p:nvPr/>
        </p:nvCxnSpPr>
        <p:spPr bwMode="auto">
          <a:xfrm>
            <a:off x="2133600" y="914400"/>
            <a:ext cx="685800" cy="108585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E07CF0F8-7F11-AAD8-756C-C48FEA34F657}"/>
              </a:ext>
            </a:extLst>
          </p:cNvPr>
          <p:cNvCxnSpPr/>
          <p:nvPr/>
        </p:nvCxnSpPr>
        <p:spPr bwMode="auto">
          <a:xfrm flipV="1">
            <a:off x="3505200" y="2000250"/>
            <a:ext cx="1219200" cy="1082675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998" name="TextBox 24">
            <a:extLst>
              <a:ext uri="{FF2B5EF4-FFF2-40B4-BE49-F238E27FC236}">
                <a16:creationId xmlns:a16="http://schemas.microsoft.com/office/drawing/2014/main" id="{C422EEC0-5F67-0C1F-CB9E-1B5BAB43A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742950"/>
            <a:ext cx="509725" cy="46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P1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C74825F-B811-03BC-266E-F9E93CA28EDF}"/>
              </a:ext>
            </a:extLst>
          </p:cNvPr>
          <p:cNvCxnSpPr/>
          <p:nvPr/>
        </p:nvCxnSpPr>
        <p:spPr bwMode="auto">
          <a:xfrm>
            <a:off x="990600" y="3086100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000" name="TextBox 26">
            <a:extLst>
              <a:ext uri="{FF2B5EF4-FFF2-40B4-BE49-F238E27FC236}">
                <a16:creationId xmlns:a16="http://schemas.microsoft.com/office/drawing/2014/main" id="{7E7C9A02-2E28-B1F5-E85F-4FDD629A8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857952"/>
            <a:ext cx="509725" cy="46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P3</a:t>
            </a:r>
          </a:p>
        </p:txBody>
      </p:sp>
      <p:sp>
        <p:nvSpPr>
          <p:cNvPr id="42001" name="TextBox 52">
            <a:extLst>
              <a:ext uri="{FF2B5EF4-FFF2-40B4-BE49-F238E27FC236}">
                <a16:creationId xmlns:a16="http://schemas.microsoft.com/office/drawing/2014/main" id="{A777E54C-B2D0-B896-1B96-30A1B8FFF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857274"/>
            <a:ext cx="914400" cy="46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M1:1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4F5ED56-2AA8-BAAC-45CE-E6A5C5E07680}"/>
              </a:ext>
            </a:extLst>
          </p:cNvPr>
          <p:cNvCxnSpPr/>
          <p:nvPr/>
        </p:nvCxnSpPr>
        <p:spPr bwMode="auto">
          <a:xfrm>
            <a:off x="990600" y="4114800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003" name="TextBox 26">
            <a:extLst>
              <a:ext uri="{FF2B5EF4-FFF2-40B4-BE49-F238E27FC236}">
                <a16:creationId xmlns:a16="http://schemas.microsoft.com/office/drawing/2014/main" id="{D3782C51-21A0-981D-AD83-337F42FAA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940462"/>
            <a:ext cx="509725" cy="46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P4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3F3223B-0A8B-6A55-C84C-7D40216C69E8}"/>
              </a:ext>
            </a:extLst>
          </p:cNvPr>
          <p:cNvCxnSpPr/>
          <p:nvPr/>
        </p:nvCxnSpPr>
        <p:spPr bwMode="auto">
          <a:xfrm>
            <a:off x="2133600" y="914400"/>
            <a:ext cx="1600200" cy="32004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B67AA89-C7A8-5D67-6FA5-2971FC95F3A8}"/>
              </a:ext>
            </a:extLst>
          </p:cNvPr>
          <p:cNvCxnSpPr/>
          <p:nvPr/>
        </p:nvCxnSpPr>
        <p:spPr bwMode="auto">
          <a:xfrm>
            <a:off x="3505200" y="3086100"/>
            <a:ext cx="3505200" cy="10287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006" name="TextBox 52">
            <a:extLst>
              <a:ext uri="{FF2B5EF4-FFF2-40B4-BE49-F238E27FC236}">
                <a16:creationId xmlns:a16="http://schemas.microsoft.com/office/drawing/2014/main" id="{E2174B91-E4A0-E859-DA86-4823FC056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2686465"/>
            <a:ext cx="990600" cy="46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M3:1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B94DBF0-675A-FD84-CE0F-7DC7E7FC7A06}"/>
              </a:ext>
            </a:extLst>
          </p:cNvPr>
          <p:cNvCxnSpPr/>
          <p:nvPr/>
        </p:nvCxnSpPr>
        <p:spPr bwMode="auto">
          <a:xfrm flipV="1">
            <a:off x="5181600" y="2000250"/>
            <a:ext cx="1219200" cy="1082675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A6247F4-B5A7-077F-4094-5FA439B6C433}"/>
              </a:ext>
            </a:extLst>
          </p:cNvPr>
          <p:cNvCxnSpPr/>
          <p:nvPr/>
        </p:nvCxnSpPr>
        <p:spPr bwMode="auto">
          <a:xfrm flipV="1">
            <a:off x="5181600" y="914400"/>
            <a:ext cx="914400" cy="21717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3FEAF5C-5BFF-8C1C-AC7D-A8E37F707095}"/>
              </a:ext>
            </a:extLst>
          </p:cNvPr>
          <p:cNvCxnSpPr/>
          <p:nvPr/>
        </p:nvCxnSpPr>
        <p:spPr bwMode="auto">
          <a:xfrm>
            <a:off x="5181600" y="3086100"/>
            <a:ext cx="2438400" cy="10287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7A715BF-27C6-3677-EB8D-F30C4A665024}"/>
              </a:ext>
            </a:extLst>
          </p:cNvPr>
          <p:cNvCxnSpPr/>
          <p:nvPr/>
        </p:nvCxnSpPr>
        <p:spPr bwMode="auto">
          <a:xfrm flipV="1">
            <a:off x="3429000" y="914400"/>
            <a:ext cx="685800" cy="108585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011" name="TextBox 52">
            <a:extLst>
              <a:ext uri="{FF2B5EF4-FFF2-40B4-BE49-F238E27FC236}">
                <a16:creationId xmlns:a16="http://schemas.microsoft.com/office/drawing/2014/main" id="{1372CA8C-678C-2457-FF4E-E3619D9D0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686465"/>
            <a:ext cx="990600" cy="46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M3:2</a:t>
            </a:r>
          </a:p>
        </p:txBody>
      </p:sp>
      <p:sp>
        <p:nvSpPr>
          <p:cNvPr id="42012" name="TextBox 52">
            <a:extLst>
              <a:ext uri="{FF2B5EF4-FFF2-40B4-BE49-F238E27FC236}">
                <a16:creationId xmlns:a16="http://schemas.microsoft.com/office/drawing/2014/main" id="{6537431B-CB45-7AF5-0F89-A8CB105F1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1600383"/>
            <a:ext cx="914400" cy="46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M2:1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58EC387-0260-E22A-ACED-9CAF6FE96565}"/>
              </a:ext>
            </a:extLst>
          </p:cNvPr>
          <p:cNvCxnSpPr/>
          <p:nvPr/>
        </p:nvCxnSpPr>
        <p:spPr bwMode="auto">
          <a:xfrm>
            <a:off x="3429000" y="2000250"/>
            <a:ext cx="609600" cy="108585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539C611-FCB1-5639-6493-D65447701BDB}"/>
              </a:ext>
            </a:extLst>
          </p:cNvPr>
          <p:cNvCxnSpPr/>
          <p:nvPr/>
        </p:nvCxnSpPr>
        <p:spPr bwMode="auto">
          <a:xfrm>
            <a:off x="3429000" y="2000250"/>
            <a:ext cx="3048000" cy="211455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reeform 10">
            <a:extLst>
              <a:ext uri="{FF2B5EF4-FFF2-40B4-BE49-F238E27FC236}">
                <a16:creationId xmlns:a16="http://schemas.microsoft.com/office/drawing/2014/main" id="{0ABE4E08-1FDF-A8B2-2126-F99D8487873F}"/>
              </a:ext>
            </a:extLst>
          </p:cNvPr>
          <p:cNvSpPr/>
          <p:nvPr/>
        </p:nvSpPr>
        <p:spPr bwMode="auto">
          <a:xfrm>
            <a:off x="3527425" y="3060700"/>
            <a:ext cx="893763" cy="284163"/>
          </a:xfrm>
          <a:custGeom>
            <a:avLst/>
            <a:gdLst>
              <a:gd name="connsiteX0" fmla="*/ 0 w 893089"/>
              <a:gd name="connsiteY0" fmla="*/ 0 h 380729"/>
              <a:gd name="connsiteX1" fmla="*/ 282242 w 893089"/>
              <a:gd name="connsiteY1" fmla="*/ 372003 h 380729"/>
              <a:gd name="connsiteX2" fmla="*/ 846726 w 893089"/>
              <a:gd name="connsiteY2" fmla="*/ 243726 h 380729"/>
              <a:gd name="connsiteX3" fmla="*/ 859555 w 893089"/>
              <a:gd name="connsiteY3" fmla="*/ 25656 h 38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089" h="380729">
                <a:moveTo>
                  <a:pt x="0" y="0"/>
                </a:moveTo>
                <a:cubicBezTo>
                  <a:pt x="70560" y="165691"/>
                  <a:pt x="141121" y="331382"/>
                  <a:pt x="282242" y="372003"/>
                </a:cubicBezTo>
                <a:cubicBezTo>
                  <a:pt x="423363" y="412624"/>
                  <a:pt x="750507" y="301451"/>
                  <a:pt x="846726" y="243726"/>
                </a:cubicBezTo>
                <a:cubicBezTo>
                  <a:pt x="942945" y="186002"/>
                  <a:pt x="859555" y="25656"/>
                  <a:pt x="859555" y="25656"/>
                </a:cubicBezTo>
              </a:path>
            </a:pathLst>
          </a:custGeom>
          <a:noFill/>
          <a:ln>
            <a:solidFill>
              <a:srgbClr val="008000"/>
            </a:solidFill>
            <a:headEnd type="none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1989" name="Slide Number Placeholder 1">
            <a:extLst>
              <a:ext uri="{FF2B5EF4-FFF2-40B4-BE49-F238E27FC236}">
                <a16:creationId xmlns:a16="http://schemas.microsoft.com/office/drawing/2014/main" id="{DCFF1D45-CC92-E677-1633-90D1FA073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5BBD84F-21C8-452E-8F63-365F46AEA3E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2" grpId="0"/>
      <p:bldP spid="41994" grpId="0"/>
      <p:bldP spid="41998" grpId="0"/>
      <p:bldP spid="42000" grpId="0"/>
      <p:bldP spid="42001" grpId="0"/>
      <p:bldP spid="42003" grpId="0"/>
      <p:bldP spid="42006" grpId="0"/>
      <p:bldP spid="42011" grpId="0"/>
      <p:bldP spid="42012" grpId="0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2">
            <a:extLst>
              <a:ext uri="{FF2B5EF4-FFF2-40B4-BE49-F238E27FC236}">
                <a16:creationId xmlns:a16="http://schemas.microsoft.com/office/drawing/2014/main" id="{3EA638FB-2383-F40D-4074-F75916743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28750"/>
            <a:ext cx="6096000" cy="363855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Since FIFO/Causal are orthogonal to Total, can have hybrid ordering protocols too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FIFO-total hybrid protocol satisfies both FIFO and total orders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Causal-total hybrid protocol satisfies both Causal and total orders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C0EAAECA-67AE-1B32-D667-AA6D559B0629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Hybrid Variants</a:t>
            </a:r>
          </a:p>
        </p:txBody>
      </p:sp>
      <p:sp>
        <p:nvSpPr>
          <p:cNvPr id="44035" name="Slide Number Placeholder 1">
            <a:extLst>
              <a:ext uri="{FF2B5EF4-FFF2-40B4-BE49-F238E27FC236}">
                <a16:creationId xmlns:a16="http://schemas.microsoft.com/office/drawing/2014/main" id="{722BBD51-77A8-F298-7C14-9AFBF4FE5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43FF432-8278-4AB4-95ED-62F8B238B7E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Content Placeholder 2">
            <a:extLst>
              <a:ext uri="{FF2B5EF4-FFF2-40B4-BE49-F238E27FC236}">
                <a16:creationId xmlns:a16="http://schemas.microsoft.com/office/drawing/2014/main" id="{F5FC3DD9-6FD4-0182-074A-F7304D30231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504950"/>
            <a:ext cx="5029200" cy="3086100"/>
          </a:xfrm>
        </p:spPr>
        <p:txBody>
          <a:bodyPr/>
          <a:lstStyle/>
          <a:p>
            <a:r>
              <a:rPr lang="en-US" altLang="en-US" sz="3000" dirty="0"/>
              <a:t>That was </a:t>
            </a:r>
            <a:r>
              <a:rPr lang="en-US" altLang="en-US" sz="3000" i="1" dirty="0"/>
              <a:t>what</a:t>
            </a:r>
            <a:r>
              <a:rPr lang="en-US" altLang="en-US" sz="3000" dirty="0"/>
              <a:t> ordering is</a:t>
            </a:r>
          </a:p>
          <a:p>
            <a:r>
              <a:rPr lang="en-US" altLang="en-US" sz="3000" dirty="0"/>
              <a:t>But </a:t>
            </a:r>
            <a:r>
              <a:rPr lang="en-US" altLang="en-US" sz="3000" i="1" dirty="0"/>
              <a:t>how</a:t>
            </a:r>
            <a:r>
              <a:rPr lang="en-US" altLang="en-US" sz="3000" dirty="0"/>
              <a:t> do we implement each of these orderings?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01DCEFC2-D2E1-BB1A-10FF-49E0BE9B06E5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Implementation?</a:t>
            </a:r>
          </a:p>
        </p:txBody>
      </p:sp>
      <p:sp>
        <p:nvSpPr>
          <p:cNvPr id="46083" name="Slide Number Placeholder 1">
            <a:extLst>
              <a:ext uri="{FF2B5EF4-FFF2-40B4-BE49-F238E27FC236}">
                <a16:creationId xmlns:a16="http://schemas.microsoft.com/office/drawing/2014/main" id="{614FC56C-3027-B2D9-C81D-75AA9D0D6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6D6065-143A-4CF6-9BAD-0DFE1D18BF5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Content Placeholder 2">
            <a:extLst>
              <a:ext uri="{FF2B5EF4-FFF2-40B4-BE49-F238E27FC236}">
                <a16:creationId xmlns:a16="http://schemas.microsoft.com/office/drawing/2014/main" id="{C10268F8-EDC0-0A21-8304-676ABC3615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504950"/>
            <a:ext cx="5257800" cy="3505200"/>
          </a:xfrm>
        </p:spPr>
        <p:txBody>
          <a:bodyPr/>
          <a:lstStyle/>
          <a:p>
            <a:r>
              <a:rPr lang="en-US" altLang="en-US" sz="2500"/>
              <a:t>Each receiver maintains a per-sender sequence number (integers)</a:t>
            </a:r>
          </a:p>
          <a:p>
            <a:pPr lvl="1"/>
            <a:r>
              <a:rPr lang="en-US" altLang="en-US" sz="2400"/>
              <a:t>Processes P</a:t>
            </a:r>
            <a:r>
              <a:rPr lang="en-US" altLang="en-US" sz="2400" i="1"/>
              <a:t>1 </a:t>
            </a:r>
            <a:r>
              <a:rPr lang="en-US" altLang="en-US" sz="2400"/>
              <a:t>through P</a:t>
            </a:r>
            <a:r>
              <a:rPr lang="en-US" altLang="en-US" sz="2400" i="1"/>
              <a:t>N</a:t>
            </a:r>
            <a:endParaRPr lang="en-US" altLang="en-US" sz="2400"/>
          </a:p>
          <a:p>
            <a:pPr lvl="1"/>
            <a:r>
              <a:rPr lang="en-US" altLang="en-US" sz="2400"/>
              <a:t>P</a:t>
            </a:r>
            <a:r>
              <a:rPr lang="en-US" altLang="en-US" sz="2400" i="1"/>
              <a:t>i</a:t>
            </a:r>
            <a:r>
              <a:rPr lang="en-US" altLang="en-US" sz="2400"/>
              <a:t> maintains a vector of sequence numbers P</a:t>
            </a:r>
            <a:r>
              <a:rPr lang="en-US" altLang="en-US" sz="2400" i="1"/>
              <a:t>i</a:t>
            </a:r>
            <a:r>
              <a:rPr lang="en-US" altLang="en-US" sz="2400"/>
              <a:t>[1…N] (initially all zeroes)</a:t>
            </a:r>
          </a:p>
          <a:p>
            <a:pPr lvl="1"/>
            <a:r>
              <a:rPr lang="en-US" altLang="en-US" sz="2400"/>
              <a:t>P</a:t>
            </a:r>
            <a:r>
              <a:rPr lang="en-US" altLang="en-US" sz="2400" i="1"/>
              <a:t>i</a:t>
            </a:r>
            <a:r>
              <a:rPr lang="en-US" altLang="en-US" sz="2400"/>
              <a:t>[</a:t>
            </a:r>
            <a:r>
              <a:rPr lang="en-US" altLang="en-US" sz="2400" i="1"/>
              <a:t>j</a:t>
            </a:r>
            <a:r>
              <a:rPr lang="en-US" altLang="en-US" sz="2400"/>
              <a:t>] is the latest sequence number  P</a:t>
            </a:r>
            <a:r>
              <a:rPr lang="en-US" altLang="en-US" sz="2400" i="1"/>
              <a:t>i </a:t>
            </a:r>
            <a:r>
              <a:rPr lang="en-US" altLang="en-US" sz="2400"/>
              <a:t>has </a:t>
            </a:r>
            <a:r>
              <a:rPr lang="en-US" altLang="en-US" sz="2400" b="1">
                <a:solidFill>
                  <a:srgbClr val="FF0000"/>
                </a:solidFill>
              </a:rPr>
              <a:t>delivered</a:t>
            </a:r>
            <a:r>
              <a:rPr lang="en-US" altLang="en-US" sz="2400"/>
              <a:t> from P</a:t>
            </a:r>
            <a:r>
              <a:rPr lang="en-US" altLang="en-US" sz="2400" i="1"/>
              <a:t>j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7547E725-137F-3E2E-B353-0E377E8CCB9D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2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FIFO Multicast: Data Structures</a:t>
            </a:r>
          </a:p>
        </p:txBody>
      </p:sp>
      <p:sp>
        <p:nvSpPr>
          <p:cNvPr id="48131" name="Slide Number Placeholder 1">
            <a:extLst>
              <a:ext uri="{FF2B5EF4-FFF2-40B4-BE49-F238E27FC236}">
                <a16:creationId xmlns:a16="http://schemas.microsoft.com/office/drawing/2014/main" id="{3227E89D-830F-8072-1AC6-272C0F10A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414BD0-C57A-40FC-B066-B7B820B5981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ontent Placeholder 2">
            <a:extLst>
              <a:ext uri="{FF2B5EF4-FFF2-40B4-BE49-F238E27FC236}">
                <a16:creationId xmlns:a16="http://schemas.microsoft.com/office/drawing/2014/main" id="{AFA23212-B941-567E-2027-B8329268A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19250"/>
            <a:ext cx="5257800" cy="3467100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altLang="en-US" dirty="0">
                <a:ea typeface="ＭＳ Ｐゴシック" pitchFamily="34" charset="-128"/>
              </a:rPr>
              <a:t>Send multicast at process </a:t>
            </a:r>
            <a:r>
              <a:rPr lang="en-US" altLang="en-US" dirty="0" err="1">
                <a:ea typeface="ＭＳ Ｐゴシック" pitchFamily="34" charset="-128"/>
              </a:rPr>
              <a:t>P</a:t>
            </a:r>
            <a:r>
              <a:rPr lang="en-US" altLang="en-US" i="1" dirty="0" err="1">
                <a:ea typeface="ＭＳ Ｐゴシック" pitchFamily="34" charset="-128"/>
              </a:rPr>
              <a:t>j</a:t>
            </a:r>
            <a:r>
              <a:rPr lang="en-US" altLang="en-US" dirty="0">
                <a:ea typeface="ＭＳ Ｐゴシック" pitchFamily="34" charset="-128"/>
              </a:rPr>
              <a:t>:</a:t>
            </a: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</a:rPr>
              <a:t>Set </a:t>
            </a:r>
            <a:r>
              <a:rPr lang="en-US" altLang="en-US" dirty="0" err="1">
                <a:ea typeface="ＭＳ Ｐゴシック" pitchFamily="34" charset="-128"/>
              </a:rPr>
              <a:t>P</a:t>
            </a:r>
            <a:r>
              <a:rPr lang="en-US" altLang="en-US" i="1" dirty="0" err="1">
                <a:ea typeface="ＭＳ Ｐゴシック" pitchFamily="34" charset="-128"/>
              </a:rPr>
              <a:t>j</a:t>
            </a:r>
            <a:r>
              <a:rPr lang="en-US" altLang="en-US" dirty="0">
                <a:ea typeface="ＭＳ Ｐゴシック" pitchFamily="34" charset="-128"/>
              </a:rPr>
              <a:t>[</a:t>
            </a:r>
            <a:r>
              <a:rPr lang="en-US" altLang="en-US" i="1" dirty="0">
                <a:ea typeface="ＭＳ Ｐゴシック" pitchFamily="34" charset="-128"/>
              </a:rPr>
              <a:t>j</a:t>
            </a:r>
            <a:r>
              <a:rPr lang="en-US" altLang="en-US" dirty="0">
                <a:ea typeface="ＭＳ Ｐゴシック" pitchFamily="34" charset="-128"/>
              </a:rPr>
              <a:t>] = </a:t>
            </a:r>
            <a:r>
              <a:rPr lang="en-US" altLang="en-US" dirty="0" err="1">
                <a:ea typeface="ＭＳ Ｐゴシック" pitchFamily="34" charset="-128"/>
              </a:rPr>
              <a:t>P</a:t>
            </a:r>
            <a:r>
              <a:rPr lang="en-US" altLang="en-US" i="1" dirty="0" err="1">
                <a:ea typeface="ＭＳ Ｐゴシック" pitchFamily="34" charset="-128"/>
              </a:rPr>
              <a:t>j</a:t>
            </a:r>
            <a:r>
              <a:rPr lang="en-US" altLang="en-US" dirty="0">
                <a:ea typeface="ＭＳ Ｐゴシック" pitchFamily="34" charset="-128"/>
              </a:rPr>
              <a:t>[</a:t>
            </a:r>
            <a:r>
              <a:rPr lang="en-US" altLang="en-US" i="1" dirty="0">
                <a:ea typeface="ＭＳ Ｐゴシック" pitchFamily="34" charset="-128"/>
              </a:rPr>
              <a:t>j</a:t>
            </a:r>
            <a:r>
              <a:rPr lang="en-US" altLang="en-US" dirty="0">
                <a:ea typeface="ＭＳ Ｐゴシック" pitchFamily="34" charset="-128"/>
              </a:rPr>
              <a:t>] + 1</a:t>
            </a: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</a:rPr>
              <a:t>Include new </a:t>
            </a:r>
            <a:r>
              <a:rPr lang="en-US" altLang="en-US" dirty="0" err="1">
                <a:ea typeface="ＭＳ Ｐゴシック" pitchFamily="34" charset="-128"/>
              </a:rPr>
              <a:t>P</a:t>
            </a:r>
            <a:r>
              <a:rPr lang="en-US" altLang="en-US" i="1" dirty="0" err="1">
                <a:ea typeface="ＭＳ Ｐゴシック" pitchFamily="34" charset="-128"/>
              </a:rPr>
              <a:t>j</a:t>
            </a:r>
            <a:r>
              <a:rPr lang="en-US" altLang="en-US" dirty="0">
                <a:ea typeface="ＭＳ Ｐゴシック" pitchFamily="34" charset="-128"/>
              </a:rPr>
              <a:t>[</a:t>
            </a:r>
            <a:r>
              <a:rPr lang="en-US" altLang="en-US" i="1" dirty="0">
                <a:ea typeface="ＭＳ Ｐゴシック" pitchFamily="34" charset="-128"/>
              </a:rPr>
              <a:t>j</a:t>
            </a:r>
            <a:r>
              <a:rPr lang="en-US" altLang="en-US" dirty="0">
                <a:ea typeface="ＭＳ Ｐゴシック" pitchFamily="34" charset="-128"/>
              </a:rPr>
              <a:t>] in multicast message as its sequence number</a:t>
            </a:r>
          </a:p>
          <a:p>
            <a:pPr>
              <a:defRPr/>
            </a:pPr>
            <a:r>
              <a:rPr lang="en-US" altLang="en-US" sz="3000" dirty="0">
                <a:ea typeface="ＭＳ Ｐゴシック" pitchFamily="34" charset="-128"/>
              </a:rPr>
              <a:t>Receive multicast: If P</a:t>
            </a:r>
            <a:r>
              <a:rPr lang="en-US" altLang="en-US" sz="3000" i="1" dirty="0">
                <a:ea typeface="ＭＳ Ｐゴシック" pitchFamily="34" charset="-128"/>
              </a:rPr>
              <a:t>i </a:t>
            </a:r>
            <a:r>
              <a:rPr lang="en-US" altLang="en-US" sz="3000" dirty="0">
                <a:ea typeface="ＭＳ Ｐゴシック" pitchFamily="34" charset="-128"/>
              </a:rPr>
              <a:t>receives a multicast from </a:t>
            </a:r>
            <a:r>
              <a:rPr lang="en-US" altLang="en-US" sz="3000" dirty="0" err="1">
                <a:ea typeface="ＭＳ Ｐゴシック" pitchFamily="34" charset="-128"/>
              </a:rPr>
              <a:t>P</a:t>
            </a:r>
            <a:r>
              <a:rPr lang="en-US" altLang="en-US" sz="3000" i="1" dirty="0" err="1">
                <a:ea typeface="ＭＳ Ｐゴシック" pitchFamily="34" charset="-128"/>
              </a:rPr>
              <a:t>j</a:t>
            </a:r>
            <a:r>
              <a:rPr lang="en-US" altLang="en-US" sz="3000" i="1" dirty="0">
                <a:ea typeface="ＭＳ Ｐゴシック" pitchFamily="34" charset="-128"/>
              </a:rPr>
              <a:t> </a:t>
            </a:r>
            <a:r>
              <a:rPr lang="en-US" altLang="en-US" sz="3000" dirty="0">
                <a:ea typeface="ＭＳ Ｐゴシック" pitchFamily="34" charset="-128"/>
              </a:rPr>
              <a:t>with sequence number </a:t>
            </a:r>
            <a:r>
              <a:rPr lang="en-US" altLang="en-US" sz="3000" i="1" dirty="0">
                <a:ea typeface="ＭＳ Ｐゴシック" pitchFamily="34" charset="-128"/>
              </a:rPr>
              <a:t>S </a:t>
            </a:r>
            <a:r>
              <a:rPr lang="en-US" altLang="en-US" sz="3000" dirty="0">
                <a:ea typeface="ＭＳ Ｐゴシック" pitchFamily="34" charset="-128"/>
              </a:rPr>
              <a:t>in message</a:t>
            </a: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</a:rPr>
              <a:t>if (S == P</a:t>
            </a:r>
            <a:r>
              <a:rPr lang="en-US" altLang="en-US" i="1" dirty="0">
                <a:ea typeface="ＭＳ Ｐゴシック" pitchFamily="34" charset="-128"/>
              </a:rPr>
              <a:t>i</a:t>
            </a:r>
            <a:r>
              <a:rPr lang="en-US" altLang="en-US" dirty="0">
                <a:ea typeface="ＭＳ Ｐゴシック" pitchFamily="34" charset="-128"/>
              </a:rPr>
              <a:t>[</a:t>
            </a:r>
            <a:r>
              <a:rPr lang="en-US" altLang="en-US" i="1" dirty="0">
                <a:ea typeface="ＭＳ Ｐゴシック" pitchFamily="34" charset="-128"/>
              </a:rPr>
              <a:t>j</a:t>
            </a:r>
            <a:r>
              <a:rPr lang="en-US" altLang="en-US" dirty="0">
                <a:ea typeface="ＭＳ Ｐゴシック" pitchFamily="34" charset="-128"/>
              </a:rPr>
              <a:t>] + 1) then </a:t>
            </a:r>
          </a:p>
          <a:p>
            <a:pPr lvl="2">
              <a:defRPr/>
            </a:pPr>
            <a:r>
              <a:rPr lang="en-US" altLang="en-US" dirty="0">
                <a:ea typeface="ＭＳ Ｐゴシック" pitchFamily="34" charset="-128"/>
              </a:rPr>
              <a:t>deliver message to application</a:t>
            </a:r>
          </a:p>
          <a:p>
            <a:pPr lvl="2">
              <a:defRPr/>
            </a:pPr>
            <a:r>
              <a:rPr lang="en-US" altLang="en-US" dirty="0">
                <a:ea typeface="ＭＳ Ｐゴシック" pitchFamily="34" charset="-128"/>
              </a:rPr>
              <a:t>Set P</a:t>
            </a:r>
            <a:r>
              <a:rPr lang="en-US" altLang="en-US" i="1" dirty="0">
                <a:ea typeface="ＭＳ Ｐゴシック" pitchFamily="34" charset="-128"/>
              </a:rPr>
              <a:t>i</a:t>
            </a:r>
            <a:r>
              <a:rPr lang="en-US" altLang="en-US" dirty="0">
                <a:ea typeface="ＭＳ Ｐゴシック" pitchFamily="34" charset="-128"/>
              </a:rPr>
              <a:t>[</a:t>
            </a:r>
            <a:r>
              <a:rPr lang="en-US" altLang="en-US" i="1" dirty="0">
                <a:ea typeface="ＭＳ Ｐゴシック" pitchFamily="34" charset="-128"/>
              </a:rPr>
              <a:t>j</a:t>
            </a:r>
            <a:r>
              <a:rPr lang="en-US" altLang="en-US" dirty="0">
                <a:ea typeface="ＭＳ Ｐゴシック" pitchFamily="34" charset="-128"/>
              </a:rPr>
              <a:t>] = P</a:t>
            </a:r>
            <a:r>
              <a:rPr lang="en-US" altLang="en-US" i="1" dirty="0">
                <a:ea typeface="ＭＳ Ｐゴシック" pitchFamily="34" charset="-128"/>
              </a:rPr>
              <a:t>i</a:t>
            </a:r>
            <a:r>
              <a:rPr lang="en-US" altLang="en-US" dirty="0">
                <a:ea typeface="ＭＳ Ｐゴシック" pitchFamily="34" charset="-128"/>
              </a:rPr>
              <a:t>[</a:t>
            </a:r>
            <a:r>
              <a:rPr lang="en-US" altLang="en-US" i="1" dirty="0">
                <a:ea typeface="ＭＳ Ｐゴシック" pitchFamily="34" charset="-128"/>
              </a:rPr>
              <a:t>j</a:t>
            </a:r>
            <a:r>
              <a:rPr lang="en-US" altLang="en-US" dirty="0">
                <a:ea typeface="ＭＳ Ｐゴシック" pitchFamily="34" charset="-128"/>
              </a:rPr>
              <a:t>] + 1</a:t>
            </a:r>
          </a:p>
          <a:p>
            <a:pPr lvl="1">
              <a:defRPr/>
            </a:pPr>
            <a:r>
              <a:rPr lang="en-US" altLang="en-US" dirty="0">
                <a:ea typeface="ＭＳ Ｐゴシック" pitchFamily="34" charset="-128"/>
              </a:rPr>
              <a:t>else buffer this multicast until above condition is true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4CA385DB-3702-2CF0-451E-054F9E97D3EE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2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FIFO Multicast: Updating Rules</a:t>
            </a:r>
          </a:p>
        </p:txBody>
      </p:sp>
      <p:sp>
        <p:nvSpPr>
          <p:cNvPr id="50179" name="Slide Number Placeholder 1">
            <a:extLst>
              <a:ext uri="{FF2B5EF4-FFF2-40B4-BE49-F238E27FC236}">
                <a16:creationId xmlns:a16="http://schemas.microsoft.com/office/drawing/2014/main" id="{654DCA54-6934-D67B-B9F7-42C7CD10D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4F012EC-DFFF-494D-802D-090BCC451A0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>
            <a:extLst>
              <a:ext uri="{FF2B5EF4-FFF2-40B4-BE49-F238E27FC236}">
                <a16:creationId xmlns:a16="http://schemas.microsoft.com/office/drawing/2014/main" id="{3B8A5ED3-BA89-73C1-9B16-90B755E93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5288" y="-158750"/>
            <a:ext cx="9829801" cy="1739900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52226" name="Group 1">
            <a:extLst>
              <a:ext uri="{FF2B5EF4-FFF2-40B4-BE49-F238E27FC236}">
                <a16:creationId xmlns:a16="http://schemas.microsoft.com/office/drawing/2014/main" id="{E311F938-8F57-ECFA-2707-8AA0BDE75D47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476250"/>
            <a:ext cx="8458200" cy="4005263"/>
            <a:chOff x="152400" y="990600"/>
            <a:chExt cx="8458200" cy="5339908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95FCDD87-1D96-A35A-7B43-78EBA6CA66A7}"/>
                </a:ext>
              </a:extLst>
            </p:cNvPr>
            <p:cNvCxnSpPr/>
            <p:nvPr/>
          </p:nvCxnSpPr>
          <p:spPr bwMode="auto">
            <a:xfrm>
              <a:off x="914400" y="121918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F1264559-6778-7704-0320-3E38E63FE3A9}"/>
                </a:ext>
              </a:extLst>
            </p:cNvPr>
            <p:cNvCxnSpPr/>
            <p:nvPr/>
          </p:nvCxnSpPr>
          <p:spPr bwMode="auto">
            <a:xfrm>
              <a:off x="914400" y="266686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231" name="TextBox 6">
              <a:extLst>
                <a:ext uri="{FF2B5EF4-FFF2-40B4-BE49-F238E27FC236}">
                  <a16:creationId xmlns:a16="http://schemas.microsoft.com/office/drawing/2014/main" id="{82AEB068-B59F-915A-0C81-80EDB5E5A5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2362200"/>
              <a:ext cx="509725" cy="61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sp>
          <p:nvSpPr>
            <p:cNvPr id="52232" name="TextBox 9">
              <a:extLst>
                <a:ext uri="{FF2B5EF4-FFF2-40B4-BE49-F238E27FC236}">
                  <a16:creationId xmlns:a16="http://schemas.microsoft.com/office/drawing/2014/main" id="{800EC669-DABD-F64A-9DEC-07841FA205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1524000"/>
              <a:ext cx="884227" cy="61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sp>
          <p:nvSpPr>
            <p:cNvPr id="52233" name="TextBox 24">
              <a:extLst>
                <a:ext uri="{FF2B5EF4-FFF2-40B4-BE49-F238E27FC236}">
                  <a16:creationId xmlns:a16="http://schemas.microsoft.com/office/drawing/2014/main" id="{8F712F2A-9F02-BCC4-ED68-BCD4E288CF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990600"/>
              <a:ext cx="509725" cy="61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A16F3D88-0614-E239-DB52-2C7C7EE6C4B6}"/>
                </a:ext>
              </a:extLst>
            </p:cNvPr>
            <p:cNvCxnSpPr/>
            <p:nvPr/>
          </p:nvCxnSpPr>
          <p:spPr bwMode="auto">
            <a:xfrm>
              <a:off x="990600" y="411454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235" name="TextBox 26">
              <a:extLst>
                <a:ext uri="{FF2B5EF4-FFF2-40B4-BE49-F238E27FC236}">
                  <a16:creationId xmlns:a16="http://schemas.microsoft.com/office/drawing/2014/main" id="{5F07C777-EF7E-FA6C-9ED4-4E08C5C399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809999"/>
              <a:ext cx="509725" cy="61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138BA3E0-4E05-A072-3B52-11ABACA8E124}"/>
                </a:ext>
              </a:extLst>
            </p:cNvPr>
            <p:cNvCxnSpPr/>
            <p:nvPr/>
          </p:nvCxnSpPr>
          <p:spPr bwMode="auto">
            <a:xfrm>
              <a:off x="990600" y="5486027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237" name="TextBox 26">
              <a:extLst>
                <a:ext uri="{FF2B5EF4-FFF2-40B4-BE49-F238E27FC236}">
                  <a16:creationId xmlns:a16="http://schemas.microsoft.com/office/drawing/2014/main" id="{7DB04294-E994-F72E-08A2-AB4C398BA1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5253037"/>
              <a:ext cx="509725" cy="61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P4</a:t>
              </a:r>
            </a:p>
          </p:txBody>
        </p:sp>
        <p:sp>
          <p:nvSpPr>
            <p:cNvPr id="52238" name="TextBox 24">
              <a:extLst>
                <a:ext uri="{FF2B5EF4-FFF2-40B4-BE49-F238E27FC236}">
                  <a16:creationId xmlns:a16="http://schemas.microsoft.com/office/drawing/2014/main" id="{A3CB527F-47B4-FA81-ED1F-3298AB9E24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1447800"/>
              <a:ext cx="1236035" cy="61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[0,0,0,0]</a:t>
              </a:r>
            </a:p>
          </p:txBody>
        </p:sp>
        <p:sp>
          <p:nvSpPr>
            <p:cNvPr id="52239" name="TextBox 24">
              <a:extLst>
                <a:ext uri="{FF2B5EF4-FFF2-40B4-BE49-F238E27FC236}">
                  <a16:creationId xmlns:a16="http://schemas.microsoft.com/office/drawing/2014/main" id="{D700506A-31FC-FB12-DC52-213D4A5021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2667000"/>
              <a:ext cx="1236035" cy="61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[0,0,0,0]</a:t>
              </a:r>
            </a:p>
          </p:txBody>
        </p:sp>
        <p:sp>
          <p:nvSpPr>
            <p:cNvPr id="52240" name="TextBox 24">
              <a:extLst>
                <a:ext uri="{FF2B5EF4-FFF2-40B4-BE49-F238E27FC236}">
                  <a16:creationId xmlns:a16="http://schemas.microsoft.com/office/drawing/2014/main" id="{40F37E2E-1447-2276-095F-E4AC98B695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4190999"/>
              <a:ext cx="1236035" cy="61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[0,0,0,0]</a:t>
              </a:r>
            </a:p>
          </p:txBody>
        </p:sp>
        <p:sp>
          <p:nvSpPr>
            <p:cNvPr id="52241" name="TextBox 24">
              <a:extLst>
                <a:ext uri="{FF2B5EF4-FFF2-40B4-BE49-F238E27FC236}">
                  <a16:creationId xmlns:a16="http://schemas.microsoft.com/office/drawing/2014/main" id="{DCF7C54E-DD20-4731-7A40-388FB687BB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5715001"/>
              <a:ext cx="1236035" cy="61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[0,0,0,0]</a:t>
              </a: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52EE2F94-0C98-2992-7E03-19BB9C46C4B4}"/>
              </a:ext>
            </a:extLst>
          </p:cNvPr>
          <p:cNvSpPr txBox="1">
            <a:spLocks/>
          </p:cNvSpPr>
          <p:nvPr/>
        </p:nvSpPr>
        <p:spPr bwMode="auto">
          <a:xfrm>
            <a:off x="2209800" y="-190500"/>
            <a:ext cx="4495800" cy="8572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9pPr>
          </a:lstStyle>
          <a:p>
            <a:pPr>
              <a:defRPr/>
            </a:pPr>
            <a:r>
              <a:rPr lang="en-US" altLang="en-US" sz="3000" b="1" kern="0" dirty="0">
                <a:ea typeface="ＭＳ Ｐゴシック" pitchFamily="34" charset="-128"/>
              </a:rPr>
              <a:t>FIFO Ordering: Example</a:t>
            </a:r>
          </a:p>
        </p:txBody>
      </p:sp>
      <p:sp>
        <p:nvSpPr>
          <p:cNvPr id="52228" name="Slide Number Placeholder 1">
            <a:extLst>
              <a:ext uri="{FF2B5EF4-FFF2-40B4-BE49-F238E27FC236}">
                <a16:creationId xmlns:a16="http://schemas.microsoft.com/office/drawing/2014/main" id="{3EB21787-EC44-8092-A055-AC179A4C9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10B1101-13DE-4E0D-B0D3-9BE5A39A1FF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>
            <a:extLst>
              <a:ext uri="{FF2B5EF4-FFF2-40B4-BE49-F238E27FC236}">
                <a16:creationId xmlns:a16="http://schemas.microsoft.com/office/drawing/2014/main" id="{BD64A4B7-A9A5-0E03-D6B8-84D2C954C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0" y="-30163"/>
            <a:ext cx="9829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EE53493D-121D-BE3D-3CAE-59B52B83912A}"/>
              </a:ext>
            </a:extLst>
          </p:cNvPr>
          <p:cNvCxnSpPr/>
          <p:nvPr/>
        </p:nvCxnSpPr>
        <p:spPr bwMode="auto">
          <a:xfrm>
            <a:off x="914400" y="495300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709D763-054B-E0EC-5959-FBED654EDB3F}"/>
              </a:ext>
            </a:extLst>
          </p:cNvPr>
          <p:cNvCxnSpPr/>
          <p:nvPr/>
        </p:nvCxnSpPr>
        <p:spPr bwMode="auto">
          <a:xfrm>
            <a:off x="914400" y="1581150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278" name="TextBox 6">
            <a:extLst>
              <a:ext uri="{FF2B5EF4-FFF2-40B4-BE49-F238E27FC236}">
                <a16:creationId xmlns:a16="http://schemas.microsoft.com/office/drawing/2014/main" id="{C34EFDBC-55B5-E159-1CBF-05C873010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352304"/>
            <a:ext cx="509725" cy="46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P2</a:t>
            </a:r>
          </a:p>
        </p:txBody>
      </p:sp>
      <p:sp>
        <p:nvSpPr>
          <p:cNvPr id="54279" name="TextBox 9">
            <a:extLst>
              <a:ext uri="{FF2B5EF4-FFF2-40B4-BE49-F238E27FC236}">
                <a16:creationId xmlns:a16="http://schemas.microsoft.com/office/drawing/2014/main" id="{F1B96E6B-C0EF-340A-3DC6-401A7F9FD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723778"/>
            <a:ext cx="884227" cy="46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i="1"/>
              <a:t>Time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29E7BDCF-134A-E1A5-5412-651978C8CAEE}"/>
              </a:ext>
            </a:extLst>
          </p:cNvPr>
          <p:cNvCxnSpPr>
            <a:cxnSpLocks/>
          </p:cNvCxnSpPr>
          <p:nvPr/>
        </p:nvCxnSpPr>
        <p:spPr bwMode="auto">
          <a:xfrm>
            <a:off x="2133600" y="495300"/>
            <a:ext cx="3124200" cy="177165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95E9BF26-4A16-19CA-40B1-5106FDE4A68A}"/>
              </a:ext>
            </a:extLst>
          </p:cNvPr>
          <p:cNvCxnSpPr/>
          <p:nvPr/>
        </p:nvCxnSpPr>
        <p:spPr bwMode="auto">
          <a:xfrm>
            <a:off x="2133600" y="495300"/>
            <a:ext cx="685800" cy="108585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282" name="TextBox 24">
            <a:extLst>
              <a:ext uri="{FF2B5EF4-FFF2-40B4-BE49-F238E27FC236}">
                <a16:creationId xmlns:a16="http://schemas.microsoft.com/office/drawing/2014/main" id="{B455EB0C-395B-AB8E-CC81-226158B28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23807"/>
            <a:ext cx="509725" cy="46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P1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FB7F875-A2D7-6032-68B5-89D2A0934103}"/>
              </a:ext>
            </a:extLst>
          </p:cNvPr>
          <p:cNvCxnSpPr/>
          <p:nvPr/>
        </p:nvCxnSpPr>
        <p:spPr bwMode="auto">
          <a:xfrm>
            <a:off x="990600" y="2667000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284" name="TextBox 26">
            <a:extLst>
              <a:ext uri="{FF2B5EF4-FFF2-40B4-BE49-F238E27FC236}">
                <a16:creationId xmlns:a16="http://schemas.microsoft.com/office/drawing/2014/main" id="{3B11A9B2-2512-BB39-CEA9-8BC2FE11C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437939"/>
            <a:ext cx="509725" cy="46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P3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ADA2CC8-5B04-594A-5864-AC1C8119796B}"/>
              </a:ext>
            </a:extLst>
          </p:cNvPr>
          <p:cNvCxnSpPr/>
          <p:nvPr/>
        </p:nvCxnSpPr>
        <p:spPr bwMode="auto">
          <a:xfrm>
            <a:off x="4343400" y="495300"/>
            <a:ext cx="838200" cy="21717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4770627-5C0C-D464-9EA5-85D31B8A7D2F}"/>
              </a:ext>
            </a:extLst>
          </p:cNvPr>
          <p:cNvCxnSpPr>
            <a:cxnSpLocks/>
          </p:cNvCxnSpPr>
          <p:nvPr/>
        </p:nvCxnSpPr>
        <p:spPr bwMode="auto">
          <a:xfrm>
            <a:off x="4343400" y="495300"/>
            <a:ext cx="838200" cy="57585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30A18AF-D3F3-2B6B-FCD8-A1C01F7E77DD}"/>
              </a:ext>
            </a:extLst>
          </p:cNvPr>
          <p:cNvCxnSpPr/>
          <p:nvPr/>
        </p:nvCxnSpPr>
        <p:spPr bwMode="auto">
          <a:xfrm>
            <a:off x="990600" y="3695700"/>
            <a:ext cx="76200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288" name="TextBox 26">
            <a:extLst>
              <a:ext uri="{FF2B5EF4-FFF2-40B4-BE49-F238E27FC236}">
                <a16:creationId xmlns:a16="http://schemas.microsoft.com/office/drawing/2014/main" id="{43A05CAB-3260-F2CB-18A3-DEE32BDED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520005"/>
            <a:ext cx="509725" cy="46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P4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CCFE3A0-FE5F-5776-C386-DC5AA914DA89}"/>
              </a:ext>
            </a:extLst>
          </p:cNvPr>
          <p:cNvCxnSpPr/>
          <p:nvPr/>
        </p:nvCxnSpPr>
        <p:spPr bwMode="auto">
          <a:xfrm>
            <a:off x="2133600" y="495300"/>
            <a:ext cx="1600200" cy="320040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F9E4A63-0063-D347-F531-4AC91FC6A02C}"/>
              </a:ext>
            </a:extLst>
          </p:cNvPr>
          <p:cNvCxnSpPr>
            <a:cxnSpLocks/>
          </p:cNvCxnSpPr>
          <p:nvPr/>
        </p:nvCxnSpPr>
        <p:spPr bwMode="auto">
          <a:xfrm>
            <a:off x="4343400" y="495300"/>
            <a:ext cx="778835" cy="1200150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291" name="TextBox 24">
            <a:extLst>
              <a:ext uri="{FF2B5EF4-FFF2-40B4-BE49-F238E27FC236}">
                <a16:creationId xmlns:a16="http://schemas.microsoft.com/office/drawing/2014/main" id="{C4908E09-E83B-A0DA-A73C-BE1DB8BC7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66639"/>
            <a:ext cx="1236035" cy="46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[0,0,0,0]</a:t>
            </a:r>
          </a:p>
        </p:txBody>
      </p:sp>
      <p:sp>
        <p:nvSpPr>
          <p:cNvPr id="54292" name="TextBox 24">
            <a:extLst>
              <a:ext uri="{FF2B5EF4-FFF2-40B4-BE49-F238E27FC236}">
                <a16:creationId xmlns:a16="http://schemas.microsoft.com/office/drawing/2014/main" id="{063C18BE-9C22-6E6D-8809-1997BD20A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580859"/>
            <a:ext cx="1236035" cy="46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[0,0,0,0]</a:t>
            </a:r>
          </a:p>
        </p:txBody>
      </p:sp>
      <p:sp>
        <p:nvSpPr>
          <p:cNvPr id="54293" name="TextBox 24">
            <a:extLst>
              <a:ext uri="{FF2B5EF4-FFF2-40B4-BE49-F238E27FC236}">
                <a16:creationId xmlns:a16="http://schemas.microsoft.com/office/drawing/2014/main" id="{53B2C3A5-7419-DA90-25DF-F5BF861AA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723633"/>
            <a:ext cx="1236035" cy="46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[0,0,0,0]</a:t>
            </a:r>
          </a:p>
        </p:txBody>
      </p:sp>
      <p:sp>
        <p:nvSpPr>
          <p:cNvPr id="54294" name="TextBox 24">
            <a:extLst>
              <a:ext uri="{FF2B5EF4-FFF2-40B4-BE49-F238E27FC236}">
                <a16:creationId xmlns:a16="http://schemas.microsoft.com/office/drawing/2014/main" id="{72845897-E835-4465-F5B5-9C06627E1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866408"/>
            <a:ext cx="1236035" cy="46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[0,0,0,0]</a:t>
            </a:r>
          </a:p>
        </p:txBody>
      </p:sp>
      <p:sp>
        <p:nvSpPr>
          <p:cNvPr id="54295" name="TextBox 24">
            <a:extLst>
              <a:ext uri="{FF2B5EF4-FFF2-40B4-BE49-F238E27FC236}">
                <a16:creationId xmlns:a16="http://schemas.microsoft.com/office/drawing/2014/main" id="{A1498D1D-0EAA-41B4-90DD-594559BBD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580858"/>
            <a:ext cx="1236035" cy="83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[1,0,0,0]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Deliver!</a:t>
            </a:r>
          </a:p>
        </p:txBody>
      </p:sp>
      <p:sp>
        <p:nvSpPr>
          <p:cNvPr id="54296" name="TextBox 24">
            <a:extLst>
              <a:ext uri="{FF2B5EF4-FFF2-40B4-BE49-F238E27FC236}">
                <a16:creationId xmlns:a16="http://schemas.microsoft.com/office/drawing/2014/main" id="{B7F6C9AF-F57A-B055-F7C3-B6DB4D9EF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609500"/>
            <a:ext cx="1390224" cy="46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P1, seq: 1</a:t>
            </a:r>
          </a:p>
        </p:txBody>
      </p:sp>
      <p:sp>
        <p:nvSpPr>
          <p:cNvPr id="54297" name="TextBox 24">
            <a:extLst>
              <a:ext uri="{FF2B5EF4-FFF2-40B4-BE49-F238E27FC236}">
                <a16:creationId xmlns:a16="http://schemas.microsoft.com/office/drawing/2014/main" id="{4E1A7D84-87C5-B328-091E-8C0383139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3694992"/>
            <a:ext cx="1236035" cy="83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[1,0,0,0]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Deliver!</a:t>
            </a:r>
          </a:p>
        </p:txBody>
      </p:sp>
      <p:sp>
        <p:nvSpPr>
          <p:cNvPr id="54298" name="TextBox 24">
            <a:extLst>
              <a:ext uri="{FF2B5EF4-FFF2-40B4-BE49-F238E27FC236}">
                <a16:creationId xmlns:a16="http://schemas.microsoft.com/office/drawing/2014/main" id="{8DBF0C81-8619-6DBE-818D-590CC8402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8095" y="2742995"/>
            <a:ext cx="321272" cy="46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?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531C8E5-2977-5848-55E1-04249EB12D77}"/>
              </a:ext>
            </a:extLst>
          </p:cNvPr>
          <p:cNvCxnSpPr/>
          <p:nvPr/>
        </p:nvCxnSpPr>
        <p:spPr bwMode="auto">
          <a:xfrm flipH="1">
            <a:off x="2133600" y="1581150"/>
            <a:ext cx="685800" cy="114300"/>
          </a:xfrm>
          <a:prstGeom prst="straightConnector1">
            <a:avLst/>
          </a:prstGeom>
          <a:ln w="6350" cmpd="sng">
            <a:solidFill>
              <a:srgbClr val="008000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71DC67E-F49E-4455-45B3-B6BFB7C51360}"/>
              </a:ext>
            </a:extLst>
          </p:cNvPr>
          <p:cNvCxnSpPr/>
          <p:nvPr/>
        </p:nvCxnSpPr>
        <p:spPr bwMode="auto">
          <a:xfrm>
            <a:off x="5169833" y="2686362"/>
            <a:ext cx="220662" cy="57150"/>
          </a:xfrm>
          <a:prstGeom prst="straightConnector1">
            <a:avLst/>
          </a:prstGeom>
          <a:ln w="6350" cmpd="sng">
            <a:solidFill>
              <a:srgbClr val="008000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301" name="TextBox 24">
            <a:extLst>
              <a:ext uri="{FF2B5EF4-FFF2-40B4-BE49-F238E27FC236}">
                <a16:creationId xmlns:a16="http://schemas.microsoft.com/office/drawing/2014/main" id="{8F262C97-6566-9801-158D-9493C4619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95250"/>
            <a:ext cx="1236035" cy="46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[1,0,0,0]</a:t>
            </a: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6EC23450-0FAF-1345-0601-FAB13662F36C}"/>
              </a:ext>
            </a:extLst>
          </p:cNvPr>
          <p:cNvSpPr txBox="1">
            <a:spLocks/>
          </p:cNvSpPr>
          <p:nvPr/>
        </p:nvSpPr>
        <p:spPr bwMode="auto">
          <a:xfrm>
            <a:off x="0" y="4381500"/>
            <a:ext cx="4495800" cy="8572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9pPr>
          </a:lstStyle>
          <a:p>
            <a:pPr>
              <a:defRPr/>
            </a:pPr>
            <a:r>
              <a:rPr lang="en-US" altLang="en-US" sz="3000" b="1" kern="0" dirty="0">
                <a:ea typeface="ＭＳ Ｐゴシック" pitchFamily="34" charset="-128"/>
              </a:rPr>
              <a:t>FIFO Ordering: Example</a:t>
            </a: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id="{8E805409-E535-A3B4-27A4-13F33C773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661875"/>
            <a:ext cx="1390224" cy="46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P1, seq: 2</a:t>
            </a:r>
          </a:p>
        </p:txBody>
      </p:sp>
      <p:sp>
        <p:nvSpPr>
          <p:cNvPr id="9" name="TextBox 24">
            <a:extLst>
              <a:ext uri="{FF2B5EF4-FFF2-40B4-BE49-F238E27FC236}">
                <a16:creationId xmlns:a16="http://schemas.microsoft.com/office/drawing/2014/main" id="{6F83E09D-AF18-D642-F0B3-49966CF60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90488"/>
            <a:ext cx="1236035" cy="46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[2,0,0,0]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95" grpId="0"/>
      <p:bldP spid="54297" grpId="0"/>
      <p:bldP spid="54298" grpId="0"/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>
            <a:extLst>
              <a:ext uri="{FF2B5EF4-FFF2-40B4-BE49-F238E27FC236}">
                <a16:creationId xmlns:a16="http://schemas.microsoft.com/office/drawing/2014/main" id="{C7E315FE-8E4B-6B6D-772E-EEA6BFCB5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11163" y="-400050"/>
            <a:ext cx="9829801" cy="1739900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56322" name="Group 1">
            <a:extLst>
              <a:ext uri="{FF2B5EF4-FFF2-40B4-BE49-F238E27FC236}">
                <a16:creationId xmlns:a16="http://schemas.microsoft.com/office/drawing/2014/main" id="{C00F17F6-F71F-601F-5118-CDEE4AC41F43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90488"/>
            <a:ext cx="8458200" cy="4430712"/>
            <a:chOff x="152400" y="685800"/>
            <a:chExt cx="8458200" cy="5908780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11BF4A54-7109-4608-DE6E-C5C89A433942}"/>
                </a:ext>
              </a:extLst>
            </p:cNvPr>
            <p:cNvCxnSpPr/>
            <p:nvPr/>
          </p:nvCxnSpPr>
          <p:spPr bwMode="auto">
            <a:xfrm>
              <a:off x="914400" y="1219305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787E89E9-10C9-17C7-B972-4856A13C28BF}"/>
                </a:ext>
              </a:extLst>
            </p:cNvPr>
            <p:cNvCxnSpPr/>
            <p:nvPr/>
          </p:nvCxnSpPr>
          <p:spPr bwMode="auto">
            <a:xfrm>
              <a:off x="914400" y="2667390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327" name="TextBox 6">
              <a:extLst>
                <a:ext uri="{FF2B5EF4-FFF2-40B4-BE49-F238E27FC236}">
                  <a16:creationId xmlns:a16="http://schemas.microsoft.com/office/drawing/2014/main" id="{C12F8F03-E501-4520-9129-CA8D64C069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2362201"/>
              <a:ext cx="509725" cy="61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sp>
          <p:nvSpPr>
            <p:cNvPr id="56328" name="TextBox 9">
              <a:extLst>
                <a:ext uri="{FF2B5EF4-FFF2-40B4-BE49-F238E27FC236}">
                  <a16:creationId xmlns:a16="http://schemas.microsoft.com/office/drawing/2014/main" id="{E7A0DA4D-52D3-E564-29FC-3701E6756C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1524000"/>
              <a:ext cx="884227" cy="61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4D702A7C-AA59-96D7-C820-B71A9CBDA9B2}"/>
                </a:ext>
              </a:extLst>
            </p:cNvPr>
            <p:cNvCxnSpPr/>
            <p:nvPr/>
          </p:nvCxnSpPr>
          <p:spPr bwMode="auto">
            <a:xfrm>
              <a:off x="2133600" y="1219305"/>
              <a:ext cx="3733800" cy="2896171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96F7C529-A5DE-8F85-35C6-63488AB691B3}"/>
                </a:ext>
              </a:extLst>
            </p:cNvPr>
            <p:cNvCxnSpPr/>
            <p:nvPr/>
          </p:nvCxnSpPr>
          <p:spPr bwMode="auto">
            <a:xfrm>
              <a:off x="2133600" y="1219305"/>
              <a:ext cx="685800" cy="14480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331" name="TextBox 24">
              <a:extLst>
                <a:ext uri="{FF2B5EF4-FFF2-40B4-BE49-F238E27FC236}">
                  <a16:creationId xmlns:a16="http://schemas.microsoft.com/office/drawing/2014/main" id="{7DD227D0-660E-CE49-3807-8FE265ACFA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990600"/>
              <a:ext cx="509725" cy="61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AC17F634-6F44-AB1B-21C2-668C579287D8}"/>
                </a:ext>
              </a:extLst>
            </p:cNvPr>
            <p:cNvCxnSpPr/>
            <p:nvPr/>
          </p:nvCxnSpPr>
          <p:spPr bwMode="auto">
            <a:xfrm>
              <a:off x="990600" y="4115476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333" name="TextBox 26">
              <a:extLst>
                <a:ext uri="{FF2B5EF4-FFF2-40B4-BE49-F238E27FC236}">
                  <a16:creationId xmlns:a16="http://schemas.microsoft.com/office/drawing/2014/main" id="{6A93652A-1770-27D4-37AE-AB1BFE9FA4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810001"/>
              <a:ext cx="509725" cy="61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8DA492D1-25AF-7E9B-B8D2-1BD0657392A3}"/>
                </a:ext>
              </a:extLst>
            </p:cNvPr>
            <p:cNvCxnSpPr/>
            <p:nvPr/>
          </p:nvCxnSpPr>
          <p:spPr bwMode="auto">
            <a:xfrm>
              <a:off x="4343400" y="1219305"/>
              <a:ext cx="838200" cy="2896171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D2B95323-D519-C1A8-E68E-D9FF7E9AF8ED}"/>
                </a:ext>
              </a:extLst>
            </p:cNvPr>
            <p:cNvCxnSpPr/>
            <p:nvPr/>
          </p:nvCxnSpPr>
          <p:spPr bwMode="auto">
            <a:xfrm>
              <a:off x="4343400" y="1219305"/>
              <a:ext cx="2438400" cy="14480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E39C0B8B-3DBA-E471-B25B-C4806E9F75D2}"/>
                </a:ext>
              </a:extLst>
            </p:cNvPr>
            <p:cNvCxnSpPr/>
            <p:nvPr/>
          </p:nvCxnSpPr>
          <p:spPr bwMode="auto">
            <a:xfrm>
              <a:off x="990600" y="5487346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337" name="TextBox 26">
              <a:extLst>
                <a:ext uri="{FF2B5EF4-FFF2-40B4-BE49-F238E27FC236}">
                  <a16:creationId xmlns:a16="http://schemas.microsoft.com/office/drawing/2014/main" id="{4CE10882-6524-6951-6B94-7CCF55EC8C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5253039"/>
              <a:ext cx="509725" cy="61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P4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EDC83571-4EEB-4612-4C6B-8FDC94AC4B52}"/>
                </a:ext>
              </a:extLst>
            </p:cNvPr>
            <p:cNvCxnSpPr/>
            <p:nvPr/>
          </p:nvCxnSpPr>
          <p:spPr bwMode="auto">
            <a:xfrm>
              <a:off x="2133600" y="1219305"/>
              <a:ext cx="1600200" cy="4268041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F32DC3A3-31FF-59FB-F50F-CE6573956489}"/>
                </a:ext>
              </a:extLst>
            </p:cNvPr>
            <p:cNvCxnSpPr/>
            <p:nvPr/>
          </p:nvCxnSpPr>
          <p:spPr bwMode="auto">
            <a:xfrm>
              <a:off x="4343400" y="1219305"/>
              <a:ext cx="2971800" cy="4268041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340" name="TextBox 24">
              <a:extLst>
                <a:ext uri="{FF2B5EF4-FFF2-40B4-BE49-F238E27FC236}">
                  <a16:creationId xmlns:a16="http://schemas.microsoft.com/office/drawing/2014/main" id="{D6BA4833-1817-51CD-9A09-BAF3297362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1447800"/>
              <a:ext cx="1236035" cy="61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56341" name="TextBox 24">
              <a:extLst>
                <a:ext uri="{FF2B5EF4-FFF2-40B4-BE49-F238E27FC236}">
                  <a16:creationId xmlns:a16="http://schemas.microsoft.com/office/drawing/2014/main" id="{2C8C9AD8-E75A-C371-DDFB-83A89A0883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2667000"/>
              <a:ext cx="1236035" cy="61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56342" name="TextBox 24">
              <a:extLst>
                <a:ext uri="{FF2B5EF4-FFF2-40B4-BE49-F238E27FC236}">
                  <a16:creationId xmlns:a16="http://schemas.microsoft.com/office/drawing/2014/main" id="{D7B069D2-F098-46CA-79AC-497CA75EF4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4191000"/>
              <a:ext cx="1236035" cy="61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56343" name="TextBox 24">
              <a:extLst>
                <a:ext uri="{FF2B5EF4-FFF2-40B4-BE49-F238E27FC236}">
                  <a16:creationId xmlns:a16="http://schemas.microsoft.com/office/drawing/2014/main" id="{41432D61-1A73-7D09-9462-1E07C6165B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5715000"/>
              <a:ext cx="1236035" cy="61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56344" name="TextBox 24">
              <a:extLst>
                <a:ext uri="{FF2B5EF4-FFF2-40B4-BE49-F238E27FC236}">
                  <a16:creationId xmlns:a16="http://schemas.microsoft.com/office/drawing/2014/main" id="{2F2BC497-AD72-7541-60F6-9D6C64BD2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2667001"/>
              <a:ext cx="1236035" cy="110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[1,0,0,0]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Deliver!</a:t>
              </a:r>
            </a:p>
          </p:txBody>
        </p:sp>
        <p:sp>
          <p:nvSpPr>
            <p:cNvPr id="56345" name="TextBox 24">
              <a:extLst>
                <a:ext uri="{FF2B5EF4-FFF2-40B4-BE49-F238E27FC236}">
                  <a16:creationId xmlns:a16="http://schemas.microsoft.com/office/drawing/2014/main" id="{E4CD2E30-11DF-916C-77CE-0F626FCC8D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1371600"/>
              <a:ext cx="1390224" cy="61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P1, seq: 1</a:t>
              </a:r>
            </a:p>
          </p:txBody>
        </p:sp>
        <p:sp>
          <p:nvSpPr>
            <p:cNvPr id="56346" name="TextBox 24">
              <a:extLst>
                <a:ext uri="{FF2B5EF4-FFF2-40B4-BE49-F238E27FC236}">
                  <a16:creationId xmlns:a16="http://schemas.microsoft.com/office/drawing/2014/main" id="{DD3C53F0-68F4-C120-92BD-F2D1064B89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9000" y="5486400"/>
              <a:ext cx="1236035" cy="110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[1,0,0,0]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Deliver!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99D78EE3-7948-5DFF-E9FD-C837CC9B9D50}"/>
                </a:ext>
              </a:extLst>
            </p:cNvPr>
            <p:cNvCxnSpPr/>
            <p:nvPr/>
          </p:nvCxnSpPr>
          <p:spPr bwMode="auto">
            <a:xfrm flipH="1">
              <a:off x="5791200" y="4115476"/>
              <a:ext cx="76200" cy="1448085"/>
            </a:xfrm>
            <a:prstGeom prst="straightConnector1">
              <a:avLst/>
            </a:prstGeom>
            <a:ln w="6350" cmpd="sng">
              <a:solidFill>
                <a:srgbClr val="008000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00A14E1-F861-52FB-8B18-3592F758F840}"/>
                </a:ext>
              </a:extLst>
            </p:cNvPr>
            <p:cNvCxnSpPr/>
            <p:nvPr/>
          </p:nvCxnSpPr>
          <p:spPr bwMode="auto">
            <a:xfrm flipH="1">
              <a:off x="2133600" y="2667390"/>
              <a:ext cx="685800" cy="152430"/>
            </a:xfrm>
            <a:prstGeom prst="straightConnector1">
              <a:avLst/>
            </a:prstGeom>
            <a:ln w="6350" cmpd="sng">
              <a:solidFill>
                <a:srgbClr val="008000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349" name="TextBox 24">
              <a:extLst>
                <a:ext uri="{FF2B5EF4-FFF2-40B4-BE49-F238E27FC236}">
                  <a16:creationId xmlns:a16="http://schemas.microsoft.com/office/drawing/2014/main" id="{5868D657-FDFA-7BA2-C211-B1B679ADBE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4267201"/>
              <a:ext cx="1236035" cy="1108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Buffer!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AA72751F-4443-0469-79A9-3413C06D2CB2}"/>
                </a:ext>
              </a:extLst>
            </p:cNvPr>
            <p:cNvCxnSpPr/>
            <p:nvPr/>
          </p:nvCxnSpPr>
          <p:spPr bwMode="auto">
            <a:xfrm flipH="1">
              <a:off x="4419600" y="4191691"/>
              <a:ext cx="685800" cy="152430"/>
            </a:xfrm>
            <a:prstGeom prst="straightConnector1">
              <a:avLst/>
            </a:prstGeom>
            <a:ln w="6350" cmpd="sng">
              <a:solidFill>
                <a:srgbClr val="008000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351" name="TextBox 24">
              <a:extLst>
                <a:ext uri="{FF2B5EF4-FFF2-40B4-BE49-F238E27FC236}">
                  <a16:creationId xmlns:a16="http://schemas.microsoft.com/office/drawing/2014/main" id="{12DCBEBF-D1DD-18E6-1177-A935D3C435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8600" y="1447800"/>
              <a:ext cx="1390224" cy="61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8000"/>
                  </a:solidFill>
                </a:rPr>
                <a:t>P1, seq: 2</a:t>
              </a:r>
            </a:p>
          </p:txBody>
        </p:sp>
        <p:sp>
          <p:nvSpPr>
            <p:cNvPr id="56352" name="TextBox 24">
              <a:extLst>
                <a:ext uri="{FF2B5EF4-FFF2-40B4-BE49-F238E27FC236}">
                  <a16:creationId xmlns:a16="http://schemas.microsoft.com/office/drawing/2014/main" id="{0043D58B-1A18-A274-DDC3-49B6A19061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685800"/>
              <a:ext cx="1236035" cy="61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[1,0,0,0]</a:t>
              </a:r>
            </a:p>
          </p:txBody>
        </p:sp>
        <p:sp>
          <p:nvSpPr>
            <p:cNvPr id="56353" name="TextBox 24">
              <a:extLst>
                <a:ext uri="{FF2B5EF4-FFF2-40B4-BE49-F238E27FC236}">
                  <a16:creationId xmlns:a16="http://schemas.microsoft.com/office/drawing/2014/main" id="{BAAEEF02-D704-27DE-EF48-3FFE8085FD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6200" y="685800"/>
              <a:ext cx="1236035" cy="61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8000"/>
                  </a:solidFill>
                </a:rPr>
                <a:t>[2,0,0,0]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73B8380D-3320-EC10-DAE8-0D24D1E30132}"/>
                </a:ext>
              </a:extLst>
            </p:cNvPr>
            <p:cNvCxnSpPr/>
            <p:nvPr/>
          </p:nvCxnSpPr>
          <p:spPr bwMode="auto">
            <a:xfrm flipV="1">
              <a:off x="6477000" y="1219305"/>
              <a:ext cx="1447800" cy="2896171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EA2D1944-525B-D308-FBEA-940DCF3358AE}"/>
                </a:ext>
              </a:extLst>
            </p:cNvPr>
            <p:cNvCxnSpPr/>
            <p:nvPr/>
          </p:nvCxnSpPr>
          <p:spPr bwMode="auto">
            <a:xfrm flipV="1">
              <a:off x="6477000" y="2667390"/>
              <a:ext cx="1295400" cy="14480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BFF689A7-1E28-A3BD-1A9D-BEAEC56B964D}"/>
                </a:ext>
              </a:extLst>
            </p:cNvPr>
            <p:cNvCxnSpPr/>
            <p:nvPr/>
          </p:nvCxnSpPr>
          <p:spPr bwMode="auto">
            <a:xfrm>
              <a:off x="6477000" y="4115476"/>
              <a:ext cx="609600" cy="14480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itle 1">
            <a:extLst>
              <a:ext uri="{FF2B5EF4-FFF2-40B4-BE49-F238E27FC236}">
                <a16:creationId xmlns:a16="http://schemas.microsoft.com/office/drawing/2014/main" id="{DCEB947D-8D07-8A5D-B112-9237F4C2F6D0}"/>
              </a:ext>
            </a:extLst>
          </p:cNvPr>
          <p:cNvSpPr txBox="1">
            <a:spLocks/>
          </p:cNvSpPr>
          <p:nvPr/>
        </p:nvSpPr>
        <p:spPr bwMode="auto">
          <a:xfrm>
            <a:off x="0" y="4381500"/>
            <a:ext cx="4495800" cy="8572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9pPr>
          </a:lstStyle>
          <a:p>
            <a:pPr>
              <a:defRPr/>
            </a:pPr>
            <a:r>
              <a:rPr lang="en-US" altLang="en-US" sz="3000" b="1" kern="0" dirty="0">
                <a:ea typeface="ＭＳ Ｐゴシック" pitchFamily="34" charset="-128"/>
              </a:rPr>
              <a:t>FIFO Ordering: Example</a:t>
            </a:r>
          </a:p>
        </p:txBody>
      </p:sp>
      <p:sp>
        <p:nvSpPr>
          <p:cNvPr id="56324" name="TextBox 24">
            <a:extLst>
              <a:ext uri="{FF2B5EF4-FFF2-40B4-BE49-F238E27FC236}">
                <a16:creationId xmlns:a16="http://schemas.microsoft.com/office/drawing/2014/main" id="{CA529F70-034C-7F05-335E-269AEFCE0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00" y="3605213"/>
            <a:ext cx="37750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[1,0,0,0]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Deliver this!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Deliver buffered &lt;P1, seq:2&gt;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Update [2,0,0,0]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>
            <a:extLst>
              <a:ext uri="{FF2B5EF4-FFF2-40B4-BE49-F238E27FC236}">
                <a16:creationId xmlns:a16="http://schemas.microsoft.com/office/drawing/2014/main" id="{8087F477-60B9-8EDA-4BEA-E01FF0AAF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0" y="-214313"/>
            <a:ext cx="9829800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58370" name="Group 1">
            <a:extLst>
              <a:ext uri="{FF2B5EF4-FFF2-40B4-BE49-F238E27FC236}">
                <a16:creationId xmlns:a16="http://schemas.microsoft.com/office/drawing/2014/main" id="{DCBBA0B0-F8A5-629E-DF93-3A1A8B51324D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7150"/>
            <a:ext cx="9185275" cy="5486400"/>
            <a:chOff x="152400" y="646987"/>
            <a:chExt cx="9185642" cy="7315198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9AE77AC8-B45B-B587-59D8-541FB178EDB0}"/>
                </a:ext>
              </a:extLst>
            </p:cNvPr>
            <p:cNvCxnSpPr/>
            <p:nvPr/>
          </p:nvCxnSpPr>
          <p:spPr bwMode="auto">
            <a:xfrm>
              <a:off x="914430" y="1218487"/>
              <a:ext cx="762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04254BC5-73D1-0D14-061F-110E9B160D80}"/>
                </a:ext>
              </a:extLst>
            </p:cNvPr>
            <p:cNvCxnSpPr/>
            <p:nvPr/>
          </p:nvCxnSpPr>
          <p:spPr bwMode="auto">
            <a:xfrm>
              <a:off x="914430" y="2666286"/>
              <a:ext cx="762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374" name="TextBox 6">
              <a:extLst>
                <a:ext uri="{FF2B5EF4-FFF2-40B4-BE49-F238E27FC236}">
                  <a16:creationId xmlns:a16="http://schemas.microsoft.com/office/drawing/2014/main" id="{A0A888D4-B17D-8DBE-A7BB-F6E4936237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2362200"/>
              <a:ext cx="509698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sp>
          <p:nvSpPr>
            <p:cNvPr id="58375" name="TextBox 9">
              <a:extLst>
                <a:ext uri="{FF2B5EF4-FFF2-40B4-BE49-F238E27FC236}">
                  <a16:creationId xmlns:a16="http://schemas.microsoft.com/office/drawing/2014/main" id="{1CEEAAFD-3F52-BAD2-B206-4BA5654FDA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1524000"/>
              <a:ext cx="884181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FE59953E-52C6-8207-808A-4C9CFB1939CC}"/>
                </a:ext>
              </a:extLst>
            </p:cNvPr>
            <p:cNvCxnSpPr/>
            <p:nvPr/>
          </p:nvCxnSpPr>
          <p:spPr bwMode="auto">
            <a:xfrm>
              <a:off x="2133679" y="1218487"/>
              <a:ext cx="3733949" cy="289559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DA969261-3A39-36A1-7A73-B73705E8F25F}"/>
                </a:ext>
              </a:extLst>
            </p:cNvPr>
            <p:cNvCxnSpPr/>
            <p:nvPr/>
          </p:nvCxnSpPr>
          <p:spPr bwMode="auto">
            <a:xfrm>
              <a:off x="2133679" y="1218487"/>
              <a:ext cx="685827" cy="1447800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378" name="TextBox 24">
              <a:extLst>
                <a:ext uri="{FF2B5EF4-FFF2-40B4-BE49-F238E27FC236}">
                  <a16:creationId xmlns:a16="http://schemas.microsoft.com/office/drawing/2014/main" id="{AFB0CB36-98AA-7985-318A-F5720F7A39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990600"/>
              <a:ext cx="509698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4CB5E24B-1455-0009-A9DD-585CB66C0121}"/>
                </a:ext>
              </a:extLst>
            </p:cNvPr>
            <p:cNvCxnSpPr/>
            <p:nvPr/>
          </p:nvCxnSpPr>
          <p:spPr bwMode="auto">
            <a:xfrm>
              <a:off x="990633" y="4114086"/>
              <a:ext cx="762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380" name="TextBox 26">
              <a:extLst>
                <a:ext uri="{FF2B5EF4-FFF2-40B4-BE49-F238E27FC236}">
                  <a16:creationId xmlns:a16="http://schemas.microsoft.com/office/drawing/2014/main" id="{18F30A9D-8220-25F5-5731-544DBE8E92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810001"/>
              <a:ext cx="509698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E0C1E4D-13E0-B8DD-5A02-29D945D6A563}"/>
                </a:ext>
              </a:extLst>
            </p:cNvPr>
            <p:cNvCxnSpPr/>
            <p:nvPr/>
          </p:nvCxnSpPr>
          <p:spPr bwMode="auto">
            <a:xfrm>
              <a:off x="4343567" y="1218487"/>
              <a:ext cx="838233" cy="289559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377B176-4560-F1EC-C0B5-D2F916694D68}"/>
                </a:ext>
              </a:extLst>
            </p:cNvPr>
            <p:cNvCxnSpPr/>
            <p:nvPr/>
          </p:nvCxnSpPr>
          <p:spPr bwMode="auto">
            <a:xfrm>
              <a:off x="4343567" y="1218487"/>
              <a:ext cx="2438497" cy="1447800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4EC1D66-D3AB-DAF3-8A3E-FC3960746315}"/>
                </a:ext>
              </a:extLst>
            </p:cNvPr>
            <p:cNvCxnSpPr/>
            <p:nvPr/>
          </p:nvCxnSpPr>
          <p:spPr bwMode="auto">
            <a:xfrm>
              <a:off x="990633" y="5485686"/>
              <a:ext cx="762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384" name="TextBox 26">
              <a:extLst>
                <a:ext uri="{FF2B5EF4-FFF2-40B4-BE49-F238E27FC236}">
                  <a16:creationId xmlns:a16="http://schemas.microsoft.com/office/drawing/2014/main" id="{BF31CAF3-9D43-0BF5-B6D2-5E89F4A40E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5253039"/>
              <a:ext cx="509698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P4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BAB6F92D-6ACE-2E7C-DD17-43A592C42724}"/>
                </a:ext>
              </a:extLst>
            </p:cNvPr>
            <p:cNvCxnSpPr/>
            <p:nvPr/>
          </p:nvCxnSpPr>
          <p:spPr bwMode="auto">
            <a:xfrm>
              <a:off x="2133679" y="1218487"/>
              <a:ext cx="1600264" cy="426719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AD0029EA-EFFF-2283-4F56-E44CFEBC7A00}"/>
                </a:ext>
              </a:extLst>
            </p:cNvPr>
            <p:cNvCxnSpPr/>
            <p:nvPr/>
          </p:nvCxnSpPr>
          <p:spPr bwMode="auto">
            <a:xfrm>
              <a:off x="4343567" y="1218487"/>
              <a:ext cx="2971919" cy="426719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387" name="TextBox 24">
              <a:extLst>
                <a:ext uri="{FF2B5EF4-FFF2-40B4-BE49-F238E27FC236}">
                  <a16:creationId xmlns:a16="http://schemas.microsoft.com/office/drawing/2014/main" id="{67264AB4-7CF5-F4A3-F0DB-E2B747EAFB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1447800"/>
              <a:ext cx="1235970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58388" name="TextBox 24">
              <a:extLst>
                <a:ext uri="{FF2B5EF4-FFF2-40B4-BE49-F238E27FC236}">
                  <a16:creationId xmlns:a16="http://schemas.microsoft.com/office/drawing/2014/main" id="{E5D5A1A7-041F-BA54-A47B-1E731D20E0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2667000"/>
              <a:ext cx="1235970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58389" name="TextBox 24">
              <a:extLst>
                <a:ext uri="{FF2B5EF4-FFF2-40B4-BE49-F238E27FC236}">
                  <a16:creationId xmlns:a16="http://schemas.microsoft.com/office/drawing/2014/main" id="{34B3D65D-B2E3-F0E3-A97D-FAADF746C5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4191000"/>
              <a:ext cx="1235970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58390" name="TextBox 24">
              <a:extLst>
                <a:ext uri="{FF2B5EF4-FFF2-40B4-BE49-F238E27FC236}">
                  <a16:creationId xmlns:a16="http://schemas.microsoft.com/office/drawing/2014/main" id="{ED458361-B945-5CFA-1E7F-BCD95E60CF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5715001"/>
              <a:ext cx="1235970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58391" name="TextBox 24">
              <a:extLst>
                <a:ext uri="{FF2B5EF4-FFF2-40B4-BE49-F238E27FC236}">
                  <a16:creationId xmlns:a16="http://schemas.microsoft.com/office/drawing/2014/main" id="{C8FB11D9-BD51-BF54-C0C1-B987C061A6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2667000"/>
              <a:ext cx="1235970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[1,0,0,0]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Deliver!</a:t>
              </a:r>
            </a:p>
          </p:txBody>
        </p:sp>
        <p:sp>
          <p:nvSpPr>
            <p:cNvPr id="58392" name="TextBox 24">
              <a:extLst>
                <a:ext uri="{FF2B5EF4-FFF2-40B4-BE49-F238E27FC236}">
                  <a16:creationId xmlns:a16="http://schemas.microsoft.com/office/drawing/2014/main" id="{86DC2DD5-061E-AD9B-D74A-DA82132CE1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1371600"/>
              <a:ext cx="1390151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P1, seq: 1</a:t>
              </a:r>
            </a:p>
          </p:txBody>
        </p:sp>
        <p:sp>
          <p:nvSpPr>
            <p:cNvPr id="58393" name="TextBox 24">
              <a:extLst>
                <a:ext uri="{FF2B5EF4-FFF2-40B4-BE49-F238E27FC236}">
                  <a16:creationId xmlns:a16="http://schemas.microsoft.com/office/drawing/2014/main" id="{7506270A-D41D-5F19-EC5A-C97AAEE8A8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9000" y="5486399"/>
              <a:ext cx="1235970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[1,0,0,0]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Deliver!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90296ECD-315F-ECD4-58CE-10B88EB01BBF}"/>
                </a:ext>
              </a:extLst>
            </p:cNvPr>
            <p:cNvCxnSpPr/>
            <p:nvPr/>
          </p:nvCxnSpPr>
          <p:spPr bwMode="auto">
            <a:xfrm flipH="1">
              <a:off x="5791425" y="4114086"/>
              <a:ext cx="76203" cy="1447800"/>
            </a:xfrm>
            <a:prstGeom prst="straightConnector1">
              <a:avLst/>
            </a:prstGeom>
            <a:ln w="6350" cmpd="sng">
              <a:solidFill>
                <a:srgbClr val="008000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09251185-B6D4-115D-A3F0-A9D48AB67F3B}"/>
                </a:ext>
              </a:extLst>
            </p:cNvPr>
            <p:cNvCxnSpPr/>
            <p:nvPr/>
          </p:nvCxnSpPr>
          <p:spPr bwMode="auto">
            <a:xfrm flipH="1">
              <a:off x="2133679" y="2666286"/>
              <a:ext cx="685827" cy="152400"/>
            </a:xfrm>
            <a:prstGeom prst="straightConnector1">
              <a:avLst/>
            </a:prstGeom>
            <a:ln w="6350" cmpd="sng">
              <a:solidFill>
                <a:srgbClr val="008000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396" name="TextBox 24">
              <a:extLst>
                <a:ext uri="{FF2B5EF4-FFF2-40B4-BE49-F238E27FC236}">
                  <a16:creationId xmlns:a16="http://schemas.microsoft.com/office/drawing/2014/main" id="{E290A112-976B-5116-8F51-A70E435807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4267200"/>
              <a:ext cx="1235970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Buffer!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284DBAC4-20B4-BCEC-29F7-F02F306C2084}"/>
                </a:ext>
              </a:extLst>
            </p:cNvPr>
            <p:cNvCxnSpPr/>
            <p:nvPr/>
          </p:nvCxnSpPr>
          <p:spPr bwMode="auto">
            <a:xfrm flipH="1">
              <a:off x="4419770" y="4190286"/>
              <a:ext cx="685827" cy="152400"/>
            </a:xfrm>
            <a:prstGeom prst="straightConnector1">
              <a:avLst/>
            </a:prstGeom>
            <a:ln w="6350" cmpd="sng">
              <a:solidFill>
                <a:srgbClr val="008000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398" name="TextBox 24">
              <a:extLst>
                <a:ext uri="{FF2B5EF4-FFF2-40B4-BE49-F238E27FC236}">
                  <a16:creationId xmlns:a16="http://schemas.microsoft.com/office/drawing/2014/main" id="{F4CFC887-0E3F-0795-625F-9872077E06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8600" y="1447800"/>
              <a:ext cx="1390151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P1, seq: 2</a:t>
              </a:r>
            </a:p>
          </p:txBody>
        </p:sp>
        <p:sp>
          <p:nvSpPr>
            <p:cNvPr id="58399" name="TextBox 24">
              <a:extLst>
                <a:ext uri="{FF2B5EF4-FFF2-40B4-BE49-F238E27FC236}">
                  <a16:creationId xmlns:a16="http://schemas.microsoft.com/office/drawing/2014/main" id="{ED06412A-F63B-5A1D-0DA0-19AC8FFE7D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646987"/>
              <a:ext cx="1235970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[1,0,0,0]</a:t>
              </a:r>
            </a:p>
          </p:txBody>
        </p:sp>
        <p:sp>
          <p:nvSpPr>
            <p:cNvPr id="58400" name="TextBox 24">
              <a:extLst>
                <a:ext uri="{FF2B5EF4-FFF2-40B4-BE49-F238E27FC236}">
                  <a16:creationId xmlns:a16="http://schemas.microsoft.com/office/drawing/2014/main" id="{CBFAB17D-32B2-CB17-EF42-76C6D23803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6200" y="646987"/>
              <a:ext cx="1235970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[2,0,0,0]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13A24218-D2A8-EC36-C680-CEC41BDDDB42}"/>
                </a:ext>
              </a:extLst>
            </p:cNvPr>
            <p:cNvCxnSpPr/>
            <p:nvPr/>
          </p:nvCxnSpPr>
          <p:spPr bwMode="auto">
            <a:xfrm flipV="1">
              <a:off x="6477253" y="1218487"/>
              <a:ext cx="1447858" cy="289559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DB355EEC-C89B-5EA2-17AD-11AEA4E7E74A}"/>
                </a:ext>
              </a:extLst>
            </p:cNvPr>
            <p:cNvCxnSpPr/>
            <p:nvPr/>
          </p:nvCxnSpPr>
          <p:spPr bwMode="auto">
            <a:xfrm flipV="1">
              <a:off x="6477253" y="2666286"/>
              <a:ext cx="1295452" cy="1447800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EDB12C86-47B1-657B-0EE8-AC5F464DE0A2}"/>
                </a:ext>
              </a:extLst>
            </p:cNvPr>
            <p:cNvCxnSpPr/>
            <p:nvPr/>
          </p:nvCxnSpPr>
          <p:spPr bwMode="auto">
            <a:xfrm>
              <a:off x="6477253" y="4114086"/>
              <a:ext cx="609624" cy="1447800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404" name="TextBox 24">
              <a:extLst>
                <a:ext uri="{FF2B5EF4-FFF2-40B4-BE49-F238E27FC236}">
                  <a16:creationId xmlns:a16="http://schemas.microsoft.com/office/drawing/2014/main" id="{8F7FCBE5-2C77-B0EB-D07E-CA3D258E93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8538" y="1459787"/>
              <a:ext cx="1235970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[2,0,0,0]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Deliver!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718812F-39BB-E288-C4D5-738B40CCF0A9}"/>
                </a:ext>
              </a:extLst>
            </p:cNvPr>
            <p:cNvCxnSpPr/>
            <p:nvPr/>
          </p:nvCxnSpPr>
          <p:spPr bwMode="auto">
            <a:xfrm flipH="1" flipV="1">
              <a:off x="6782065" y="2437687"/>
              <a:ext cx="0" cy="228600"/>
            </a:xfrm>
            <a:prstGeom prst="straightConnector1">
              <a:avLst/>
            </a:prstGeom>
            <a:ln w="6350" cmpd="sng">
              <a:solidFill>
                <a:srgbClr val="008000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406" name="TextBox 24">
              <a:extLst>
                <a:ext uri="{FF2B5EF4-FFF2-40B4-BE49-F238E27FC236}">
                  <a16:creationId xmlns:a16="http://schemas.microsoft.com/office/drawing/2014/main" id="{675F1AC6-9A3E-57A1-EB66-D16313C12A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376863"/>
              <a:ext cx="3775442" cy="2585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[1,0,0,0]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 this!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 buffered &lt;P1, seq:2&gt;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Update [2,0,0,0]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8000"/>
                </a:solidFill>
              </a:endParaRPr>
            </a:p>
          </p:txBody>
        </p:sp>
      </p:grpSp>
      <p:sp>
        <p:nvSpPr>
          <p:cNvPr id="39" name="Title 1">
            <a:extLst>
              <a:ext uri="{FF2B5EF4-FFF2-40B4-BE49-F238E27FC236}">
                <a16:creationId xmlns:a16="http://schemas.microsoft.com/office/drawing/2014/main" id="{95950C68-3E06-FF70-3B5F-0E20E317C82B}"/>
              </a:ext>
            </a:extLst>
          </p:cNvPr>
          <p:cNvSpPr txBox="1">
            <a:spLocks/>
          </p:cNvSpPr>
          <p:nvPr/>
        </p:nvSpPr>
        <p:spPr bwMode="auto">
          <a:xfrm>
            <a:off x="0" y="4381500"/>
            <a:ext cx="4495800" cy="8572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9pPr>
          </a:lstStyle>
          <a:p>
            <a:pPr>
              <a:defRPr/>
            </a:pPr>
            <a:r>
              <a:rPr lang="en-US" altLang="en-US" sz="3000" b="1" kern="0" dirty="0">
                <a:ea typeface="ＭＳ Ｐゴシック" pitchFamily="34" charset="-128"/>
              </a:rPr>
              <a:t>FIFO Ordering: Example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>
            <a:extLst>
              <a:ext uri="{FF2B5EF4-FFF2-40B4-BE49-F238E27FC236}">
                <a16:creationId xmlns:a16="http://schemas.microsoft.com/office/drawing/2014/main" id="{C90A9351-2E1D-A186-0F3D-971A86930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44450"/>
            <a:ext cx="9829801" cy="1739900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60418" name="Group 1">
            <a:extLst>
              <a:ext uri="{FF2B5EF4-FFF2-40B4-BE49-F238E27FC236}">
                <a16:creationId xmlns:a16="http://schemas.microsoft.com/office/drawing/2014/main" id="{D1C4D712-FF0F-4452-4BFB-87044EF98911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-46038"/>
            <a:ext cx="9185275" cy="5527676"/>
            <a:chOff x="152400" y="592721"/>
            <a:chExt cx="9185642" cy="7369100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4B0B1F69-CE8C-3CEB-0783-C320D1611872}"/>
                </a:ext>
              </a:extLst>
            </p:cNvPr>
            <p:cNvCxnSpPr/>
            <p:nvPr/>
          </p:nvCxnSpPr>
          <p:spPr bwMode="auto">
            <a:xfrm>
              <a:off x="914430" y="1219159"/>
              <a:ext cx="762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43933B18-0A5D-BEE9-B412-0139A70DBDC3}"/>
                </a:ext>
              </a:extLst>
            </p:cNvPr>
            <p:cNvCxnSpPr/>
            <p:nvPr/>
          </p:nvCxnSpPr>
          <p:spPr bwMode="auto">
            <a:xfrm>
              <a:off x="914430" y="2666736"/>
              <a:ext cx="762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422" name="TextBox 6">
              <a:extLst>
                <a:ext uri="{FF2B5EF4-FFF2-40B4-BE49-F238E27FC236}">
                  <a16:creationId xmlns:a16="http://schemas.microsoft.com/office/drawing/2014/main" id="{DA9D7C33-D872-554D-DA5E-55963F618D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2362200"/>
              <a:ext cx="509698" cy="61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sp>
          <p:nvSpPr>
            <p:cNvPr id="60423" name="TextBox 9">
              <a:extLst>
                <a:ext uri="{FF2B5EF4-FFF2-40B4-BE49-F238E27FC236}">
                  <a16:creationId xmlns:a16="http://schemas.microsoft.com/office/drawing/2014/main" id="{0BA2A55E-ED88-19AD-A29F-86E46185B4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1339850"/>
              <a:ext cx="884181" cy="61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4B1C7866-F3F8-16D1-5286-EBA32C86CF52}"/>
                </a:ext>
              </a:extLst>
            </p:cNvPr>
            <p:cNvCxnSpPr/>
            <p:nvPr/>
          </p:nvCxnSpPr>
          <p:spPr bwMode="auto">
            <a:xfrm>
              <a:off x="2133679" y="1219159"/>
              <a:ext cx="3733949" cy="2895154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91C2F4DB-CE8E-3572-7C36-4F2042144355}"/>
                </a:ext>
              </a:extLst>
            </p:cNvPr>
            <p:cNvCxnSpPr/>
            <p:nvPr/>
          </p:nvCxnSpPr>
          <p:spPr bwMode="auto">
            <a:xfrm>
              <a:off x="2133679" y="1219159"/>
              <a:ext cx="685827" cy="144757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426" name="TextBox 24">
              <a:extLst>
                <a:ext uri="{FF2B5EF4-FFF2-40B4-BE49-F238E27FC236}">
                  <a16:creationId xmlns:a16="http://schemas.microsoft.com/office/drawing/2014/main" id="{2C7067AE-C699-7E72-4456-9B5476BAFD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990599"/>
              <a:ext cx="509698" cy="61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B4D7703C-1991-1533-14C1-176E4818F63D}"/>
                </a:ext>
              </a:extLst>
            </p:cNvPr>
            <p:cNvCxnSpPr/>
            <p:nvPr/>
          </p:nvCxnSpPr>
          <p:spPr bwMode="auto">
            <a:xfrm>
              <a:off x="990633" y="4114313"/>
              <a:ext cx="762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428" name="TextBox 26">
              <a:extLst>
                <a:ext uri="{FF2B5EF4-FFF2-40B4-BE49-F238E27FC236}">
                  <a16:creationId xmlns:a16="http://schemas.microsoft.com/office/drawing/2014/main" id="{3E272DFC-AC28-644F-F092-3949A7AD24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810000"/>
              <a:ext cx="509698" cy="61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FD75E95B-677D-3ECD-4D35-326F7D48E7BC}"/>
                </a:ext>
              </a:extLst>
            </p:cNvPr>
            <p:cNvCxnSpPr/>
            <p:nvPr/>
          </p:nvCxnSpPr>
          <p:spPr bwMode="auto">
            <a:xfrm>
              <a:off x="4343567" y="1219159"/>
              <a:ext cx="838233" cy="2895154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00361FB7-CA02-AAAF-4094-B1F9769B4217}"/>
                </a:ext>
              </a:extLst>
            </p:cNvPr>
            <p:cNvCxnSpPr/>
            <p:nvPr/>
          </p:nvCxnSpPr>
          <p:spPr bwMode="auto">
            <a:xfrm>
              <a:off x="4343567" y="1219159"/>
              <a:ext cx="2438497" cy="144757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F578044-4C35-E119-2095-195842B0E3C7}"/>
                </a:ext>
              </a:extLst>
            </p:cNvPr>
            <p:cNvCxnSpPr/>
            <p:nvPr/>
          </p:nvCxnSpPr>
          <p:spPr bwMode="auto">
            <a:xfrm>
              <a:off x="990633" y="5485702"/>
              <a:ext cx="762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432" name="TextBox 26">
              <a:extLst>
                <a:ext uri="{FF2B5EF4-FFF2-40B4-BE49-F238E27FC236}">
                  <a16:creationId xmlns:a16="http://schemas.microsoft.com/office/drawing/2014/main" id="{BACB276D-9B77-A72B-2C3F-854E270D6D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5253039"/>
              <a:ext cx="509698" cy="61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P4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63A93C87-2EFB-278B-B0CE-4B41EB73A2F3}"/>
                </a:ext>
              </a:extLst>
            </p:cNvPr>
            <p:cNvCxnSpPr/>
            <p:nvPr/>
          </p:nvCxnSpPr>
          <p:spPr bwMode="auto">
            <a:xfrm>
              <a:off x="2133679" y="1219159"/>
              <a:ext cx="1600264" cy="4266543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35C5EE00-5096-AA1E-53DB-28B606AE9879}"/>
                </a:ext>
              </a:extLst>
            </p:cNvPr>
            <p:cNvCxnSpPr/>
            <p:nvPr/>
          </p:nvCxnSpPr>
          <p:spPr bwMode="auto">
            <a:xfrm>
              <a:off x="4343567" y="1219159"/>
              <a:ext cx="2971919" cy="4266543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435" name="TextBox 24">
              <a:extLst>
                <a:ext uri="{FF2B5EF4-FFF2-40B4-BE49-F238E27FC236}">
                  <a16:creationId xmlns:a16="http://schemas.microsoft.com/office/drawing/2014/main" id="{BB411383-2EAB-50ED-7F98-F4A0669CF8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1447800"/>
              <a:ext cx="1235970" cy="61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60436" name="TextBox 24">
              <a:extLst>
                <a:ext uri="{FF2B5EF4-FFF2-40B4-BE49-F238E27FC236}">
                  <a16:creationId xmlns:a16="http://schemas.microsoft.com/office/drawing/2014/main" id="{E5E798AD-35A5-3C2C-0E00-8E7992D1BA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2667000"/>
              <a:ext cx="1235970" cy="61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60437" name="TextBox 24">
              <a:extLst>
                <a:ext uri="{FF2B5EF4-FFF2-40B4-BE49-F238E27FC236}">
                  <a16:creationId xmlns:a16="http://schemas.microsoft.com/office/drawing/2014/main" id="{F9150AC8-6D3D-5726-9E10-CC60A9C149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4191000"/>
              <a:ext cx="1235970" cy="61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60438" name="TextBox 24">
              <a:extLst>
                <a:ext uri="{FF2B5EF4-FFF2-40B4-BE49-F238E27FC236}">
                  <a16:creationId xmlns:a16="http://schemas.microsoft.com/office/drawing/2014/main" id="{E902C5AB-D6FA-08DF-0508-8C4F756438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5715001"/>
              <a:ext cx="1235970" cy="61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60439" name="TextBox 24">
              <a:extLst>
                <a:ext uri="{FF2B5EF4-FFF2-40B4-BE49-F238E27FC236}">
                  <a16:creationId xmlns:a16="http://schemas.microsoft.com/office/drawing/2014/main" id="{17260A47-A91B-B58C-53AB-85660C98E1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2667000"/>
              <a:ext cx="1235970" cy="1107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[1,0,0,0]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Deliver!</a:t>
              </a:r>
            </a:p>
          </p:txBody>
        </p:sp>
        <p:sp>
          <p:nvSpPr>
            <p:cNvPr id="60440" name="TextBox 24">
              <a:extLst>
                <a:ext uri="{FF2B5EF4-FFF2-40B4-BE49-F238E27FC236}">
                  <a16:creationId xmlns:a16="http://schemas.microsoft.com/office/drawing/2014/main" id="{9EBC211D-22A5-DE92-38CE-FE9A2CF068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1371600"/>
              <a:ext cx="1390151" cy="61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P1, seq: 1</a:t>
              </a:r>
            </a:p>
          </p:txBody>
        </p:sp>
        <p:sp>
          <p:nvSpPr>
            <p:cNvPr id="60441" name="TextBox 24">
              <a:extLst>
                <a:ext uri="{FF2B5EF4-FFF2-40B4-BE49-F238E27FC236}">
                  <a16:creationId xmlns:a16="http://schemas.microsoft.com/office/drawing/2014/main" id="{1937375B-25AF-171B-7DC2-8A55A649DE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9000" y="5486400"/>
              <a:ext cx="1235970" cy="1107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[1,0,0,0]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Deliver!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2ED3EA45-5B34-CDE1-E404-E9536EE3B0FF}"/>
                </a:ext>
              </a:extLst>
            </p:cNvPr>
            <p:cNvCxnSpPr/>
            <p:nvPr/>
          </p:nvCxnSpPr>
          <p:spPr bwMode="auto">
            <a:xfrm flipH="1">
              <a:off x="5791425" y="4114313"/>
              <a:ext cx="76203" cy="1447577"/>
            </a:xfrm>
            <a:prstGeom prst="straightConnector1">
              <a:avLst/>
            </a:prstGeom>
            <a:ln w="6350" cmpd="sng">
              <a:solidFill>
                <a:srgbClr val="008000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EE7D0BE2-8125-471E-7467-53C87377CCAC}"/>
                </a:ext>
              </a:extLst>
            </p:cNvPr>
            <p:cNvCxnSpPr/>
            <p:nvPr/>
          </p:nvCxnSpPr>
          <p:spPr bwMode="auto">
            <a:xfrm flipH="1">
              <a:off x="2133679" y="2666736"/>
              <a:ext cx="685827" cy="152377"/>
            </a:xfrm>
            <a:prstGeom prst="straightConnector1">
              <a:avLst/>
            </a:prstGeom>
            <a:ln w="6350" cmpd="sng">
              <a:solidFill>
                <a:srgbClr val="008000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444" name="TextBox 24">
              <a:extLst>
                <a:ext uri="{FF2B5EF4-FFF2-40B4-BE49-F238E27FC236}">
                  <a16:creationId xmlns:a16="http://schemas.microsoft.com/office/drawing/2014/main" id="{3AE3B2AB-E857-AD18-9018-784CE74054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4267200"/>
              <a:ext cx="1235970" cy="1107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Buffer!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144A4487-7610-484B-5027-BD114D755796}"/>
                </a:ext>
              </a:extLst>
            </p:cNvPr>
            <p:cNvCxnSpPr/>
            <p:nvPr/>
          </p:nvCxnSpPr>
          <p:spPr bwMode="auto">
            <a:xfrm flipH="1">
              <a:off x="4419770" y="4190502"/>
              <a:ext cx="685827" cy="152377"/>
            </a:xfrm>
            <a:prstGeom prst="straightConnector1">
              <a:avLst/>
            </a:prstGeom>
            <a:ln w="6350" cmpd="sng">
              <a:solidFill>
                <a:srgbClr val="008000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446" name="TextBox 24">
              <a:extLst>
                <a:ext uri="{FF2B5EF4-FFF2-40B4-BE49-F238E27FC236}">
                  <a16:creationId xmlns:a16="http://schemas.microsoft.com/office/drawing/2014/main" id="{0B324DD5-22A7-9F99-C98C-606DAEFE84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8600" y="1447800"/>
              <a:ext cx="1390151" cy="61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P1, seq: 2</a:t>
              </a:r>
            </a:p>
          </p:txBody>
        </p:sp>
        <p:sp>
          <p:nvSpPr>
            <p:cNvPr id="60447" name="TextBox 24">
              <a:extLst>
                <a:ext uri="{FF2B5EF4-FFF2-40B4-BE49-F238E27FC236}">
                  <a16:creationId xmlns:a16="http://schemas.microsoft.com/office/drawing/2014/main" id="{35AB78AF-20E6-8960-871D-CC44F9D25B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628649"/>
              <a:ext cx="1235970" cy="61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[1,0,0,0]</a:t>
              </a:r>
            </a:p>
          </p:txBody>
        </p:sp>
        <p:sp>
          <p:nvSpPr>
            <p:cNvPr id="60448" name="TextBox 24">
              <a:extLst>
                <a:ext uri="{FF2B5EF4-FFF2-40B4-BE49-F238E27FC236}">
                  <a16:creationId xmlns:a16="http://schemas.microsoft.com/office/drawing/2014/main" id="{4BB5BC1E-7B96-DC1D-D43F-D8E071AB4B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6200" y="628649"/>
              <a:ext cx="1235970" cy="61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[2,0,0,0]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090B2519-390A-DCBA-09EC-8E0DBB43FB32}"/>
                </a:ext>
              </a:extLst>
            </p:cNvPr>
            <p:cNvCxnSpPr/>
            <p:nvPr/>
          </p:nvCxnSpPr>
          <p:spPr bwMode="auto">
            <a:xfrm flipV="1">
              <a:off x="6477253" y="1219159"/>
              <a:ext cx="1447858" cy="2895154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A9E35C00-83EE-EA02-439E-6202D4516863}"/>
                </a:ext>
              </a:extLst>
            </p:cNvPr>
            <p:cNvCxnSpPr/>
            <p:nvPr/>
          </p:nvCxnSpPr>
          <p:spPr bwMode="auto">
            <a:xfrm flipV="1">
              <a:off x="6477253" y="2666736"/>
              <a:ext cx="1295452" cy="144757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D626A61F-20AD-F17C-C532-AA83BDCDAAED}"/>
                </a:ext>
              </a:extLst>
            </p:cNvPr>
            <p:cNvCxnSpPr/>
            <p:nvPr/>
          </p:nvCxnSpPr>
          <p:spPr bwMode="auto">
            <a:xfrm>
              <a:off x="6477253" y="4114313"/>
              <a:ext cx="609624" cy="144757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452" name="TextBox 24">
              <a:extLst>
                <a:ext uri="{FF2B5EF4-FFF2-40B4-BE49-F238E27FC236}">
                  <a16:creationId xmlns:a16="http://schemas.microsoft.com/office/drawing/2014/main" id="{38F5284A-1429-EEBF-4316-EB9107E2EA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8538" y="1451053"/>
              <a:ext cx="1235970" cy="1107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[2,0,0,0]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Deliver!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4CF2CC27-A301-0CCB-4C57-AD20F64D5B46}"/>
                </a:ext>
              </a:extLst>
            </p:cNvPr>
            <p:cNvCxnSpPr/>
            <p:nvPr/>
          </p:nvCxnSpPr>
          <p:spPr bwMode="auto">
            <a:xfrm flipH="1" flipV="1">
              <a:off x="6782065" y="2438172"/>
              <a:ext cx="0" cy="228565"/>
            </a:xfrm>
            <a:prstGeom prst="straightConnector1">
              <a:avLst/>
            </a:prstGeom>
            <a:ln w="6350" cmpd="sng">
              <a:solidFill>
                <a:srgbClr val="008000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454" name="TextBox 24">
              <a:extLst>
                <a:ext uri="{FF2B5EF4-FFF2-40B4-BE49-F238E27FC236}">
                  <a16:creationId xmlns:a16="http://schemas.microsoft.com/office/drawing/2014/main" id="{835109E9-916F-1F4E-4CFD-E7700D513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376863"/>
              <a:ext cx="3775442" cy="2584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[1,0,0,0]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 this!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 buffered &lt;P1, seq:2&gt;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Update [2,0,0,0]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8000"/>
                </a:solidFill>
              </a:endParaRPr>
            </a:p>
          </p:txBody>
        </p:sp>
        <p:sp>
          <p:nvSpPr>
            <p:cNvPr id="60455" name="TextBox 24">
              <a:extLst>
                <a:ext uri="{FF2B5EF4-FFF2-40B4-BE49-F238E27FC236}">
                  <a16:creationId xmlns:a16="http://schemas.microsoft.com/office/drawing/2014/main" id="{71CED397-BBDB-98DA-C091-7B7E288376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3575049"/>
              <a:ext cx="1390151" cy="61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P3, seq: 1</a:t>
              </a:r>
            </a:p>
          </p:txBody>
        </p:sp>
        <p:sp>
          <p:nvSpPr>
            <p:cNvPr id="60456" name="TextBox 24">
              <a:extLst>
                <a:ext uri="{FF2B5EF4-FFF2-40B4-BE49-F238E27FC236}">
                  <a16:creationId xmlns:a16="http://schemas.microsoft.com/office/drawing/2014/main" id="{C1E9B9F6-3B04-CEB8-E7B9-FFE06A0459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05600" y="4114799"/>
              <a:ext cx="1235970" cy="61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[2,0,1,0]</a:t>
              </a:r>
            </a:p>
          </p:txBody>
        </p:sp>
        <p:sp>
          <p:nvSpPr>
            <p:cNvPr id="60457" name="TextBox 24">
              <a:extLst>
                <a:ext uri="{FF2B5EF4-FFF2-40B4-BE49-F238E27FC236}">
                  <a16:creationId xmlns:a16="http://schemas.microsoft.com/office/drawing/2014/main" id="{300755F1-C8D1-EA55-3F53-6267BBD317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30244" y="592721"/>
              <a:ext cx="1235970" cy="1107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[2,0,1,0]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Deliver!</a:t>
              </a:r>
            </a:p>
          </p:txBody>
        </p:sp>
        <p:sp>
          <p:nvSpPr>
            <p:cNvPr id="60458" name="TextBox 24">
              <a:extLst>
                <a:ext uri="{FF2B5EF4-FFF2-40B4-BE49-F238E27FC236}">
                  <a16:creationId xmlns:a16="http://schemas.microsoft.com/office/drawing/2014/main" id="{E8C1FE25-DBA8-A2B5-3C04-683BB7DD65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18396" y="2081205"/>
              <a:ext cx="1235970" cy="1107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[2,0,1,0]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Deliver!</a:t>
              </a:r>
            </a:p>
          </p:txBody>
        </p:sp>
        <p:sp>
          <p:nvSpPr>
            <p:cNvPr id="60459" name="TextBox 24">
              <a:extLst>
                <a:ext uri="{FF2B5EF4-FFF2-40B4-BE49-F238E27FC236}">
                  <a16:creationId xmlns:a16="http://schemas.microsoft.com/office/drawing/2014/main" id="{EBE2BA70-484A-961B-BFF2-254DA3F280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4724400"/>
              <a:ext cx="321255" cy="615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?</a:t>
              </a:r>
            </a:p>
          </p:txBody>
        </p:sp>
      </p:grpSp>
      <p:sp>
        <p:nvSpPr>
          <p:cNvPr id="46" name="Title 1">
            <a:extLst>
              <a:ext uri="{FF2B5EF4-FFF2-40B4-BE49-F238E27FC236}">
                <a16:creationId xmlns:a16="http://schemas.microsoft.com/office/drawing/2014/main" id="{876C6375-1D97-62B7-ECBF-39B4804EA20F}"/>
              </a:ext>
            </a:extLst>
          </p:cNvPr>
          <p:cNvSpPr txBox="1">
            <a:spLocks/>
          </p:cNvSpPr>
          <p:nvPr/>
        </p:nvSpPr>
        <p:spPr bwMode="auto">
          <a:xfrm>
            <a:off x="0" y="4381500"/>
            <a:ext cx="4495800" cy="8572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9pPr>
          </a:lstStyle>
          <a:p>
            <a:pPr>
              <a:defRPr/>
            </a:pPr>
            <a:r>
              <a:rPr lang="en-US" altLang="en-US" sz="3000" b="1" kern="0" dirty="0">
                <a:ea typeface="ＭＳ Ｐゴシック" pitchFamily="34" charset="-128"/>
              </a:rPr>
              <a:t>FIFO Ordering: Example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>
            <a:extLst>
              <a:ext uri="{FF2B5EF4-FFF2-40B4-BE49-F238E27FC236}">
                <a16:creationId xmlns:a16="http://schemas.microsoft.com/office/drawing/2014/main" id="{E4AF1C81-0F10-8C8E-F276-EB281D25F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0" y="-387350"/>
            <a:ext cx="9829800" cy="1739900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62466" name="Group 1">
            <a:extLst>
              <a:ext uri="{FF2B5EF4-FFF2-40B4-BE49-F238E27FC236}">
                <a16:creationId xmlns:a16="http://schemas.microsoft.com/office/drawing/2014/main" id="{41FB437F-DE47-5A52-F8E1-22FC94D3B4D1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-19050"/>
            <a:ext cx="9185275" cy="5514975"/>
            <a:chOff x="152400" y="609600"/>
            <a:chExt cx="9185642" cy="7352246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42B3C06F-8745-35EB-CDE2-D1F76D82F4DF}"/>
                </a:ext>
              </a:extLst>
            </p:cNvPr>
            <p:cNvCxnSpPr/>
            <p:nvPr/>
          </p:nvCxnSpPr>
          <p:spPr bwMode="auto">
            <a:xfrm>
              <a:off x="914430" y="1219113"/>
              <a:ext cx="762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589FCE63-6B57-C483-C3B6-3A8F702F26DB}"/>
                </a:ext>
              </a:extLst>
            </p:cNvPr>
            <p:cNvCxnSpPr/>
            <p:nvPr/>
          </p:nvCxnSpPr>
          <p:spPr bwMode="auto">
            <a:xfrm>
              <a:off x="914430" y="2666705"/>
              <a:ext cx="762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470" name="TextBox 6">
              <a:extLst>
                <a:ext uri="{FF2B5EF4-FFF2-40B4-BE49-F238E27FC236}">
                  <a16:creationId xmlns:a16="http://schemas.microsoft.com/office/drawing/2014/main" id="{8259D886-BB42-4067-25F3-CC60C5B2C8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2362200"/>
              <a:ext cx="509698" cy="6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sp>
          <p:nvSpPr>
            <p:cNvPr id="62471" name="TextBox 9">
              <a:extLst>
                <a:ext uri="{FF2B5EF4-FFF2-40B4-BE49-F238E27FC236}">
                  <a16:creationId xmlns:a16="http://schemas.microsoft.com/office/drawing/2014/main" id="{03C6D5DE-D10A-ED67-6F81-C05F54E956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0234" y="1575281"/>
              <a:ext cx="884181" cy="6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0C9E675-1F28-A5D6-80CE-3996BBB62837}"/>
                </a:ext>
              </a:extLst>
            </p:cNvPr>
            <p:cNvCxnSpPr/>
            <p:nvPr/>
          </p:nvCxnSpPr>
          <p:spPr bwMode="auto">
            <a:xfrm>
              <a:off x="2133679" y="1219113"/>
              <a:ext cx="3733949" cy="28951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3629A3C1-0B8E-9B1C-A311-EDA1727919A0}"/>
                </a:ext>
              </a:extLst>
            </p:cNvPr>
            <p:cNvCxnSpPr/>
            <p:nvPr/>
          </p:nvCxnSpPr>
          <p:spPr bwMode="auto">
            <a:xfrm>
              <a:off x="2133679" y="1219113"/>
              <a:ext cx="685827" cy="1447592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474" name="TextBox 24">
              <a:extLst>
                <a:ext uri="{FF2B5EF4-FFF2-40B4-BE49-F238E27FC236}">
                  <a16:creationId xmlns:a16="http://schemas.microsoft.com/office/drawing/2014/main" id="{6D2EAD94-7FEC-E369-EBB3-7580FD8315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990600"/>
              <a:ext cx="509698" cy="6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0D06217E-2E73-1000-B3C3-E4A5F742C9EA}"/>
                </a:ext>
              </a:extLst>
            </p:cNvPr>
            <p:cNvCxnSpPr/>
            <p:nvPr/>
          </p:nvCxnSpPr>
          <p:spPr bwMode="auto">
            <a:xfrm>
              <a:off x="990633" y="4114298"/>
              <a:ext cx="762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476" name="TextBox 26">
              <a:extLst>
                <a:ext uri="{FF2B5EF4-FFF2-40B4-BE49-F238E27FC236}">
                  <a16:creationId xmlns:a16="http://schemas.microsoft.com/office/drawing/2014/main" id="{D4DA10F9-E878-A75E-A009-94DA2FBA3D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810000"/>
              <a:ext cx="509698" cy="6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C2DD977-D914-FFFD-4B60-7D9A5FDE8657}"/>
                </a:ext>
              </a:extLst>
            </p:cNvPr>
            <p:cNvCxnSpPr/>
            <p:nvPr/>
          </p:nvCxnSpPr>
          <p:spPr bwMode="auto">
            <a:xfrm>
              <a:off x="4343567" y="1219113"/>
              <a:ext cx="838233" cy="28951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BD5A6C57-A80B-D60B-8FB0-CE85A92BCA48}"/>
                </a:ext>
              </a:extLst>
            </p:cNvPr>
            <p:cNvCxnSpPr/>
            <p:nvPr/>
          </p:nvCxnSpPr>
          <p:spPr bwMode="auto">
            <a:xfrm>
              <a:off x="4343567" y="1219113"/>
              <a:ext cx="2438497" cy="1447592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6D0BEEF-181B-F5B2-44F3-6D4DA9391C20}"/>
                </a:ext>
              </a:extLst>
            </p:cNvPr>
            <p:cNvCxnSpPr/>
            <p:nvPr/>
          </p:nvCxnSpPr>
          <p:spPr bwMode="auto">
            <a:xfrm>
              <a:off x="990633" y="5485701"/>
              <a:ext cx="7620304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480" name="TextBox 26">
              <a:extLst>
                <a:ext uri="{FF2B5EF4-FFF2-40B4-BE49-F238E27FC236}">
                  <a16:creationId xmlns:a16="http://schemas.microsoft.com/office/drawing/2014/main" id="{FA013040-6E82-E682-2197-5D43FC693A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5253039"/>
              <a:ext cx="509698" cy="6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P4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CD096CA-CF2B-7464-990A-80B2AEEDF43B}"/>
                </a:ext>
              </a:extLst>
            </p:cNvPr>
            <p:cNvCxnSpPr/>
            <p:nvPr/>
          </p:nvCxnSpPr>
          <p:spPr bwMode="auto">
            <a:xfrm>
              <a:off x="2133679" y="1219113"/>
              <a:ext cx="1600264" cy="426658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E61219FF-A631-B2CE-8D30-8DFE9B71D133}"/>
                </a:ext>
              </a:extLst>
            </p:cNvPr>
            <p:cNvCxnSpPr/>
            <p:nvPr/>
          </p:nvCxnSpPr>
          <p:spPr bwMode="auto">
            <a:xfrm>
              <a:off x="4343567" y="1219113"/>
              <a:ext cx="2971919" cy="426658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483" name="TextBox 24">
              <a:extLst>
                <a:ext uri="{FF2B5EF4-FFF2-40B4-BE49-F238E27FC236}">
                  <a16:creationId xmlns:a16="http://schemas.microsoft.com/office/drawing/2014/main" id="{8C254C43-E87E-ED77-3679-DB41A3AE0C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1447800"/>
              <a:ext cx="1235970" cy="6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62484" name="TextBox 24">
              <a:extLst>
                <a:ext uri="{FF2B5EF4-FFF2-40B4-BE49-F238E27FC236}">
                  <a16:creationId xmlns:a16="http://schemas.microsoft.com/office/drawing/2014/main" id="{94C4B812-A468-B66C-B559-69D04E9741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2667000"/>
              <a:ext cx="1235970" cy="6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62485" name="TextBox 24">
              <a:extLst>
                <a:ext uri="{FF2B5EF4-FFF2-40B4-BE49-F238E27FC236}">
                  <a16:creationId xmlns:a16="http://schemas.microsoft.com/office/drawing/2014/main" id="{5E493A5D-42FF-B674-1F27-423B0B86FA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4191000"/>
              <a:ext cx="1235970" cy="6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62486" name="TextBox 24">
              <a:extLst>
                <a:ext uri="{FF2B5EF4-FFF2-40B4-BE49-F238E27FC236}">
                  <a16:creationId xmlns:a16="http://schemas.microsoft.com/office/drawing/2014/main" id="{6A4B138C-56F7-6067-AFBA-6C2F8B7985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5715000"/>
              <a:ext cx="1235970" cy="6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62487" name="TextBox 24">
              <a:extLst>
                <a:ext uri="{FF2B5EF4-FFF2-40B4-BE49-F238E27FC236}">
                  <a16:creationId xmlns:a16="http://schemas.microsoft.com/office/drawing/2014/main" id="{43D66769-BE9D-69D4-892B-62CC18136D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2667000"/>
              <a:ext cx="1235970" cy="1107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[1,0,0,0]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Deliver!</a:t>
              </a:r>
            </a:p>
          </p:txBody>
        </p:sp>
        <p:sp>
          <p:nvSpPr>
            <p:cNvPr id="62488" name="TextBox 24">
              <a:extLst>
                <a:ext uri="{FF2B5EF4-FFF2-40B4-BE49-F238E27FC236}">
                  <a16:creationId xmlns:a16="http://schemas.microsoft.com/office/drawing/2014/main" id="{8174CC09-D84A-B7F5-22BA-0F8A3B3FCD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1371601"/>
              <a:ext cx="1390151" cy="6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P1, seq: 1</a:t>
              </a:r>
            </a:p>
          </p:txBody>
        </p:sp>
        <p:sp>
          <p:nvSpPr>
            <p:cNvPr id="62489" name="TextBox 24">
              <a:extLst>
                <a:ext uri="{FF2B5EF4-FFF2-40B4-BE49-F238E27FC236}">
                  <a16:creationId xmlns:a16="http://schemas.microsoft.com/office/drawing/2014/main" id="{FFC9552D-67E0-BFD3-F5A6-79E1E6CFB3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9000" y="5486399"/>
              <a:ext cx="1235970" cy="1107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[1,0,0,0]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Deliver!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D8A57086-0390-5C1E-20C8-24B328E50D12}"/>
                </a:ext>
              </a:extLst>
            </p:cNvPr>
            <p:cNvCxnSpPr/>
            <p:nvPr/>
          </p:nvCxnSpPr>
          <p:spPr bwMode="auto">
            <a:xfrm flipH="1">
              <a:off x="5791425" y="4114298"/>
              <a:ext cx="76203" cy="1447592"/>
            </a:xfrm>
            <a:prstGeom prst="straightConnector1">
              <a:avLst/>
            </a:prstGeom>
            <a:ln w="6350" cmpd="sng">
              <a:solidFill>
                <a:srgbClr val="008000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31F033C8-9C63-8142-E650-E9A8786C53D3}"/>
                </a:ext>
              </a:extLst>
            </p:cNvPr>
            <p:cNvCxnSpPr/>
            <p:nvPr/>
          </p:nvCxnSpPr>
          <p:spPr bwMode="auto">
            <a:xfrm flipH="1">
              <a:off x="2133679" y="2666705"/>
              <a:ext cx="685827" cy="152378"/>
            </a:xfrm>
            <a:prstGeom prst="straightConnector1">
              <a:avLst/>
            </a:prstGeom>
            <a:ln w="6350" cmpd="sng">
              <a:solidFill>
                <a:srgbClr val="008000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492" name="TextBox 24">
              <a:extLst>
                <a:ext uri="{FF2B5EF4-FFF2-40B4-BE49-F238E27FC236}">
                  <a16:creationId xmlns:a16="http://schemas.microsoft.com/office/drawing/2014/main" id="{3AD24ED4-DC96-1D56-53ED-17F0438465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4267201"/>
              <a:ext cx="1235970" cy="1107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Buffer!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840889A5-A414-C8F2-CBA1-CC9573B31F8D}"/>
                </a:ext>
              </a:extLst>
            </p:cNvPr>
            <p:cNvCxnSpPr/>
            <p:nvPr/>
          </p:nvCxnSpPr>
          <p:spPr bwMode="auto">
            <a:xfrm flipH="1">
              <a:off x="4419770" y="4190487"/>
              <a:ext cx="685827" cy="152378"/>
            </a:xfrm>
            <a:prstGeom prst="straightConnector1">
              <a:avLst/>
            </a:prstGeom>
            <a:ln w="6350" cmpd="sng">
              <a:solidFill>
                <a:srgbClr val="008000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494" name="TextBox 24">
              <a:extLst>
                <a:ext uri="{FF2B5EF4-FFF2-40B4-BE49-F238E27FC236}">
                  <a16:creationId xmlns:a16="http://schemas.microsoft.com/office/drawing/2014/main" id="{7DD78F8B-D51C-CDFD-98B9-C7ABBAD901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8600" y="1447800"/>
              <a:ext cx="1390151" cy="6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P1, seq: 2</a:t>
              </a:r>
            </a:p>
          </p:txBody>
        </p:sp>
        <p:sp>
          <p:nvSpPr>
            <p:cNvPr id="62495" name="TextBox 24">
              <a:extLst>
                <a:ext uri="{FF2B5EF4-FFF2-40B4-BE49-F238E27FC236}">
                  <a16:creationId xmlns:a16="http://schemas.microsoft.com/office/drawing/2014/main" id="{E7CBDF69-A2BB-2CA5-A429-763580FDC9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609600"/>
              <a:ext cx="1235970" cy="6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[1,0,0,0]</a:t>
              </a:r>
            </a:p>
          </p:txBody>
        </p:sp>
        <p:sp>
          <p:nvSpPr>
            <p:cNvPr id="62496" name="TextBox 24">
              <a:extLst>
                <a:ext uri="{FF2B5EF4-FFF2-40B4-BE49-F238E27FC236}">
                  <a16:creationId xmlns:a16="http://schemas.microsoft.com/office/drawing/2014/main" id="{B71A8495-B2AB-B969-E32C-757E38DDB0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86200" y="609600"/>
              <a:ext cx="1235970" cy="6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[2,0,0,0]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291A9418-AE11-E50F-961B-FFD1FF459BAE}"/>
                </a:ext>
              </a:extLst>
            </p:cNvPr>
            <p:cNvCxnSpPr/>
            <p:nvPr/>
          </p:nvCxnSpPr>
          <p:spPr bwMode="auto">
            <a:xfrm flipV="1">
              <a:off x="6477253" y="1219113"/>
              <a:ext cx="1447858" cy="28951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75A8414A-3BE4-1B6B-B1E1-0F5B82991A44}"/>
                </a:ext>
              </a:extLst>
            </p:cNvPr>
            <p:cNvCxnSpPr/>
            <p:nvPr/>
          </p:nvCxnSpPr>
          <p:spPr bwMode="auto">
            <a:xfrm flipV="1">
              <a:off x="6477253" y="2666705"/>
              <a:ext cx="1295452" cy="1447592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BAE0EE21-D072-C5BE-C8F9-01161ACC5B55}"/>
                </a:ext>
              </a:extLst>
            </p:cNvPr>
            <p:cNvCxnSpPr/>
            <p:nvPr/>
          </p:nvCxnSpPr>
          <p:spPr bwMode="auto">
            <a:xfrm>
              <a:off x="6477253" y="4114298"/>
              <a:ext cx="609624" cy="1447592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500" name="TextBox 24">
              <a:extLst>
                <a:ext uri="{FF2B5EF4-FFF2-40B4-BE49-F238E27FC236}">
                  <a16:creationId xmlns:a16="http://schemas.microsoft.com/office/drawing/2014/main" id="{7244615E-CFFB-B50A-AD46-B12E06E663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8538" y="1422400"/>
              <a:ext cx="1235970" cy="1107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[2,0,0,0]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Deliver!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191203B8-6E0E-1977-D45D-F3D9C13A2F6C}"/>
                </a:ext>
              </a:extLst>
            </p:cNvPr>
            <p:cNvCxnSpPr/>
            <p:nvPr/>
          </p:nvCxnSpPr>
          <p:spPr bwMode="auto">
            <a:xfrm flipH="1" flipV="1">
              <a:off x="6782065" y="2438138"/>
              <a:ext cx="0" cy="228567"/>
            </a:xfrm>
            <a:prstGeom prst="straightConnector1">
              <a:avLst/>
            </a:prstGeom>
            <a:ln w="6350" cmpd="sng">
              <a:solidFill>
                <a:srgbClr val="008000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502" name="TextBox 24">
              <a:extLst>
                <a:ext uri="{FF2B5EF4-FFF2-40B4-BE49-F238E27FC236}">
                  <a16:creationId xmlns:a16="http://schemas.microsoft.com/office/drawing/2014/main" id="{07E15E06-BE04-8F93-82A4-8485D27E35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62600" y="5376863"/>
              <a:ext cx="3775442" cy="2584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[1,0,0,0]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 this!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 buffered &lt;P1, seq:2&gt;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Update [2,0,0,0]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rgbClr val="008000"/>
                </a:solidFill>
              </a:endParaRPr>
            </a:p>
          </p:txBody>
        </p:sp>
        <p:sp>
          <p:nvSpPr>
            <p:cNvPr id="62503" name="TextBox 24">
              <a:extLst>
                <a:ext uri="{FF2B5EF4-FFF2-40B4-BE49-F238E27FC236}">
                  <a16:creationId xmlns:a16="http://schemas.microsoft.com/office/drawing/2014/main" id="{E2C97CCB-7663-C9C9-2E87-56AB3B0F3A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8400" y="3657600"/>
              <a:ext cx="1390151" cy="6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P3, seq: 1</a:t>
              </a:r>
            </a:p>
          </p:txBody>
        </p:sp>
        <p:sp>
          <p:nvSpPr>
            <p:cNvPr id="62504" name="TextBox 24">
              <a:extLst>
                <a:ext uri="{FF2B5EF4-FFF2-40B4-BE49-F238E27FC236}">
                  <a16:creationId xmlns:a16="http://schemas.microsoft.com/office/drawing/2014/main" id="{E7B12548-6040-6417-3D51-203E56AA3F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05600" y="4114800"/>
              <a:ext cx="1235970" cy="6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[2,0,1,0]</a:t>
              </a:r>
            </a:p>
          </p:txBody>
        </p:sp>
        <p:sp>
          <p:nvSpPr>
            <p:cNvPr id="62505" name="TextBox 24">
              <a:extLst>
                <a:ext uri="{FF2B5EF4-FFF2-40B4-BE49-F238E27FC236}">
                  <a16:creationId xmlns:a16="http://schemas.microsoft.com/office/drawing/2014/main" id="{2B9742EE-B028-423C-0538-5B1810325D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613645"/>
              <a:ext cx="1235970" cy="1107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[2,0,1,0]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Deliver!</a:t>
              </a:r>
            </a:p>
          </p:txBody>
        </p:sp>
        <p:sp>
          <p:nvSpPr>
            <p:cNvPr id="62506" name="TextBox 24">
              <a:extLst>
                <a:ext uri="{FF2B5EF4-FFF2-40B4-BE49-F238E27FC236}">
                  <a16:creationId xmlns:a16="http://schemas.microsoft.com/office/drawing/2014/main" id="{1390638E-479B-E1FA-5CFA-7CD58A2F6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0" y="2063353"/>
              <a:ext cx="1235970" cy="1107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[2,0,1,0]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Deliver!</a:t>
              </a:r>
            </a:p>
          </p:txBody>
        </p:sp>
        <p:sp>
          <p:nvSpPr>
            <p:cNvPr id="62507" name="TextBox 24">
              <a:extLst>
                <a:ext uri="{FF2B5EF4-FFF2-40B4-BE49-F238E27FC236}">
                  <a16:creationId xmlns:a16="http://schemas.microsoft.com/office/drawing/2014/main" id="{722FDAE4-8B62-0B4C-0341-919F86398F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3048001"/>
              <a:ext cx="1235970" cy="1107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[1,0,1,0]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Deliver!</a:t>
              </a: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392E5860-2B27-D8BC-B436-2C6E022369CB}"/>
                </a:ext>
              </a:extLst>
            </p:cNvPr>
            <p:cNvCxnSpPr>
              <a:endCxn id="62507" idx="1"/>
            </p:cNvCxnSpPr>
            <p:nvPr/>
          </p:nvCxnSpPr>
          <p:spPr bwMode="auto">
            <a:xfrm flipV="1">
              <a:off x="7086877" y="3602138"/>
              <a:ext cx="609624" cy="1807374"/>
            </a:xfrm>
            <a:prstGeom prst="straightConnector1">
              <a:avLst/>
            </a:prstGeom>
            <a:ln w="6350" cmpd="sng">
              <a:solidFill>
                <a:srgbClr val="008000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AFDD5836-6888-8908-C6FB-152729815B2F}"/>
                </a:ext>
              </a:extLst>
            </p:cNvPr>
            <p:cNvCxnSpPr/>
            <p:nvPr/>
          </p:nvCxnSpPr>
          <p:spPr bwMode="auto">
            <a:xfrm flipV="1">
              <a:off x="7315486" y="4952377"/>
              <a:ext cx="228609" cy="533324"/>
            </a:xfrm>
            <a:prstGeom prst="straightConnector1">
              <a:avLst/>
            </a:prstGeom>
            <a:ln w="6350" cmpd="sng">
              <a:solidFill>
                <a:srgbClr val="008000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510" name="TextBox 24">
              <a:extLst>
                <a:ext uri="{FF2B5EF4-FFF2-40B4-BE49-F238E27FC236}">
                  <a16:creationId xmlns:a16="http://schemas.microsoft.com/office/drawing/2014/main" id="{96AC470B-E3B1-D1C4-91A6-0AF98CA125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4495800"/>
              <a:ext cx="1235970" cy="1107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[2,0,1,0]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Deliver!</a:t>
              </a:r>
            </a:p>
          </p:txBody>
        </p:sp>
      </p:grpSp>
      <p:sp>
        <p:nvSpPr>
          <p:cNvPr id="50" name="Title 1">
            <a:extLst>
              <a:ext uri="{FF2B5EF4-FFF2-40B4-BE49-F238E27FC236}">
                <a16:creationId xmlns:a16="http://schemas.microsoft.com/office/drawing/2014/main" id="{D7A5D830-EC21-038E-E682-FDEB1954B3FF}"/>
              </a:ext>
            </a:extLst>
          </p:cNvPr>
          <p:cNvSpPr txBox="1">
            <a:spLocks/>
          </p:cNvSpPr>
          <p:nvPr/>
        </p:nvSpPr>
        <p:spPr bwMode="auto">
          <a:xfrm>
            <a:off x="0" y="4381500"/>
            <a:ext cx="4495800" cy="8572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9pPr>
          </a:lstStyle>
          <a:p>
            <a:pPr>
              <a:defRPr/>
            </a:pPr>
            <a:r>
              <a:rPr lang="en-US" altLang="en-US" sz="3000" b="1" kern="0" dirty="0">
                <a:ea typeface="ＭＳ Ｐゴシック" pitchFamily="34" charset="-128"/>
              </a:rPr>
              <a:t>FIFO Ordering: Example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Content Placeholder 2">
            <a:extLst>
              <a:ext uri="{FF2B5EF4-FFF2-40B4-BE49-F238E27FC236}">
                <a16:creationId xmlns:a16="http://schemas.microsoft.com/office/drawing/2014/main" id="{155F2D0C-B733-2DF1-0CEE-EF9B4DB5F5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485900"/>
            <a:ext cx="5334000" cy="35242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700" dirty="0"/>
              <a:t>Ensures </a:t>
            </a:r>
            <a:r>
              <a:rPr lang="en-US" altLang="en-US" sz="2700" dirty="0">
                <a:solidFill>
                  <a:srgbClr val="C00000"/>
                </a:solidFill>
              </a:rPr>
              <a:t>all</a:t>
            </a:r>
            <a:r>
              <a:rPr lang="en-US" altLang="en-US" sz="2700" dirty="0"/>
              <a:t> receivers </a:t>
            </a:r>
            <a:r>
              <a:rPr lang="en-US" altLang="en-US" sz="2700" dirty="0">
                <a:solidFill>
                  <a:srgbClr val="C00000"/>
                </a:solidFill>
              </a:rPr>
              <a:t>deliver</a:t>
            </a:r>
            <a:r>
              <a:rPr lang="en-US" altLang="en-US" sz="2700" dirty="0"/>
              <a:t> all multicasts in the same order</a:t>
            </a:r>
          </a:p>
          <a:p>
            <a:pPr>
              <a:lnSpc>
                <a:spcPct val="90000"/>
              </a:lnSpc>
            </a:pPr>
            <a:r>
              <a:rPr lang="en-US" altLang="en-US" sz="2700" dirty="0"/>
              <a:t>Formally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en-US" sz="2400" i="1" dirty="0">
                <a:latin typeface="Arial" panose="020B0604020202020204" pitchFamily="34" charset="0"/>
                <a:sym typeface="Wingdings" panose="05000000000000000000" pitchFamily="2" charset="2"/>
              </a:rPr>
              <a:t>If </a:t>
            </a:r>
            <a:r>
              <a:rPr lang="en-US" altLang="en-US" sz="2400" i="1" dirty="0">
                <a:solidFill>
                  <a:srgbClr val="C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a</a:t>
            </a:r>
            <a:r>
              <a:rPr lang="en-US" altLang="en-US" sz="2400" i="1" dirty="0">
                <a:latin typeface="Arial" panose="020B0604020202020204" pitchFamily="34" charset="0"/>
                <a:sym typeface="Wingdings" panose="05000000000000000000" pitchFamily="2" charset="2"/>
              </a:rPr>
              <a:t> correct process P delivers message </a:t>
            </a:r>
            <a:r>
              <a:rPr lang="en-US" altLang="en-US" sz="2400" i="1" dirty="0">
                <a:solidFill>
                  <a:srgbClr val="C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m before m</a:t>
            </a:r>
            <a:r>
              <a:rPr lang="ja-JP" altLang="en-US" sz="2400" i="1" dirty="0">
                <a:solidFill>
                  <a:srgbClr val="C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’</a:t>
            </a:r>
            <a:r>
              <a:rPr lang="en-US" altLang="ja-JP" sz="2400" i="1" dirty="0">
                <a:solidFill>
                  <a:srgbClr val="C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endParaRPr lang="en-US" altLang="ja-JP" sz="2400" i="1" dirty="0"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ja-JP" sz="2400" i="1" dirty="0">
                <a:latin typeface="Arial" panose="020B0604020202020204" pitchFamily="34" charset="0"/>
                <a:sym typeface="Wingdings" panose="05000000000000000000" pitchFamily="2" charset="2"/>
              </a:rPr>
              <a:t>then </a:t>
            </a:r>
            <a:r>
              <a:rPr lang="en-US" altLang="ja-JP" sz="2400" i="1" dirty="0">
                <a:solidFill>
                  <a:srgbClr val="C0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any</a:t>
            </a:r>
            <a:r>
              <a:rPr lang="en-US" altLang="ja-JP" sz="2400" i="1" dirty="0">
                <a:latin typeface="Arial" panose="020B0604020202020204" pitchFamily="34" charset="0"/>
                <a:sym typeface="Wingdings" panose="05000000000000000000" pitchFamily="2" charset="2"/>
              </a:rPr>
              <a:t> other correct process P’ that delivers m</a:t>
            </a:r>
            <a:r>
              <a:rPr lang="ja-JP" altLang="en-US" sz="2400" i="1" dirty="0">
                <a:latin typeface="Arial" panose="020B0604020202020204" pitchFamily="34" charset="0"/>
                <a:sym typeface="Wingdings" panose="05000000000000000000" pitchFamily="2" charset="2"/>
              </a:rPr>
              <a:t>’</a:t>
            </a:r>
            <a:r>
              <a:rPr lang="en-US" altLang="ja-JP" sz="2400" i="1" dirty="0">
                <a:latin typeface="Arial" panose="020B0604020202020204" pitchFamily="34" charset="0"/>
                <a:sym typeface="Wingdings" panose="05000000000000000000" pitchFamily="2" charset="2"/>
              </a:rPr>
              <a:t> would already have delivered m.</a:t>
            </a:r>
            <a:endParaRPr lang="en-US" altLang="ja-JP" sz="2400" i="1" dirty="0">
              <a:latin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endParaRPr lang="en-US" altLang="en-US" sz="2400" dirty="0"/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12D4C8DC-88F4-0065-32A1-CE8E73E2BB03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2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Total Ordering</a:t>
            </a:r>
          </a:p>
        </p:txBody>
      </p:sp>
      <p:sp>
        <p:nvSpPr>
          <p:cNvPr id="64515" name="Slide Number Placeholder 1">
            <a:extLst>
              <a:ext uri="{FF2B5EF4-FFF2-40B4-BE49-F238E27FC236}">
                <a16:creationId xmlns:a16="http://schemas.microsoft.com/office/drawing/2014/main" id="{96BF6935-D1C1-7697-CAA5-948569435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7EB6B5-5357-4927-857F-783A7A0879D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C0CD9B-5DE5-DBE7-BFC1-29129B21160F}"/>
              </a:ext>
            </a:extLst>
          </p:cNvPr>
          <p:cNvSpPr txBox="1"/>
          <p:nvPr/>
        </p:nvSpPr>
        <p:spPr>
          <a:xfrm>
            <a:off x="6248400" y="2571750"/>
            <a:ext cx="26260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to implement?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170C9-783F-C0E9-812B-CC6440526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Content Placeholder 2">
            <a:extLst>
              <a:ext uri="{FF2B5EF4-FFF2-40B4-BE49-F238E27FC236}">
                <a16:creationId xmlns:a16="http://schemas.microsoft.com/office/drawing/2014/main" id="{700021DE-CF1A-9D55-6B8E-F4EF9305FA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485900"/>
            <a:ext cx="7924800" cy="3524250"/>
          </a:xfrm>
        </p:spPr>
        <p:txBody>
          <a:bodyPr/>
          <a:lstStyle/>
          <a:p>
            <a:pPr lvl="0"/>
            <a:r>
              <a:rPr lang="en-US" sz="2800" dirty="0"/>
              <a:t>Each sender attaches its current local </a:t>
            </a:r>
            <a:r>
              <a:rPr lang="en-US" sz="2800" dirty="0">
                <a:solidFill>
                  <a:srgbClr val="C00000"/>
                </a:solidFill>
              </a:rPr>
              <a:t>physical timestamp </a:t>
            </a:r>
            <a:r>
              <a:rPr lang="en-US" sz="2800" dirty="0"/>
              <a:t>to every multicast message it sends</a:t>
            </a:r>
          </a:p>
          <a:p>
            <a:pPr lvl="0"/>
            <a:endParaRPr lang="en-US" sz="2800" dirty="0"/>
          </a:p>
          <a:p>
            <a:pPr lvl="0"/>
            <a:r>
              <a:rPr lang="en-US" sz="2800" dirty="0"/>
              <a:t>Each process </a:t>
            </a:r>
            <a:r>
              <a:rPr lang="en-US" sz="2800" dirty="0">
                <a:solidFill>
                  <a:srgbClr val="C00000"/>
                </a:solidFill>
              </a:rPr>
              <a:t>delivers</a:t>
            </a:r>
            <a:r>
              <a:rPr lang="en-US" sz="2800" dirty="0"/>
              <a:t> messages in </a:t>
            </a:r>
            <a:r>
              <a:rPr lang="en-US" sz="2800" dirty="0">
                <a:solidFill>
                  <a:srgbClr val="C00000"/>
                </a:solidFill>
              </a:rPr>
              <a:t>increasing order</a:t>
            </a:r>
            <a:r>
              <a:rPr lang="en-US" sz="2800" dirty="0"/>
              <a:t> of the message timestamps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(ties broken using process IDs)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sz="2000" dirty="0"/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D8A3D5F5-0D5C-E5DA-EB39-84054173A2CC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2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A First Cut Approach</a:t>
            </a:r>
          </a:p>
        </p:txBody>
      </p:sp>
      <p:sp>
        <p:nvSpPr>
          <p:cNvPr id="64515" name="Slide Number Placeholder 1">
            <a:extLst>
              <a:ext uri="{FF2B5EF4-FFF2-40B4-BE49-F238E27FC236}">
                <a16:creationId xmlns:a16="http://schemas.microsoft.com/office/drawing/2014/main" id="{5A3A61B5-2233-C181-7A62-3EA5B2ADF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7EB6B5-5357-4927-857F-783A7A0879D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9306227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76B40-675C-63C6-9BC9-860883BAB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DD9276-96FD-12EA-59CA-687ABFCB2684}"/>
              </a:ext>
            </a:extLst>
          </p:cNvPr>
          <p:cNvSpPr txBox="1"/>
          <p:nvPr/>
        </p:nvSpPr>
        <p:spPr>
          <a:xfrm>
            <a:off x="553641" y="453743"/>
            <a:ext cx="4565621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50" dirty="0">
                <a:solidFill>
                  <a:schemeClr val="bg1"/>
                </a:solidFill>
              </a:rPr>
              <a:t>https://pe.app/aishwaryaganesa</a:t>
            </a:r>
          </a:p>
        </p:txBody>
      </p:sp>
      <p:pic>
        <p:nvPicPr>
          <p:cNvPr id="7" name="Picture 6" descr="The image depicts a QR code with concentric black circles and a white background.&#10;&#10;AI-generated content may be incorrect.">
            <a:extLst>
              <a:ext uri="{FF2B5EF4-FFF2-40B4-BE49-F238E27FC236}">
                <a16:creationId xmlns:a16="http://schemas.microsoft.com/office/drawing/2014/main" id="{28944759-5E30-2714-DF20-8D3D4FA2B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6407" y="1504950"/>
            <a:ext cx="2937135" cy="2946797"/>
          </a:xfrm>
          <a:prstGeom prst="rect">
            <a:avLst/>
          </a:prstGeom>
        </p:spPr>
      </p:pic>
      <p:pic>
        <p:nvPicPr>
          <p:cNvPr id="4" name="Picture 3" descr="The image is a poll question on why a certain protocol may fail to guarantee total-order multicast in an asynchronous system, with options including physical clocks desynchronization, incorrect ordering rule, and violation of causal ordering.&#10;&#10;AI-generated content may be incorrect.">
            <a:extLst>
              <a:ext uri="{FF2B5EF4-FFF2-40B4-BE49-F238E27FC236}">
                <a16:creationId xmlns:a16="http://schemas.microsoft.com/office/drawing/2014/main" id="{8CAEB45D-C3AC-44DE-3FA8-FC96F6201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7404"/>
            <a:ext cx="9144000" cy="446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551956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3847C-8773-BC58-EC0F-833A55672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Content Placeholder 2">
            <a:extLst>
              <a:ext uri="{FF2B5EF4-FFF2-40B4-BE49-F238E27FC236}">
                <a16:creationId xmlns:a16="http://schemas.microsoft.com/office/drawing/2014/main" id="{612B7FD1-A831-7C5E-9345-FBB62FA746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485900"/>
            <a:ext cx="6629400" cy="3524250"/>
          </a:xfrm>
        </p:spPr>
        <p:txBody>
          <a:bodyPr/>
          <a:lstStyle/>
          <a:p>
            <a:pPr lvl="0"/>
            <a:r>
              <a:rPr lang="en-US" sz="2400" dirty="0"/>
              <a:t>Receiver does not know if a lower timestamped message is in the network</a:t>
            </a:r>
          </a:p>
          <a:p>
            <a:pPr lvl="0"/>
            <a:r>
              <a:rPr lang="en-US" sz="2400" dirty="0"/>
              <a:t>One way to solve this: </a:t>
            </a:r>
          </a:p>
          <a:p>
            <a:pPr lvl="1"/>
            <a:r>
              <a:rPr lang="en-US" sz="2000" dirty="0">
                <a:ea typeface="ＭＳ Ｐゴシック" pitchFamily="-111" charset="-128"/>
              </a:rPr>
              <a:t>Special process elected as leader or sequencer</a:t>
            </a:r>
          </a:p>
          <a:p>
            <a:pPr lvl="1"/>
            <a:r>
              <a:rPr lang="en-US" sz="2000" dirty="0"/>
              <a:t>Sequencer assigns contiguous, monotonically increasing sequence numbers (1, 2, 3, …) to messages.</a:t>
            </a:r>
          </a:p>
          <a:p>
            <a:pPr lvl="1"/>
            <a:r>
              <a:rPr lang="en-US" sz="2000" dirty="0"/>
              <a:t>Process knows to wait for missing timestamp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sz="2000" dirty="0"/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4E3CDBBF-5DEF-6462-7C8D-AF16392415E4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2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Problem with the First Cut Approach</a:t>
            </a:r>
          </a:p>
        </p:txBody>
      </p:sp>
      <p:sp>
        <p:nvSpPr>
          <p:cNvPr id="64515" name="Slide Number Placeholder 1">
            <a:extLst>
              <a:ext uri="{FF2B5EF4-FFF2-40B4-BE49-F238E27FC236}">
                <a16:creationId xmlns:a16="http://schemas.microsoft.com/office/drawing/2014/main" id="{551F266C-6FAC-2714-897B-CC07795A8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C7EB6B5-5357-4927-857F-783A7A0879D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2999957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7C7A8-303C-FF26-0291-047098640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128713"/>
            <a:ext cx="8686800" cy="363855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  <a:defRPr/>
            </a:pPr>
            <a:endParaRPr lang="en-US" sz="2400" dirty="0">
              <a:ea typeface="ＭＳ Ｐゴシック" pitchFamily="-111" charset="-128"/>
            </a:endParaRPr>
          </a:p>
          <a:p>
            <a:pPr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Send multicast at process P</a:t>
            </a:r>
            <a:r>
              <a:rPr lang="en-US" sz="2400" i="1" dirty="0">
                <a:ea typeface="ＭＳ Ｐゴシック" charset="0"/>
                <a:cs typeface="ＭＳ Ｐゴシック" charset="0"/>
              </a:rPr>
              <a:t>i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:</a:t>
            </a:r>
          </a:p>
          <a:p>
            <a:pPr lvl="1">
              <a:defRPr/>
            </a:pPr>
            <a:r>
              <a:rPr lang="en-US" sz="2000" dirty="0">
                <a:ea typeface="ＭＳ Ｐゴシック" charset="0"/>
                <a:cs typeface="ＭＳ Ｐゴシック" charset="0"/>
              </a:rPr>
              <a:t>Send multicast message M to </a:t>
            </a:r>
            <a:r>
              <a:rPr lang="en-US" sz="2000" b="1" dirty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both</a:t>
            </a:r>
            <a:r>
              <a:rPr lang="en-US" sz="2000" dirty="0">
                <a:ea typeface="ＭＳ Ｐゴシック" charset="0"/>
                <a:cs typeface="ＭＳ Ｐゴシック" charset="0"/>
              </a:rPr>
              <a:t> group and sequencer</a:t>
            </a:r>
          </a:p>
          <a:p>
            <a:pPr>
              <a:defRPr/>
            </a:pPr>
            <a:r>
              <a:rPr lang="en-US" sz="2400" dirty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Sequencer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:</a:t>
            </a:r>
          </a:p>
          <a:p>
            <a:pPr lvl="1">
              <a:defRPr/>
            </a:pPr>
            <a:r>
              <a:rPr lang="en-US" sz="2000" dirty="0">
                <a:ea typeface="ＭＳ Ｐゴシック" charset="0"/>
                <a:cs typeface="ＭＳ Ｐゴシック" charset="0"/>
              </a:rPr>
              <a:t>Maintains a </a:t>
            </a:r>
            <a:r>
              <a:rPr lang="en-US" sz="2000" dirty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global sequence number </a:t>
            </a:r>
            <a:r>
              <a:rPr lang="en-US" sz="2000" dirty="0">
                <a:ea typeface="ＭＳ Ｐゴシック" charset="0"/>
                <a:cs typeface="ＭＳ Ｐゴシック" charset="0"/>
              </a:rPr>
              <a:t>S (initially 0)</a:t>
            </a:r>
          </a:p>
          <a:p>
            <a:pPr lvl="1">
              <a:defRPr/>
            </a:pPr>
            <a:r>
              <a:rPr lang="en-US" sz="2000" dirty="0">
                <a:ea typeface="ＭＳ Ｐゴシック" charset="0"/>
                <a:cs typeface="ＭＳ Ｐゴシック" charset="0"/>
              </a:rPr>
              <a:t>When it receives a multicast message M, it sets S = S + 1, and multicasts &lt;M, S&gt;</a:t>
            </a:r>
          </a:p>
          <a:p>
            <a:pPr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Receive multicast at process P</a:t>
            </a:r>
            <a:r>
              <a:rPr lang="en-US" sz="2400" i="1" dirty="0">
                <a:ea typeface="ＭＳ Ｐゴシック" charset="0"/>
                <a:cs typeface="ＭＳ Ｐゴシック" charset="0"/>
              </a:rPr>
              <a:t>i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: </a:t>
            </a:r>
          </a:p>
          <a:p>
            <a:pPr lvl="1">
              <a:defRPr/>
            </a:pPr>
            <a:r>
              <a:rPr lang="en-US" sz="2000" dirty="0">
                <a:ea typeface="ＭＳ Ｐゴシック" charset="0"/>
                <a:cs typeface="ＭＳ Ｐゴシック" charset="0"/>
              </a:rPr>
              <a:t>P</a:t>
            </a:r>
            <a:r>
              <a:rPr lang="en-US" sz="2000" i="1" dirty="0">
                <a:ea typeface="ＭＳ Ｐゴシック" charset="0"/>
                <a:cs typeface="ＭＳ Ｐゴシック" charset="0"/>
              </a:rPr>
              <a:t>i </a:t>
            </a:r>
            <a:r>
              <a:rPr lang="en-US" sz="2000" dirty="0">
                <a:ea typeface="ＭＳ Ｐゴシック" charset="0"/>
                <a:cs typeface="ＭＳ Ｐゴシック" charset="0"/>
              </a:rPr>
              <a:t>maintains a </a:t>
            </a:r>
            <a:r>
              <a:rPr lang="en-US" sz="2000" dirty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local</a:t>
            </a:r>
            <a:r>
              <a:rPr lang="en-US" sz="2000" dirty="0">
                <a:ea typeface="ＭＳ Ｐゴシック" charset="0"/>
                <a:cs typeface="ＭＳ Ｐゴシック" charset="0"/>
              </a:rPr>
              <a:t> sequence number S</a:t>
            </a:r>
            <a:r>
              <a:rPr lang="en-US" sz="2000" i="1" dirty="0">
                <a:ea typeface="ＭＳ Ｐゴシック" charset="0"/>
                <a:cs typeface="ＭＳ Ｐゴシック" charset="0"/>
              </a:rPr>
              <a:t>i </a:t>
            </a:r>
            <a:r>
              <a:rPr lang="en-US" sz="2000" dirty="0">
                <a:ea typeface="ＭＳ Ｐゴシック" charset="0"/>
                <a:cs typeface="ＭＳ Ｐゴシック" charset="0"/>
              </a:rPr>
              <a:t>(initially 0)</a:t>
            </a:r>
          </a:p>
          <a:p>
            <a:pPr lvl="1">
              <a:defRPr/>
            </a:pPr>
            <a:r>
              <a:rPr lang="en-US" sz="2000" dirty="0">
                <a:ea typeface="ＭＳ Ｐゴシック" charset="0"/>
                <a:cs typeface="ＭＳ Ｐゴシック" charset="0"/>
              </a:rPr>
              <a:t>If P</a:t>
            </a:r>
            <a:r>
              <a:rPr lang="en-US" sz="2000" i="1" dirty="0">
                <a:ea typeface="ＭＳ Ｐゴシック" charset="0"/>
                <a:cs typeface="ＭＳ Ｐゴシック" charset="0"/>
              </a:rPr>
              <a:t>i </a:t>
            </a:r>
            <a:r>
              <a:rPr lang="en-US" sz="2000" dirty="0">
                <a:ea typeface="ＭＳ Ｐゴシック" charset="0"/>
                <a:cs typeface="ＭＳ Ｐゴシック" charset="0"/>
              </a:rPr>
              <a:t>receives a multicast M from </a:t>
            </a:r>
            <a:r>
              <a:rPr lang="en-US" sz="2000" dirty="0" err="1">
                <a:ea typeface="ＭＳ Ｐゴシック" charset="0"/>
                <a:cs typeface="ＭＳ Ｐゴシック" charset="0"/>
              </a:rPr>
              <a:t>P</a:t>
            </a:r>
            <a:r>
              <a:rPr lang="en-US" sz="2000" i="1" dirty="0" err="1">
                <a:ea typeface="ＭＳ Ｐゴシック" charset="0"/>
                <a:cs typeface="ＭＳ Ｐゴシック" charset="0"/>
              </a:rPr>
              <a:t>j</a:t>
            </a:r>
            <a:r>
              <a:rPr lang="en-US" sz="2000" dirty="0">
                <a:ea typeface="ＭＳ Ｐゴシック" charset="0"/>
                <a:cs typeface="ＭＳ Ｐゴシック" charset="0"/>
              </a:rPr>
              <a:t>, it buffers it until it </a:t>
            </a:r>
            <a:r>
              <a:rPr lang="en-US" sz="2000" dirty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both</a:t>
            </a:r>
          </a:p>
          <a:p>
            <a:pPr marL="1257300" lvl="2" indent="-342900">
              <a:buFont typeface="+mj-lt"/>
              <a:buAutoNum type="arabicPeriod"/>
              <a:defRPr/>
            </a:pPr>
            <a:r>
              <a:rPr lang="en-US" sz="1800" dirty="0">
                <a:ea typeface="ＭＳ Ｐゴシック" charset="0"/>
                <a:cs typeface="ＭＳ Ｐゴシック" charset="0"/>
              </a:rPr>
              <a:t>P</a:t>
            </a:r>
            <a:r>
              <a:rPr lang="en-US" sz="1800" i="1" dirty="0">
                <a:ea typeface="ＭＳ Ｐゴシック" charset="0"/>
                <a:cs typeface="ＭＳ Ｐゴシック" charset="0"/>
              </a:rPr>
              <a:t>i </a:t>
            </a:r>
            <a:r>
              <a:rPr lang="en-US" sz="1800" dirty="0">
                <a:ea typeface="ＭＳ Ｐゴシック" charset="0"/>
                <a:cs typeface="ＭＳ Ｐゴシック" charset="0"/>
              </a:rPr>
              <a:t>receives &lt;M, S(M)&gt; from sequencer, and </a:t>
            </a:r>
          </a:p>
          <a:p>
            <a:pPr marL="1257300" lvl="2" indent="-342900">
              <a:buFont typeface="+mj-lt"/>
              <a:buAutoNum type="arabicPeriod"/>
              <a:defRPr/>
            </a:pPr>
            <a:r>
              <a:rPr lang="en-US" sz="1800" dirty="0">
                <a:ea typeface="ＭＳ Ｐゴシック" charset="0"/>
                <a:cs typeface="ＭＳ Ｐゴシック" charset="0"/>
              </a:rPr>
              <a:t>S</a:t>
            </a:r>
            <a:r>
              <a:rPr lang="en-US" sz="1800" i="1" dirty="0">
                <a:ea typeface="ＭＳ Ｐゴシック" charset="0"/>
                <a:cs typeface="ＭＳ Ｐゴシック" charset="0"/>
              </a:rPr>
              <a:t>i </a:t>
            </a:r>
            <a:r>
              <a:rPr lang="en-US" sz="1800" dirty="0">
                <a:ea typeface="ＭＳ Ｐゴシック" charset="0"/>
                <a:cs typeface="ＭＳ Ｐゴシック" charset="0"/>
              </a:rPr>
              <a:t>+ 1 = S(M) </a:t>
            </a:r>
            <a:r>
              <a:rPr lang="en-US" sz="1800" dirty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(why is this condition needed?)</a:t>
            </a:r>
          </a:p>
          <a:p>
            <a:pPr marL="914400" lvl="2" indent="0">
              <a:buNone/>
              <a:defRPr/>
            </a:pPr>
            <a:r>
              <a:rPr lang="en-US" sz="1800" dirty="0">
                <a:ea typeface="ＭＳ Ｐゴシック" charset="0"/>
                <a:cs typeface="ＭＳ Ｐゴシック" charset="0"/>
              </a:rPr>
              <a:t>Then deliver message M to application and set S</a:t>
            </a:r>
            <a:r>
              <a:rPr lang="en-US" sz="1800" i="1" dirty="0">
                <a:ea typeface="ＭＳ Ｐゴシック" charset="0"/>
                <a:cs typeface="ＭＳ Ｐゴシック" charset="0"/>
              </a:rPr>
              <a:t>i </a:t>
            </a:r>
            <a:r>
              <a:rPr lang="en-US" sz="1800" dirty="0">
                <a:ea typeface="ＭＳ Ｐゴシック" charset="0"/>
                <a:cs typeface="ＭＳ Ｐゴシック" charset="0"/>
              </a:rPr>
              <a:t>= S</a:t>
            </a:r>
            <a:r>
              <a:rPr lang="en-US" sz="1800" i="1" dirty="0">
                <a:ea typeface="ＭＳ Ｐゴシック" charset="0"/>
                <a:cs typeface="ＭＳ Ｐゴシック" charset="0"/>
              </a:rPr>
              <a:t>i </a:t>
            </a:r>
            <a:r>
              <a:rPr lang="en-US" sz="1800" dirty="0">
                <a:ea typeface="ＭＳ Ｐゴシック" charset="0"/>
                <a:cs typeface="ＭＳ Ｐゴシック" charset="0"/>
              </a:rPr>
              <a:t>+ 1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975E58A3-550E-8919-FCBA-FD317A7F0D40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2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Sequencer-based Approach</a:t>
            </a:r>
          </a:p>
        </p:txBody>
      </p:sp>
      <p:sp>
        <p:nvSpPr>
          <p:cNvPr id="66563" name="Slide Number Placeholder 1">
            <a:extLst>
              <a:ext uri="{FF2B5EF4-FFF2-40B4-BE49-F238E27FC236}">
                <a16:creationId xmlns:a16="http://schemas.microsoft.com/office/drawing/2014/main" id="{CB6F904B-CBFE-ECDE-B178-129CE3E86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39E764D-867C-471E-A535-3A977CBACDB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Content Placeholder 2">
            <a:extLst>
              <a:ext uri="{FF2B5EF4-FFF2-40B4-BE49-F238E27FC236}">
                <a16:creationId xmlns:a16="http://schemas.microsoft.com/office/drawing/2014/main" id="{228451F9-329E-56AA-209B-45CE9C53DDF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504950"/>
            <a:ext cx="5562600" cy="3505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500" dirty="0"/>
              <a:t>Multicasts whose send events are causally related, must be </a:t>
            </a:r>
            <a:r>
              <a:rPr lang="en-US" altLang="en-US" sz="2500" dirty="0">
                <a:solidFill>
                  <a:srgbClr val="C00000"/>
                </a:solidFill>
              </a:rPr>
              <a:t>delivered</a:t>
            </a:r>
            <a:r>
              <a:rPr lang="en-US" altLang="en-US" sz="2500" dirty="0"/>
              <a:t> in the same </a:t>
            </a:r>
            <a:r>
              <a:rPr lang="en-US" altLang="en-US" sz="2500" dirty="0">
                <a:solidFill>
                  <a:srgbClr val="C00000"/>
                </a:solidFill>
              </a:rPr>
              <a:t>causality-obeying order </a:t>
            </a:r>
            <a:r>
              <a:rPr lang="en-US" altLang="en-US" sz="2500" dirty="0"/>
              <a:t>at all receivers</a:t>
            </a:r>
          </a:p>
          <a:p>
            <a:pPr>
              <a:lnSpc>
                <a:spcPct val="80000"/>
              </a:lnSpc>
            </a:pPr>
            <a:r>
              <a:rPr lang="en-US" altLang="en-US" sz="2500" dirty="0"/>
              <a:t>Formally</a:t>
            </a:r>
          </a:p>
          <a:p>
            <a:pPr lvl="1">
              <a:lnSpc>
                <a:spcPct val="80000"/>
              </a:lnSpc>
            </a:pPr>
            <a:r>
              <a:rPr lang="en-US" altLang="en-US" sz="2200" i="1" dirty="0">
                <a:latin typeface="Arial" panose="020B0604020202020204" pitchFamily="34" charset="0"/>
              </a:rPr>
              <a:t>If multicast(</a:t>
            </a:r>
            <a:r>
              <a:rPr lang="en-US" altLang="en-US" sz="2200" i="1" dirty="0" err="1">
                <a:latin typeface="Arial" panose="020B0604020202020204" pitchFamily="34" charset="0"/>
              </a:rPr>
              <a:t>g,m</a:t>
            </a:r>
            <a:r>
              <a:rPr lang="en-US" altLang="en-US" sz="2200" i="1" dirty="0">
                <a:latin typeface="Arial" panose="020B0604020202020204" pitchFamily="34" charset="0"/>
              </a:rPr>
              <a:t>) </a:t>
            </a:r>
            <a:r>
              <a:rPr lang="en-US" altLang="en-US" sz="2200" i="1" dirty="0">
                <a:latin typeface="Arial" panose="020B0604020202020204" pitchFamily="34" charset="0"/>
                <a:sym typeface="Wingdings" panose="05000000000000000000" pitchFamily="2" charset="2"/>
              </a:rPr>
              <a:t> multicast(</a:t>
            </a:r>
            <a:r>
              <a:rPr lang="en-US" altLang="en-US" sz="2200" i="1" dirty="0" err="1">
                <a:latin typeface="Arial" panose="020B0604020202020204" pitchFamily="34" charset="0"/>
                <a:sym typeface="Wingdings" panose="05000000000000000000" pitchFamily="2" charset="2"/>
              </a:rPr>
              <a:t>g,m</a:t>
            </a:r>
            <a:r>
              <a:rPr lang="ja-JP" altLang="en-US" sz="2200" i="1" dirty="0">
                <a:latin typeface="Arial" panose="020B0604020202020204" pitchFamily="34" charset="0"/>
                <a:sym typeface="Wingdings" panose="05000000000000000000" pitchFamily="2" charset="2"/>
              </a:rPr>
              <a:t>’</a:t>
            </a:r>
            <a:r>
              <a:rPr lang="en-US" altLang="ja-JP" sz="2200" i="1" dirty="0">
                <a:latin typeface="Arial" panose="020B0604020202020204" pitchFamily="34" charset="0"/>
                <a:sym typeface="Wingdings" panose="05000000000000000000" pitchFamily="2" charset="2"/>
              </a:rPr>
              <a:t>) 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en-US" altLang="ja-JP" sz="2200" i="1" dirty="0">
                <a:latin typeface="Arial" panose="020B0604020202020204" pitchFamily="34" charset="0"/>
                <a:sym typeface="Wingdings" panose="05000000000000000000" pitchFamily="2" charset="2"/>
              </a:rPr>
              <a:t>then any correct process that delivers m</a:t>
            </a:r>
            <a:r>
              <a:rPr lang="ja-JP" altLang="en-US" sz="2200" i="1" dirty="0">
                <a:latin typeface="Arial" panose="020B0604020202020204" pitchFamily="34" charset="0"/>
                <a:sym typeface="Wingdings" panose="05000000000000000000" pitchFamily="2" charset="2"/>
              </a:rPr>
              <a:t>’</a:t>
            </a:r>
            <a:r>
              <a:rPr lang="en-US" altLang="ja-JP" sz="2200" i="1" dirty="0">
                <a:latin typeface="Arial" panose="020B0604020202020204" pitchFamily="34" charset="0"/>
                <a:sym typeface="Wingdings" panose="05000000000000000000" pitchFamily="2" charset="2"/>
              </a:rPr>
              <a:t> would already have delivered m.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AB1EC72A-8835-0A47-0CA4-CCCFD1B2141F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2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Causal Ordering</a:t>
            </a:r>
          </a:p>
        </p:txBody>
      </p:sp>
      <p:sp>
        <p:nvSpPr>
          <p:cNvPr id="68611" name="Slide Number Placeholder 1">
            <a:extLst>
              <a:ext uri="{FF2B5EF4-FFF2-40B4-BE49-F238E27FC236}">
                <a16:creationId xmlns:a16="http://schemas.microsoft.com/office/drawing/2014/main" id="{E7414F45-2401-2D72-E2F5-37E61283B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E3779C-664C-4481-88CD-02FED388FF3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Content Placeholder 2">
            <a:extLst>
              <a:ext uri="{FF2B5EF4-FFF2-40B4-BE49-F238E27FC236}">
                <a16:creationId xmlns:a16="http://schemas.microsoft.com/office/drawing/2014/main" id="{33C531C8-9460-C553-D03F-F4D22F4D62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428750"/>
            <a:ext cx="5486400" cy="3714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600" dirty="0"/>
              <a:t>Each receiver maintains a vector of per-sender sequence numbers (integers)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/>
              <a:t>Processes P</a:t>
            </a:r>
            <a:r>
              <a:rPr lang="en-US" altLang="en-US" sz="2200" i="1" dirty="0"/>
              <a:t>1 </a:t>
            </a:r>
            <a:r>
              <a:rPr lang="en-US" altLang="en-US" sz="2200" dirty="0"/>
              <a:t>through P</a:t>
            </a:r>
            <a:r>
              <a:rPr lang="en-US" altLang="en-US" sz="2200" i="1" dirty="0"/>
              <a:t>N</a:t>
            </a:r>
            <a:endParaRPr lang="en-US" altLang="en-US" sz="2200" dirty="0"/>
          </a:p>
          <a:p>
            <a:pPr lvl="1">
              <a:lnSpc>
                <a:spcPct val="90000"/>
              </a:lnSpc>
            </a:pPr>
            <a:r>
              <a:rPr lang="en-US" altLang="en-US" sz="2200" dirty="0"/>
              <a:t>P</a:t>
            </a:r>
            <a:r>
              <a:rPr lang="en-US" altLang="en-US" sz="2200" i="1" dirty="0"/>
              <a:t>i</a:t>
            </a:r>
            <a:r>
              <a:rPr lang="en-US" altLang="en-US" sz="2200" dirty="0"/>
              <a:t> maintains a vector P</a:t>
            </a:r>
            <a:r>
              <a:rPr lang="en-US" altLang="en-US" sz="2200" i="1" dirty="0"/>
              <a:t>i</a:t>
            </a:r>
            <a:r>
              <a:rPr lang="en-US" altLang="en-US" sz="2200" dirty="0"/>
              <a:t>[1…N]  (initially all zeroes)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/>
              <a:t>P</a:t>
            </a:r>
            <a:r>
              <a:rPr lang="en-US" altLang="en-US" sz="2200" i="1" dirty="0"/>
              <a:t>i</a:t>
            </a:r>
            <a:r>
              <a:rPr lang="en-US" altLang="en-US" sz="2200" dirty="0"/>
              <a:t>[</a:t>
            </a:r>
            <a:r>
              <a:rPr lang="en-US" altLang="en-US" sz="2200" i="1" dirty="0"/>
              <a:t>j</a:t>
            </a:r>
            <a:r>
              <a:rPr lang="en-US" altLang="en-US" sz="2200" dirty="0"/>
              <a:t>] is the latest sequence number P</a:t>
            </a:r>
            <a:r>
              <a:rPr lang="en-US" altLang="en-US" sz="2200" i="1" dirty="0"/>
              <a:t>i </a:t>
            </a:r>
            <a:r>
              <a:rPr lang="en-US" altLang="en-US" sz="2200" dirty="0"/>
              <a:t>has </a:t>
            </a:r>
            <a:r>
              <a:rPr lang="en-US" altLang="en-US" sz="2200" dirty="0">
                <a:solidFill>
                  <a:srgbClr val="C00000"/>
                </a:solidFill>
              </a:rPr>
              <a:t>delivered</a:t>
            </a:r>
            <a:r>
              <a:rPr lang="en-US" altLang="en-US" sz="2200" dirty="0"/>
              <a:t> from </a:t>
            </a:r>
            <a:r>
              <a:rPr lang="en-US" altLang="en-US" sz="2200" dirty="0" err="1"/>
              <a:t>P</a:t>
            </a:r>
            <a:r>
              <a:rPr lang="en-US" altLang="en-US" sz="2200" i="1" dirty="0" err="1"/>
              <a:t>j</a:t>
            </a:r>
            <a:endParaRPr lang="en-US" altLang="en-US" sz="2200" i="1" dirty="0"/>
          </a:p>
          <a:p>
            <a:pPr lvl="1">
              <a:lnSpc>
                <a:spcPct val="90000"/>
              </a:lnSpc>
            </a:pPr>
            <a:r>
              <a:rPr lang="en-US" altLang="en-US" sz="2200" dirty="0"/>
              <a:t>Similar to FIFO Multicast,                  but updating rules are different</a:t>
            </a:r>
          </a:p>
          <a:p>
            <a:pPr lvl="1">
              <a:lnSpc>
                <a:spcPct val="90000"/>
              </a:lnSpc>
            </a:pPr>
            <a:endParaRPr lang="en-US" altLang="en-US" sz="2200" dirty="0"/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9440B1AA-C8AD-2BE0-1D13-5EF2A87BCABD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Causal Multicast: </a:t>
            </a:r>
            <a:r>
              <a:rPr lang="en-US" altLang="en-US" sz="4000" kern="0" dirty="0" err="1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Datastructures</a:t>
            </a:r>
            <a:endParaRPr lang="en-US" altLang="en-US" sz="4000" kern="0" dirty="0">
              <a:solidFill>
                <a:schemeClr val="bg1"/>
              </a:solidFill>
              <a:latin typeface="Whitney-BlackSC" pitchFamily="50" charset="0"/>
              <a:ea typeface="ＭＳ Ｐゴシック" pitchFamily="34" charset="-128"/>
            </a:endParaRPr>
          </a:p>
        </p:txBody>
      </p:sp>
      <p:sp>
        <p:nvSpPr>
          <p:cNvPr id="70659" name="Slide Number Placeholder 1">
            <a:extLst>
              <a:ext uri="{FF2B5EF4-FFF2-40B4-BE49-F238E27FC236}">
                <a16:creationId xmlns:a16="http://schemas.microsoft.com/office/drawing/2014/main" id="{18F4F537-06ED-527E-E360-18AE4360A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A477DD8-225E-49AB-8BDE-BFB36BD71A6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Content Placeholder 2">
            <a:extLst>
              <a:ext uri="{FF2B5EF4-FFF2-40B4-BE49-F238E27FC236}">
                <a16:creationId xmlns:a16="http://schemas.microsoft.com/office/drawing/2014/main" id="{D0A936AB-C6AC-1B80-1D1C-361B4D0F2B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" y="1428750"/>
            <a:ext cx="9067800" cy="3657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200" dirty="0">
                <a:solidFill>
                  <a:srgbClr val="C00000"/>
                </a:solidFill>
              </a:rPr>
              <a:t>Send</a:t>
            </a:r>
            <a:r>
              <a:rPr lang="en-US" altLang="en-US" sz="2200" dirty="0"/>
              <a:t> multicast at process </a:t>
            </a:r>
            <a:r>
              <a:rPr lang="en-US" altLang="en-US" sz="2200" dirty="0" err="1"/>
              <a:t>P</a:t>
            </a:r>
            <a:r>
              <a:rPr lang="en-US" altLang="en-US" sz="2200" i="1" dirty="0" err="1"/>
              <a:t>j</a:t>
            </a:r>
            <a:r>
              <a:rPr lang="en-US" altLang="en-US" sz="2200" dirty="0"/>
              <a:t>: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Set </a:t>
            </a:r>
            <a:r>
              <a:rPr lang="en-US" altLang="en-US" sz="1900" dirty="0" err="1"/>
              <a:t>P</a:t>
            </a:r>
            <a:r>
              <a:rPr lang="en-US" altLang="en-US" sz="1900" i="1" dirty="0" err="1"/>
              <a:t>j</a:t>
            </a:r>
            <a:r>
              <a:rPr lang="en-US" altLang="en-US" sz="1900" dirty="0"/>
              <a:t>[</a:t>
            </a:r>
            <a:r>
              <a:rPr lang="en-US" altLang="en-US" sz="1900" i="1" dirty="0"/>
              <a:t>j</a:t>
            </a:r>
            <a:r>
              <a:rPr lang="en-US" altLang="en-US" sz="1900" dirty="0"/>
              <a:t>] = </a:t>
            </a:r>
            <a:r>
              <a:rPr lang="en-US" altLang="en-US" sz="1900" dirty="0" err="1"/>
              <a:t>P</a:t>
            </a:r>
            <a:r>
              <a:rPr lang="en-US" altLang="en-US" sz="1900" i="1" dirty="0" err="1"/>
              <a:t>j</a:t>
            </a:r>
            <a:r>
              <a:rPr lang="en-US" altLang="en-US" sz="1900" dirty="0"/>
              <a:t>[</a:t>
            </a:r>
            <a:r>
              <a:rPr lang="en-US" altLang="en-US" sz="1900" i="1" dirty="0"/>
              <a:t>j</a:t>
            </a:r>
            <a:r>
              <a:rPr lang="en-US" altLang="en-US" sz="1900" dirty="0"/>
              <a:t>] + 1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Include new </a:t>
            </a:r>
            <a:r>
              <a:rPr lang="en-US" altLang="en-US" sz="1900" dirty="0">
                <a:solidFill>
                  <a:srgbClr val="C00000"/>
                </a:solidFill>
              </a:rPr>
              <a:t>entire</a:t>
            </a:r>
            <a:r>
              <a:rPr lang="en-US" altLang="en-US" sz="1900" dirty="0"/>
              <a:t> </a:t>
            </a:r>
            <a:r>
              <a:rPr lang="en-US" altLang="en-US" sz="1900" dirty="0">
                <a:solidFill>
                  <a:srgbClr val="C00000"/>
                </a:solidFill>
              </a:rPr>
              <a:t>vector</a:t>
            </a:r>
            <a:r>
              <a:rPr lang="en-US" altLang="en-US" sz="1900" dirty="0"/>
              <a:t> </a:t>
            </a:r>
            <a:r>
              <a:rPr lang="en-US" altLang="en-US" sz="1900" dirty="0" err="1"/>
              <a:t>P</a:t>
            </a:r>
            <a:r>
              <a:rPr lang="en-US" altLang="en-US" sz="1900" i="1" dirty="0" err="1"/>
              <a:t>j</a:t>
            </a:r>
            <a:r>
              <a:rPr lang="en-US" altLang="en-US" sz="1900" dirty="0"/>
              <a:t>[1…N] in multicast message</a:t>
            </a:r>
          </a:p>
          <a:p>
            <a:pPr>
              <a:lnSpc>
                <a:spcPct val="80000"/>
              </a:lnSpc>
            </a:pPr>
            <a:r>
              <a:rPr lang="en-US" altLang="en-US" sz="2200" dirty="0">
                <a:solidFill>
                  <a:srgbClr val="C00000"/>
                </a:solidFill>
              </a:rPr>
              <a:t>Receive</a:t>
            </a:r>
            <a:r>
              <a:rPr lang="en-US" altLang="en-US" sz="2200" dirty="0"/>
              <a:t> multicast at P</a:t>
            </a:r>
            <a:r>
              <a:rPr lang="en-US" altLang="en-US" sz="2200" i="1" dirty="0"/>
              <a:t>i </a:t>
            </a:r>
            <a:r>
              <a:rPr lang="en-US" altLang="en-US" sz="2200" dirty="0"/>
              <a:t>from </a:t>
            </a:r>
            <a:r>
              <a:rPr lang="en-US" altLang="en-US" sz="2200" dirty="0" err="1"/>
              <a:t>P</a:t>
            </a:r>
            <a:r>
              <a:rPr lang="en-US" altLang="en-US" sz="2200" i="1" dirty="0" err="1"/>
              <a:t>j</a:t>
            </a:r>
            <a:r>
              <a:rPr lang="en-US" altLang="en-US" sz="2200" i="1" dirty="0"/>
              <a:t> </a:t>
            </a:r>
            <a:r>
              <a:rPr lang="en-US" altLang="en-US" sz="2200" dirty="0"/>
              <a:t>with vector M[1…N] in message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200" dirty="0"/>
              <a:t>      </a:t>
            </a:r>
            <a:r>
              <a:rPr lang="en-US" altLang="en-US" sz="2200" dirty="0">
                <a:solidFill>
                  <a:srgbClr val="C00000"/>
                </a:solidFill>
              </a:rPr>
              <a:t>buffer</a:t>
            </a:r>
            <a:r>
              <a:rPr lang="en-US" altLang="en-US" sz="2200" dirty="0"/>
              <a:t> it until both:</a:t>
            </a:r>
          </a:p>
          <a:p>
            <a:pPr lvl="1">
              <a:lnSpc>
                <a:spcPct val="8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sz="1900" dirty="0"/>
              <a:t>This message is the </a:t>
            </a:r>
            <a:r>
              <a:rPr lang="en-US" altLang="en-US" sz="1900" dirty="0">
                <a:solidFill>
                  <a:srgbClr val="C00000"/>
                </a:solidFill>
              </a:rPr>
              <a:t>next</a:t>
            </a:r>
            <a:r>
              <a:rPr lang="en-US" altLang="en-US" sz="1900" dirty="0"/>
              <a:t> one P</a:t>
            </a:r>
            <a:r>
              <a:rPr lang="en-US" altLang="en-US" sz="1900" i="1" dirty="0"/>
              <a:t>i</a:t>
            </a:r>
            <a:r>
              <a:rPr lang="en-US" altLang="en-US" sz="1900" dirty="0"/>
              <a:t> is </a:t>
            </a:r>
            <a:r>
              <a:rPr lang="en-US" altLang="en-US" sz="1900" dirty="0">
                <a:solidFill>
                  <a:srgbClr val="C00000"/>
                </a:solidFill>
              </a:rPr>
              <a:t>expecting</a:t>
            </a:r>
            <a:r>
              <a:rPr lang="en-US" altLang="en-US" sz="1900" dirty="0"/>
              <a:t> from </a:t>
            </a:r>
            <a:r>
              <a:rPr lang="en-US" altLang="en-US" sz="1900" dirty="0" err="1"/>
              <a:t>P</a:t>
            </a:r>
            <a:r>
              <a:rPr lang="en-US" altLang="en-US" sz="1900" i="1" dirty="0" err="1"/>
              <a:t>j</a:t>
            </a:r>
            <a:r>
              <a:rPr lang="en-US" altLang="en-US" sz="1900" dirty="0"/>
              <a:t>, i.e., </a:t>
            </a:r>
          </a:p>
          <a:p>
            <a:pPr marL="1371600" lvl="2" indent="-514350">
              <a:lnSpc>
                <a:spcPct val="80000"/>
              </a:lnSpc>
            </a:pPr>
            <a:r>
              <a:rPr lang="en-US" altLang="en-US" sz="1600" dirty="0"/>
              <a:t>M[</a:t>
            </a:r>
            <a:r>
              <a:rPr lang="en-US" altLang="en-US" sz="1600" i="1" dirty="0"/>
              <a:t>j</a:t>
            </a:r>
            <a:r>
              <a:rPr lang="en-US" altLang="en-US" sz="1600" dirty="0"/>
              <a:t>] = P</a:t>
            </a:r>
            <a:r>
              <a:rPr lang="en-US" altLang="en-US" sz="1600" i="1" dirty="0"/>
              <a:t>i</a:t>
            </a:r>
            <a:r>
              <a:rPr lang="en-US" altLang="en-US" sz="1600" dirty="0"/>
              <a:t>[</a:t>
            </a:r>
            <a:r>
              <a:rPr lang="en-US" altLang="en-US" sz="1600" i="1" dirty="0"/>
              <a:t>j</a:t>
            </a:r>
            <a:r>
              <a:rPr lang="en-US" altLang="en-US" sz="1600" dirty="0"/>
              <a:t>] + 1</a:t>
            </a:r>
          </a:p>
          <a:p>
            <a:pPr lvl="1">
              <a:lnSpc>
                <a:spcPct val="8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sz="1900" dirty="0">
                <a:solidFill>
                  <a:srgbClr val="C00000"/>
                </a:solidFill>
              </a:rPr>
              <a:t>All</a:t>
            </a:r>
            <a:r>
              <a:rPr lang="en-US" altLang="en-US" sz="1900" dirty="0"/>
              <a:t> multicasts, anywhere in group, which </a:t>
            </a:r>
            <a:r>
              <a:rPr lang="en-US" altLang="en-US" sz="1900" dirty="0">
                <a:solidFill>
                  <a:srgbClr val="C00000"/>
                </a:solidFill>
              </a:rPr>
              <a:t>happened-before</a:t>
            </a:r>
            <a:r>
              <a:rPr lang="en-US" altLang="en-US" sz="1900" dirty="0"/>
              <a:t> M have been </a:t>
            </a:r>
            <a:r>
              <a:rPr lang="en-US" altLang="en-US" sz="1900" dirty="0">
                <a:solidFill>
                  <a:srgbClr val="C00000"/>
                </a:solidFill>
              </a:rPr>
              <a:t>delivered</a:t>
            </a:r>
            <a:r>
              <a:rPr lang="en-US" altLang="en-US" sz="1900" dirty="0"/>
              <a:t> at P</a:t>
            </a:r>
            <a:r>
              <a:rPr lang="en-US" altLang="en-US" sz="1900" i="1" dirty="0"/>
              <a:t>i</a:t>
            </a:r>
            <a:r>
              <a:rPr lang="en-US" altLang="en-US" sz="1900" dirty="0"/>
              <a:t>, i.e., </a:t>
            </a:r>
          </a:p>
          <a:p>
            <a:pPr marL="1371600" lvl="2" indent="-514350">
              <a:lnSpc>
                <a:spcPct val="80000"/>
              </a:lnSpc>
            </a:pPr>
            <a:r>
              <a:rPr lang="en-US" altLang="en-US" sz="1600" dirty="0"/>
              <a:t>For all </a:t>
            </a:r>
            <a:r>
              <a:rPr lang="en-US" altLang="en-US" sz="1600" i="1" dirty="0"/>
              <a:t>k</a:t>
            </a:r>
            <a:r>
              <a:rPr lang="en-US" altLang="en-US" sz="1600" dirty="0"/>
              <a:t> ≠ </a:t>
            </a:r>
            <a:r>
              <a:rPr lang="en-US" altLang="en-US" sz="1600" i="1" dirty="0"/>
              <a:t>j</a:t>
            </a:r>
            <a:r>
              <a:rPr lang="en-US" altLang="en-US" sz="1600" dirty="0"/>
              <a:t>: M[</a:t>
            </a:r>
            <a:r>
              <a:rPr lang="en-US" altLang="en-US" sz="1600" i="1" dirty="0"/>
              <a:t>k</a:t>
            </a:r>
            <a:r>
              <a:rPr lang="en-US" altLang="en-US" sz="1600" dirty="0"/>
              <a:t>] ≤ P</a:t>
            </a:r>
            <a:r>
              <a:rPr lang="en-US" altLang="en-US" sz="1600" i="1" dirty="0"/>
              <a:t>i</a:t>
            </a:r>
            <a:r>
              <a:rPr lang="en-US" altLang="en-US" sz="1600" dirty="0"/>
              <a:t>[</a:t>
            </a:r>
            <a:r>
              <a:rPr lang="en-US" altLang="en-US" sz="1600" i="1" dirty="0"/>
              <a:t>k</a:t>
            </a:r>
            <a:r>
              <a:rPr lang="en-US" altLang="en-US" sz="1600" dirty="0"/>
              <a:t>]</a:t>
            </a:r>
          </a:p>
          <a:p>
            <a:pPr marL="1371600" lvl="2" indent="-514350">
              <a:lnSpc>
                <a:spcPct val="80000"/>
              </a:lnSpc>
            </a:pPr>
            <a:r>
              <a:rPr lang="en-US" altLang="en-US" sz="1600" dirty="0"/>
              <a:t>i.e., </a:t>
            </a:r>
            <a:r>
              <a:rPr lang="en-US" altLang="en-US" sz="1600" b="1" i="1" dirty="0"/>
              <a:t>Receiver satisfies causality</a:t>
            </a:r>
            <a:r>
              <a:rPr lang="en-US" altLang="en-US" sz="1600" dirty="0"/>
              <a:t> </a:t>
            </a:r>
          </a:p>
          <a:p>
            <a:pPr lvl="1">
              <a:lnSpc>
                <a:spcPct val="8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sz="1900" dirty="0"/>
              <a:t>When above two conditions satisfied, deliver M to application and </a:t>
            </a:r>
            <a:r>
              <a:rPr lang="en-US" altLang="en-US" sz="1900" dirty="0">
                <a:solidFill>
                  <a:srgbClr val="C00000"/>
                </a:solidFill>
              </a:rPr>
              <a:t>set P</a:t>
            </a:r>
            <a:r>
              <a:rPr lang="en-US" altLang="en-US" sz="1900" i="1" dirty="0">
                <a:solidFill>
                  <a:srgbClr val="C00000"/>
                </a:solidFill>
              </a:rPr>
              <a:t>i</a:t>
            </a:r>
            <a:r>
              <a:rPr lang="en-US" altLang="en-US" sz="1900" dirty="0">
                <a:solidFill>
                  <a:srgbClr val="C00000"/>
                </a:solidFill>
              </a:rPr>
              <a:t>[</a:t>
            </a:r>
            <a:r>
              <a:rPr lang="en-US" altLang="en-US" sz="1900" i="1" dirty="0">
                <a:solidFill>
                  <a:srgbClr val="C00000"/>
                </a:solidFill>
              </a:rPr>
              <a:t>j</a:t>
            </a:r>
            <a:r>
              <a:rPr lang="en-US" altLang="en-US" sz="1900" dirty="0">
                <a:solidFill>
                  <a:srgbClr val="C00000"/>
                </a:solidFill>
              </a:rPr>
              <a:t>] = M[</a:t>
            </a:r>
            <a:r>
              <a:rPr lang="en-US" altLang="en-US" sz="1900" i="1" dirty="0">
                <a:solidFill>
                  <a:srgbClr val="C00000"/>
                </a:solidFill>
              </a:rPr>
              <a:t>j</a:t>
            </a:r>
            <a:r>
              <a:rPr lang="en-US" altLang="en-US" sz="1900" dirty="0">
                <a:solidFill>
                  <a:srgbClr val="C00000"/>
                </a:solidFill>
              </a:rPr>
              <a:t>]</a:t>
            </a:r>
          </a:p>
        </p:txBody>
      </p:sp>
      <p:sp>
        <p:nvSpPr>
          <p:cNvPr id="5" name="Rectangle 1026">
            <a:extLst>
              <a:ext uri="{FF2B5EF4-FFF2-40B4-BE49-F238E27FC236}">
                <a16:creationId xmlns:a16="http://schemas.microsoft.com/office/drawing/2014/main" id="{30DE7BA0-9CF3-20FB-002F-94FF876BD5CF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Causal Multicast: Updating Rules</a:t>
            </a:r>
          </a:p>
        </p:txBody>
      </p:sp>
      <p:sp>
        <p:nvSpPr>
          <p:cNvPr id="72707" name="Slide Number Placeholder 1">
            <a:extLst>
              <a:ext uri="{FF2B5EF4-FFF2-40B4-BE49-F238E27FC236}">
                <a16:creationId xmlns:a16="http://schemas.microsoft.com/office/drawing/2014/main" id="{3FE8E575-4A94-FC43-E9D1-BADA6031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857BBA3-0FD2-4610-B702-3E9ADDE5DE8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>
            <a:extLst>
              <a:ext uri="{FF2B5EF4-FFF2-40B4-BE49-F238E27FC236}">
                <a16:creationId xmlns:a16="http://schemas.microsoft.com/office/drawing/2014/main" id="{1C180786-CAE4-82F8-D2B1-DC293D981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74757" name="Group 14">
            <a:extLst>
              <a:ext uri="{FF2B5EF4-FFF2-40B4-BE49-F238E27FC236}">
                <a16:creationId xmlns:a16="http://schemas.microsoft.com/office/drawing/2014/main" id="{FF81F7A1-7E13-2DB5-12F1-40CA70ECB2AB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48078"/>
            <a:ext cx="8458200" cy="4004872"/>
            <a:chOff x="152400" y="1143000"/>
            <a:chExt cx="8458200" cy="5339968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9A818F7-FF74-5529-8A48-3786CE7EA102}"/>
                </a:ext>
              </a:extLst>
            </p:cNvPr>
            <p:cNvCxnSpPr/>
            <p:nvPr/>
          </p:nvCxnSpPr>
          <p:spPr bwMode="auto">
            <a:xfrm>
              <a:off x="914400" y="1371086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5595FF31-1A29-1128-DF2C-7B150C5A18E0}"/>
                </a:ext>
              </a:extLst>
            </p:cNvPr>
            <p:cNvCxnSpPr/>
            <p:nvPr/>
          </p:nvCxnSpPr>
          <p:spPr bwMode="auto">
            <a:xfrm>
              <a:off x="914400" y="2818924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762" name="TextBox 9">
              <a:extLst>
                <a:ext uri="{FF2B5EF4-FFF2-40B4-BE49-F238E27FC236}">
                  <a16:creationId xmlns:a16="http://schemas.microsoft.com/office/drawing/2014/main" id="{F5FA8269-6BD5-1525-44BC-792704901D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1676508"/>
              <a:ext cx="884227" cy="615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A04DA4BE-3B08-00EA-D035-FFDC7C9505D2}"/>
                </a:ext>
              </a:extLst>
            </p:cNvPr>
            <p:cNvCxnSpPr/>
            <p:nvPr/>
          </p:nvCxnSpPr>
          <p:spPr bwMode="auto">
            <a:xfrm>
              <a:off x="2133600" y="1371086"/>
              <a:ext cx="5410200" cy="289567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AB6E078B-542C-C37E-E60E-5F4111C87C15}"/>
                </a:ext>
              </a:extLst>
            </p:cNvPr>
            <p:cNvCxnSpPr/>
            <p:nvPr/>
          </p:nvCxnSpPr>
          <p:spPr bwMode="auto">
            <a:xfrm>
              <a:off x="2133600" y="1371086"/>
              <a:ext cx="685800" cy="144783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E89C146B-69C2-C3A3-58F4-5070D9357303}"/>
                </a:ext>
              </a:extLst>
            </p:cNvPr>
            <p:cNvCxnSpPr/>
            <p:nvPr/>
          </p:nvCxnSpPr>
          <p:spPr bwMode="auto">
            <a:xfrm>
              <a:off x="990600" y="426676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07742E02-8CFB-6B4A-BABE-D08386FB26D6}"/>
                </a:ext>
              </a:extLst>
            </p:cNvPr>
            <p:cNvCxnSpPr/>
            <p:nvPr/>
          </p:nvCxnSpPr>
          <p:spPr bwMode="auto">
            <a:xfrm>
              <a:off x="990600" y="5638397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4F68ED0E-32C9-7DA0-1444-C9D7B43CE862}"/>
                </a:ext>
              </a:extLst>
            </p:cNvPr>
            <p:cNvCxnSpPr/>
            <p:nvPr/>
          </p:nvCxnSpPr>
          <p:spPr bwMode="auto">
            <a:xfrm>
              <a:off x="2133600" y="1371086"/>
              <a:ext cx="990600" cy="4267311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98443A3B-BC40-F163-3A32-6599095CFD73}"/>
                </a:ext>
              </a:extLst>
            </p:cNvPr>
            <p:cNvCxnSpPr/>
            <p:nvPr/>
          </p:nvCxnSpPr>
          <p:spPr bwMode="auto">
            <a:xfrm flipV="1">
              <a:off x="3429000" y="1371086"/>
              <a:ext cx="685800" cy="144783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28A5301F-3978-6FD8-1823-30727AE2D245}"/>
                </a:ext>
              </a:extLst>
            </p:cNvPr>
            <p:cNvCxnSpPr/>
            <p:nvPr/>
          </p:nvCxnSpPr>
          <p:spPr bwMode="auto">
            <a:xfrm>
              <a:off x="3429000" y="2818924"/>
              <a:ext cx="762000" cy="144783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771" name="TextBox 6">
              <a:extLst>
                <a:ext uri="{FF2B5EF4-FFF2-40B4-BE49-F238E27FC236}">
                  <a16:creationId xmlns:a16="http://schemas.microsoft.com/office/drawing/2014/main" id="{EBC16D77-B67E-5FAF-146C-7B5556CFB0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2514600"/>
              <a:ext cx="509725" cy="615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sp>
          <p:nvSpPr>
            <p:cNvPr id="74772" name="TextBox 24">
              <a:extLst>
                <a:ext uri="{FF2B5EF4-FFF2-40B4-BE49-F238E27FC236}">
                  <a16:creationId xmlns:a16="http://schemas.microsoft.com/office/drawing/2014/main" id="{21820C8A-E6D6-AD26-695E-8D5EF9F1C4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143000"/>
              <a:ext cx="509725" cy="615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sp>
          <p:nvSpPr>
            <p:cNvPr id="74773" name="TextBox 26">
              <a:extLst>
                <a:ext uri="{FF2B5EF4-FFF2-40B4-BE49-F238E27FC236}">
                  <a16:creationId xmlns:a16="http://schemas.microsoft.com/office/drawing/2014/main" id="{08295E41-584A-6A1A-3B8C-DF35ADDD2B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962401"/>
              <a:ext cx="509725" cy="615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74774" name="TextBox 26">
              <a:extLst>
                <a:ext uri="{FF2B5EF4-FFF2-40B4-BE49-F238E27FC236}">
                  <a16:creationId xmlns:a16="http://schemas.microsoft.com/office/drawing/2014/main" id="{18738627-5E72-33E4-C2D7-D7829355CA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5405438"/>
              <a:ext cx="509725" cy="615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P4</a:t>
              </a:r>
            </a:p>
          </p:txBody>
        </p:sp>
        <p:sp>
          <p:nvSpPr>
            <p:cNvPr id="74775" name="TextBox 24">
              <a:extLst>
                <a:ext uri="{FF2B5EF4-FFF2-40B4-BE49-F238E27FC236}">
                  <a16:creationId xmlns:a16="http://schemas.microsoft.com/office/drawing/2014/main" id="{01EB15AA-D309-5001-AA4E-C0E8AB5274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1600200"/>
              <a:ext cx="1236035" cy="615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74776" name="TextBox 24">
              <a:extLst>
                <a:ext uri="{FF2B5EF4-FFF2-40B4-BE49-F238E27FC236}">
                  <a16:creationId xmlns:a16="http://schemas.microsoft.com/office/drawing/2014/main" id="{C83DA374-8565-0EB6-0C88-F2DF8DB99A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2819401"/>
              <a:ext cx="1236035" cy="615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74777" name="TextBox 24">
              <a:extLst>
                <a:ext uri="{FF2B5EF4-FFF2-40B4-BE49-F238E27FC236}">
                  <a16:creationId xmlns:a16="http://schemas.microsoft.com/office/drawing/2014/main" id="{4D11E818-ACB0-C960-CB0D-4906B8F82C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4343400"/>
              <a:ext cx="1236035" cy="615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74778" name="TextBox 24">
              <a:extLst>
                <a:ext uri="{FF2B5EF4-FFF2-40B4-BE49-F238E27FC236}">
                  <a16:creationId xmlns:a16="http://schemas.microsoft.com/office/drawing/2014/main" id="{9B5D3E4E-1CBE-CDF8-50A0-1645186FC6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5867400"/>
              <a:ext cx="1236035" cy="615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DB996B33-5157-09B0-AA99-A6C7B94DC7F8}"/>
                </a:ext>
              </a:extLst>
            </p:cNvPr>
            <p:cNvCxnSpPr/>
            <p:nvPr/>
          </p:nvCxnSpPr>
          <p:spPr bwMode="auto">
            <a:xfrm flipV="1">
              <a:off x="4114800" y="1371086"/>
              <a:ext cx="1676400" cy="4267311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9C106BA4-3245-A449-03BA-D50C6A61926C}"/>
                </a:ext>
              </a:extLst>
            </p:cNvPr>
            <p:cNvCxnSpPr/>
            <p:nvPr/>
          </p:nvCxnSpPr>
          <p:spPr bwMode="auto">
            <a:xfrm flipV="1">
              <a:off x="4114800" y="2818924"/>
              <a:ext cx="2438400" cy="2819473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CAC073C0-87D7-8E8E-6AE8-6028A9F99DB0}"/>
                </a:ext>
              </a:extLst>
            </p:cNvPr>
            <p:cNvCxnSpPr/>
            <p:nvPr/>
          </p:nvCxnSpPr>
          <p:spPr bwMode="auto">
            <a:xfrm flipV="1">
              <a:off x="4114800" y="4266761"/>
              <a:ext cx="1981200" cy="137163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758" name="TextBox 24">
            <a:extLst>
              <a:ext uri="{FF2B5EF4-FFF2-40B4-BE49-F238E27FC236}">
                <a16:creationId xmlns:a16="http://schemas.microsoft.com/office/drawing/2014/main" id="{228CACC6-F56D-2790-15C9-D9D5B7F24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538" y="285750"/>
            <a:ext cx="1236035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[1,0,0,0]</a:t>
            </a:r>
          </a:p>
        </p:txBody>
      </p:sp>
      <p:sp>
        <p:nvSpPr>
          <p:cNvPr id="74759" name="TextBox 24">
            <a:extLst>
              <a:ext uri="{FF2B5EF4-FFF2-40B4-BE49-F238E27FC236}">
                <a16:creationId xmlns:a16="http://schemas.microsoft.com/office/drawing/2014/main" id="{8B587F76-AD9D-0029-8AA3-B7D85C620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005267"/>
            <a:ext cx="1236035" cy="461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[1,0,0,0]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F1E88338-1ECC-B39A-D601-0BB6B31435BE}"/>
              </a:ext>
            </a:extLst>
          </p:cNvPr>
          <p:cNvSpPr txBox="1">
            <a:spLocks/>
          </p:cNvSpPr>
          <p:nvPr/>
        </p:nvSpPr>
        <p:spPr bwMode="auto">
          <a:xfrm>
            <a:off x="39688" y="4373563"/>
            <a:ext cx="3465512" cy="8572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9pPr>
          </a:lstStyle>
          <a:p>
            <a:pPr algn="l">
              <a:defRPr/>
            </a:pPr>
            <a:r>
              <a:rPr lang="en-US" altLang="en-US" sz="2200" b="1" kern="0" dirty="0">
                <a:ea typeface="ＭＳ Ｐゴシック" pitchFamily="34" charset="-128"/>
              </a:rPr>
              <a:t>Causal Ordering: Example</a:t>
            </a:r>
          </a:p>
        </p:txBody>
      </p:sp>
      <p:sp>
        <p:nvSpPr>
          <p:cNvPr id="74756" name="Slide Number Placeholder 1">
            <a:extLst>
              <a:ext uri="{FF2B5EF4-FFF2-40B4-BE49-F238E27FC236}">
                <a16:creationId xmlns:a16="http://schemas.microsoft.com/office/drawing/2014/main" id="{533AE8FE-A9F4-9BBF-F837-57A5F13CB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E1764F7-238E-41E3-9ED9-5E5536D6C2D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7B0846C8-C87B-BCA7-BE53-571287B9C510}"/>
              </a:ext>
            </a:extLst>
          </p:cNvPr>
          <p:cNvCxnSpPr>
            <a:cxnSpLocks/>
          </p:cNvCxnSpPr>
          <p:nvPr/>
        </p:nvCxnSpPr>
        <p:spPr bwMode="auto">
          <a:xfrm>
            <a:off x="3429000" y="1771650"/>
            <a:ext cx="4648132" cy="2133512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8" grpId="0"/>
      <p:bldP spid="7475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>
            <a:extLst>
              <a:ext uri="{FF2B5EF4-FFF2-40B4-BE49-F238E27FC236}">
                <a16:creationId xmlns:a16="http://schemas.microsoft.com/office/drawing/2014/main" id="{1231554B-6740-EA22-A710-0351504B3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76804" name="Group 14">
            <a:extLst>
              <a:ext uri="{FF2B5EF4-FFF2-40B4-BE49-F238E27FC236}">
                <a16:creationId xmlns:a16="http://schemas.microsoft.com/office/drawing/2014/main" id="{9B360A0B-4E4D-4A23-9B05-77FA5D0E7EEC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36915"/>
            <a:ext cx="8458200" cy="4003874"/>
            <a:chOff x="152400" y="1143000"/>
            <a:chExt cx="8458200" cy="5340110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5886A91B-8E69-8D2D-D065-1C0E8783D680}"/>
                </a:ext>
              </a:extLst>
            </p:cNvPr>
            <p:cNvCxnSpPr/>
            <p:nvPr/>
          </p:nvCxnSpPr>
          <p:spPr bwMode="auto">
            <a:xfrm>
              <a:off x="914400" y="1371216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1310F435-B44B-CD72-2DC7-5467356EF153}"/>
                </a:ext>
              </a:extLst>
            </p:cNvPr>
            <p:cNvCxnSpPr/>
            <p:nvPr/>
          </p:nvCxnSpPr>
          <p:spPr bwMode="auto">
            <a:xfrm>
              <a:off x="914400" y="2819453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812" name="TextBox 9">
              <a:extLst>
                <a:ext uri="{FF2B5EF4-FFF2-40B4-BE49-F238E27FC236}">
                  <a16:creationId xmlns:a16="http://schemas.microsoft.com/office/drawing/2014/main" id="{B473EE2C-BEE2-F695-D0C5-73575886E9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1676508"/>
              <a:ext cx="884227" cy="615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44BE86B-F9E7-8F3D-D1C8-832DDB56E58F}"/>
                </a:ext>
              </a:extLst>
            </p:cNvPr>
            <p:cNvCxnSpPr/>
            <p:nvPr/>
          </p:nvCxnSpPr>
          <p:spPr bwMode="auto">
            <a:xfrm>
              <a:off x="2133600" y="1371216"/>
              <a:ext cx="5410200" cy="2896474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546CDFE3-7DCD-54FC-9325-335F80D15F77}"/>
                </a:ext>
              </a:extLst>
            </p:cNvPr>
            <p:cNvCxnSpPr/>
            <p:nvPr/>
          </p:nvCxnSpPr>
          <p:spPr bwMode="auto">
            <a:xfrm>
              <a:off x="2133600" y="1371216"/>
              <a:ext cx="685800" cy="144823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933A807E-A2D3-32B4-11CD-8ED7869C1D7E}"/>
                </a:ext>
              </a:extLst>
            </p:cNvPr>
            <p:cNvCxnSpPr/>
            <p:nvPr/>
          </p:nvCxnSpPr>
          <p:spPr bwMode="auto">
            <a:xfrm>
              <a:off x="990600" y="4267690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E25B4C1-BF0B-B9E7-0448-68AA519E0B2B}"/>
                </a:ext>
              </a:extLst>
            </p:cNvPr>
            <p:cNvCxnSpPr/>
            <p:nvPr/>
          </p:nvCxnSpPr>
          <p:spPr bwMode="auto">
            <a:xfrm>
              <a:off x="990600" y="5637587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F85CC5C-9CF8-15C9-EA62-98D3698589BE}"/>
                </a:ext>
              </a:extLst>
            </p:cNvPr>
            <p:cNvCxnSpPr/>
            <p:nvPr/>
          </p:nvCxnSpPr>
          <p:spPr bwMode="auto">
            <a:xfrm>
              <a:off x="2133600" y="1371216"/>
              <a:ext cx="990600" cy="4266371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ADB24094-A2B2-5CEA-9A30-529F77483611}"/>
                </a:ext>
              </a:extLst>
            </p:cNvPr>
            <p:cNvCxnSpPr/>
            <p:nvPr/>
          </p:nvCxnSpPr>
          <p:spPr bwMode="auto">
            <a:xfrm flipV="1">
              <a:off x="3429000" y="1371216"/>
              <a:ext cx="685800" cy="144823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B4FCB2C8-A899-8D1E-12AE-812209CA13AD}"/>
                </a:ext>
              </a:extLst>
            </p:cNvPr>
            <p:cNvCxnSpPr/>
            <p:nvPr/>
          </p:nvCxnSpPr>
          <p:spPr bwMode="auto">
            <a:xfrm>
              <a:off x="3429000" y="2819453"/>
              <a:ext cx="762000" cy="144823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821" name="TextBox 6">
              <a:extLst>
                <a:ext uri="{FF2B5EF4-FFF2-40B4-BE49-F238E27FC236}">
                  <a16:creationId xmlns:a16="http://schemas.microsoft.com/office/drawing/2014/main" id="{9A94FFB1-7EAA-6796-469A-A363F6701C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2514600"/>
              <a:ext cx="509725" cy="615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sp>
          <p:nvSpPr>
            <p:cNvPr id="76822" name="TextBox 24">
              <a:extLst>
                <a:ext uri="{FF2B5EF4-FFF2-40B4-BE49-F238E27FC236}">
                  <a16:creationId xmlns:a16="http://schemas.microsoft.com/office/drawing/2014/main" id="{FC3BC3E1-E776-2B3B-9083-01BC69201A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143000"/>
              <a:ext cx="509725" cy="615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sp>
          <p:nvSpPr>
            <p:cNvPr id="76823" name="TextBox 26">
              <a:extLst>
                <a:ext uri="{FF2B5EF4-FFF2-40B4-BE49-F238E27FC236}">
                  <a16:creationId xmlns:a16="http://schemas.microsoft.com/office/drawing/2014/main" id="{0896AFD7-0DF8-CF43-93BA-47F27110A6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962400"/>
              <a:ext cx="509725" cy="615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76824" name="TextBox 26">
              <a:extLst>
                <a:ext uri="{FF2B5EF4-FFF2-40B4-BE49-F238E27FC236}">
                  <a16:creationId xmlns:a16="http://schemas.microsoft.com/office/drawing/2014/main" id="{55528640-78AF-0037-C76F-28DFD22AAF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5405438"/>
              <a:ext cx="509725" cy="615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P4</a:t>
              </a:r>
            </a:p>
          </p:txBody>
        </p:sp>
        <p:sp>
          <p:nvSpPr>
            <p:cNvPr id="76825" name="TextBox 24">
              <a:extLst>
                <a:ext uri="{FF2B5EF4-FFF2-40B4-BE49-F238E27FC236}">
                  <a16:creationId xmlns:a16="http://schemas.microsoft.com/office/drawing/2014/main" id="{95688C49-5D63-C68D-0128-0FC811C7B5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1600201"/>
              <a:ext cx="1236035" cy="615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76826" name="TextBox 24">
              <a:extLst>
                <a:ext uri="{FF2B5EF4-FFF2-40B4-BE49-F238E27FC236}">
                  <a16:creationId xmlns:a16="http://schemas.microsoft.com/office/drawing/2014/main" id="{AC89F957-A738-1CA9-2724-81F3B6F339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2819401"/>
              <a:ext cx="1236035" cy="615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76827" name="TextBox 24">
              <a:extLst>
                <a:ext uri="{FF2B5EF4-FFF2-40B4-BE49-F238E27FC236}">
                  <a16:creationId xmlns:a16="http://schemas.microsoft.com/office/drawing/2014/main" id="{C0D826BE-0C06-7EAC-926A-1CCD3B1B9E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4343400"/>
              <a:ext cx="1236035" cy="615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76828" name="TextBox 24">
              <a:extLst>
                <a:ext uri="{FF2B5EF4-FFF2-40B4-BE49-F238E27FC236}">
                  <a16:creationId xmlns:a16="http://schemas.microsoft.com/office/drawing/2014/main" id="{4D04E457-F64B-D33F-02B0-AB9DD41807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5867400"/>
              <a:ext cx="1236035" cy="615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6162DE23-DBF8-32AD-C5C4-C955AB1C760D}"/>
                </a:ext>
              </a:extLst>
            </p:cNvPr>
            <p:cNvCxnSpPr/>
            <p:nvPr/>
          </p:nvCxnSpPr>
          <p:spPr bwMode="auto">
            <a:xfrm flipV="1">
              <a:off x="4114800" y="1371216"/>
              <a:ext cx="1676400" cy="4266371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2C97A609-DD04-C4F2-3A0C-6E41EEE92552}"/>
                </a:ext>
              </a:extLst>
            </p:cNvPr>
            <p:cNvCxnSpPr/>
            <p:nvPr/>
          </p:nvCxnSpPr>
          <p:spPr bwMode="auto">
            <a:xfrm flipV="1">
              <a:off x="4114800" y="2819453"/>
              <a:ext cx="2438400" cy="2818134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6CF762C3-C0FE-163F-4C47-97C1E2BB7714}"/>
                </a:ext>
              </a:extLst>
            </p:cNvPr>
            <p:cNvCxnSpPr/>
            <p:nvPr/>
          </p:nvCxnSpPr>
          <p:spPr bwMode="auto">
            <a:xfrm flipV="1">
              <a:off x="4114800" y="4267690"/>
              <a:ext cx="1981200" cy="136989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805" name="TextBox 24">
            <a:extLst>
              <a:ext uri="{FF2B5EF4-FFF2-40B4-BE49-F238E27FC236}">
                <a16:creationId xmlns:a16="http://schemas.microsoft.com/office/drawing/2014/main" id="{4E1E7A4F-9351-63CC-D6FD-8B1F43937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538" y="285750"/>
            <a:ext cx="1236035" cy="46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[1,0,0,0]</a:t>
            </a:r>
          </a:p>
        </p:txBody>
      </p:sp>
      <p:sp>
        <p:nvSpPr>
          <p:cNvPr id="76806" name="TextBox 24">
            <a:extLst>
              <a:ext uri="{FF2B5EF4-FFF2-40B4-BE49-F238E27FC236}">
                <a16:creationId xmlns:a16="http://schemas.microsoft.com/office/drawing/2014/main" id="{85AC93F3-6AB2-1E73-DC9F-1A0B8F097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964880"/>
            <a:ext cx="1236035" cy="83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[1,0,0,0]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Deliver!</a:t>
            </a:r>
          </a:p>
        </p:txBody>
      </p:sp>
      <p:sp>
        <p:nvSpPr>
          <p:cNvPr id="76807" name="TextBox 24">
            <a:extLst>
              <a:ext uri="{FF2B5EF4-FFF2-40B4-BE49-F238E27FC236}">
                <a16:creationId xmlns:a16="http://schemas.microsoft.com/office/drawing/2014/main" id="{0E9AFC55-1455-85A4-C525-79E797365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856920"/>
            <a:ext cx="1236035" cy="83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[1,0,0,0]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Deliver!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C430816-52F5-3156-E02F-64E03BC40779}"/>
              </a:ext>
            </a:extLst>
          </p:cNvPr>
          <p:cNvCxnSpPr/>
          <p:nvPr/>
        </p:nvCxnSpPr>
        <p:spPr bwMode="auto">
          <a:xfrm flipH="1">
            <a:off x="2133600" y="1793875"/>
            <a:ext cx="685800" cy="114300"/>
          </a:xfrm>
          <a:prstGeom prst="straightConnector1">
            <a:avLst/>
          </a:prstGeom>
          <a:ln w="19050" cmpd="sng">
            <a:solidFill>
              <a:srgbClr val="008000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809" name="TextBox 24">
            <a:extLst>
              <a:ext uri="{FF2B5EF4-FFF2-40B4-BE49-F238E27FC236}">
                <a16:creationId xmlns:a16="http://schemas.microsoft.com/office/drawing/2014/main" id="{33A96051-003C-A287-3B76-284E6177B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393907"/>
            <a:ext cx="1236035" cy="46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[1,1,0,0]</a:t>
            </a: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41ED681D-7157-8B56-42BD-ADEF11D0375A}"/>
              </a:ext>
            </a:extLst>
          </p:cNvPr>
          <p:cNvSpPr txBox="1">
            <a:spLocks/>
          </p:cNvSpPr>
          <p:nvPr/>
        </p:nvSpPr>
        <p:spPr bwMode="auto">
          <a:xfrm>
            <a:off x="39688" y="4373563"/>
            <a:ext cx="3465512" cy="8572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9pPr>
          </a:lstStyle>
          <a:p>
            <a:pPr algn="l">
              <a:defRPr/>
            </a:pPr>
            <a:r>
              <a:rPr lang="en-US" altLang="en-US" sz="2200" b="1" kern="0" dirty="0">
                <a:ea typeface="ＭＳ Ｐゴシック" pitchFamily="34" charset="-128"/>
              </a:rPr>
              <a:t>Causal Ordering: Example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F1000628-0444-B55A-EEA2-93C04847B133}"/>
              </a:ext>
            </a:extLst>
          </p:cNvPr>
          <p:cNvCxnSpPr>
            <a:cxnSpLocks/>
          </p:cNvCxnSpPr>
          <p:nvPr/>
        </p:nvCxnSpPr>
        <p:spPr bwMode="auto">
          <a:xfrm>
            <a:off x="3429000" y="1771650"/>
            <a:ext cx="4648132" cy="2133512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6" grpId="0"/>
      <p:bldP spid="76807" grpId="0"/>
      <p:bldP spid="7680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">
            <a:extLst>
              <a:ext uri="{FF2B5EF4-FFF2-40B4-BE49-F238E27FC236}">
                <a16:creationId xmlns:a16="http://schemas.microsoft.com/office/drawing/2014/main" id="{AA8788B8-359F-D3AB-5A8F-CC76CA716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78852" name="Group 14">
            <a:extLst>
              <a:ext uri="{FF2B5EF4-FFF2-40B4-BE49-F238E27FC236}">
                <a16:creationId xmlns:a16="http://schemas.microsoft.com/office/drawing/2014/main" id="{CA411F81-2831-5739-E3BB-2A7AEAEE33E4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266"/>
            <a:ext cx="8458200" cy="4004304"/>
            <a:chOff x="152400" y="1143000"/>
            <a:chExt cx="8458200" cy="5340049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40CDF6BD-6AB5-DDE4-7446-CF7193611B73}"/>
                </a:ext>
              </a:extLst>
            </p:cNvPr>
            <p:cNvCxnSpPr/>
            <p:nvPr/>
          </p:nvCxnSpPr>
          <p:spPr bwMode="auto">
            <a:xfrm>
              <a:off x="914400" y="1371754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BB19B18E-0341-6DFA-EB9C-7E558AAB0D3D}"/>
                </a:ext>
              </a:extLst>
            </p:cNvPr>
            <p:cNvCxnSpPr/>
            <p:nvPr/>
          </p:nvCxnSpPr>
          <p:spPr bwMode="auto">
            <a:xfrm>
              <a:off x="914400" y="2819819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863" name="TextBox 9">
              <a:extLst>
                <a:ext uri="{FF2B5EF4-FFF2-40B4-BE49-F238E27FC236}">
                  <a16:creationId xmlns:a16="http://schemas.microsoft.com/office/drawing/2014/main" id="{8DFCBE31-E4C2-0D2F-3D56-114B9E0FE1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1676508"/>
              <a:ext cx="884227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E9B91058-C6F8-AF0F-58E1-61ED097A1260}"/>
                </a:ext>
              </a:extLst>
            </p:cNvPr>
            <p:cNvCxnSpPr/>
            <p:nvPr/>
          </p:nvCxnSpPr>
          <p:spPr bwMode="auto">
            <a:xfrm>
              <a:off x="2133600" y="1371754"/>
              <a:ext cx="5410200" cy="2896130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ACDAF19-CFD2-1A75-4415-B9C1FABAB85B}"/>
                </a:ext>
              </a:extLst>
            </p:cNvPr>
            <p:cNvCxnSpPr/>
            <p:nvPr/>
          </p:nvCxnSpPr>
          <p:spPr bwMode="auto">
            <a:xfrm>
              <a:off x="2133600" y="1371754"/>
              <a:ext cx="685800" cy="144806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ED4504DA-7EF8-564D-02D9-5A6B339B1C3B}"/>
                </a:ext>
              </a:extLst>
            </p:cNvPr>
            <p:cNvCxnSpPr/>
            <p:nvPr/>
          </p:nvCxnSpPr>
          <p:spPr bwMode="auto">
            <a:xfrm>
              <a:off x="990600" y="4267884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148D5E6-FA70-B3EB-4B15-421ECDF7C0E5}"/>
                </a:ext>
              </a:extLst>
            </p:cNvPr>
            <p:cNvCxnSpPr/>
            <p:nvPr/>
          </p:nvCxnSpPr>
          <p:spPr bwMode="auto">
            <a:xfrm>
              <a:off x="990600" y="5637618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B871CA7-FE9D-D550-59CF-13A919475304}"/>
                </a:ext>
              </a:extLst>
            </p:cNvPr>
            <p:cNvCxnSpPr/>
            <p:nvPr/>
          </p:nvCxnSpPr>
          <p:spPr bwMode="auto">
            <a:xfrm>
              <a:off x="2133600" y="1371754"/>
              <a:ext cx="990600" cy="4265864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BA2A9D70-E2C6-B729-E9FC-D5535F9777EF}"/>
                </a:ext>
              </a:extLst>
            </p:cNvPr>
            <p:cNvCxnSpPr/>
            <p:nvPr/>
          </p:nvCxnSpPr>
          <p:spPr bwMode="auto">
            <a:xfrm flipV="1">
              <a:off x="3429000" y="1371754"/>
              <a:ext cx="685800" cy="144806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5CEC063-633D-6A99-B3D1-476FF16D3AEA}"/>
                </a:ext>
              </a:extLst>
            </p:cNvPr>
            <p:cNvCxnSpPr/>
            <p:nvPr/>
          </p:nvCxnSpPr>
          <p:spPr bwMode="auto">
            <a:xfrm>
              <a:off x="3429000" y="2819819"/>
              <a:ext cx="762000" cy="144806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872" name="TextBox 6">
              <a:extLst>
                <a:ext uri="{FF2B5EF4-FFF2-40B4-BE49-F238E27FC236}">
                  <a16:creationId xmlns:a16="http://schemas.microsoft.com/office/drawing/2014/main" id="{64EBE89E-8177-9992-E6A2-0A5DAEEDB3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2514600"/>
              <a:ext cx="509725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sp>
          <p:nvSpPr>
            <p:cNvPr id="78873" name="TextBox 24">
              <a:extLst>
                <a:ext uri="{FF2B5EF4-FFF2-40B4-BE49-F238E27FC236}">
                  <a16:creationId xmlns:a16="http://schemas.microsoft.com/office/drawing/2014/main" id="{6AB64A46-AD84-2F36-1EC8-57A1969D10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143000"/>
              <a:ext cx="509725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sp>
          <p:nvSpPr>
            <p:cNvPr id="78874" name="TextBox 26">
              <a:extLst>
                <a:ext uri="{FF2B5EF4-FFF2-40B4-BE49-F238E27FC236}">
                  <a16:creationId xmlns:a16="http://schemas.microsoft.com/office/drawing/2014/main" id="{145C69E1-2EA3-7E54-9501-1A3135268C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962400"/>
              <a:ext cx="509725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78875" name="TextBox 26">
              <a:extLst>
                <a:ext uri="{FF2B5EF4-FFF2-40B4-BE49-F238E27FC236}">
                  <a16:creationId xmlns:a16="http://schemas.microsoft.com/office/drawing/2014/main" id="{F0303881-0786-A948-DB7E-03334C88FC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5405437"/>
              <a:ext cx="509725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P4</a:t>
              </a:r>
            </a:p>
          </p:txBody>
        </p:sp>
        <p:sp>
          <p:nvSpPr>
            <p:cNvPr id="78876" name="TextBox 24">
              <a:extLst>
                <a:ext uri="{FF2B5EF4-FFF2-40B4-BE49-F238E27FC236}">
                  <a16:creationId xmlns:a16="http://schemas.microsoft.com/office/drawing/2014/main" id="{A2BF718C-890D-7CEF-0DFE-7F1BD19A5B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1600201"/>
              <a:ext cx="1236035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78877" name="TextBox 24">
              <a:extLst>
                <a:ext uri="{FF2B5EF4-FFF2-40B4-BE49-F238E27FC236}">
                  <a16:creationId xmlns:a16="http://schemas.microsoft.com/office/drawing/2014/main" id="{1D1BE076-96CE-59BE-199C-B18672D463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2819401"/>
              <a:ext cx="1236035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78878" name="TextBox 24">
              <a:extLst>
                <a:ext uri="{FF2B5EF4-FFF2-40B4-BE49-F238E27FC236}">
                  <a16:creationId xmlns:a16="http://schemas.microsoft.com/office/drawing/2014/main" id="{F85D43B9-082E-54C8-D88D-FB976328EF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4343400"/>
              <a:ext cx="1236035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78879" name="TextBox 24">
              <a:extLst>
                <a:ext uri="{FF2B5EF4-FFF2-40B4-BE49-F238E27FC236}">
                  <a16:creationId xmlns:a16="http://schemas.microsoft.com/office/drawing/2014/main" id="{A97709A2-9B53-34B9-3857-34289F6FD9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5867400"/>
              <a:ext cx="1236035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B55A7E00-049D-214C-6425-D0FE068E47E9}"/>
                </a:ext>
              </a:extLst>
            </p:cNvPr>
            <p:cNvCxnSpPr/>
            <p:nvPr/>
          </p:nvCxnSpPr>
          <p:spPr bwMode="auto">
            <a:xfrm flipV="1">
              <a:off x="4114800" y="1371754"/>
              <a:ext cx="1676400" cy="4265864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CEFC9609-5B58-8919-FC08-35B45631D0D3}"/>
                </a:ext>
              </a:extLst>
            </p:cNvPr>
            <p:cNvCxnSpPr/>
            <p:nvPr/>
          </p:nvCxnSpPr>
          <p:spPr bwMode="auto">
            <a:xfrm flipV="1">
              <a:off x="4114800" y="2819819"/>
              <a:ext cx="2438400" cy="2817800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3C30CBC9-56C2-FDE2-7F20-0F8147BF1051}"/>
                </a:ext>
              </a:extLst>
            </p:cNvPr>
            <p:cNvCxnSpPr/>
            <p:nvPr/>
          </p:nvCxnSpPr>
          <p:spPr bwMode="auto">
            <a:xfrm flipV="1">
              <a:off x="4114800" y="4267884"/>
              <a:ext cx="1981200" cy="136973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853" name="TextBox 24">
            <a:extLst>
              <a:ext uri="{FF2B5EF4-FFF2-40B4-BE49-F238E27FC236}">
                <a16:creationId xmlns:a16="http://schemas.microsoft.com/office/drawing/2014/main" id="{E4DE80DE-5BF5-87DF-8E12-EC6FD0E02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538" y="209546"/>
            <a:ext cx="1236035" cy="46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[1,0,0,0]</a:t>
            </a:r>
          </a:p>
        </p:txBody>
      </p:sp>
      <p:sp>
        <p:nvSpPr>
          <p:cNvPr id="78854" name="TextBox 24">
            <a:extLst>
              <a:ext uri="{FF2B5EF4-FFF2-40B4-BE49-F238E27FC236}">
                <a16:creationId xmlns:a16="http://schemas.microsoft.com/office/drawing/2014/main" id="{2F62259C-34DA-82BA-274C-E494487FB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3942639"/>
            <a:ext cx="1236035" cy="830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[1,0,0,0]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Deliver!</a:t>
            </a:r>
          </a:p>
        </p:txBody>
      </p:sp>
      <p:sp>
        <p:nvSpPr>
          <p:cNvPr id="78855" name="TextBox 24">
            <a:extLst>
              <a:ext uri="{FF2B5EF4-FFF2-40B4-BE49-F238E27FC236}">
                <a16:creationId xmlns:a16="http://schemas.microsoft.com/office/drawing/2014/main" id="{F0865219-CD1A-ED00-9BE9-8E79D4AC3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834429"/>
            <a:ext cx="1236035" cy="830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[1,0,0,0]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Deliver!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9AFEA02-E2BB-CB3F-977A-5F04A140C2D3}"/>
              </a:ext>
            </a:extLst>
          </p:cNvPr>
          <p:cNvCxnSpPr/>
          <p:nvPr/>
        </p:nvCxnSpPr>
        <p:spPr bwMode="auto">
          <a:xfrm flipH="1">
            <a:off x="2133600" y="1771650"/>
            <a:ext cx="685800" cy="114300"/>
          </a:xfrm>
          <a:prstGeom prst="straightConnector1">
            <a:avLst/>
          </a:prstGeom>
          <a:ln w="6350" cmpd="sng">
            <a:solidFill>
              <a:srgbClr val="008000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857" name="TextBox 24">
            <a:extLst>
              <a:ext uri="{FF2B5EF4-FFF2-40B4-BE49-F238E27FC236}">
                <a16:creationId xmlns:a16="http://schemas.microsoft.com/office/drawing/2014/main" id="{DB29D5E0-5C82-68BE-53BF-3A3C5C174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1371359"/>
            <a:ext cx="1236035" cy="46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[1,1,0,0]</a:t>
            </a:r>
          </a:p>
        </p:txBody>
      </p:sp>
      <p:sp>
        <p:nvSpPr>
          <p:cNvPr id="78858" name="TextBox 24">
            <a:extLst>
              <a:ext uri="{FF2B5EF4-FFF2-40B4-BE49-F238E27FC236}">
                <a16:creationId xmlns:a16="http://schemas.microsoft.com/office/drawing/2014/main" id="{6970A66D-3947-69C4-B439-A0469EC7D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9300" y="-43929"/>
            <a:ext cx="1236035" cy="830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[1,1,0,0]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Deliver!</a:t>
            </a:r>
          </a:p>
        </p:txBody>
      </p:sp>
      <p:sp>
        <p:nvSpPr>
          <p:cNvPr id="78859" name="TextBox 24">
            <a:extLst>
              <a:ext uri="{FF2B5EF4-FFF2-40B4-BE49-F238E27FC236}">
                <a16:creationId xmlns:a16="http://schemas.microsoft.com/office/drawing/2014/main" id="{442DF505-9AF3-1BA7-DF3E-E8362AA6F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6857" y="2862940"/>
            <a:ext cx="2484725" cy="830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Missing 1 from P1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Buffer!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ABA70A3-3905-262E-FFD9-AD1EDB26F1F4}"/>
              </a:ext>
            </a:extLst>
          </p:cNvPr>
          <p:cNvCxnSpPr/>
          <p:nvPr/>
        </p:nvCxnSpPr>
        <p:spPr bwMode="auto">
          <a:xfrm flipH="1">
            <a:off x="3505200" y="2857500"/>
            <a:ext cx="685800" cy="114300"/>
          </a:xfrm>
          <a:prstGeom prst="straightConnector1">
            <a:avLst/>
          </a:prstGeom>
          <a:ln w="19050" cmpd="sng">
            <a:solidFill>
              <a:srgbClr val="008000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itle 1">
            <a:extLst>
              <a:ext uri="{FF2B5EF4-FFF2-40B4-BE49-F238E27FC236}">
                <a16:creationId xmlns:a16="http://schemas.microsoft.com/office/drawing/2014/main" id="{83EFAA51-11D2-44C5-BA9A-F4C45ADD912F}"/>
              </a:ext>
            </a:extLst>
          </p:cNvPr>
          <p:cNvSpPr txBox="1">
            <a:spLocks/>
          </p:cNvSpPr>
          <p:nvPr/>
        </p:nvSpPr>
        <p:spPr bwMode="auto">
          <a:xfrm>
            <a:off x="39688" y="4373563"/>
            <a:ext cx="3465512" cy="8572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9pPr>
          </a:lstStyle>
          <a:p>
            <a:pPr algn="l">
              <a:defRPr/>
            </a:pPr>
            <a:r>
              <a:rPr lang="en-US" altLang="en-US" sz="2200" b="1" kern="0" dirty="0">
                <a:ea typeface="ＭＳ Ｐゴシック" pitchFamily="34" charset="-128"/>
              </a:rPr>
              <a:t>Causal Ordering: Example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DCCE4F82-2684-8593-01DF-A5F4BC1798A5}"/>
              </a:ext>
            </a:extLst>
          </p:cNvPr>
          <p:cNvCxnSpPr>
            <a:cxnSpLocks/>
          </p:cNvCxnSpPr>
          <p:nvPr/>
        </p:nvCxnSpPr>
        <p:spPr bwMode="auto">
          <a:xfrm flipV="1">
            <a:off x="4123217" y="333183"/>
            <a:ext cx="110092" cy="347178"/>
          </a:xfrm>
          <a:prstGeom prst="straightConnector1">
            <a:avLst/>
          </a:prstGeom>
          <a:ln w="19050" cmpd="sng">
            <a:solidFill>
              <a:srgbClr val="008000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24">
            <a:extLst>
              <a:ext uri="{FF2B5EF4-FFF2-40B4-BE49-F238E27FC236}">
                <a16:creationId xmlns:a16="http://schemas.microsoft.com/office/drawing/2014/main" id="{AC2C6EAB-129E-9CAC-A291-FFB0AB154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194875"/>
            <a:ext cx="1236035" cy="46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[1,1,0,0]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4B9DC17-B837-ED3A-FB38-CBC2ED80035F}"/>
              </a:ext>
            </a:extLst>
          </p:cNvPr>
          <p:cNvCxnSpPr>
            <a:cxnSpLocks/>
          </p:cNvCxnSpPr>
          <p:nvPr/>
        </p:nvCxnSpPr>
        <p:spPr bwMode="auto">
          <a:xfrm>
            <a:off x="3429000" y="1771650"/>
            <a:ext cx="4648132" cy="2133512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8" grpId="0"/>
      <p:bldP spid="78859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>
            <a:extLst>
              <a:ext uri="{FF2B5EF4-FFF2-40B4-BE49-F238E27FC236}">
                <a16:creationId xmlns:a16="http://schemas.microsoft.com/office/drawing/2014/main" id="{35A47546-36A0-B11D-ACF2-E683E66F2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82948" name="Group 14">
            <a:extLst>
              <a:ext uri="{FF2B5EF4-FFF2-40B4-BE49-F238E27FC236}">
                <a16:creationId xmlns:a16="http://schemas.microsoft.com/office/drawing/2014/main" id="{748931AE-DE04-08B8-CEF8-6167DF69969C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263"/>
            <a:ext cx="8458200" cy="4004307"/>
            <a:chOff x="152400" y="1143000"/>
            <a:chExt cx="8457425" cy="5340049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C74D1C00-DC6F-29B9-68C1-48E2F281D5E4}"/>
                </a:ext>
              </a:extLst>
            </p:cNvPr>
            <p:cNvCxnSpPr/>
            <p:nvPr/>
          </p:nvCxnSpPr>
          <p:spPr bwMode="auto">
            <a:xfrm>
              <a:off x="914330" y="1371758"/>
              <a:ext cx="761930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821C9525-9160-AC05-88A0-AACF912918BA}"/>
                </a:ext>
              </a:extLst>
            </p:cNvPr>
            <p:cNvCxnSpPr/>
            <p:nvPr/>
          </p:nvCxnSpPr>
          <p:spPr bwMode="auto">
            <a:xfrm>
              <a:off x="914330" y="2819822"/>
              <a:ext cx="761930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964" name="TextBox 9">
              <a:extLst>
                <a:ext uri="{FF2B5EF4-FFF2-40B4-BE49-F238E27FC236}">
                  <a16:creationId xmlns:a16="http://schemas.microsoft.com/office/drawing/2014/main" id="{22E6B16B-34D0-C192-D7DD-AEFD5E5223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1676508"/>
              <a:ext cx="884164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494D0A80-8837-BAF1-D19C-7B26979B0EAF}"/>
                </a:ext>
              </a:extLst>
            </p:cNvPr>
            <p:cNvCxnSpPr/>
            <p:nvPr/>
          </p:nvCxnSpPr>
          <p:spPr bwMode="auto">
            <a:xfrm>
              <a:off x="2133418" y="1371758"/>
              <a:ext cx="5409704" cy="289612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3D24446E-E5D6-15BF-DBC3-20F7F467B813}"/>
                </a:ext>
              </a:extLst>
            </p:cNvPr>
            <p:cNvCxnSpPr/>
            <p:nvPr/>
          </p:nvCxnSpPr>
          <p:spPr bwMode="auto">
            <a:xfrm>
              <a:off x="2133418" y="1371758"/>
              <a:ext cx="685737" cy="1448064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D8C2D3A9-97D0-04C2-548F-763D6CEEE5EE}"/>
                </a:ext>
              </a:extLst>
            </p:cNvPr>
            <p:cNvCxnSpPr/>
            <p:nvPr/>
          </p:nvCxnSpPr>
          <p:spPr bwMode="auto">
            <a:xfrm>
              <a:off x="990523" y="4267885"/>
              <a:ext cx="761930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77E7632-2E81-4164-80EF-796F4590FFD0}"/>
                </a:ext>
              </a:extLst>
            </p:cNvPr>
            <p:cNvCxnSpPr/>
            <p:nvPr/>
          </p:nvCxnSpPr>
          <p:spPr bwMode="auto">
            <a:xfrm>
              <a:off x="990523" y="5637619"/>
              <a:ext cx="761930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638AC450-AF57-5988-7449-C4061C922661}"/>
                </a:ext>
              </a:extLst>
            </p:cNvPr>
            <p:cNvCxnSpPr/>
            <p:nvPr/>
          </p:nvCxnSpPr>
          <p:spPr bwMode="auto">
            <a:xfrm>
              <a:off x="2133418" y="1371758"/>
              <a:ext cx="990509" cy="4265861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576329E0-1EDD-3FB9-35E9-D49DC6F0A675}"/>
                </a:ext>
              </a:extLst>
            </p:cNvPr>
            <p:cNvCxnSpPr/>
            <p:nvPr/>
          </p:nvCxnSpPr>
          <p:spPr bwMode="auto">
            <a:xfrm flipV="1">
              <a:off x="3428700" y="1371758"/>
              <a:ext cx="685737" cy="1448064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9E336D49-2C5F-6BD4-275C-7C2BC8AC9EA7}"/>
                </a:ext>
              </a:extLst>
            </p:cNvPr>
            <p:cNvCxnSpPr/>
            <p:nvPr/>
          </p:nvCxnSpPr>
          <p:spPr bwMode="auto">
            <a:xfrm>
              <a:off x="3428700" y="2819822"/>
              <a:ext cx="761930" cy="1448064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973" name="TextBox 6">
              <a:extLst>
                <a:ext uri="{FF2B5EF4-FFF2-40B4-BE49-F238E27FC236}">
                  <a16:creationId xmlns:a16="http://schemas.microsoft.com/office/drawing/2014/main" id="{C5F962FD-E4BE-237D-7EA3-FFF192DF08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2514600"/>
              <a:ext cx="509689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sp>
          <p:nvSpPr>
            <p:cNvPr id="82974" name="TextBox 24">
              <a:extLst>
                <a:ext uri="{FF2B5EF4-FFF2-40B4-BE49-F238E27FC236}">
                  <a16:creationId xmlns:a16="http://schemas.microsoft.com/office/drawing/2014/main" id="{9166A234-F492-7449-C023-994F83D0DD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143000"/>
              <a:ext cx="509689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sp>
          <p:nvSpPr>
            <p:cNvPr id="82975" name="TextBox 26">
              <a:extLst>
                <a:ext uri="{FF2B5EF4-FFF2-40B4-BE49-F238E27FC236}">
                  <a16:creationId xmlns:a16="http://schemas.microsoft.com/office/drawing/2014/main" id="{97DFDE28-72DE-EC4C-C2FD-CB146AE898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962400"/>
              <a:ext cx="509689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82976" name="TextBox 26">
              <a:extLst>
                <a:ext uri="{FF2B5EF4-FFF2-40B4-BE49-F238E27FC236}">
                  <a16:creationId xmlns:a16="http://schemas.microsoft.com/office/drawing/2014/main" id="{C8AC52D4-2754-4971-6F7A-22C65EAE17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5405437"/>
              <a:ext cx="509689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P4</a:t>
              </a:r>
            </a:p>
          </p:txBody>
        </p:sp>
        <p:sp>
          <p:nvSpPr>
            <p:cNvPr id="82977" name="TextBox 24">
              <a:extLst>
                <a:ext uri="{FF2B5EF4-FFF2-40B4-BE49-F238E27FC236}">
                  <a16:creationId xmlns:a16="http://schemas.microsoft.com/office/drawing/2014/main" id="{DD8AF575-A350-FA9F-187B-4FD5E07D04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1600200"/>
              <a:ext cx="1235947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82978" name="TextBox 24">
              <a:extLst>
                <a:ext uri="{FF2B5EF4-FFF2-40B4-BE49-F238E27FC236}">
                  <a16:creationId xmlns:a16="http://schemas.microsoft.com/office/drawing/2014/main" id="{A3B99DFE-A5D6-8721-73A5-03B94F6E1D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2819401"/>
              <a:ext cx="1235947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82979" name="TextBox 24">
              <a:extLst>
                <a:ext uri="{FF2B5EF4-FFF2-40B4-BE49-F238E27FC236}">
                  <a16:creationId xmlns:a16="http://schemas.microsoft.com/office/drawing/2014/main" id="{1BF16721-4096-61B4-2E78-38C8E7060D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4343400"/>
              <a:ext cx="1235947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82980" name="TextBox 24">
              <a:extLst>
                <a:ext uri="{FF2B5EF4-FFF2-40B4-BE49-F238E27FC236}">
                  <a16:creationId xmlns:a16="http://schemas.microsoft.com/office/drawing/2014/main" id="{6548D57B-11E0-CCF4-906A-9CD2010FD7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5867400"/>
              <a:ext cx="1235947" cy="615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5DADBE79-E705-9A9B-754E-27D99C7C6EB2}"/>
                </a:ext>
              </a:extLst>
            </p:cNvPr>
            <p:cNvCxnSpPr/>
            <p:nvPr/>
          </p:nvCxnSpPr>
          <p:spPr bwMode="auto">
            <a:xfrm flipV="1">
              <a:off x="4114437" y="1371758"/>
              <a:ext cx="1676246" cy="4265861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9FE82B2C-2A6A-93FE-031E-01912AB81BF5}"/>
                </a:ext>
              </a:extLst>
            </p:cNvPr>
            <p:cNvCxnSpPr/>
            <p:nvPr/>
          </p:nvCxnSpPr>
          <p:spPr bwMode="auto">
            <a:xfrm flipV="1">
              <a:off x="4114437" y="2819822"/>
              <a:ext cx="2438177" cy="281779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8CAA2062-0055-279A-502F-3DE27B1FAC37}"/>
                </a:ext>
              </a:extLst>
            </p:cNvPr>
            <p:cNvCxnSpPr/>
            <p:nvPr/>
          </p:nvCxnSpPr>
          <p:spPr bwMode="auto">
            <a:xfrm flipV="1">
              <a:off x="4114437" y="4267885"/>
              <a:ext cx="1981018" cy="1369734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949" name="TextBox 24">
            <a:extLst>
              <a:ext uri="{FF2B5EF4-FFF2-40B4-BE49-F238E27FC236}">
                <a16:creationId xmlns:a16="http://schemas.microsoft.com/office/drawing/2014/main" id="{D0AE4255-8846-C8E8-945B-4753A5284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662" y="209543"/>
            <a:ext cx="1236060" cy="46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[1,0,0,0]</a:t>
            </a:r>
          </a:p>
        </p:txBody>
      </p:sp>
      <p:sp>
        <p:nvSpPr>
          <p:cNvPr id="82950" name="TextBox 24">
            <a:extLst>
              <a:ext uri="{FF2B5EF4-FFF2-40B4-BE49-F238E27FC236}">
                <a16:creationId xmlns:a16="http://schemas.microsoft.com/office/drawing/2014/main" id="{D1499FB3-4108-A42D-68F4-FE44D1C33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403" y="3942638"/>
            <a:ext cx="1236060" cy="83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[1,0,0,0]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Deliver!</a:t>
            </a:r>
          </a:p>
        </p:txBody>
      </p:sp>
      <p:sp>
        <p:nvSpPr>
          <p:cNvPr id="82951" name="TextBox 24">
            <a:extLst>
              <a:ext uri="{FF2B5EF4-FFF2-40B4-BE49-F238E27FC236}">
                <a16:creationId xmlns:a16="http://schemas.microsoft.com/office/drawing/2014/main" id="{4F6D3A99-442B-6574-4E09-93AC7D34ED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333" y="1834427"/>
            <a:ext cx="1236060" cy="83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[1,0,0,0]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Deliver!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B9B7390-9346-6524-D495-C21EC0908A0B}"/>
              </a:ext>
            </a:extLst>
          </p:cNvPr>
          <p:cNvCxnSpPr/>
          <p:nvPr/>
        </p:nvCxnSpPr>
        <p:spPr bwMode="auto">
          <a:xfrm flipH="1">
            <a:off x="2133600" y="1771650"/>
            <a:ext cx="685800" cy="114300"/>
          </a:xfrm>
          <a:prstGeom prst="straightConnector1">
            <a:avLst/>
          </a:prstGeom>
          <a:ln w="6350" cmpd="sng">
            <a:solidFill>
              <a:srgbClr val="008000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953" name="TextBox 24">
            <a:extLst>
              <a:ext uri="{FF2B5EF4-FFF2-40B4-BE49-F238E27FC236}">
                <a16:creationId xmlns:a16="http://schemas.microsoft.com/office/drawing/2014/main" id="{23A9BC87-7EC3-DE89-0460-783361843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265" y="1371357"/>
            <a:ext cx="1236060" cy="46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[1,1,0,0]</a:t>
            </a:r>
          </a:p>
        </p:txBody>
      </p:sp>
      <p:sp>
        <p:nvSpPr>
          <p:cNvPr id="82954" name="TextBox 24">
            <a:extLst>
              <a:ext uri="{FF2B5EF4-FFF2-40B4-BE49-F238E27FC236}">
                <a16:creationId xmlns:a16="http://schemas.microsoft.com/office/drawing/2014/main" id="{C413DD36-76F1-E394-FDAA-A63C4C3AB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714" y="-95250"/>
            <a:ext cx="1236060" cy="83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[1,1,0,0]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Deliver!</a:t>
            </a:r>
          </a:p>
        </p:txBody>
      </p:sp>
      <p:sp>
        <p:nvSpPr>
          <p:cNvPr id="82955" name="TextBox 24">
            <a:extLst>
              <a:ext uri="{FF2B5EF4-FFF2-40B4-BE49-F238E27FC236}">
                <a16:creationId xmlns:a16="http://schemas.microsoft.com/office/drawing/2014/main" id="{02F4B29F-8244-C3C5-1F7A-64CF6F12B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175" y="2862939"/>
            <a:ext cx="2484777" cy="83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Missing 1 from P1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Buffer!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D6A3A1F-A166-629F-E5F6-9BDD0E0FABD5}"/>
              </a:ext>
            </a:extLst>
          </p:cNvPr>
          <p:cNvCxnSpPr/>
          <p:nvPr/>
        </p:nvCxnSpPr>
        <p:spPr bwMode="auto">
          <a:xfrm flipH="1">
            <a:off x="3505200" y="2857500"/>
            <a:ext cx="685800" cy="114300"/>
          </a:xfrm>
          <a:prstGeom prst="straightConnector1">
            <a:avLst/>
          </a:prstGeom>
          <a:ln w="6350" cmpd="sng">
            <a:solidFill>
              <a:srgbClr val="008000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957" name="TextBox 24">
            <a:extLst>
              <a:ext uri="{FF2B5EF4-FFF2-40B4-BE49-F238E27FC236}">
                <a16:creationId xmlns:a16="http://schemas.microsoft.com/office/drawing/2014/main" id="{07825D85-0E4F-5FE5-2F78-6CEA7DA92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335" y="3881929"/>
            <a:ext cx="1236060" cy="46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[1,0,0,1]</a:t>
            </a:r>
          </a:p>
        </p:txBody>
      </p:sp>
      <p:sp>
        <p:nvSpPr>
          <p:cNvPr id="82960" name="TextBox 24">
            <a:extLst>
              <a:ext uri="{FF2B5EF4-FFF2-40B4-BE49-F238E27FC236}">
                <a16:creationId xmlns:a16="http://schemas.microsoft.com/office/drawing/2014/main" id="{791BCFCC-F757-B422-A7BA-16F3B7AE2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592" y="2914125"/>
            <a:ext cx="2484777" cy="83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Missing 1 from P1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Buffer!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BF4540A-8901-63BE-B978-FE25C75CF92B}"/>
              </a:ext>
            </a:extLst>
          </p:cNvPr>
          <p:cNvCxnSpPr/>
          <p:nvPr/>
        </p:nvCxnSpPr>
        <p:spPr bwMode="auto">
          <a:xfrm>
            <a:off x="6095665" y="2874963"/>
            <a:ext cx="76200" cy="171450"/>
          </a:xfrm>
          <a:prstGeom prst="straightConnector1">
            <a:avLst/>
          </a:prstGeom>
          <a:ln w="19050" cmpd="sng">
            <a:solidFill>
              <a:srgbClr val="008000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itle 1">
            <a:extLst>
              <a:ext uri="{FF2B5EF4-FFF2-40B4-BE49-F238E27FC236}">
                <a16:creationId xmlns:a16="http://schemas.microsoft.com/office/drawing/2014/main" id="{9B05391F-2C72-2CDC-F45B-4AB88A4F57D4}"/>
              </a:ext>
            </a:extLst>
          </p:cNvPr>
          <p:cNvSpPr txBox="1">
            <a:spLocks/>
          </p:cNvSpPr>
          <p:nvPr/>
        </p:nvSpPr>
        <p:spPr bwMode="auto">
          <a:xfrm>
            <a:off x="39688" y="4373563"/>
            <a:ext cx="3465512" cy="8572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9pPr>
          </a:lstStyle>
          <a:p>
            <a:pPr algn="l">
              <a:defRPr/>
            </a:pPr>
            <a:r>
              <a:rPr lang="en-US" altLang="en-US" sz="2200" b="1" kern="0" dirty="0">
                <a:ea typeface="ＭＳ Ｐゴシック" pitchFamily="34" charset="-128"/>
              </a:rPr>
              <a:t>Causal Ordering: Example</a:t>
            </a:r>
          </a:p>
        </p:txBody>
      </p:sp>
      <p:sp>
        <p:nvSpPr>
          <p:cNvPr id="3" name="TextBox 24">
            <a:extLst>
              <a:ext uri="{FF2B5EF4-FFF2-40B4-BE49-F238E27FC236}">
                <a16:creationId xmlns:a16="http://schemas.microsoft.com/office/drawing/2014/main" id="{3AE0CF47-1991-5F71-0BDA-D0729F4BC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5492" y="3334633"/>
            <a:ext cx="1236060" cy="46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[1,0,0,1]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56187B6-2295-A9C6-4E86-AF20DB134794}"/>
              </a:ext>
            </a:extLst>
          </p:cNvPr>
          <p:cNvCxnSpPr>
            <a:cxnSpLocks/>
          </p:cNvCxnSpPr>
          <p:nvPr/>
        </p:nvCxnSpPr>
        <p:spPr bwMode="auto">
          <a:xfrm>
            <a:off x="3429000" y="1771650"/>
            <a:ext cx="4648132" cy="2133512"/>
          </a:xfrm>
          <a:prstGeom prst="straightConnector1">
            <a:avLst/>
          </a:prstGeom>
          <a:ln w="63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60" grpId="0"/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>
            <a:extLst>
              <a:ext uri="{FF2B5EF4-FFF2-40B4-BE49-F238E27FC236}">
                <a16:creationId xmlns:a16="http://schemas.microsoft.com/office/drawing/2014/main" id="{B9C97BCB-11F8-922A-90BA-34EBF2CEB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A08AB76E-046D-E334-3493-11B40991340E}"/>
              </a:ext>
            </a:extLst>
          </p:cNvPr>
          <p:cNvSpPr txBox="1">
            <a:spLocks/>
          </p:cNvSpPr>
          <p:nvPr/>
        </p:nvSpPr>
        <p:spPr bwMode="auto">
          <a:xfrm>
            <a:off x="39688" y="4373563"/>
            <a:ext cx="3465512" cy="8572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-111" charset="0"/>
              </a:defRPr>
            </a:lvl9pPr>
          </a:lstStyle>
          <a:p>
            <a:pPr algn="l">
              <a:defRPr/>
            </a:pPr>
            <a:r>
              <a:rPr lang="en-US" altLang="en-US" sz="2200" b="1" kern="0" dirty="0">
                <a:ea typeface="ＭＳ Ｐゴシック" pitchFamily="34" charset="-128"/>
              </a:rPr>
              <a:t>Causal Ordering: Example</a:t>
            </a:r>
          </a:p>
        </p:txBody>
      </p:sp>
      <p:grpSp>
        <p:nvGrpSpPr>
          <p:cNvPr id="84997" name="Group 14">
            <a:extLst>
              <a:ext uri="{FF2B5EF4-FFF2-40B4-BE49-F238E27FC236}">
                <a16:creationId xmlns:a16="http://schemas.microsoft.com/office/drawing/2014/main" id="{7F6307EC-2FD5-711C-1D17-A0042A04F505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30"/>
            <a:ext cx="8458200" cy="4004808"/>
            <a:chOff x="152400" y="1143000"/>
            <a:chExt cx="8458031" cy="5339974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A69A4048-B35D-E047-6B01-60C3F236DB6D}"/>
                </a:ext>
              </a:extLst>
            </p:cNvPr>
            <p:cNvCxnSpPr/>
            <p:nvPr/>
          </p:nvCxnSpPr>
          <p:spPr bwMode="auto">
            <a:xfrm>
              <a:off x="914385" y="1371637"/>
              <a:ext cx="76198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2FC2A214-01BE-FA48-6E89-3A7AE9A42EE8}"/>
                </a:ext>
              </a:extLst>
            </p:cNvPr>
            <p:cNvCxnSpPr/>
            <p:nvPr/>
          </p:nvCxnSpPr>
          <p:spPr bwMode="auto">
            <a:xfrm>
              <a:off x="914385" y="2819499"/>
              <a:ext cx="76198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015" name="TextBox 9">
              <a:extLst>
                <a:ext uri="{FF2B5EF4-FFF2-40B4-BE49-F238E27FC236}">
                  <a16:creationId xmlns:a16="http://schemas.microsoft.com/office/drawing/2014/main" id="{E210598E-A1A3-05AE-D070-83A70143A3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1676508"/>
              <a:ext cx="884157" cy="61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C22CDB74-D5CA-F013-8930-55EF9C7508AA}"/>
                </a:ext>
              </a:extLst>
            </p:cNvPr>
            <p:cNvCxnSpPr/>
            <p:nvPr/>
          </p:nvCxnSpPr>
          <p:spPr bwMode="auto">
            <a:xfrm>
              <a:off x="2133560" y="1371637"/>
              <a:ext cx="5410092" cy="289572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FF8E6A14-C713-3513-1E02-6B4F6F07E3D0}"/>
                </a:ext>
              </a:extLst>
            </p:cNvPr>
            <p:cNvCxnSpPr/>
            <p:nvPr/>
          </p:nvCxnSpPr>
          <p:spPr bwMode="auto">
            <a:xfrm>
              <a:off x="2133560" y="1371637"/>
              <a:ext cx="685786" cy="1447862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2C077B76-93DE-20CB-027B-73796BF1D1FD}"/>
                </a:ext>
              </a:extLst>
            </p:cNvPr>
            <p:cNvCxnSpPr/>
            <p:nvPr/>
          </p:nvCxnSpPr>
          <p:spPr bwMode="auto">
            <a:xfrm>
              <a:off x="990583" y="4267361"/>
              <a:ext cx="76198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192C077F-BA99-71A2-7BD9-A7C1C3B74F32}"/>
                </a:ext>
              </a:extLst>
            </p:cNvPr>
            <p:cNvCxnSpPr/>
            <p:nvPr/>
          </p:nvCxnSpPr>
          <p:spPr bwMode="auto">
            <a:xfrm>
              <a:off x="990583" y="5639020"/>
              <a:ext cx="761984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BBA032BA-AF63-98A5-22EF-28CD27F2D57D}"/>
                </a:ext>
              </a:extLst>
            </p:cNvPr>
            <p:cNvCxnSpPr/>
            <p:nvPr/>
          </p:nvCxnSpPr>
          <p:spPr bwMode="auto">
            <a:xfrm>
              <a:off x="2133560" y="1371637"/>
              <a:ext cx="990580" cy="4267384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F79AFEF8-5C40-9A5B-1F3B-8190E2EA6E2B}"/>
                </a:ext>
              </a:extLst>
            </p:cNvPr>
            <p:cNvCxnSpPr/>
            <p:nvPr/>
          </p:nvCxnSpPr>
          <p:spPr bwMode="auto">
            <a:xfrm flipV="1">
              <a:off x="3428935" y="1371637"/>
              <a:ext cx="685786" cy="1447862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ACFB7A45-D087-AA12-F737-27A45E52CEA3}"/>
                </a:ext>
              </a:extLst>
            </p:cNvPr>
            <p:cNvCxnSpPr/>
            <p:nvPr/>
          </p:nvCxnSpPr>
          <p:spPr bwMode="auto">
            <a:xfrm>
              <a:off x="3428935" y="2819499"/>
              <a:ext cx="761985" cy="1447862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88AF8338-97B9-4BC4-1825-85C5519D340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28935" y="2819499"/>
              <a:ext cx="4648039" cy="284480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024" name="TextBox 6">
              <a:extLst>
                <a:ext uri="{FF2B5EF4-FFF2-40B4-BE49-F238E27FC236}">
                  <a16:creationId xmlns:a16="http://schemas.microsoft.com/office/drawing/2014/main" id="{278C2E20-7510-0383-68DC-6867334F87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2514600"/>
              <a:ext cx="509685" cy="61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sp>
          <p:nvSpPr>
            <p:cNvPr id="85025" name="TextBox 24">
              <a:extLst>
                <a:ext uri="{FF2B5EF4-FFF2-40B4-BE49-F238E27FC236}">
                  <a16:creationId xmlns:a16="http://schemas.microsoft.com/office/drawing/2014/main" id="{63DDAB77-128D-1281-7F57-6C5368F865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143000"/>
              <a:ext cx="509685" cy="61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sp>
          <p:nvSpPr>
            <p:cNvPr id="85026" name="TextBox 26">
              <a:extLst>
                <a:ext uri="{FF2B5EF4-FFF2-40B4-BE49-F238E27FC236}">
                  <a16:creationId xmlns:a16="http://schemas.microsoft.com/office/drawing/2014/main" id="{1DA1D46A-EAE4-F7C7-E069-3573FBF585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962399"/>
              <a:ext cx="509685" cy="61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85027" name="TextBox 26">
              <a:extLst>
                <a:ext uri="{FF2B5EF4-FFF2-40B4-BE49-F238E27FC236}">
                  <a16:creationId xmlns:a16="http://schemas.microsoft.com/office/drawing/2014/main" id="{F99E9A3D-9536-93EE-82B9-6135B36E89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5405438"/>
              <a:ext cx="509685" cy="61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P4</a:t>
              </a:r>
            </a:p>
          </p:txBody>
        </p:sp>
        <p:sp>
          <p:nvSpPr>
            <p:cNvPr id="85028" name="TextBox 24">
              <a:extLst>
                <a:ext uri="{FF2B5EF4-FFF2-40B4-BE49-F238E27FC236}">
                  <a16:creationId xmlns:a16="http://schemas.microsoft.com/office/drawing/2014/main" id="{1C044444-B008-BFB3-B7DF-F810607227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1600200"/>
              <a:ext cx="1235937" cy="61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85029" name="TextBox 24">
              <a:extLst>
                <a:ext uri="{FF2B5EF4-FFF2-40B4-BE49-F238E27FC236}">
                  <a16:creationId xmlns:a16="http://schemas.microsoft.com/office/drawing/2014/main" id="{7BDF551B-6646-F6BC-74C8-636D19511E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2819400"/>
              <a:ext cx="1235937" cy="61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85030" name="TextBox 24">
              <a:extLst>
                <a:ext uri="{FF2B5EF4-FFF2-40B4-BE49-F238E27FC236}">
                  <a16:creationId xmlns:a16="http://schemas.microsoft.com/office/drawing/2014/main" id="{9FC81EA9-7CE0-20D7-58DD-46C6153A53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4343399"/>
              <a:ext cx="1235937" cy="61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sp>
          <p:nvSpPr>
            <p:cNvPr id="85031" name="TextBox 24">
              <a:extLst>
                <a:ext uri="{FF2B5EF4-FFF2-40B4-BE49-F238E27FC236}">
                  <a16:creationId xmlns:a16="http://schemas.microsoft.com/office/drawing/2014/main" id="{96913B7F-4352-3A98-B0EF-3B50C4A934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" y="5867399"/>
              <a:ext cx="1235937" cy="61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[0,0,0,0]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A000F11E-C2AA-CDB7-3257-92F31E9408A4}"/>
                </a:ext>
              </a:extLst>
            </p:cNvPr>
            <p:cNvCxnSpPr/>
            <p:nvPr/>
          </p:nvCxnSpPr>
          <p:spPr bwMode="auto">
            <a:xfrm flipV="1">
              <a:off x="4114721" y="1371637"/>
              <a:ext cx="1676367" cy="4267384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93597A4D-445B-8F47-1CC3-32D972B87997}"/>
                </a:ext>
              </a:extLst>
            </p:cNvPr>
            <p:cNvCxnSpPr/>
            <p:nvPr/>
          </p:nvCxnSpPr>
          <p:spPr bwMode="auto">
            <a:xfrm flipV="1">
              <a:off x="4114721" y="2819499"/>
              <a:ext cx="2438351" cy="2819521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833A0F38-4320-932B-3F50-6D0AEEA88BF4}"/>
                </a:ext>
              </a:extLst>
            </p:cNvPr>
            <p:cNvCxnSpPr/>
            <p:nvPr/>
          </p:nvCxnSpPr>
          <p:spPr bwMode="auto">
            <a:xfrm flipV="1">
              <a:off x="4114721" y="4267361"/>
              <a:ext cx="1981160" cy="1371659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998" name="TextBox 24">
            <a:extLst>
              <a:ext uri="{FF2B5EF4-FFF2-40B4-BE49-F238E27FC236}">
                <a16:creationId xmlns:a16="http://schemas.microsoft.com/office/drawing/2014/main" id="{59BC7AF9-7745-C4DE-F35B-FCC0D905A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6565" y="186916"/>
            <a:ext cx="1235962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[1,0,0,0]</a:t>
            </a:r>
          </a:p>
        </p:txBody>
      </p:sp>
      <p:sp>
        <p:nvSpPr>
          <p:cNvPr id="84999" name="TextBox 24">
            <a:extLst>
              <a:ext uri="{FF2B5EF4-FFF2-40B4-BE49-F238E27FC236}">
                <a16:creationId xmlns:a16="http://schemas.microsoft.com/office/drawing/2014/main" id="{31C41FFC-4DFC-D85C-3397-82F1CD522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44" y="3943180"/>
            <a:ext cx="1235962" cy="83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[1,0,0,0]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Deliver!</a:t>
            </a:r>
          </a:p>
        </p:txBody>
      </p:sp>
      <p:sp>
        <p:nvSpPr>
          <p:cNvPr id="85000" name="TextBox 24">
            <a:extLst>
              <a:ext uri="{FF2B5EF4-FFF2-40B4-BE49-F238E27FC236}">
                <a16:creationId xmlns:a16="http://schemas.microsoft.com/office/drawing/2014/main" id="{FF7DD9E2-6F8B-8A9C-99C0-AE2142589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29" y="1834676"/>
            <a:ext cx="1235962" cy="83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[1,0,0,0]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Deliver!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C9C91FF-8092-972D-5F8D-79CE0AA0A55D}"/>
              </a:ext>
            </a:extLst>
          </p:cNvPr>
          <p:cNvCxnSpPr/>
          <p:nvPr/>
        </p:nvCxnSpPr>
        <p:spPr bwMode="auto">
          <a:xfrm flipH="1">
            <a:off x="2133600" y="1771650"/>
            <a:ext cx="685800" cy="114300"/>
          </a:xfrm>
          <a:prstGeom prst="straightConnector1">
            <a:avLst/>
          </a:prstGeom>
          <a:ln w="6350" cmpd="sng">
            <a:solidFill>
              <a:srgbClr val="008000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002" name="TextBox 24">
            <a:extLst>
              <a:ext uri="{FF2B5EF4-FFF2-40B4-BE49-F238E27FC236}">
                <a16:creationId xmlns:a16="http://schemas.microsoft.com/office/drawing/2014/main" id="{D398838D-C7F7-87D8-CD92-DBD25AB6B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58" y="1371542"/>
            <a:ext cx="1235962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[1,1,0,0]</a:t>
            </a:r>
          </a:p>
        </p:txBody>
      </p:sp>
      <p:sp>
        <p:nvSpPr>
          <p:cNvPr id="85003" name="TextBox 24">
            <a:extLst>
              <a:ext uri="{FF2B5EF4-FFF2-40B4-BE49-F238E27FC236}">
                <a16:creationId xmlns:a16="http://schemas.microsoft.com/office/drawing/2014/main" id="{4D94458E-C284-AE2E-4DAB-56ED3C6F3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68" y="-95250"/>
            <a:ext cx="1235962" cy="83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[1,1,0,0]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Deliver!</a:t>
            </a:r>
          </a:p>
        </p:txBody>
      </p:sp>
      <p:sp>
        <p:nvSpPr>
          <p:cNvPr id="85004" name="TextBox 24">
            <a:extLst>
              <a:ext uri="{FF2B5EF4-FFF2-40B4-BE49-F238E27FC236}">
                <a16:creationId xmlns:a16="http://schemas.microsoft.com/office/drawing/2014/main" id="{56EA0CD6-B45B-7C9D-BE87-0C3760A25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5" y="2863333"/>
            <a:ext cx="2484578" cy="83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Missing 1 from P1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Buffer!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8762B10-F022-9F8D-A0B4-CA29D755FC5F}"/>
              </a:ext>
            </a:extLst>
          </p:cNvPr>
          <p:cNvCxnSpPr/>
          <p:nvPr/>
        </p:nvCxnSpPr>
        <p:spPr bwMode="auto">
          <a:xfrm flipH="1">
            <a:off x="3505200" y="2857500"/>
            <a:ext cx="685800" cy="114300"/>
          </a:xfrm>
          <a:prstGeom prst="straightConnector1">
            <a:avLst/>
          </a:prstGeom>
          <a:ln w="6350" cmpd="sng">
            <a:solidFill>
              <a:srgbClr val="008000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006" name="TextBox 24">
            <a:extLst>
              <a:ext uri="{FF2B5EF4-FFF2-40B4-BE49-F238E27FC236}">
                <a16:creationId xmlns:a16="http://schemas.microsoft.com/office/drawing/2014/main" id="{8D6041FE-3642-8568-8581-B24CDC7CC8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73" y="3882463"/>
            <a:ext cx="1235962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[1,0,0,1]</a:t>
            </a:r>
          </a:p>
        </p:txBody>
      </p:sp>
      <p:sp>
        <p:nvSpPr>
          <p:cNvPr id="85007" name="TextBox 24">
            <a:extLst>
              <a:ext uri="{FF2B5EF4-FFF2-40B4-BE49-F238E27FC236}">
                <a16:creationId xmlns:a16="http://schemas.microsoft.com/office/drawing/2014/main" id="{800DEE68-97B9-8AF4-B015-CB52C6D97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103" y="-95250"/>
            <a:ext cx="3518703" cy="83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Deliver!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Receiver satisfies causality</a:t>
            </a:r>
          </a:p>
        </p:txBody>
      </p:sp>
      <p:sp>
        <p:nvSpPr>
          <p:cNvPr id="85008" name="TextBox 24">
            <a:extLst>
              <a:ext uri="{FF2B5EF4-FFF2-40B4-BE49-F238E27FC236}">
                <a16:creationId xmlns:a16="http://schemas.microsoft.com/office/drawing/2014/main" id="{FC9DE1C2-D688-DE2E-4B44-6E1C7AE5C3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4622" y="933406"/>
            <a:ext cx="3518703" cy="83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Deliver!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Receiver satisfies causality</a:t>
            </a:r>
          </a:p>
        </p:txBody>
      </p:sp>
      <p:sp>
        <p:nvSpPr>
          <p:cNvPr id="85009" name="TextBox 24">
            <a:extLst>
              <a:ext uri="{FF2B5EF4-FFF2-40B4-BE49-F238E27FC236}">
                <a16:creationId xmlns:a16="http://schemas.microsoft.com/office/drawing/2014/main" id="{AE6B03FA-49E5-670C-33E6-7A2B0EF58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52" y="2914526"/>
            <a:ext cx="2484578" cy="83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Missing 1 from P1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Buffer!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462D342-3CF6-A85D-C23E-68B67D28C7AB}"/>
              </a:ext>
            </a:extLst>
          </p:cNvPr>
          <p:cNvCxnSpPr/>
          <p:nvPr/>
        </p:nvCxnSpPr>
        <p:spPr bwMode="auto">
          <a:xfrm>
            <a:off x="6019800" y="2857500"/>
            <a:ext cx="76200" cy="171450"/>
          </a:xfrm>
          <a:prstGeom prst="straightConnector1">
            <a:avLst/>
          </a:prstGeom>
          <a:ln w="6350" cmpd="sng">
            <a:solidFill>
              <a:srgbClr val="008000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011" name="TextBox 24">
            <a:extLst>
              <a:ext uri="{FF2B5EF4-FFF2-40B4-BE49-F238E27FC236}">
                <a16:creationId xmlns:a16="http://schemas.microsoft.com/office/drawing/2014/main" id="{33A7B49D-0D48-D005-2BB2-78FDCC40F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663" y="3943180"/>
            <a:ext cx="4840025" cy="120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8000"/>
                </a:solidFill>
              </a:rPr>
              <a:t>Deliver P1’s multicast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8000"/>
                </a:solidFill>
              </a:rPr>
              <a:t>Receiver satisfies causality for buffered multicasts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8000"/>
                </a:solidFill>
              </a:rPr>
              <a:t>Deliver P2’s buffered multicast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8000"/>
                </a:solidFill>
              </a:rPr>
              <a:t>Deliver P4’s buffered multicast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7BEB2E5C-075D-6E0E-DC02-DF7415AE3933}"/>
              </a:ext>
            </a:extLst>
          </p:cNvPr>
          <p:cNvCxnSpPr/>
          <p:nvPr/>
        </p:nvCxnSpPr>
        <p:spPr bwMode="auto">
          <a:xfrm flipV="1">
            <a:off x="7010400" y="2857500"/>
            <a:ext cx="457200" cy="1200150"/>
          </a:xfrm>
          <a:prstGeom prst="straightConnector1">
            <a:avLst/>
          </a:prstGeom>
          <a:ln w="19050" cmpd="sng">
            <a:solidFill>
              <a:srgbClr val="008000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2C3F056-D363-DE04-7EED-B5E6BCDAA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5838" y="3021013"/>
            <a:ext cx="16319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>
                <a:solidFill>
                  <a:srgbClr val="FF0000"/>
                </a:solidFill>
              </a:rPr>
              <a:t>Should these 2 messages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>
                <a:solidFill>
                  <a:srgbClr val="FF0000"/>
                </a:solidFill>
              </a:rPr>
              <a:t>from P2  &amp; P4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>
                <a:solidFill>
                  <a:srgbClr val="FF0000"/>
                </a:solidFill>
              </a:rPr>
              <a:t>be delivered in that order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100" dirty="0">
                <a:solidFill>
                  <a:srgbClr val="FF0000"/>
                </a:solidFill>
              </a:rPr>
              <a:t>or reversed at P3?</a:t>
            </a:r>
          </a:p>
        </p:txBody>
      </p:sp>
      <p:sp>
        <p:nvSpPr>
          <p:cNvPr id="3" name="TextBox 24">
            <a:extLst>
              <a:ext uri="{FF2B5EF4-FFF2-40B4-BE49-F238E27FC236}">
                <a16:creationId xmlns:a16="http://schemas.microsoft.com/office/drawing/2014/main" id="{51FB614F-3F66-510A-00F7-1188C4583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2114550"/>
            <a:ext cx="1209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8000"/>
                </a:solidFill>
              </a:rPr>
              <a:t>Deliver!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1B82B44-CB20-7B96-1309-DB285AD2011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315200" y="2495550"/>
            <a:ext cx="761932" cy="1402497"/>
          </a:xfrm>
          <a:prstGeom prst="straightConnector1">
            <a:avLst/>
          </a:prstGeom>
          <a:ln w="6350" cmpd="sng">
            <a:solidFill>
              <a:srgbClr val="008000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Content Placeholder 2">
            <a:extLst>
              <a:ext uri="{FF2B5EF4-FFF2-40B4-BE49-F238E27FC236}">
                <a16:creationId xmlns:a16="http://schemas.microsoft.com/office/drawing/2014/main" id="{B146DF17-99E4-8839-B71B-17AF768B4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04950"/>
            <a:ext cx="6248400" cy="363855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Ordering of multicasts affects correctness of distributed systems using multicasts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Three popular ways of implementing ordering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FIFO, Causal, Total 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And their implementations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What about reliability of multicasts? 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What about failures?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25EEBB48-5AC0-530E-4466-5016A897EDDE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Summary: Multicast Ordering</a:t>
            </a:r>
          </a:p>
        </p:txBody>
      </p:sp>
      <p:sp>
        <p:nvSpPr>
          <p:cNvPr id="89091" name="Slide Number Placeholder 1">
            <a:extLst>
              <a:ext uri="{FF2B5EF4-FFF2-40B4-BE49-F238E27FC236}">
                <a16:creationId xmlns:a16="http://schemas.microsoft.com/office/drawing/2014/main" id="{029176C4-044A-F4D7-F87F-F5A03EB1F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AA41C7-A133-4F3F-A4D8-94E1D9C1E90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EBDFA-E15E-5226-FE02-30C005CD2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87089-3CCF-BFBD-F492-62295AC04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D01A2E-BB29-158A-9DA9-A7DD70684293}"/>
              </a:ext>
            </a:extLst>
          </p:cNvPr>
          <p:cNvSpPr txBox="1"/>
          <p:nvPr/>
        </p:nvSpPr>
        <p:spPr>
          <a:xfrm>
            <a:off x="553641" y="453743"/>
            <a:ext cx="4565621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50" dirty="0">
                <a:solidFill>
                  <a:schemeClr val="bg1"/>
                </a:solidFill>
              </a:rPr>
              <a:t>https://pe.app/aishwaryaganesa</a:t>
            </a:r>
          </a:p>
        </p:txBody>
      </p:sp>
      <p:pic>
        <p:nvPicPr>
          <p:cNvPr id="7" name="Picture 6" descr="The image depicts a QR code with concentric black circles and a white background.&#10;&#10;AI-generated content may be incorrect.">
            <a:extLst>
              <a:ext uri="{FF2B5EF4-FFF2-40B4-BE49-F238E27FC236}">
                <a16:creationId xmlns:a16="http://schemas.microsoft.com/office/drawing/2014/main" id="{AC9A959B-E91D-3C64-3E78-218F58F45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6407" y="1504950"/>
            <a:ext cx="2937135" cy="2946797"/>
          </a:xfrm>
          <a:prstGeom prst="rect">
            <a:avLst/>
          </a:prstGeom>
        </p:spPr>
      </p:pic>
      <p:pic>
        <p:nvPicPr>
          <p:cNvPr id="4" name="Picture 3" descr="The image depicts a Q&amp;A format on a webpage, specifically discussing a scenario in distributed computing regarding a protocol that violates certain properties when a node crashes during message transmission.&#10;&#10;AI-generated content may be incorrect.">
            <a:extLst>
              <a:ext uri="{FF2B5EF4-FFF2-40B4-BE49-F238E27FC236}">
                <a16:creationId xmlns:a16="http://schemas.microsoft.com/office/drawing/2014/main" id="{8FB6B47C-806A-4FB1-F6E8-B336D4623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1737"/>
            <a:ext cx="9144000" cy="456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718466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BA440033-9884-53F5-62E3-C31A76498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04950"/>
            <a:ext cx="5638800" cy="37338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Reliable multicast loosely says that every process in the group </a:t>
            </a:r>
            <a:r>
              <a:rPr lang="en-US" altLang="en-US" dirty="0">
                <a:solidFill>
                  <a:srgbClr val="C00000"/>
                </a:solidFill>
                <a:ea typeface="ＭＳ Ｐゴシック" pitchFamily="34" charset="-128"/>
              </a:rPr>
              <a:t>receives all multicasts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Reliability is </a:t>
            </a:r>
            <a:r>
              <a:rPr lang="en-US" altLang="en-US" dirty="0">
                <a:solidFill>
                  <a:srgbClr val="C00000"/>
                </a:solidFill>
                <a:ea typeface="ＭＳ Ｐゴシック" pitchFamily="34" charset="-128"/>
              </a:rPr>
              <a:t>orthogonal</a:t>
            </a:r>
            <a:r>
              <a:rPr lang="en-US" altLang="en-US" dirty="0">
                <a:ea typeface="ＭＳ Ｐゴシック" pitchFamily="34" charset="-128"/>
              </a:rPr>
              <a:t> to ordering 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Can implement Reliable-FIFO,  or Reliable-Causal, or Reliable-Total, or Reliable-Hybrid protocols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What about process failures?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4D49B78F-3796-BC49-2B6D-FA2F38A41E41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Reliable Multicast</a:t>
            </a:r>
          </a:p>
        </p:txBody>
      </p:sp>
      <p:sp>
        <p:nvSpPr>
          <p:cNvPr id="91139" name="Slide Number Placeholder 1">
            <a:extLst>
              <a:ext uri="{FF2B5EF4-FFF2-40B4-BE49-F238E27FC236}">
                <a16:creationId xmlns:a16="http://schemas.microsoft.com/office/drawing/2014/main" id="{C6989F6A-FE74-018D-BE0F-1A58F0B6F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090A78C-B455-424F-A757-E280527E600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Content Placeholder 2">
            <a:extLst>
              <a:ext uri="{FF2B5EF4-FFF2-40B4-BE49-F238E27FC236}">
                <a16:creationId xmlns:a16="http://schemas.microsoft.com/office/drawing/2014/main" id="{7455D691-913F-8490-478F-A3A08BFA72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485900"/>
            <a:ext cx="5562600" cy="3371850"/>
          </a:xfrm>
        </p:spPr>
        <p:txBody>
          <a:bodyPr/>
          <a:lstStyle/>
          <a:p>
            <a:r>
              <a:rPr lang="en-US" altLang="en-US" dirty="0"/>
              <a:t>Need all </a:t>
            </a:r>
            <a:r>
              <a:rPr lang="en-US" altLang="en-US" i="1" dirty="0">
                <a:solidFill>
                  <a:srgbClr val="C00000"/>
                </a:solidFill>
              </a:rPr>
              <a:t>correct</a:t>
            </a:r>
            <a:r>
              <a:rPr lang="en-US" altLang="en-US" i="1" dirty="0"/>
              <a:t> </a:t>
            </a:r>
            <a:r>
              <a:rPr lang="en-US" altLang="en-US" dirty="0"/>
              <a:t>(i.e., non-faulty) processes to receive/</a:t>
            </a:r>
            <a:r>
              <a:rPr lang="en-US" altLang="en-US" dirty="0">
                <a:solidFill>
                  <a:srgbClr val="C00000"/>
                </a:solidFill>
              </a:rPr>
              <a:t>deliver</a:t>
            </a:r>
            <a:r>
              <a:rPr lang="en-US" altLang="en-US" dirty="0"/>
              <a:t> the same set of multicasts as all other correct processes</a:t>
            </a:r>
          </a:p>
          <a:p>
            <a:pPr lvl="1"/>
            <a:r>
              <a:rPr lang="en-US" altLang="en-US" dirty="0"/>
              <a:t>Faulty processes stop anyway, so we won’t worry about them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77A76694-613A-0123-6223-399B3E7E7A94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Reliable Multicast (under failures)</a:t>
            </a:r>
          </a:p>
        </p:txBody>
      </p:sp>
      <p:sp>
        <p:nvSpPr>
          <p:cNvPr id="93187" name="Slide Number Placeholder 1">
            <a:extLst>
              <a:ext uri="{FF2B5EF4-FFF2-40B4-BE49-F238E27FC236}">
                <a16:creationId xmlns:a16="http://schemas.microsoft.com/office/drawing/2014/main" id="{B2CB1A7D-AB08-E80E-712A-A70BA195B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1F7889-147D-4AA1-A425-EFA3602677E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Content Placeholder 2">
            <a:extLst>
              <a:ext uri="{FF2B5EF4-FFF2-40B4-BE49-F238E27FC236}">
                <a16:creationId xmlns:a16="http://schemas.microsoft.com/office/drawing/2014/main" id="{92858CB6-AAB9-FCFB-1E5E-05C84245B2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485900"/>
            <a:ext cx="5791200" cy="3600450"/>
          </a:xfrm>
        </p:spPr>
        <p:txBody>
          <a:bodyPr/>
          <a:lstStyle/>
          <a:p>
            <a:r>
              <a:rPr lang="en-US" altLang="en-US" sz="2400" dirty="0"/>
              <a:t>Assume reliable unicast (e.g., TCP)</a:t>
            </a:r>
          </a:p>
          <a:p>
            <a:r>
              <a:rPr lang="en-US" altLang="en-US" sz="2300" b="1" dirty="0"/>
              <a:t>First-cut: </a:t>
            </a:r>
            <a:r>
              <a:rPr lang="en-US" altLang="en-US" sz="2300" dirty="0"/>
              <a:t>Sender process (of each multicast M) sequentially sends a reliable unicast message to all group recipients</a:t>
            </a:r>
          </a:p>
          <a:p>
            <a:r>
              <a:rPr lang="en-US" altLang="en-US" sz="2300" dirty="0"/>
              <a:t>First-cut protocol </a:t>
            </a:r>
            <a:r>
              <a:rPr lang="en-US" altLang="en-US" sz="2300" dirty="0">
                <a:solidFill>
                  <a:srgbClr val="C00000"/>
                </a:solidFill>
              </a:rPr>
              <a:t>does not </a:t>
            </a:r>
            <a:r>
              <a:rPr lang="en-US" altLang="en-US" sz="2300" dirty="0"/>
              <a:t>satisfy reliability</a:t>
            </a:r>
          </a:p>
          <a:p>
            <a:pPr lvl="1"/>
            <a:r>
              <a:rPr lang="en-US" altLang="en-US" sz="2200" dirty="0"/>
              <a:t>If sender fails, some correct processes might receive multicast M, while other correct processes might not receive M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3514A558-C3D5-5D16-CE46-AD3EBCD5D4E0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38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Implementing Reliable Multicast</a:t>
            </a:r>
          </a:p>
        </p:txBody>
      </p:sp>
      <p:sp>
        <p:nvSpPr>
          <p:cNvPr id="95235" name="Slide Number Placeholder 1">
            <a:extLst>
              <a:ext uri="{FF2B5EF4-FFF2-40B4-BE49-F238E27FC236}">
                <a16:creationId xmlns:a16="http://schemas.microsoft.com/office/drawing/2014/main" id="{6D3B240A-AFBD-1625-8229-63C343983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8ED660-6718-4826-A797-7B2641B8F38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Content Placeholder 2">
            <a:extLst>
              <a:ext uri="{FF2B5EF4-FFF2-40B4-BE49-F238E27FC236}">
                <a16:creationId xmlns:a16="http://schemas.microsoft.com/office/drawing/2014/main" id="{2E6480CE-43EF-00AB-E3B7-22627FB2CD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504950"/>
            <a:ext cx="5715000" cy="3505200"/>
          </a:xfrm>
        </p:spPr>
        <p:txBody>
          <a:bodyPr/>
          <a:lstStyle/>
          <a:p>
            <a:r>
              <a:rPr lang="en-US" altLang="en-US" sz="2700" dirty="0"/>
              <a:t>Trick: </a:t>
            </a:r>
            <a:r>
              <a:rPr lang="en-US" altLang="en-US" sz="2700" dirty="0">
                <a:solidFill>
                  <a:srgbClr val="C00000"/>
                </a:solidFill>
              </a:rPr>
              <a:t>Have receivers help the sender</a:t>
            </a: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en-US" altLang="en-US" sz="2700" dirty="0"/>
              <a:t>Sender process (of each multicast M) sequentially sends a reliable unicast message to all group recipients</a:t>
            </a:r>
          </a:p>
          <a:p>
            <a:pPr>
              <a:buFont typeface="Times New Roman" panose="02020603050405020304" pitchFamily="18" charset="0"/>
              <a:buAutoNum type="arabicPeriod"/>
            </a:pPr>
            <a:r>
              <a:rPr lang="en-US" altLang="en-US" sz="2700" dirty="0"/>
              <a:t>When a </a:t>
            </a:r>
            <a:r>
              <a:rPr lang="en-US" altLang="en-US" sz="2700" dirty="0">
                <a:solidFill>
                  <a:srgbClr val="C00000"/>
                </a:solidFill>
              </a:rPr>
              <a:t>receiver</a:t>
            </a:r>
            <a:r>
              <a:rPr lang="en-US" altLang="en-US" sz="2700" dirty="0"/>
              <a:t> receives multicast M, it </a:t>
            </a:r>
            <a:r>
              <a:rPr lang="en-US" altLang="en-US" sz="2700" dirty="0">
                <a:solidFill>
                  <a:srgbClr val="C00000"/>
                </a:solidFill>
              </a:rPr>
              <a:t>also sequentially sends </a:t>
            </a:r>
            <a:r>
              <a:rPr lang="en-US" altLang="en-US" sz="2700" dirty="0"/>
              <a:t>M to all the group’s processes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063BB6B8-FD91-6226-6131-AECBB0FB92D8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34290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34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REALLY Implementing Reliable Multicast</a:t>
            </a:r>
          </a:p>
        </p:txBody>
      </p:sp>
      <p:sp>
        <p:nvSpPr>
          <p:cNvPr id="97283" name="Slide Number Placeholder 1">
            <a:extLst>
              <a:ext uri="{FF2B5EF4-FFF2-40B4-BE49-F238E27FC236}">
                <a16:creationId xmlns:a16="http://schemas.microsoft.com/office/drawing/2014/main" id="{22BD846B-A9F5-32F2-AC42-D6EC0D03C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FCD524-9911-441E-B056-91918A41BEC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Content Placeholder 2">
            <a:extLst>
              <a:ext uri="{FF2B5EF4-FFF2-40B4-BE49-F238E27FC236}">
                <a16:creationId xmlns:a16="http://schemas.microsoft.com/office/drawing/2014/main" id="{06E27BB7-8015-F5B1-7744-F0A78C3418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85900"/>
            <a:ext cx="5715000" cy="3657600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US" altLang="en-US" sz="2800" dirty="0">
                <a:ea typeface="ＭＳ Ｐゴシック" pitchFamily="34" charset="-128"/>
              </a:rPr>
              <a:t>Not the most efficient multicast protocol,    but reliable</a:t>
            </a:r>
          </a:p>
          <a:p>
            <a:pPr>
              <a:defRPr/>
            </a:pPr>
            <a:r>
              <a:rPr lang="en-US" altLang="en-US" sz="2800" dirty="0">
                <a:solidFill>
                  <a:srgbClr val="C00000"/>
                </a:solidFill>
                <a:ea typeface="ＭＳ Ｐゴシック" pitchFamily="34" charset="-128"/>
              </a:rPr>
              <a:t>Proof is by contradiction</a:t>
            </a:r>
          </a:p>
          <a:p>
            <a:pPr>
              <a:defRPr/>
            </a:pPr>
            <a:r>
              <a:rPr lang="en-US" altLang="en-US" sz="2800" dirty="0">
                <a:ea typeface="ＭＳ Ｐゴシック" pitchFamily="34" charset="-128"/>
              </a:rPr>
              <a:t>Assume two correct processes P</a:t>
            </a:r>
            <a:r>
              <a:rPr lang="en-US" altLang="en-US" sz="2800" i="1" dirty="0">
                <a:ea typeface="ＭＳ Ｐゴシック" pitchFamily="34" charset="-128"/>
              </a:rPr>
              <a:t>i</a:t>
            </a:r>
            <a:r>
              <a:rPr lang="en-US" altLang="en-US" sz="2800" dirty="0">
                <a:ea typeface="ＭＳ Ｐゴシック" pitchFamily="34" charset="-128"/>
              </a:rPr>
              <a:t> and </a:t>
            </a:r>
            <a:r>
              <a:rPr lang="en-US" altLang="en-US" sz="2800" dirty="0" err="1">
                <a:ea typeface="ＭＳ Ｐゴシック" pitchFamily="34" charset="-128"/>
              </a:rPr>
              <a:t>P</a:t>
            </a:r>
            <a:r>
              <a:rPr lang="en-US" altLang="en-US" sz="2800" i="1" dirty="0" err="1">
                <a:ea typeface="ＭＳ Ｐゴシック" pitchFamily="34" charset="-128"/>
              </a:rPr>
              <a:t>j</a:t>
            </a:r>
            <a:r>
              <a:rPr lang="en-US" altLang="en-US" sz="2800" dirty="0">
                <a:ea typeface="ＭＳ Ｐゴシック" pitchFamily="34" charset="-128"/>
              </a:rPr>
              <a:t> are so that P</a:t>
            </a:r>
            <a:r>
              <a:rPr lang="en-US" altLang="en-US" sz="2800" i="1" dirty="0">
                <a:ea typeface="ＭＳ Ｐゴシック" pitchFamily="34" charset="-128"/>
              </a:rPr>
              <a:t>i</a:t>
            </a:r>
            <a:r>
              <a:rPr lang="en-US" altLang="en-US" sz="2800" dirty="0">
                <a:ea typeface="ＭＳ Ｐゴシック" pitchFamily="34" charset="-128"/>
              </a:rPr>
              <a:t> received a multicast M and </a:t>
            </a:r>
            <a:r>
              <a:rPr lang="en-US" altLang="en-US" sz="2800" dirty="0" err="1">
                <a:solidFill>
                  <a:srgbClr val="C00000"/>
                </a:solidFill>
                <a:ea typeface="ＭＳ Ｐゴシック" pitchFamily="34" charset="-128"/>
              </a:rPr>
              <a:t>P</a:t>
            </a:r>
            <a:r>
              <a:rPr lang="en-US" altLang="en-US" sz="2800" i="1" dirty="0" err="1">
                <a:solidFill>
                  <a:srgbClr val="C00000"/>
                </a:solidFill>
                <a:ea typeface="ＭＳ Ｐゴシック" pitchFamily="34" charset="-128"/>
              </a:rPr>
              <a:t>j</a:t>
            </a:r>
            <a:r>
              <a:rPr lang="en-US" altLang="en-US" sz="2800" dirty="0">
                <a:solidFill>
                  <a:srgbClr val="C00000"/>
                </a:solidFill>
                <a:ea typeface="ＭＳ Ｐゴシック" pitchFamily="34" charset="-128"/>
              </a:rPr>
              <a:t> did not </a:t>
            </a:r>
            <a:r>
              <a:rPr lang="en-US" altLang="en-US" sz="2800" dirty="0">
                <a:ea typeface="ＭＳ Ｐゴシック" pitchFamily="34" charset="-128"/>
              </a:rPr>
              <a:t>receive that multicast M</a:t>
            </a:r>
          </a:p>
          <a:p>
            <a:pPr lvl="1">
              <a:defRPr/>
            </a:pPr>
            <a:r>
              <a:rPr lang="en-US" altLang="en-US" sz="2400" dirty="0">
                <a:solidFill>
                  <a:srgbClr val="C00000"/>
                </a:solidFill>
                <a:ea typeface="ＭＳ Ｐゴシック" pitchFamily="34" charset="-128"/>
              </a:rPr>
              <a:t>If P</a:t>
            </a:r>
            <a:r>
              <a:rPr lang="en-US" altLang="en-US" sz="2400" i="1" dirty="0">
                <a:solidFill>
                  <a:srgbClr val="C00000"/>
                </a:solidFill>
                <a:ea typeface="ＭＳ Ｐゴシック" pitchFamily="34" charset="-128"/>
              </a:rPr>
              <a:t>i</a:t>
            </a:r>
            <a:r>
              <a:rPr lang="en-US" altLang="en-US" sz="2400" dirty="0">
                <a:solidFill>
                  <a:srgbClr val="C00000"/>
                </a:solidFill>
                <a:ea typeface="ＭＳ Ｐゴシック" pitchFamily="34" charset="-128"/>
              </a:rPr>
              <a:t> is correct</a:t>
            </a:r>
            <a:r>
              <a:rPr lang="en-US" altLang="en-US" sz="2400" dirty="0">
                <a:ea typeface="ＭＳ Ｐゴシック" pitchFamily="34" charset="-128"/>
              </a:rPr>
              <a:t>, it would have sequentially </a:t>
            </a:r>
            <a:r>
              <a:rPr lang="en-US" altLang="en-US" sz="2400" dirty="0">
                <a:solidFill>
                  <a:srgbClr val="C00000"/>
                </a:solidFill>
                <a:ea typeface="ＭＳ Ｐゴシック" pitchFamily="34" charset="-128"/>
              </a:rPr>
              <a:t>sent</a:t>
            </a:r>
            <a:r>
              <a:rPr lang="en-US" altLang="en-US" sz="2400" dirty="0">
                <a:ea typeface="ＭＳ Ｐゴシック" pitchFamily="34" charset="-128"/>
              </a:rPr>
              <a:t> the multicast M to </a:t>
            </a:r>
            <a:r>
              <a:rPr lang="en-US" altLang="en-US" sz="2400" dirty="0">
                <a:solidFill>
                  <a:srgbClr val="C00000"/>
                </a:solidFill>
                <a:ea typeface="ＭＳ Ｐゴシック" pitchFamily="34" charset="-128"/>
              </a:rPr>
              <a:t>all</a:t>
            </a:r>
            <a:r>
              <a:rPr lang="en-US" altLang="en-US" sz="2400" dirty="0">
                <a:ea typeface="ＭＳ Ｐゴシック" pitchFamily="34" charset="-128"/>
              </a:rPr>
              <a:t> group members, including </a:t>
            </a:r>
            <a:r>
              <a:rPr lang="en-US" altLang="en-US" sz="2400" dirty="0" err="1">
                <a:ea typeface="ＭＳ Ｐゴシック" pitchFamily="34" charset="-128"/>
              </a:rPr>
              <a:t>P</a:t>
            </a:r>
            <a:r>
              <a:rPr lang="en-US" altLang="en-US" sz="2400" i="1" dirty="0" err="1">
                <a:ea typeface="ＭＳ Ｐゴシック" pitchFamily="34" charset="-128"/>
              </a:rPr>
              <a:t>j</a:t>
            </a:r>
            <a:r>
              <a:rPr lang="en-US" altLang="en-US" sz="2400" dirty="0">
                <a:ea typeface="ＭＳ Ｐゴシック" pitchFamily="34" charset="-128"/>
              </a:rPr>
              <a:t>, and </a:t>
            </a:r>
            <a:r>
              <a:rPr lang="en-US" altLang="en-US" sz="2400" dirty="0" err="1">
                <a:ea typeface="ＭＳ Ｐゴシック" pitchFamily="34" charset="-128"/>
              </a:rPr>
              <a:t>P</a:t>
            </a:r>
            <a:r>
              <a:rPr lang="en-US" altLang="en-US" sz="2400" i="1" dirty="0" err="1">
                <a:ea typeface="ＭＳ Ｐゴシック" pitchFamily="34" charset="-128"/>
              </a:rPr>
              <a:t>j</a:t>
            </a:r>
            <a:r>
              <a:rPr lang="en-US" altLang="en-US" sz="2400" dirty="0">
                <a:ea typeface="ＭＳ Ｐゴシック" pitchFamily="34" charset="-128"/>
              </a:rPr>
              <a:t> would have received M</a:t>
            </a:r>
          </a:p>
          <a:p>
            <a:pPr lvl="1">
              <a:defRPr/>
            </a:pPr>
            <a:r>
              <a:rPr lang="en-US" altLang="en-US" sz="2400" dirty="0">
                <a:ea typeface="ＭＳ Ｐゴシック" pitchFamily="34" charset="-128"/>
              </a:rPr>
              <a:t>A contradiction</a:t>
            </a:r>
          </a:p>
          <a:p>
            <a:pPr lvl="1">
              <a:defRPr/>
            </a:pPr>
            <a:r>
              <a:rPr lang="en-US" altLang="en-US" sz="2400" dirty="0">
                <a:ea typeface="ＭＳ Ｐゴシック" pitchFamily="34" charset="-128"/>
              </a:rPr>
              <a:t>Hence our initial assumption must be false</a:t>
            </a:r>
          </a:p>
          <a:p>
            <a:pPr lvl="1">
              <a:defRPr/>
            </a:pPr>
            <a:r>
              <a:rPr lang="en-US" altLang="en-US" sz="2400" dirty="0">
                <a:ea typeface="ＭＳ Ｐゴシック" pitchFamily="34" charset="-128"/>
              </a:rPr>
              <a:t>Hence protocol preserves reliability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B260FD97-3606-4FBF-141A-079D0F346993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Analysis</a:t>
            </a:r>
          </a:p>
        </p:txBody>
      </p:sp>
      <p:sp>
        <p:nvSpPr>
          <p:cNvPr id="99331" name="Slide Number Placeholder 1">
            <a:extLst>
              <a:ext uri="{FF2B5EF4-FFF2-40B4-BE49-F238E27FC236}">
                <a16:creationId xmlns:a16="http://schemas.microsoft.com/office/drawing/2014/main" id="{B2437275-32C9-F170-71E1-4B5D91B9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FAD7C3-8F45-4615-9550-5ABFEFE5EB5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Content Placeholder 2">
            <a:extLst>
              <a:ext uri="{FF2B5EF4-FFF2-40B4-BE49-F238E27FC236}">
                <a16:creationId xmlns:a16="http://schemas.microsoft.com/office/drawing/2014/main" id="{317BA588-56FC-5B5F-61A7-0EBDDBE108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04950"/>
            <a:ext cx="6019800" cy="34290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Membership changes?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Processes join/leave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Need a membership protocol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One approach: View synchrony </a:t>
            </a:r>
          </a:p>
          <a:p>
            <a:pPr marL="457200" lvl="1" indent="0">
              <a:lnSpc>
                <a:spcPct val="110000"/>
              </a:lnSpc>
              <a:buNone/>
              <a:defRPr/>
            </a:pPr>
            <a:r>
              <a:rPr lang="en-US" altLang="en-US" dirty="0">
                <a:ea typeface="ＭＳ Ｐゴシック" pitchFamily="34" charset="-128"/>
              </a:rPr>
              <a:t>	- slides and video links on Course webpage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Using consensus protocols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Chubby/Raft/Zookeeper etc.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Later in the course (Raft)</a:t>
            </a:r>
          </a:p>
          <a:p>
            <a:pPr lvl="1">
              <a:lnSpc>
                <a:spcPct val="110000"/>
              </a:lnSpc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C872263E-9F0E-C53C-22CA-1653B990F106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Challenges</a:t>
            </a:r>
          </a:p>
        </p:txBody>
      </p:sp>
      <p:sp>
        <p:nvSpPr>
          <p:cNvPr id="130051" name="Slide Number Placeholder 1">
            <a:extLst>
              <a:ext uri="{FF2B5EF4-FFF2-40B4-BE49-F238E27FC236}">
                <a16:creationId xmlns:a16="http://schemas.microsoft.com/office/drawing/2014/main" id="{DEA721FA-DA65-6819-101F-A236F0131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63210E-470D-43A8-AB1D-2E245F66C24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3E9D1-E222-ED12-0DE9-FDF45BB8C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Content Placeholder 2">
            <a:extLst>
              <a:ext uri="{FF2B5EF4-FFF2-40B4-BE49-F238E27FC236}">
                <a16:creationId xmlns:a16="http://schemas.microsoft.com/office/drawing/2014/main" id="{56BBB825-574E-10E0-45DB-D9A3AC28C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504950"/>
            <a:ext cx="5486400" cy="30861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Multicast an important building block for cloud computing systems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Depending on application need,  can implement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Ordering</a:t>
            </a:r>
          </a:p>
          <a:p>
            <a:pPr lvl="1">
              <a:lnSpc>
                <a:spcPct val="110000"/>
              </a:lnSpc>
              <a:defRPr/>
            </a:pPr>
            <a:r>
              <a:rPr lang="en-US" altLang="en-US" dirty="0">
                <a:ea typeface="ＭＳ Ｐゴシック" pitchFamily="34" charset="-128"/>
              </a:rPr>
              <a:t>Reliability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1E7E5242-7BF0-6AF8-BDBE-EF4C72537985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Summary</a:t>
            </a:r>
          </a:p>
        </p:txBody>
      </p:sp>
      <p:sp>
        <p:nvSpPr>
          <p:cNvPr id="130051" name="Slide Number Placeholder 1">
            <a:extLst>
              <a:ext uri="{FF2B5EF4-FFF2-40B4-BE49-F238E27FC236}">
                <a16:creationId xmlns:a16="http://schemas.microsoft.com/office/drawing/2014/main" id="{AEB0953F-2DC0-6590-28E3-A7628F50E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63210E-470D-43A8-AB1D-2E245F66C24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116056801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Title 1">
            <a:extLst>
              <a:ext uri="{FF2B5EF4-FFF2-40B4-BE49-F238E27FC236}">
                <a16:creationId xmlns:a16="http://schemas.microsoft.com/office/drawing/2014/main" id="{AC88E5E9-7FCB-E430-E0C8-65374CF5E8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7350" y="212725"/>
            <a:ext cx="7759700" cy="857250"/>
          </a:xfrm>
        </p:spPr>
        <p:txBody>
          <a:bodyPr/>
          <a:lstStyle/>
          <a:p>
            <a:pPr algn="l">
              <a:defRPr/>
            </a:pPr>
            <a:r>
              <a:rPr lang="en-US" altLang="en-US" sz="3994" dirty="0">
                <a:solidFill>
                  <a:schemeClr val="bg1"/>
                </a:solidFill>
                <a:latin typeface="Whitney BlackSC" pitchFamily="50" charset="0"/>
                <a:ea typeface="ＭＳ Ｐゴシック" panose="020B0600070205080204" pitchFamily="34" charset="-128"/>
              </a:rPr>
              <a:t>Announcements</a:t>
            </a:r>
          </a:p>
        </p:txBody>
      </p:sp>
      <p:sp>
        <p:nvSpPr>
          <p:cNvPr id="132098" name="Content Placeholder 2">
            <a:extLst>
              <a:ext uri="{FF2B5EF4-FFF2-40B4-BE49-F238E27FC236}">
                <a16:creationId xmlns:a16="http://schemas.microsoft.com/office/drawing/2014/main" id="{E53F767F-584E-8100-7BA1-11AC89673F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7350" y="1277938"/>
            <a:ext cx="7912100" cy="343693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en-US" sz="1997" dirty="0">
                <a:ea typeface="ＭＳ Ｐゴシック" panose="020B0600070205080204" pitchFamily="34" charset="-128"/>
              </a:rPr>
              <a:t>HW3, MP3 released. 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sz="1997" dirty="0">
                <a:ea typeface="ＭＳ Ｐゴシック" panose="020B0600070205080204" pitchFamily="34" charset="-128"/>
              </a:rPr>
              <a:t>Midterm regrades due soon.</a:t>
            </a:r>
          </a:p>
          <a:p>
            <a:pPr>
              <a:lnSpc>
                <a:spcPct val="110000"/>
              </a:lnSpc>
              <a:defRPr/>
            </a:pPr>
            <a:r>
              <a:rPr lang="en-US" altLang="en-US" sz="1997" dirty="0">
                <a:ea typeface="ＭＳ Ｐゴシック" panose="020B0600070205080204" pitchFamily="34" charset="-128"/>
              </a:rPr>
              <a:t>Please fill out post-midterm survey.</a:t>
            </a:r>
          </a:p>
        </p:txBody>
      </p:sp>
      <p:sp>
        <p:nvSpPr>
          <p:cNvPr id="132099" name="Slide Number Placeholder 1">
            <a:extLst>
              <a:ext uri="{FF2B5EF4-FFF2-40B4-BE49-F238E27FC236}">
                <a16:creationId xmlns:a16="http://schemas.microsoft.com/office/drawing/2014/main" id="{1B79A57D-BD41-B79C-B43C-A3D9C3B08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78713" y="4810125"/>
            <a:ext cx="1338262" cy="241300"/>
          </a:xfrm>
        </p:spPr>
        <p:txBody>
          <a:bodyPr lIns="64294" tIns="32147" rIns="64294" bIns="32147"/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984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1pPr>
            <a:lvl2pPr marL="321457" algn="l" rtl="0" eaLnBrk="0" fontAlgn="base" hangingPunct="0">
              <a:spcBef>
                <a:spcPct val="0"/>
              </a:spcBef>
              <a:spcAft>
                <a:spcPct val="0"/>
              </a:spcAft>
              <a:defRPr sz="1687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2pPr>
            <a:lvl3pPr marL="642915" algn="l" rtl="0" eaLnBrk="0" fontAlgn="base" hangingPunct="0">
              <a:spcBef>
                <a:spcPct val="0"/>
              </a:spcBef>
              <a:spcAft>
                <a:spcPct val="0"/>
              </a:spcAft>
              <a:defRPr sz="1687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3pPr>
            <a:lvl4pPr marL="964372" algn="l" rtl="0" eaLnBrk="0" fontAlgn="base" hangingPunct="0">
              <a:spcBef>
                <a:spcPct val="0"/>
              </a:spcBef>
              <a:spcAft>
                <a:spcPct val="0"/>
              </a:spcAft>
              <a:defRPr sz="1687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4pPr>
            <a:lvl5pPr marL="1285829" algn="l" rtl="0" eaLnBrk="0" fontAlgn="base" hangingPunct="0">
              <a:spcBef>
                <a:spcPct val="0"/>
              </a:spcBef>
              <a:spcAft>
                <a:spcPct val="0"/>
              </a:spcAft>
              <a:defRPr sz="1687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5pPr>
            <a:lvl6pPr marL="1607287" algn="l" defTabSz="642915" rtl="0" eaLnBrk="1" latinLnBrk="0" hangingPunct="1">
              <a:defRPr sz="1687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6pPr>
            <a:lvl7pPr marL="1928744" algn="l" defTabSz="642915" rtl="0" eaLnBrk="1" latinLnBrk="0" hangingPunct="1">
              <a:defRPr sz="1687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7pPr>
            <a:lvl8pPr marL="2250201" algn="l" defTabSz="642915" rtl="0" eaLnBrk="1" latinLnBrk="0" hangingPunct="1">
              <a:defRPr sz="1687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8pPr>
            <a:lvl9pPr marL="2571659" algn="l" defTabSz="642915" rtl="0" eaLnBrk="1" latinLnBrk="0" hangingPunct="1">
              <a:defRPr sz="1687" kern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>
              <a:defRPr/>
            </a:pPr>
            <a:fld id="{53516130-E423-45AA-A6DF-806F6605F6DD}" type="slidenum">
              <a:rPr lang="en-US" altLang="en-US" smtClean="0"/>
              <a:pPr>
                <a:defRPr/>
              </a:pPr>
              <a:t>47</a:t>
            </a:fld>
            <a:endParaRPr lang="en-US" altLang="en-US" sz="1398" dirty="0"/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28984-A4FE-E9ED-AB37-BA3780949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2">
            <a:extLst>
              <a:ext uri="{FF2B5EF4-FFF2-40B4-BE49-F238E27FC236}">
                <a16:creationId xmlns:a16="http://schemas.microsoft.com/office/drawing/2014/main" id="{8A11E4AC-A4EA-CA86-9A9A-919B68339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0383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tx2"/>
                </a:solidFill>
              </a:rPr>
              <a:t>CS 425 / ECE 428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tx2"/>
                </a:solidFill>
              </a:rPr>
              <a:t>Distributed Systems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tx2"/>
                </a:solidFill>
              </a:rPr>
              <a:t>Fall 2026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7AF8660A-753A-574C-43A8-9671F0ED6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580967"/>
            <a:ext cx="64008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/>
              <a:t>Indranil Gupta (Indy)</a:t>
            </a:r>
          </a:p>
          <a:p>
            <a:pPr algn="ctr" eaLnBrk="1" hangingPunct="1">
              <a:buFontTx/>
              <a:buNone/>
            </a:pPr>
            <a:r>
              <a:rPr lang="en-US" altLang="en-US" sz="2800" i="1" dirty="0"/>
              <a:t>Lecture 16: Multicast: Virtual Synchrony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EA772EFE-47FA-A7F8-9C90-10BD26645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670425"/>
            <a:ext cx="2082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All slides © IG</a:t>
            </a:r>
          </a:p>
        </p:txBody>
      </p:sp>
    </p:spTree>
    <p:extLst>
      <p:ext uri="{BB962C8B-B14F-4D97-AF65-F5344CB8AC3E}">
        <p14:creationId xmlns:p14="http://schemas.microsoft.com/office/powerpoint/2010/main" val="1039136586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Content Placeholder 2">
            <a:extLst>
              <a:ext uri="{FF2B5EF4-FFF2-40B4-BE49-F238E27FC236}">
                <a16:creationId xmlns:a16="http://schemas.microsoft.com/office/drawing/2014/main" id="{AB22D355-2C78-A844-74C8-9C33F23316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485900"/>
            <a:ext cx="5791200" cy="3371850"/>
          </a:xfrm>
        </p:spPr>
        <p:txBody>
          <a:bodyPr/>
          <a:lstStyle/>
          <a:p>
            <a:r>
              <a:rPr lang="en-US" altLang="en-US" sz="2400" dirty="0"/>
              <a:t>Attempts to preserve multicast ordering and reliability in spite of failures</a:t>
            </a:r>
          </a:p>
          <a:p>
            <a:r>
              <a:rPr lang="en-US" altLang="en-US" sz="2400" dirty="0"/>
              <a:t>Combines a membership protocol with a multicast protocol</a:t>
            </a:r>
          </a:p>
          <a:p>
            <a:r>
              <a:rPr lang="en-US" altLang="en-US" sz="2400" dirty="0"/>
              <a:t>Systems that implemented it (like Isis Systems) have been used in NYSE, French Air Traffic Control System, Swiss Stock Exchange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23E93237-1688-E6C0-EBBE-DB676A5D6699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36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Virtual Synchrony or View Synchrony</a:t>
            </a:r>
          </a:p>
        </p:txBody>
      </p:sp>
      <p:sp>
        <p:nvSpPr>
          <p:cNvPr id="101379" name="Slide Number Placeholder 1">
            <a:extLst>
              <a:ext uri="{FF2B5EF4-FFF2-40B4-BE49-F238E27FC236}">
                <a16:creationId xmlns:a16="http://schemas.microsoft.com/office/drawing/2014/main" id="{823A5BB2-0C68-ACE7-7428-E0154106A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A15E59-FC4F-44B7-959D-36ADE03C3FA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Content Placeholder 2">
            <a:extLst>
              <a:ext uri="{FF2B5EF4-FFF2-40B4-BE49-F238E27FC236}">
                <a16:creationId xmlns:a16="http://schemas.microsoft.com/office/drawing/2014/main" id="{B307431B-3958-40F0-E98C-D338D5B47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28750"/>
            <a:ext cx="8534400" cy="371475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altLang="en-US" sz="2400" dirty="0">
                <a:ea typeface="ＭＳ Ｐゴシック" pitchFamily="34" charset="-128"/>
              </a:rPr>
              <a:t>Each process maintains a membership list</a:t>
            </a:r>
          </a:p>
          <a:p>
            <a:pPr>
              <a:defRPr/>
            </a:pPr>
            <a:r>
              <a:rPr lang="en-US" altLang="en-US" sz="2400" dirty="0">
                <a:ea typeface="ＭＳ Ｐゴシック" pitchFamily="34" charset="-128"/>
              </a:rPr>
              <a:t>The membership list is called a </a:t>
            </a:r>
            <a:r>
              <a:rPr lang="en-US" altLang="en-US" sz="2400" i="1" dirty="0">
                <a:solidFill>
                  <a:srgbClr val="FF0000"/>
                </a:solidFill>
                <a:ea typeface="ＭＳ Ｐゴシック" pitchFamily="34" charset="-128"/>
              </a:rPr>
              <a:t>View</a:t>
            </a:r>
          </a:p>
          <a:p>
            <a:pPr>
              <a:defRPr/>
            </a:pPr>
            <a:r>
              <a:rPr lang="en-US" altLang="en-US" sz="2400" dirty="0">
                <a:ea typeface="ＭＳ Ｐゴシック" pitchFamily="34" charset="-128"/>
              </a:rPr>
              <a:t>An update to the membership list is called a </a:t>
            </a:r>
            <a:r>
              <a:rPr lang="en-US" altLang="en-US" sz="2400" i="1" dirty="0">
                <a:solidFill>
                  <a:srgbClr val="0000FF"/>
                </a:solidFill>
                <a:ea typeface="ＭＳ Ｐゴシック" pitchFamily="34" charset="-128"/>
              </a:rPr>
              <a:t>View Change</a:t>
            </a:r>
          </a:p>
          <a:p>
            <a:pPr lvl="1">
              <a:defRPr/>
            </a:pPr>
            <a:r>
              <a:rPr lang="en-US" altLang="en-US" sz="2000" dirty="0">
                <a:ea typeface="ＭＳ Ｐゴシック" pitchFamily="34" charset="-128"/>
              </a:rPr>
              <a:t>Process join, leave, or failure</a:t>
            </a:r>
          </a:p>
          <a:p>
            <a:pPr>
              <a:defRPr/>
            </a:pPr>
            <a:r>
              <a:rPr lang="en-US" altLang="en-US" sz="2400" dirty="0">
                <a:ea typeface="ＭＳ Ｐゴシック" pitchFamily="34" charset="-128"/>
              </a:rPr>
              <a:t>Virtual synchrony guarantees that all </a:t>
            </a:r>
            <a:r>
              <a:rPr lang="en-US" altLang="en-US" sz="2400" b="1" dirty="0">
                <a:solidFill>
                  <a:srgbClr val="008000"/>
                </a:solidFill>
                <a:ea typeface="ＭＳ Ｐゴシック" pitchFamily="34" charset="-128"/>
              </a:rPr>
              <a:t>view changes are delivered in the same order at all correct processes</a:t>
            </a:r>
          </a:p>
          <a:p>
            <a:pPr lvl="1">
              <a:defRPr/>
            </a:pPr>
            <a:r>
              <a:rPr lang="en-US" altLang="en-US" sz="2000" dirty="0">
                <a:ea typeface="ＭＳ Ｐゴシック" pitchFamily="34" charset="-128"/>
              </a:rPr>
              <a:t>If a correct P1 process receives views, say {P1}, {P1, P2, P3}, {P1, P2}, {P1, P2, P4} then </a:t>
            </a:r>
          </a:p>
          <a:p>
            <a:pPr lvl="1">
              <a:defRPr/>
            </a:pPr>
            <a:r>
              <a:rPr lang="en-US" altLang="en-US" sz="2000" dirty="0">
                <a:ea typeface="ＭＳ Ｐゴシック" pitchFamily="34" charset="-128"/>
              </a:rPr>
              <a:t>Any other correct process receives the </a:t>
            </a:r>
            <a:r>
              <a:rPr lang="en-US" altLang="en-US" sz="2000" i="1" dirty="0">
                <a:ea typeface="ＭＳ Ｐゴシック" pitchFamily="34" charset="-128"/>
              </a:rPr>
              <a:t>same sequence </a:t>
            </a:r>
            <a:r>
              <a:rPr lang="en-US" altLang="en-US" sz="2000" dirty="0">
                <a:ea typeface="ＭＳ Ｐゴシック" pitchFamily="34" charset="-128"/>
              </a:rPr>
              <a:t>of view changes (after it joins the group)</a:t>
            </a:r>
          </a:p>
          <a:p>
            <a:pPr lvl="2">
              <a:defRPr/>
            </a:pPr>
            <a:r>
              <a:rPr lang="en-US" altLang="en-US" sz="1800" dirty="0">
                <a:ea typeface="ＭＳ Ｐゴシック" pitchFamily="34" charset="-128"/>
              </a:rPr>
              <a:t>P2 receives views {P1, P2, P3}, {P1, P2}, {P1, P2, P4} </a:t>
            </a:r>
          </a:p>
          <a:p>
            <a:pPr>
              <a:defRPr/>
            </a:pPr>
            <a:r>
              <a:rPr lang="en-US" altLang="en-US" sz="2600" dirty="0">
                <a:ea typeface="ＭＳ Ｐゴシック" pitchFamily="34" charset="-128"/>
              </a:rPr>
              <a:t>Views may be delivered at different </a:t>
            </a:r>
            <a:r>
              <a:rPr lang="en-US" altLang="en-US" sz="2600" u="sng" dirty="0">
                <a:ea typeface="ＭＳ Ｐゴシック" pitchFamily="34" charset="-128"/>
              </a:rPr>
              <a:t>physical</a:t>
            </a:r>
            <a:r>
              <a:rPr lang="en-US" altLang="en-US" sz="2600" dirty="0">
                <a:ea typeface="ＭＳ Ｐゴシック" pitchFamily="34" charset="-128"/>
              </a:rPr>
              <a:t> times at processes,       but they are delivered in the same </a:t>
            </a:r>
            <a:r>
              <a:rPr lang="en-US" altLang="en-US" sz="2600" u="sng" dirty="0">
                <a:ea typeface="ＭＳ Ｐゴシック" pitchFamily="34" charset="-128"/>
              </a:rPr>
              <a:t>order</a:t>
            </a:r>
            <a:endParaRPr lang="en-US" altLang="en-US" sz="2600" dirty="0">
              <a:ea typeface="ＭＳ Ｐゴシック" pitchFamily="34" charset="-128"/>
            </a:endParaRP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C2E4CB29-AD14-CA26-796B-12BDFC098930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Views</a:t>
            </a:r>
          </a:p>
        </p:txBody>
      </p:sp>
      <p:sp>
        <p:nvSpPr>
          <p:cNvPr id="103427" name="Slide Number Placeholder 1">
            <a:extLst>
              <a:ext uri="{FF2B5EF4-FFF2-40B4-BE49-F238E27FC236}">
                <a16:creationId xmlns:a16="http://schemas.microsoft.com/office/drawing/2014/main" id="{DC99EA9F-47D0-0CC1-ABDF-5CF344696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AC8A51-D382-4295-BD51-C39D38E5E62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Content Placeholder 2">
            <a:extLst>
              <a:ext uri="{FF2B5EF4-FFF2-40B4-BE49-F238E27FC236}">
                <a16:creationId xmlns:a16="http://schemas.microsoft.com/office/drawing/2014/main" id="{BB6C7771-379E-1186-D4FE-C4C03A0AD8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" y="1276350"/>
            <a:ext cx="8686800" cy="36385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A multicast M is said to be “delivered in a view V at process P</a:t>
            </a:r>
            <a:r>
              <a:rPr lang="en-US" altLang="en-US" sz="2400" i="1"/>
              <a:t>i</a:t>
            </a:r>
            <a:r>
              <a:rPr lang="en-US" altLang="en-US" sz="2400"/>
              <a:t>” if 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P</a:t>
            </a:r>
            <a:r>
              <a:rPr lang="en-US" altLang="en-US" sz="2000" i="1"/>
              <a:t>i </a:t>
            </a:r>
            <a:r>
              <a:rPr lang="en-US" altLang="en-US" sz="2000">
                <a:solidFill>
                  <a:srgbClr val="FF0000"/>
                </a:solidFill>
              </a:rPr>
              <a:t>delivers</a:t>
            </a:r>
            <a:r>
              <a:rPr lang="en-US" altLang="en-US" sz="2000"/>
              <a:t> view V, and then sometime before P</a:t>
            </a:r>
            <a:r>
              <a:rPr lang="en-US" altLang="en-US" sz="2000" i="1"/>
              <a:t>i</a:t>
            </a:r>
            <a:r>
              <a:rPr lang="en-US" altLang="en-US" sz="2000"/>
              <a:t> </a:t>
            </a:r>
            <a:r>
              <a:rPr lang="en-US" altLang="en-US" sz="2000">
                <a:solidFill>
                  <a:srgbClr val="FF0000"/>
                </a:solidFill>
              </a:rPr>
              <a:t>delivers</a:t>
            </a:r>
            <a:r>
              <a:rPr lang="en-US" altLang="en-US" sz="2000"/>
              <a:t> the next view it delivers multicast M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Virtual synchrony ensures that 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sz="2000"/>
              <a:t> </a:t>
            </a:r>
            <a:r>
              <a:rPr lang="en-US" altLang="en-US" sz="2000" b="1">
                <a:solidFill>
                  <a:srgbClr val="008000"/>
                </a:solidFill>
              </a:rPr>
              <a:t>The set of multicasts delivered in a given view is the same set at all correct processes that were in that view</a:t>
            </a:r>
          </a:p>
          <a:p>
            <a:pPr lvl="2">
              <a:lnSpc>
                <a:spcPct val="90000"/>
              </a:lnSpc>
            </a:pPr>
            <a:r>
              <a:rPr lang="en-US" altLang="en-US" sz="1700" i="1"/>
              <a:t>What happens in a View, stays in that View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sz="2000"/>
              <a:t>The sender of the multicast message (and the send event) also belongs to that view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AutoNum type="arabicPeriod"/>
            </a:pPr>
            <a:r>
              <a:rPr lang="en-US" altLang="en-US" sz="2000"/>
              <a:t>If a process P</a:t>
            </a:r>
            <a:r>
              <a:rPr lang="en-US" altLang="en-US" sz="2000" i="1"/>
              <a:t>i </a:t>
            </a:r>
            <a:r>
              <a:rPr lang="en-US" altLang="en-US" sz="2000"/>
              <a:t>does not deliver a multicast M in view V while other processes in the view V delivered M in V, then P</a:t>
            </a:r>
            <a:r>
              <a:rPr lang="en-US" altLang="en-US" sz="2000" i="1"/>
              <a:t>i </a:t>
            </a:r>
            <a:r>
              <a:rPr lang="en-US" altLang="en-US" sz="2000"/>
              <a:t>will be </a:t>
            </a:r>
            <a:r>
              <a:rPr lang="en-US" altLang="en-US" sz="2000" i="1"/>
              <a:t>forcibly removed </a:t>
            </a:r>
            <a:r>
              <a:rPr lang="en-US" altLang="en-US" sz="2000"/>
              <a:t>from the next view delivered after V at the other processes</a:t>
            </a:r>
          </a:p>
          <a:p>
            <a:pPr lvl="1">
              <a:lnSpc>
                <a:spcPct val="90000"/>
              </a:lnSpc>
            </a:pPr>
            <a:endParaRPr lang="en-US" altLang="en-US" sz="2000"/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2AD5FE67-E384-E53D-D963-0BEE6791E882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 err="1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VSync</a:t>
            </a: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 Multicasts</a:t>
            </a:r>
          </a:p>
        </p:txBody>
      </p:sp>
      <p:sp>
        <p:nvSpPr>
          <p:cNvPr id="105475" name="Slide Number Placeholder 1">
            <a:extLst>
              <a:ext uri="{FF2B5EF4-FFF2-40B4-BE49-F238E27FC236}">
                <a16:creationId xmlns:a16="http://schemas.microsoft.com/office/drawing/2014/main" id="{79EF212E-FFC6-758B-CB5A-7D903795D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EBAF04-F498-418E-B9B3-BF93738FD1E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1">
            <a:extLst>
              <a:ext uri="{FF2B5EF4-FFF2-40B4-BE49-F238E27FC236}">
                <a16:creationId xmlns:a16="http://schemas.microsoft.com/office/drawing/2014/main" id="{4A95BFFA-5656-96FD-657F-4817A4E90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07522" name="Group 1">
            <a:extLst>
              <a:ext uri="{FF2B5EF4-FFF2-40B4-BE49-F238E27FC236}">
                <a16:creationId xmlns:a16="http://schemas.microsoft.com/office/drawing/2014/main" id="{B322F14C-5065-5293-5A6D-97DFD2F391AA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9053513" cy="4171950"/>
            <a:chOff x="152400" y="685800"/>
            <a:chExt cx="9054424" cy="5562687"/>
          </a:xfrm>
        </p:grpSpPr>
        <p:grpSp>
          <p:nvGrpSpPr>
            <p:cNvPr id="107525" name="Group 3">
              <a:extLst>
                <a:ext uri="{FF2B5EF4-FFF2-40B4-BE49-F238E27FC236}">
                  <a16:creationId xmlns:a16="http://schemas.microsoft.com/office/drawing/2014/main" id="{0C330D9E-B59E-0F8B-1582-1FA21CB063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8424" cy="4878002"/>
              <a:chOff x="152400" y="1143000"/>
              <a:chExt cx="8458424" cy="4878002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F92A106E-650B-C5BB-B8BD-09D86B687025}"/>
                  </a:ext>
                </a:extLst>
              </p:cNvPr>
              <p:cNvCxnSpPr/>
              <p:nvPr/>
            </p:nvCxnSpPr>
            <p:spPr bwMode="auto">
              <a:xfrm>
                <a:off x="914477" y="1372137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CC19707D-059B-B0F3-62C1-1DFD51393D7A}"/>
                  </a:ext>
                </a:extLst>
              </p:cNvPr>
              <p:cNvCxnSpPr/>
              <p:nvPr/>
            </p:nvCxnSpPr>
            <p:spPr bwMode="auto">
              <a:xfrm>
                <a:off x="914477" y="2819960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547" name="TextBox 9">
                <a:extLst>
                  <a:ext uri="{FF2B5EF4-FFF2-40B4-BE49-F238E27FC236}">
                    <a16:creationId xmlns:a16="http://schemas.microsoft.com/office/drawing/2014/main" id="{E1933D37-140D-A806-5B13-C6E396BE3B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7"/>
                <a:ext cx="884250" cy="615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41F2996E-915D-BEC6-0CC3-7303B8524420}"/>
                  </a:ext>
                </a:extLst>
              </p:cNvPr>
              <p:cNvCxnSpPr/>
              <p:nvPr/>
            </p:nvCxnSpPr>
            <p:spPr bwMode="auto">
              <a:xfrm>
                <a:off x="2133799" y="1372137"/>
                <a:ext cx="5410744" cy="2895646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E4E21C84-C68D-00BD-7AEC-0A76A87A5992}"/>
                  </a:ext>
                </a:extLst>
              </p:cNvPr>
              <p:cNvCxnSpPr/>
              <p:nvPr/>
            </p:nvCxnSpPr>
            <p:spPr bwMode="auto">
              <a:xfrm>
                <a:off x="2133799" y="1372137"/>
                <a:ext cx="685869" cy="144782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6E3ECAA9-C02D-57E0-5FC5-FAF64AE9ED6F}"/>
                  </a:ext>
                </a:extLst>
              </p:cNvPr>
              <p:cNvCxnSpPr/>
              <p:nvPr/>
            </p:nvCxnSpPr>
            <p:spPr bwMode="auto">
              <a:xfrm>
                <a:off x="990684" y="4267782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619F814C-9196-B06E-BFFA-97E90D18A047}"/>
                  </a:ext>
                </a:extLst>
              </p:cNvPr>
              <p:cNvCxnSpPr/>
              <p:nvPr/>
            </p:nvCxnSpPr>
            <p:spPr bwMode="auto">
              <a:xfrm>
                <a:off x="990684" y="5637288"/>
                <a:ext cx="4420045" cy="63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ED141ECB-359D-30E9-BCA8-14F3C4BE204C}"/>
                  </a:ext>
                </a:extLst>
              </p:cNvPr>
              <p:cNvCxnSpPr/>
              <p:nvPr/>
            </p:nvCxnSpPr>
            <p:spPr bwMode="auto">
              <a:xfrm>
                <a:off x="2133799" y="1372137"/>
                <a:ext cx="990700" cy="4265151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32D4D52E-A59C-A955-8A2E-CE5A6A22BF44}"/>
                  </a:ext>
                </a:extLst>
              </p:cNvPr>
              <p:cNvCxnSpPr/>
              <p:nvPr/>
            </p:nvCxnSpPr>
            <p:spPr bwMode="auto">
              <a:xfrm flipV="1">
                <a:off x="3429330" y="1372137"/>
                <a:ext cx="685869" cy="144782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B2F459AB-4360-5C5D-2E32-EF5A82AC21ED}"/>
                  </a:ext>
                </a:extLst>
              </p:cNvPr>
              <p:cNvCxnSpPr/>
              <p:nvPr/>
            </p:nvCxnSpPr>
            <p:spPr bwMode="auto">
              <a:xfrm>
                <a:off x="3429330" y="2819960"/>
                <a:ext cx="762077" cy="144782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00FEF649-E8A5-C15D-85F3-88134F2A8EB4}"/>
                  </a:ext>
                </a:extLst>
              </p:cNvPr>
              <p:cNvCxnSpPr/>
              <p:nvPr/>
            </p:nvCxnSpPr>
            <p:spPr bwMode="auto">
              <a:xfrm>
                <a:off x="3429330" y="2819960"/>
                <a:ext cx="3048307" cy="281732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556" name="TextBox 6">
                <a:extLst>
                  <a:ext uri="{FF2B5EF4-FFF2-40B4-BE49-F238E27FC236}">
                    <a16:creationId xmlns:a16="http://schemas.microsoft.com/office/drawing/2014/main" id="{9D9AC50B-EC89-09A7-36EC-7B6E618C22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599"/>
                <a:ext cx="509738" cy="615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07557" name="TextBox 24">
                <a:extLst>
                  <a:ext uri="{FF2B5EF4-FFF2-40B4-BE49-F238E27FC236}">
                    <a16:creationId xmlns:a16="http://schemas.microsoft.com/office/drawing/2014/main" id="{3EF206A5-481C-667E-AE70-2248F7CF8F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738" cy="615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07558" name="TextBox 26">
                <a:extLst>
                  <a:ext uri="{FF2B5EF4-FFF2-40B4-BE49-F238E27FC236}">
                    <a16:creationId xmlns:a16="http://schemas.microsoft.com/office/drawing/2014/main" id="{2F799EC8-F4D9-C9F2-79DC-15D783BFB2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399"/>
                <a:ext cx="509738" cy="615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07559" name="TextBox 26">
                <a:extLst>
                  <a:ext uri="{FF2B5EF4-FFF2-40B4-BE49-F238E27FC236}">
                    <a16:creationId xmlns:a16="http://schemas.microsoft.com/office/drawing/2014/main" id="{8A767AE1-680C-970A-EE5C-EB5DDE630A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40"/>
                <a:ext cx="509738" cy="6155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9128FB59-0BB6-BE7C-D3EC-B4B338C241D6}"/>
                  </a:ext>
                </a:extLst>
              </p:cNvPr>
              <p:cNvCxnSpPr/>
              <p:nvPr/>
            </p:nvCxnSpPr>
            <p:spPr bwMode="auto">
              <a:xfrm flipV="1">
                <a:off x="4115199" y="1372137"/>
                <a:ext cx="1676569" cy="4265151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FFBDD196-14A5-18D5-9DBE-EF54BB528B5D}"/>
                  </a:ext>
                </a:extLst>
              </p:cNvPr>
              <p:cNvCxnSpPr/>
              <p:nvPr/>
            </p:nvCxnSpPr>
            <p:spPr bwMode="auto">
              <a:xfrm flipV="1">
                <a:off x="4115199" y="2819960"/>
                <a:ext cx="2438645" cy="281732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D7130207-572E-1996-52D9-2059C71AE30B}"/>
                  </a:ext>
                </a:extLst>
              </p:cNvPr>
              <p:cNvCxnSpPr/>
              <p:nvPr/>
            </p:nvCxnSpPr>
            <p:spPr bwMode="auto">
              <a:xfrm flipV="1">
                <a:off x="4115199" y="4267782"/>
                <a:ext cx="1981399" cy="1369506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526" name="TextBox 24">
              <a:extLst>
                <a:ext uri="{FF2B5EF4-FFF2-40B4-BE49-F238E27FC236}">
                  <a16:creationId xmlns:a16="http://schemas.microsoft.com/office/drawing/2014/main" id="{DD746A38-C432-C9C4-FDA9-E5A751675E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734" cy="49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B79911A-3A73-7756-B8E8-386667B8AE69}"/>
                </a:ext>
              </a:extLst>
            </p:cNvPr>
            <p:cNvCxnSpPr/>
            <p:nvPr/>
          </p:nvCxnSpPr>
          <p:spPr bwMode="auto">
            <a:xfrm flipV="1">
              <a:off x="1524138" y="1066806"/>
              <a:ext cx="0" cy="304805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28" name="TextBox 24">
              <a:extLst>
                <a:ext uri="{FF2B5EF4-FFF2-40B4-BE49-F238E27FC236}">
                  <a16:creationId xmlns:a16="http://schemas.microsoft.com/office/drawing/2014/main" id="{0A3776D8-89B8-B0DE-3203-245E07BA50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734" cy="49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C8ED2579-F22B-807F-EBBE-519AD9C34972}"/>
                </a:ext>
              </a:extLst>
            </p:cNvPr>
            <p:cNvCxnSpPr/>
            <p:nvPr/>
          </p:nvCxnSpPr>
          <p:spPr bwMode="auto">
            <a:xfrm flipV="1">
              <a:off x="1676553" y="2514629"/>
              <a:ext cx="0" cy="304805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30" name="TextBox 24">
              <a:extLst>
                <a:ext uri="{FF2B5EF4-FFF2-40B4-BE49-F238E27FC236}">
                  <a16:creationId xmlns:a16="http://schemas.microsoft.com/office/drawing/2014/main" id="{FA0EC00C-FCD3-25FC-560C-0F002DBDF3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3"/>
              <a:ext cx="2040734" cy="49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7297E658-107A-7676-51D0-E776F3D1B73C}"/>
                </a:ext>
              </a:extLst>
            </p:cNvPr>
            <p:cNvCxnSpPr/>
            <p:nvPr/>
          </p:nvCxnSpPr>
          <p:spPr bwMode="auto">
            <a:xfrm flipV="1">
              <a:off x="1295515" y="3962451"/>
              <a:ext cx="0" cy="304805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32" name="TextBox 24">
              <a:extLst>
                <a:ext uri="{FF2B5EF4-FFF2-40B4-BE49-F238E27FC236}">
                  <a16:creationId xmlns:a16="http://schemas.microsoft.com/office/drawing/2014/main" id="{3A29F847-4D6C-8BF1-F817-7049381B8F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3"/>
              <a:ext cx="2040734" cy="49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92D1BCBA-7C78-F2D1-428B-BBF3B08EB538}"/>
                </a:ext>
              </a:extLst>
            </p:cNvPr>
            <p:cNvCxnSpPr/>
            <p:nvPr/>
          </p:nvCxnSpPr>
          <p:spPr bwMode="auto">
            <a:xfrm flipV="1">
              <a:off x="1541603" y="5334073"/>
              <a:ext cx="0" cy="304805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Lightning Bolt 39">
              <a:extLst>
                <a:ext uri="{FF2B5EF4-FFF2-40B4-BE49-F238E27FC236}">
                  <a16:creationId xmlns:a16="http://schemas.microsoft.com/office/drawing/2014/main" id="{EAC009AE-7B4B-99FC-DF99-912981CF2B83}"/>
                </a:ext>
              </a:extLst>
            </p:cNvPr>
            <p:cNvSpPr/>
            <p:nvPr/>
          </p:nvSpPr>
          <p:spPr>
            <a:xfrm>
              <a:off x="5334521" y="5181670"/>
              <a:ext cx="457246" cy="609610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07535" name="TextBox 40">
              <a:extLst>
                <a:ext uri="{FF2B5EF4-FFF2-40B4-BE49-F238E27FC236}">
                  <a16:creationId xmlns:a16="http://schemas.microsoft.com/office/drawing/2014/main" id="{329BB76F-3170-B72C-954E-A4EC3C22CD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4999"/>
              <a:ext cx="783058" cy="533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  <p:sp>
          <p:nvSpPr>
            <p:cNvPr id="107536" name="TextBox 24">
              <a:extLst>
                <a:ext uri="{FF2B5EF4-FFF2-40B4-BE49-F238E27FC236}">
                  <a16:creationId xmlns:a16="http://schemas.microsoft.com/office/drawing/2014/main" id="{F6183E79-51AA-E933-2F00-7F5FDAE65C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685800"/>
              <a:ext cx="1739224" cy="49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F88FE996-7CC9-B50D-3069-2F81A8F0DEFD}"/>
                </a:ext>
              </a:extLst>
            </p:cNvPr>
            <p:cNvCxnSpPr/>
            <p:nvPr/>
          </p:nvCxnSpPr>
          <p:spPr bwMode="auto">
            <a:xfrm flipV="1">
              <a:off x="7849374" y="1056223"/>
              <a:ext cx="0" cy="304805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38" name="TextBox 24">
              <a:extLst>
                <a:ext uri="{FF2B5EF4-FFF2-40B4-BE49-F238E27FC236}">
                  <a16:creationId xmlns:a16="http://schemas.microsoft.com/office/drawing/2014/main" id="{2735B19D-89F9-BE33-535E-FC340DF477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2133600"/>
              <a:ext cx="1739224" cy="49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8FBA52B0-903E-3688-D9DA-60617B8A1422}"/>
                </a:ext>
              </a:extLst>
            </p:cNvPr>
            <p:cNvCxnSpPr/>
            <p:nvPr/>
          </p:nvCxnSpPr>
          <p:spPr bwMode="auto">
            <a:xfrm flipV="1">
              <a:off x="8001790" y="2504046"/>
              <a:ext cx="0" cy="304805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40" name="TextBox 24">
              <a:extLst>
                <a:ext uri="{FF2B5EF4-FFF2-40B4-BE49-F238E27FC236}">
                  <a16:creationId xmlns:a16="http://schemas.microsoft.com/office/drawing/2014/main" id="{DFB9935C-EB01-54EB-C207-DCAEEC20E6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3581399"/>
              <a:ext cx="1739224" cy="49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9F0AF872-E57E-E1AE-325F-E24962FBBDCA}"/>
                </a:ext>
              </a:extLst>
            </p:cNvPr>
            <p:cNvCxnSpPr/>
            <p:nvPr/>
          </p:nvCxnSpPr>
          <p:spPr bwMode="auto">
            <a:xfrm flipV="1">
              <a:off x="7620751" y="3951868"/>
              <a:ext cx="0" cy="304805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7542" name="TextBox 6">
              <a:extLst>
                <a:ext uri="{FF2B5EF4-FFF2-40B4-BE49-F238E27FC236}">
                  <a16:creationId xmlns:a16="http://schemas.microsoft.com/office/drawing/2014/main" id="{2AB6982A-D84D-41D9-66E9-55A063AAAC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1"/>
              <a:ext cx="612233" cy="615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07543" name="TextBox 6">
              <a:extLst>
                <a:ext uri="{FF2B5EF4-FFF2-40B4-BE49-F238E27FC236}">
                  <a16:creationId xmlns:a16="http://schemas.microsoft.com/office/drawing/2014/main" id="{1AECDA27-2C82-316D-8958-E6DF6198E4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220"/>
              <a:ext cx="612233" cy="615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</a:t>
              </a:r>
            </a:p>
          </p:txBody>
        </p:sp>
        <p:sp>
          <p:nvSpPr>
            <p:cNvPr id="107544" name="TextBox 6">
              <a:extLst>
                <a:ext uri="{FF2B5EF4-FFF2-40B4-BE49-F238E27FC236}">
                  <a16:creationId xmlns:a16="http://schemas.microsoft.com/office/drawing/2014/main" id="{03027154-C362-B67E-FA00-BDAA979540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801"/>
              <a:ext cx="612233" cy="615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</p:grpSp>
      <p:sp>
        <p:nvSpPr>
          <p:cNvPr id="107523" name="TextBox 51">
            <a:extLst>
              <a:ext uri="{FF2B5EF4-FFF2-40B4-BE49-F238E27FC236}">
                <a16:creationId xmlns:a16="http://schemas.microsoft.com/office/drawing/2014/main" id="{D479B6B0-3569-04A8-A653-8974409D1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552950"/>
            <a:ext cx="3467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Satisfies virtual synchrony</a:t>
            </a:r>
          </a:p>
        </p:txBody>
      </p:sp>
      <p:sp>
        <p:nvSpPr>
          <p:cNvPr id="107524" name="Slide Number Placeholder 1">
            <a:extLst>
              <a:ext uri="{FF2B5EF4-FFF2-40B4-BE49-F238E27FC236}">
                <a16:creationId xmlns:a16="http://schemas.microsoft.com/office/drawing/2014/main" id="{1D09A68F-ADCE-1181-65D3-317F4BFE7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30D158-01FF-4701-8942-E9E0AB85FA5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1">
            <a:extLst>
              <a:ext uri="{FF2B5EF4-FFF2-40B4-BE49-F238E27FC236}">
                <a16:creationId xmlns:a16="http://schemas.microsoft.com/office/drawing/2014/main" id="{452BC533-FCD4-C965-D016-0DB410F2B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09570" name="Group 1">
            <a:extLst>
              <a:ext uri="{FF2B5EF4-FFF2-40B4-BE49-F238E27FC236}">
                <a16:creationId xmlns:a16="http://schemas.microsoft.com/office/drawing/2014/main" id="{2BB6BA15-DE79-EA99-7896-CF214F0037C0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9053513" cy="4500563"/>
            <a:chOff x="152400" y="685800"/>
            <a:chExt cx="9054424" cy="5999935"/>
          </a:xfrm>
        </p:grpSpPr>
        <p:grpSp>
          <p:nvGrpSpPr>
            <p:cNvPr id="109572" name="Group 3">
              <a:extLst>
                <a:ext uri="{FF2B5EF4-FFF2-40B4-BE49-F238E27FC236}">
                  <a16:creationId xmlns:a16="http://schemas.microsoft.com/office/drawing/2014/main" id="{AE5AF3DD-E8AC-28D3-AAD9-FA57C4FA0B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8424" cy="4877916"/>
              <a:chOff x="152400" y="1143000"/>
              <a:chExt cx="8458424" cy="4877916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AC4E09F1-A214-D400-5D12-87A21F15CE10}"/>
                  </a:ext>
                </a:extLst>
              </p:cNvPr>
              <p:cNvCxnSpPr/>
              <p:nvPr/>
            </p:nvCxnSpPr>
            <p:spPr bwMode="auto">
              <a:xfrm>
                <a:off x="914477" y="1372057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86AFD061-9682-DA9C-C305-4F5F14C7571B}"/>
                  </a:ext>
                </a:extLst>
              </p:cNvPr>
              <p:cNvCxnSpPr/>
              <p:nvPr/>
            </p:nvCxnSpPr>
            <p:spPr bwMode="auto">
              <a:xfrm>
                <a:off x="914477" y="2819660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595" name="TextBox 9">
                <a:extLst>
                  <a:ext uri="{FF2B5EF4-FFF2-40B4-BE49-F238E27FC236}">
                    <a16:creationId xmlns:a16="http://schemas.microsoft.com/office/drawing/2014/main" id="{56AC94D5-A0D5-E5DF-7C09-FA6747E0E7C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8"/>
                <a:ext cx="884250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B96A138F-6C0F-94CF-2E40-85A5C769CACA}"/>
                  </a:ext>
                </a:extLst>
              </p:cNvPr>
              <p:cNvCxnSpPr/>
              <p:nvPr/>
            </p:nvCxnSpPr>
            <p:spPr bwMode="auto">
              <a:xfrm>
                <a:off x="2133799" y="1372057"/>
                <a:ext cx="5410744" cy="289520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2A0CAC8F-5684-59EC-50F3-5A4E12F354A4}"/>
                  </a:ext>
                </a:extLst>
              </p:cNvPr>
              <p:cNvCxnSpPr/>
              <p:nvPr/>
            </p:nvCxnSpPr>
            <p:spPr bwMode="auto">
              <a:xfrm>
                <a:off x="2133799" y="1372057"/>
                <a:ext cx="685869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A30BC9BA-CCA5-B6B7-BDE8-B95A5296E5B3}"/>
                  </a:ext>
                </a:extLst>
              </p:cNvPr>
              <p:cNvCxnSpPr/>
              <p:nvPr/>
            </p:nvCxnSpPr>
            <p:spPr bwMode="auto">
              <a:xfrm>
                <a:off x="990684" y="4267264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20DDC78A-61DB-7473-00D3-37AADDA535D1}"/>
                  </a:ext>
                </a:extLst>
              </p:cNvPr>
              <p:cNvCxnSpPr/>
              <p:nvPr/>
            </p:nvCxnSpPr>
            <p:spPr bwMode="auto">
              <a:xfrm>
                <a:off x="990684" y="5638677"/>
                <a:ext cx="4420045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0FB96574-90CF-561E-FCBB-3FD27BCE5A93}"/>
                  </a:ext>
                </a:extLst>
              </p:cNvPr>
              <p:cNvCxnSpPr/>
              <p:nvPr/>
            </p:nvCxnSpPr>
            <p:spPr bwMode="auto">
              <a:xfrm>
                <a:off x="2133799" y="1372057"/>
                <a:ext cx="990700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7C51E4F7-FC09-E4E3-722E-7A76DA0D9548}"/>
                  </a:ext>
                </a:extLst>
              </p:cNvPr>
              <p:cNvCxnSpPr/>
              <p:nvPr/>
            </p:nvCxnSpPr>
            <p:spPr bwMode="auto">
              <a:xfrm flipV="1">
                <a:off x="3429330" y="1372057"/>
                <a:ext cx="685869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E8B2AC58-4B0E-009C-EC62-7DA14254EC80}"/>
                  </a:ext>
                </a:extLst>
              </p:cNvPr>
              <p:cNvCxnSpPr/>
              <p:nvPr/>
            </p:nvCxnSpPr>
            <p:spPr bwMode="auto">
              <a:xfrm>
                <a:off x="3429330" y="2819660"/>
                <a:ext cx="762077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AC48AB33-9B5F-385A-FE7A-595EE6638C03}"/>
                  </a:ext>
                </a:extLst>
              </p:cNvPr>
              <p:cNvCxnSpPr/>
              <p:nvPr/>
            </p:nvCxnSpPr>
            <p:spPr bwMode="auto">
              <a:xfrm>
                <a:off x="3429330" y="2819660"/>
                <a:ext cx="3048307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604" name="TextBox 6">
                <a:extLst>
                  <a:ext uri="{FF2B5EF4-FFF2-40B4-BE49-F238E27FC236}">
                    <a16:creationId xmlns:a16="http://schemas.microsoft.com/office/drawing/2014/main" id="{3EE62765-DD04-5D1E-7A02-4AE2982224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6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09605" name="TextBox 24">
                <a:extLst>
                  <a:ext uri="{FF2B5EF4-FFF2-40B4-BE49-F238E27FC236}">
                    <a16:creationId xmlns:a16="http://schemas.microsoft.com/office/drawing/2014/main" id="{1F92D0DF-1C14-888D-CF63-25C3A872AA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09606" name="TextBox 26">
                <a:extLst>
                  <a:ext uri="{FF2B5EF4-FFF2-40B4-BE49-F238E27FC236}">
                    <a16:creationId xmlns:a16="http://schemas.microsoft.com/office/drawing/2014/main" id="{D955D83E-75CC-480A-8AED-B8EEDF7217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4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09607" name="TextBox 26">
                <a:extLst>
                  <a:ext uri="{FF2B5EF4-FFF2-40B4-BE49-F238E27FC236}">
                    <a16:creationId xmlns:a16="http://schemas.microsoft.com/office/drawing/2014/main" id="{4BC4E232-4825-9D67-92BE-BE4A3AAB5D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39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7787973D-296B-806D-7640-A046302E2802}"/>
                  </a:ext>
                </a:extLst>
              </p:cNvPr>
              <p:cNvCxnSpPr/>
              <p:nvPr/>
            </p:nvCxnSpPr>
            <p:spPr bwMode="auto">
              <a:xfrm flipV="1">
                <a:off x="4115199" y="1372057"/>
                <a:ext cx="1676569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932C567E-642C-0BD3-E0AA-2519455ADB14}"/>
                  </a:ext>
                </a:extLst>
              </p:cNvPr>
              <p:cNvCxnSpPr/>
              <p:nvPr/>
            </p:nvCxnSpPr>
            <p:spPr bwMode="auto">
              <a:xfrm flipV="1">
                <a:off x="4115199" y="2819660"/>
                <a:ext cx="2438645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40952A0E-00FA-B9C9-F8A2-C11A2DC92F07}"/>
                  </a:ext>
                </a:extLst>
              </p:cNvPr>
              <p:cNvCxnSpPr/>
              <p:nvPr/>
            </p:nvCxnSpPr>
            <p:spPr bwMode="auto">
              <a:xfrm flipV="1">
                <a:off x="4115199" y="4267264"/>
                <a:ext cx="1981399" cy="137141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9573" name="TextBox 24">
              <a:extLst>
                <a:ext uri="{FF2B5EF4-FFF2-40B4-BE49-F238E27FC236}">
                  <a16:creationId xmlns:a16="http://schemas.microsoft.com/office/drawing/2014/main" id="{EEA33D5A-896B-8A5D-0C9D-68E69FC191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8827678-780A-744E-1EF5-0FA9D3462686}"/>
                </a:ext>
              </a:extLst>
            </p:cNvPr>
            <p:cNvCxnSpPr/>
            <p:nvPr/>
          </p:nvCxnSpPr>
          <p:spPr bwMode="auto">
            <a:xfrm flipV="1">
              <a:off x="1524138" y="106674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75" name="TextBox 24">
              <a:extLst>
                <a:ext uri="{FF2B5EF4-FFF2-40B4-BE49-F238E27FC236}">
                  <a16:creationId xmlns:a16="http://schemas.microsoft.com/office/drawing/2014/main" id="{3EF2B9EC-8A6B-EE1B-2CD2-51CCE43E88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41DB8796-BF32-8341-46EB-B5CC2407D8FA}"/>
                </a:ext>
              </a:extLst>
            </p:cNvPr>
            <p:cNvCxnSpPr/>
            <p:nvPr/>
          </p:nvCxnSpPr>
          <p:spPr bwMode="auto">
            <a:xfrm flipV="1">
              <a:off x="1676553" y="2514351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77" name="TextBox 24">
              <a:extLst>
                <a:ext uri="{FF2B5EF4-FFF2-40B4-BE49-F238E27FC236}">
                  <a16:creationId xmlns:a16="http://schemas.microsoft.com/office/drawing/2014/main" id="{4CD4E37F-17FB-E7BE-31F7-BB6AEA7D78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2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857B6686-4874-E64F-9109-C980CBCA2041}"/>
                </a:ext>
              </a:extLst>
            </p:cNvPr>
            <p:cNvCxnSpPr/>
            <p:nvPr/>
          </p:nvCxnSpPr>
          <p:spPr bwMode="auto">
            <a:xfrm flipV="1">
              <a:off x="1295515" y="3961955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79" name="TextBox 24">
              <a:extLst>
                <a:ext uri="{FF2B5EF4-FFF2-40B4-BE49-F238E27FC236}">
                  <a16:creationId xmlns:a16="http://schemas.microsoft.com/office/drawing/2014/main" id="{3CA654C5-0DD4-1673-E9F9-BE156A728B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4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AF469071-D460-794D-7333-F5E518C0E42D}"/>
                </a:ext>
              </a:extLst>
            </p:cNvPr>
            <p:cNvCxnSpPr/>
            <p:nvPr/>
          </p:nvCxnSpPr>
          <p:spPr bwMode="auto">
            <a:xfrm flipV="1">
              <a:off x="1541603" y="533336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81" name="TextBox 24">
              <a:extLst>
                <a:ext uri="{FF2B5EF4-FFF2-40B4-BE49-F238E27FC236}">
                  <a16:creationId xmlns:a16="http://schemas.microsoft.com/office/drawing/2014/main" id="{73A739E0-5476-F843-66B0-FCEA0445DB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6858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457D85C8-8F75-0B2B-600E-B40614D24C79}"/>
                </a:ext>
              </a:extLst>
            </p:cNvPr>
            <p:cNvCxnSpPr/>
            <p:nvPr/>
          </p:nvCxnSpPr>
          <p:spPr bwMode="auto">
            <a:xfrm flipV="1">
              <a:off x="7849374" y="1056167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83" name="TextBox 24">
              <a:extLst>
                <a:ext uri="{FF2B5EF4-FFF2-40B4-BE49-F238E27FC236}">
                  <a16:creationId xmlns:a16="http://schemas.microsoft.com/office/drawing/2014/main" id="{7ACB02B7-0825-E520-6984-CADF58C8AE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21336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199F0AEE-BCF6-CDD5-E8B8-A7A96EFAB4F7}"/>
                </a:ext>
              </a:extLst>
            </p:cNvPr>
            <p:cNvCxnSpPr/>
            <p:nvPr/>
          </p:nvCxnSpPr>
          <p:spPr bwMode="auto">
            <a:xfrm flipV="1">
              <a:off x="8001790" y="2503770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85" name="TextBox 24">
              <a:extLst>
                <a:ext uri="{FF2B5EF4-FFF2-40B4-BE49-F238E27FC236}">
                  <a16:creationId xmlns:a16="http://schemas.microsoft.com/office/drawing/2014/main" id="{573F689C-581B-F069-DA32-FEF9A1122F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77000" y="35814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78B6A53D-78B7-4FA0-3C95-7080BF86EBA9}"/>
                </a:ext>
              </a:extLst>
            </p:cNvPr>
            <p:cNvCxnSpPr/>
            <p:nvPr/>
          </p:nvCxnSpPr>
          <p:spPr bwMode="auto">
            <a:xfrm flipV="1">
              <a:off x="6858675" y="3951373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587" name="TextBox 6">
              <a:extLst>
                <a:ext uri="{FF2B5EF4-FFF2-40B4-BE49-F238E27FC236}">
                  <a16:creationId xmlns:a16="http://schemas.microsoft.com/office/drawing/2014/main" id="{2D563494-F8DE-1F3B-AB79-6083BFFCFA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0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09588" name="TextBox 6">
              <a:extLst>
                <a:ext uri="{FF2B5EF4-FFF2-40B4-BE49-F238E27FC236}">
                  <a16:creationId xmlns:a16="http://schemas.microsoft.com/office/drawing/2014/main" id="{BDD2D119-CE96-4695-77C8-DE73D055A3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110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</a:t>
              </a:r>
            </a:p>
          </p:txBody>
        </p:sp>
        <p:sp>
          <p:nvSpPr>
            <p:cNvPr id="109589" name="TextBox 6">
              <a:extLst>
                <a:ext uri="{FF2B5EF4-FFF2-40B4-BE49-F238E27FC236}">
                  <a16:creationId xmlns:a16="http://schemas.microsoft.com/office/drawing/2014/main" id="{2790D697-2ED1-8B2F-AB49-D35E551B16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799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  <p:sp>
          <p:nvSpPr>
            <p:cNvPr id="109590" name="TextBox 1">
              <a:extLst>
                <a:ext uri="{FF2B5EF4-FFF2-40B4-BE49-F238E27FC236}">
                  <a16:creationId xmlns:a16="http://schemas.microsoft.com/office/drawing/2014/main" id="{3335E7CD-F9F3-A8B5-FC3D-074BB4BB51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6070258"/>
              <a:ext cx="4407544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Does not satisfy virtual synchrony</a:t>
              </a:r>
            </a:p>
          </p:txBody>
        </p:sp>
        <p:sp>
          <p:nvSpPr>
            <p:cNvPr id="42" name="Lightning Bolt 41">
              <a:extLst>
                <a:ext uri="{FF2B5EF4-FFF2-40B4-BE49-F238E27FC236}">
                  <a16:creationId xmlns:a16="http://schemas.microsoft.com/office/drawing/2014/main" id="{E13A181F-4447-F512-3E2A-ADB232308ED0}"/>
                </a:ext>
              </a:extLst>
            </p:cNvPr>
            <p:cNvSpPr/>
            <p:nvPr/>
          </p:nvSpPr>
          <p:spPr>
            <a:xfrm>
              <a:off x="5334521" y="5180989"/>
              <a:ext cx="457246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09592" name="TextBox 51">
              <a:extLst>
                <a:ext uri="{FF2B5EF4-FFF2-40B4-BE49-F238E27FC236}">
                  <a16:creationId xmlns:a16="http://schemas.microsoft.com/office/drawing/2014/main" id="{05FE9866-5C3A-CFEF-ABC0-4A6D49A9AE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4999"/>
              <a:ext cx="783058" cy="53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</p:grpSp>
      <p:sp>
        <p:nvSpPr>
          <p:cNvPr id="109571" name="Slide Number Placeholder 1">
            <a:extLst>
              <a:ext uri="{FF2B5EF4-FFF2-40B4-BE49-F238E27FC236}">
                <a16:creationId xmlns:a16="http://schemas.microsoft.com/office/drawing/2014/main" id="{3AB31868-DE86-7C85-6368-BE885FE5D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B063540-364C-4977-A96D-BD2492F2540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1">
            <a:extLst>
              <a:ext uri="{FF2B5EF4-FFF2-40B4-BE49-F238E27FC236}">
                <a16:creationId xmlns:a16="http://schemas.microsoft.com/office/drawing/2014/main" id="{51020249-A05A-97EE-9B61-BB7ACF8577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11618" name="Group 1">
            <a:extLst>
              <a:ext uri="{FF2B5EF4-FFF2-40B4-BE49-F238E27FC236}">
                <a16:creationId xmlns:a16="http://schemas.microsoft.com/office/drawing/2014/main" id="{8D0740CD-F783-0D29-46E6-C92E3BDF3A64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8751888" cy="4500563"/>
            <a:chOff x="152400" y="685800"/>
            <a:chExt cx="8752958" cy="5999935"/>
          </a:xfrm>
        </p:grpSpPr>
        <p:grpSp>
          <p:nvGrpSpPr>
            <p:cNvPr id="111620" name="Group 3">
              <a:extLst>
                <a:ext uri="{FF2B5EF4-FFF2-40B4-BE49-F238E27FC236}">
                  <a16:creationId xmlns:a16="http://schemas.microsoft.com/office/drawing/2014/main" id="{6A76F9D8-6E4E-5705-24C0-9C5C20545D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8683" cy="4877916"/>
              <a:chOff x="152400" y="1143000"/>
              <a:chExt cx="8458683" cy="4877916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8764505B-66B2-BA05-C162-48D93B1A8478}"/>
                  </a:ext>
                </a:extLst>
              </p:cNvPr>
              <p:cNvCxnSpPr/>
              <p:nvPr/>
            </p:nvCxnSpPr>
            <p:spPr bwMode="auto">
              <a:xfrm>
                <a:off x="914493" y="1372057"/>
                <a:ext cx="762093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12E66B0F-BF5A-DE87-BD3C-6D5A7DEB5860}"/>
                  </a:ext>
                </a:extLst>
              </p:cNvPr>
              <p:cNvCxnSpPr/>
              <p:nvPr/>
            </p:nvCxnSpPr>
            <p:spPr bwMode="auto">
              <a:xfrm>
                <a:off x="914493" y="2819660"/>
                <a:ext cx="762093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641" name="TextBox 9">
                <a:extLst>
                  <a:ext uri="{FF2B5EF4-FFF2-40B4-BE49-F238E27FC236}">
                    <a16:creationId xmlns:a16="http://schemas.microsoft.com/office/drawing/2014/main" id="{50663FFB-648E-868C-D3DB-FCE73B2CFA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8"/>
                <a:ext cx="884277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55D8D72F-D31C-D4C5-D5BD-BC1176C10BCB}"/>
                  </a:ext>
                </a:extLst>
              </p:cNvPr>
              <p:cNvCxnSpPr/>
              <p:nvPr/>
            </p:nvCxnSpPr>
            <p:spPr bwMode="auto">
              <a:xfrm>
                <a:off x="2133842" y="1372057"/>
                <a:ext cx="5410861" cy="289520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CD75C25F-0EA8-6ADB-5C22-6C53F86EBD7D}"/>
                  </a:ext>
                </a:extLst>
              </p:cNvPr>
              <p:cNvCxnSpPr/>
              <p:nvPr/>
            </p:nvCxnSpPr>
            <p:spPr bwMode="auto">
              <a:xfrm>
                <a:off x="2133842" y="1372057"/>
                <a:ext cx="685884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3647E2BB-AB79-032A-D0B6-844DB1DE1B7A}"/>
                  </a:ext>
                </a:extLst>
              </p:cNvPr>
              <p:cNvCxnSpPr/>
              <p:nvPr/>
            </p:nvCxnSpPr>
            <p:spPr bwMode="auto">
              <a:xfrm>
                <a:off x="990702" y="4267264"/>
                <a:ext cx="762093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8E351093-1BF5-8A7E-EAEF-9E5EB9A1B876}"/>
                  </a:ext>
                </a:extLst>
              </p:cNvPr>
              <p:cNvCxnSpPr/>
              <p:nvPr/>
            </p:nvCxnSpPr>
            <p:spPr bwMode="auto">
              <a:xfrm>
                <a:off x="990702" y="5638677"/>
                <a:ext cx="4420140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DF3A09AF-C9A1-7501-D59F-30593C2E4E96}"/>
                  </a:ext>
                </a:extLst>
              </p:cNvPr>
              <p:cNvCxnSpPr/>
              <p:nvPr/>
            </p:nvCxnSpPr>
            <p:spPr bwMode="auto">
              <a:xfrm>
                <a:off x="2133842" y="1372057"/>
                <a:ext cx="990721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A69B521C-5450-3956-9FEF-CE570D9C967A}"/>
                  </a:ext>
                </a:extLst>
              </p:cNvPr>
              <p:cNvCxnSpPr/>
              <p:nvPr/>
            </p:nvCxnSpPr>
            <p:spPr bwMode="auto">
              <a:xfrm flipV="1">
                <a:off x="3429401" y="1372057"/>
                <a:ext cx="685884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0517396B-1081-A259-EE81-DD62D1B54FDE}"/>
                  </a:ext>
                </a:extLst>
              </p:cNvPr>
              <p:cNvCxnSpPr/>
              <p:nvPr/>
            </p:nvCxnSpPr>
            <p:spPr bwMode="auto">
              <a:xfrm>
                <a:off x="3429401" y="2819660"/>
                <a:ext cx="762093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4C69B5CB-DCFF-EEFC-39DB-45F530EB5DF7}"/>
                  </a:ext>
                </a:extLst>
              </p:cNvPr>
              <p:cNvCxnSpPr/>
              <p:nvPr/>
            </p:nvCxnSpPr>
            <p:spPr bwMode="auto">
              <a:xfrm>
                <a:off x="3429401" y="2819660"/>
                <a:ext cx="3048373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650" name="TextBox 6">
                <a:extLst>
                  <a:ext uri="{FF2B5EF4-FFF2-40B4-BE49-F238E27FC236}">
                    <a16:creationId xmlns:a16="http://schemas.microsoft.com/office/drawing/2014/main" id="{0CA9701A-3550-B450-624B-C88350B548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600"/>
                <a:ext cx="509754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11651" name="TextBox 24">
                <a:extLst>
                  <a:ext uri="{FF2B5EF4-FFF2-40B4-BE49-F238E27FC236}">
                    <a16:creationId xmlns:a16="http://schemas.microsoft.com/office/drawing/2014/main" id="{1BDEC70B-8C68-EE69-2CEB-DA54E04C34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754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11652" name="TextBox 26">
                <a:extLst>
                  <a:ext uri="{FF2B5EF4-FFF2-40B4-BE49-F238E27FC236}">
                    <a16:creationId xmlns:a16="http://schemas.microsoft.com/office/drawing/2014/main" id="{FF54767E-31BB-9A0B-F54B-591AE1816D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400"/>
                <a:ext cx="509754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11653" name="TextBox 26">
                <a:extLst>
                  <a:ext uri="{FF2B5EF4-FFF2-40B4-BE49-F238E27FC236}">
                    <a16:creationId xmlns:a16="http://schemas.microsoft.com/office/drawing/2014/main" id="{91910D73-AC52-F95B-23A7-5F27BB9265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39"/>
                <a:ext cx="509754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FACF7446-FE1D-4382-8BF4-63524AEF2F56}"/>
                  </a:ext>
                </a:extLst>
              </p:cNvPr>
              <p:cNvCxnSpPr/>
              <p:nvPr/>
            </p:nvCxnSpPr>
            <p:spPr bwMode="auto">
              <a:xfrm flipV="1">
                <a:off x="4115284" y="1372057"/>
                <a:ext cx="1676605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F1FF5863-75A1-DF0F-D643-A7E32E24B213}"/>
                  </a:ext>
                </a:extLst>
              </p:cNvPr>
              <p:cNvCxnSpPr/>
              <p:nvPr/>
            </p:nvCxnSpPr>
            <p:spPr bwMode="auto">
              <a:xfrm flipV="1">
                <a:off x="4115284" y="2819660"/>
                <a:ext cx="2438698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3FA63823-2772-750B-4AC9-127B1F406857}"/>
                  </a:ext>
                </a:extLst>
              </p:cNvPr>
              <p:cNvCxnSpPr/>
              <p:nvPr/>
            </p:nvCxnSpPr>
            <p:spPr bwMode="auto">
              <a:xfrm flipV="1">
                <a:off x="4115284" y="4267264"/>
                <a:ext cx="1981442" cy="137141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1621" name="TextBox 24">
              <a:extLst>
                <a:ext uri="{FF2B5EF4-FFF2-40B4-BE49-F238E27FC236}">
                  <a16:creationId xmlns:a16="http://schemas.microsoft.com/office/drawing/2014/main" id="{BCFE8CAB-AA51-FF18-7117-6459973355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797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ED8F04F-0C48-D76B-D3C0-7606C0408D5C}"/>
                </a:ext>
              </a:extLst>
            </p:cNvPr>
            <p:cNvCxnSpPr/>
            <p:nvPr/>
          </p:nvCxnSpPr>
          <p:spPr bwMode="auto">
            <a:xfrm flipV="1">
              <a:off x="1524168" y="106674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623" name="TextBox 24">
              <a:extLst>
                <a:ext uri="{FF2B5EF4-FFF2-40B4-BE49-F238E27FC236}">
                  <a16:creationId xmlns:a16="http://schemas.microsoft.com/office/drawing/2014/main" id="{70D66049-8AC8-C342-96D5-6E019B2E40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797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9E38502-7D20-A0E3-245B-6C88F5A5CD73}"/>
                </a:ext>
              </a:extLst>
            </p:cNvPr>
            <p:cNvCxnSpPr/>
            <p:nvPr/>
          </p:nvCxnSpPr>
          <p:spPr bwMode="auto">
            <a:xfrm flipV="1">
              <a:off x="1676586" y="2514351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625" name="TextBox 24">
              <a:extLst>
                <a:ext uri="{FF2B5EF4-FFF2-40B4-BE49-F238E27FC236}">
                  <a16:creationId xmlns:a16="http://schemas.microsoft.com/office/drawing/2014/main" id="{956BAFE8-4706-EF76-BA13-CB1F7642B8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2"/>
              <a:ext cx="2040797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7F5FC50-CD35-5F15-3E95-424908F08D02}"/>
                </a:ext>
              </a:extLst>
            </p:cNvPr>
            <p:cNvCxnSpPr/>
            <p:nvPr/>
          </p:nvCxnSpPr>
          <p:spPr bwMode="auto">
            <a:xfrm flipV="1">
              <a:off x="1295540" y="3961955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627" name="TextBox 24">
              <a:extLst>
                <a:ext uri="{FF2B5EF4-FFF2-40B4-BE49-F238E27FC236}">
                  <a16:creationId xmlns:a16="http://schemas.microsoft.com/office/drawing/2014/main" id="{4C19D030-F73C-A048-2E86-4F92B8A0F3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4"/>
              <a:ext cx="2040797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A245E4B7-0036-D6A4-3968-C2166783C017}"/>
                </a:ext>
              </a:extLst>
            </p:cNvPr>
            <p:cNvCxnSpPr/>
            <p:nvPr/>
          </p:nvCxnSpPr>
          <p:spPr bwMode="auto">
            <a:xfrm flipV="1">
              <a:off x="1541633" y="533336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629" name="TextBox 24">
              <a:extLst>
                <a:ext uri="{FF2B5EF4-FFF2-40B4-BE49-F238E27FC236}">
                  <a16:creationId xmlns:a16="http://schemas.microsoft.com/office/drawing/2014/main" id="{DA3D066F-87FC-63AE-F239-5ACB7DE60A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685800"/>
              <a:ext cx="1437758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9486F760-B8E1-65FB-0418-A29D9EECF2BF}"/>
                </a:ext>
              </a:extLst>
            </p:cNvPr>
            <p:cNvCxnSpPr/>
            <p:nvPr/>
          </p:nvCxnSpPr>
          <p:spPr bwMode="auto">
            <a:xfrm flipV="1">
              <a:off x="7849541" y="1056167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631" name="TextBox 24">
              <a:extLst>
                <a:ext uri="{FF2B5EF4-FFF2-40B4-BE49-F238E27FC236}">
                  <a16:creationId xmlns:a16="http://schemas.microsoft.com/office/drawing/2014/main" id="{69A2A854-D7FE-A563-A7D6-84D2E77761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2133600"/>
              <a:ext cx="1437758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01306C76-C671-E5DA-0957-C2CC161896ED}"/>
                </a:ext>
              </a:extLst>
            </p:cNvPr>
            <p:cNvCxnSpPr/>
            <p:nvPr/>
          </p:nvCxnSpPr>
          <p:spPr bwMode="auto">
            <a:xfrm flipV="1">
              <a:off x="8001960" y="2503770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633" name="TextBox 6">
              <a:extLst>
                <a:ext uri="{FF2B5EF4-FFF2-40B4-BE49-F238E27FC236}">
                  <a16:creationId xmlns:a16="http://schemas.microsoft.com/office/drawing/2014/main" id="{AFBFA300-D508-ED31-969D-011BD68F91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0"/>
              <a:ext cx="612252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11634" name="TextBox 6">
              <a:extLst>
                <a:ext uri="{FF2B5EF4-FFF2-40B4-BE49-F238E27FC236}">
                  <a16:creationId xmlns:a16="http://schemas.microsoft.com/office/drawing/2014/main" id="{A1469D73-F603-66AE-A704-0C3DE33E42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110"/>
              <a:ext cx="612252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</a:t>
              </a:r>
            </a:p>
          </p:txBody>
        </p:sp>
        <p:sp>
          <p:nvSpPr>
            <p:cNvPr id="111635" name="TextBox 6">
              <a:extLst>
                <a:ext uri="{FF2B5EF4-FFF2-40B4-BE49-F238E27FC236}">
                  <a16:creationId xmlns:a16="http://schemas.microsoft.com/office/drawing/2014/main" id="{B2AB2491-C5CE-8B18-B765-BFCEFAADD2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799"/>
              <a:ext cx="612252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  <p:sp>
          <p:nvSpPr>
            <p:cNvPr id="111636" name="TextBox 1">
              <a:extLst>
                <a:ext uri="{FF2B5EF4-FFF2-40B4-BE49-F238E27FC236}">
                  <a16:creationId xmlns:a16="http://schemas.microsoft.com/office/drawing/2014/main" id="{454DF337-986C-185C-FC12-35BE998855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6070258"/>
              <a:ext cx="3467814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Satisfies virtual synchrony</a:t>
              </a:r>
            </a:p>
          </p:txBody>
        </p:sp>
        <p:sp>
          <p:nvSpPr>
            <p:cNvPr id="42" name="Lightning Bolt 41">
              <a:extLst>
                <a:ext uri="{FF2B5EF4-FFF2-40B4-BE49-F238E27FC236}">
                  <a16:creationId xmlns:a16="http://schemas.microsoft.com/office/drawing/2014/main" id="{4F989D16-E1F5-608D-59AB-00860127E97D}"/>
                </a:ext>
              </a:extLst>
            </p:cNvPr>
            <p:cNvSpPr/>
            <p:nvPr/>
          </p:nvSpPr>
          <p:spPr>
            <a:xfrm>
              <a:off x="5334633" y="5180989"/>
              <a:ext cx="457256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1638" name="TextBox 51">
              <a:extLst>
                <a:ext uri="{FF2B5EF4-FFF2-40B4-BE49-F238E27FC236}">
                  <a16:creationId xmlns:a16="http://schemas.microsoft.com/office/drawing/2014/main" id="{38918086-ECC2-A544-8E48-E79DBE281B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4999"/>
              <a:ext cx="783082" cy="53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</p:grpSp>
      <p:sp>
        <p:nvSpPr>
          <p:cNvPr id="111619" name="Slide Number Placeholder 1">
            <a:extLst>
              <a:ext uri="{FF2B5EF4-FFF2-40B4-BE49-F238E27FC236}">
                <a16:creationId xmlns:a16="http://schemas.microsoft.com/office/drawing/2014/main" id="{42FC987D-EB3A-BE1C-113E-9F625152D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FC77EBE-A8D8-4E6E-9A90-5DF4F9B20E5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1">
            <a:extLst>
              <a:ext uri="{FF2B5EF4-FFF2-40B4-BE49-F238E27FC236}">
                <a16:creationId xmlns:a16="http://schemas.microsoft.com/office/drawing/2014/main" id="{A3F964ED-49E0-0328-B4D2-20781B6CC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13666" name="Group 1">
            <a:extLst>
              <a:ext uri="{FF2B5EF4-FFF2-40B4-BE49-F238E27FC236}">
                <a16:creationId xmlns:a16="http://schemas.microsoft.com/office/drawing/2014/main" id="{E188387F-EAD2-40D3-844D-212A3D72F147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9053513" cy="4500563"/>
            <a:chOff x="152400" y="685800"/>
            <a:chExt cx="9054424" cy="5999935"/>
          </a:xfrm>
        </p:grpSpPr>
        <p:grpSp>
          <p:nvGrpSpPr>
            <p:cNvPr id="113668" name="Group 3">
              <a:extLst>
                <a:ext uri="{FF2B5EF4-FFF2-40B4-BE49-F238E27FC236}">
                  <a16:creationId xmlns:a16="http://schemas.microsoft.com/office/drawing/2014/main" id="{91377F75-40F8-BCB3-6544-7B95B1DF17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8424" cy="4877916"/>
              <a:chOff x="152400" y="1143000"/>
              <a:chExt cx="8458424" cy="4877916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044EA908-3D8F-709F-9B5B-40773B3522E8}"/>
                  </a:ext>
                </a:extLst>
              </p:cNvPr>
              <p:cNvCxnSpPr/>
              <p:nvPr/>
            </p:nvCxnSpPr>
            <p:spPr bwMode="auto">
              <a:xfrm>
                <a:off x="914477" y="1372057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92C57BAA-0585-4995-0F12-A3BB2CA1684C}"/>
                  </a:ext>
                </a:extLst>
              </p:cNvPr>
              <p:cNvCxnSpPr/>
              <p:nvPr/>
            </p:nvCxnSpPr>
            <p:spPr bwMode="auto">
              <a:xfrm>
                <a:off x="914477" y="2819660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692" name="TextBox 9">
                <a:extLst>
                  <a:ext uri="{FF2B5EF4-FFF2-40B4-BE49-F238E27FC236}">
                    <a16:creationId xmlns:a16="http://schemas.microsoft.com/office/drawing/2014/main" id="{8D68C45E-4B9A-1607-7F99-52778E7582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8"/>
                <a:ext cx="884250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92AB6139-0E73-22F6-2A93-89BCEDE6A0C9}"/>
                  </a:ext>
                </a:extLst>
              </p:cNvPr>
              <p:cNvCxnSpPr/>
              <p:nvPr/>
            </p:nvCxnSpPr>
            <p:spPr bwMode="auto">
              <a:xfrm>
                <a:off x="2133799" y="1372057"/>
                <a:ext cx="5410744" cy="289520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4AE41510-07B2-0688-B2F1-18C677E88373}"/>
                  </a:ext>
                </a:extLst>
              </p:cNvPr>
              <p:cNvCxnSpPr/>
              <p:nvPr/>
            </p:nvCxnSpPr>
            <p:spPr bwMode="auto">
              <a:xfrm>
                <a:off x="2133799" y="1372057"/>
                <a:ext cx="685869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DA0873CD-9A6F-F8E3-5F80-BEDE7A85C026}"/>
                  </a:ext>
                </a:extLst>
              </p:cNvPr>
              <p:cNvCxnSpPr/>
              <p:nvPr/>
            </p:nvCxnSpPr>
            <p:spPr bwMode="auto">
              <a:xfrm>
                <a:off x="990684" y="4267264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5EC6FDF8-0905-2A8F-42B8-EB6260D63D2E}"/>
                  </a:ext>
                </a:extLst>
              </p:cNvPr>
              <p:cNvCxnSpPr/>
              <p:nvPr/>
            </p:nvCxnSpPr>
            <p:spPr bwMode="auto">
              <a:xfrm>
                <a:off x="990684" y="5638677"/>
                <a:ext cx="4420045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B10B4ABD-ED7C-60A5-375D-5A3C4AC4755B}"/>
                  </a:ext>
                </a:extLst>
              </p:cNvPr>
              <p:cNvCxnSpPr/>
              <p:nvPr/>
            </p:nvCxnSpPr>
            <p:spPr bwMode="auto">
              <a:xfrm>
                <a:off x="2133799" y="1372057"/>
                <a:ext cx="990700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A625A7DC-E753-C225-ED09-C2190313BF05}"/>
                  </a:ext>
                </a:extLst>
              </p:cNvPr>
              <p:cNvCxnSpPr/>
              <p:nvPr/>
            </p:nvCxnSpPr>
            <p:spPr bwMode="auto">
              <a:xfrm flipV="1">
                <a:off x="3429330" y="1376290"/>
                <a:ext cx="685869" cy="1443371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94E1932C-B348-D3A4-6ABA-6CEE66FB5413}"/>
                  </a:ext>
                </a:extLst>
              </p:cNvPr>
              <p:cNvCxnSpPr/>
              <p:nvPr/>
            </p:nvCxnSpPr>
            <p:spPr bwMode="auto">
              <a:xfrm>
                <a:off x="3429330" y="2819660"/>
                <a:ext cx="304831" cy="61375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D3AB1E3F-B8D0-C011-992B-21120DC7906B}"/>
                  </a:ext>
                </a:extLst>
              </p:cNvPr>
              <p:cNvCxnSpPr/>
              <p:nvPr/>
            </p:nvCxnSpPr>
            <p:spPr bwMode="auto">
              <a:xfrm>
                <a:off x="3429330" y="2819660"/>
                <a:ext cx="3048307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701" name="TextBox 6">
                <a:extLst>
                  <a:ext uri="{FF2B5EF4-FFF2-40B4-BE49-F238E27FC236}">
                    <a16:creationId xmlns:a16="http://schemas.microsoft.com/office/drawing/2014/main" id="{EBFB9C03-578C-B35C-0611-E23AC83578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6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13702" name="TextBox 24">
                <a:extLst>
                  <a:ext uri="{FF2B5EF4-FFF2-40B4-BE49-F238E27FC236}">
                    <a16:creationId xmlns:a16="http://schemas.microsoft.com/office/drawing/2014/main" id="{2059FC2C-214B-B35C-D4FF-2F17DE5780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13703" name="TextBox 26">
                <a:extLst>
                  <a:ext uri="{FF2B5EF4-FFF2-40B4-BE49-F238E27FC236}">
                    <a16:creationId xmlns:a16="http://schemas.microsoft.com/office/drawing/2014/main" id="{E19F3576-8778-612D-0D1B-4C5122614CF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4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13704" name="TextBox 26">
                <a:extLst>
                  <a:ext uri="{FF2B5EF4-FFF2-40B4-BE49-F238E27FC236}">
                    <a16:creationId xmlns:a16="http://schemas.microsoft.com/office/drawing/2014/main" id="{D1CF2433-BECA-58B8-048A-37214EAA02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39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3898EA5D-D064-D3AD-770C-9E4EFF07B2D0}"/>
                  </a:ext>
                </a:extLst>
              </p:cNvPr>
              <p:cNvCxnSpPr/>
              <p:nvPr/>
            </p:nvCxnSpPr>
            <p:spPr bwMode="auto">
              <a:xfrm flipV="1">
                <a:off x="4115199" y="1372057"/>
                <a:ext cx="1676569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187CBB0B-424A-47D0-08FB-435F056AF59C}"/>
                  </a:ext>
                </a:extLst>
              </p:cNvPr>
              <p:cNvCxnSpPr/>
              <p:nvPr/>
            </p:nvCxnSpPr>
            <p:spPr bwMode="auto">
              <a:xfrm flipV="1">
                <a:off x="4115199" y="2819660"/>
                <a:ext cx="2438645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254B798F-8A6D-0C1F-B403-7AFCCC86A566}"/>
                  </a:ext>
                </a:extLst>
              </p:cNvPr>
              <p:cNvCxnSpPr/>
              <p:nvPr/>
            </p:nvCxnSpPr>
            <p:spPr bwMode="auto">
              <a:xfrm flipV="1">
                <a:off x="4115199" y="4267264"/>
                <a:ext cx="1981399" cy="137141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3669" name="TextBox 24">
              <a:extLst>
                <a:ext uri="{FF2B5EF4-FFF2-40B4-BE49-F238E27FC236}">
                  <a16:creationId xmlns:a16="http://schemas.microsoft.com/office/drawing/2014/main" id="{973DCCD2-AA2A-D67B-8979-D99D832C5C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94B0697-32F2-679A-61CE-81322E0B23E3}"/>
                </a:ext>
              </a:extLst>
            </p:cNvPr>
            <p:cNvCxnSpPr/>
            <p:nvPr/>
          </p:nvCxnSpPr>
          <p:spPr bwMode="auto">
            <a:xfrm flipV="1">
              <a:off x="1524138" y="106674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671" name="TextBox 24">
              <a:extLst>
                <a:ext uri="{FF2B5EF4-FFF2-40B4-BE49-F238E27FC236}">
                  <a16:creationId xmlns:a16="http://schemas.microsoft.com/office/drawing/2014/main" id="{B645F0DA-6923-3578-0B85-880387F694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844EED8-A035-EC8B-34C0-9CDA322AE231}"/>
                </a:ext>
              </a:extLst>
            </p:cNvPr>
            <p:cNvCxnSpPr/>
            <p:nvPr/>
          </p:nvCxnSpPr>
          <p:spPr bwMode="auto">
            <a:xfrm flipV="1">
              <a:off x="1676553" y="2514351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673" name="TextBox 24">
              <a:extLst>
                <a:ext uri="{FF2B5EF4-FFF2-40B4-BE49-F238E27FC236}">
                  <a16:creationId xmlns:a16="http://schemas.microsoft.com/office/drawing/2014/main" id="{0DE96F73-6280-2321-E95D-462BDD79AE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2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B8BBD9EF-975E-109E-9F12-5124F361B36B}"/>
                </a:ext>
              </a:extLst>
            </p:cNvPr>
            <p:cNvCxnSpPr/>
            <p:nvPr/>
          </p:nvCxnSpPr>
          <p:spPr bwMode="auto">
            <a:xfrm flipV="1">
              <a:off x="1295515" y="3961955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675" name="TextBox 24">
              <a:extLst>
                <a:ext uri="{FF2B5EF4-FFF2-40B4-BE49-F238E27FC236}">
                  <a16:creationId xmlns:a16="http://schemas.microsoft.com/office/drawing/2014/main" id="{FF067DA2-D37D-9273-E05D-A2F6F8A9C3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4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3A2B9A24-2A08-C072-3145-D1301D2C9096}"/>
                </a:ext>
              </a:extLst>
            </p:cNvPr>
            <p:cNvCxnSpPr/>
            <p:nvPr/>
          </p:nvCxnSpPr>
          <p:spPr bwMode="auto">
            <a:xfrm flipV="1">
              <a:off x="1541603" y="533336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Lightning Bolt 39">
              <a:extLst>
                <a:ext uri="{FF2B5EF4-FFF2-40B4-BE49-F238E27FC236}">
                  <a16:creationId xmlns:a16="http://schemas.microsoft.com/office/drawing/2014/main" id="{4237BD54-13D0-E2D0-CF2A-499E47B93934}"/>
                </a:ext>
              </a:extLst>
            </p:cNvPr>
            <p:cNvSpPr/>
            <p:nvPr/>
          </p:nvSpPr>
          <p:spPr>
            <a:xfrm>
              <a:off x="5334521" y="5180989"/>
              <a:ext cx="457246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3678" name="TextBox 40">
              <a:extLst>
                <a:ext uri="{FF2B5EF4-FFF2-40B4-BE49-F238E27FC236}">
                  <a16:creationId xmlns:a16="http://schemas.microsoft.com/office/drawing/2014/main" id="{745E3C21-95B1-0FC7-40B0-FAA4EF0244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5000"/>
              <a:ext cx="783058" cy="53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  <p:sp>
          <p:nvSpPr>
            <p:cNvPr id="113679" name="TextBox 24">
              <a:extLst>
                <a:ext uri="{FF2B5EF4-FFF2-40B4-BE49-F238E27FC236}">
                  <a16:creationId xmlns:a16="http://schemas.microsoft.com/office/drawing/2014/main" id="{19B63888-7509-E4DF-23E4-B28ACD9D4C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6858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CEC99425-BF23-5D9B-9CCA-316EC58D5D0F}"/>
                </a:ext>
              </a:extLst>
            </p:cNvPr>
            <p:cNvCxnSpPr/>
            <p:nvPr/>
          </p:nvCxnSpPr>
          <p:spPr bwMode="auto">
            <a:xfrm flipV="1">
              <a:off x="7849374" y="1056167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681" name="TextBox 24">
              <a:extLst>
                <a:ext uri="{FF2B5EF4-FFF2-40B4-BE49-F238E27FC236}">
                  <a16:creationId xmlns:a16="http://schemas.microsoft.com/office/drawing/2014/main" id="{ACAA7A3E-4541-869E-E662-DB3283AD06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21336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C2AE6912-795D-B3BD-96F5-A8EC7E096BA2}"/>
                </a:ext>
              </a:extLst>
            </p:cNvPr>
            <p:cNvCxnSpPr/>
            <p:nvPr/>
          </p:nvCxnSpPr>
          <p:spPr bwMode="auto">
            <a:xfrm flipV="1">
              <a:off x="8001790" y="2503770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683" name="TextBox 24">
              <a:extLst>
                <a:ext uri="{FF2B5EF4-FFF2-40B4-BE49-F238E27FC236}">
                  <a16:creationId xmlns:a16="http://schemas.microsoft.com/office/drawing/2014/main" id="{117E0E71-E951-12CC-EA88-5564D76BF2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35814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DABEB28B-331A-AA04-BDE8-7EC85A63CE31}"/>
                </a:ext>
              </a:extLst>
            </p:cNvPr>
            <p:cNvCxnSpPr/>
            <p:nvPr/>
          </p:nvCxnSpPr>
          <p:spPr bwMode="auto">
            <a:xfrm flipV="1">
              <a:off x="7620751" y="3951373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685" name="TextBox 6">
              <a:extLst>
                <a:ext uri="{FF2B5EF4-FFF2-40B4-BE49-F238E27FC236}">
                  <a16:creationId xmlns:a16="http://schemas.microsoft.com/office/drawing/2014/main" id="{23381A3B-67BD-23BF-6275-AC44E9CAE7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0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13686" name="TextBox 6">
              <a:extLst>
                <a:ext uri="{FF2B5EF4-FFF2-40B4-BE49-F238E27FC236}">
                  <a16:creationId xmlns:a16="http://schemas.microsoft.com/office/drawing/2014/main" id="{35FDFAF8-F5A4-D9F2-1E7D-7E18F49DBD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110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</a:t>
              </a:r>
            </a:p>
          </p:txBody>
        </p:sp>
        <p:sp>
          <p:nvSpPr>
            <p:cNvPr id="113687" name="TextBox 6">
              <a:extLst>
                <a:ext uri="{FF2B5EF4-FFF2-40B4-BE49-F238E27FC236}">
                  <a16:creationId xmlns:a16="http://schemas.microsoft.com/office/drawing/2014/main" id="{A62D0A95-D7A8-23F6-8495-747E491734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799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  <p:sp>
          <p:nvSpPr>
            <p:cNvPr id="113688" name="TextBox 51">
              <a:extLst>
                <a:ext uri="{FF2B5EF4-FFF2-40B4-BE49-F238E27FC236}">
                  <a16:creationId xmlns:a16="http://schemas.microsoft.com/office/drawing/2014/main" id="{AC17A166-8A0F-61EF-B056-BA7444B391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6070258"/>
              <a:ext cx="4407544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Does not satisfy virtual synchrony</a:t>
              </a:r>
            </a:p>
          </p:txBody>
        </p:sp>
        <p:sp>
          <p:nvSpPr>
            <p:cNvPr id="53" name="Lightning Bolt 52">
              <a:extLst>
                <a:ext uri="{FF2B5EF4-FFF2-40B4-BE49-F238E27FC236}">
                  <a16:creationId xmlns:a16="http://schemas.microsoft.com/office/drawing/2014/main" id="{5055F6A9-2760-AC9E-45A2-AD886F4A63C5}"/>
                </a:ext>
              </a:extLst>
            </p:cNvPr>
            <p:cNvSpPr/>
            <p:nvPr/>
          </p:nvSpPr>
          <p:spPr>
            <a:xfrm>
              <a:off x="3581745" y="3200058"/>
              <a:ext cx="457246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113667" name="Slide Number Placeholder 1">
            <a:extLst>
              <a:ext uri="{FF2B5EF4-FFF2-40B4-BE49-F238E27FC236}">
                <a16:creationId xmlns:a16="http://schemas.microsoft.com/office/drawing/2014/main" id="{342AD9DE-C163-9FAF-71F3-198A01800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06644D-D6BF-4F54-A09A-622C120AE9F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1">
            <a:extLst>
              <a:ext uri="{FF2B5EF4-FFF2-40B4-BE49-F238E27FC236}">
                <a16:creationId xmlns:a16="http://schemas.microsoft.com/office/drawing/2014/main" id="{180C5D68-D5D2-2B81-66B5-8DDF72E54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15714" name="Group 1">
            <a:extLst>
              <a:ext uri="{FF2B5EF4-FFF2-40B4-BE49-F238E27FC236}">
                <a16:creationId xmlns:a16="http://schemas.microsoft.com/office/drawing/2014/main" id="{B3A5690F-7BEE-10E5-EFC4-2273DD033863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9053513" cy="4500563"/>
            <a:chOff x="152400" y="685800"/>
            <a:chExt cx="9054424" cy="5999935"/>
          </a:xfrm>
        </p:grpSpPr>
        <p:grpSp>
          <p:nvGrpSpPr>
            <p:cNvPr id="115716" name="Group 3">
              <a:extLst>
                <a:ext uri="{FF2B5EF4-FFF2-40B4-BE49-F238E27FC236}">
                  <a16:creationId xmlns:a16="http://schemas.microsoft.com/office/drawing/2014/main" id="{8B9E837F-E329-71CC-675F-9969B638D4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8424" cy="4877916"/>
              <a:chOff x="152400" y="1143000"/>
              <a:chExt cx="8458424" cy="4877916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A9AD0D7C-2A0E-DFEB-48D1-5C53005F2102}"/>
                  </a:ext>
                </a:extLst>
              </p:cNvPr>
              <p:cNvCxnSpPr/>
              <p:nvPr/>
            </p:nvCxnSpPr>
            <p:spPr bwMode="auto">
              <a:xfrm>
                <a:off x="914477" y="1372057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89DBA357-1139-C623-2E35-9B037F126F9F}"/>
                  </a:ext>
                </a:extLst>
              </p:cNvPr>
              <p:cNvCxnSpPr/>
              <p:nvPr/>
            </p:nvCxnSpPr>
            <p:spPr bwMode="auto">
              <a:xfrm>
                <a:off x="914477" y="2819660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741" name="TextBox 9">
                <a:extLst>
                  <a:ext uri="{FF2B5EF4-FFF2-40B4-BE49-F238E27FC236}">
                    <a16:creationId xmlns:a16="http://schemas.microsoft.com/office/drawing/2014/main" id="{DC2ECD13-F5ED-14BF-2E00-BDDCF2CFEE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8"/>
                <a:ext cx="884250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7CAB4E5E-ABBE-F5B0-FCB3-C56641255C29}"/>
                  </a:ext>
                </a:extLst>
              </p:cNvPr>
              <p:cNvCxnSpPr/>
              <p:nvPr/>
            </p:nvCxnSpPr>
            <p:spPr bwMode="auto">
              <a:xfrm>
                <a:off x="2133799" y="1401686"/>
                <a:ext cx="5410744" cy="289520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EDD76007-824A-EDC6-EA4C-6FD99BE5D0A4}"/>
                  </a:ext>
                </a:extLst>
              </p:cNvPr>
              <p:cNvCxnSpPr/>
              <p:nvPr/>
            </p:nvCxnSpPr>
            <p:spPr bwMode="auto">
              <a:xfrm>
                <a:off x="2133799" y="1372057"/>
                <a:ext cx="685869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0E6C6A4F-09CC-CF23-AFB2-0BD793F05BCE}"/>
                  </a:ext>
                </a:extLst>
              </p:cNvPr>
              <p:cNvCxnSpPr/>
              <p:nvPr/>
            </p:nvCxnSpPr>
            <p:spPr bwMode="auto">
              <a:xfrm>
                <a:off x="990684" y="4267264"/>
                <a:ext cx="7620767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A5EA327B-F7B6-B9F1-2552-B521A501F266}"/>
                  </a:ext>
                </a:extLst>
              </p:cNvPr>
              <p:cNvCxnSpPr/>
              <p:nvPr/>
            </p:nvCxnSpPr>
            <p:spPr bwMode="auto">
              <a:xfrm>
                <a:off x="990684" y="5638677"/>
                <a:ext cx="4420045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D7802674-4591-6C1E-BB73-1880D9BF22C7}"/>
                  </a:ext>
                </a:extLst>
              </p:cNvPr>
              <p:cNvCxnSpPr/>
              <p:nvPr/>
            </p:nvCxnSpPr>
            <p:spPr bwMode="auto">
              <a:xfrm>
                <a:off x="2133799" y="1372057"/>
                <a:ext cx="990700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C4116781-8201-0E08-2714-5529CC092FA5}"/>
                  </a:ext>
                </a:extLst>
              </p:cNvPr>
              <p:cNvCxnSpPr/>
              <p:nvPr/>
            </p:nvCxnSpPr>
            <p:spPr bwMode="auto">
              <a:xfrm flipV="1">
                <a:off x="3429330" y="1985807"/>
                <a:ext cx="381038" cy="83385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DF1D98E-0553-3A3D-3C20-13EFAFC693F1}"/>
                  </a:ext>
                </a:extLst>
              </p:cNvPr>
              <p:cNvCxnSpPr/>
              <p:nvPr/>
            </p:nvCxnSpPr>
            <p:spPr bwMode="auto">
              <a:xfrm>
                <a:off x="3429330" y="2819660"/>
                <a:ext cx="304831" cy="61375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78A8533B-FEB7-61C4-5C55-528DC908CFE0}"/>
                  </a:ext>
                </a:extLst>
              </p:cNvPr>
              <p:cNvCxnSpPr/>
              <p:nvPr/>
            </p:nvCxnSpPr>
            <p:spPr bwMode="auto">
              <a:xfrm>
                <a:off x="3429330" y="2819660"/>
                <a:ext cx="3048307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750" name="TextBox 6">
                <a:extLst>
                  <a:ext uri="{FF2B5EF4-FFF2-40B4-BE49-F238E27FC236}">
                    <a16:creationId xmlns:a16="http://schemas.microsoft.com/office/drawing/2014/main" id="{BA8D093D-510F-4355-6091-64EEE3A44C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6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15751" name="TextBox 24">
                <a:extLst>
                  <a:ext uri="{FF2B5EF4-FFF2-40B4-BE49-F238E27FC236}">
                    <a16:creationId xmlns:a16="http://schemas.microsoft.com/office/drawing/2014/main" id="{885BD1C5-4C67-B45E-1C29-93461F2D68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15752" name="TextBox 26">
                <a:extLst>
                  <a:ext uri="{FF2B5EF4-FFF2-40B4-BE49-F238E27FC236}">
                    <a16:creationId xmlns:a16="http://schemas.microsoft.com/office/drawing/2014/main" id="{C3A0A0C9-912D-4EC9-0D4B-AC6D124C8C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400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15753" name="TextBox 26">
                <a:extLst>
                  <a:ext uri="{FF2B5EF4-FFF2-40B4-BE49-F238E27FC236}">
                    <a16:creationId xmlns:a16="http://schemas.microsoft.com/office/drawing/2014/main" id="{3FACBF96-6904-B289-4BE7-FA4DC18241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39"/>
                <a:ext cx="509738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D32F26D2-3F3E-43F5-73B5-C0701D670AA0}"/>
                  </a:ext>
                </a:extLst>
              </p:cNvPr>
              <p:cNvCxnSpPr/>
              <p:nvPr/>
            </p:nvCxnSpPr>
            <p:spPr bwMode="auto">
              <a:xfrm flipV="1">
                <a:off x="4115199" y="1372057"/>
                <a:ext cx="1676569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7FA66F00-44F1-6D6A-CE9E-AD6E4FC4ABBE}"/>
                  </a:ext>
                </a:extLst>
              </p:cNvPr>
              <p:cNvCxnSpPr/>
              <p:nvPr/>
            </p:nvCxnSpPr>
            <p:spPr bwMode="auto">
              <a:xfrm flipV="1">
                <a:off x="4115199" y="2819660"/>
                <a:ext cx="2438645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C593FCF0-6DA8-403B-4B0D-3E28A6BD1ADB}"/>
                  </a:ext>
                </a:extLst>
              </p:cNvPr>
              <p:cNvCxnSpPr/>
              <p:nvPr/>
            </p:nvCxnSpPr>
            <p:spPr bwMode="auto">
              <a:xfrm flipV="1">
                <a:off x="4115199" y="4267264"/>
                <a:ext cx="1981399" cy="137141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5717" name="TextBox 24">
              <a:extLst>
                <a:ext uri="{FF2B5EF4-FFF2-40B4-BE49-F238E27FC236}">
                  <a16:creationId xmlns:a16="http://schemas.microsoft.com/office/drawing/2014/main" id="{193E43EF-9D96-50C1-964B-35E15171D9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4F26527-3B09-8AA9-1D71-10972BE1F97A}"/>
                </a:ext>
              </a:extLst>
            </p:cNvPr>
            <p:cNvCxnSpPr/>
            <p:nvPr/>
          </p:nvCxnSpPr>
          <p:spPr bwMode="auto">
            <a:xfrm flipV="1">
              <a:off x="1524138" y="106674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719" name="TextBox 24">
              <a:extLst>
                <a:ext uri="{FF2B5EF4-FFF2-40B4-BE49-F238E27FC236}">
                  <a16:creationId xmlns:a16="http://schemas.microsoft.com/office/drawing/2014/main" id="{065302CF-CD1C-79EF-65E5-421889979C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9F618F0E-2F82-22C8-B4E2-8B87F11BF01E}"/>
                </a:ext>
              </a:extLst>
            </p:cNvPr>
            <p:cNvCxnSpPr/>
            <p:nvPr/>
          </p:nvCxnSpPr>
          <p:spPr bwMode="auto">
            <a:xfrm flipV="1">
              <a:off x="1676553" y="2514351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721" name="TextBox 24">
              <a:extLst>
                <a:ext uri="{FF2B5EF4-FFF2-40B4-BE49-F238E27FC236}">
                  <a16:creationId xmlns:a16="http://schemas.microsoft.com/office/drawing/2014/main" id="{AF3AF4CE-3306-09B5-8964-66C14465B0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2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22437C01-BC0E-DD20-9F0A-ADF717FAD464}"/>
                </a:ext>
              </a:extLst>
            </p:cNvPr>
            <p:cNvCxnSpPr/>
            <p:nvPr/>
          </p:nvCxnSpPr>
          <p:spPr bwMode="auto">
            <a:xfrm flipV="1">
              <a:off x="1295515" y="3961955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723" name="TextBox 24">
              <a:extLst>
                <a:ext uri="{FF2B5EF4-FFF2-40B4-BE49-F238E27FC236}">
                  <a16:creationId xmlns:a16="http://schemas.microsoft.com/office/drawing/2014/main" id="{7521B256-F443-8F9F-8B3A-48DC03C037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4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843BBB0-9447-2ECB-2230-0A2117E397FB}"/>
                </a:ext>
              </a:extLst>
            </p:cNvPr>
            <p:cNvCxnSpPr/>
            <p:nvPr/>
          </p:nvCxnSpPr>
          <p:spPr bwMode="auto">
            <a:xfrm flipV="1">
              <a:off x="1541603" y="533336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Lightning Bolt 39">
              <a:extLst>
                <a:ext uri="{FF2B5EF4-FFF2-40B4-BE49-F238E27FC236}">
                  <a16:creationId xmlns:a16="http://schemas.microsoft.com/office/drawing/2014/main" id="{904C8293-0420-662D-D2DC-D570914ABB01}"/>
                </a:ext>
              </a:extLst>
            </p:cNvPr>
            <p:cNvSpPr/>
            <p:nvPr/>
          </p:nvSpPr>
          <p:spPr>
            <a:xfrm>
              <a:off x="5334521" y="5180989"/>
              <a:ext cx="457246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5726" name="TextBox 40">
              <a:extLst>
                <a:ext uri="{FF2B5EF4-FFF2-40B4-BE49-F238E27FC236}">
                  <a16:creationId xmlns:a16="http://schemas.microsoft.com/office/drawing/2014/main" id="{1D46D6DA-2136-2860-2F9A-940DED0A07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5000"/>
              <a:ext cx="783058" cy="53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  <p:sp>
          <p:nvSpPr>
            <p:cNvPr id="115727" name="TextBox 24">
              <a:extLst>
                <a:ext uri="{FF2B5EF4-FFF2-40B4-BE49-F238E27FC236}">
                  <a16:creationId xmlns:a16="http://schemas.microsoft.com/office/drawing/2014/main" id="{932F0895-15F0-14BF-572A-15494214D0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6858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0464A8E4-C751-FC22-E11E-46B0692B2928}"/>
                </a:ext>
              </a:extLst>
            </p:cNvPr>
            <p:cNvCxnSpPr/>
            <p:nvPr/>
          </p:nvCxnSpPr>
          <p:spPr bwMode="auto">
            <a:xfrm flipV="1">
              <a:off x="7849374" y="1056167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729" name="TextBox 24">
              <a:extLst>
                <a:ext uri="{FF2B5EF4-FFF2-40B4-BE49-F238E27FC236}">
                  <a16:creationId xmlns:a16="http://schemas.microsoft.com/office/drawing/2014/main" id="{2B16E0BD-4DB1-C185-528D-AFD00C6E3B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21336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1F75CC1-E2B8-A7DD-437A-5355AC80DA74}"/>
                </a:ext>
              </a:extLst>
            </p:cNvPr>
            <p:cNvCxnSpPr/>
            <p:nvPr/>
          </p:nvCxnSpPr>
          <p:spPr bwMode="auto">
            <a:xfrm flipV="1">
              <a:off x="8001790" y="2503770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731" name="TextBox 24">
              <a:extLst>
                <a:ext uri="{FF2B5EF4-FFF2-40B4-BE49-F238E27FC236}">
                  <a16:creationId xmlns:a16="http://schemas.microsoft.com/office/drawing/2014/main" id="{9609DCDD-EF8D-40FF-116B-EDCC0752D0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35814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A4508A35-5786-713C-D368-ED8338292646}"/>
                </a:ext>
              </a:extLst>
            </p:cNvPr>
            <p:cNvCxnSpPr/>
            <p:nvPr/>
          </p:nvCxnSpPr>
          <p:spPr bwMode="auto">
            <a:xfrm flipV="1">
              <a:off x="7620751" y="3951373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5733" name="TextBox 6">
              <a:extLst>
                <a:ext uri="{FF2B5EF4-FFF2-40B4-BE49-F238E27FC236}">
                  <a16:creationId xmlns:a16="http://schemas.microsoft.com/office/drawing/2014/main" id="{D19C57B2-496F-4162-E019-FD31A062E4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0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15734" name="TextBox 6">
              <a:extLst>
                <a:ext uri="{FF2B5EF4-FFF2-40B4-BE49-F238E27FC236}">
                  <a16:creationId xmlns:a16="http://schemas.microsoft.com/office/drawing/2014/main" id="{9AAB7959-2ED6-4069-FB89-C94E6BA478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110"/>
              <a:ext cx="3210519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 (not delivered at P2)</a:t>
              </a:r>
            </a:p>
          </p:txBody>
        </p:sp>
        <p:sp>
          <p:nvSpPr>
            <p:cNvPr id="115735" name="TextBox 6">
              <a:extLst>
                <a:ext uri="{FF2B5EF4-FFF2-40B4-BE49-F238E27FC236}">
                  <a16:creationId xmlns:a16="http://schemas.microsoft.com/office/drawing/2014/main" id="{2093434C-6927-2D71-529B-4B5853AE2D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799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  <p:sp>
          <p:nvSpPr>
            <p:cNvPr id="115736" name="TextBox 51">
              <a:extLst>
                <a:ext uri="{FF2B5EF4-FFF2-40B4-BE49-F238E27FC236}">
                  <a16:creationId xmlns:a16="http://schemas.microsoft.com/office/drawing/2014/main" id="{435BDA78-DA8F-225D-2723-E755D584AF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6070258"/>
              <a:ext cx="3467708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Satisfies virtual synchrony</a:t>
              </a:r>
            </a:p>
          </p:txBody>
        </p:sp>
        <p:sp>
          <p:nvSpPr>
            <p:cNvPr id="42" name="Lightning Bolt 41">
              <a:extLst>
                <a:ext uri="{FF2B5EF4-FFF2-40B4-BE49-F238E27FC236}">
                  <a16:creationId xmlns:a16="http://schemas.microsoft.com/office/drawing/2014/main" id="{62B6D15D-FCF1-6C37-955D-0A4C1FA14A42}"/>
                </a:ext>
              </a:extLst>
            </p:cNvPr>
            <p:cNvSpPr/>
            <p:nvPr/>
          </p:nvSpPr>
          <p:spPr>
            <a:xfrm>
              <a:off x="3581745" y="1447696"/>
              <a:ext cx="457246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3" name="Lightning Bolt 52">
              <a:extLst>
                <a:ext uri="{FF2B5EF4-FFF2-40B4-BE49-F238E27FC236}">
                  <a16:creationId xmlns:a16="http://schemas.microsoft.com/office/drawing/2014/main" id="{B70B39EA-7175-0022-30E4-14820F0B95F9}"/>
                </a:ext>
              </a:extLst>
            </p:cNvPr>
            <p:cNvSpPr/>
            <p:nvPr/>
          </p:nvSpPr>
          <p:spPr>
            <a:xfrm>
              <a:off x="3581745" y="3200058"/>
              <a:ext cx="457246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sp>
        <p:nvSpPr>
          <p:cNvPr id="115715" name="Slide Number Placeholder 1">
            <a:extLst>
              <a:ext uri="{FF2B5EF4-FFF2-40B4-BE49-F238E27FC236}">
                <a16:creationId xmlns:a16="http://schemas.microsoft.com/office/drawing/2014/main" id="{4525DD5D-F13D-F88D-849E-400241834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3179023-E539-42D3-8672-BB60CC76FCC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56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1">
            <a:extLst>
              <a:ext uri="{FF2B5EF4-FFF2-40B4-BE49-F238E27FC236}">
                <a16:creationId xmlns:a16="http://schemas.microsoft.com/office/drawing/2014/main" id="{301BC46A-A9E3-E109-526E-8AAA34FA9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17762" name="Group 1">
            <a:extLst>
              <a:ext uri="{FF2B5EF4-FFF2-40B4-BE49-F238E27FC236}">
                <a16:creationId xmlns:a16="http://schemas.microsoft.com/office/drawing/2014/main" id="{0C24A6D9-21DB-4D4C-8A4F-453D66E54F9F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8990013" cy="4500563"/>
            <a:chOff x="152400" y="685800"/>
            <a:chExt cx="8990924" cy="5999935"/>
          </a:xfrm>
        </p:grpSpPr>
        <p:grpSp>
          <p:nvGrpSpPr>
            <p:cNvPr id="117764" name="Group 3">
              <a:extLst>
                <a:ext uri="{FF2B5EF4-FFF2-40B4-BE49-F238E27FC236}">
                  <a16:creationId xmlns:a16="http://schemas.microsoft.com/office/drawing/2014/main" id="{605652A3-1814-CF44-CACC-C3E4B9D098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8426" cy="4877916"/>
              <a:chOff x="152400" y="1143000"/>
              <a:chExt cx="8458426" cy="4877916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465ECE48-6226-ABD7-E20F-2DEA5FDF9BF7}"/>
                  </a:ext>
                </a:extLst>
              </p:cNvPr>
              <p:cNvCxnSpPr/>
              <p:nvPr/>
            </p:nvCxnSpPr>
            <p:spPr bwMode="auto">
              <a:xfrm>
                <a:off x="914477" y="1372057"/>
                <a:ext cx="762077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36773301-7F2E-270C-CA24-EF7A32632617}"/>
                  </a:ext>
                </a:extLst>
              </p:cNvPr>
              <p:cNvCxnSpPr/>
              <p:nvPr/>
            </p:nvCxnSpPr>
            <p:spPr bwMode="auto">
              <a:xfrm>
                <a:off x="914477" y="2819660"/>
                <a:ext cx="762077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787" name="TextBox 9">
                <a:extLst>
                  <a:ext uri="{FF2B5EF4-FFF2-40B4-BE49-F238E27FC236}">
                    <a16:creationId xmlns:a16="http://schemas.microsoft.com/office/drawing/2014/main" id="{C08DF4A5-B9DF-F66C-92BA-EABBAD1496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8"/>
                <a:ext cx="884251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424BC00B-1288-E48E-EF6A-6D7676D3030B}"/>
                  </a:ext>
                </a:extLst>
              </p:cNvPr>
              <p:cNvCxnSpPr/>
              <p:nvPr/>
            </p:nvCxnSpPr>
            <p:spPr bwMode="auto">
              <a:xfrm>
                <a:off x="2133801" y="1372057"/>
                <a:ext cx="5410748" cy="289520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6C8C1E0B-0669-4535-AB3C-27A9FCA6DFB3}"/>
                  </a:ext>
                </a:extLst>
              </p:cNvPr>
              <p:cNvCxnSpPr/>
              <p:nvPr/>
            </p:nvCxnSpPr>
            <p:spPr bwMode="auto">
              <a:xfrm>
                <a:off x="2133801" y="1372057"/>
                <a:ext cx="685869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57F339EE-2E14-4612-994E-17A720C2BEAB}"/>
                  </a:ext>
                </a:extLst>
              </p:cNvPr>
              <p:cNvCxnSpPr/>
              <p:nvPr/>
            </p:nvCxnSpPr>
            <p:spPr bwMode="auto">
              <a:xfrm>
                <a:off x="990685" y="4267264"/>
                <a:ext cx="762077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EEAB900B-DA9D-460E-45F6-37B31CDC4879}"/>
                  </a:ext>
                </a:extLst>
              </p:cNvPr>
              <p:cNvCxnSpPr/>
              <p:nvPr/>
            </p:nvCxnSpPr>
            <p:spPr bwMode="auto">
              <a:xfrm>
                <a:off x="990685" y="5638677"/>
                <a:ext cx="4420048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3CCE5E9F-F16E-2F8D-9FDD-EAD3EFE4BCEA}"/>
                  </a:ext>
                </a:extLst>
              </p:cNvPr>
              <p:cNvCxnSpPr/>
              <p:nvPr/>
            </p:nvCxnSpPr>
            <p:spPr bwMode="auto">
              <a:xfrm>
                <a:off x="2133801" y="1372057"/>
                <a:ext cx="990700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3C25ADEF-8A89-6DEF-A4E3-85D2495790ED}"/>
                  </a:ext>
                </a:extLst>
              </p:cNvPr>
              <p:cNvCxnSpPr/>
              <p:nvPr/>
            </p:nvCxnSpPr>
            <p:spPr bwMode="auto">
              <a:xfrm flipV="1">
                <a:off x="3429332" y="1372057"/>
                <a:ext cx="685869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DC4074C-43D0-5112-73AE-C2FD71098C81}"/>
                  </a:ext>
                </a:extLst>
              </p:cNvPr>
              <p:cNvCxnSpPr/>
              <p:nvPr/>
            </p:nvCxnSpPr>
            <p:spPr bwMode="auto">
              <a:xfrm>
                <a:off x="3429332" y="2819660"/>
                <a:ext cx="762077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85177C86-A059-C9AE-47F8-8AB0805075B3}"/>
                  </a:ext>
                </a:extLst>
              </p:cNvPr>
              <p:cNvCxnSpPr/>
              <p:nvPr/>
            </p:nvCxnSpPr>
            <p:spPr bwMode="auto">
              <a:xfrm>
                <a:off x="3429332" y="2819660"/>
                <a:ext cx="3048309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796" name="TextBox 6">
                <a:extLst>
                  <a:ext uri="{FF2B5EF4-FFF2-40B4-BE49-F238E27FC236}">
                    <a16:creationId xmlns:a16="http://schemas.microsoft.com/office/drawing/2014/main" id="{6CCD2E21-204A-6D8D-871E-5CA2420AB0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600"/>
                <a:ext cx="509739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17797" name="TextBox 24">
                <a:extLst>
                  <a:ext uri="{FF2B5EF4-FFF2-40B4-BE49-F238E27FC236}">
                    <a16:creationId xmlns:a16="http://schemas.microsoft.com/office/drawing/2014/main" id="{4641010D-C750-815A-FD8A-236F916A19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739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17798" name="TextBox 26">
                <a:extLst>
                  <a:ext uri="{FF2B5EF4-FFF2-40B4-BE49-F238E27FC236}">
                    <a16:creationId xmlns:a16="http://schemas.microsoft.com/office/drawing/2014/main" id="{4012523D-A033-0FE1-A59F-00E9320516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400"/>
                <a:ext cx="509739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17799" name="TextBox 26">
                <a:extLst>
                  <a:ext uri="{FF2B5EF4-FFF2-40B4-BE49-F238E27FC236}">
                    <a16:creationId xmlns:a16="http://schemas.microsoft.com/office/drawing/2014/main" id="{CB80D783-7648-2A0B-D8FF-4BF7526964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39"/>
                <a:ext cx="509739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2C54EEC6-D350-688D-24B3-CA340D034C06}"/>
                  </a:ext>
                </a:extLst>
              </p:cNvPr>
              <p:cNvCxnSpPr/>
              <p:nvPr/>
            </p:nvCxnSpPr>
            <p:spPr bwMode="auto">
              <a:xfrm flipV="1">
                <a:off x="4115202" y="1372057"/>
                <a:ext cx="1676570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9B999DCB-CDAF-182D-CD18-5A7E9E5EA459}"/>
                  </a:ext>
                </a:extLst>
              </p:cNvPr>
              <p:cNvCxnSpPr/>
              <p:nvPr/>
            </p:nvCxnSpPr>
            <p:spPr bwMode="auto">
              <a:xfrm flipV="1">
                <a:off x="4115202" y="2819660"/>
                <a:ext cx="2438647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309BF98C-7412-A5B3-7EC3-06EAC1F11E3C}"/>
                  </a:ext>
                </a:extLst>
              </p:cNvPr>
              <p:cNvCxnSpPr/>
              <p:nvPr/>
            </p:nvCxnSpPr>
            <p:spPr bwMode="auto">
              <a:xfrm flipV="1">
                <a:off x="4115202" y="4267264"/>
                <a:ext cx="1981401" cy="137141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7765" name="TextBox 24">
              <a:extLst>
                <a:ext uri="{FF2B5EF4-FFF2-40B4-BE49-F238E27FC236}">
                  <a16:creationId xmlns:a16="http://schemas.microsoft.com/office/drawing/2014/main" id="{A328E59C-33AF-F0EB-AF38-5FA5D8093F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A5186D1-F40D-2D52-1F23-B790222764B7}"/>
                </a:ext>
              </a:extLst>
            </p:cNvPr>
            <p:cNvCxnSpPr/>
            <p:nvPr/>
          </p:nvCxnSpPr>
          <p:spPr bwMode="auto">
            <a:xfrm flipV="1">
              <a:off x="1524139" y="106674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767" name="TextBox 24">
              <a:extLst>
                <a:ext uri="{FF2B5EF4-FFF2-40B4-BE49-F238E27FC236}">
                  <a16:creationId xmlns:a16="http://schemas.microsoft.com/office/drawing/2014/main" id="{FE0A9C47-7040-B511-D1BC-AB40D78DAA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CA3D739-182D-0DD9-EA15-C852A72CCD00}"/>
                </a:ext>
              </a:extLst>
            </p:cNvPr>
            <p:cNvCxnSpPr/>
            <p:nvPr/>
          </p:nvCxnSpPr>
          <p:spPr bwMode="auto">
            <a:xfrm flipV="1">
              <a:off x="1676554" y="2514351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769" name="TextBox 24">
              <a:extLst>
                <a:ext uri="{FF2B5EF4-FFF2-40B4-BE49-F238E27FC236}">
                  <a16:creationId xmlns:a16="http://schemas.microsoft.com/office/drawing/2014/main" id="{4E51D8AD-231F-0F74-EC68-28349AA120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2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BC4D5B76-FBDE-8A32-B19A-94277D5C74E8}"/>
                </a:ext>
              </a:extLst>
            </p:cNvPr>
            <p:cNvCxnSpPr/>
            <p:nvPr/>
          </p:nvCxnSpPr>
          <p:spPr bwMode="auto">
            <a:xfrm flipV="1">
              <a:off x="1295516" y="3961955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771" name="TextBox 24">
              <a:extLst>
                <a:ext uri="{FF2B5EF4-FFF2-40B4-BE49-F238E27FC236}">
                  <a16:creationId xmlns:a16="http://schemas.microsoft.com/office/drawing/2014/main" id="{02933130-69FB-31C1-4ADE-2DD70CF242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4"/>
              <a:ext cx="204073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27C0B098-E9CC-BCAA-8746-8116F649EF85}"/>
                </a:ext>
              </a:extLst>
            </p:cNvPr>
            <p:cNvCxnSpPr/>
            <p:nvPr/>
          </p:nvCxnSpPr>
          <p:spPr bwMode="auto">
            <a:xfrm flipV="1">
              <a:off x="1541604" y="533336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Lightning Bolt 39">
              <a:extLst>
                <a:ext uri="{FF2B5EF4-FFF2-40B4-BE49-F238E27FC236}">
                  <a16:creationId xmlns:a16="http://schemas.microsoft.com/office/drawing/2014/main" id="{4D8EB560-65D7-4AD5-4EF8-3FBFCABD8878}"/>
                </a:ext>
              </a:extLst>
            </p:cNvPr>
            <p:cNvSpPr/>
            <p:nvPr/>
          </p:nvSpPr>
          <p:spPr>
            <a:xfrm>
              <a:off x="5334525" y="5180989"/>
              <a:ext cx="457246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7774" name="TextBox 40">
              <a:extLst>
                <a:ext uri="{FF2B5EF4-FFF2-40B4-BE49-F238E27FC236}">
                  <a16:creationId xmlns:a16="http://schemas.microsoft.com/office/drawing/2014/main" id="{67EEE6A8-C240-3D23-ACA5-C42C536670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5000"/>
              <a:ext cx="783058" cy="53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  <p:sp>
          <p:nvSpPr>
            <p:cNvPr id="117775" name="TextBox 24">
              <a:extLst>
                <a:ext uri="{FF2B5EF4-FFF2-40B4-BE49-F238E27FC236}">
                  <a16:creationId xmlns:a16="http://schemas.microsoft.com/office/drawing/2014/main" id="{86EECD45-47ED-9D7A-A716-92EC87C716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6858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3FCDCA56-6185-49E2-49F0-D8C574E603DA}"/>
                </a:ext>
              </a:extLst>
            </p:cNvPr>
            <p:cNvCxnSpPr/>
            <p:nvPr/>
          </p:nvCxnSpPr>
          <p:spPr bwMode="auto">
            <a:xfrm flipV="1">
              <a:off x="4572448" y="1056167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777" name="TextBox 24">
              <a:extLst>
                <a:ext uri="{FF2B5EF4-FFF2-40B4-BE49-F238E27FC236}">
                  <a16:creationId xmlns:a16="http://schemas.microsoft.com/office/drawing/2014/main" id="{5A55086B-76D3-C42E-4822-A93CA13E8D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4800" y="21336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7B4AACA1-09BE-5D1A-0E28-F1955FCC6D57}"/>
                </a:ext>
              </a:extLst>
            </p:cNvPr>
            <p:cNvCxnSpPr/>
            <p:nvPr/>
          </p:nvCxnSpPr>
          <p:spPr bwMode="auto">
            <a:xfrm flipV="1">
              <a:off x="4724863" y="2503770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779" name="TextBox 24">
              <a:extLst>
                <a:ext uri="{FF2B5EF4-FFF2-40B4-BE49-F238E27FC236}">
                  <a16:creationId xmlns:a16="http://schemas.microsoft.com/office/drawing/2014/main" id="{40D6D454-962B-E5FC-0A6D-12AF4CFA37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04100" y="3581400"/>
              <a:ext cx="1739224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E1221C06-470D-56A2-58FC-02EA29C357AF}"/>
                </a:ext>
              </a:extLst>
            </p:cNvPr>
            <p:cNvCxnSpPr/>
            <p:nvPr/>
          </p:nvCxnSpPr>
          <p:spPr bwMode="auto">
            <a:xfrm flipV="1">
              <a:off x="7785873" y="3951373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7781" name="TextBox 6">
              <a:extLst>
                <a:ext uri="{FF2B5EF4-FFF2-40B4-BE49-F238E27FC236}">
                  <a16:creationId xmlns:a16="http://schemas.microsoft.com/office/drawing/2014/main" id="{D4655226-08C9-E9A7-A5A9-306F04D4DB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0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17782" name="TextBox 6">
              <a:extLst>
                <a:ext uri="{FF2B5EF4-FFF2-40B4-BE49-F238E27FC236}">
                  <a16:creationId xmlns:a16="http://schemas.microsoft.com/office/drawing/2014/main" id="{85D4E4C3-EF7C-4BA5-3685-E1A6F1462F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110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</a:t>
              </a:r>
            </a:p>
          </p:txBody>
        </p:sp>
        <p:sp>
          <p:nvSpPr>
            <p:cNvPr id="117783" name="TextBox 6">
              <a:extLst>
                <a:ext uri="{FF2B5EF4-FFF2-40B4-BE49-F238E27FC236}">
                  <a16:creationId xmlns:a16="http://schemas.microsoft.com/office/drawing/2014/main" id="{0AF3900D-A327-458F-75BF-279D87F95E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799"/>
              <a:ext cx="612233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  <p:sp>
          <p:nvSpPr>
            <p:cNvPr id="117784" name="TextBox 52">
              <a:extLst>
                <a:ext uri="{FF2B5EF4-FFF2-40B4-BE49-F238E27FC236}">
                  <a16:creationId xmlns:a16="http://schemas.microsoft.com/office/drawing/2014/main" id="{3C472104-D8D4-2D12-81E3-F65FEDF181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6070258"/>
              <a:ext cx="4407545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Does not satisfy virtual synchrony</a:t>
              </a:r>
            </a:p>
          </p:txBody>
        </p:sp>
      </p:grpSp>
      <p:sp>
        <p:nvSpPr>
          <p:cNvPr id="117763" name="Slide Number Placeholder 1">
            <a:extLst>
              <a:ext uri="{FF2B5EF4-FFF2-40B4-BE49-F238E27FC236}">
                <a16:creationId xmlns:a16="http://schemas.microsoft.com/office/drawing/2014/main" id="{7A0F4EBC-0464-AB58-604A-ECF70D28D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5364485-C8D6-4A78-9901-6CDC243E4C6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57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1">
            <a:extLst>
              <a:ext uri="{FF2B5EF4-FFF2-40B4-BE49-F238E27FC236}">
                <a16:creationId xmlns:a16="http://schemas.microsoft.com/office/drawing/2014/main" id="{E131B462-88DD-556D-8A2A-ADAFC2C12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19810" name="Group 1">
            <a:extLst>
              <a:ext uri="{FF2B5EF4-FFF2-40B4-BE49-F238E27FC236}">
                <a16:creationId xmlns:a16="http://schemas.microsoft.com/office/drawing/2014/main" id="{07A4EF54-D08A-2EC9-8481-EF02CE5E8709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8458200" cy="4500563"/>
            <a:chOff x="152400" y="685800"/>
            <a:chExt cx="8458200" cy="5999935"/>
          </a:xfrm>
        </p:grpSpPr>
        <p:grpSp>
          <p:nvGrpSpPr>
            <p:cNvPr id="119812" name="Group 3">
              <a:extLst>
                <a:ext uri="{FF2B5EF4-FFF2-40B4-BE49-F238E27FC236}">
                  <a16:creationId xmlns:a16="http://schemas.microsoft.com/office/drawing/2014/main" id="{0A8911A6-FFEA-1F02-92EA-5D9912B149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8200" cy="4877916"/>
              <a:chOff x="152400" y="1143000"/>
              <a:chExt cx="8458200" cy="4877916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0E337915-02F8-8FF7-A470-500BD232257F}"/>
                  </a:ext>
                </a:extLst>
              </p:cNvPr>
              <p:cNvCxnSpPr/>
              <p:nvPr/>
            </p:nvCxnSpPr>
            <p:spPr bwMode="auto">
              <a:xfrm>
                <a:off x="914400" y="1372057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9C6616AF-17C0-57C1-A775-9860F38CAD74}"/>
                  </a:ext>
                </a:extLst>
              </p:cNvPr>
              <p:cNvCxnSpPr/>
              <p:nvPr/>
            </p:nvCxnSpPr>
            <p:spPr bwMode="auto">
              <a:xfrm>
                <a:off x="914400" y="2819660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835" name="TextBox 9">
                <a:extLst>
                  <a:ext uri="{FF2B5EF4-FFF2-40B4-BE49-F238E27FC236}">
                    <a16:creationId xmlns:a16="http://schemas.microsoft.com/office/drawing/2014/main" id="{1AB2FD8C-ABA5-E3B9-BB2A-71700178FA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8"/>
                <a:ext cx="884227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5EA63C8F-E64B-A493-2573-6F9850996A22}"/>
                  </a:ext>
                </a:extLst>
              </p:cNvPr>
              <p:cNvCxnSpPr/>
              <p:nvPr/>
            </p:nvCxnSpPr>
            <p:spPr bwMode="auto">
              <a:xfrm>
                <a:off x="2133600" y="1372057"/>
                <a:ext cx="5410200" cy="289520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1E098273-9018-1539-D5CA-9F4E358A0BD4}"/>
                  </a:ext>
                </a:extLst>
              </p:cNvPr>
              <p:cNvCxnSpPr/>
              <p:nvPr/>
            </p:nvCxnSpPr>
            <p:spPr bwMode="auto">
              <a:xfrm>
                <a:off x="2133600" y="1372057"/>
                <a:ext cx="685800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71B66779-5665-6ECD-A516-C1E078F3203C}"/>
                  </a:ext>
                </a:extLst>
              </p:cNvPr>
              <p:cNvCxnSpPr/>
              <p:nvPr/>
            </p:nvCxnSpPr>
            <p:spPr bwMode="auto">
              <a:xfrm>
                <a:off x="990600" y="4267264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4DEB5AFB-5F44-D0DE-B919-EEA98EE53E30}"/>
                  </a:ext>
                </a:extLst>
              </p:cNvPr>
              <p:cNvCxnSpPr/>
              <p:nvPr/>
            </p:nvCxnSpPr>
            <p:spPr bwMode="auto">
              <a:xfrm>
                <a:off x="990600" y="5638677"/>
                <a:ext cx="4419600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2741CC15-2016-5C66-654F-C3B2B20E255B}"/>
                  </a:ext>
                </a:extLst>
              </p:cNvPr>
              <p:cNvCxnSpPr/>
              <p:nvPr/>
            </p:nvCxnSpPr>
            <p:spPr bwMode="auto">
              <a:xfrm>
                <a:off x="2133600" y="1372057"/>
                <a:ext cx="990600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D64E714B-8BC5-BC4D-FE96-53FD09D02B48}"/>
                  </a:ext>
                </a:extLst>
              </p:cNvPr>
              <p:cNvCxnSpPr/>
              <p:nvPr/>
            </p:nvCxnSpPr>
            <p:spPr bwMode="auto">
              <a:xfrm flipV="1">
                <a:off x="3429000" y="1372057"/>
                <a:ext cx="685800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44E90B6-1DEE-114D-9A30-4F6E078814FC}"/>
                  </a:ext>
                </a:extLst>
              </p:cNvPr>
              <p:cNvCxnSpPr/>
              <p:nvPr/>
            </p:nvCxnSpPr>
            <p:spPr bwMode="auto">
              <a:xfrm>
                <a:off x="3429000" y="2819660"/>
                <a:ext cx="762000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D7093764-6EC4-A5EC-2BA8-DE39EF09C34C}"/>
                  </a:ext>
                </a:extLst>
              </p:cNvPr>
              <p:cNvCxnSpPr/>
              <p:nvPr/>
            </p:nvCxnSpPr>
            <p:spPr bwMode="auto">
              <a:xfrm>
                <a:off x="3429000" y="2819660"/>
                <a:ext cx="3048000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844" name="TextBox 6">
                <a:extLst>
                  <a:ext uri="{FF2B5EF4-FFF2-40B4-BE49-F238E27FC236}">
                    <a16:creationId xmlns:a16="http://schemas.microsoft.com/office/drawing/2014/main" id="{FBEACA31-1DE0-A8BE-F2C9-894A871B8A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600"/>
                <a:ext cx="509725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19845" name="TextBox 24">
                <a:extLst>
                  <a:ext uri="{FF2B5EF4-FFF2-40B4-BE49-F238E27FC236}">
                    <a16:creationId xmlns:a16="http://schemas.microsoft.com/office/drawing/2014/main" id="{90D1E012-1E27-31BD-0A9F-0C0C3BBF96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725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19846" name="TextBox 26">
                <a:extLst>
                  <a:ext uri="{FF2B5EF4-FFF2-40B4-BE49-F238E27FC236}">
                    <a16:creationId xmlns:a16="http://schemas.microsoft.com/office/drawing/2014/main" id="{AC3520EE-EF9F-945F-1E53-BA9D297A0F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400"/>
                <a:ext cx="509725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19847" name="TextBox 26">
                <a:extLst>
                  <a:ext uri="{FF2B5EF4-FFF2-40B4-BE49-F238E27FC236}">
                    <a16:creationId xmlns:a16="http://schemas.microsoft.com/office/drawing/2014/main" id="{B5C7B6F8-9FF1-CB76-928E-E63ED296D4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39"/>
                <a:ext cx="509725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CB04B57C-F9C2-35E9-0559-13A276555F44}"/>
                  </a:ext>
                </a:extLst>
              </p:cNvPr>
              <p:cNvCxnSpPr/>
              <p:nvPr/>
            </p:nvCxnSpPr>
            <p:spPr bwMode="auto">
              <a:xfrm flipV="1">
                <a:off x="4114800" y="1372057"/>
                <a:ext cx="1676400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82B1A387-2E74-B959-6527-85BA7202C3DB}"/>
                  </a:ext>
                </a:extLst>
              </p:cNvPr>
              <p:cNvCxnSpPr/>
              <p:nvPr/>
            </p:nvCxnSpPr>
            <p:spPr bwMode="auto">
              <a:xfrm flipV="1">
                <a:off x="4114800" y="2819660"/>
                <a:ext cx="2438400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B5253D0C-DDF2-CAAE-93B8-2495EE33D236}"/>
                  </a:ext>
                </a:extLst>
              </p:cNvPr>
              <p:cNvCxnSpPr/>
              <p:nvPr/>
            </p:nvCxnSpPr>
            <p:spPr bwMode="auto">
              <a:xfrm flipV="1">
                <a:off x="4114800" y="4267264"/>
                <a:ext cx="1981200" cy="137141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9813" name="TextBox 24">
              <a:extLst>
                <a:ext uri="{FF2B5EF4-FFF2-40B4-BE49-F238E27FC236}">
                  <a16:creationId xmlns:a16="http://schemas.microsoft.com/office/drawing/2014/main" id="{04772A6B-B963-DA07-0C76-DBBC34F180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680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70B10E87-CEBF-EA68-9186-900E860FEA34}"/>
                </a:ext>
              </a:extLst>
            </p:cNvPr>
            <p:cNvCxnSpPr/>
            <p:nvPr/>
          </p:nvCxnSpPr>
          <p:spPr bwMode="auto">
            <a:xfrm flipV="1">
              <a:off x="1524000" y="106674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815" name="TextBox 24">
              <a:extLst>
                <a:ext uri="{FF2B5EF4-FFF2-40B4-BE49-F238E27FC236}">
                  <a16:creationId xmlns:a16="http://schemas.microsoft.com/office/drawing/2014/main" id="{0D8AD1CA-EC3C-AD22-FD33-4740A3B2FF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680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804E32E-3B7E-4DBF-F6D4-9991FEA869E8}"/>
                </a:ext>
              </a:extLst>
            </p:cNvPr>
            <p:cNvCxnSpPr/>
            <p:nvPr/>
          </p:nvCxnSpPr>
          <p:spPr bwMode="auto">
            <a:xfrm flipV="1">
              <a:off x="1676400" y="2514351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817" name="TextBox 24">
              <a:extLst>
                <a:ext uri="{FF2B5EF4-FFF2-40B4-BE49-F238E27FC236}">
                  <a16:creationId xmlns:a16="http://schemas.microsoft.com/office/drawing/2014/main" id="{1CC177D9-ACE2-6460-69F2-EF4E42CE52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2"/>
              <a:ext cx="2040680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1E05D620-F2ED-BA98-B117-DF662BD57BCC}"/>
                </a:ext>
              </a:extLst>
            </p:cNvPr>
            <p:cNvCxnSpPr/>
            <p:nvPr/>
          </p:nvCxnSpPr>
          <p:spPr bwMode="auto">
            <a:xfrm flipV="1">
              <a:off x="1295400" y="3961955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819" name="TextBox 24">
              <a:extLst>
                <a:ext uri="{FF2B5EF4-FFF2-40B4-BE49-F238E27FC236}">
                  <a16:creationId xmlns:a16="http://schemas.microsoft.com/office/drawing/2014/main" id="{5D3F06B3-8C26-710A-6703-088D0F0052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4"/>
              <a:ext cx="2040680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D01CFF49-23DB-CE54-3830-1F7C840A3C4C}"/>
                </a:ext>
              </a:extLst>
            </p:cNvPr>
            <p:cNvCxnSpPr/>
            <p:nvPr/>
          </p:nvCxnSpPr>
          <p:spPr bwMode="auto">
            <a:xfrm flipV="1">
              <a:off x="1541463" y="533336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Lightning Bolt 39">
              <a:extLst>
                <a:ext uri="{FF2B5EF4-FFF2-40B4-BE49-F238E27FC236}">
                  <a16:creationId xmlns:a16="http://schemas.microsoft.com/office/drawing/2014/main" id="{4404A3A2-C470-587A-84F0-0E19B7AB88A8}"/>
                </a:ext>
              </a:extLst>
            </p:cNvPr>
            <p:cNvSpPr/>
            <p:nvPr/>
          </p:nvSpPr>
          <p:spPr>
            <a:xfrm>
              <a:off x="5334000" y="5180989"/>
              <a:ext cx="457200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9822" name="TextBox 40">
              <a:extLst>
                <a:ext uri="{FF2B5EF4-FFF2-40B4-BE49-F238E27FC236}">
                  <a16:creationId xmlns:a16="http://schemas.microsoft.com/office/drawing/2014/main" id="{8B6FD04D-1F94-5F8A-AE45-D0BF051109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5000"/>
              <a:ext cx="783037" cy="53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  <p:sp>
          <p:nvSpPr>
            <p:cNvPr id="119823" name="TextBox 24">
              <a:extLst>
                <a:ext uri="{FF2B5EF4-FFF2-40B4-BE49-F238E27FC236}">
                  <a16:creationId xmlns:a16="http://schemas.microsoft.com/office/drawing/2014/main" id="{90514285-FDE2-72B1-461B-F0AC60C8CD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685800"/>
              <a:ext cx="1739178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20AF7F72-23AA-F811-7FE8-B7FAD14FD384}"/>
                </a:ext>
              </a:extLst>
            </p:cNvPr>
            <p:cNvCxnSpPr/>
            <p:nvPr/>
          </p:nvCxnSpPr>
          <p:spPr bwMode="auto">
            <a:xfrm flipV="1">
              <a:off x="4572000" y="1056167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825" name="TextBox 24">
              <a:extLst>
                <a:ext uri="{FF2B5EF4-FFF2-40B4-BE49-F238E27FC236}">
                  <a16:creationId xmlns:a16="http://schemas.microsoft.com/office/drawing/2014/main" id="{5FA59FED-7502-A050-A5CE-978C878C0C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4800" y="2133600"/>
              <a:ext cx="1739178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A118EF3E-D3F5-76DD-56EE-D95609F028EF}"/>
                </a:ext>
              </a:extLst>
            </p:cNvPr>
            <p:cNvCxnSpPr/>
            <p:nvPr/>
          </p:nvCxnSpPr>
          <p:spPr bwMode="auto">
            <a:xfrm flipV="1">
              <a:off x="4724400" y="2503770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827" name="TextBox 24">
              <a:extLst>
                <a:ext uri="{FF2B5EF4-FFF2-40B4-BE49-F238E27FC236}">
                  <a16:creationId xmlns:a16="http://schemas.microsoft.com/office/drawing/2014/main" id="{FC185B62-6037-EFDD-5101-C9152886FB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2400" y="3581400"/>
              <a:ext cx="1739178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E696A393-4B8E-0DB0-2E58-618F5D275E92}"/>
                </a:ext>
              </a:extLst>
            </p:cNvPr>
            <p:cNvCxnSpPr/>
            <p:nvPr/>
          </p:nvCxnSpPr>
          <p:spPr bwMode="auto">
            <a:xfrm flipV="1">
              <a:off x="4343400" y="3951373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9829" name="TextBox 6">
              <a:extLst>
                <a:ext uri="{FF2B5EF4-FFF2-40B4-BE49-F238E27FC236}">
                  <a16:creationId xmlns:a16="http://schemas.microsoft.com/office/drawing/2014/main" id="{AD1A2080-C079-1C8B-9CF9-9F0B533507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0"/>
              <a:ext cx="612217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19830" name="TextBox 6">
              <a:extLst>
                <a:ext uri="{FF2B5EF4-FFF2-40B4-BE49-F238E27FC236}">
                  <a16:creationId xmlns:a16="http://schemas.microsoft.com/office/drawing/2014/main" id="{7C88DE8D-5CA9-1BD7-44D3-3728E385F2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110"/>
              <a:ext cx="612217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</a:t>
              </a:r>
            </a:p>
          </p:txBody>
        </p:sp>
        <p:sp>
          <p:nvSpPr>
            <p:cNvPr id="119831" name="TextBox 6">
              <a:extLst>
                <a:ext uri="{FF2B5EF4-FFF2-40B4-BE49-F238E27FC236}">
                  <a16:creationId xmlns:a16="http://schemas.microsoft.com/office/drawing/2014/main" id="{AC255398-0AA4-CDFE-1612-005D3836CD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799"/>
              <a:ext cx="612217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  <p:sp>
          <p:nvSpPr>
            <p:cNvPr id="119832" name="TextBox 52">
              <a:extLst>
                <a:ext uri="{FF2B5EF4-FFF2-40B4-BE49-F238E27FC236}">
                  <a16:creationId xmlns:a16="http://schemas.microsoft.com/office/drawing/2014/main" id="{93AB743F-13FA-26BF-1A73-D2CF96EC83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6070258"/>
              <a:ext cx="4407427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Does not satisfy virtual synchrony</a:t>
              </a:r>
            </a:p>
          </p:txBody>
        </p:sp>
      </p:grpSp>
      <p:sp>
        <p:nvSpPr>
          <p:cNvPr id="119811" name="Slide Number Placeholder 1">
            <a:extLst>
              <a:ext uri="{FF2B5EF4-FFF2-40B4-BE49-F238E27FC236}">
                <a16:creationId xmlns:a16="http://schemas.microsoft.com/office/drawing/2014/main" id="{1B212FFD-9C09-4250-331A-C7C8C6D70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C8498FC-AFA9-4F60-84E5-684DB6BA76B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58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1">
            <a:extLst>
              <a:ext uri="{FF2B5EF4-FFF2-40B4-BE49-F238E27FC236}">
                <a16:creationId xmlns:a16="http://schemas.microsoft.com/office/drawing/2014/main" id="{F5B3CFBB-7BBB-BAFB-517C-CC8BEC515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21858" name="Group 1">
            <a:extLst>
              <a:ext uri="{FF2B5EF4-FFF2-40B4-BE49-F238E27FC236}">
                <a16:creationId xmlns:a16="http://schemas.microsoft.com/office/drawing/2014/main" id="{BE2E50D2-2AFB-D387-E1CD-C063B9070466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8901113" cy="4500563"/>
            <a:chOff x="152400" y="685800"/>
            <a:chExt cx="8902025" cy="5999935"/>
          </a:xfrm>
        </p:grpSpPr>
        <p:grpSp>
          <p:nvGrpSpPr>
            <p:cNvPr id="121860" name="Group 3">
              <a:extLst>
                <a:ext uri="{FF2B5EF4-FFF2-40B4-BE49-F238E27FC236}">
                  <a16:creationId xmlns:a16="http://schemas.microsoft.com/office/drawing/2014/main" id="{8815E2A1-C191-8EDE-C6FF-24D95E589D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8428" cy="4877916"/>
              <a:chOff x="152400" y="1143000"/>
              <a:chExt cx="8458428" cy="4877916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AB3952A7-3E6E-7944-D699-D7852A2B759F}"/>
                  </a:ext>
                </a:extLst>
              </p:cNvPr>
              <p:cNvCxnSpPr/>
              <p:nvPr/>
            </p:nvCxnSpPr>
            <p:spPr bwMode="auto">
              <a:xfrm>
                <a:off x="914478" y="1372057"/>
                <a:ext cx="762078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C3E21D29-76B2-6224-F0D5-917B1A85AD5F}"/>
                  </a:ext>
                </a:extLst>
              </p:cNvPr>
              <p:cNvCxnSpPr/>
              <p:nvPr/>
            </p:nvCxnSpPr>
            <p:spPr bwMode="auto">
              <a:xfrm>
                <a:off x="914478" y="2819660"/>
                <a:ext cx="762078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886" name="TextBox 9">
                <a:extLst>
                  <a:ext uri="{FF2B5EF4-FFF2-40B4-BE49-F238E27FC236}">
                    <a16:creationId xmlns:a16="http://schemas.microsoft.com/office/drawing/2014/main" id="{780142A9-D4C1-C61C-FF04-1203E3DE4C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8"/>
                <a:ext cx="884251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00535740-9659-E6D3-2A5A-3EE92BF23BF1}"/>
                  </a:ext>
                </a:extLst>
              </p:cNvPr>
              <p:cNvCxnSpPr/>
              <p:nvPr/>
            </p:nvCxnSpPr>
            <p:spPr bwMode="auto">
              <a:xfrm>
                <a:off x="2133803" y="1372057"/>
                <a:ext cx="5410755" cy="289520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5BD542C3-5F3D-C3FF-AF73-674A4A906E18}"/>
                  </a:ext>
                </a:extLst>
              </p:cNvPr>
              <p:cNvCxnSpPr/>
              <p:nvPr/>
            </p:nvCxnSpPr>
            <p:spPr bwMode="auto">
              <a:xfrm>
                <a:off x="2133803" y="1372057"/>
                <a:ext cx="685870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DFD9B9E4-8D5E-91D7-898D-3C74E8115A8E}"/>
                  </a:ext>
                </a:extLst>
              </p:cNvPr>
              <p:cNvCxnSpPr/>
              <p:nvPr/>
            </p:nvCxnSpPr>
            <p:spPr bwMode="auto">
              <a:xfrm>
                <a:off x="990686" y="4267264"/>
                <a:ext cx="762078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3E1AEAD3-02C1-34AD-45A4-707436F1CB66}"/>
                  </a:ext>
                </a:extLst>
              </p:cNvPr>
              <p:cNvCxnSpPr/>
              <p:nvPr/>
            </p:nvCxnSpPr>
            <p:spPr bwMode="auto">
              <a:xfrm>
                <a:off x="990686" y="5638677"/>
                <a:ext cx="4420053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18B5E8B9-3BB4-9D10-AE49-D8558E615989}"/>
                  </a:ext>
                </a:extLst>
              </p:cNvPr>
              <p:cNvCxnSpPr/>
              <p:nvPr/>
            </p:nvCxnSpPr>
            <p:spPr bwMode="auto">
              <a:xfrm>
                <a:off x="2133803" y="1372057"/>
                <a:ext cx="990702" cy="4266620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6B2CF94A-3A1B-1E03-A427-3FB1AA31ACA6}"/>
                  </a:ext>
                </a:extLst>
              </p:cNvPr>
              <p:cNvCxnSpPr/>
              <p:nvPr/>
            </p:nvCxnSpPr>
            <p:spPr bwMode="auto">
              <a:xfrm flipV="1">
                <a:off x="3429336" y="1372057"/>
                <a:ext cx="685870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9ACA4AE-2F31-EA43-C0F7-49245ACA301D}"/>
                  </a:ext>
                </a:extLst>
              </p:cNvPr>
              <p:cNvCxnSpPr/>
              <p:nvPr/>
            </p:nvCxnSpPr>
            <p:spPr bwMode="auto">
              <a:xfrm>
                <a:off x="3429336" y="2819660"/>
                <a:ext cx="762078" cy="14476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17AE77FD-7FEF-C5C0-871E-EDF705AB0801}"/>
                  </a:ext>
                </a:extLst>
              </p:cNvPr>
              <p:cNvCxnSpPr/>
              <p:nvPr/>
            </p:nvCxnSpPr>
            <p:spPr bwMode="auto">
              <a:xfrm>
                <a:off x="3429336" y="2819660"/>
                <a:ext cx="3048312" cy="28190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895" name="TextBox 6">
                <a:extLst>
                  <a:ext uri="{FF2B5EF4-FFF2-40B4-BE49-F238E27FC236}">
                    <a16:creationId xmlns:a16="http://schemas.microsoft.com/office/drawing/2014/main" id="{058518BB-B79B-BAF2-E790-9F66DAF07A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600"/>
                <a:ext cx="509739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21896" name="TextBox 24">
                <a:extLst>
                  <a:ext uri="{FF2B5EF4-FFF2-40B4-BE49-F238E27FC236}">
                    <a16:creationId xmlns:a16="http://schemas.microsoft.com/office/drawing/2014/main" id="{766EB9AE-FE20-F6C3-2D4D-1258E073E4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739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21897" name="TextBox 26">
                <a:extLst>
                  <a:ext uri="{FF2B5EF4-FFF2-40B4-BE49-F238E27FC236}">
                    <a16:creationId xmlns:a16="http://schemas.microsoft.com/office/drawing/2014/main" id="{10BAC348-F0E5-1930-4A60-962CE4239F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400"/>
                <a:ext cx="509739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21898" name="TextBox 26">
                <a:extLst>
                  <a:ext uri="{FF2B5EF4-FFF2-40B4-BE49-F238E27FC236}">
                    <a16:creationId xmlns:a16="http://schemas.microsoft.com/office/drawing/2014/main" id="{4C6D1379-FA12-A123-8865-7BBE4B105E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39"/>
                <a:ext cx="509739" cy="615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5300FCF2-578C-9888-4DF5-0AE1C3470563}"/>
                  </a:ext>
                </a:extLst>
              </p:cNvPr>
              <p:cNvCxnSpPr/>
              <p:nvPr/>
            </p:nvCxnSpPr>
            <p:spPr bwMode="auto">
              <a:xfrm flipV="1">
                <a:off x="4115206" y="2138186"/>
                <a:ext cx="1371741" cy="3500491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4465DF3F-FA7D-530F-4C10-5F21B33ECAD5}"/>
                  </a:ext>
                </a:extLst>
              </p:cNvPr>
              <p:cNvCxnSpPr/>
              <p:nvPr/>
            </p:nvCxnSpPr>
            <p:spPr bwMode="auto">
              <a:xfrm flipV="1">
                <a:off x="4115206" y="3814358"/>
                <a:ext cx="1524156" cy="1824319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CE605606-9931-11E9-F46B-51955ED43C72}"/>
                  </a:ext>
                </a:extLst>
              </p:cNvPr>
              <p:cNvCxnSpPr/>
              <p:nvPr/>
            </p:nvCxnSpPr>
            <p:spPr bwMode="auto">
              <a:xfrm flipV="1">
                <a:off x="4115206" y="5033393"/>
                <a:ext cx="914494" cy="60528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1861" name="TextBox 24">
              <a:extLst>
                <a:ext uri="{FF2B5EF4-FFF2-40B4-BE49-F238E27FC236}">
                  <a16:creationId xmlns:a16="http://schemas.microsoft.com/office/drawing/2014/main" id="{A76A447A-C8A4-DF2E-6BEB-270EF052F9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735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F721071-2729-8275-1FB6-35F2F1ED9502}"/>
                </a:ext>
              </a:extLst>
            </p:cNvPr>
            <p:cNvCxnSpPr/>
            <p:nvPr/>
          </p:nvCxnSpPr>
          <p:spPr bwMode="auto">
            <a:xfrm flipV="1">
              <a:off x="1524141" y="106674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863" name="TextBox 24">
              <a:extLst>
                <a:ext uri="{FF2B5EF4-FFF2-40B4-BE49-F238E27FC236}">
                  <a16:creationId xmlns:a16="http://schemas.microsoft.com/office/drawing/2014/main" id="{ED2E351C-4FC8-82B2-481A-31D55BD3C0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735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383AC8C-5AE7-C01B-2E35-60C676C4764E}"/>
                </a:ext>
              </a:extLst>
            </p:cNvPr>
            <p:cNvCxnSpPr/>
            <p:nvPr/>
          </p:nvCxnSpPr>
          <p:spPr bwMode="auto">
            <a:xfrm flipV="1">
              <a:off x="1676556" y="2514351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865" name="TextBox 24">
              <a:extLst>
                <a:ext uri="{FF2B5EF4-FFF2-40B4-BE49-F238E27FC236}">
                  <a16:creationId xmlns:a16="http://schemas.microsoft.com/office/drawing/2014/main" id="{278A3CD5-7655-9800-8035-DC0E526638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2"/>
              <a:ext cx="2040735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E8776B28-C6F8-D627-EB21-1F7322869B88}"/>
                </a:ext>
              </a:extLst>
            </p:cNvPr>
            <p:cNvCxnSpPr/>
            <p:nvPr/>
          </p:nvCxnSpPr>
          <p:spPr bwMode="auto">
            <a:xfrm flipV="1">
              <a:off x="1295517" y="3961955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867" name="TextBox 24">
              <a:extLst>
                <a:ext uri="{FF2B5EF4-FFF2-40B4-BE49-F238E27FC236}">
                  <a16:creationId xmlns:a16="http://schemas.microsoft.com/office/drawing/2014/main" id="{4D82F40F-C0EA-3C07-BD55-A8FFCC3057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4"/>
              <a:ext cx="2040735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4F9909D1-0FD5-F54B-00F8-50E57062EB97}"/>
                </a:ext>
              </a:extLst>
            </p:cNvPr>
            <p:cNvCxnSpPr/>
            <p:nvPr/>
          </p:nvCxnSpPr>
          <p:spPr bwMode="auto">
            <a:xfrm flipV="1">
              <a:off x="1541605" y="5333368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Lightning Bolt 39">
              <a:extLst>
                <a:ext uri="{FF2B5EF4-FFF2-40B4-BE49-F238E27FC236}">
                  <a16:creationId xmlns:a16="http://schemas.microsoft.com/office/drawing/2014/main" id="{0DA664DB-3E26-4417-D7FF-8EF95EED05AB}"/>
                </a:ext>
              </a:extLst>
            </p:cNvPr>
            <p:cNvSpPr/>
            <p:nvPr/>
          </p:nvSpPr>
          <p:spPr>
            <a:xfrm>
              <a:off x="5334531" y="5180989"/>
              <a:ext cx="457247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1870" name="TextBox 40">
              <a:extLst>
                <a:ext uri="{FF2B5EF4-FFF2-40B4-BE49-F238E27FC236}">
                  <a16:creationId xmlns:a16="http://schemas.microsoft.com/office/drawing/2014/main" id="{5BC5A415-6380-05B8-0D0B-30070C3FD4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5000"/>
              <a:ext cx="783058" cy="533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  <p:sp>
          <p:nvSpPr>
            <p:cNvPr id="121871" name="TextBox 24">
              <a:extLst>
                <a:ext uri="{FF2B5EF4-FFF2-40B4-BE49-F238E27FC236}">
                  <a16:creationId xmlns:a16="http://schemas.microsoft.com/office/drawing/2014/main" id="{40E0892F-DB67-786B-52A9-BE17A8072E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1000" y="685800"/>
              <a:ext cx="1739225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F84AB9C4-81C0-CC16-64EA-FC58ADFA3207}"/>
                </a:ext>
              </a:extLst>
            </p:cNvPr>
            <p:cNvCxnSpPr/>
            <p:nvPr/>
          </p:nvCxnSpPr>
          <p:spPr bwMode="auto">
            <a:xfrm flipV="1">
              <a:off x="4572453" y="1056167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873" name="TextBox 24">
              <a:extLst>
                <a:ext uri="{FF2B5EF4-FFF2-40B4-BE49-F238E27FC236}">
                  <a16:creationId xmlns:a16="http://schemas.microsoft.com/office/drawing/2014/main" id="{E55511F8-ED83-1206-3E38-F23673075F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4800" y="2133600"/>
              <a:ext cx="1739225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399497A-AAAE-321E-F21E-CD390C259112}"/>
                </a:ext>
              </a:extLst>
            </p:cNvPr>
            <p:cNvCxnSpPr/>
            <p:nvPr/>
          </p:nvCxnSpPr>
          <p:spPr bwMode="auto">
            <a:xfrm flipV="1">
              <a:off x="4724868" y="2503770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875" name="TextBox 24">
              <a:extLst>
                <a:ext uri="{FF2B5EF4-FFF2-40B4-BE49-F238E27FC236}">
                  <a16:creationId xmlns:a16="http://schemas.microsoft.com/office/drawing/2014/main" id="{92D789E7-67AF-5E2C-7058-3FEE544D7E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15200" y="3581400"/>
              <a:ext cx="1739225" cy="492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View{P1,P2,P3}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928FCD9D-AE16-14FD-705F-4688D745B7A3}"/>
                </a:ext>
              </a:extLst>
            </p:cNvPr>
            <p:cNvCxnSpPr/>
            <p:nvPr/>
          </p:nvCxnSpPr>
          <p:spPr bwMode="auto">
            <a:xfrm flipV="1">
              <a:off x="7773181" y="3961955"/>
              <a:ext cx="0" cy="304759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1877" name="TextBox 6">
              <a:extLst>
                <a:ext uri="{FF2B5EF4-FFF2-40B4-BE49-F238E27FC236}">
                  <a16:creationId xmlns:a16="http://schemas.microsoft.com/office/drawing/2014/main" id="{E561CB57-2F11-F25B-F77F-430D57D5A0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0"/>
              <a:ext cx="612234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21878" name="TextBox 6">
              <a:extLst>
                <a:ext uri="{FF2B5EF4-FFF2-40B4-BE49-F238E27FC236}">
                  <a16:creationId xmlns:a16="http://schemas.microsoft.com/office/drawing/2014/main" id="{B79C9229-7465-25C6-1CC8-5C46FA2619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110"/>
              <a:ext cx="612234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</a:t>
              </a:r>
            </a:p>
          </p:txBody>
        </p:sp>
        <p:sp>
          <p:nvSpPr>
            <p:cNvPr id="121879" name="TextBox 6">
              <a:extLst>
                <a:ext uri="{FF2B5EF4-FFF2-40B4-BE49-F238E27FC236}">
                  <a16:creationId xmlns:a16="http://schemas.microsoft.com/office/drawing/2014/main" id="{7C9AB689-DD3D-917B-288A-024E900E75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799"/>
              <a:ext cx="612234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  <p:sp>
          <p:nvSpPr>
            <p:cNvPr id="52" name="Lightning Bolt 51">
              <a:extLst>
                <a:ext uri="{FF2B5EF4-FFF2-40B4-BE49-F238E27FC236}">
                  <a16:creationId xmlns:a16="http://schemas.microsoft.com/office/drawing/2014/main" id="{022E133D-BA93-F530-6291-BDC41D9DF560}"/>
                </a:ext>
              </a:extLst>
            </p:cNvPr>
            <p:cNvSpPr/>
            <p:nvPr/>
          </p:nvSpPr>
          <p:spPr>
            <a:xfrm>
              <a:off x="4953492" y="4571472"/>
              <a:ext cx="457247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4" name="Lightning Bolt 53">
              <a:extLst>
                <a:ext uri="{FF2B5EF4-FFF2-40B4-BE49-F238E27FC236}">
                  <a16:creationId xmlns:a16="http://schemas.microsoft.com/office/drawing/2014/main" id="{87AE2816-D66C-D63B-430D-FD329235FCEE}"/>
                </a:ext>
              </a:extLst>
            </p:cNvPr>
            <p:cNvSpPr/>
            <p:nvPr/>
          </p:nvSpPr>
          <p:spPr>
            <a:xfrm>
              <a:off x="5486947" y="3352437"/>
              <a:ext cx="457247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5" name="Lightning Bolt 54">
              <a:extLst>
                <a:ext uri="{FF2B5EF4-FFF2-40B4-BE49-F238E27FC236}">
                  <a16:creationId xmlns:a16="http://schemas.microsoft.com/office/drawing/2014/main" id="{C8C003CD-B2E7-36A4-E18C-264FE94083D5}"/>
                </a:ext>
              </a:extLst>
            </p:cNvPr>
            <p:cNvSpPr/>
            <p:nvPr/>
          </p:nvSpPr>
          <p:spPr>
            <a:xfrm>
              <a:off x="5334531" y="1676265"/>
              <a:ext cx="457247" cy="609517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1883" name="TextBox 55">
              <a:extLst>
                <a:ext uri="{FF2B5EF4-FFF2-40B4-BE49-F238E27FC236}">
                  <a16:creationId xmlns:a16="http://schemas.microsoft.com/office/drawing/2014/main" id="{C530708B-94D7-6C13-0434-AB3804A806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6070258"/>
              <a:ext cx="3467709" cy="6154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Satisfies virtual synchrony</a:t>
              </a:r>
            </a:p>
          </p:txBody>
        </p:sp>
      </p:grpSp>
      <p:sp>
        <p:nvSpPr>
          <p:cNvPr id="121859" name="Slide Number Placeholder 1">
            <a:extLst>
              <a:ext uri="{FF2B5EF4-FFF2-40B4-BE49-F238E27FC236}">
                <a16:creationId xmlns:a16="http://schemas.microsoft.com/office/drawing/2014/main" id="{22CDDDD0-C260-D9AC-5780-409C58C6D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91E371-D2CC-40AD-9D17-F0DAE141281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59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C77BD-8D96-1B00-A63C-6334045BD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5900"/>
            <a:ext cx="5715000" cy="308610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800" dirty="0">
                <a:ea typeface="ＭＳ Ｐゴシック" pitchFamily="-111" charset="-128"/>
              </a:rPr>
              <a:t>Again, orthogonal to virtual synchrony</a:t>
            </a:r>
          </a:p>
          <a:p>
            <a:pPr>
              <a:defRPr/>
            </a:pPr>
            <a:r>
              <a:rPr lang="en-US" sz="2800" dirty="0">
                <a:ea typeface="ＭＳ Ｐゴシック" pitchFamily="-111" charset="-128"/>
              </a:rPr>
              <a:t>The set of multicasts delivered in a view can be ordered either</a:t>
            </a:r>
          </a:p>
          <a:p>
            <a:pPr lvl="1">
              <a:defRPr/>
            </a:pPr>
            <a:r>
              <a:rPr lang="en-US" dirty="0">
                <a:ea typeface="ＭＳ Ｐゴシック" pitchFamily="-111" charset="-128"/>
              </a:rPr>
              <a:t>FIFO</a:t>
            </a:r>
          </a:p>
          <a:p>
            <a:pPr lvl="1">
              <a:defRPr/>
            </a:pPr>
            <a:r>
              <a:rPr lang="en-US" dirty="0">
                <a:ea typeface="ＭＳ Ｐゴシック" pitchFamily="-111" charset="-128"/>
              </a:rPr>
              <a:t>Or Causally</a:t>
            </a:r>
          </a:p>
          <a:p>
            <a:pPr lvl="1">
              <a:defRPr/>
            </a:pPr>
            <a:r>
              <a:rPr lang="en-US" dirty="0">
                <a:ea typeface="ＭＳ Ｐゴシック" pitchFamily="-111" charset="-128"/>
              </a:rPr>
              <a:t>Or Totally</a:t>
            </a:r>
          </a:p>
          <a:p>
            <a:pPr lvl="1">
              <a:defRPr/>
            </a:pPr>
            <a:r>
              <a:rPr lang="en-US" dirty="0">
                <a:ea typeface="ＭＳ Ｐゴシック" pitchFamily="-111" charset="-128"/>
              </a:rPr>
              <a:t>Or using a hybrid scheme</a:t>
            </a:r>
          </a:p>
          <a:p>
            <a:pPr marL="457200" lvl="1" indent="0">
              <a:buFontTx/>
              <a:buNone/>
              <a:defRPr/>
            </a:pPr>
            <a:endParaRPr lang="en-US" dirty="0">
              <a:ea typeface="ＭＳ Ｐゴシック" pitchFamily="-111" charset="-128"/>
            </a:endParaRP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B4AE9252-BA57-B283-764A-78AC183012DB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What about Multicast Ordering?</a:t>
            </a:r>
          </a:p>
        </p:txBody>
      </p:sp>
      <p:sp>
        <p:nvSpPr>
          <p:cNvPr id="123907" name="Slide Number Placeholder 1">
            <a:extLst>
              <a:ext uri="{FF2B5EF4-FFF2-40B4-BE49-F238E27FC236}">
                <a16:creationId xmlns:a16="http://schemas.microsoft.com/office/drawing/2014/main" id="{98D81D5B-B946-77D5-D52C-DB7C47708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374752-175C-4ADA-B5EA-0CF3207DC5C0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60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Content Placeholder 2">
            <a:extLst>
              <a:ext uri="{FF2B5EF4-FFF2-40B4-BE49-F238E27FC236}">
                <a16:creationId xmlns:a16="http://schemas.microsoft.com/office/drawing/2014/main" id="{1CB601A5-C0B8-97DE-C19D-5AB755FEAEC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428750"/>
            <a:ext cx="5867400" cy="37147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500" dirty="0"/>
              <a:t>Called “virtual synchrony” since in spite of running on an asynchronous network, it gives the appearance of a synchronous network underneath that obeys the same ordering at all processes</a:t>
            </a:r>
          </a:p>
          <a:p>
            <a:pPr>
              <a:lnSpc>
                <a:spcPct val="90000"/>
              </a:lnSpc>
            </a:pPr>
            <a:r>
              <a:rPr lang="en-US" altLang="en-US" sz="2500" dirty="0"/>
              <a:t>So can this virtually synchronous system be used to implement consensus?</a:t>
            </a:r>
          </a:p>
          <a:p>
            <a:pPr>
              <a:lnSpc>
                <a:spcPct val="90000"/>
              </a:lnSpc>
            </a:pPr>
            <a:r>
              <a:rPr lang="en-US" altLang="en-US" sz="2500" dirty="0"/>
              <a:t>No! </a:t>
            </a:r>
            <a:r>
              <a:rPr lang="en-US" altLang="en-US" sz="2500" dirty="0" err="1"/>
              <a:t>VSync</a:t>
            </a:r>
            <a:r>
              <a:rPr lang="en-US" altLang="en-US" sz="2500" dirty="0"/>
              <a:t> groups susceptible to partitioning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/>
              <a:t>E.g., due to inaccurate failure detections</a:t>
            </a:r>
          </a:p>
        </p:txBody>
      </p:sp>
      <p:sp>
        <p:nvSpPr>
          <p:cNvPr id="4" name="Rectangle 1026">
            <a:extLst>
              <a:ext uri="{FF2B5EF4-FFF2-40B4-BE49-F238E27FC236}">
                <a16:creationId xmlns:a16="http://schemas.microsoft.com/office/drawing/2014/main" id="{7DBEB549-303C-20B9-69CA-FBF1667630DE}"/>
              </a:ext>
            </a:extLst>
          </p:cNvPr>
          <p:cNvSpPr txBox="1">
            <a:spLocks noChangeArrowheads="1"/>
          </p:cNvSpPr>
          <p:nvPr/>
        </p:nvSpPr>
        <p:spPr>
          <a:xfrm>
            <a:off x="533400" y="285750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11" charset="-128"/>
                <a:cs typeface="ＭＳ Ｐゴシック" pitchFamily="-111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  <a:ea typeface="ＭＳ Ｐゴシック" pitchFamily="-111" charset="-128"/>
                <a:cs typeface="ＭＳ Ｐゴシック" pitchFamily="-111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11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4000" kern="0" dirty="0">
                <a:solidFill>
                  <a:schemeClr val="bg1"/>
                </a:solidFill>
                <a:latin typeface="Whitney-BlackSC" pitchFamily="50" charset="0"/>
                <a:ea typeface="ＭＳ Ｐゴシック" pitchFamily="34" charset="-128"/>
              </a:rPr>
              <a:t>About that name</a:t>
            </a:r>
          </a:p>
        </p:txBody>
      </p:sp>
      <p:sp>
        <p:nvSpPr>
          <p:cNvPr id="125955" name="Slide Number Placeholder 1">
            <a:extLst>
              <a:ext uri="{FF2B5EF4-FFF2-40B4-BE49-F238E27FC236}">
                <a16:creationId xmlns:a16="http://schemas.microsoft.com/office/drawing/2014/main" id="{810378B6-2191-2AB5-007D-B420B19DD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0F4D1F-4662-4864-BC40-B50ACD495A0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1">
            <a:extLst>
              <a:ext uri="{FF2B5EF4-FFF2-40B4-BE49-F238E27FC236}">
                <a16:creationId xmlns:a16="http://schemas.microsoft.com/office/drawing/2014/main" id="{31B47D8D-02F8-7294-4642-3A7AA7784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8938" y="-20638"/>
            <a:ext cx="9829801" cy="1739901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128002" name="Group 1">
            <a:extLst>
              <a:ext uri="{FF2B5EF4-FFF2-40B4-BE49-F238E27FC236}">
                <a16:creationId xmlns:a16="http://schemas.microsoft.com/office/drawing/2014/main" id="{C0DB770B-D65F-E739-BF6A-FBDF4385CBE8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14350"/>
            <a:ext cx="8734425" cy="4500563"/>
            <a:chOff x="152400" y="685800"/>
            <a:chExt cx="8734293" cy="5999904"/>
          </a:xfrm>
        </p:grpSpPr>
        <p:grpSp>
          <p:nvGrpSpPr>
            <p:cNvPr id="128004" name="Group 3">
              <a:extLst>
                <a:ext uri="{FF2B5EF4-FFF2-40B4-BE49-F238E27FC236}">
                  <a16:creationId xmlns:a16="http://schemas.microsoft.com/office/drawing/2014/main" id="{44005F54-5D65-BC36-895C-3A2494A692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985838"/>
              <a:ext cx="8457688" cy="4877911"/>
              <a:chOff x="152400" y="1143000"/>
              <a:chExt cx="8457688" cy="4877911"/>
            </a:xfrm>
          </p:grpSpPr>
          <p:cxnSp>
            <p:nvCxnSpPr>
              <p:cNvPr id="5" name="Straight Arrow Connector 4">
                <a:extLst>
                  <a:ext uri="{FF2B5EF4-FFF2-40B4-BE49-F238E27FC236}">
                    <a16:creationId xmlns:a16="http://schemas.microsoft.com/office/drawing/2014/main" id="{4D4951CC-E5A4-6B3C-9F71-7D81DAD761B0}"/>
                  </a:ext>
                </a:extLst>
              </p:cNvPr>
              <p:cNvCxnSpPr/>
              <p:nvPr/>
            </p:nvCxnSpPr>
            <p:spPr bwMode="auto">
              <a:xfrm>
                <a:off x="914388" y="1372054"/>
                <a:ext cx="761988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B337329F-D63C-EAA7-D83B-D09D33D7304F}"/>
                  </a:ext>
                </a:extLst>
              </p:cNvPr>
              <p:cNvCxnSpPr/>
              <p:nvPr/>
            </p:nvCxnSpPr>
            <p:spPr bwMode="auto">
              <a:xfrm>
                <a:off x="914388" y="2819650"/>
                <a:ext cx="761988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027" name="TextBox 9">
                <a:extLst>
                  <a:ext uri="{FF2B5EF4-FFF2-40B4-BE49-F238E27FC236}">
                    <a16:creationId xmlns:a16="http://schemas.microsoft.com/office/drawing/2014/main" id="{C5CB6C89-540E-5F12-4CC3-5B19352293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1676509"/>
                <a:ext cx="884173" cy="615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93771F7F-0745-D8B6-CA8F-933346FCE7CA}"/>
                  </a:ext>
                </a:extLst>
              </p:cNvPr>
              <p:cNvCxnSpPr/>
              <p:nvPr/>
            </p:nvCxnSpPr>
            <p:spPr bwMode="auto">
              <a:xfrm>
                <a:off x="2133570" y="1372054"/>
                <a:ext cx="5410118" cy="2895191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E885B229-A773-712C-735C-BBB315DCC051}"/>
                  </a:ext>
                </a:extLst>
              </p:cNvPr>
              <p:cNvCxnSpPr/>
              <p:nvPr/>
            </p:nvCxnSpPr>
            <p:spPr bwMode="auto">
              <a:xfrm>
                <a:off x="2133570" y="1372054"/>
                <a:ext cx="685790" cy="1447596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2017A6C1-BCB5-2563-AB94-4A21AC273450}"/>
                  </a:ext>
                </a:extLst>
              </p:cNvPr>
              <p:cNvCxnSpPr/>
              <p:nvPr/>
            </p:nvCxnSpPr>
            <p:spPr bwMode="auto">
              <a:xfrm>
                <a:off x="990587" y="4267245"/>
                <a:ext cx="761988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51398D6C-7243-9EB9-8CB3-FC869787E69A}"/>
                  </a:ext>
                </a:extLst>
              </p:cNvPr>
              <p:cNvCxnSpPr/>
              <p:nvPr/>
            </p:nvCxnSpPr>
            <p:spPr bwMode="auto">
              <a:xfrm>
                <a:off x="990587" y="5638652"/>
                <a:ext cx="4419533" cy="635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5898CCC9-5A23-F432-0412-44BA82865CED}"/>
                  </a:ext>
                </a:extLst>
              </p:cNvPr>
              <p:cNvCxnSpPr/>
              <p:nvPr/>
            </p:nvCxnSpPr>
            <p:spPr bwMode="auto">
              <a:xfrm>
                <a:off x="2133570" y="1372054"/>
                <a:ext cx="990585" cy="426659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5CACC7F7-27A8-C1B4-69C1-314DE77110EA}"/>
                  </a:ext>
                </a:extLst>
              </p:cNvPr>
              <p:cNvCxnSpPr/>
              <p:nvPr/>
            </p:nvCxnSpPr>
            <p:spPr bwMode="auto">
              <a:xfrm flipV="1">
                <a:off x="3428950" y="1372054"/>
                <a:ext cx="685790" cy="1447596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8030FCF5-52E9-627A-F9A2-727279D83397}"/>
                  </a:ext>
                </a:extLst>
              </p:cNvPr>
              <p:cNvCxnSpPr/>
              <p:nvPr/>
            </p:nvCxnSpPr>
            <p:spPr bwMode="auto">
              <a:xfrm>
                <a:off x="3428950" y="2819650"/>
                <a:ext cx="761988" cy="1447596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C7364BA4-28CE-91A9-699E-06C75558B406}"/>
                  </a:ext>
                </a:extLst>
              </p:cNvPr>
              <p:cNvCxnSpPr/>
              <p:nvPr/>
            </p:nvCxnSpPr>
            <p:spPr bwMode="auto">
              <a:xfrm>
                <a:off x="3428950" y="2819650"/>
                <a:ext cx="3047954" cy="2819002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prstDash val="dash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036" name="TextBox 6">
                <a:extLst>
                  <a:ext uri="{FF2B5EF4-FFF2-40B4-BE49-F238E27FC236}">
                    <a16:creationId xmlns:a16="http://schemas.microsoft.com/office/drawing/2014/main" id="{00EE2859-FB88-96CC-0DB7-919E69110C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2514600"/>
                <a:ext cx="509694" cy="615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sp>
            <p:nvSpPr>
              <p:cNvPr id="128037" name="TextBox 24">
                <a:extLst>
                  <a:ext uri="{FF2B5EF4-FFF2-40B4-BE49-F238E27FC236}">
                    <a16:creationId xmlns:a16="http://schemas.microsoft.com/office/drawing/2014/main" id="{26F77C9F-797D-AF6B-249E-0CD7BDB4F7C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143000"/>
                <a:ext cx="509694" cy="615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sp>
            <p:nvSpPr>
              <p:cNvPr id="128038" name="TextBox 26">
                <a:extLst>
                  <a:ext uri="{FF2B5EF4-FFF2-40B4-BE49-F238E27FC236}">
                    <a16:creationId xmlns:a16="http://schemas.microsoft.com/office/drawing/2014/main" id="{972BCA7D-3A84-D6D7-C26A-1A780305DF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962400"/>
                <a:ext cx="509694" cy="615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128039" name="TextBox 26">
                <a:extLst>
                  <a:ext uri="{FF2B5EF4-FFF2-40B4-BE49-F238E27FC236}">
                    <a16:creationId xmlns:a16="http://schemas.microsoft.com/office/drawing/2014/main" id="{97EFE791-F0C2-D739-4703-D21E83C28D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5405439"/>
                <a:ext cx="509694" cy="615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P4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68F9B933-0D4D-7B56-59AE-C8FBAF3BE098}"/>
                  </a:ext>
                </a:extLst>
              </p:cNvPr>
              <p:cNvCxnSpPr/>
              <p:nvPr/>
            </p:nvCxnSpPr>
            <p:spPr bwMode="auto">
              <a:xfrm flipV="1">
                <a:off x="4114740" y="1372054"/>
                <a:ext cx="1676375" cy="426659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4D60E652-F855-DFEF-FD2C-C7E4DD55C2C4}"/>
                  </a:ext>
                </a:extLst>
              </p:cNvPr>
              <p:cNvCxnSpPr/>
              <p:nvPr/>
            </p:nvCxnSpPr>
            <p:spPr bwMode="auto">
              <a:xfrm flipV="1">
                <a:off x="4114740" y="2819650"/>
                <a:ext cx="2438363" cy="2819002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32261D73-C2D4-BE37-3FC0-BF01541F28C9}"/>
                  </a:ext>
                </a:extLst>
              </p:cNvPr>
              <p:cNvCxnSpPr/>
              <p:nvPr/>
            </p:nvCxnSpPr>
            <p:spPr bwMode="auto">
              <a:xfrm flipV="1">
                <a:off x="4114740" y="4267245"/>
                <a:ext cx="1981170" cy="1371406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8005" name="TextBox 24">
              <a:extLst>
                <a:ext uri="{FF2B5EF4-FFF2-40B4-BE49-F238E27FC236}">
                  <a16:creationId xmlns:a16="http://schemas.microsoft.com/office/drawing/2014/main" id="{D11518F0-97AE-5066-DA09-DE34417EDE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43000" y="696913"/>
              <a:ext cx="2040556" cy="492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42DBE325-C1E5-FD77-5373-5CE40E94508C}"/>
                </a:ext>
              </a:extLst>
            </p:cNvPr>
            <p:cNvCxnSpPr/>
            <p:nvPr/>
          </p:nvCxnSpPr>
          <p:spPr bwMode="auto">
            <a:xfrm flipV="1">
              <a:off x="1523979" y="1066746"/>
              <a:ext cx="0" cy="304757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007" name="TextBox 24">
              <a:extLst>
                <a:ext uri="{FF2B5EF4-FFF2-40B4-BE49-F238E27FC236}">
                  <a16:creationId xmlns:a16="http://schemas.microsoft.com/office/drawing/2014/main" id="{D9C40D44-542F-37F1-702E-665B55128A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2144713"/>
              <a:ext cx="2040556" cy="492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C8D6CDD-9800-A6F2-B5E2-53AE8C103F12}"/>
                </a:ext>
              </a:extLst>
            </p:cNvPr>
            <p:cNvCxnSpPr/>
            <p:nvPr/>
          </p:nvCxnSpPr>
          <p:spPr bwMode="auto">
            <a:xfrm flipV="1">
              <a:off x="1676377" y="2514342"/>
              <a:ext cx="0" cy="304757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009" name="TextBox 24">
              <a:extLst>
                <a:ext uri="{FF2B5EF4-FFF2-40B4-BE49-F238E27FC236}">
                  <a16:creationId xmlns:a16="http://schemas.microsoft.com/office/drawing/2014/main" id="{A7E66CED-1898-2020-2319-0C37B2C582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4400" y="3592513"/>
              <a:ext cx="2040556" cy="492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0273E5E9-B19E-6C44-2E9B-33D79B520C70}"/>
                </a:ext>
              </a:extLst>
            </p:cNvPr>
            <p:cNvCxnSpPr/>
            <p:nvPr/>
          </p:nvCxnSpPr>
          <p:spPr bwMode="auto">
            <a:xfrm flipV="1">
              <a:off x="1295383" y="3961938"/>
              <a:ext cx="0" cy="304757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011" name="TextBox 24">
              <a:extLst>
                <a:ext uri="{FF2B5EF4-FFF2-40B4-BE49-F238E27FC236}">
                  <a16:creationId xmlns:a16="http://schemas.microsoft.com/office/drawing/2014/main" id="{99AFFE35-7F5F-3468-9DAC-A2C1F54F6A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60463" y="4964113"/>
              <a:ext cx="2040556" cy="492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View{P1,P2,P3,P4}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7877B5C-1851-4DD3-B29A-89817E68FAC6}"/>
                </a:ext>
              </a:extLst>
            </p:cNvPr>
            <p:cNvCxnSpPr/>
            <p:nvPr/>
          </p:nvCxnSpPr>
          <p:spPr bwMode="auto">
            <a:xfrm flipV="1">
              <a:off x="1541442" y="5333344"/>
              <a:ext cx="0" cy="304757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Lightning Bolt 39">
              <a:extLst>
                <a:ext uri="{FF2B5EF4-FFF2-40B4-BE49-F238E27FC236}">
                  <a16:creationId xmlns:a16="http://schemas.microsoft.com/office/drawing/2014/main" id="{AF4532A6-C1C0-104B-9D20-2B1AC5AED0CE}"/>
                </a:ext>
              </a:extLst>
            </p:cNvPr>
            <p:cNvSpPr/>
            <p:nvPr/>
          </p:nvSpPr>
          <p:spPr>
            <a:xfrm>
              <a:off x="5333922" y="5180966"/>
              <a:ext cx="457193" cy="609514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28014" name="TextBox 40">
              <a:extLst>
                <a:ext uri="{FF2B5EF4-FFF2-40B4-BE49-F238E27FC236}">
                  <a16:creationId xmlns:a16="http://schemas.microsoft.com/office/drawing/2014/main" id="{4B5C24A0-5AFF-0888-D3FA-3C3BBB827B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3000" y="5715000"/>
              <a:ext cx="782990" cy="5334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0000FF"/>
                  </a:solidFill>
                </a:rPr>
                <a:t>Crash</a:t>
              </a:r>
            </a:p>
          </p:txBody>
        </p:sp>
        <p:sp>
          <p:nvSpPr>
            <p:cNvPr id="128015" name="TextBox 24">
              <a:extLst>
                <a:ext uri="{FF2B5EF4-FFF2-40B4-BE49-F238E27FC236}">
                  <a16:creationId xmlns:a16="http://schemas.microsoft.com/office/drawing/2014/main" id="{B822931F-1011-E75B-16FE-4610888BE4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0" y="685800"/>
              <a:ext cx="1136104" cy="492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View{P1}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27B5B9CC-8628-8165-A803-DFB24005C04A}"/>
                </a:ext>
              </a:extLst>
            </p:cNvPr>
            <p:cNvCxnSpPr/>
            <p:nvPr/>
          </p:nvCxnSpPr>
          <p:spPr bwMode="auto">
            <a:xfrm flipV="1">
              <a:off x="7848484" y="1056165"/>
              <a:ext cx="0" cy="304757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017" name="TextBox 24">
              <a:extLst>
                <a:ext uri="{FF2B5EF4-FFF2-40B4-BE49-F238E27FC236}">
                  <a16:creationId xmlns:a16="http://schemas.microsoft.com/office/drawing/2014/main" id="{666E6DE4-127E-3572-E178-C7C83C079B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91400" y="2133600"/>
              <a:ext cx="1495293" cy="492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View{P2, P3}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F90B2636-B43B-2283-E223-75453910E45E}"/>
                </a:ext>
              </a:extLst>
            </p:cNvPr>
            <p:cNvCxnSpPr/>
            <p:nvPr/>
          </p:nvCxnSpPr>
          <p:spPr bwMode="auto">
            <a:xfrm flipV="1">
              <a:off x="8000881" y="2503761"/>
              <a:ext cx="0" cy="304757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019" name="TextBox 24">
              <a:extLst>
                <a:ext uri="{FF2B5EF4-FFF2-40B4-BE49-F238E27FC236}">
                  <a16:creationId xmlns:a16="http://schemas.microsoft.com/office/drawing/2014/main" id="{F2E0323A-E144-65BA-A903-0E6323EEF8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9000" y="3581400"/>
              <a:ext cx="1437589" cy="4923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FF6600"/>
                  </a:solidFill>
                </a:rPr>
                <a:t>View{P2,P3}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2BC2F7D8-8D61-B8F6-3790-70E0A85CEE1F}"/>
                </a:ext>
              </a:extLst>
            </p:cNvPr>
            <p:cNvCxnSpPr/>
            <p:nvPr/>
          </p:nvCxnSpPr>
          <p:spPr bwMode="auto">
            <a:xfrm flipV="1">
              <a:off x="7619887" y="3951357"/>
              <a:ext cx="0" cy="304757"/>
            </a:xfrm>
            <a:prstGeom prst="straightConnector1">
              <a:avLst/>
            </a:prstGeom>
            <a:ln w="28575" cmpd="sng">
              <a:solidFill>
                <a:srgbClr val="FF6600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021" name="TextBox 6">
              <a:extLst>
                <a:ext uri="{FF2B5EF4-FFF2-40B4-BE49-F238E27FC236}">
                  <a16:creationId xmlns:a16="http://schemas.microsoft.com/office/drawing/2014/main" id="{7398EEC8-1FBF-46D9-B594-8E4E57F701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6000" y="1295400"/>
              <a:ext cx="612180" cy="61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M1</a:t>
              </a:r>
            </a:p>
          </p:txBody>
        </p:sp>
        <p:sp>
          <p:nvSpPr>
            <p:cNvPr id="128022" name="TextBox 6">
              <a:extLst>
                <a:ext uri="{FF2B5EF4-FFF2-40B4-BE49-F238E27FC236}">
                  <a16:creationId xmlns:a16="http://schemas.microsoft.com/office/drawing/2014/main" id="{D937A4F5-D8F5-C665-2D22-2229FDC918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5200" y="2108103"/>
              <a:ext cx="612180" cy="61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M2</a:t>
              </a:r>
            </a:p>
          </p:txBody>
        </p:sp>
        <p:sp>
          <p:nvSpPr>
            <p:cNvPr id="128023" name="TextBox 6">
              <a:extLst>
                <a:ext uri="{FF2B5EF4-FFF2-40B4-BE49-F238E27FC236}">
                  <a16:creationId xmlns:a16="http://schemas.microsoft.com/office/drawing/2014/main" id="{70C3DBCA-32DE-DAFE-85D0-831F89D509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4876800"/>
              <a:ext cx="612180" cy="61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M3</a:t>
              </a:r>
            </a:p>
          </p:txBody>
        </p:sp>
        <p:sp>
          <p:nvSpPr>
            <p:cNvPr id="128024" name="TextBox 51">
              <a:extLst>
                <a:ext uri="{FF2B5EF4-FFF2-40B4-BE49-F238E27FC236}">
                  <a16:creationId xmlns:a16="http://schemas.microsoft.com/office/drawing/2014/main" id="{B7CBB84D-43A2-3A3A-6643-0B4C27C4CC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57400" y="6070232"/>
              <a:ext cx="5358083" cy="61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8000"/>
                  </a:solidFill>
                </a:rPr>
                <a:t>Partitioning in View synchronous systems</a:t>
              </a:r>
            </a:p>
          </p:txBody>
        </p:sp>
      </p:grpSp>
      <p:sp>
        <p:nvSpPr>
          <p:cNvPr id="128003" name="Slide Number Placeholder 1">
            <a:extLst>
              <a:ext uri="{FF2B5EF4-FFF2-40B4-BE49-F238E27FC236}">
                <a16:creationId xmlns:a16="http://schemas.microsoft.com/office/drawing/2014/main" id="{1CE64AAE-044A-471F-D87C-93B19ACB8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B05A72-2C74-482D-9417-1AE8B5C79775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62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8196</TotalTime>
  <Words>3818</Words>
  <Application>Microsoft Office PowerPoint</Application>
  <PresentationFormat>On-screen Show (16:9)</PresentationFormat>
  <Paragraphs>782</Paragraphs>
  <Slides>62</Slides>
  <Notes>60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9" baseType="lpstr">
      <vt:lpstr>ＭＳ Ｐゴシック</vt:lpstr>
      <vt:lpstr>Arial</vt:lpstr>
      <vt:lpstr>Times New Roman</vt:lpstr>
      <vt:lpstr>Whitney BlackSC</vt:lpstr>
      <vt:lpstr>Whitney-BlackSC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FIFO Ordering: Example</vt:lpstr>
      <vt:lpstr>PowerPoint Presentation</vt:lpstr>
      <vt:lpstr>Causal Ordering: Example</vt:lpstr>
      <vt:lpstr>PowerPoint Presentation</vt:lpstr>
      <vt:lpstr>PowerPoint Presentation</vt:lpstr>
      <vt:lpstr>PowerPoint Presentation</vt:lpstr>
      <vt:lpstr>Total Ordering: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Announcements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CUCS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Indranil</dc:creator>
  <cp:lastModifiedBy>Ganesan, Aishwarya</cp:lastModifiedBy>
  <cp:revision>1463</cp:revision>
  <dcterms:created xsi:type="dcterms:W3CDTF">2011-01-15T17:00:17Z</dcterms:created>
  <dcterms:modified xsi:type="dcterms:W3CDTF">2026-10-22T14:32:04Z</dcterms:modified>
</cp:coreProperties>
</file>