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468" r:id="rId2"/>
    <p:sldId id="427" r:id="rId3"/>
    <p:sldId id="428" r:id="rId4"/>
    <p:sldId id="429" r:id="rId5"/>
    <p:sldId id="431" r:id="rId6"/>
    <p:sldId id="432" r:id="rId7"/>
    <p:sldId id="433" r:id="rId8"/>
    <p:sldId id="435" r:id="rId9"/>
    <p:sldId id="436" r:id="rId10"/>
    <p:sldId id="438" r:id="rId11"/>
    <p:sldId id="439" r:id="rId12"/>
    <p:sldId id="442" r:id="rId13"/>
    <p:sldId id="430" r:id="rId14"/>
    <p:sldId id="441" r:id="rId15"/>
    <p:sldId id="443" r:id="rId16"/>
    <p:sldId id="469" r:id="rId17"/>
  </p:sldIdLst>
  <p:sldSz cx="9144000" cy="5143500" type="screen16x9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39"/>
    <p:restoredTop sz="94626"/>
  </p:normalViewPr>
  <p:slideViewPr>
    <p:cSldViewPr>
      <p:cViewPr>
        <p:scale>
          <a:sx n="92" d="100"/>
          <a:sy n="92" d="100"/>
        </p:scale>
        <p:origin x="436" y="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56"/>
    </p:cViewPr>
  </p:sorterViewPr>
  <p:notesViewPr>
    <p:cSldViewPr>
      <p:cViewPr varScale="1">
        <p:scale>
          <a:sx n="59" d="100"/>
          <a:sy n="59" d="100"/>
        </p:scale>
        <p:origin x="-702" y="-6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2E50DF2E-F3BE-BC37-B0D1-1DA4CC6C84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3C96FDF3-9E83-8213-D88F-6494941678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>
            <a:extLst>
              <a:ext uri="{FF2B5EF4-FFF2-40B4-BE49-F238E27FC236}">
                <a16:creationId xmlns:a16="http://schemas.microsoft.com/office/drawing/2014/main" id="{C3F70C1F-CCC3-55D4-26B0-4185E0DE2E3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>
            <a:extLst>
              <a:ext uri="{FF2B5EF4-FFF2-40B4-BE49-F238E27FC236}">
                <a16:creationId xmlns:a16="http://schemas.microsoft.com/office/drawing/2014/main" id="{49A657B2-B72C-4E35-DB24-5085F2F55F2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36A572EE-3D75-4232-86F4-74FF4AB2E3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1F3202F-C226-3513-AAA5-138B371749E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78CA077-84A8-F823-3453-124A9656A8A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83790BCB-53C3-FA55-5CB9-4AFC3A7CED4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6B779A80-A5D5-0543-4A9D-20694370F8B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49C61E36-5809-3A6F-34CD-5FA8422DD1E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189E63D9-5E5F-2D9D-5C2F-25E1719F66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5EEDFAA0-0804-48CD-A447-A0F6977636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52640-6519-E979-28EC-E7C3BF89C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5107B6B0-D943-8959-B57D-6FBD00828F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2388" cy="3600450"/>
          </a:xfrm>
          <a:ln/>
        </p:spPr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210C8EB8-EE77-39B7-AB32-397775AF4F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612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Slide Image Placeholder 1">
            <a:extLst>
              <a:ext uri="{FF2B5EF4-FFF2-40B4-BE49-F238E27FC236}">
                <a16:creationId xmlns:a16="http://schemas.microsoft.com/office/drawing/2014/main" id="{CF246D28-5683-8019-3CCE-5D5CAF1503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2" name="Notes Placeholder 2">
            <a:extLst>
              <a:ext uri="{FF2B5EF4-FFF2-40B4-BE49-F238E27FC236}">
                <a16:creationId xmlns:a16="http://schemas.microsoft.com/office/drawing/2014/main" id="{53046C81-8966-7583-803F-EB914C72C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3" name="Slide Number Placeholder 3">
            <a:extLst>
              <a:ext uri="{FF2B5EF4-FFF2-40B4-BE49-F238E27FC236}">
                <a16:creationId xmlns:a16="http://schemas.microsoft.com/office/drawing/2014/main" id="{F56228ED-59E2-5977-69F3-3012F9103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CA9F4F3-B1D0-46EE-991B-7D5E46CF3CA8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>
            <a:extLst>
              <a:ext uri="{FF2B5EF4-FFF2-40B4-BE49-F238E27FC236}">
                <a16:creationId xmlns:a16="http://schemas.microsoft.com/office/drawing/2014/main" id="{22D134D8-08F5-5851-A1FA-9694EAA860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0" name="Notes Placeholder 2">
            <a:extLst>
              <a:ext uri="{FF2B5EF4-FFF2-40B4-BE49-F238E27FC236}">
                <a16:creationId xmlns:a16="http://schemas.microsoft.com/office/drawing/2014/main" id="{3BDF1FD5-7593-C2B5-58E7-43554867B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4451" name="Slide Number Placeholder 3">
            <a:extLst>
              <a:ext uri="{FF2B5EF4-FFF2-40B4-BE49-F238E27FC236}">
                <a16:creationId xmlns:a16="http://schemas.microsoft.com/office/drawing/2014/main" id="{0E6AB9F9-B2BC-BB77-5D3D-E7DCD7990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456850-1D49-435D-9218-3E9C938F1D19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Image Placeholder 1">
            <a:extLst>
              <a:ext uri="{FF2B5EF4-FFF2-40B4-BE49-F238E27FC236}">
                <a16:creationId xmlns:a16="http://schemas.microsoft.com/office/drawing/2014/main" id="{42234C0C-292F-DA5A-9604-0D3D0460A2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8" name="Notes Placeholder 2">
            <a:extLst>
              <a:ext uri="{FF2B5EF4-FFF2-40B4-BE49-F238E27FC236}">
                <a16:creationId xmlns:a16="http://schemas.microsoft.com/office/drawing/2014/main" id="{8F44F739-878D-6BD3-D9EE-516166BEC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6499" name="Slide Number Placeholder 3">
            <a:extLst>
              <a:ext uri="{FF2B5EF4-FFF2-40B4-BE49-F238E27FC236}">
                <a16:creationId xmlns:a16="http://schemas.microsoft.com/office/drawing/2014/main" id="{B3E4151E-0C79-2F45-A80B-7213EAEF34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AC1FC9F-E123-4351-ABAA-70B459B2689E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>
            <a:extLst>
              <a:ext uri="{FF2B5EF4-FFF2-40B4-BE49-F238E27FC236}">
                <a16:creationId xmlns:a16="http://schemas.microsoft.com/office/drawing/2014/main" id="{1DFB184F-03EC-3220-912A-DF5C42E377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6" name="Notes Placeholder 2">
            <a:extLst>
              <a:ext uri="{FF2B5EF4-FFF2-40B4-BE49-F238E27FC236}">
                <a16:creationId xmlns:a16="http://schemas.microsoft.com/office/drawing/2014/main" id="{679F4FDB-E4E6-A1E3-4675-27645E493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8547" name="Slide Number Placeholder 3">
            <a:extLst>
              <a:ext uri="{FF2B5EF4-FFF2-40B4-BE49-F238E27FC236}">
                <a16:creationId xmlns:a16="http://schemas.microsoft.com/office/drawing/2014/main" id="{8E0A232F-13FA-6C10-4194-A70BA5022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921F74D-D203-4753-8474-6C8EB0D26F9A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Slide Image Placeholder 1">
            <a:extLst>
              <a:ext uri="{FF2B5EF4-FFF2-40B4-BE49-F238E27FC236}">
                <a16:creationId xmlns:a16="http://schemas.microsoft.com/office/drawing/2014/main" id="{6C9CEBF6-F31E-E535-74F3-A0D355BB46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4" name="Notes Placeholder 2">
            <a:extLst>
              <a:ext uri="{FF2B5EF4-FFF2-40B4-BE49-F238E27FC236}">
                <a16:creationId xmlns:a16="http://schemas.microsoft.com/office/drawing/2014/main" id="{C1D3B0D1-520A-BEFD-E1AE-8E64EEE09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5" name="Slide Number Placeholder 3">
            <a:extLst>
              <a:ext uri="{FF2B5EF4-FFF2-40B4-BE49-F238E27FC236}">
                <a16:creationId xmlns:a16="http://schemas.microsoft.com/office/drawing/2014/main" id="{6351A8F8-2D33-1CC2-9809-1CEA3563D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87FB7B-B349-4C3E-8606-35D6DF94B19E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Slide Image Placeholder 1">
            <a:extLst>
              <a:ext uri="{FF2B5EF4-FFF2-40B4-BE49-F238E27FC236}">
                <a16:creationId xmlns:a16="http://schemas.microsoft.com/office/drawing/2014/main" id="{61AF13BF-891D-2142-F368-E99D761B1F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2" name="Notes Placeholder 2">
            <a:extLst>
              <a:ext uri="{FF2B5EF4-FFF2-40B4-BE49-F238E27FC236}">
                <a16:creationId xmlns:a16="http://schemas.microsoft.com/office/drawing/2014/main" id="{5D1FD186-67B1-9DFE-349A-584B24369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43" name="Slide Number Placeholder 3">
            <a:extLst>
              <a:ext uri="{FF2B5EF4-FFF2-40B4-BE49-F238E27FC236}">
                <a16:creationId xmlns:a16="http://schemas.microsoft.com/office/drawing/2014/main" id="{6619F296-09C7-16EF-01BC-BB13D70CC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69FD7A-6D90-415D-BB54-71EAA9B3C6EC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Slide Image Placeholder 1">
            <a:extLst>
              <a:ext uri="{FF2B5EF4-FFF2-40B4-BE49-F238E27FC236}">
                <a16:creationId xmlns:a16="http://schemas.microsoft.com/office/drawing/2014/main" id="{2A0D7DC9-86B3-3572-69BB-650B0795E4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0" name="Notes Placeholder 2">
            <a:extLst>
              <a:ext uri="{FF2B5EF4-FFF2-40B4-BE49-F238E27FC236}">
                <a16:creationId xmlns:a16="http://schemas.microsoft.com/office/drawing/2014/main" id="{8E7E7235-02CD-EDA8-CB13-DB5FDA016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4691" name="Slide Number Placeholder 3">
            <a:extLst>
              <a:ext uri="{FF2B5EF4-FFF2-40B4-BE49-F238E27FC236}">
                <a16:creationId xmlns:a16="http://schemas.microsoft.com/office/drawing/2014/main" id="{A8E03BDA-2F4D-3B1B-541D-BF2ED7AD4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24E246B-9603-4FA1-B08F-9587433CDD06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>
            <a:extLst>
              <a:ext uri="{FF2B5EF4-FFF2-40B4-BE49-F238E27FC236}">
                <a16:creationId xmlns:a16="http://schemas.microsoft.com/office/drawing/2014/main" id="{2EF2CD33-B773-AC30-C949-D187C9706F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>
            <a:extLst>
              <a:ext uri="{FF2B5EF4-FFF2-40B4-BE49-F238E27FC236}">
                <a16:creationId xmlns:a16="http://schemas.microsoft.com/office/drawing/2014/main" id="{27EC3850-8B3F-F785-DD36-87A1CF67E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6739" name="Slide Number Placeholder 3">
            <a:extLst>
              <a:ext uri="{FF2B5EF4-FFF2-40B4-BE49-F238E27FC236}">
                <a16:creationId xmlns:a16="http://schemas.microsoft.com/office/drawing/2014/main" id="{5E4F8BDC-F830-4ACB-875C-52AF368652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64C88F-C306-4170-B98A-ED5CE2006CFF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>
            <a:extLst>
              <a:ext uri="{FF2B5EF4-FFF2-40B4-BE49-F238E27FC236}">
                <a16:creationId xmlns:a16="http://schemas.microsoft.com/office/drawing/2014/main" id="{B92E4903-1C00-E0AF-3A25-2A30E5F488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>
            <a:extLst>
              <a:ext uri="{FF2B5EF4-FFF2-40B4-BE49-F238E27FC236}">
                <a16:creationId xmlns:a16="http://schemas.microsoft.com/office/drawing/2014/main" id="{003572C2-E541-1BC7-5DE6-AF04E6043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8787" name="Slide Number Placeholder 3">
            <a:extLst>
              <a:ext uri="{FF2B5EF4-FFF2-40B4-BE49-F238E27FC236}">
                <a16:creationId xmlns:a16="http://schemas.microsoft.com/office/drawing/2014/main" id="{D8E9ED35-B334-E70F-BD6C-452D4E411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7A48206-08E6-4EED-A580-578B6459C63E}" type="slidenum">
              <a:rPr lang="en-US" altLang="en-US" sz="1300" smtClean="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>
            <a:extLst>
              <a:ext uri="{FF2B5EF4-FFF2-40B4-BE49-F238E27FC236}">
                <a16:creationId xmlns:a16="http://schemas.microsoft.com/office/drawing/2014/main" id="{19ACCCF6-2A47-A837-E25C-F3C849EB77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Notes Placeholder 2">
            <a:extLst>
              <a:ext uri="{FF2B5EF4-FFF2-40B4-BE49-F238E27FC236}">
                <a16:creationId xmlns:a16="http://schemas.microsoft.com/office/drawing/2014/main" id="{D099FF0F-D0F0-79FF-48E0-72C23422E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0835" name="Slide Number Placeholder 3">
            <a:extLst>
              <a:ext uri="{FF2B5EF4-FFF2-40B4-BE49-F238E27FC236}">
                <a16:creationId xmlns:a16="http://schemas.microsoft.com/office/drawing/2014/main" id="{9F9A4408-2D9C-C853-8DBC-9C12EE242A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7ECDE23-4249-44BF-B3AE-9A511D7562CB}" type="slidenum">
              <a:rPr lang="en-US" altLang="en-US" sz="1300" smtClean="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Slide Image Placeholder 1">
            <a:extLst>
              <a:ext uri="{FF2B5EF4-FFF2-40B4-BE49-F238E27FC236}">
                <a16:creationId xmlns:a16="http://schemas.microsoft.com/office/drawing/2014/main" id="{3D078460-9203-ECF6-24CC-00EF61B2E4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2" name="Notes Placeholder 2">
            <a:extLst>
              <a:ext uri="{FF2B5EF4-FFF2-40B4-BE49-F238E27FC236}">
                <a16:creationId xmlns:a16="http://schemas.microsoft.com/office/drawing/2014/main" id="{75A7F28E-3488-9313-DECB-70FB91DDB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883" name="Slide Number Placeholder 3">
            <a:extLst>
              <a:ext uri="{FF2B5EF4-FFF2-40B4-BE49-F238E27FC236}">
                <a16:creationId xmlns:a16="http://schemas.microsoft.com/office/drawing/2014/main" id="{DE466BAC-4545-C632-088E-92AB8612F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EF7193E-227A-44AE-8637-46FF54C2607A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Slide Image Placeholder 1">
            <a:extLst>
              <a:ext uri="{FF2B5EF4-FFF2-40B4-BE49-F238E27FC236}">
                <a16:creationId xmlns:a16="http://schemas.microsoft.com/office/drawing/2014/main" id="{3D9E2456-EEDA-8650-D5BA-AEEB52CC19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0" name="Notes Placeholder 2">
            <a:extLst>
              <a:ext uri="{FF2B5EF4-FFF2-40B4-BE49-F238E27FC236}">
                <a16:creationId xmlns:a16="http://schemas.microsoft.com/office/drawing/2014/main" id="{07F78B03-35C6-44A5-72F6-0AE9FB24C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4931" name="Slide Number Placeholder 3">
            <a:extLst>
              <a:ext uri="{FF2B5EF4-FFF2-40B4-BE49-F238E27FC236}">
                <a16:creationId xmlns:a16="http://schemas.microsoft.com/office/drawing/2014/main" id="{FF275E44-718A-80D4-7AF8-35712B694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406264C-03D6-4D1C-8C3B-8941765BD483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>
            <a:extLst>
              <a:ext uri="{FF2B5EF4-FFF2-40B4-BE49-F238E27FC236}">
                <a16:creationId xmlns:a16="http://schemas.microsoft.com/office/drawing/2014/main" id="{34921392-8606-34D2-A3D4-6674DB8077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8" name="Notes Placeholder 2">
            <a:extLst>
              <a:ext uri="{FF2B5EF4-FFF2-40B4-BE49-F238E27FC236}">
                <a16:creationId xmlns:a16="http://schemas.microsoft.com/office/drawing/2014/main" id="{EC1C8B1D-0832-991E-20F1-495C1629B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6979" name="Slide Number Placeholder 3">
            <a:extLst>
              <a:ext uri="{FF2B5EF4-FFF2-40B4-BE49-F238E27FC236}">
                <a16:creationId xmlns:a16="http://schemas.microsoft.com/office/drawing/2014/main" id="{1CDA4893-0EE4-78C3-5CDA-5844CA8BF3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31F66D-EDA1-4A55-8427-1D200572DBB3}" type="slidenum">
              <a:rPr lang="en-US" altLang="en-US" sz="1300" smtClean="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Slide Image Placeholder 1">
            <a:extLst>
              <a:ext uri="{FF2B5EF4-FFF2-40B4-BE49-F238E27FC236}">
                <a16:creationId xmlns:a16="http://schemas.microsoft.com/office/drawing/2014/main" id="{6390E550-8BCF-11CD-4480-3595E6AA07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6" name="Notes Placeholder 2">
            <a:extLst>
              <a:ext uri="{FF2B5EF4-FFF2-40B4-BE49-F238E27FC236}">
                <a16:creationId xmlns:a16="http://schemas.microsoft.com/office/drawing/2014/main" id="{ED8FFE8B-E0CF-19E6-7769-F3BE213CA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9027" name="Slide Number Placeholder 3">
            <a:extLst>
              <a:ext uri="{FF2B5EF4-FFF2-40B4-BE49-F238E27FC236}">
                <a16:creationId xmlns:a16="http://schemas.microsoft.com/office/drawing/2014/main" id="{3B332D23-9723-6ABC-C073-8D35CF31A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5A391CC-14B7-47DA-B54C-4FBD036060BB}" type="slidenum">
              <a:rPr lang="en-US" altLang="en-US" sz="1300" smtClean="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4D0BE7-1FDA-B908-F2FE-4C3ED14DD4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88B711-F7B2-191E-63FA-D66F555B0D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684FBC-6A13-82AF-BC3F-F7FB061098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97ED5-5411-4EBC-BE27-4E57B36111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86204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85616C-D7BB-615B-2947-79CAE702C3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F8E4C1-057C-D882-1B8A-642B013DED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1EC55D-E155-D138-AD54-D1C7E668A8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462F9-3852-4844-BCFB-A03DBEF868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81570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D5C2F6-678F-47BF-5B14-81A054E7E5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E6B2BD-F0E0-CB44-2FCC-ED9106EE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F610E5-C247-42F2-C3A6-0D31F3B51B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AAFEA-55A9-4D75-8307-097966178E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88463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28B32C-073E-968D-809A-497150CD06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76AA45-00B8-8902-EC0D-74EA024A42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E89FB-7B19-4399-4351-27BD71523E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AB139-F8A0-4ADD-BB8D-FB53D62771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53334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4790944-FB44-A938-B734-9B96B0CC7B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86AA99-9FB7-5097-48E0-471CB074F1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B16B673-21E2-A1B0-D0BA-D257C5D93F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CA8F8-E09A-4081-ACC9-96F48A3717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94483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58C21F4-A798-F34E-63C2-145413CDEB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AAF80A3-32A2-78D7-6E6B-CCCF269EA0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977BCF9-7751-29AC-F030-900FBAEAD8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99151-C1E6-41B8-A7E9-1482C186B3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858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348F0E6-6648-5390-E8FA-54E18EFFCF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C431839-EE71-E8E9-CC30-46B94A3E4D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E4D6439-3976-8C0B-5CB2-D9292A45D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13E5F-E250-4183-9F7F-527A1AAA83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451551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1DCE5-12D0-4CD3-941C-18FE92AF5D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67C8A-BF57-C80A-895F-4AC9B1A07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FF6AA-4306-3B27-3E3C-688183B425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0C604-8006-413F-8ADF-92BC4E7264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61933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F06F6-3DC4-3705-9DE6-03D54C974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9DDE0-2689-7AE7-F3AE-F93D931C24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6B7DD-F65B-A7AF-A42E-0537437893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26EF8-2DF8-4F57-A001-8A82A7A26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532311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ABA1F5-99A8-2A4C-90E2-29EBDF005A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52E06D-5BA0-1166-754C-7291B6AA9F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1281F6-C8AC-7942-F824-52DF44AD54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3A5A5-E314-4CBB-A2CF-B9693EEE3B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448174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4570B3-0E99-F9ED-8F73-98E9642F92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3F6918-9458-B6CA-DEB2-BE1D5EEEDE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C54A7E-5E6F-DF79-5CAD-49BC8535A4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64EC-0646-45FF-A4F7-C388D94148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34552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4F77D56-9170-520C-4A40-78B9FF10F4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7410EAC-E0B6-C51A-A767-E1FA7B32F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D481C82-B996-8925-ECF5-E5745674F8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72A7494-048D-67D1-0394-B87D6495F8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48B0409-3482-3A66-6B33-7BD077CE2A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2F264702-A08B-4778-B950-97627ED3A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1" r:id="rId1"/>
    <p:sldLayoutId id="2147484992" r:id="rId2"/>
    <p:sldLayoutId id="2147484993" r:id="rId3"/>
    <p:sldLayoutId id="2147484994" r:id="rId4"/>
    <p:sldLayoutId id="2147484995" r:id="rId5"/>
    <p:sldLayoutId id="2147484996" r:id="rId6"/>
    <p:sldLayoutId id="2147484997" r:id="rId7"/>
    <p:sldLayoutId id="2147484998" r:id="rId8"/>
    <p:sldLayoutId id="2147484999" r:id="rId9"/>
    <p:sldLayoutId id="2147485000" r:id="rId10"/>
    <p:sldLayoutId id="2147485001" r:id="rId11"/>
  </p:sldLayoutIdLst>
  <p:transition spd="med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mediaspace.illinois.edu/media/t/1_ud9nxhb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28984-A4FE-E9ED-AB37-BA378094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>
            <a:extLst>
              <a:ext uri="{FF2B5EF4-FFF2-40B4-BE49-F238E27FC236}">
                <a16:creationId xmlns:a16="http://schemas.microsoft.com/office/drawing/2014/main" id="{8A11E4AC-A4EA-CA86-9A9A-919B68339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0383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CS 425 / ECE 428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Distributed Systems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Fall 2026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7AF8660A-753A-574C-43A8-9671F0ED6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580967"/>
            <a:ext cx="64008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/>
              <a:t>Indranil Gupta (Indy)</a:t>
            </a:r>
          </a:p>
          <a:p>
            <a:pPr algn="ctr" eaLnBrk="1" hangingPunct="1">
              <a:buFontTx/>
              <a:buNone/>
            </a:pPr>
            <a:r>
              <a:rPr lang="en-US" altLang="en-US" sz="2800" i="1" dirty="0"/>
              <a:t>Lecture 16: Multicast: Virtual Synchrony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A772EFE-47FA-A7F8-9C90-10BD26645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670425"/>
            <a:ext cx="2082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All slides © IG</a:t>
            </a:r>
          </a:p>
        </p:txBody>
      </p:sp>
    </p:spTree>
    <p:extLst>
      <p:ext uri="{BB962C8B-B14F-4D97-AF65-F5344CB8AC3E}">
        <p14:creationId xmlns:p14="http://schemas.microsoft.com/office/powerpoint/2010/main" val="103913658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Content Placeholder 2">
            <a:extLst>
              <a:ext uri="{FF2B5EF4-FFF2-40B4-BE49-F238E27FC236}">
                <a16:creationId xmlns:a16="http://schemas.microsoft.com/office/drawing/2014/main" id="{AB22D355-2C78-A844-74C8-9C33F23316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85900"/>
            <a:ext cx="5791200" cy="3371850"/>
          </a:xfrm>
        </p:spPr>
        <p:txBody>
          <a:bodyPr/>
          <a:lstStyle/>
          <a:p>
            <a:r>
              <a:rPr lang="en-US" altLang="en-US" sz="2400" dirty="0"/>
              <a:t>Attempts to preserve multicast ordering and reliability in spite of failures</a:t>
            </a:r>
          </a:p>
          <a:p>
            <a:r>
              <a:rPr lang="en-US" altLang="en-US" sz="2400" dirty="0"/>
              <a:t>Combines a membership protocol with a multicast protocol</a:t>
            </a:r>
          </a:p>
          <a:p>
            <a:r>
              <a:rPr lang="en-US" altLang="en-US" sz="2400" dirty="0"/>
              <a:t>Systems that implemented it (like Isis Systems) have been used in NYSE, French Air Traffic Control System, Swiss Stock Exchange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23E93237-1688-E6C0-EBBE-DB676A5D6699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6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Virtual Synchrony or View Synchrony</a:t>
            </a:r>
          </a:p>
        </p:txBody>
      </p:sp>
      <p:sp>
        <p:nvSpPr>
          <p:cNvPr id="101379" name="Slide Number Placeholder 1">
            <a:extLst>
              <a:ext uri="{FF2B5EF4-FFF2-40B4-BE49-F238E27FC236}">
                <a16:creationId xmlns:a16="http://schemas.microsoft.com/office/drawing/2014/main" id="{823A5BB2-0C68-ACE7-7428-E0154106A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A15E59-FC4F-44B7-959D-36ADE03C3FA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B307431B-3958-40F0-E98C-D338D5B47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28750"/>
            <a:ext cx="8534400" cy="371475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Each process maintains a membership list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The membership list is called a </a:t>
            </a:r>
            <a:r>
              <a:rPr lang="en-US" altLang="en-US" sz="2400" i="1" dirty="0">
                <a:solidFill>
                  <a:srgbClr val="FF0000"/>
                </a:solidFill>
                <a:ea typeface="ＭＳ Ｐゴシック" pitchFamily="34" charset="-128"/>
              </a:rPr>
              <a:t>View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An update to the membership list is called a </a:t>
            </a:r>
            <a:r>
              <a:rPr lang="en-US" altLang="en-US" sz="2400" i="1" dirty="0">
                <a:solidFill>
                  <a:srgbClr val="0000FF"/>
                </a:solidFill>
                <a:ea typeface="ＭＳ Ｐゴシック" pitchFamily="34" charset="-128"/>
              </a:rPr>
              <a:t>View Change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Process join, leave, or failure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Virtual synchrony guarantees that all </a:t>
            </a:r>
            <a:r>
              <a:rPr lang="en-US" altLang="en-US" sz="2400" b="1" dirty="0">
                <a:solidFill>
                  <a:srgbClr val="008000"/>
                </a:solidFill>
                <a:ea typeface="ＭＳ Ｐゴシック" pitchFamily="34" charset="-128"/>
              </a:rPr>
              <a:t>view changes are delivered in the same order at all correct processes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If a correct P1 process receives views, say {P1}, {P1, P2, P3}, {P1, P2}, {P1, P2, P4} then 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Any other correct process receives the </a:t>
            </a:r>
            <a:r>
              <a:rPr lang="en-US" altLang="en-US" sz="2000" i="1" dirty="0">
                <a:ea typeface="ＭＳ Ｐゴシック" pitchFamily="34" charset="-128"/>
              </a:rPr>
              <a:t>same sequence </a:t>
            </a:r>
            <a:r>
              <a:rPr lang="en-US" altLang="en-US" sz="2000" dirty="0">
                <a:ea typeface="ＭＳ Ｐゴシック" pitchFamily="34" charset="-128"/>
              </a:rPr>
              <a:t>of view changes (after it joins the group)</a:t>
            </a:r>
          </a:p>
          <a:p>
            <a:pPr lvl="2">
              <a:defRPr/>
            </a:pPr>
            <a:r>
              <a:rPr lang="en-US" altLang="en-US" sz="1800" dirty="0">
                <a:ea typeface="ＭＳ Ｐゴシック" pitchFamily="34" charset="-128"/>
              </a:rPr>
              <a:t>P2 receives views {P1, P2, P3}, {P1, P2}, {P1, P2, P4} </a:t>
            </a:r>
          </a:p>
          <a:p>
            <a:pPr>
              <a:defRPr/>
            </a:pPr>
            <a:r>
              <a:rPr lang="en-US" altLang="en-US" sz="2600" dirty="0">
                <a:ea typeface="ＭＳ Ｐゴシック" pitchFamily="34" charset="-128"/>
              </a:rPr>
              <a:t>Views may be delivered at different </a:t>
            </a:r>
            <a:r>
              <a:rPr lang="en-US" altLang="en-US" sz="2600" u="sng" dirty="0">
                <a:ea typeface="ＭＳ Ｐゴシック" pitchFamily="34" charset="-128"/>
              </a:rPr>
              <a:t>physical</a:t>
            </a:r>
            <a:r>
              <a:rPr lang="en-US" altLang="en-US" sz="2600" dirty="0">
                <a:ea typeface="ＭＳ Ｐゴシック" pitchFamily="34" charset="-128"/>
              </a:rPr>
              <a:t> times at processes,       but they are delivered in the same </a:t>
            </a:r>
            <a:r>
              <a:rPr lang="en-US" altLang="en-US" sz="2600" u="sng" dirty="0">
                <a:ea typeface="ＭＳ Ｐゴシック" pitchFamily="34" charset="-128"/>
              </a:rPr>
              <a:t>order</a:t>
            </a:r>
            <a:endParaRPr lang="en-US" altLang="en-US" sz="2600" dirty="0">
              <a:ea typeface="ＭＳ Ｐゴシック" pitchFamily="34" charset="-128"/>
            </a:endParaRP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C2E4CB29-AD14-CA26-796B-12BDFC098930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Views</a:t>
            </a:r>
          </a:p>
        </p:txBody>
      </p:sp>
      <p:sp>
        <p:nvSpPr>
          <p:cNvPr id="103427" name="Slide Number Placeholder 1">
            <a:extLst>
              <a:ext uri="{FF2B5EF4-FFF2-40B4-BE49-F238E27FC236}">
                <a16:creationId xmlns:a16="http://schemas.microsoft.com/office/drawing/2014/main" id="{DC99EA9F-47D0-0CC1-ABDF-5CF344696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AC8A51-D382-4295-BD51-C39D38E5E62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Content Placeholder 2">
            <a:extLst>
              <a:ext uri="{FF2B5EF4-FFF2-40B4-BE49-F238E27FC236}">
                <a16:creationId xmlns:a16="http://schemas.microsoft.com/office/drawing/2014/main" id="{BB6C7771-379E-1186-D4FE-C4C03A0AD8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276350"/>
            <a:ext cx="8686800" cy="3638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A multicast M is said to be “delivered in a view V at process P</a:t>
            </a:r>
            <a:r>
              <a:rPr lang="en-US" altLang="en-US" sz="2400" i="1"/>
              <a:t>i</a:t>
            </a:r>
            <a:r>
              <a:rPr lang="en-US" altLang="en-US" sz="2400"/>
              <a:t>” if 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P</a:t>
            </a:r>
            <a:r>
              <a:rPr lang="en-US" altLang="en-US" sz="2000" i="1"/>
              <a:t>i </a:t>
            </a:r>
            <a:r>
              <a:rPr lang="en-US" altLang="en-US" sz="2000">
                <a:solidFill>
                  <a:srgbClr val="FF0000"/>
                </a:solidFill>
              </a:rPr>
              <a:t>delivers</a:t>
            </a:r>
            <a:r>
              <a:rPr lang="en-US" altLang="en-US" sz="2000"/>
              <a:t> view V, and then sometime before P</a:t>
            </a:r>
            <a:r>
              <a:rPr lang="en-US" altLang="en-US" sz="2000" i="1"/>
              <a:t>i</a:t>
            </a:r>
            <a:r>
              <a:rPr lang="en-US" altLang="en-US" sz="2000"/>
              <a:t> </a:t>
            </a:r>
            <a:r>
              <a:rPr lang="en-US" altLang="en-US" sz="2000">
                <a:solidFill>
                  <a:srgbClr val="FF0000"/>
                </a:solidFill>
              </a:rPr>
              <a:t>delivers</a:t>
            </a:r>
            <a:r>
              <a:rPr lang="en-US" altLang="en-US" sz="2000"/>
              <a:t> the next view it delivers multicast M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Virtual synchrony ensures that 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sz="2000"/>
              <a:t> </a:t>
            </a:r>
            <a:r>
              <a:rPr lang="en-US" altLang="en-US" sz="2000" b="1">
                <a:solidFill>
                  <a:srgbClr val="008000"/>
                </a:solidFill>
              </a:rPr>
              <a:t>The set of multicasts delivered in a given view is the same set at all correct processes that were in that view</a:t>
            </a:r>
          </a:p>
          <a:p>
            <a:pPr lvl="2">
              <a:lnSpc>
                <a:spcPct val="90000"/>
              </a:lnSpc>
            </a:pPr>
            <a:r>
              <a:rPr lang="en-US" altLang="en-US" sz="1700" i="1"/>
              <a:t>What happens in a View, stays in that View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sz="2000"/>
              <a:t>The sender of the multicast message (and the send event) also belongs to that view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sz="2000"/>
              <a:t>If a process P</a:t>
            </a:r>
            <a:r>
              <a:rPr lang="en-US" altLang="en-US" sz="2000" i="1"/>
              <a:t>i </a:t>
            </a:r>
            <a:r>
              <a:rPr lang="en-US" altLang="en-US" sz="2000"/>
              <a:t>does not deliver a multicast M in view V while other processes in the view V delivered M in V, then P</a:t>
            </a:r>
            <a:r>
              <a:rPr lang="en-US" altLang="en-US" sz="2000" i="1"/>
              <a:t>i </a:t>
            </a:r>
            <a:r>
              <a:rPr lang="en-US" altLang="en-US" sz="2000"/>
              <a:t>will be </a:t>
            </a:r>
            <a:r>
              <a:rPr lang="en-US" altLang="en-US" sz="2000" i="1"/>
              <a:t>forcibly removed </a:t>
            </a:r>
            <a:r>
              <a:rPr lang="en-US" altLang="en-US" sz="2000"/>
              <a:t>from the next view delivered after V at the other processes</a:t>
            </a:r>
          </a:p>
          <a:p>
            <a:pPr lvl="1">
              <a:lnSpc>
                <a:spcPct val="90000"/>
              </a:lnSpc>
            </a:pPr>
            <a:endParaRPr lang="en-US" altLang="en-US" sz="2000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2AD5FE67-E384-E53D-D963-0BEE6791E882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 err="1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VSync</a:t>
            </a: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 Multicasts</a:t>
            </a:r>
          </a:p>
        </p:txBody>
      </p:sp>
      <p:sp>
        <p:nvSpPr>
          <p:cNvPr id="105475" name="Slide Number Placeholder 1">
            <a:extLst>
              <a:ext uri="{FF2B5EF4-FFF2-40B4-BE49-F238E27FC236}">
                <a16:creationId xmlns:a16="http://schemas.microsoft.com/office/drawing/2014/main" id="{79EF212E-FFC6-758B-CB5A-7D903795D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EBAF04-F498-418E-B9B3-BF93738FD1E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">
            <a:extLst>
              <a:ext uri="{FF2B5EF4-FFF2-40B4-BE49-F238E27FC236}">
                <a16:creationId xmlns:a16="http://schemas.microsoft.com/office/drawing/2014/main" id="{4A95BFFA-5656-96FD-657F-4817A4E90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07522" name="Group 1">
            <a:extLst>
              <a:ext uri="{FF2B5EF4-FFF2-40B4-BE49-F238E27FC236}">
                <a16:creationId xmlns:a16="http://schemas.microsoft.com/office/drawing/2014/main" id="{B322F14C-5065-5293-5A6D-97DFD2F391AA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9053513" cy="4171950"/>
            <a:chOff x="152400" y="685800"/>
            <a:chExt cx="9054424" cy="5562687"/>
          </a:xfrm>
        </p:grpSpPr>
        <p:grpSp>
          <p:nvGrpSpPr>
            <p:cNvPr id="107525" name="Group 3">
              <a:extLst>
                <a:ext uri="{FF2B5EF4-FFF2-40B4-BE49-F238E27FC236}">
                  <a16:creationId xmlns:a16="http://schemas.microsoft.com/office/drawing/2014/main" id="{0C330D9E-B59E-0F8B-1582-1FA21CB063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4" cy="4878002"/>
              <a:chOff x="152400" y="1143000"/>
              <a:chExt cx="8458424" cy="4878002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F92A106E-650B-C5BB-B8BD-09D86B687025}"/>
                  </a:ext>
                </a:extLst>
              </p:cNvPr>
              <p:cNvCxnSpPr/>
              <p:nvPr/>
            </p:nvCxnSpPr>
            <p:spPr bwMode="auto">
              <a:xfrm>
                <a:off x="914477" y="1372137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CC19707D-059B-B0F3-62C1-1DFD51393D7A}"/>
                  </a:ext>
                </a:extLst>
              </p:cNvPr>
              <p:cNvCxnSpPr/>
              <p:nvPr/>
            </p:nvCxnSpPr>
            <p:spPr bwMode="auto">
              <a:xfrm>
                <a:off x="914477" y="2819960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547" name="TextBox 9">
                <a:extLst>
                  <a:ext uri="{FF2B5EF4-FFF2-40B4-BE49-F238E27FC236}">
                    <a16:creationId xmlns:a16="http://schemas.microsoft.com/office/drawing/2014/main" id="{E1933D37-140D-A806-5B13-C6E396BE3B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7"/>
                <a:ext cx="884250" cy="615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41F2996E-915D-BEC6-0CC3-7303B8524420}"/>
                  </a:ext>
                </a:extLst>
              </p:cNvPr>
              <p:cNvCxnSpPr/>
              <p:nvPr/>
            </p:nvCxnSpPr>
            <p:spPr bwMode="auto">
              <a:xfrm>
                <a:off x="2133799" y="1372137"/>
                <a:ext cx="5410744" cy="289564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E4E21C84-C68D-00BD-7AEC-0A76A87A5992}"/>
                  </a:ext>
                </a:extLst>
              </p:cNvPr>
              <p:cNvCxnSpPr/>
              <p:nvPr/>
            </p:nvCxnSpPr>
            <p:spPr bwMode="auto">
              <a:xfrm>
                <a:off x="2133799" y="1372137"/>
                <a:ext cx="685869" cy="144782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E3ECAA9-C02D-57E0-5FC5-FAF64AE9ED6F}"/>
                  </a:ext>
                </a:extLst>
              </p:cNvPr>
              <p:cNvCxnSpPr/>
              <p:nvPr/>
            </p:nvCxnSpPr>
            <p:spPr bwMode="auto">
              <a:xfrm>
                <a:off x="990684" y="4267782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619F814C-9196-B06E-BFFA-97E90D18A047}"/>
                  </a:ext>
                </a:extLst>
              </p:cNvPr>
              <p:cNvCxnSpPr/>
              <p:nvPr/>
            </p:nvCxnSpPr>
            <p:spPr bwMode="auto">
              <a:xfrm>
                <a:off x="990684" y="5637288"/>
                <a:ext cx="4420045" cy="63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ED141ECB-359D-30E9-BCA8-14F3C4BE204C}"/>
                  </a:ext>
                </a:extLst>
              </p:cNvPr>
              <p:cNvCxnSpPr/>
              <p:nvPr/>
            </p:nvCxnSpPr>
            <p:spPr bwMode="auto">
              <a:xfrm>
                <a:off x="2133799" y="1372137"/>
                <a:ext cx="990700" cy="426515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32D4D52E-A59C-A955-8A2E-CE5A6A22BF44}"/>
                  </a:ext>
                </a:extLst>
              </p:cNvPr>
              <p:cNvCxnSpPr/>
              <p:nvPr/>
            </p:nvCxnSpPr>
            <p:spPr bwMode="auto">
              <a:xfrm flipV="1">
                <a:off x="3429330" y="1372137"/>
                <a:ext cx="685869" cy="144782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B2F459AB-4360-5C5D-2E32-EF5A82AC21ED}"/>
                  </a:ext>
                </a:extLst>
              </p:cNvPr>
              <p:cNvCxnSpPr/>
              <p:nvPr/>
            </p:nvCxnSpPr>
            <p:spPr bwMode="auto">
              <a:xfrm>
                <a:off x="3429330" y="2819960"/>
                <a:ext cx="762077" cy="144782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00FEF649-E8A5-C15D-85F3-88134F2A8EB4}"/>
                  </a:ext>
                </a:extLst>
              </p:cNvPr>
              <p:cNvCxnSpPr/>
              <p:nvPr/>
            </p:nvCxnSpPr>
            <p:spPr bwMode="auto">
              <a:xfrm>
                <a:off x="3429330" y="2819960"/>
                <a:ext cx="3048307" cy="281732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556" name="TextBox 6">
                <a:extLst>
                  <a:ext uri="{FF2B5EF4-FFF2-40B4-BE49-F238E27FC236}">
                    <a16:creationId xmlns:a16="http://schemas.microsoft.com/office/drawing/2014/main" id="{9D9AC50B-EC89-09A7-36EC-7B6E618C22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599"/>
                <a:ext cx="509738" cy="615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07557" name="TextBox 24">
                <a:extLst>
                  <a:ext uri="{FF2B5EF4-FFF2-40B4-BE49-F238E27FC236}">
                    <a16:creationId xmlns:a16="http://schemas.microsoft.com/office/drawing/2014/main" id="{3EF206A5-481C-667E-AE70-2248F7CF8F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8" cy="615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07558" name="TextBox 26">
                <a:extLst>
                  <a:ext uri="{FF2B5EF4-FFF2-40B4-BE49-F238E27FC236}">
                    <a16:creationId xmlns:a16="http://schemas.microsoft.com/office/drawing/2014/main" id="{2F799EC8-F4D9-C9F2-79DC-15D783BFB2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399"/>
                <a:ext cx="509738" cy="615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07559" name="TextBox 26">
                <a:extLst>
                  <a:ext uri="{FF2B5EF4-FFF2-40B4-BE49-F238E27FC236}">
                    <a16:creationId xmlns:a16="http://schemas.microsoft.com/office/drawing/2014/main" id="{8A767AE1-680C-970A-EE5C-EB5DDE630A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40"/>
                <a:ext cx="509738" cy="615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9128FB59-0BB6-BE7C-D3EC-B4B338C241D6}"/>
                  </a:ext>
                </a:extLst>
              </p:cNvPr>
              <p:cNvCxnSpPr/>
              <p:nvPr/>
            </p:nvCxnSpPr>
            <p:spPr bwMode="auto">
              <a:xfrm flipV="1">
                <a:off x="4115199" y="1372137"/>
                <a:ext cx="1676569" cy="426515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FFBDD196-14A5-18D5-9DBE-EF54BB528B5D}"/>
                  </a:ext>
                </a:extLst>
              </p:cNvPr>
              <p:cNvCxnSpPr/>
              <p:nvPr/>
            </p:nvCxnSpPr>
            <p:spPr bwMode="auto">
              <a:xfrm flipV="1">
                <a:off x="4115199" y="2819960"/>
                <a:ext cx="2438645" cy="281732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D7130207-572E-1996-52D9-2059C71AE30B}"/>
                  </a:ext>
                </a:extLst>
              </p:cNvPr>
              <p:cNvCxnSpPr/>
              <p:nvPr/>
            </p:nvCxnSpPr>
            <p:spPr bwMode="auto">
              <a:xfrm flipV="1">
                <a:off x="4115199" y="4267782"/>
                <a:ext cx="1981399" cy="136950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526" name="TextBox 24">
              <a:extLst>
                <a:ext uri="{FF2B5EF4-FFF2-40B4-BE49-F238E27FC236}">
                  <a16:creationId xmlns:a16="http://schemas.microsoft.com/office/drawing/2014/main" id="{DD746A38-C432-C9C4-FDA9-E5A751675E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B79911A-3A73-7756-B8E8-386667B8AE69}"/>
                </a:ext>
              </a:extLst>
            </p:cNvPr>
            <p:cNvCxnSpPr/>
            <p:nvPr/>
          </p:nvCxnSpPr>
          <p:spPr bwMode="auto">
            <a:xfrm flipV="1">
              <a:off x="1524138" y="1066806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28" name="TextBox 24">
              <a:extLst>
                <a:ext uri="{FF2B5EF4-FFF2-40B4-BE49-F238E27FC236}">
                  <a16:creationId xmlns:a16="http://schemas.microsoft.com/office/drawing/2014/main" id="{0A3776D8-89B8-B0DE-3203-245E07BA5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C8ED2579-F22B-807F-EBBE-519AD9C34972}"/>
                </a:ext>
              </a:extLst>
            </p:cNvPr>
            <p:cNvCxnSpPr/>
            <p:nvPr/>
          </p:nvCxnSpPr>
          <p:spPr bwMode="auto">
            <a:xfrm flipV="1">
              <a:off x="1676553" y="2514629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0" name="TextBox 24">
              <a:extLst>
                <a:ext uri="{FF2B5EF4-FFF2-40B4-BE49-F238E27FC236}">
                  <a16:creationId xmlns:a16="http://schemas.microsoft.com/office/drawing/2014/main" id="{FA0EC00C-FCD3-25FC-560C-0F002DBDF3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3"/>
              <a:ext cx="204073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7297E658-107A-7676-51D0-E776F3D1B73C}"/>
                </a:ext>
              </a:extLst>
            </p:cNvPr>
            <p:cNvCxnSpPr/>
            <p:nvPr/>
          </p:nvCxnSpPr>
          <p:spPr bwMode="auto">
            <a:xfrm flipV="1">
              <a:off x="1295515" y="3962451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2" name="TextBox 24">
              <a:extLst>
                <a:ext uri="{FF2B5EF4-FFF2-40B4-BE49-F238E27FC236}">
                  <a16:creationId xmlns:a16="http://schemas.microsoft.com/office/drawing/2014/main" id="{3A29F847-4D6C-8BF1-F817-7049381B8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3"/>
              <a:ext cx="204073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2D1BCBA-7C78-F2D1-428B-BBF3B08EB538}"/>
                </a:ext>
              </a:extLst>
            </p:cNvPr>
            <p:cNvCxnSpPr/>
            <p:nvPr/>
          </p:nvCxnSpPr>
          <p:spPr bwMode="auto">
            <a:xfrm flipV="1">
              <a:off x="1541603" y="5334073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EAC009AE-7B4B-99FC-DF99-912981CF2B83}"/>
                </a:ext>
              </a:extLst>
            </p:cNvPr>
            <p:cNvSpPr/>
            <p:nvPr/>
          </p:nvSpPr>
          <p:spPr>
            <a:xfrm>
              <a:off x="5334521" y="5181670"/>
              <a:ext cx="457246" cy="609610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7535" name="TextBox 40">
              <a:extLst>
                <a:ext uri="{FF2B5EF4-FFF2-40B4-BE49-F238E27FC236}">
                  <a16:creationId xmlns:a16="http://schemas.microsoft.com/office/drawing/2014/main" id="{329BB76F-3170-B72C-954E-A4EC3C22CD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4999"/>
              <a:ext cx="783058" cy="533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07536" name="TextBox 24">
              <a:extLst>
                <a:ext uri="{FF2B5EF4-FFF2-40B4-BE49-F238E27FC236}">
                  <a16:creationId xmlns:a16="http://schemas.microsoft.com/office/drawing/2014/main" id="{F6183E79-51AA-E933-2F00-7F5FDAE65C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73922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88FE996-7CC9-B50D-3069-2F81A8F0DEFD}"/>
                </a:ext>
              </a:extLst>
            </p:cNvPr>
            <p:cNvCxnSpPr/>
            <p:nvPr/>
          </p:nvCxnSpPr>
          <p:spPr bwMode="auto">
            <a:xfrm flipV="1">
              <a:off x="7849374" y="1056223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8" name="TextBox 24">
              <a:extLst>
                <a:ext uri="{FF2B5EF4-FFF2-40B4-BE49-F238E27FC236}">
                  <a16:creationId xmlns:a16="http://schemas.microsoft.com/office/drawing/2014/main" id="{2735B19D-89F9-BE33-535E-FC340DF477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73922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FBA52B0-903E-3688-D9DA-60617B8A1422}"/>
                </a:ext>
              </a:extLst>
            </p:cNvPr>
            <p:cNvCxnSpPr/>
            <p:nvPr/>
          </p:nvCxnSpPr>
          <p:spPr bwMode="auto">
            <a:xfrm flipV="1">
              <a:off x="8001790" y="2504046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40" name="TextBox 24">
              <a:extLst>
                <a:ext uri="{FF2B5EF4-FFF2-40B4-BE49-F238E27FC236}">
                  <a16:creationId xmlns:a16="http://schemas.microsoft.com/office/drawing/2014/main" id="{DFB9935C-EB01-54EB-C207-DCAEEC20E6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3581399"/>
              <a:ext cx="173922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9F0AF872-E57E-E1AE-325F-E24962FBBDCA}"/>
                </a:ext>
              </a:extLst>
            </p:cNvPr>
            <p:cNvCxnSpPr/>
            <p:nvPr/>
          </p:nvCxnSpPr>
          <p:spPr bwMode="auto">
            <a:xfrm flipV="1">
              <a:off x="7620751" y="3951868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42" name="TextBox 6">
              <a:extLst>
                <a:ext uri="{FF2B5EF4-FFF2-40B4-BE49-F238E27FC236}">
                  <a16:creationId xmlns:a16="http://schemas.microsoft.com/office/drawing/2014/main" id="{2AB6982A-D84D-41D9-66E9-55A063AAA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1"/>
              <a:ext cx="612233" cy="615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07543" name="TextBox 6">
              <a:extLst>
                <a:ext uri="{FF2B5EF4-FFF2-40B4-BE49-F238E27FC236}">
                  <a16:creationId xmlns:a16="http://schemas.microsoft.com/office/drawing/2014/main" id="{1AECDA27-2C82-316D-8958-E6DF6198E4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220"/>
              <a:ext cx="612233" cy="615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07544" name="TextBox 6">
              <a:extLst>
                <a:ext uri="{FF2B5EF4-FFF2-40B4-BE49-F238E27FC236}">
                  <a16:creationId xmlns:a16="http://schemas.microsoft.com/office/drawing/2014/main" id="{03027154-C362-B67E-FA00-BDAA97954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801"/>
              <a:ext cx="612233" cy="615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</p:grpSp>
      <p:sp>
        <p:nvSpPr>
          <p:cNvPr id="107523" name="TextBox 51">
            <a:extLst>
              <a:ext uri="{FF2B5EF4-FFF2-40B4-BE49-F238E27FC236}">
                <a16:creationId xmlns:a16="http://schemas.microsoft.com/office/drawing/2014/main" id="{D479B6B0-3569-04A8-A653-8974409D1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552950"/>
            <a:ext cx="3467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Satisfies virtual synchrony</a:t>
            </a:r>
          </a:p>
        </p:txBody>
      </p:sp>
      <p:sp>
        <p:nvSpPr>
          <p:cNvPr id="107524" name="Slide Number Placeholder 1">
            <a:extLst>
              <a:ext uri="{FF2B5EF4-FFF2-40B4-BE49-F238E27FC236}">
                <a16:creationId xmlns:a16="http://schemas.microsoft.com/office/drawing/2014/main" id="{1D09A68F-ADCE-1181-65D3-317F4BFE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30D158-01FF-4701-8942-E9E0AB85FA5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1">
            <a:extLst>
              <a:ext uri="{FF2B5EF4-FFF2-40B4-BE49-F238E27FC236}">
                <a16:creationId xmlns:a16="http://schemas.microsoft.com/office/drawing/2014/main" id="{452BC533-FCD4-C965-D016-0DB410F2B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09570" name="Group 1">
            <a:extLst>
              <a:ext uri="{FF2B5EF4-FFF2-40B4-BE49-F238E27FC236}">
                <a16:creationId xmlns:a16="http://schemas.microsoft.com/office/drawing/2014/main" id="{2BB6BA15-DE79-EA99-7896-CF214F0037C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9053513" cy="4500563"/>
            <a:chOff x="152400" y="685800"/>
            <a:chExt cx="9054424" cy="5999935"/>
          </a:xfrm>
        </p:grpSpPr>
        <p:grpSp>
          <p:nvGrpSpPr>
            <p:cNvPr id="109572" name="Group 3">
              <a:extLst>
                <a:ext uri="{FF2B5EF4-FFF2-40B4-BE49-F238E27FC236}">
                  <a16:creationId xmlns:a16="http://schemas.microsoft.com/office/drawing/2014/main" id="{AE5AF3DD-E8AC-28D3-AAD9-FA57C4FA0B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4" cy="4877916"/>
              <a:chOff x="152400" y="1143000"/>
              <a:chExt cx="8458424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C4E09F1-A214-D400-5D12-87A21F15CE10}"/>
                  </a:ext>
                </a:extLst>
              </p:cNvPr>
              <p:cNvCxnSpPr/>
              <p:nvPr/>
            </p:nvCxnSpPr>
            <p:spPr bwMode="auto">
              <a:xfrm>
                <a:off x="914477" y="1372057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86AFD061-9682-DA9C-C305-4F5F14C7571B}"/>
                  </a:ext>
                </a:extLst>
              </p:cNvPr>
              <p:cNvCxnSpPr/>
              <p:nvPr/>
            </p:nvCxnSpPr>
            <p:spPr bwMode="auto">
              <a:xfrm>
                <a:off x="914477" y="2819660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595" name="TextBox 9">
                <a:extLst>
                  <a:ext uri="{FF2B5EF4-FFF2-40B4-BE49-F238E27FC236}">
                    <a16:creationId xmlns:a16="http://schemas.microsoft.com/office/drawing/2014/main" id="{56AC94D5-A0D5-E5DF-7C09-FA6747E0E7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50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B96A138F-6C0F-94CF-2E40-85A5C769CACA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5410744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2A0CAC8F-5684-59EC-50F3-5A4E12F354A4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A30BC9BA-CCA5-B6B7-BDE8-B95A5296E5B3}"/>
                  </a:ext>
                </a:extLst>
              </p:cNvPr>
              <p:cNvCxnSpPr/>
              <p:nvPr/>
            </p:nvCxnSpPr>
            <p:spPr bwMode="auto">
              <a:xfrm>
                <a:off x="990684" y="4267264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20DDC78A-61DB-7473-00D3-37AADDA535D1}"/>
                  </a:ext>
                </a:extLst>
              </p:cNvPr>
              <p:cNvCxnSpPr/>
              <p:nvPr/>
            </p:nvCxnSpPr>
            <p:spPr bwMode="auto">
              <a:xfrm>
                <a:off x="990684" y="5638677"/>
                <a:ext cx="4420045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0FB96574-90CF-561E-FCBB-3FD27BCE5A93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9907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7C51E4F7-FC09-E4E3-722E-7A76DA0D9548}"/>
                  </a:ext>
                </a:extLst>
              </p:cNvPr>
              <p:cNvCxnSpPr/>
              <p:nvPr/>
            </p:nvCxnSpPr>
            <p:spPr bwMode="auto">
              <a:xfrm flipV="1">
                <a:off x="3429330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E8B2AC58-4B0E-009C-EC62-7DA14254EC80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762077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AC48AB33-9B5F-385A-FE7A-595EE6638C03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3048307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604" name="TextBox 6">
                <a:extLst>
                  <a:ext uri="{FF2B5EF4-FFF2-40B4-BE49-F238E27FC236}">
                    <a16:creationId xmlns:a16="http://schemas.microsoft.com/office/drawing/2014/main" id="{3EE62765-DD04-5D1E-7A02-4AE2982224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09605" name="TextBox 24">
                <a:extLst>
                  <a:ext uri="{FF2B5EF4-FFF2-40B4-BE49-F238E27FC236}">
                    <a16:creationId xmlns:a16="http://schemas.microsoft.com/office/drawing/2014/main" id="{1F92D0DF-1C14-888D-CF63-25C3A872AA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09606" name="TextBox 26">
                <a:extLst>
                  <a:ext uri="{FF2B5EF4-FFF2-40B4-BE49-F238E27FC236}">
                    <a16:creationId xmlns:a16="http://schemas.microsoft.com/office/drawing/2014/main" id="{D955D83E-75CC-480A-8AED-B8EEDF7217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09607" name="TextBox 26">
                <a:extLst>
                  <a:ext uri="{FF2B5EF4-FFF2-40B4-BE49-F238E27FC236}">
                    <a16:creationId xmlns:a16="http://schemas.microsoft.com/office/drawing/2014/main" id="{4BC4E232-4825-9D67-92BE-BE4A3AAB5D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7787973D-296B-806D-7640-A046302E2802}"/>
                  </a:ext>
                </a:extLst>
              </p:cNvPr>
              <p:cNvCxnSpPr/>
              <p:nvPr/>
            </p:nvCxnSpPr>
            <p:spPr bwMode="auto">
              <a:xfrm flipV="1">
                <a:off x="4115199" y="1372057"/>
                <a:ext cx="1676569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932C567E-642C-0BD3-E0AA-2519455ADB14}"/>
                  </a:ext>
                </a:extLst>
              </p:cNvPr>
              <p:cNvCxnSpPr/>
              <p:nvPr/>
            </p:nvCxnSpPr>
            <p:spPr bwMode="auto">
              <a:xfrm flipV="1">
                <a:off x="4115199" y="2819660"/>
                <a:ext cx="2438645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40952A0E-00FA-B9C9-F8A2-C11A2DC92F07}"/>
                  </a:ext>
                </a:extLst>
              </p:cNvPr>
              <p:cNvCxnSpPr/>
              <p:nvPr/>
            </p:nvCxnSpPr>
            <p:spPr bwMode="auto">
              <a:xfrm flipV="1">
                <a:off x="4115199" y="4267264"/>
                <a:ext cx="1981399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9573" name="TextBox 24">
              <a:extLst>
                <a:ext uri="{FF2B5EF4-FFF2-40B4-BE49-F238E27FC236}">
                  <a16:creationId xmlns:a16="http://schemas.microsoft.com/office/drawing/2014/main" id="{EEA33D5A-896B-8A5D-0C9D-68E69FC191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8827678-780A-744E-1EF5-0FA9D3462686}"/>
                </a:ext>
              </a:extLst>
            </p:cNvPr>
            <p:cNvCxnSpPr/>
            <p:nvPr/>
          </p:nvCxnSpPr>
          <p:spPr bwMode="auto">
            <a:xfrm flipV="1">
              <a:off x="1524138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75" name="TextBox 24">
              <a:extLst>
                <a:ext uri="{FF2B5EF4-FFF2-40B4-BE49-F238E27FC236}">
                  <a16:creationId xmlns:a16="http://schemas.microsoft.com/office/drawing/2014/main" id="{3EF2B9EC-8A6B-EE1B-2CD2-51CCE43E88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1DB8796-BF32-8341-46EB-B5CC2407D8FA}"/>
                </a:ext>
              </a:extLst>
            </p:cNvPr>
            <p:cNvCxnSpPr/>
            <p:nvPr/>
          </p:nvCxnSpPr>
          <p:spPr bwMode="auto">
            <a:xfrm flipV="1">
              <a:off x="1676553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77" name="TextBox 24">
              <a:extLst>
                <a:ext uri="{FF2B5EF4-FFF2-40B4-BE49-F238E27FC236}">
                  <a16:creationId xmlns:a16="http://schemas.microsoft.com/office/drawing/2014/main" id="{4CD4E37F-17FB-E7BE-31F7-BB6AEA7D78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857B6686-4874-E64F-9109-C980CBCA2041}"/>
                </a:ext>
              </a:extLst>
            </p:cNvPr>
            <p:cNvCxnSpPr/>
            <p:nvPr/>
          </p:nvCxnSpPr>
          <p:spPr bwMode="auto">
            <a:xfrm flipV="1">
              <a:off x="1295515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79" name="TextBox 24">
              <a:extLst>
                <a:ext uri="{FF2B5EF4-FFF2-40B4-BE49-F238E27FC236}">
                  <a16:creationId xmlns:a16="http://schemas.microsoft.com/office/drawing/2014/main" id="{3CA654C5-0DD4-1673-E9F9-BE156A728B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F469071-D460-794D-7333-F5E518C0E42D}"/>
                </a:ext>
              </a:extLst>
            </p:cNvPr>
            <p:cNvCxnSpPr/>
            <p:nvPr/>
          </p:nvCxnSpPr>
          <p:spPr bwMode="auto">
            <a:xfrm flipV="1">
              <a:off x="1541603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81" name="TextBox 24">
              <a:extLst>
                <a:ext uri="{FF2B5EF4-FFF2-40B4-BE49-F238E27FC236}">
                  <a16:creationId xmlns:a16="http://schemas.microsoft.com/office/drawing/2014/main" id="{73A739E0-5476-F843-66B0-FCEA0445DB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57D85C8-8F75-0B2B-600E-B40614D24C79}"/>
                </a:ext>
              </a:extLst>
            </p:cNvPr>
            <p:cNvCxnSpPr/>
            <p:nvPr/>
          </p:nvCxnSpPr>
          <p:spPr bwMode="auto">
            <a:xfrm flipV="1">
              <a:off x="7849374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83" name="TextBox 24">
              <a:extLst>
                <a:ext uri="{FF2B5EF4-FFF2-40B4-BE49-F238E27FC236}">
                  <a16:creationId xmlns:a16="http://schemas.microsoft.com/office/drawing/2014/main" id="{7ACB02B7-0825-E520-6984-CADF58C8AE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99F0AEE-BCF6-CDD5-E8B8-A7A96EFAB4F7}"/>
                </a:ext>
              </a:extLst>
            </p:cNvPr>
            <p:cNvCxnSpPr/>
            <p:nvPr/>
          </p:nvCxnSpPr>
          <p:spPr bwMode="auto">
            <a:xfrm flipV="1">
              <a:off x="8001790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85" name="TextBox 24">
              <a:extLst>
                <a:ext uri="{FF2B5EF4-FFF2-40B4-BE49-F238E27FC236}">
                  <a16:creationId xmlns:a16="http://schemas.microsoft.com/office/drawing/2014/main" id="{573F689C-581B-F069-DA32-FEF9A1122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7000" y="35814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8B6A53D-78B7-4FA0-3C95-7080BF86EBA9}"/>
                </a:ext>
              </a:extLst>
            </p:cNvPr>
            <p:cNvCxnSpPr/>
            <p:nvPr/>
          </p:nvCxnSpPr>
          <p:spPr bwMode="auto">
            <a:xfrm flipV="1">
              <a:off x="6858675" y="3951373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87" name="TextBox 6">
              <a:extLst>
                <a:ext uri="{FF2B5EF4-FFF2-40B4-BE49-F238E27FC236}">
                  <a16:creationId xmlns:a16="http://schemas.microsoft.com/office/drawing/2014/main" id="{2D563494-F8DE-1F3B-AB79-6083BFFCF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09588" name="TextBox 6">
              <a:extLst>
                <a:ext uri="{FF2B5EF4-FFF2-40B4-BE49-F238E27FC236}">
                  <a16:creationId xmlns:a16="http://schemas.microsoft.com/office/drawing/2014/main" id="{BDD2D119-CE96-4695-77C8-DE73D055A3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09589" name="TextBox 6">
              <a:extLst>
                <a:ext uri="{FF2B5EF4-FFF2-40B4-BE49-F238E27FC236}">
                  <a16:creationId xmlns:a16="http://schemas.microsoft.com/office/drawing/2014/main" id="{2790D697-2ED1-8B2F-AB49-D35E551B16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09590" name="TextBox 1">
              <a:extLst>
                <a:ext uri="{FF2B5EF4-FFF2-40B4-BE49-F238E27FC236}">
                  <a16:creationId xmlns:a16="http://schemas.microsoft.com/office/drawing/2014/main" id="{3335E7CD-F9F3-A8B5-FC3D-074BB4BB5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440754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Does not satisfy virtual synchrony</a:t>
              </a:r>
            </a:p>
          </p:txBody>
        </p:sp>
        <p:sp>
          <p:nvSpPr>
            <p:cNvPr id="42" name="Lightning Bolt 41">
              <a:extLst>
                <a:ext uri="{FF2B5EF4-FFF2-40B4-BE49-F238E27FC236}">
                  <a16:creationId xmlns:a16="http://schemas.microsoft.com/office/drawing/2014/main" id="{E13A181F-4447-F512-3E2A-ADB232308ED0}"/>
                </a:ext>
              </a:extLst>
            </p:cNvPr>
            <p:cNvSpPr/>
            <p:nvPr/>
          </p:nvSpPr>
          <p:spPr>
            <a:xfrm>
              <a:off x="5334521" y="5180989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9592" name="TextBox 51">
              <a:extLst>
                <a:ext uri="{FF2B5EF4-FFF2-40B4-BE49-F238E27FC236}">
                  <a16:creationId xmlns:a16="http://schemas.microsoft.com/office/drawing/2014/main" id="{05FE9866-5C3A-CFEF-ABC0-4A6D49A9AE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4999"/>
              <a:ext cx="783058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</p:grpSp>
      <p:sp>
        <p:nvSpPr>
          <p:cNvPr id="109571" name="Slide Number Placeholder 1">
            <a:extLst>
              <a:ext uri="{FF2B5EF4-FFF2-40B4-BE49-F238E27FC236}">
                <a16:creationId xmlns:a16="http://schemas.microsoft.com/office/drawing/2014/main" id="{3AB31868-DE86-7C85-6368-BE885FE5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063540-364C-4977-A96D-BD2492F25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>
            <a:extLst>
              <a:ext uri="{FF2B5EF4-FFF2-40B4-BE49-F238E27FC236}">
                <a16:creationId xmlns:a16="http://schemas.microsoft.com/office/drawing/2014/main" id="{51020249-A05A-97EE-9B61-BB7ACF857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11618" name="Group 1">
            <a:extLst>
              <a:ext uri="{FF2B5EF4-FFF2-40B4-BE49-F238E27FC236}">
                <a16:creationId xmlns:a16="http://schemas.microsoft.com/office/drawing/2014/main" id="{8D0740CD-F783-0D29-46E6-C92E3BDF3A64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8751888" cy="4500563"/>
            <a:chOff x="152400" y="685800"/>
            <a:chExt cx="8752958" cy="5999935"/>
          </a:xfrm>
        </p:grpSpPr>
        <p:grpSp>
          <p:nvGrpSpPr>
            <p:cNvPr id="111620" name="Group 3">
              <a:extLst>
                <a:ext uri="{FF2B5EF4-FFF2-40B4-BE49-F238E27FC236}">
                  <a16:creationId xmlns:a16="http://schemas.microsoft.com/office/drawing/2014/main" id="{6A76F9D8-6E4E-5705-24C0-9C5C20545D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683" cy="4877916"/>
              <a:chOff x="152400" y="1143000"/>
              <a:chExt cx="8458683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8764505B-66B2-BA05-C162-48D93B1A8478}"/>
                  </a:ext>
                </a:extLst>
              </p:cNvPr>
              <p:cNvCxnSpPr/>
              <p:nvPr/>
            </p:nvCxnSpPr>
            <p:spPr bwMode="auto">
              <a:xfrm>
                <a:off x="914493" y="1372057"/>
                <a:ext cx="76209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12E66B0F-BF5A-DE87-BD3C-6D5A7DEB5860}"/>
                  </a:ext>
                </a:extLst>
              </p:cNvPr>
              <p:cNvCxnSpPr/>
              <p:nvPr/>
            </p:nvCxnSpPr>
            <p:spPr bwMode="auto">
              <a:xfrm>
                <a:off x="914493" y="2819660"/>
                <a:ext cx="76209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641" name="TextBox 9">
                <a:extLst>
                  <a:ext uri="{FF2B5EF4-FFF2-40B4-BE49-F238E27FC236}">
                    <a16:creationId xmlns:a16="http://schemas.microsoft.com/office/drawing/2014/main" id="{50663FFB-648E-868C-D3DB-FCE73B2CF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77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55D8D72F-D31C-D4C5-D5BD-BC1176C10BCB}"/>
                  </a:ext>
                </a:extLst>
              </p:cNvPr>
              <p:cNvCxnSpPr/>
              <p:nvPr/>
            </p:nvCxnSpPr>
            <p:spPr bwMode="auto">
              <a:xfrm>
                <a:off x="2133842" y="1372057"/>
                <a:ext cx="5410861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CD75C25F-0EA8-6ADB-5C22-6C53F86EBD7D}"/>
                  </a:ext>
                </a:extLst>
              </p:cNvPr>
              <p:cNvCxnSpPr/>
              <p:nvPr/>
            </p:nvCxnSpPr>
            <p:spPr bwMode="auto">
              <a:xfrm>
                <a:off x="2133842" y="1372057"/>
                <a:ext cx="685884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3647E2BB-AB79-032A-D0B6-844DB1DE1B7A}"/>
                  </a:ext>
                </a:extLst>
              </p:cNvPr>
              <p:cNvCxnSpPr/>
              <p:nvPr/>
            </p:nvCxnSpPr>
            <p:spPr bwMode="auto">
              <a:xfrm>
                <a:off x="990702" y="4267264"/>
                <a:ext cx="76209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8E351093-1BF5-8A7E-EAEF-9E5EB9A1B876}"/>
                  </a:ext>
                </a:extLst>
              </p:cNvPr>
              <p:cNvCxnSpPr/>
              <p:nvPr/>
            </p:nvCxnSpPr>
            <p:spPr bwMode="auto">
              <a:xfrm>
                <a:off x="990702" y="5638677"/>
                <a:ext cx="4420140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F3A09AF-C9A1-7501-D59F-30593C2E4E96}"/>
                  </a:ext>
                </a:extLst>
              </p:cNvPr>
              <p:cNvCxnSpPr/>
              <p:nvPr/>
            </p:nvCxnSpPr>
            <p:spPr bwMode="auto">
              <a:xfrm>
                <a:off x="2133842" y="1372057"/>
                <a:ext cx="990721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69B521C-5450-3956-9FEF-CE570D9C967A}"/>
                  </a:ext>
                </a:extLst>
              </p:cNvPr>
              <p:cNvCxnSpPr/>
              <p:nvPr/>
            </p:nvCxnSpPr>
            <p:spPr bwMode="auto">
              <a:xfrm flipV="1">
                <a:off x="3429401" y="1372057"/>
                <a:ext cx="685884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0517396B-1081-A259-EE81-DD62D1B54FDE}"/>
                  </a:ext>
                </a:extLst>
              </p:cNvPr>
              <p:cNvCxnSpPr/>
              <p:nvPr/>
            </p:nvCxnSpPr>
            <p:spPr bwMode="auto">
              <a:xfrm>
                <a:off x="3429401" y="2819660"/>
                <a:ext cx="762093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4C69B5CB-DCFF-EEFC-39DB-45F530EB5DF7}"/>
                  </a:ext>
                </a:extLst>
              </p:cNvPr>
              <p:cNvCxnSpPr/>
              <p:nvPr/>
            </p:nvCxnSpPr>
            <p:spPr bwMode="auto">
              <a:xfrm>
                <a:off x="3429401" y="2819660"/>
                <a:ext cx="3048373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650" name="TextBox 6">
                <a:extLst>
                  <a:ext uri="{FF2B5EF4-FFF2-40B4-BE49-F238E27FC236}">
                    <a16:creationId xmlns:a16="http://schemas.microsoft.com/office/drawing/2014/main" id="{0CA9701A-3550-B450-624B-C88350B548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54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11651" name="TextBox 24">
                <a:extLst>
                  <a:ext uri="{FF2B5EF4-FFF2-40B4-BE49-F238E27FC236}">
                    <a16:creationId xmlns:a16="http://schemas.microsoft.com/office/drawing/2014/main" id="{1BDEC70B-8C68-EE69-2CEB-DA54E04C34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54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11652" name="TextBox 26">
                <a:extLst>
                  <a:ext uri="{FF2B5EF4-FFF2-40B4-BE49-F238E27FC236}">
                    <a16:creationId xmlns:a16="http://schemas.microsoft.com/office/drawing/2014/main" id="{FF54767E-31BB-9A0B-F54B-591AE1816D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54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11653" name="TextBox 26">
                <a:extLst>
                  <a:ext uri="{FF2B5EF4-FFF2-40B4-BE49-F238E27FC236}">
                    <a16:creationId xmlns:a16="http://schemas.microsoft.com/office/drawing/2014/main" id="{91910D73-AC52-F95B-23A7-5F27BB9265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54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FACF7446-FE1D-4382-8BF4-63524AEF2F56}"/>
                  </a:ext>
                </a:extLst>
              </p:cNvPr>
              <p:cNvCxnSpPr/>
              <p:nvPr/>
            </p:nvCxnSpPr>
            <p:spPr bwMode="auto">
              <a:xfrm flipV="1">
                <a:off x="4115284" y="1372057"/>
                <a:ext cx="1676605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F1FF5863-75A1-DF0F-D643-A7E32E24B213}"/>
                  </a:ext>
                </a:extLst>
              </p:cNvPr>
              <p:cNvCxnSpPr/>
              <p:nvPr/>
            </p:nvCxnSpPr>
            <p:spPr bwMode="auto">
              <a:xfrm flipV="1">
                <a:off x="4115284" y="2819660"/>
                <a:ext cx="2438698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3FA63823-2772-750B-4AC9-127B1F406857}"/>
                  </a:ext>
                </a:extLst>
              </p:cNvPr>
              <p:cNvCxnSpPr/>
              <p:nvPr/>
            </p:nvCxnSpPr>
            <p:spPr bwMode="auto">
              <a:xfrm flipV="1">
                <a:off x="4115284" y="4267264"/>
                <a:ext cx="1981442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621" name="TextBox 24">
              <a:extLst>
                <a:ext uri="{FF2B5EF4-FFF2-40B4-BE49-F238E27FC236}">
                  <a16:creationId xmlns:a16="http://schemas.microsoft.com/office/drawing/2014/main" id="{BCFE8CAB-AA51-FF18-7117-6459973355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97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ED8F04F-0C48-D76B-D3C0-7606C0408D5C}"/>
                </a:ext>
              </a:extLst>
            </p:cNvPr>
            <p:cNvCxnSpPr/>
            <p:nvPr/>
          </p:nvCxnSpPr>
          <p:spPr bwMode="auto">
            <a:xfrm flipV="1">
              <a:off x="1524168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23" name="TextBox 24">
              <a:extLst>
                <a:ext uri="{FF2B5EF4-FFF2-40B4-BE49-F238E27FC236}">
                  <a16:creationId xmlns:a16="http://schemas.microsoft.com/office/drawing/2014/main" id="{70D66049-8AC8-C342-96D5-6E019B2E4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97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9E38502-7D20-A0E3-245B-6C88F5A5CD73}"/>
                </a:ext>
              </a:extLst>
            </p:cNvPr>
            <p:cNvCxnSpPr/>
            <p:nvPr/>
          </p:nvCxnSpPr>
          <p:spPr bwMode="auto">
            <a:xfrm flipV="1">
              <a:off x="1676586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25" name="TextBox 24">
              <a:extLst>
                <a:ext uri="{FF2B5EF4-FFF2-40B4-BE49-F238E27FC236}">
                  <a16:creationId xmlns:a16="http://schemas.microsoft.com/office/drawing/2014/main" id="{956BAFE8-4706-EF76-BA13-CB1F7642B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97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7F5FC50-CD35-5F15-3E95-424908F08D02}"/>
                </a:ext>
              </a:extLst>
            </p:cNvPr>
            <p:cNvCxnSpPr/>
            <p:nvPr/>
          </p:nvCxnSpPr>
          <p:spPr bwMode="auto">
            <a:xfrm flipV="1">
              <a:off x="1295540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27" name="TextBox 24">
              <a:extLst>
                <a:ext uri="{FF2B5EF4-FFF2-40B4-BE49-F238E27FC236}">
                  <a16:creationId xmlns:a16="http://schemas.microsoft.com/office/drawing/2014/main" id="{4C19D030-F73C-A048-2E86-4F92B8A0F3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97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245E4B7-0036-D6A4-3968-C2166783C017}"/>
                </a:ext>
              </a:extLst>
            </p:cNvPr>
            <p:cNvCxnSpPr/>
            <p:nvPr/>
          </p:nvCxnSpPr>
          <p:spPr bwMode="auto">
            <a:xfrm flipV="1">
              <a:off x="1541633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29" name="TextBox 24">
              <a:extLst>
                <a:ext uri="{FF2B5EF4-FFF2-40B4-BE49-F238E27FC236}">
                  <a16:creationId xmlns:a16="http://schemas.microsoft.com/office/drawing/2014/main" id="{DA3D066F-87FC-63AE-F239-5ACB7DE60A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437758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486F760-B8E1-65FB-0418-A29D9EECF2BF}"/>
                </a:ext>
              </a:extLst>
            </p:cNvPr>
            <p:cNvCxnSpPr/>
            <p:nvPr/>
          </p:nvCxnSpPr>
          <p:spPr bwMode="auto">
            <a:xfrm flipV="1">
              <a:off x="7849541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31" name="TextBox 24">
              <a:extLst>
                <a:ext uri="{FF2B5EF4-FFF2-40B4-BE49-F238E27FC236}">
                  <a16:creationId xmlns:a16="http://schemas.microsoft.com/office/drawing/2014/main" id="{69A2A854-D7FE-A563-A7D6-84D2E77761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437758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1306C76-C671-E5DA-0957-C2CC161896ED}"/>
                </a:ext>
              </a:extLst>
            </p:cNvPr>
            <p:cNvCxnSpPr/>
            <p:nvPr/>
          </p:nvCxnSpPr>
          <p:spPr bwMode="auto">
            <a:xfrm flipV="1">
              <a:off x="8001960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33" name="TextBox 6">
              <a:extLst>
                <a:ext uri="{FF2B5EF4-FFF2-40B4-BE49-F238E27FC236}">
                  <a16:creationId xmlns:a16="http://schemas.microsoft.com/office/drawing/2014/main" id="{AFBFA300-D508-ED31-969D-011BD68F91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52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11634" name="TextBox 6">
              <a:extLst>
                <a:ext uri="{FF2B5EF4-FFF2-40B4-BE49-F238E27FC236}">
                  <a16:creationId xmlns:a16="http://schemas.microsoft.com/office/drawing/2014/main" id="{A1469D73-F603-66AE-A704-0C3DE33E4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52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11635" name="TextBox 6">
              <a:extLst>
                <a:ext uri="{FF2B5EF4-FFF2-40B4-BE49-F238E27FC236}">
                  <a16:creationId xmlns:a16="http://schemas.microsoft.com/office/drawing/2014/main" id="{B2AB2491-C5CE-8B18-B765-BFCEFAADD2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52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11636" name="TextBox 1">
              <a:extLst>
                <a:ext uri="{FF2B5EF4-FFF2-40B4-BE49-F238E27FC236}">
                  <a16:creationId xmlns:a16="http://schemas.microsoft.com/office/drawing/2014/main" id="{454DF337-986C-185C-FC12-35BE99885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346781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Satisfies virtual synchrony</a:t>
              </a:r>
            </a:p>
          </p:txBody>
        </p:sp>
        <p:sp>
          <p:nvSpPr>
            <p:cNvPr id="42" name="Lightning Bolt 41">
              <a:extLst>
                <a:ext uri="{FF2B5EF4-FFF2-40B4-BE49-F238E27FC236}">
                  <a16:creationId xmlns:a16="http://schemas.microsoft.com/office/drawing/2014/main" id="{4F989D16-E1F5-608D-59AB-00860127E97D}"/>
                </a:ext>
              </a:extLst>
            </p:cNvPr>
            <p:cNvSpPr/>
            <p:nvPr/>
          </p:nvSpPr>
          <p:spPr>
            <a:xfrm>
              <a:off x="5334633" y="5180989"/>
              <a:ext cx="45725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1638" name="TextBox 51">
              <a:extLst>
                <a:ext uri="{FF2B5EF4-FFF2-40B4-BE49-F238E27FC236}">
                  <a16:creationId xmlns:a16="http://schemas.microsoft.com/office/drawing/2014/main" id="{38918086-ECC2-A544-8E48-E79DBE281B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4999"/>
              <a:ext cx="783082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</p:grpSp>
      <p:sp>
        <p:nvSpPr>
          <p:cNvPr id="111619" name="Slide Number Placeholder 1">
            <a:extLst>
              <a:ext uri="{FF2B5EF4-FFF2-40B4-BE49-F238E27FC236}">
                <a16:creationId xmlns:a16="http://schemas.microsoft.com/office/drawing/2014/main" id="{42FC987D-EB3A-BE1C-113E-9F625152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C77EBE-A8D8-4E6E-9A90-5DF4F9B20E5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1">
            <a:extLst>
              <a:ext uri="{FF2B5EF4-FFF2-40B4-BE49-F238E27FC236}">
                <a16:creationId xmlns:a16="http://schemas.microsoft.com/office/drawing/2014/main" id="{A3F964ED-49E0-0328-B4D2-20781B6CC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13666" name="Group 1">
            <a:extLst>
              <a:ext uri="{FF2B5EF4-FFF2-40B4-BE49-F238E27FC236}">
                <a16:creationId xmlns:a16="http://schemas.microsoft.com/office/drawing/2014/main" id="{E188387F-EAD2-40D3-844D-212A3D72F147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9053513" cy="4500563"/>
            <a:chOff x="152400" y="685800"/>
            <a:chExt cx="9054424" cy="5999935"/>
          </a:xfrm>
        </p:grpSpPr>
        <p:grpSp>
          <p:nvGrpSpPr>
            <p:cNvPr id="113668" name="Group 3">
              <a:extLst>
                <a:ext uri="{FF2B5EF4-FFF2-40B4-BE49-F238E27FC236}">
                  <a16:creationId xmlns:a16="http://schemas.microsoft.com/office/drawing/2014/main" id="{91377F75-40F8-BCB3-6544-7B95B1DF17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4" cy="4877916"/>
              <a:chOff x="152400" y="1143000"/>
              <a:chExt cx="8458424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044EA908-3D8F-709F-9B5B-40773B3522E8}"/>
                  </a:ext>
                </a:extLst>
              </p:cNvPr>
              <p:cNvCxnSpPr/>
              <p:nvPr/>
            </p:nvCxnSpPr>
            <p:spPr bwMode="auto">
              <a:xfrm>
                <a:off x="914477" y="1372057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92C57BAA-0585-4995-0F12-A3BB2CA1684C}"/>
                  </a:ext>
                </a:extLst>
              </p:cNvPr>
              <p:cNvCxnSpPr/>
              <p:nvPr/>
            </p:nvCxnSpPr>
            <p:spPr bwMode="auto">
              <a:xfrm>
                <a:off x="914477" y="2819660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692" name="TextBox 9">
                <a:extLst>
                  <a:ext uri="{FF2B5EF4-FFF2-40B4-BE49-F238E27FC236}">
                    <a16:creationId xmlns:a16="http://schemas.microsoft.com/office/drawing/2014/main" id="{8D68C45E-4B9A-1607-7F99-52778E7582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50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92AB6139-0E73-22F6-2A93-89BCEDE6A0C9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5410744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4AE41510-07B2-0688-B2F1-18C677E88373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DA0873CD-9A6F-F8E3-5F80-BEDE7A85C026}"/>
                  </a:ext>
                </a:extLst>
              </p:cNvPr>
              <p:cNvCxnSpPr/>
              <p:nvPr/>
            </p:nvCxnSpPr>
            <p:spPr bwMode="auto">
              <a:xfrm>
                <a:off x="990684" y="4267264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5EC6FDF8-0905-2A8F-42B8-EB6260D63D2E}"/>
                  </a:ext>
                </a:extLst>
              </p:cNvPr>
              <p:cNvCxnSpPr/>
              <p:nvPr/>
            </p:nvCxnSpPr>
            <p:spPr bwMode="auto">
              <a:xfrm>
                <a:off x="990684" y="5638677"/>
                <a:ext cx="4420045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10B4ABD-ED7C-60A5-375D-5A3C4AC4755B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9907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625A7DC-E753-C225-ED09-C2190313BF05}"/>
                  </a:ext>
                </a:extLst>
              </p:cNvPr>
              <p:cNvCxnSpPr/>
              <p:nvPr/>
            </p:nvCxnSpPr>
            <p:spPr bwMode="auto">
              <a:xfrm flipV="1">
                <a:off x="3429330" y="1376290"/>
                <a:ext cx="685869" cy="144337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94E1932C-B348-D3A4-6ABA-6CEE66FB5413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304831" cy="61375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D3AB1E3F-B8D0-C011-992B-21120DC7906B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3048307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701" name="TextBox 6">
                <a:extLst>
                  <a:ext uri="{FF2B5EF4-FFF2-40B4-BE49-F238E27FC236}">
                    <a16:creationId xmlns:a16="http://schemas.microsoft.com/office/drawing/2014/main" id="{EBFB9C03-578C-B35C-0611-E23AC83578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13702" name="TextBox 24">
                <a:extLst>
                  <a:ext uri="{FF2B5EF4-FFF2-40B4-BE49-F238E27FC236}">
                    <a16:creationId xmlns:a16="http://schemas.microsoft.com/office/drawing/2014/main" id="{2059FC2C-214B-B35C-D4FF-2F17DE5780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13703" name="TextBox 26">
                <a:extLst>
                  <a:ext uri="{FF2B5EF4-FFF2-40B4-BE49-F238E27FC236}">
                    <a16:creationId xmlns:a16="http://schemas.microsoft.com/office/drawing/2014/main" id="{E19F3576-8778-612D-0D1B-4C5122614C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13704" name="TextBox 26">
                <a:extLst>
                  <a:ext uri="{FF2B5EF4-FFF2-40B4-BE49-F238E27FC236}">
                    <a16:creationId xmlns:a16="http://schemas.microsoft.com/office/drawing/2014/main" id="{D1CF2433-BECA-58B8-048A-37214EAA02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3898EA5D-D064-D3AD-770C-9E4EFF07B2D0}"/>
                  </a:ext>
                </a:extLst>
              </p:cNvPr>
              <p:cNvCxnSpPr/>
              <p:nvPr/>
            </p:nvCxnSpPr>
            <p:spPr bwMode="auto">
              <a:xfrm flipV="1">
                <a:off x="4115199" y="1372057"/>
                <a:ext cx="1676569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187CBB0B-424A-47D0-08FB-435F056AF59C}"/>
                  </a:ext>
                </a:extLst>
              </p:cNvPr>
              <p:cNvCxnSpPr/>
              <p:nvPr/>
            </p:nvCxnSpPr>
            <p:spPr bwMode="auto">
              <a:xfrm flipV="1">
                <a:off x="4115199" y="2819660"/>
                <a:ext cx="2438645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54B798F-8A6D-0C1F-B403-7AFCCC86A566}"/>
                  </a:ext>
                </a:extLst>
              </p:cNvPr>
              <p:cNvCxnSpPr/>
              <p:nvPr/>
            </p:nvCxnSpPr>
            <p:spPr bwMode="auto">
              <a:xfrm flipV="1">
                <a:off x="4115199" y="4267264"/>
                <a:ext cx="1981399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669" name="TextBox 24">
              <a:extLst>
                <a:ext uri="{FF2B5EF4-FFF2-40B4-BE49-F238E27FC236}">
                  <a16:creationId xmlns:a16="http://schemas.microsoft.com/office/drawing/2014/main" id="{973DCCD2-AA2A-D67B-8979-D99D832C5C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94B0697-32F2-679A-61CE-81322E0B23E3}"/>
                </a:ext>
              </a:extLst>
            </p:cNvPr>
            <p:cNvCxnSpPr/>
            <p:nvPr/>
          </p:nvCxnSpPr>
          <p:spPr bwMode="auto">
            <a:xfrm flipV="1">
              <a:off x="1524138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71" name="TextBox 24">
              <a:extLst>
                <a:ext uri="{FF2B5EF4-FFF2-40B4-BE49-F238E27FC236}">
                  <a16:creationId xmlns:a16="http://schemas.microsoft.com/office/drawing/2014/main" id="{B645F0DA-6923-3578-0B85-880387F69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844EED8-A035-EC8B-34C0-9CDA322AE231}"/>
                </a:ext>
              </a:extLst>
            </p:cNvPr>
            <p:cNvCxnSpPr/>
            <p:nvPr/>
          </p:nvCxnSpPr>
          <p:spPr bwMode="auto">
            <a:xfrm flipV="1">
              <a:off x="1676553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73" name="TextBox 24">
              <a:extLst>
                <a:ext uri="{FF2B5EF4-FFF2-40B4-BE49-F238E27FC236}">
                  <a16:creationId xmlns:a16="http://schemas.microsoft.com/office/drawing/2014/main" id="{0DE96F73-6280-2321-E95D-462BDD79AE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8BBD9EF-975E-109E-9F12-5124F361B36B}"/>
                </a:ext>
              </a:extLst>
            </p:cNvPr>
            <p:cNvCxnSpPr/>
            <p:nvPr/>
          </p:nvCxnSpPr>
          <p:spPr bwMode="auto">
            <a:xfrm flipV="1">
              <a:off x="1295515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75" name="TextBox 24">
              <a:extLst>
                <a:ext uri="{FF2B5EF4-FFF2-40B4-BE49-F238E27FC236}">
                  <a16:creationId xmlns:a16="http://schemas.microsoft.com/office/drawing/2014/main" id="{FF067DA2-D37D-9273-E05D-A2F6F8A9C3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A2B9A24-2A08-C072-3145-D1301D2C9096}"/>
                </a:ext>
              </a:extLst>
            </p:cNvPr>
            <p:cNvCxnSpPr/>
            <p:nvPr/>
          </p:nvCxnSpPr>
          <p:spPr bwMode="auto">
            <a:xfrm flipV="1">
              <a:off x="1541603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4237BD54-13D0-E2D0-CF2A-499E47B93934}"/>
                </a:ext>
              </a:extLst>
            </p:cNvPr>
            <p:cNvSpPr/>
            <p:nvPr/>
          </p:nvSpPr>
          <p:spPr>
            <a:xfrm>
              <a:off x="5334521" y="5180989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3678" name="TextBox 40">
              <a:extLst>
                <a:ext uri="{FF2B5EF4-FFF2-40B4-BE49-F238E27FC236}">
                  <a16:creationId xmlns:a16="http://schemas.microsoft.com/office/drawing/2014/main" id="{745E3C21-95B1-0FC7-40B0-FAA4EF024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3058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13679" name="TextBox 24">
              <a:extLst>
                <a:ext uri="{FF2B5EF4-FFF2-40B4-BE49-F238E27FC236}">
                  <a16:creationId xmlns:a16="http://schemas.microsoft.com/office/drawing/2014/main" id="{19B63888-7509-E4DF-23E4-B28ACD9D4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EC99425-BF23-5D9B-9CCA-316EC58D5D0F}"/>
                </a:ext>
              </a:extLst>
            </p:cNvPr>
            <p:cNvCxnSpPr/>
            <p:nvPr/>
          </p:nvCxnSpPr>
          <p:spPr bwMode="auto">
            <a:xfrm flipV="1">
              <a:off x="7849374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81" name="TextBox 24">
              <a:extLst>
                <a:ext uri="{FF2B5EF4-FFF2-40B4-BE49-F238E27FC236}">
                  <a16:creationId xmlns:a16="http://schemas.microsoft.com/office/drawing/2014/main" id="{ACAA7A3E-4541-869E-E662-DB3283AD0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2AE6912-795D-B3BD-96F5-A8EC7E096BA2}"/>
                </a:ext>
              </a:extLst>
            </p:cNvPr>
            <p:cNvCxnSpPr/>
            <p:nvPr/>
          </p:nvCxnSpPr>
          <p:spPr bwMode="auto">
            <a:xfrm flipV="1">
              <a:off x="8001790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83" name="TextBox 24">
              <a:extLst>
                <a:ext uri="{FF2B5EF4-FFF2-40B4-BE49-F238E27FC236}">
                  <a16:creationId xmlns:a16="http://schemas.microsoft.com/office/drawing/2014/main" id="{117E0E71-E951-12CC-EA88-5564D76BF2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35814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ABEB28B-331A-AA04-BDE8-7EC85A63CE31}"/>
                </a:ext>
              </a:extLst>
            </p:cNvPr>
            <p:cNvCxnSpPr/>
            <p:nvPr/>
          </p:nvCxnSpPr>
          <p:spPr bwMode="auto">
            <a:xfrm flipV="1">
              <a:off x="7620751" y="3951373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85" name="TextBox 6">
              <a:extLst>
                <a:ext uri="{FF2B5EF4-FFF2-40B4-BE49-F238E27FC236}">
                  <a16:creationId xmlns:a16="http://schemas.microsoft.com/office/drawing/2014/main" id="{23381A3B-67BD-23BF-6275-AC44E9CAE7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13686" name="TextBox 6">
              <a:extLst>
                <a:ext uri="{FF2B5EF4-FFF2-40B4-BE49-F238E27FC236}">
                  <a16:creationId xmlns:a16="http://schemas.microsoft.com/office/drawing/2014/main" id="{35FDFAF8-F5A4-D9F2-1E7D-7E18F49DBD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13687" name="TextBox 6">
              <a:extLst>
                <a:ext uri="{FF2B5EF4-FFF2-40B4-BE49-F238E27FC236}">
                  <a16:creationId xmlns:a16="http://schemas.microsoft.com/office/drawing/2014/main" id="{A62D0A95-D7A8-23F6-8495-747E491734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13688" name="TextBox 51">
              <a:extLst>
                <a:ext uri="{FF2B5EF4-FFF2-40B4-BE49-F238E27FC236}">
                  <a16:creationId xmlns:a16="http://schemas.microsoft.com/office/drawing/2014/main" id="{AC17A166-8A0F-61EF-B056-BA7444B39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440754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Does not satisfy virtual synchrony</a:t>
              </a:r>
            </a:p>
          </p:txBody>
        </p:sp>
        <p:sp>
          <p:nvSpPr>
            <p:cNvPr id="53" name="Lightning Bolt 52">
              <a:extLst>
                <a:ext uri="{FF2B5EF4-FFF2-40B4-BE49-F238E27FC236}">
                  <a16:creationId xmlns:a16="http://schemas.microsoft.com/office/drawing/2014/main" id="{5055F6A9-2760-AC9E-45A2-AD886F4A63C5}"/>
                </a:ext>
              </a:extLst>
            </p:cNvPr>
            <p:cNvSpPr/>
            <p:nvPr/>
          </p:nvSpPr>
          <p:spPr>
            <a:xfrm>
              <a:off x="3581745" y="3200058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113667" name="Slide Number Placeholder 1">
            <a:extLst>
              <a:ext uri="{FF2B5EF4-FFF2-40B4-BE49-F238E27FC236}">
                <a16:creationId xmlns:a16="http://schemas.microsoft.com/office/drawing/2014/main" id="{342AD9DE-C163-9FAF-71F3-198A01800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06644D-D6BF-4F54-A09A-622C120AE9F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1">
            <a:extLst>
              <a:ext uri="{FF2B5EF4-FFF2-40B4-BE49-F238E27FC236}">
                <a16:creationId xmlns:a16="http://schemas.microsoft.com/office/drawing/2014/main" id="{180C5D68-D5D2-2B81-66B5-8DDF72E54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15714" name="Group 1">
            <a:extLst>
              <a:ext uri="{FF2B5EF4-FFF2-40B4-BE49-F238E27FC236}">
                <a16:creationId xmlns:a16="http://schemas.microsoft.com/office/drawing/2014/main" id="{B3A5690F-7BEE-10E5-EFC4-2273DD03386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9053513" cy="4500563"/>
            <a:chOff x="152400" y="685800"/>
            <a:chExt cx="9054424" cy="5999935"/>
          </a:xfrm>
        </p:grpSpPr>
        <p:grpSp>
          <p:nvGrpSpPr>
            <p:cNvPr id="115716" name="Group 3">
              <a:extLst>
                <a:ext uri="{FF2B5EF4-FFF2-40B4-BE49-F238E27FC236}">
                  <a16:creationId xmlns:a16="http://schemas.microsoft.com/office/drawing/2014/main" id="{8B9E837F-E329-71CC-675F-9969B638D4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4" cy="4877916"/>
              <a:chOff x="152400" y="1143000"/>
              <a:chExt cx="8458424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9AD0D7C-2A0E-DFEB-48D1-5C53005F2102}"/>
                  </a:ext>
                </a:extLst>
              </p:cNvPr>
              <p:cNvCxnSpPr/>
              <p:nvPr/>
            </p:nvCxnSpPr>
            <p:spPr bwMode="auto">
              <a:xfrm>
                <a:off x="914477" y="1372057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89DBA357-1139-C623-2E35-9B037F126F9F}"/>
                  </a:ext>
                </a:extLst>
              </p:cNvPr>
              <p:cNvCxnSpPr/>
              <p:nvPr/>
            </p:nvCxnSpPr>
            <p:spPr bwMode="auto">
              <a:xfrm>
                <a:off x="914477" y="2819660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741" name="TextBox 9">
                <a:extLst>
                  <a:ext uri="{FF2B5EF4-FFF2-40B4-BE49-F238E27FC236}">
                    <a16:creationId xmlns:a16="http://schemas.microsoft.com/office/drawing/2014/main" id="{DC2ECD13-F5ED-14BF-2E00-BDDCF2CFEE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50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7CAB4E5E-ABBE-F5B0-FCB3-C56641255C29}"/>
                  </a:ext>
                </a:extLst>
              </p:cNvPr>
              <p:cNvCxnSpPr/>
              <p:nvPr/>
            </p:nvCxnSpPr>
            <p:spPr bwMode="auto">
              <a:xfrm>
                <a:off x="2133799" y="1401686"/>
                <a:ext cx="5410744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EDD76007-824A-EDC6-EA4C-6FD99BE5D0A4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0E6C6A4F-09CC-CF23-AFB2-0BD793F05BCE}"/>
                  </a:ext>
                </a:extLst>
              </p:cNvPr>
              <p:cNvCxnSpPr/>
              <p:nvPr/>
            </p:nvCxnSpPr>
            <p:spPr bwMode="auto">
              <a:xfrm>
                <a:off x="990684" y="4267264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A5EA327B-F7B6-B9F1-2552-B521A501F266}"/>
                  </a:ext>
                </a:extLst>
              </p:cNvPr>
              <p:cNvCxnSpPr/>
              <p:nvPr/>
            </p:nvCxnSpPr>
            <p:spPr bwMode="auto">
              <a:xfrm>
                <a:off x="990684" y="5638677"/>
                <a:ext cx="4420045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7802674-4591-6C1E-BB73-1880D9BF22C7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9907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C4116781-8201-0E08-2714-5529CC092FA5}"/>
                  </a:ext>
                </a:extLst>
              </p:cNvPr>
              <p:cNvCxnSpPr/>
              <p:nvPr/>
            </p:nvCxnSpPr>
            <p:spPr bwMode="auto">
              <a:xfrm flipV="1">
                <a:off x="3429330" y="1985807"/>
                <a:ext cx="381038" cy="83385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DF1D98E-0553-3A3D-3C20-13EFAFC693F1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304831" cy="61375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78A8533B-FEB7-61C4-5C55-528DC908CFE0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3048307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750" name="TextBox 6">
                <a:extLst>
                  <a:ext uri="{FF2B5EF4-FFF2-40B4-BE49-F238E27FC236}">
                    <a16:creationId xmlns:a16="http://schemas.microsoft.com/office/drawing/2014/main" id="{BA8D093D-510F-4355-6091-64EEE3A44C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15751" name="TextBox 24">
                <a:extLst>
                  <a:ext uri="{FF2B5EF4-FFF2-40B4-BE49-F238E27FC236}">
                    <a16:creationId xmlns:a16="http://schemas.microsoft.com/office/drawing/2014/main" id="{885BD1C5-4C67-B45E-1C29-93461F2D68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15752" name="TextBox 26">
                <a:extLst>
                  <a:ext uri="{FF2B5EF4-FFF2-40B4-BE49-F238E27FC236}">
                    <a16:creationId xmlns:a16="http://schemas.microsoft.com/office/drawing/2014/main" id="{C3A0A0C9-912D-4EC9-0D4B-AC6D124C8C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15753" name="TextBox 26">
                <a:extLst>
                  <a:ext uri="{FF2B5EF4-FFF2-40B4-BE49-F238E27FC236}">
                    <a16:creationId xmlns:a16="http://schemas.microsoft.com/office/drawing/2014/main" id="{3FACBF96-6904-B289-4BE7-FA4DC18241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D32F26D2-3F3E-43F5-73B5-C0701D670AA0}"/>
                  </a:ext>
                </a:extLst>
              </p:cNvPr>
              <p:cNvCxnSpPr/>
              <p:nvPr/>
            </p:nvCxnSpPr>
            <p:spPr bwMode="auto">
              <a:xfrm flipV="1">
                <a:off x="4115199" y="1372057"/>
                <a:ext cx="1676569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7FA66F00-44F1-6D6A-CE9E-AD6E4FC4ABBE}"/>
                  </a:ext>
                </a:extLst>
              </p:cNvPr>
              <p:cNvCxnSpPr/>
              <p:nvPr/>
            </p:nvCxnSpPr>
            <p:spPr bwMode="auto">
              <a:xfrm flipV="1">
                <a:off x="4115199" y="2819660"/>
                <a:ext cx="2438645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593FCF0-6DA8-403B-4B0D-3E28A6BD1ADB}"/>
                  </a:ext>
                </a:extLst>
              </p:cNvPr>
              <p:cNvCxnSpPr/>
              <p:nvPr/>
            </p:nvCxnSpPr>
            <p:spPr bwMode="auto">
              <a:xfrm flipV="1">
                <a:off x="4115199" y="4267264"/>
                <a:ext cx="1981399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5717" name="TextBox 24">
              <a:extLst>
                <a:ext uri="{FF2B5EF4-FFF2-40B4-BE49-F238E27FC236}">
                  <a16:creationId xmlns:a16="http://schemas.microsoft.com/office/drawing/2014/main" id="{193E43EF-9D96-50C1-964B-35E15171D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4F26527-3B09-8AA9-1D71-10972BE1F97A}"/>
                </a:ext>
              </a:extLst>
            </p:cNvPr>
            <p:cNvCxnSpPr/>
            <p:nvPr/>
          </p:nvCxnSpPr>
          <p:spPr bwMode="auto">
            <a:xfrm flipV="1">
              <a:off x="1524138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19" name="TextBox 24">
              <a:extLst>
                <a:ext uri="{FF2B5EF4-FFF2-40B4-BE49-F238E27FC236}">
                  <a16:creationId xmlns:a16="http://schemas.microsoft.com/office/drawing/2014/main" id="{065302CF-CD1C-79EF-65E5-421889979C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F618F0E-2F82-22C8-B4E2-8B87F11BF01E}"/>
                </a:ext>
              </a:extLst>
            </p:cNvPr>
            <p:cNvCxnSpPr/>
            <p:nvPr/>
          </p:nvCxnSpPr>
          <p:spPr bwMode="auto">
            <a:xfrm flipV="1">
              <a:off x="1676553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21" name="TextBox 24">
              <a:extLst>
                <a:ext uri="{FF2B5EF4-FFF2-40B4-BE49-F238E27FC236}">
                  <a16:creationId xmlns:a16="http://schemas.microsoft.com/office/drawing/2014/main" id="{AF3AF4CE-3306-09B5-8964-66C14465B0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22437C01-BC0E-DD20-9F0A-ADF717FAD464}"/>
                </a:ext>
              </a:extLst>
            </p:cNvPr>
            <p:cNvCxnSpPr/>
            <p:nvPr/>
          </p:nvCxnSpPr>
          <p:spPr bwMode="auto">
            <a:xfrm flipV="1">
              <a:off x="1295515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23" name="TextBox 24">
              <a:extLst>
                <a:ext uri="{FF2B5EF4-FFF2-40B4-BE49-F238E27FC236}">
                  <a16:creationId xmlns:a16="http://schemas.microsoft.com/office/drawing/2014/main" id="{7521B256-F443-8F9F-8B3A-48DC03C037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843BBB0-9447-2ECB-2230-0A2117E397FB}"/>
                </a:ext>
              </a:extLst>
            </p:cNvPr>
            <p:cNvCxnSpPr/>
            <p:nvPr/>
          </p:nvCxnSpPr>
          <p:spPr bwMode="auto">
            <a:xfrm flipV="1">
              <a:off x="1541603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904C8293-0420-662D-D2DC-D570914ABB01}"/>
                </a:ext>
              </a:extLst>
            </p:cNvPr>
            <p:cNvSpPr/>
            <p:nvPr/>
          </p:nvSpPr>
          <p:spPr>
            <a:xfrm>
              <a:off x="5334521" y="5180989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5726" name="TextBox 40">
              <a:extLst>
                <a:ext uri="{FF2B5EF4-FFF2-40B4-BE49-F238E27FC236}">
                  <a16:creationId xmlns:a16="http://schemas.microsoft.com/office/drawing/2014/main" id="{1D46D6DA-2136-2860-2F9A-940DED0A0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3058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15727" name="TextBox 24">
              <a:extLst>
                <a:ext uri="{FF2B5EF4-FFF2-40B4-BE49-F238E27FC236}">
                  <a16:creationId xmlns:a16="http://schemas.microsoft.com/office/drawing/2014/main" id="{932F0895-15F0-14BF-572A-15494214D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464A8E4-C751-FC22-E11E-46B0692B2928}"/>
                </a:ext>
              </a:extLst>
            </p:cNvPr>
            <p:cNvCxnSpPr/>
            <p:nvPr/>
          </p:nvCxnSpPr>
          <p:spPr bwMode="auto">
            <a:xfrm flipV="1">
              <a:off x="7849374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29" name="TextBox 24">
              <a:extLst>
                <a:ext uri="{FF2B5EF4-FFF2-40B4-BE49-F238E27FC236}">
                  <a16:creationId xmlns:a16="http://schemas.microsoft.com/office/drawing/2014/main" id="{2B16E0BD-4DB1-C185-528D-AFD00C6E3B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1F75CC1-E2B8-A7DD-437A-5355AC80DA74}"/>
                </a:ext>
              </a:extLst>
            </p:cNvPr>
            <p:cNvCxnSpPr/>
            <p:nvPr/>
          </p:nvCxnSpPr>
          <p:spPr bwMode="auto">
            <a:xfrm flipV="1">
              <a:off x="8001790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31" name="TextBox 24">
              <a:extLst>
                <a:ext uri="{FF2B5EF4-FFF2-40B4-BE49-F238E27FC236}">
                  <a16:creationId xmlns:a16="http://schemas.microsoft.com/office/drawing/2014/main" id="{9609DCDD-EF8D-40FF-116B-EDCC0752D0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35814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4508A35-5786-713C-D368-ED8338292646}"/>
                </a:ext>
              </a:extLst>
            </p:cNvPr>
            <p:cNvCxnSpPr/>
            <p:nvPr/>
          </p:nvCxnSpPr>
          <p:spPr bwMode="auto">
            <a:xfrm flipV="1">
              <a:off x="7620751" y="3951373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33" name="TextBox 6">
              <a:extLst>
                <a:ext uri="{FF2B5EF4-FFF2-40B4-BE49-F238E27FC236}">
                  <a16:creationId xmlns:a16="http://schemas.microsoft.com/office/drawing/2014/main" id="{D19C57B2-496F-4162-E019-FD31A062E4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15734" name="TextBox 6">
              <a:extLst>
                <a:ext uri="{FF2B5EF4-FFF2-40B4-BE49-F238E27FC236}">
                  <a16:creationId xmlns:a16="http://schemas.microsoft.com/office/drawing/2014/main" id="{9AAB7959-2ED6-4069-FB89-C94E6BA478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3210519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 (not delivered at P2)</a:t>
              </a:r>
            </a:p>
          </p:txBody>
        </p:sp>
        <p:sp>
          <p:nvSpPr>
            <p:cNvPr id="115735" name="TextBox 6">
              <a:extLst>
                <a:ext uri="{FF2B5EF4-FFF2-40B4-BE49-F238E27FC236}">
                  <a16:creationId xmlns:a16="http://schemas.microsoft.com/office/drawing/2014/main" id="{2093434C-6927-2D71-529B-4B5853AE2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15736" name="TextBox 51">
              <a:extLst>
                <a:ext uri="{FF2B5EF4-FFF2-40B4-BE49-F238E27FC236}">
                  <a16:creationId xmlns:a16="http://schemas.microsoft.com/office/drawing/2014/main" id="{435BDA78-DA8F-225D-2723-E755D584AF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3467708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Satisfies virtual synchrony</a:t>
              </a:r>
            </a:p>
          </p:txBody>
        </p:sp>
        <p:sp>
          <p:nvSpPr>
            <p:cNvPr id="42" name="Lightning Bolt 41">
              <a:extLst>
                <a:ext uri="{FF2B5EF4-FFF2-40B4-BE49-F238E27FC236}">
                  <a16:creationId xmlns:a16="http://schemas.microsoft.com/office/drawing/2014/main" id="{62B6D15D-FCF1-6C37-955D-0A4C1FA14A42}"/>
                </a:ext>
              </a:extLst>
            </p:cNvPr>
            <p:cNvSpPr/>
            <p:nvPr/>
          </p:nvSpPr>
          <p:spPr>
            <a:xfrm>
              <a:off x="3581745" y="1447696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3" name="Lightning Bolt 52">
              <a:extLst>
                <a:ext uri="{FF2B5EF4-FFF2-40B4-BE49-F238E27FC236}">
                  <a16:creationId xmlns:a16="http://schemas.microsoft.com/office/drawing/2014/main" id="{B70B39EA-7175-0022-30E4-14820F0B95F9}"/>
                </a:ext>
              </a:extLst>
            </p:cNvPr>
            <p:cNvSpPr/>
            <p:nvPr/>
          </p:nvSpPr>
          <p:spPr>
            <a:xfrm>
              <a:off x="3581745" y="3200058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115715" name="Slide Number Placeholder 1">
            <a:extLst>
              <a:ext uri="{FF2B5EF4-FFF2-40B4-BE49-F238E27FC236}">
                <a16:creationId xmlns:a16="http://schemas.microsoft.com/office/drawing/2014/main" id="{4525DD5D-F13D-F88D-849E-400241834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79023-E539-42D3-8672-BB60CC76FCC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1">
            <a:extLst>
              <a:ext uri="{FF2B5EF4-FFF2-40B4-BE49-F238E27FC236}">
                <a16:creationId xmlns:a16="http://schemas.microsoft.com/office/drawing/2014/main" id="{301BC46A-A9E3-E109-526E-8AAA34FA9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17762" name="Group 1">
            <a:extLst>
              <a:ext uri="{FF2B5EF4-FFF2-40B4-BE49-F238E27FC236}">
                <a16:creationId xmlns:a16="http://schemas.microsoft.com/office/drawing/2014/main" id="{0C24A6D9-21DB-4D4C-8A4F-453D66E54F9F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8990013" cy="4500563"/>
            <a:chOff x="152400" y="685800"/>
            <a:chExt cx="8990924" cy="5999935"/>
          </a:xfrm>
        </p:grpSpPr>
        <p:grpSp>
          <p:nvGrpSpPr>
            <p:cNvPr id="117764" name="Group 3">
              <a:extLst>
                <a:ext uri="{FF2B5EF4-FFF2-40B4-BE49-F238E27FC236}">
                  <a16:creationId xmlns:a16="http://schemas.microsoft.com/office/drawing/2014/main" id="{605652A3-1814-CF44-CACC-C3E4B9D098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6" cy="4877916"/>
              <a:chOff x="152400" y="1143000"/>
              <a:chExt cx="8458426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465ECE48-6226-ABD7-E20F-2DEA5FDF9BF7}"/>
                  </a:ext>
                </a:extLst>
              </p:cNvPr>
              <p:cNvCxnSpPr/>
              <p:nvPr/>
            </p:nvCxnSpPr>
            <p:spPr bwMode="auto">
              <a:xfrm>
                <a:off x="914477" y="1372057"/>
                <a:ext cx="762077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36773301-7F2E-270C-CA24-EF7A32632617}"/>
                  </a:ext>
                </a:extLst>
              </p:cNvPr>
              <p:cNvCxnSpPr/>
              <p:nvPr/>
            </p:nvCxnSpPr>
            <p:spPr bwMode="auto">
              <a:xfrm>
                <a:off x="914477" y="2819660"/>
                <a:ext cx="762077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787" name="TextBox 9">
                <a:extLst>
                  <a:ext uri="{FF2B5EF4-FFF2-40B4-BE49-F238E27FC236}">
                    <a16:creationId xmlns:a16="http://schemas.microsoft.com/office/drawing/2014/main" id="{C08DF4A5-B9DF-F66C-92BA-EABBAD1496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51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424BC00B-1288-E48E-EF6A-6D7676D3030B}"/>
                  </a:ext>
                </a:extLst>
              </p:cNvPr>
              <p:cNvCxnSpPr/>
              <p:nvPr/>
            </p:nvCxnSpPr>
            <p:spPr bwMode="auto">
              <a:xfrm>
                <a:off x="2133801" y="1372057"/>
                <a:ext cx="5410748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6C8C1E0B-0669-4535-AB3C-27A9FCA6DFB3}"/>
                  </a:ext>
                </a:extLst>
              </p:cNvPr>
              <p:cNvCxnSpPr/>
              <p:nvPr/>
            </p:nvCxnSpPr>
            <p:spPr bwMode="auto">
              <a:xfrm>
                <a:off x="2133801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57F339EE-2E14-4612-994E-17A720C2BEAB}"/>
                  </a:ext>
                </a:extLst>
              </p:cNvPr>
              <p:cNvCxnSpPr/>
              <p:nvPr/>
            </p:nvCxnSpPr>
            <p:spPr bwMode="auto">
              <a:xfrm>
                <a:off x="990685" y="4267264"/>
                <a:ext cx="762077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EEAB900B-DA9D-460E-45F6-37B31CDC4879}"/>
                  </a:ext>
                </a:extLst>
              </p:cNvPr>
              <p:cNvCxnSpPr/>
              <p:nvPr/>
            </p:nvCxnSpPr>
            <p:spPr bwMode="auto">
              <a:xfrm>
                <a:off x="990685" y="5638677"/>
                <a:ext cx="4420048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3CCE5E9F-F16E-2F8D-9FDD-EAD3EFE4BCEA}"/>
                  </a:ext>
                </a:extLst>
              </p:cNvPr>
              <p:cNvCxnSpPr/>
              <p:nvPr/>
            </p:nvCxnSpPr>
            <p:spPr bwMode="auto">
              <a:xfrm>
                <a:off x="2133801" y="1372057"/>
                <a:ext cx="9907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3C25ADEF-8A89-6DEF-A4E3-85D2495790ED}"/>
                  </a:ext>
                </a:extLst>
              </p:cNvPr>
              <p:cNvCxnSpPr/>
              <p:nvPr/>
            </p:nvCxnSpPr>
            <p:spPr bwMode="auto">
              <a:xfrm flipV="1">
                <a:off x="3429332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DC4074C-43D0-5112-73AE-C2FD71098C81}"/>
                  </a:ext>
                </a:extLst>
              </p:cNvPr>
              <p:cNvCxnSpPr/>
              <p:nvPr/>
            </p:nvCxnSpPr>
            <p:spPr bwMode="auto">
              <a:xfrm>
                <a:off x="3429332" y="2819660"/>
                <a:ext cx="762077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85177C86-A059-C9AE-47F8-8AB0805075B3}"/>
                  </a:ext>
                </a:extLst>
              </p:cNvPr>
              <p:cNvCxnSpPr/>
              <p:nvPr/>
            </p:nvCxnSpPr>
            <p:spPr bwMode="auto">
              <a:xfrm>
                <a:off x="3429332" y="2819660"/>
                <a:ext cx="3048309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796" name="TextBox 6">
                <a:extLst>
                  <a:ext uri="{FF2B5EF4-FFF2-40B4-BE49-F238E27FC236}">
                    <a16:creationId xmlns:a16="http://schemas.microsoft.com/office/drawing/2014/main" id="{6CCD2E21-204A-6D8D-871E-5CA2420AB0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17797" name="TextBox 24">
                <a:extLst>
                  <a:ext uri="{FF2B5EF4-FFF2-40B4-BE49-F238E27FC236}">
                    <a16:creationId xmlns:a16="http://schemas.microsoft.com/office/drawing/2014/main" id="{4641010D-C750-815A-FD8A-236F916A1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17798" name="TextBox 26">
                <a:extLst>
                  <a:ext uri="{FF2B5EF4-FFF2-40B4-BE49-F238E27FC236}">
                    <a16:creationId xmlns:a16="http://schemas.microsoft.com/office/drawing/2014/main" id="{4012523D-A033-0FE1-A59F-00E9320516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17799" name="TextBox 26">
                <a:extLst>
                  <a:ext uri="{FF2B5EF4-FFF2-40B4-BE49-F238E27FC236}">
                    <a16:creationId xmlns:a16="http://schemas.microsoft.com/office/drawing/2014/main" id="{CB80D783-7648-2A0B-D8FF-4BF7526964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2C54EEC6-D350-688D-24B3-CA340D034C06}"/>
                  </a:ext>
                </a:extLst>
              </p:cNvPr>
              <p:cNvCxnSpPr/>
              <p:nvPr/>
            </p:nvCxnSpPr>
            <p:spPr bwMode="auto">
              <a:xfrm flipV="1">
                <a:off x="4115202" y="1372057"/>
                <a:ext cx="167657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9B999DCB-CDAF-182D-CD18-5A7E9E5EA459}"/>
                  </a:ext>
                </a:extLst>
              </p:cNvPr>
              <p:cNvCxnSpPr/>
              <p:nvPr/>
            </p:nvCxnSpPr>
            <p:spPr bwMode="auto">
              <a:xfrm flipV="1">
                <a:off x="4115202" y="2819660"/>
                <a:ext cx="2438647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309BF98C-7412-A5B3-7EC3-06EAC1F11E3C}"/>
                  </a:ext>
                </a:extLst>
              </p:cNvPr>
              <p:cNvCxnSpPr/>
              <p:nvPr/>
            </p:nvCxnSpPr>
            <p:spPr bwMode="auto">
              <a:xfrm flipV="1">
                <a:off x="4115202" y="4267264"/>
                <a:ext cx="1981401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7765" name="TextBox 24">
              <a:extLst>
                <a:ext uri="{FF2B5EF4-FFF2-40B4-BE49-F238E27FC236}">
                  <a16:creationId xmlns:a16="http://schemas.microsoft.com/office/drawing/2014/main" id="{A328E59C-33AF-F0EB-AF38-5FA5D8093F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A5186D1-F40D-2D52-1F23-B790222764B7}"/>
                </a:ext>
              </a:extLst>
            </p:cNvPr>
            <p:cNvCxnSpPr/>
            <p:nvPr/>
          </p:nvCxnSpPr>
          <p:spPr bwMode="auto">
            <a:xfrm flipV="1">
              <a:off x="1524139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67" name="TextBox 24">
              <a:extLst>
                <a:ext uri="{FF2B5EF4-FFF2-40B4-BE49-F238E27FC236}">
                  <a16:creationId xmlns:a16="http://schemas.microsoft.com/office/drawing/2014/main" id="{FE0A9C47-7040-B511-D1BC-AB40D78DA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CA3D739-182D-0DD9-EA15-C852A72CCD00}"/>
                </a:ext>
              </a:extLst>
            </p:cNvPr>
            <p:cNvCxnSpPr/>
            <p:nvPr/>
          </p:nvCxnSpPr>
          <p:spPr bwMode="auto">
            <a:xfrm flipV="1">
              <a:off x="1676554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69" name="TextBox 24">
              <a:extLst>
                <a:ext uri="{FF2B5EF4-FFF2-40B4-BE49-F238E27FC236}">
                  <a16:creationId xmlns:a16="http://schemas.microsoft.com/office/drawing/2014/main" id="{4E51D8AD-231F-0F74-EC68-28349AA120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C4D5B76-FBDE-8A32-B19A-94277D5C74E8}"/>
                </a:ext>
              </a:extLst>
            </p:cNvPr>
            <p:cNvCxnSpPr/>
            <p:nvPr/>
          </p:nvCxnSpPr>
          <p:spPr bwMode="auto">
            <a:xfrm flipV="1">
              <a:off x="1295516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71" name="TextBox 24">
              <a:extLst>
                <a:ext uri="{FF2B5EF4-FFF2-40B4-BE49-F238E27FC236}">
                  <a16:creationId xmlns:a16="http://schemas.microsoft.com/office/drawing/2014/main" id="{02933130-69FB-31C1-4ADE-2DD70CF242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7C0B098-E9CC-BCAA-8746-8116F649EF85}"/>
                </a:ext>
              </a:extLst>
            </p:cNvPr>
            <p:cNvCxnSpPr/>
            <p:nvPr/>
          </p:nvCxnSpPr>
          <p:spPr bwMode="auto">
            <a:xfrm flipV="1">
              <a:off x="1541604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4D8EB560-65D7-4AD5-4EF8-3FBFCABD8878}"/>
                </a:ext>
              </a:extLst>
            </p:cNvPr>
            <p:cNvSpPr/>
            <p:nvPr/>
          </p:nvSpPr>
          <p:spPr>
            <a:xfrm>
              <a:off x="5334525" y="5180989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7774" name="TextBox 40">
              <a:extLst>
                <a:ext uri="{FF2B5EF4-FFF2-40B4-BE49-F238E27FC236}">
                  <a16:creationId xmlns:a16="http://schemas.microsoft.com/office/drawing/2014/main" id="{67EEE6A8-C240-3D23-ACA5-C42C536670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3058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17775" name="TextBox 24">
              <a:extLst>
                <a:ext uri="{FF2B5EF4-FFF2-40B4-BE49-F238E27FC236}">
                  <a16:creationId xmlns:a16="http://schemas.microsoft.com/office/drawing/2014/main" id="{86EECD45-47ED-9D7A-A716-92EC87C716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6858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FCDCA56-6185-49E2-49F0-D8C574E603DA}"/>
                </a:ext>
              </a:extLst>
            </p:cNvPr>
            <p:cNvCxnSpPr/>
            <p:nvPr/>
          </p:nvCxnSpPr>
          <p:spPr bwMode="auto">
            <a:xfrm flipV="1">
              <a:off x="4572448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77" name="TextBox 24">
              <a:extLst>
                <a:ext uri="{FF2B5EF4-FFF2-40B4-BE49-F238E27FC236}">
                  <a16:creationId xmlns:a16="http://schemas.microsoft.com/office/drawing/2014/main" id="{5A55086B-76D3-C42E-4822-A93CA13E8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21336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B4AACA1-09BE-5D1A-0E28-F1955FCC6D57}"/>
                </a:ext>
              </a:extLst>
            </p:cNvPr>
            <p:cNvCxnSpPr/>
            <p:nvPr/>
          </p:nvCxnSpPr>
          <p:spPr bwMode="auto">
            <a:xfrm flipV="1">
              <a:off x="4724863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79" name="TextBox 24">
              <a:extLst>
                <a:ext uri="{FF2B5EF4-FFF2-40B4-BE49-F238E27FC236}">
                  <a16:creationId xmlns:a16="http://schemas.microsoft.com/office/drawing/2014/main" id="{40D6D454-962B-E5FC-0A6D-12AF4CFA37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4100" y="35814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1221C06-470D-56A2-58FC-02EA29C357AF}"/>
                </a:ext>
              </a:extLst>
            </p:cNvPr>
            <p:cNvCxnSpPr/>
            <p:nvPr/>
          </p:nvCxnSpPr>
          <p:spPr bwMode="auto">
            <a:xfrm flipV="1">
              <a:off x="7785873" y="3951373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81" name="TextBox 6">
              <a:extLst>
                <a:ext uri="{FF2B5EF4-FFF2-40B4-BE49-F238E27FC236}">
                  <a16:creationId xmlns:a16="http://schemas.microsoft.com/office/drawing/2014/main" id="{D4655226-08C9-E9A7-A5A9-306F04D4DB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17782" name="TextBox 6">
              <a:extLst>
                <a:ext uri="{FF2B5EF4-FFF2-40B4-BE49-F238E27FC236}">
                  <a16:creationId xmlns:a16="http://schemas.microsoft.com/office/drawing/2014/main" id="{85D4E4C3-EF7C-4BA5-3685-E1A6F1462F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17783" name="TextBox 6">
              <a:extLst>
                <a:ext uri="{FF2B5EF4-FFF2-40B4-BE49-F238E27FC236}">
                  <a16:creationId xmlns:a16="http://schemas.microsoft.com/office/drawing/2014/main" id="{0AF3900D-A327-458F-75BF-279D87F95E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17784" name="TextBox 52">
              <a:extLst>
                <a:ext uri="{FF2B5EF4-FFF2-40B4-BE49-F238E27FC236}">
                  <a16:creationId xmlns:a16="http://schemas.microsoft.com/office/drawing/2014/main" id="{3C472104-D8D4-2D12-81E3-F65FEDF181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4407545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Does not satisfy virtual synchrony</a:t>
              </a:r>
            </a:p>
          </p:txBody>
        </p:sp>
      </p:grpSp>
      <p:sp>
        <p:nvSpPr>
          <p:cNvPr id="117763" name="Slide Number Placeholder 1">
            <a:extLst>
              <a:ext uri="{FF2B5EF4-FFF2-40B4-BE49-F238E27FC236}">
                <a16:creationId xmlns:a16="http://schemas.microsoft.com/office/drawing/2014/main" id="{7A0F4EBC-0464-AB58-604A-ECF70D28D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364485-C8D6-4A78-9901-6CDC243E4C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1">
            <a:extLst>
              <a:ext uri="{FF2B5EF4-FFF2-40B4-BE49-F238E27FC236}">
                <a16:creationId xmlns:a16="http://schemas.microsoft.com/office/drawing/2014/main" id="{E131B462-88DD-556D-8A2A-ADAFC2C12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19810" name="Group 1">
            <a:extLst>
              <a:ext uri="{FF2B5EF4-FFF2-40B4-BE49-F238E27FC236}">
                <a16:creationId xmlns:a16="http://schemas.microsoft.com/office/drawing/2014/main" id="{07A4EF54-D08A-2EC9-8481-EF02CE5E8709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8458200" cy="4500563"/>
            <a:chOff x="152400" y="685800"/>
            <a:chExt cx="8458200" cy="5999935"/>
          </a:xfrm>
        </p:grpSpPr>
        <p:grpSp>
          <p:nvGrpSpPr>
            <p:cNvPr id="119812" name="Group 3">
              <a:extLst>
                <a:ext uri="{FF2B5EF4-FFF2-40B4-BE49-F238E27FC236}">
                  <a16:creationId xmlns:a16="http://schemas.microsoft.com/office/drawing/2014/main" id="{0A8911A6-FFEA-1F02-92EA-5D9912B149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200" cy="4877916"/>
              <a:chOff x="152400" y="1143000"/>
              <a:chExt cx="8458200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0E337915-02F8-8FF7-A470-500BD232257F}"/>
                  </a:ext>
                </a:extLst>
              </p:cNvPr>
              <p:cNvCxnSpPr/>
              <p:nvPr/>
            </p:nvCxnSpPr>
            <p:spPr bwMode="auto">
              <a:xfrm>
                <a:off x="914400" y="1372057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9C6616AF-17C0-57C1-A775-9860F38CAD74}"/>
                  </a:ext>
                </a:extLst>
              </p:cNvPr>
              <p:cNvCxnSpPr/>
              <p:nvPr/>
            </p:nvCxnSpPr>
            <p:spPr bwMode="auto">
              <a:xfrm>
                <a:off x="914400" y="2819660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835" name="TextBox 9">
                <a:extLst>
                  <a:ext uri="{FF2B5EF4-FFF2-40B4-BE49-F238E27FC236}">
                    <a16:creationId xmlns:a16="http://schemas.microsoft.com/office/drawing/2014/main" id="{1AB2FD8C-ABA5-E3B9-BB2A-71700178FA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27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5EA63C8F-E64B-A493-2573-6F9850996A22}"/>
                  </a:ext>
                </a:extLst>
              </p:cNvPr>
              <p:cNvCxnSpPr/>
              <p:nvPr/>
            </p:nvCxnSpPr>
            <p:spPr bwMode="auto">
              <a:xfrm>
                <a:off x="2133600" y="1372057"/>
                <a:ext cx="5410200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1E098273-9018-1539-D5CA-9F4E358A0BD4}"/>
                  </a:ext>
                </a:extLst>
              </p:cNvPr>
              <p:cNvCxnSpPr/>
              <p:nvPr/>
            </p:nvCxnSpPr>
            <p:spPr bwMode="auto">
              <a:xfrm>
                <a:off x="2133600" y="1372057"/>
                <a:ext cx="685800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71B66779-5665-6ECD-A516-C1E078F3203C}"/>
                  </a:ext>
                </a:extLst>
              </p:cNvPr>
              <p:cNvCxnSpPr/>
              <p:nvPr/>
            </p:nvCxnSpPr>
            <p:spPr bwMode="auto">
              <a:xfrm>
                <a:off x="990600" y="4267264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4DEB5AFB-5F44-D0DE-B919-EEA98EE53E30}"/>
                  </a:ext>
                </a:extLst>
              </p:cNvPr>
              <p:cNvCxnSpPr/>
              <p:nvPr/>
            </p:nvCxnSpPr>
            <p:spPr bwMode="auto">
              <a:xfrm>
                <a:off x="990600" y="5638677"/>
                <a:ext cx="4419600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2741CC15-2016-5C66-654F-C3B2B20E255B}"/>
                  </a:ext>
                </a:extLst>
              </p:cNvPr>
              <p:cNvCxnSpPr/>
              <p:nvPr/>
            </p:nvCxnSpPr>
            <p:spPr bwMode="auto">
              <a:xfrm>
                <a:off x="2133600" y="1372057"/>
                <a:ext cx="9906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D64E714B-8BC5-BC4D-FE96-53FD09D02B48}"/>
                  </a:ext>
                </a:extLst>
              </p:cNvPr>
              <p:cNvCxnSpPr/>
              <p:nvPr/>
            </p:nvCxnSpPr>
            <p:spPr bwMode="auto">
              <a:xfrm flipV="1">
                <a:off x="3429000" y="1372057"/>
                <a:ext cx="685800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44E90B6-1DEE-114D-9A30-4F6E078814FC}"/>
                  </a:ext>
                </a:extLst>
              </p:cNvPr>
              <p:cNvCxnSpPr/>
              <p:nvPr/>
            </p:nvCxnSpPr>
            <p:spPr bwMode="auto">
              <a:xfrm>
                <a:off x="3429000" y="2819660"/>
                <a:ext cx="762000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D7093764-6EC4-A5EC-2BA8-DE39EF09C34C}"/>
                  </a:ext>
                </a:extLst>
              </p:cNvPr>
              <p:cNvCxnSpPr/>
              <p:nvPr/>
            </p:nvCxnSpPr>
            <p:spPr bwMode="auto">
              <a:xfrm>
                <a:off x="3429000" y="2819660"/>
                <a:ext cx="3048000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844" name="TextBox 6">
                <a:extLst>
                  <a:ext uri="{FF2B5EF4-FFF2-40B4-BE49-F238E27FC236}">
                    <a16:creationId xmlns:a16="http://schemas.microsoft.com/office/drawing/2014/main" id="{FBEACA31-1DE0-A8BE-F2C9-894A871B8A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25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19845" name="TextBox 24">
                <a:extLst>
                  <a:ext uri="{FF2B5EF4-FFF2-40B4-BE49-F238E27FC236}">
                    <a16:creationId xmlns:a16="http://schemas.microsoft.com/office/drawing/2014/main" id="{90D1E012-1E27-31BD-0A9F-0C0C3BBF96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25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19846" name="TextBox 26">
                <a:extLst>
                  <a:ext uri="{FF2B5EF4-FFF2-40B4-BE49-F238E27FC236}">
                    <a16:creationId xmlns:a16="http://schemas.microsoft.com/office/drawing/2014/main" id="{AC3520EE-EF9F-945F-1E53-BA9D297A0F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25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19847" name="TextBox 26">
                <a:extLst>
                  <a:ext uri="{FF2B5EF4-FFF2-40B4-BE49-F238E27FC236}">
                    <a16:creationId xmlns:a16="http://schemas.microsoft.com/office/drawing/2014/main" id="{B5C7B6F8-9FF1-CB76-928E-E63ED296D4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25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CB04B57C-F9C2-35E9-0559-13A276555F44}"/>
                  </a:ext>
                </a:extLst>
              </p:cNvPr>
              <p:cNvCxnSpPr/>
              <p:nvPr/>
            </p:nvCxnSpPr>
            <p:spPr bwMode="auto">
              <a:xfrm flipV="1">
                <a:off x="4114800" y="1372057"/>
                <a:ext cx="16764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2B1A387-2E74-B959-6527-85BA7202C3DB}"/>
                  </a:ext>
                </a:extLst>
              </p:cNvPr>
              <p:cNvCxnSpPr/>
              <p:nvPr/>
            </p:nvCxnSpPr>
            <p:spPr bwMode="auto">
              <a:xfrm flipV="1">
                <a:off x="4114800" y="2819660"/>
                <a:ext cx="2438400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B5253D0C-DDF2-CAAE-93B8-2495EE33D236}"/>
                  </a:ext>
                </a:extLst>
              </p:cNvPr>
              <p:cNvCxnSpPr/>
              <p:nvPr/>
            </p:nvCxnSpPr>
            <p:spPr bwMode="auto">
              <a:xfrm flipV="1">
                <a:off x="4114800" y="4267264"/>
                <a:ext cx="1981200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9813" name="TextBox 24">
              <a:extLst>
                <a:ext uri="{FF2B5EF4-FFF2-40B4-BE49-F238E27FC236}">
                  <a16:creationId xmlns:a16="http://schemas.microsoft.com/office/drawing/2014/main" id="{04772A6B-B963-DA07-0C76-DBBC34F18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680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0B10E87-CEBF-EA68-9186-900E860FEA34}"/>
                </a:ext>
              </a:extLst>
            </p:cNvPr>
            <p:cNvCxnSpPr/>
            <p:nvPr/>
          </p:nvCxnSpPr>
          <p:spPr bwMode="auto">
            <a:xfrm flipV="1">
              <a:off x="1524000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15" name="TextBox 24">
              <a:extLst>
                <a:ext uri="{FF2B5EF4-FFF2-40B4-BE49-F238E27FC236}">
                  <a16:creationId xmlns:a16="http://schemas.microsoft.com/office/drawing/2014/main" id="{0D8AD1CA-EC3C-AD22-FD33-4740A3B2FF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680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804E32E-3B7E-4DBF-F6D4-9991FEA869E8}"/>
                </a:ext>
              </a:extLst>
            </p:cNvPr>
            <p:cNvCxnSpPr/>
            <p:nvPr/>
          </p:nvCxnSpPr>
          <p:spPr bwMode="auto">
            <a:xfrm flipV="1">
              <a:off x="1676400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17" name="TextBox 24">
              <a:extLst>
                <a:ext uri="{FF2B5EF4-FFF2-40B4-BE49-F238E27FC236}">
                  <a16:creationId xmlns:a16="http://schemas.microsoft.com/office/drawing/2014/main" id="{1CC177D9-ACE2-6460-69F2-EF4E42CE52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680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E05D620-F2ED-BA98-B117-DF662BD57BCC}"/>
                </a:ext>
              </a:extLst>
            </p:cNvPr>
            <p:cNvCxnSpPr/>
            <p:nvPr/>
          </p:nvCxnSpPr>
          <p:spPr bwMode="auto">
            <a:xfrm flipV="1">
              <a:off x="1295400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19" name="TextBox 24">
              <a:extLst>
                <a:ext uri="{FF2B5EF4-FFF2-40B4-BE49-F238E27FC236}">
                  <a16:creationId xmlns:a16="http://schemas.microsoft.com/office/drawing/2014/main" id="{5D3F06B3-8C26-710A-6703-088D0F005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680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01CFF49-23DB-CE54-3830-1F7C840A3C4C}"/>
                </a:ext>
              </a:extLst>
            </p:cNvPr>
            <p:cNvCxnSpPr/>
            <p:nvPr/>
          </p:nvCxnSpPr>
          <p:spPr bwMode="auto">
            <a:xfrm flipV="1">
              <a:off x="1541463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4404A3A2-C470-587A-84F0-0E19B7AB88A8}"/>
                </a:ext>
              </a:extLst>
            </p:cNvPr>
            <p:cNvSpPr/>
            <p:nvPr/>
          </p:nvSpPr>
          <p:spPr>
            <a:xfrm>
              <a:off x="5334000" y="5180989"/>
              <a:ext cx="457200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9822" name="TextBox 40">
              <a:extLst>
                <a:ext uri="{FF2B5EF4-FFF2-40B4-BE49-F238E27FC236}">
                  <a16:creationId xmlns:a16="http://schemas.microsoft.com/office/drawing/2014/main" id="{8B6FD04D-1F94-5F8A-AE45-D0BF051109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3037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19823" name="TextBox 24">
              <a:extLst>
                <a:ext uri="{FF2B5EF4-FFF2-40B4-BE49-F238E27FC236}">
                  <a16:creationId xmlns:a16="http://schemas.microsoft.com/office/drawing/2014/main" id="{90514285-FDE2-72B1-461B-F0AC60C8CD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685800"/>
              <a:ext cx="1739178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0AF7F72-23AA-F811-7FE8-B7FAD14FD384}"/>
                </a:ext>
              </a:extLst>
            </p:cNvPr>
            <p:cNvCxnSpPr/>
            <p:nvPr/>
          </p:nvCxnSpPr>
          <p:spPr bwMode="auto">
            <a:xfrm flipV="1">
              <a:off x="4572000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25" name="TextBox 24">
              <a:extLst>
                <a:ext uri="{FF2B5EF4-FFF2-40B4-BE49-F238E27FC236}">
                  <a16:creationId xmlns:a16="http://schemas.microsoft.com/office/drawing/2014/main" id="{5FA59FED-7502-A050-A5CE-978C878C0C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2133600"/>
              <a:ext cx="1739178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118EF3E-D3F5-76DD-56EE-D95609F028EF}"/>
                </a:ext>
              </a:extLst>
            </p:cNvPr>
            <p:cNvCxnSpPr/>
            <p:nvPr/>
          </p:nvCxnSpPr>
          <p:spPr bwMode="auto">
            <a:xfrm flipV="1">
              <a:off x="4724400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27" name="TextBox 24">
              <a:extLst>
                <a:ext uri="{FF2B5EF4-FFF2-40B4-BE49-F238E27FC236}">
                  <a16:creationId xmlns:a16="http://schemas.microsoft.com/office/drawing/2014/main" id="{FC185B62-6037-EFDD-5101-C9152886FB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400" y="3581400"/>
              <a:ext cx="1739178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696A393-4B8E-0DB0-2E58-618F5D275E92}"/>
                </a:ext>
              </a:extLst>
            </p:cNvPr>
            <p:cNvCxnSpPr/>
            <p:nvPr/>
          </p:nvCxnSpPr>
          <p:spPr bwMode="auto">
            <a:xfrm flipV="1">
              <a:off x="4343400" y="3951373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29" name="TextBox 6">
              <a:extLst>
                <a:ext uri="{FF2B5EF4-FFF2-40B4-BE49-F238E27FC236}">
                  <a16:creationId xmlns:a16="http://schemas.microsoft.com/office/drawing/2014/main" id="{AD1A2080-C079-1C8B-9CF9-9F0B533507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17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19830" name="TextBox 6">
              <a:extLst>
                <a:ext uri="{FF2B5EF4-FFF2-40B4-BE49-F238E27FC236}">
                  <a16:creationId xmlns:a16="http://schemas.microsoft.com/office/drawing/2014/main" id="{7C88DE8D-5CA9-1BD7-44D3-3728E385F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17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19831" name="TextBox 6">
              <a:extLst>
                <a:ext uri="{FF2B5EF4-FFF2-40B4-BE49-F238E27FC236}">
                  <a16:creationId xmlns:a16="http://schemas.microsoft.com/office/drawing/2014/main" id="{AC255398-0AA4-CDFE-1612-005D3836CD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17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19832" name="TextBox 52">
              <a:extLst>
                <a:ext uri="{FF2B5EF4-FFF2-40B4-BE49-F238E27FC236}">
                  <a16:creationId xmlns:a16="http://schemas.microsoft.com/office/drawing/2014/main" id="{93AB743F-13FA-26BF-1A73-D2CF96EC83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4407427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Does not satisfy virtual synchrony</a:t>
              </a:r>
            </a:p>
          </p:txBody>
        </p:sp>
      </p:grpSp>
      <p:sp>
        <p:nvSpPr>
          <p:cNvPr id="119811" name="Slide Number Placeholder 1">
            <a:extLst>
              <a:ext uri="{FF2B5EF4-FFF2-40B4-BE49-F238E27FC236}">
                <a16:creationId xmlns:a16="http://schemas.microsoft.com/office/drawing/2014/main" id="{1B212FFD-9C09-4250-331A-C7C8C6D70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8498FC-AFA9-4F60-84E5-684DB6BA76B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1">
            <a:extLst>
              <a:ext uri="{FF2B5EF4-FFF2-40B4-BE49-F238E27FC236}">
                <a16:creationId xmlns:a16="http://schemas.microsoft.com/office/drawing/2014/main" id="{F5B3CFBB-7BBB-BAFB-517C-CC8BEC515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21858" name="Group 1">
            <a:extLst>
              <a:ext uri="{FF2B5EF4-FFF2-40B4-BE49-F238E27FC236}">
                <a16:creationId xmlns:a16="http://schemas.microsoft.com/office/drawing/2014/main" id="{BE2E50D2-2AFB-D387-E1CD-C063B9070466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8901113" cy="4500563"/>
            <a:chOff x="152400" y="685800"/>
            <a:chExt cx="8902025" cy="5999935"/>
          </a:xfrm>
        </p:grpSpPr>
        <p:grpSp>
          <p:nvGrpSpPr>
            <p:cNvPr id="121860" name="Group 3">
              <a:extLst>
                <a:ext uri="{FF2B5EF4-FFF2-40B4-BE49-F238E27FC236}">
                  <a16:creationId xmlns:a16="http://schemas.microsoft.com/office/drawing/2014/main" id="{8815E2A1-C191-8EDE-C6FF-24D95E589D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8" cy="4877916"/>
              <a:chOff x="152400" y="1143000"/>
              <a:chExt cx="8458428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B3952A7-3E6E-7944-D699-D7852A2B759F}"/>
                  </a:ext>
                </a:extLst>
              </p:cNvPr>
              <p:cNvCxnSpPr/>
              <p:nvPr/>
            </p:nvCxnSpPr>
            <p:spPr bwMode="auto">
              <a:xfrm>
                <a:off x="914478" y="1372057"/>
                <a:ext cx="762078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C3E21D29-76B2-6224-F0D5-917B1A85AD5F}"/>
                  </a:ext>
                </a:extLst>
              </p:cNvPr>
              <p:cNvCxnSpPr/>
              <p:nvPr/>
            </p:nvCxnSpPr>
            <p:spPr bwMode="auto">
              <a:xfrm>
                <a:off x="914478" y="2819660"/>
                <a:ext cx="762078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886" name="TextBox 9">
                <a:extLst>
                  <a:ext uri="{FF2B5EF4-FFF2-40B4-BE49-F238E27FC236}">
                    <a16:creationId xmlns:a16="http://schemas.microsoft.com/office/drawing/2014/main" id="{780142A9-D4C1-C61C-FF04-1203E3DE4C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51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00535740-9659-E6D3-2A5A-3EE92BF23BF1}"/>
                  </a:ext>
                </a:extLst>
              </p:cNvPr>
              <p:cNvCxnSpPr/>
              <p:nvPr/>
            </p:nvCxnSpPr>
            <p:spPr bwMode="auto">
              <a:xfrm>
                <a:off x="2133803" y="1372057"/>
                <a:ext cx="5410755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5BD542C3-5F3D-C3FF-AF73-674A4A906E18}"/>
                  </a:ext>
                </a:extLst>
              </p:cNvPr>
              <p:cNvCxnSpPr/>
              <p:nvPr/>
            </p:nvCxnSpPr>
            <p:spPr bwMode="auto">
              <a:xfrm>
                <a:off x="2133803" y="1372057"/>
                <a:ext cx="685870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DFD9B9E4-8D5E-91D7-898D-3C74E8115A8E}"/>
                  </a:ext>
                </a:extLst>
              </p:cNvPr>
              <p:cNvCxnSpPr/>
              <p:nvPr/>
            </p:nvCxnSpPr>
            <p:spPr bwMode="auto">
              <a:xfrm>
                <a:off x="990686" y="4267264"/>
                <a:ext cx="762078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3E1AEAD3-02C1-34AD-45A4-707436F1CB66}"/>
                  </a:ext>
                </a:extLst>
              </p:cNvPr>
              <p:cNvCxnSpPr/>
              <p:nvPr/>
            </p:nvCxnSpPr>
            <p:spPr bwMode="auto">
              <a:xfrm>
                <a:off x="990686" y="5638677"/>
                <a:ext cx="4420053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18B5E8B9-3BB4-9D10-AE49-D8558E615989}"/>
                  </a:ext>
                </a:extLst>
              </p:cNvPr>
              <p:cNvCxnSpPr/>
              <p:nvPr/>
            </p:nvCxnSpPr>
            <p:spPr bwMode="auto">
              <a:xfrm>
                <a:off x="2133803" y="1372057"/>
                <a:ext cx="990702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6B2CF94A-3A1B-1E03-A427-3FB1AA31ACA6}"/>
                  </a:ext>
                </a:extLst>
              </p:cNvPr>
              <p:cNvCxnSpPr/>
              <p:nvPr/>
            </p:nvCxnSpPr>
            <p:spPr bwMode="auto">
              <a:xfrm flipV="1">
                <a:off x="3429336" y="1372057"/>
                <a:ext cx="685870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9ACA4AE-2F31-EA43-C0F7-49245ACA301D}"/>
                  </a:ext>
                </a:extLst>
              </p:cNvPr>
              <p:cNvCxnSpPr/>
              <p:nvPr/>
            </p:nvCxnSpPr>
            <p:spPr bwMode="auto">
              <a:xfrm>
                <a:off x="3429336" y="2819660"/>
                <a:ext cx="762078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17AE77FD-7FEF-C5C0-871E-EDF705AB0801}"/>
                  </a:ext>
                </a:extLst>
              </p:cNvPr>
              <p:cNvCxnSpPr/>
              <p:nvPr/>
            </p:nvCxnSpPr>
            <p:spPr bwMode="auto">
              <a:xfrm>
                <a:off x="3429336" y="2819660"/>
                <a:ext cx="3048312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895" name="TextBox 6">
                <a:extLst>
                  <a:ext uri="{FF2B5EF4-FFF2-40B4-BE49-F238E27FC236}">
                    <a16:creationId xmlns:a16="http://schemas.microsoft.com/office/drawing/2014/main" id="{058518BB-B79B-BAF2-E790-9F66DAF07A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21896" name="TextBox 24">
                <a:extLst>
                  <a:ext uri="{FF2B5EF4-FFF2-40B4-BE49-F238E27FC236}">
                    <a16:creationId xmlns:a16="http://schemas.microsoft.com/office/drawing/2014/main" id="{766EB9AE-FE20-F6C3-2D4D-1258E073E4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21897" name="TextBox 26">
                <a:extLst>
                  <a:ext uri="{FF2B5EF4-FFF2-40B4-BE49-F238E27FC236}">
                    <a16:creationId xmlns:a16="http://schemas.microsoft.com/office/drawing/2014/main" id="{10BAC348-F0E5-1930-4A60-962CE4239F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21898" name="TextBox 26">
                <a:extLst>
                  <a:ext uri="{FF2B5EF4-FFF2-40B4-BE49-F238E27FC236}">
                    <a16:creationId xmlns:a16="http://schemas.microsoft.com/office/drawing/2014/main" id="{4C6D1379-FA12-A123-8865-7BBE4B105E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300FCF2-578C-9888-4DF5-0AE1C3470563}"/>
                  </a:ext>
                </a:extLst>
              </p:cNvPr>
              <p:cNvCxnSpPr/>
              <p:nvPr/>
            </p:nvCxnSpPr>
            <p:spPr bwMode="auto">
              <a:xfrm flipV="1">
                <a:off x="4115206" y="2138186"/>
                <a:ext cx="1371741" cy="350049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465DF3F-FA7D-530F-4C10-5F21B33ECAD5}"/>
                  </a:ext>
                </a:extLst>
              </p:cNvPr>
              <p:cNvCxnSpPr/>
              <p:nvPr/>
            </p:nvCxnSpPr>
            <p:spPr bwMode="auto">
              <a:xfrm flipV="1">
                <a:off x="4115206" y="3814358"/>
                <a:ext cx="1524156" cy="1824319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E605606-9931-11E9-F46B-51955ED43C72}"/>
                  </a:ext>
                </a:extLst>
              </p:cNvPr>
              <p:cNvCxnSpPr/>
              <p:nvPr/>
            </p:nvCxnSpPr>
            <p:spPr bwMode="auto">
              <a:xfrm flipV="1">
                <a:off x="4115206" y="5033393"/>
                <a:ext cx="914494" cy="60528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1861" name="TextBox 24">
              <a:extLst>
                <a:ext uri="{FF2B5EF4-FFF2-40B4-BE49-F238E27FC236}">
                  <a16:creationId xmlns:a16="http://schemas.microsoft.com/office/drawing/2014/main" id="{A76A447A-C8A4-DF2E-6BEB-270EF052F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F721071-2729-8275-1FB6-35F2F1ED9502}"/>
                </a:ext>
              </a:extLst>
            </p:cNvPr>
            <p:cNvCxnSpPr/>
            <p:nvPr/>
          </p:nvCxnSpPr>
          <p:spPr bwMode="auto">
            <a:xfrm flipV="1">
              <a:off x="1524141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63" name="TextBox 24">
              <a:extLst>
                <a:ext uri="{FF2B5EF4-FFF2-40B4-BE49-F238E27FC236}">
                  <a16:creationId xmlns:a16="http://schemas.microsoft.com/office/drawing/2014/main" id="{ED2E351C-4FC8-82B2-481A-31D55BD3C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383AC8C-5AE7-C01B-2E35-60C676C4764E}"/>
                </a:ext>
              </a:extLst>
            </p:cNvPr>
            <p:cNvCxnSpPr/>
            <p:nvPr/>
          </p:nvCxnSpPr>
          <p:spPr bwMode="auto">
            <a:xfrm flipV="1">
              <a:off x="1676556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65" name="TextBox 24">
              <a:extLst>
                <a:ext uri="{FF2B5EF4-FFF2-40B4-BE49-F238E27FC236}">
                  <a16:creationId xmlns:a16="http://schemas.microsoft.com/office/drawing/2014/main" id="{278A3CD5-7655-9800-8035-DC0E526638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3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8776B28-C6F8-D627-EB21-1F7322869B88}"/>
                </a:ext>
              </a:extLst>
            </p:cNvPr>
            <p:cNvCxnSpPr/>
            <p:nvPr/>
          </p:nvCxnSpPr>
          <p:spPr bwMode="auto">
            <a:xfrm flipV="1">
              <a:off x="1295517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67" name="TextBox 24">
              <a:extLst>
                <a:ext uri="{FF2B5EF4-FFF2-40B4-BE49-F238E27FC236}">
                  <a16:creationId xmlns:a16="http://schemas.microsoft.com/office/drawing/2014/main" id="{4D82F40F-C0EA-3C07-BD55-A8FFCC3057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3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F9909D1-0FD5-F54B-00F8-50E57062EB97}"/>
                </a:ext>
              </a:extLst>
            </p:cNvPr>
            <p:cNvCxnSpPr/>
            <p:nvPr/>
          </p:nvCxnSpPr>
          <p:spPr bwMode="auto">
            <a:xfrm flipV="1">
              <a:off x="1541605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0DA664DB-3E26-4417-D7FF-8EF95EED05AB}"/>
                </a:ext>
              </a:extLst>
            </p:cNvPr>
            <p:cNvSpPr/>
            <p:nvPr/>
          </p:nvSpPr>
          <p:spPr>
            <a:xfrm>
              <a:off x="5334531" y="5180989"/>
              <a:ext cx="457247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1870" name="TextBox 40">
              <a:extLst>
                <a:ext uri="{FF2B5EF4-FFF2-40B4-BE49-F238E27FC236}">
                  <a16:creationId xmlns:a16="http://schemas.microsoft.com/office/drawing/2014/main" id="{5BC5A415-6380-05B8-0D0B-30070C3FD4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3058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21871" name="TextBox 24">
              <a:extLst>
                <a:ext uri="{FF2B5EF4-FFF2-40B4-BE49-F238E27FC236}">
                  <a16:creationId xmlns:a16="http://schemas.microsoft.com/office/drawing/2014/main" id="{40E0892F-DB67-786B-52A9-BE17A8072E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685800"/>
              <a:ext cx="173922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84AB9C4-81C0-CC16-64EA-FC58ADFA3207}"/>
                </a:ext>
              </a:extLst>
            </p:cNvPr>
            <p:cNvCxnSpPr/>
            <p:nvPr/>
          </p:nvCxnSpPr>
          <p:spPr bwMode="auto">
            <a:xfrm flipV="1">
              <a:off x="4572453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73" name="TextBox 24">
              <a:extLst>
                <a:ext uri="{FF2B5EF4-FFF2-40B4-BE49-F238E27FC236}">
                  <a16:creationId xmlns:a16="http://schemas.microsoft.com/office/drawing/2014/main" id="{E55511F8-ED83-1206-3E38-F23673075F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2133600"/>
              <a:ext cx="173922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399497A-AAAE-321E-F21E-CD390C259112}"/>
                </a:ext>
              </a:extLst>
            </p:cNvPr>
            <p:cNvCxnSpPr/>
            <p:nvPr/>
          </p:nvCxnSpPr>
          <p:spPr bwMode="auto">
            <a:xfrm flipV="1">
              <a:off x="4724868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75" name="TextBox 24">
              <a:extLst>
                <a:ext uri="{FF2B5EF4-FFF2-40B4-BE49-F238E27FC236}">
                  <a16:creationId xmlns:a16="http://schemas.microsoft.com/office/drawing/2014/main" id="{92D789E7-67AF-5E2C-7058-3FEE544D7E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15200" y="3581400"/>
              <a:ext cx="173922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928FCD9D-AE16-14FD-705F-4688D745B7A3}"/>
                </a:ext>
              </a:extLst>
            </p:cNvPr>
            <p:cNvCxnSpPr/>
            <p:nvPr/>
          </p:nvCxnSpPr>
          <p:spPr bwMode="auto">
            <a:xfrm flipV="1">
              <a:off x="7773181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77" name="TextBox 6">
              <a:extLst>
                <a:ext uri="{FF2B5EF4-FFF2-40B4-BE49-F238E27FC236}">
                  <a16:creationId xmlns:a16="http://schemas.microsoft.com/office/drawing/2014/main" id="{E561CB57-2F11-F25B-F77F-430D57D5A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3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21878" name="TextBox 6">
              <a:extLst>
                <a:ext uri="{FF2B5EF4-FFF2-40B4-BE49-F238E27FC236}">
                  <a16:creationId xmlns:a16="http://schemas.microsoft.com/office/drawing/2014/main" id="{B79C9229-7465-25C6-1CC8-5C46FA2619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3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21879" name="TextBox 6">
              <a:extLst>
                <a:ext uri="{FF2B5EF4-FFF2-40B4-BE49-F238E27FC236}">
                  <a16:creationId xmlns:a16="http://schemas.microsoft.com/office/drawing/2014/main" id="{7C9AB689-DD3D-917B-288A-024E900E75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3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52" name="Lightning Bolt 51">
              <a:extLst>
                <a:ext uri="{FF2B5EF4-FFF2-40B4-BE49-F238E27FC236}">
                  <a16:creationId xmlns:a16="http://schemas.microsoft.com/office/drawing/2014/main" id="{022E133D-BA93-F530-6291-BDC41D9DF560}"/>
                </a:ext>
              </a:extLst>
            </p:cNvPr>
            <p:cNvSpPr/>
            <p:nvPr/>
          </p:nvSpPr>
          <p:spPr>
            <a:xfrm>
              <a:off x="4953492" y="4571472"/>
              <a:ext cx="457247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4" name="Lightning Bolt 53">
              <a:extLst>
                <a:ext uri="{FF2B5EF4-FFF2-40B4-BE49-F238E27FC236}">
                  <a16:creationId xmlns:a16="http://schemas.microsoft.com/office/drawing/2014/main" id="{87AE2816-D66C-D63B-430D-FD329235FCEE}"/>
                </a:ext>
              </a:extLst>
            </p:cNvPr>
            <p:cNvSpPr/>
            <p:nvPr/>
          </p:nvSpPr>
          <p:spPr>
            <a:xfrm>
              <a:off x="5486947" y="3352437"/>
              <a:ext cx="457247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5" name="Lightning Bolt 54">
              <a:extLst>
                <a:ext uri="{FF2B5EF4-FFF2-40B4-BE49-F238E27FC236}">
                  <a16:creationId xmlns:a16="http://schemas.microsoft.com/office/drawing/2014/main" id="{C8C003CD-B2E7-36A4-E18C-264FE94083D5}"/>
                </a:ext>
              </a:extLst>
            </p:cNvPr>
            <p:cNvSpPr/>
            <p:nvPr/>
          </p:nvSpPr>
          <p:spPr>
            <a:xfrm>
              <a:off x="5334531" y="1676265"/>
              <a:ext cx="457247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1883" name="TextBox 55">
              <a:extLst>
                <a:ext uri="{FF2B5EF4-FFF2-40B4-BE49-F238E27FC236}">
                  <a16:creationId xmlns:a16="http://schemas.microsoft.com/office/drawing/2014/main" id="{C530708B-94D7-6C13-0434-AB3804A80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3467709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Satisfies virtual synchrony</a:t>
              </a:r>
            </a:p>
          </p:txBody>
        </p:sp>
      </p:grpSp>
      <p:sp>
        <p:nvSpPr>
          <p:cNvPr id="121859" name="Slide Number Placeholder 1">
            <a:extLst>
              <a:ext uri="{FF2B5EF4-FFF2-40B4-BE49-F238E27FC236}">
                <a16:creationId xmlns:a16="http://schemas.microsoft.com/office/drawing/2014/main" id="{22CDDDD0-C260-D9AC-5780-409C58C6D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91E371-D2CC-40AD-9D17-F0DAE14128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C77BD-8D96-1B00-A63C-6334045BD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900"/>
            <a:ext cx="5715000" cy="30861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800" dirty="0">
                <a:ea typeface="ＭＳ Ｐゴシック" pitchFamily="-111" charset="-128"/>
              </a:rPr>
              <a:t>Again, orthogonal to virtual synchrony</a:t>
            </a:r>
          </a:p>
          <a:p>
            <a:pPr>
              <a:defRPr/>
            </a:pPr>
            <a:r>
              <a:rPr lang="en-US" sz="2800" dirty="0">
                <a:ea typeface="ＭＳ Ｐゴシック" pitchFamily="-111" charset="-128"/>
              </a:rPr>
              <a:t>The set of multicasts delivered in a view can be ordered either</a:t>
            </a:r>
          </a:p>
          <a:p>
            <a:pPr lvl="1">
              <a:defRPr/>
            </a:pPr>
            <a:r>
              <a:rPr lang="en-US" dirty="0">
                <a:ea typeface="ＭＳ Ｐゴシック" pitchFamily="-111" charset="-128"/>
              </a:rPr>
              <a:t>FIFO</a:t>
            </a:r>
          </a:p>
          <a:p>
            <a:pPr lvl="1">
              <a:defRPr/>
            </a:pPr>
            <a:r>
              <a:rPr lang="en-US" dirty="0">
                <a:ea typeface="ＭＳ Ｐゴシック" pitchFamily="-111" charset="-128"/>
              </a:rPr>
              <a:t>Or Causally</a:t>
            </a:r>
          </a:p>
          <a:p>
            <a:pPr lvl="1">
              <a:defRPr/>
            </a:pPr>
            <a:r>
              <a:rPr lang="en-US" dirty="0">
                <a:ea typeface="ＭＳ Ｐゴシック" pitchFamily="-111" charset="-128"/>
              </a:rPr>
              <a:t>Or Totally</a:t>
            </a:r>
          </a:p>
          <a:p>
            <a:pPr lvl="1">
              <a:defRPr/>
            </a:pPr>
            <a:r>
              <a:rPr lang="en-US" dirty="0">
                <a:ea typeface="ＭＳ Ｐゴシック" pitchFamily="-111" charset="-128"/>
              </a:rPr>
              <a:t>Or using a hybrid scheme</a:t>
            </a:r>
          </a:p>
          <a:p>
            <a:pPr marL="457200" lvl="1" indent="0">
              <a:buFontTx/>
              <a:buNone/>
              <a:defRPr/>
            </a:pPr>
            <a:endParaRPr lang="en-US" dirty="0">
              <a:ea typeface="ＭＳ Ｐゴシック" pitchFamily="-111" charset="-128"/>
            </a:endParaRP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B4AE9252-BA57-B283-764A-78AC183012DB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What about Multicast Ordering?</a:t>
            </a:r>
          </a:p>
        </p:txBody>
      </p:sp>
      <p:sp>
        <p:nvSpPr>
          <p:cNvPr id="123907" name="Slide Number Placeholder 1">
            <a:extLst>
              <a:ext uri="{FF2B5EF4-FFF2-40B4-BE49-F238E27FC236}">
                <a16:creationId xmlns:a16="http://schemas.microsoft.com/office/drawing/2014/main" id="{98D81D5B-B946-77D5-D52C-DB7C47708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374752-175C-4ADA-B5EA-0CF3207DC5C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Content Placeholder 2">
            <a:extLst>
              <a:ext uri="{FF2B5EF4-FFF2-40B4-BE49-F238E27FC236}">
                <a16:creationId xmlns:a16="http://schemas.microsoft.com/office/drawing/2014/main" id="{1CB601A5-C0B8-97DE-C19D-5AB755FEAE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28750"/>
            <a:ext cx="5867400" cy="3714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500" dirty="0"/>
              <a:t>Called “virtual synchrony” since in spite of running on an asynchronous network, it gives the appearance of a synchronous network underneath that obeys the same ordering at all processes</a:t>
            </a:r>
          </a:p>
          <a:p>
            <a:pPr>
              <a:lnSpc>
                <a:spcPct val="90000"/>
              </a:lnSpc>
            </a:pPr>
            <a:r>
              <a:rPr lang="en-US" altLang="en-US" sz="2500" dirty="0"/>
              <a:t>So can this virtually synchronous system be used to implement consensus?</a:t>
            </a:r>
          </a:p>
          <a:p>
            <a:pPr>
              <a:lnSpc>
                <a:spcPct val="90000"/>
              </a:lnSpc>
            </a:pPr>
            <a:r>
              <a:rPr lang="en-US" altLang="en-US" sz="2500" dirty="0"/>
              <a:t>No! </a:t>
            </a:r>
            <a:r>
              <a:rPr lang="en-US" altLang="en-US" sz="2500" dirty="0" err="1"/>
              <a:t>VSync</a:t>
            </a:r>
            <a:r>
              <a:rPr lang="en-US" altLang="en-US" sz="2500" dirty="0"/>
              <a:t> groups susceptible to partitioning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E.g., due to inaccurate failure detections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7DBEB549-303C-20B9-69CA-FBF1667630DE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About that name</a:t>
            </a:r>
          </a:p>
        </p:txBody>
      </p:sp>
      <p:sp>
        <p:nvSpPr>
          <p:cNvPr id="125955" name="Slide Number Placeholder 1">
            <a:extLst>
              <a:ext uri="{FF2B5EF4-FFF2-40B4-BE49-F238E27FC236}">
                <a16:creationId xmlns:a16="http://schemas.microsoft.com/office/drawing/2014/main" id="{810378B6-2191-2AB5-007D-B420B19DD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0F4D1F-4662-4864-BC40-B50ACD495A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1">
            <a:extLst>
              <a:ext uri="{FF2B5EF4-FFF2-40B4-BE49-F238E27FC236}">
                <a16:creationId xmlns:a16="http://schemas.microsoft.com/office/drawing/2014/main" id="{31B47D8D-02F8-7294-4642-3A7AA7784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28002" name="Group 1">
            <a:extLst>
              <a:ext uri="{FF2B5EF4-FFF2-40B4-BE49-F238E27FC236}">
                <a16:creationId xmlns:a16="http://schemas.microsoft.com/office/drawing/2014/main" id="{C0DB770B-D65F-E739-BF6A-FBDF4385CBE8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8734425" cy="4500563"/>
            <a:chOff x="152400" y="685800"/>
            <a:chExt cx="8734293" cy="5999904"/>
          </a:xfrm>
        </p:grpSpPr>
        <p:grpSp>
          <p:nvGrpSpPr>
            <p:cNvPr id="128004" name="Group 3">
              <a:extLst>
                <a:ext uri="{FF2B5EF4-FFF2-40B4-BE49-F238E27FC236}">
                  <a16:creationId xmlns:a16="http://schemas.microsoft.com/office/drawing/2014/main" id="{44005F54-5D65-BC36-895C-3A2494A692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7688" cy="4877911"/>
              <a:chOff x="152400" y="1143000"/>
              <a:chExt cx="8457688" cy="4877911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4D4951CC-E5A4-6B3C-9F71-7D81DAD761B0}"/>
                  </a:ext>
                </a:extLst>
              </p:cNvPr>
              <p:cNvCxnSpPr/>
              <p:nvPr/>
            </p:nvCxnSpPr>
            <p:spPr bwMode="auto">
              <a:xfrm>
                <a:off x="914388" y="1372054"/>
                <a:ext cx="761988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B337329F-D63C-EAA7-D83B-D09D33D7304F}"/>
                  </a:ext>
                </a:extLst>
              </p:cNvPr>
              <p:cNvCxnSpPr/>
              <p:nvPr/>
            </p:nvCxnSpPr>
            <p:spPr bwMode="auto">
              <a:xfrm>
                <a:off x="914388" y="2819650"/>
                <a:ext cx="761988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027" name="TextBox 9">
                <a:extLst>
                  <a:ext uri="{FF2B5EF4-FFF2-40B4-BE49-F238E27FC236}">
                    <a16:creationId xmlns:a16="http://schemas.microsoft.com/office/drawing/2014/main" id="{C5CB6C89-540E-5F12-4CC3-5B19352293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9"/>
                <a:ext cx="884173" cy="615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93771F7F-0745-D8B6-CA8F-933346FCE7CA}"/>
                  </a:ext>
                </a:extLst>
              </p:cNvPr>
              <p:cNvCxnSpPr/>
              <p:nvPr/>
            </p:nvCxnSpPr>
            <p:spPr bwMode="auto">
              <a:xfrm>
                <a:off x="2133570" y="1372054"/>
                <a:ext cx="5410118" cy="289519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E885B229-A773-712C-735C-BBB315DCC051}"/>
                  </a:ext>
                </a:extLst>
              </p:cNvPr>
              <p:cNvCxnSpPr/>
              <p:nvPr/>
            </p:nvCxnSpPr>
            <p:spPr bwMode="auto">
              <a:xfrm>
                <a:off x="2133570" y="1372054"/>
                <a:ext cx="685790" cy="144759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2017A6C1-BCB5-2563-AB94-4A21AC273450}"/>
                  </a:ext>
                </a:extLst>
              </p:cNvPr>
              <p:cNvCxnSpPr/>
              <p:nvPr/>
            </p:nvCxnSpPr>
            <p:spPr bwMode="auto">
              <a:xfrm>
                <a:off x="990587" y="4267245"/>
                <a:ext cx="761988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51398D6C-7243-9EB9-8CB3-FC869787E69A}"/>
                  </a:ext>
                </a:extLst>
              </p:cNvPr>
              <p:cNvCxnSpPr/>
              <p:nvPr/>
            </p:nvCxnSpPr>
            <p:spPr bwMode="auto">
              <a:xfrm>
                <a:off x="990587" y="5638652"/>
                <a:ext cx="4419533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5898CCC9-5A23-F432-0412-44BA82865CED}"/>
                  </a:ext>
                </a:extLst>
              </p:cNvPr>
              <p:cNvCxnSpPr/>
              <p:nvPr/>
            </p:nvCxnSpPr>
            <p:spPr bwMode="auto">
              <a:xfrm>
                <a:off x="2133570" y="1372054"/>
                <a:ext cx="990585" cy="426659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5CACC7F7-27A8-C1B4-69C1-314DE77110EA}"/>
                  </a:ext>
                </a:extLst>
              </p:cNvPr>
              <p:cNvCxnSpPr/>
              <p:nvPr/>
            </p:nvCxnSpPr>
            <p:spPr bwMode="auto">
              <a:xfrm flipV="1">
                <a:off x="3428950" y="1372054"/>
                <a:ext cx="685790" cy="144759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8030FCF5-52E9-627A-F9A2-727279D83397}"/>
                  </a:ext>
                </a:extLst>
              </p:cNvPr>
              <p:cNvCxnSpPr/>
              <p:nvPr/>
            </p:nvCxnSpPr>
            <p:spPr bwMode="auto">
              <a:xfrm>
                <a:off x="3428950" y="2819650"/>
                <a:ext cx="761988" cy="144759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C7364BA4-28CE-91A9-699E-06C75558B406}"/>
                  </a:ext>
                </a:extLst>
              </p:cNvPr>
              <p:cNvCxnSpPr/>
              <p:nvPr/>
            </p:nvCxnSpPr>
            <p:spPr bwMode="auto">
              <a:xfrm>
                <a:off x="3428950" y="2819650"/>
                <a:ext cx="3047954" cy="2819002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036" name="TextBox 6">
                <a:extLst>
                  <a:ext uri="{FF2B5EF4-FFF2-40B4-BE49-F238E27FC236}">
                    <a16:creationId xmlns:a16="http://schemas.microsoft.com/office/drawing/2014/main" id="{00EE2859-FB88-96CC-0DB7-919E69110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694" cy="615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28037" name="TextBox 24">
                <a:extLst>
                  <a:ext uri="{FF2B5EF4-FFF2-40B4-BE49-F238E27FC236}">
                    <a16:creationId xmlns:a16="http://schemas.microsoft.com/office/drawing/2014/main" id="{26F77C9F-797D-AF6B-249E-0CD7BDB4F7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694" cy="615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28038" name="TextBox 26">
                <a:extLst>
                  <a:ext uri="{FF2B5EF4-FFF2-40B4-BE49-F238E27FC236}">
                    <a16:creationId xmlns:a16="http://schemas.microsoft.com/office/drawing/2014/main" id="{972BCA7D-3A84-D6D7-C26A-1A780305DF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694" cy="615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28039" name="TextBox 26">
                <a:extLst>
                  <a:ext uri="{FF2B5EF4-FFF2-40B4-BE49-F238E27FC236}">
                    <a16:creationId xmlns:a16="http://schemas.microsoft.com/office/drawing/2014/main" id="{97EFE791-F0C2-D739-4703-D21E83C28D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694" cy="615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68F9B933-0D4D-7B56-59AE-C8FBAF3BE098}"/>
                  </a:ext>
                </a:extLst>
              </p:cNvPr>
              <p:cNvCxnSpPr/>
              <p:nvPr/>
            </p:nvCxnSpPr>
            <p:spPr bwMode="auto">
              <a:xfrm flipV="1">
                <a:off x="4114740" y="1372054"/>
                <a:ext cx="1676375" cy="426659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D60E652-F855-DFEF-FD2C-C7E4DD55C2C4}"/>
                  </a:ext>
                </a:extLst>
              </p:cNvPr>
              <p:cNvCxnSpPr/>
              <p:nvPr/>
            </p:nvCxnSpPr>
            <p:spPr bwMode="auto">
              <a:xfrm flipV="1">
                <a:off x="4114740" y="2819650"/>
                <a:ext cx="2438363" cy="2819002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32261D73-C2D4-BE37-3FC0-BF01541F28C9}"/>
                  </a:ext>
                </a:extLst>
              </p:cNvPr>
              <p:cNvCxnSpPr/>
              <p:nvPr/>
            </p:nvCxnSpPr>
            <p:spPr bwMode="auto">
              <a:xfrm flipV="1">
                <a:off x="4114740" y="4267245"/>
                <a:ext cx="1981170" cy="137140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005" name="TextBox 24">
              <a:extLst>
                <a:ext uri="{FF2B5EF4-FFF2-40B4-BE49-F238E27FC236}">
                  <a16:creationId xmlns:a16="http://schemas.microsoft.com/office/drawing/2014/main" id="{D11518F0-97AE-5066-DA09-DE34417EDE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556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2DBE325-C1E5-FD77-5373-5CE40E94508C}"/>
                </a:ext>
              </a:extLst>
            </p:cNvPr>
            <p:cNvCxnSpPr/>
            <p:nvPr/>
          </p:nvCxnSpPr>
          <p:spPr bwMode="auto">
            <a:xfrm flipV="1">
              <a:off x="1523979" y="1066746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07" name="TextBox 24">
              <a:extLst>
                <a:ext uri="{FF2B5EF4-FFF2-40B4-BE49-F238E27FC236}">
                  <a16:creationId xmlns:a16="http://schemas.microsoft.com/office/drawing/2014/main" id="{D9C40D44-542F-37F1-702E-665B55128A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556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C8D6CDD-9800-A6F2-B5E2-53AE8C103F12}"/>
                </a:ext>
              </a:extLst>
            </p:cNvPr>
            <p:cNvCxnSpPr/>
            <p:nvPr/>
          </p:nvCxnSpPr>
          <p:spPr bwMode="auto">
            <a:xfrm flipV="1">
              <a:off x="1676377" y="2514342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09" name="TextBox 24">
              <a:extLst>
                <a:ext uri="{FF2B5EF4-FFF2-40B4-BE49-F238E27FC236}">
                  <a16:creationId xmlns:a16="http://schemas.microsoft.com/office/drawing/2014/main" id="{A7E66CED-1898-2020-2319-0C37B2C582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3"/>
              <a:ext cx="2040556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0273E5E9-B19E-6C44-2E9B-33D79B520C70}"/>
                </a:ext>
              </a:extLst>
            </p:cNvPr>
            <p:cNvCxnSpPr/>
            <p:nvPr/>
          </p:nvCxnSpPr>
          <p:spPr bwMode="auto">
            <a:xfrm flipV="1">
              <a:off x="1295383" y="3961938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11" name="TextBox 24">
              <a:extLst>
                <a:ext uri="{FF2B5EF4-FFF2-40B4-BE49-F238E27FC236}">
                  <a16:creationId xmlns:a16="http://schemas.microsoft.com/office/drawing/2014/main" id="{99AFFE35-7F5F-3468-9DAC-A2C1F54F6A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3"/>
              <a:ext cx="2040556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7877B5C-1851-4DD3-B29A-89817E68FAC6}"/>
                </a:ext>
              </a:extLst>
            </p:cNvPr>
            <p:cNvCxnSpPr/>
            <p:nvPr/>
          </p:nvCxnSpPr>
          <p:spPr bwMode="auto">
            <a:xfrm flipV="1">
              <a:off x="1541442" y="5333344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AF4532A6-C1C0-104B-9D20-2B1AC5AED0CE}"/>
                </a:ext>
              </a:extLst>
            </p:cNvPr>
            <p:cNvSpPr/>
            <p:nvPr/>
          </p:nvSpPr>
          <p:spPr>
            <a:xfrm>
              <a:off x="5333922" y="5180966"/>
              <a:ext cx="457193" cy="609514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8014" name="TextBox 40">
              <a:extLst>
                <a:ext uri="{FF2B5EF4-FFF2-40B4-BE49-F238E27FC236}">
                  <a16:creationId xmlns:a16="http://schemas.microsoft.com/office/drawing/2014/main" id="{4B5C24A0-5AFF-0888-D3FA-3C3BBB827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2990" cy="533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28015" name="TextBox 24">
              <a:extLst>
                <a:ext uri="{FF2B5EF4-FFF2-40B4-BE49-F238E27FC236}">
                  <a16:creationId xmlns:a16="http://schemas.microsoft.com/office/drawing/2014/main" id="{B822931F-1011-E75B-16FE-4610888BE4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136104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7B5B9CC-8628-8165-A803-DFB24005C04A}"/>
                </a:ext>
              </a:extLst>
            </p:cNvPr>
            <p:cNvCxnSpPr/>
            <p:nvPr/>
          </p:nvCxnSpPr>
          <p:spPr bwMode="auto">
            <a:xfrm flipV="1">
              <a:off x="7848484" y="1056165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17" name="TextBox 24">
              <a:extLst>
                <a:ext uri="{FF2B5EF4-FFF2-40B4-BE49-F238E27FC236}">
                  <a16:creationId xmlns:a16="http://schemas.microsoft.com/office/drawing/2014/main" id="{666E6DE4-127E-3572-E178-C7C83C079B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495293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View{P2, 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90B2636-B43B-2283-E223-75453910E45E}"/>
                </a:ext>
              </a:extLst>
            </p:cNvPr>
            <p:cNvCxnSpPr/>
            <p:nvPr/>
          </p:nvCxnSpPr>
          <p:spPr bwMode="auto">
            <a:xfrm flipV="1">
              <a:off x="8000881" y="2503761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19" name="TextBox 24">
              <a:extLst>
                <a:ext uri="{FF2B5EF4-FFF2-40B4-BE49-F238E27FC236}">
                  <a16:creationId xmlns:a16="http://schemas.microsoft.com/office/drawing/2014/main" id="{F2E0323A-E144-65BA-A903-0E6323EEF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3581400"/>
              <a:ext cx="1437589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2BC2F7D8-8D61-B8F6-3790-70E0A85CEE1F}"/>
                </a:ext>
              </a:extLst>
            </p:cNvPr>
            <p:cNvCxnSpPr/>
            <p:nvPr/>
          </p:nvCxnSpPr>
          <p:spPr bwMode="auto">
            <a:xfrm flipV="1">
              <a:off x="7619887" y="3951357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21" name="TextBox 6">
              <a:extLst>
                <a:ext uri="{FF2B5EF4-FFF2-40B4-BE49-F238E27FC236}">
                  <a16:creationId xmlns:a16="http://schemas.microsoft.com/office/drawing/2014/main" id="{7398EEC8-1FBF-46D9-B594-8E4E57F701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180" cy="61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28022" name="TextBox 6">
              <a:extLst>
                <a:ext uri="{FF2B5EF4-FFF2-40B4-BE49-F238E27FC236}">
                  <a16:creationId xmlns:a16="http://schemas.microsoft.com/office/drawing/2014/main" id="{D937A4F5-D8F5-C665-2D22-2229FDC918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03"/>
              <a:ext cx="612180" cy="61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28023" name="TextBox 6">
              <a:extLst>
                <a:ext uri="{FF2B5EF4-FFF2-40B4-BE49-F238E27FC236}">
                  <a16:creationId xmlns:a16="http://schemas.microsoft.com/office/drawing/2014/main" id="{70C3DBCA-32DE-DAFE-85D0-831F89D509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800"/>
              <a:ext cx="612180" cy="61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28024" name="TextBox 51">
              <a:extLst>
                <a:ext uri="{FF2B5EF4-FFF2-40B4-BE49-F238E27FC236}">
                  <a16:creationId xmlns:a16="http://schemas.microsoft.com/office/drawing/2014/main" id="{B7CBB84D-43A2-3A3A-6643-0B4C27C4C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32"/>
              <a:ext cx="5358083" cy="61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Partitioning in View synchronous systems</a:t>
              </a:r>
            </a:p>
          </p:txBody>
        </p:sp>
      </p:grpSp>
      <p:sp>
        <p:nvSpPr>
          <p:cNvPr id="128003" name="Slide Number Placeholder 1">
            <a:extLst>
              <a:ext uri="{FF2B5EF4-FFF2-40B4-BE49-F238E27FC236}">
                <a16:creationId xmlns:a16="http://schemas.microsoft.com/office/drawing/2014/main" id="{1CE64AAE-044A-471F-D87C-93B19ACB8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B05A72-2C74-482D-9417-1AE8B5C7977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AB6F1-BFC9-F416-6AE1-C65C80597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52CF1-D959-BCAA-0012-6CF8D8168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Video:</a:t>
            </a:r>
          </a:p>
          <a:p>
            <a:r>
              <a:rPr lang="en-US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https://mediaspace.illinois.edu/media/t/1_ud9nxhbq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27388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8198</TotalTime>
  <Words>1168</Words>
  <Application>Microsoft Office PowerPoint</Application>
  <PresentationFormat>On-screen Show (16:9)</PresentationFormat>
  <Paragraphs>222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ＭＳ Ｐゴシック</vt:lpstr>
      <vt:lpstr>Arial</vt:lpstr>
      <vt:lpstr>Times New Roman</vt:lpstr>
      <vt:lpstr>Whitney-BlackSC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CUCS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Indranil</dc:creator>
  <cp:lastModifiedBy>Ganesan, Aishwarya</cp:lastModifiedBy>
  <cp:revision>1465</cp:revision>
  <dcterms:created xsi:type="dcterms:W3CDTF">2011-01-15T17:00:17Z</dcterms:created>
  <dcterms:modified xsi:type="dcterms:W3CDTF">2026-10-22T14:33:48Z</dcterms:modified>
</cp:coreProperties>
</file>