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5" r:id="rId9"/>
    <p:sldId id="266" r:id="rId10"/>
    <p:sldId id="267" r:id="rId11"/>
    <p:sldId id="270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0DD78B-3CB4-43F8-836D-27BF6C27E78C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54D2D-13F2-464A-A0DB-1DB051840D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54D2D-13F2-464A-A0DB-1DB051840D5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MP3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Anonymization</a:t>
            </a:r>
            <a:r>
              <a:rPr lang="en-US" dirty="0" smtClean="0"/>
              <a:t> of logging information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Collect event (metadata) information of the chat application</a:t>
            </a:r>
          </a:p>
          <a:p>
            <a:r>
              <a:rPr lang="en-US" dirty="0" smtClean="0"/>
              <a:t>If you collect history of events on the cell phone (events that happen on the cell-phones) and plan to move the log of events on a central server, do no send the cell-phone identification as it is, do </a:t>
            </a:r>
            <a:r>
              <a:rPr lang="en-US" dirty="0" err="1" smtClean="0"/>
              <a:t>anonymize</a:t>
            </a:r>
            <a:r>
              <a:rPr lang="en-US" dirty="0" smtClean="0"/>
              <a:t> the log data </a:t>
            </a:r>
          </a:p>
          <a:p>
            <a:r>
              <a:rPr lang="en-US" dirty="0" err="1" smtClean="0"/>
              <a:t>Anonymize</a:t>
            </a:r>
            <a:r>
              <a:rPr lang="en-US" dirty="0" smtClean="0"/>
              <a:t> the cell-phone identifier such as IP address, e.g., replace the IP address with “peer A” or other anonymous peer id information under which the events on the cell-phone</a:t>
            </a:r>
          </a:p>
          <a:p>
            <a:r>
              <a:rPr lang="en-US" dirty="0" smtClean="0"/>
              <a:t>Store messages you exchange in chat, </a:t>
            </a:r>
            <a:r>
              <a:rPr lang="en-US" dirty="0" err="1" smtClean="0"/>
              <a:t>anonymize</a:t>
            </a:r>
            <a:r>
              <a:rPr lang="en-US" dirty="0" smtClean="0"/>
              <a:t> what key information the messages include, e.g., parse through your chat messages and keep a log of keywords that occur most frequently (or keywords that are important for you). Then store the statistics of the keywords in the logs.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</a:t>
            </a:r>
            <a:r>
              <a:rPr lang="en-US" dirty="0" err="1" smtClean="0"/>
              <a:t>grep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 us assume that you have logs of various events stored on each cell-phone</a:t>
            </a:r>
          </a:p>
          <a:p>
            <a:r>
              <a:rPr lang="en-US" dirty="0" smtClean="0"/>
              <a:t>Allow “</a:t>
            </a:r>
            <a:r>
              <a:rPr lang="en-US" dirty="0" err="1" smtClean="0"/>
              <a:t>grep</a:t>
            </a:r>
            <a:r>
              <a:rPr lang="en-US" dirty="0" smtClean="0"/>
              <a:t>” of ‘keywords’ from all peers’ logs that are registered, it means a query will be sent to all peers, each peer searches through its log, finds the record with </a:t>
            </a:r>
            <a:r>
              <a:rPr lang="en-US" smtClean="0"/>
              <a:t>the searched keyword </a:t>
            </a:r>
            <a:r>
              <a:rPr lang="en-US" dirty="0" smtClean="0"/>
              <a:t>and returns the record from each peer that has the record with that keyword.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Enable multi-group chat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Divide participating peers into subgroups (adjust your membership service) </a:t>
            </a:r>
          </a:p>
          <a:p>
            <a:r>
              <a:rPr lang="en-US" dirty="0" smtClean="0"/>
              <a:t>Allow chat or P2P file exchange within a subgroup only. It means that if somebody asks for a file or if somebody wants to chat with you and he/she is not part of the subgroup, he/she should not be able to get files from you  or should not be able to chat with you.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Newsgroup on cell-phones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allow posting a question on “</a:t>
            </a:r>
            <a:r>
              <a:rPr lang="en-US" dirty="0" err="1" smtClean="0"/>
              <a:t>csYYY</a:t>
            </a:r>
            <a:r>
              <a:rPr lang="en-US" dirty="0" smtClean="0"/>
              <a:t> newsgroup” and anybody can respond. </a:t>
            </a:r>
          </a:p>
          <a:p>
            <a:r>
              <a:rPr lang="en-US" dirty="0" smtClean="0"/>
              <a:t>This means that the question will be broadcast to all peers that are currently registered to “</a:t>
            </a:r>
            <a:r>
              <a:rPr lang="en-US" dirty="0" err="1" smtClean="0"/>
              <a:t>csYYY</a:t>
            </a:r>
            <a:r>
              <a:rPr lang="en-US" dirty="0" smtClean="0"/>
              <a:t> newsgroup” application, and any peer that has ‘</a:t>
            </a:r>
            <a:r>
              <a:rPr lang="en-US" dirty="0" err="1" smtClean="0"/>
              <a:t>csYYYnewsgroup</a:t>
            </a:r>
            <a:r>
              <a:rPr lang="en-US" dirty="0" smtClean="0"/>
              <a:t>” open can respond to the question. </a:t>
            </a:r>
          </a:p>
          <a:p>
            <a:r>
              <a:rPr lang="en-US" dirty="0" smtClean="0"/>
              <a:t>The answer will be again sent back not only to the person asking the question, but also to all other group members.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Your group name and group members</a:t>
            </a:r>
          </a:p>
          <a:p>
            <a:r>
              <a:rPr lang="en-US" dirty="0" smtClean="0"/>
              <a:t>Application overview </a:t>
            </a:r>
          </a:p>
          <a:p>
            <a:r>
              <a:rPr lang="en-US" dirty="0" smtClean="0"/>
              <a:t>Main functions</a:t>
            </a:r>
          </a:p>
          <a:p>
            <a:r>
              <a:rPr lang="en-US" dirty="0" smtClean="0"/>
              <a:t>Detail description</a:t>
            </a:r>
          </a:p>
          <a:p>
            <a:r>
              <a:rPr lang="en-US" dirty="0" smtClean="0"/>
              <a:t>Timeline and task assignment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Proposal Discussion with Instructor/TA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During Oct. 26 ~28</a:t>
            </a:r>
          </a:p>
          <a:p>
            <a:r>
              <a:rPr lang="en-US" dirty="0" smtClean="0"/>
              <a:t>Length of Proposal 1-2 pages – provide sufficient information to provide you with meaningful feedback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Sampled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Locating group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Look up calendar for meeting schedule</a:t>
            </a:r>
          </a:p>
          <a:p>
            <a:r>
              <a:rPr lang="en-US" dirty="0" smtClean="0"/>
              <a:t>Find your group member in proximity</a:t>
            </a:r>
          </a:p>
          <a:p>
            <a:pPr lvl="1"/>
            <a:r>
              <a:rPr lang="en-US" dirty="0" smtClean="0"/>
              <a:t>Calendar info</a:t>
            </a:r>
          </a:p>
          <a:p>
            <a:pPr lvl="1"/>
            <a:r>
              <a:rPr lang="en-US" dirty="0" smtClean="0"/>
              <a:t>Location info</a:t>
            </a:r>
          </a:p>
          <a:p>
            <a:pPr lvl="2"/>
            <a:r>
              <a:rPr lang="en-US" dirty="0" smtClean="0"/>
              <a:t>GPS</a:t>
            </a:r>
          </a:p>
          <a:p>
            <a:pPr lvl="2"/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Chat with your group member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Real-time indoor localization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WiFi</a:t>
            </a:r>
            <a:r>
              <a:rPr lang="en-US" dirty="0" smtClean="0"/>
              <a:t> signal strength scanning</a:t>
            </a:r>
          </a:p>
          <a:p>
            <a:pPr lvl="1"/>
            <a:r>
              <a:rPr lang="en-US" dirty="0" smtClean="0"/>
              <a:t>Report to location server @ gateway</a:t>
            </a:r>
          </a:p>
          <a:p>
            <a:pPr lvl="1"/>
            <a:r>
              <a:rPr lang="en-US" dirty="0" smtClean="0"/>
              <a:t>Server analyzes the location of each peer</a:t>
            </a:r>
          </a:p>
          <a:p>
            <a:pPr lvl="1"/>
            <a:r>
              <a:rPr lang="en-US" dirty="0" smtClean="0"/>
              <a:t>Server notifies location map of all peers to all the phones</a:t>
            </a:r>
          </a:p>
          <a:p>
            <a:pPr lvl="1"/>
            <a:r>
              <a:rPr lang="en-US" dirty="0" smtClean="0"/>
              <a:t>Phone shows each peer’ location inside building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SVN: collaborative 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File sharing with version info</a:t>
            </a:r>
          </a:p>
          <a:p>
            <a:r>
              <a:rPr lang="en-US" dirty="0" smtClean="0"/>
              <a:t>Phone can modify files</a:t>
            </a:r>
          </a:p>
          <a:p>
            <a:pPr lvl="1"/>
            <a:r>
              <a:rPr lang="en-US" dirty="0" smtClean="0"/>
              <a:t>Insert, delete, modify</a:t>
            </a:r>
          </a:p>
          <a:p>
            <a:r>
              <a:rPr lang="en-US" dirty="0" smtClean="0"/>
              <a:t>Synchronize different version of files in phones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P2P application utilizing the hardware feature of Mobile 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WiFi</a:t>
            </a:r>
            <a:r>
              <a:rPr lang="en-US" dirty="0" smtClean="0"/>
              <a:t>, Bluetooth, accelerometers, compass, cameras, voice</a:t>
            </a:r>
          </a:p>
          <a:p>
            <a:r>
              <a:rPr lang="en-US" dirty="0" smtClean="0"/>
              <a:t>Use multiple wireless interfaces and allow ad hoc Bluetooth communication and file sharing among peers very close to each other and switch to </a:t>
            </a:r>
            <a:r>
              <a:rPr lang="en-US" dirty="0" err="1" smtClean="0"/>
              <a:t>WiFi</a:t>
            </a:r>
            <a:r>
              <a:rPr lang="en-US" dirty="0" smtClean="0"/>
              <a:t> if you are out of range of Bluetooth to exchange files</a:t>
            </a:r>
          </a:p>
          <a:p>
            <a:pPr lvl="1"/>
            <a:r>
              <a:rPr lang="en-US" dirty="0" smtClean="0"/>
              <a:t>For example, you could download a large file via </a:t>
            </a:r>
            <a:r>
              <a:rPr lang="en-US" dirty="0" err="1" smtClean="0"/>
              <a:t>WiFi</a:t>
            </a:r>
            <a:r>
              <a:rPr lang="en-US" dirty="0" smtClean="0"/>
              <a:t> from the class website and then share it via Bluetooth peer-to-peer communication </a:t>
            </a:r>
          </a:p>
          <a:p>
            <a:r>
              <a:rPr lang="en-US" dirty="0" smtClean="0"/>
              <a:t>Monitor direction of your position and/or movement via compass and accelerometer and exchange information with your peers about your movements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Quiz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Lecture annotation dissemination</a:t>
            </a:r>
          </a:p>
          <a:p>
            <a:pPr lvl="1"/>
            <a:r>
              <a:rPr lang="en-US" dirty="0" smtClean="0"/>
              <a:t>Filtering; scoring, ….</a:t>
            </a:r>
          </a:p>
          <a:p>
            <a:endParaRPr lang="en-US" dirty="0" smtClean="0"/>
          </a:p>
          <a:p>
            <a:r>
              <a:rPr lang="en-US" dirty="0" smtClean="0"/>
              <a:t>In-class quiz taking by students</a:t>
            </a:r>
          </a:p>
          <a:p>
            <a:r>
              <a:rPr lang="en-US" dirty="0" smtClean="0"/>
              <a:t>Immediate collecting quiz results by instructor</a:t>
            </a:r>
          </a:p>
          <a:p>
            <a:r>
              <a:rPr lang="en-US" dirty="0" smtClean="0"/>
              <a:t>Draw histogram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Attendance checking</a:t>
            </a:r>
          </a:p>
          <a:p>
            <a:r>
              <a:rPr lang="en-US" smtClean="0">
                <a:solidFill>
                  <a:srgbClr val="FF0000"/>
                </a:solidFill>
              </a:rPr>
              <a:t>Credits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Chat with the TA during the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Expand chat application to direct communication between students and the TA sitting in class asking questions and getting just-in-time answers if something is not clear </a:t>
            </a:r>
          </a:p>
          <a:p>
            <a:r>
              <a:rPr lang="en-US" dirty="0" smtClean="0"/>
              <a:t>Give TA tool on the cell-phone to group questions of similar nature to respond (multicast) to students of similar questions  with the same answer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83</TotalTime>
  <Words>702</Words>
  <Application>Microsoft Office PowerPoint</Application>
  <PresentationFormat>On-screen Show (4:3)</PresentationFormat>
  <Paragraphs>78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Origin</vt:lpstr>
      <vt:lpstr>MP3 proposal</vt:lpstr>
      <vt:lpstr>Template</vt:lpstr>
      <vt:lpstr>Sampled Projects</vt:lpstr>
      <vt:lpstr>Locating group member</vt:lpstr>
      <vt:lpstr>Real-time indoor localization </vt:lpstr>
      <vt:lpstr>SVN: collaborative editing</vt:lpstr>
      <vt:lpstr>P2P application utilizing the hardware feature of Mobile Phones</vt:lpstr>
      <vt:lpstr>Class Quiz System</vt:lpstr>
      <vt:lpstr>Chat with the TA during the class</vt:lpstr>
      <vt:lpstr>Anonymization of logging information </vt:lpstr>
      <vt:lpstr>Distributed grep </vt:lpstr>
      <vt:lpstr>Enable multi-group chat </vt:lpstr>
      <vt:lpstr>Newsgroup on cell-phones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MP3 proposal</dc:title>
  <dc:creator>Ying</dc:creator>
  <cp:lastModifiedBy> </cp:lastModifiedBy>
  <cp:revision>162</cp:revision>
  <dcterms:created xsi:type="dcterms:W3CDTF">2006-08-16T00:00:00Z</dcterms:created>
  <dcterms:modified xsi:type="dcterms:W3CDTF">2009-10-12T16:05:04Z</dcterms:modified>
</cp:coreProperties>
</file>