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2" r:id="rId1"/>
  </p:sldMasterIdLst>
  <p:notesMasterIdLst>
    <p:notesMasterId r:id="rId46"/>
  </p:notesMasterIdLst>
  <p:handoutMasterIdLst>
    <p:handoutMasterId r:id="rId47"/>
  </p:handoutMasterIdLst>
  <p:sldIdLst>
    <p:sldId id="759" r:id="rId2"/>
    <p:sldId id="718" r:id="rId3"/>
    <p:sldId id="760" r:id="rId4"/>
    <p:sldId id="761" r:id="rId5"/>
    <p:sldId id="719" r:id="rId6"/>
    <p:sldId id="721" r:id="rId7"/>
    <p:sldId id="722" r:id="rId8"/>
    <p:sldId id="723" r:id="rId9"/>
    <p:sldId id="724" r:id="rId10"/>
    <p:sldId id="725" r:id="rId11"/>
    <p:sldId id="726" r:id="rId12"/>
    <p:sldId id="727" r:id="rId13"/>
    <p:sldId id="762" r:id="rId14"/>
    <p:sldId id="728" r:id="rId15"/>
    <p:sldId id="763" r:id="rId16"/>
    <p:sldId id="764" r:id="rId17"/>
    <p:sldId id="765" r:id="rId18"/>
    <p:sldId id="766" r:id="rId19"/>
    <p:sldId id="767" r:id="rId20"/>
    <p:sldId id="768" r:id="rId21"/>
    <p:sldId id="769" r:id="rId22"/>
    <p:sldId id="770" r:id="rId23"/>
    <p:sldId id="771" r:id="rId24"/>
    <p:sldId id="773" r:id="rId25"/>
    <p:sldId id="737" r:id="rId26"/>
    <p:sldId id="774" r:id="rId27"/>
    <p:sldId id="775" r:id="rId28"/>
    <p:sldId id="740" r:id="rId29"/>
    <p:sldId id="741" r:id="rId30"/>
    <p:sldId id="742" r:id="rId31"/>
    <p:sldId id="743" r:id="rId32"/>
    <p:sldId id="744" r:id="rId33"/>
    <p:sldId id="745" r:id="rId34"/>
    <p:sldId id="746" r:id="rId35"/>
    <p:sldId id="747" r:id="rId36"/>
    <p:sldId id="758" r:id="rId37"/>
    <p:sldId id="748" r:id="rId38"/>
    <p:sldId id="749" r:id="rId39"/>
    <p:sldId id="750" r:id="rId40"/>
    <p:sldId id="751" r:id="rId41"/>
    <p:sldId id="752" r:id="rId42"/>
    <p:sldId id="753" r:id="rId43"/>
    <p:sldId id="754" r:id="rId44"/>
    <p:sldId id="755" r:id="rId4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CC66"/>
    <a:srgbClr val="FF66FF"/>
    <a:srgbClr val="FF00FF"/>
    <a:srgbClr val="FF6FCF"/>
    <a:srgbClr val="FF0080"/>
    <a:srgbClr val="663300"/>
    <a:srgbClr val="336600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72"/>
      </p:cViewPr>
      <p:guideLst>
        <p:guide orient="horz" pos="2208"/>
        <p:guide pos="2784"/>
      </p:guideLst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3BCF45DB-95FE-43F8-BC64-A1FE2626877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2113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4340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79B48713-FE99-4E99-B7E0-17B967FE9D9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3102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48713-FE99-4E99-B7E0-17B967FE9D94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008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3524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3524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046163" y="3303588"/>
            <a:ext cx="7575550" cy="1752600"/>
          </a:xfrm>
        </p:spPr>
        <p:txBody>
          <a:bodyPr/>
          <a:lstStyle>
            <a:lvl1pPr marL="0" indent="0" algn="ctr">
              <a:buFont typeface="Wingdings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F1F3E9D-F60F-4CA6-B213-7EC8122EE502}" type="datetime1">
              <a:rPr lang="en-US"/>
              <a:pPr/>
              <a:t>6/30/2013</a:t>
            </a:fld>
            <a:endParaRPr 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FC028B8-4B7C-4EFF-B465-D62E1B1B9DB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285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5E5F94-ADD2-4E2D-88F3-18C57A3A462C}" type="datetime1">
              <a:rPr lang="en-US"/>
              <a:pPr/>
              <a:t>6/30/2013</a:t>
            </a:fld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31E495-3EE5-4300-994F-F84635EFA8C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566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54EFCB-EA51-444A-ADBD-7CBB614B86A1}" type="datetime1">
              <a:rPr lang="en-US"/>
              <a:pPr/>
              <a:t>6/30/2013</a:t>
            </a:fld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57E78B-197D-42E9-A0A2-D4DEDD20626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342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19200"/>
            <a:ext cx="4248150" cy="49133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5350" y="1219200"/>
            <a:ext cx="4249738" cy="49133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87A99A-454A-48C6-868F-8E002220BDD9}" type="datetime1">
              <a:rPr lang="en-US"/>
              <a:pPr/>
              <a:t>6/30/2013</a:t>
            </a:fld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76AA3E-72F7-4986-9982-632407A7410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281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3A2E91-4F95-410F-A8FF-70563F787504}" type="datetime1">
              <a:rPr lang="en-US"/>
              <a:pPr/>
              <a:t>6/30/2013</a:t>
            </a:fld>
            <a:endParaRPr lang="en-US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7DF75D-9309-44C0-A4EC-4D87E08611B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759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23B79A-5B5B-412E-8F4F-72D0CDA6FFC1}" type="datetime1">
              <a:rPr lang="en-US"/>
              <a:pPr/>
              <a:t>6/30/2013</a:t>
            </a:fld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0B89BB-895E-40B7-B24A-2FCA2ACCEDF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895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96E792-C2F5-4899-A128-5AE3211CD238}" type="datetime1">
              <a:rPr lang="en-US"/>
              <a:pPr/>
              <a:t>6/30/2013</a:t>
            </a:fld>
            <a:endParaRPr lang="en-US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EBC1B0-9CCF-4192-9721-C7353FF025E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589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D8970D-58FD-4A96-A724-F6DAE452CEA9}" type="datetime1">
              <a:rPr lang="en-US"/>
              <a:pPr/>
              <a:t>6/30/2013</a:t>
            </a:fld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C25F76-93A9-4C8C-8662-0A4C7BF7DC9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339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268005-D8CC-4AA1-9F13-01BF971888CF}" type="datetime1">
              <a:rPr lang="en-US"/>
              <a:pPr/>
              <a:t>6/30/2013</a:t>
            </a:fld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0A1FB8-548B-4117-AB38-BC15486B91E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377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439878-BB6B-43E3-ADE5-66C60CC221B4}" type="datetime1">
              <a:rPr lang="en-US"/>
              <a:pPr/>
              <a:t>6/30/2013</a:t>
            </a:fld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BE0257-8CEE-4E29-B954-DD967E9FD4E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531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92913" y="160338"/>
            <a:ext cx="2162175" cy="59721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60338"/>
            <a:ext cx="6335713" cy="59721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DD29B9-5187-49BA-B568-61AC8DE0BD4E}" type="datetime1">
              <a:rPr lang="en-US"/>
              <a:pPr/>
              <a:t>6/30/2013</a:t>
            </a:fld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6BF09E-110B-4ABB-AB13-177DAF9E463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809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2603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endParaRPr kumimoji="1" lang="en-US" sz="2400">
              <a:latin typeface="Tahoma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2603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endParaRPr kumimoji="1" lang="en-US" sz="2400">
              <a:latin typeface="Tahoma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6826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endParaRPr kumimoji="1" lang="en-US" sz="2400">
              <a:latin typeface="Tahoma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6826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endParaRPr kumimoji="1" lang="en-US" sz="2400">
              <a:latin typeface="Tahoma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6096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endParaRPr kumimoji="1" lang="en-US" sz="2400">
              <a:latin typeface="Tahoma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1524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endParaRPr kumimoji="1" lang="en-US" sz="2400">
              <a:latin typeface="Tahoma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9429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endParaRPr kumimoji="1" lang="en-US" sz="2400">
              <a:latin typeface="Tahoma" pitchFamily="34" charset="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160338"/>
            <a:ext cx="7793037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219200"/>
            <a:ext cx="8650288" cy="491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34219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25438" y="63119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fld id="{28CEBF3F-B842-498B-AACA-A063816492CC}" type="datetime1">
              <a:rPr lang="en-US"/>
              <a:pPr/>
              <a:t>6/30/2013</a:t>
            </a:fld>
            <a:endParaRPr lang="en-US"/>
          </a:p>
        </p:txBody>
      </p:sp>
      <p:sp>
        <p:nvSpPr>
          <p:cNvPr id="734220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324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endParaRPr lang="en-US"/>
          </a:p>
        </p:txBody>
      </p:sp>
      <p:sp>
        <p:nvSpPr>
          <p:cNvPr id="734221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Tahoma" pitchFamily="34" charset="0"/>
              </a:defRPr>
            </a:lvl1pPr>
          </a:lstStyle>
          <a:p>
            <a:fld id="{44C94C9F-9076-47CA-85D6-1E5633796F7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  <a:ea typeface="ＭＳ Ｐゴシック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2"/>
        <a:buChar char="n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2"/>
        <a:buChar char="n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2"/>
        <a:buChar char="n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2"/>
        <a:buChar char="n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courses.engr.illinois.edu/cs421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4"/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044553D1-3C03-4955-9AF9-31F435229331}" type="datetime1">
              <a:rPr lang="en-US" sz="1400" smtClean="0">
                <a:solidFill>
                  <a:schemeClr val="bg2"/>
                </a:solidFill>
                <a:latin typeface="Tahoma" pitchFamily="34" charset="0"/>
              </a:rPr>
              <a:pPr eaLnBrk="1" hangingPunct="1"/>
              <a:t>6/30/2013</a:t>
            </a:fld>
            <a:endParaRPr lang="en-US" sz="1400" smtClean="0">
              <a:solidFill>
                <a:schemeClr val="bg2"/>
              </a:solidFill>
              <a:latin typeface="Tahoma" pitchFamily="34" charset="0"/>
            </a:endParaRPr>
          </a:p>
        </p:txBody>
      </p:sp>
      <p:sp>
        <p:nvSpPr>
          <p:cNvPr id="3075" name="Rectangle 1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D6B6E39F-55C2-4585-8A33-884C90543C4F}" type="slidenum">
              <a:rPr lang="en-US" sz="1400" smtClean="0">
                <a:solidFill>
                  <a:schemeClr val="bg2"/>
                </a:solidFill>
                <a:latin typeface="Tahoma" pitchFamily="34" charset="0"/>
              </a:rPr>
              <a:pPr eaLnBrk="1" hangingPunct="1"/>
              <a:t>1</a:t>
            </a:fld>
            <a:endParaRPr lang="en-US" sz="1400" smtClean="0">
              <a:solidFill>
                <a:schemeClr val="bg2"/>
              </a:solidFill>
              <a:latin typeface="Tahoma" pitchFamily="34" charset="0"/>
            </a:endParaRPr>
          </a:p>
        </p:txBody>
      </p:sp>
      <p:sp>
        <p:nvSpPr>
          <p:cNvPr id="307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1905000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Programming Languages and Compilers (CS 421)</a:t>
            </a:r>
          </a:p>
        </p:txBody>
      </p:sp>
      <p:sp>
        <p:nvSpPr>
          <p:cNvPr id="307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3352800"/>
            <a:ext cx="7315200" cy="1676400"/>
          </a:xfrm>
        </p:spPr>
        <p:txBody>
          <a:bodyPr/>
          <a:lstStyle/>
          <a:p>
            <a:pPr algn="l" eaLnBrk="1" hangingPunct="1">
              <a:buFont typeface="Wingdings" pitchFamily="2" charset="2"/>
              <a:buNone/>
            </a:pPr>
            <a:r>
              <a:rPr lang="en-US" smtClean="0">
                <a:latin typeface="Arial" pitchFamily="34" charset="0"/>
                <a:ea typeface="ＭＳ Ｐゴシック" pitchFamily="34" charset="-128"/>
              </a:rPr>
              <a:t>William Mansky</a:t>
            </a:r>
          </a:p>
          <a:p>
            <a:pPr algn="l" eaLnBrk="1" hangingPunct="1">
              <a:buFont typeface="Wingdings" pitchFamily="2" charset="2"/>
              <a:buNone/>
            </a:pPr>
            <a:endParaRPr lang="en-US" smtClean="0">
              <a:latin typeface="Arial" pitchFamily="34" charset="0"/>
              <a:ea typeface="ＭＳ Ｐゴシック" pitchFamily="34" charset="-128"/>
            </a:endParaRPr>
          </a:p>
          <a:p>
            <a:pPr algn="l" eaLnBrk="1" hangingPunct="1">
              <a:buFont typeface="Wingdings" pitchFamily="2" charset="2"/>
              <a:buNone/>
            </a:pPr>
            <a:r>
              <a:rPr lang="en-US" sz="3300" smtClean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hlinkClick r:id="rId2"/>
              </a:rPr>
              <a:t>http://courses.engr.illinois.edu/cs421/</a:t>
            </a:r>
            <a:endParaRPr lang="en-US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3078" name="Text Box 4"/>
          <p:cNvSpPr txBox="1">
            <a:spLocks noChangeArrowheads="1"/>
          </p:cNvSpPr>
          <p:nvPr/>
        </p:nvSpPr>
        <p:spPr bwMode="auto">
          <a:xfrm>
            <a:off x="457200" y="5257800"/>
            <a:ext cx="8153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/>
              <a:t>Based in part on slides by Mattox Beckman, as updated by Vikram Adve, Gul Agha, Elsa Gunter, and Dennis Griffith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4623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50200B5E-CC5C-43BA-8987-EDAB82E345B6}" type="datetime1">
              <a:rPr lang="en-US" sz="1400">
                <a:latin typeface="Tahoma" pitchFamily="34" charset="0"/>
              </a:rPr>
              <a:pPr/>
              <a:t>6/30/2013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163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EA2EB9D2-621C-4FA9-A8FE-888F0CC0492E}" type="slidenum">
              <a:rPr lang="en-US" sz="1400">
                <a:latin typeface="Tahoma" pitchFamily="34" charset="0"/>
              </a:rPr>
              <a:pPr/>
              <a:t>2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Parsing Programs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dirty="0" smtClean="0">
                <a:ea typeface="ＭＳ Ｐゴシック" pitchFamily="34" charset="-128"/>
              </a:rPr>
              <a:t>Parsing is the process of tracing or constructing a parse tree for a given input string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dirty="0" smtClean="0">
              <a:ea typeface="ＭＳ Ｐゴシック" pitchFamily="34" charset="-128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dirty="0" smtClean="0">
                <a:ea typeface="ＭＳ Ｐゴシック" pitchFamily="34" charset="-128"/>
              </a:rPr>
              <a:t>Process usually broken into two phases: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sz="3200" dirty="0" err="1" smtClean="0">
                <a:ea typeface="ＭＳ Ｐゴシック" pitchFamily="34" charset="-128"/>
              </a:rPr>
              <a:t>Lexer</a:t>
            </a:r>
            <a:r>
              <a:rPr lang="en-US" sz="3200" dirty="0" smtClean="0">
                <a:ea typeface="ＭＳ Ｐゴシック" pitchFamily="34" charset="-128"/>
              </a:rPr>
              <a:t>: generating tokens from string or character stream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sz="3200" dirty="0" smtClean="0">
                <a:ea typeface="ＭＳ Ｐゴシック" pitchFamily="34" charset="-128"/>
              </a:rPr>
              <a:t>Parser: generating parse tree from token list or </a:t>
            </a:r>
            <a:r>
              <a:rPr lang="en-US" sz="3200" dirty="0" smtClean="0">
                <a:ea typeface="ＭＳ Ｐゴシック" pitchFamily="34" charset="-128"/>
              </a:rPr>
              <a:t>stream</a:t>
            </a:r>
            <a:endParaRPr lang="en-US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B7CB1187-6793-4D77-A1A1-46FFA0F83450}" type="datetime1">
              <a:rPr lang="en-US" sz="1400">
                <a:latin typeface="Tahoma" pitchFamily="34" charset="0"/>
              </a:rPr>
              <a:pPr/>
              <a:t>6/30/2013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3174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D42234FD-667C-432E-8D12-C8ADE1E0CA0B}" type="slidenum">
              <a:rPr lang="en-US" sz="1400">
                <a:latin typeface="Tahoma" pitchFamily="34" charset="0"/>
              </a:rPr>
              <a:pPr/>
              <a:t>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317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34" charset="-128"/>
              </a:rPr>
              <a:t>Example BNF Grammar</a:t>
            </a:r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3600" dirty="0" smtClean="0">
                <a:ea typeface="ＭＳ Ｐゴシック" pitchFamily="34" charset="-128"/>
              </a:rPr>
              <a:t>&lt;</a:t>
            </a:r>
            <a:r>
              <a:rPr lang="en-US" sz="3600" dirty="0" err="1" smtClean="0">
                <a:ea typeface="ＭＳ Ｐゴシック" pitchFamily="34" charset="-128"/>
              </a:rPr>
              <a:t>exp</a:t>
            </a:r>
            <a:r>
              <a:rPr lang="en-US" sz="3600" dirty="0" smtClean="0">
                <a:ea typeface="ＭＳ Ｐゴシック" pitchFamily="34" charset="-128"/>
              </a:rPr>
              <a:t>&gt;  ::= &lt;factor&gt;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3600" dirty="0" smtClean="0">
                <a:ea typeface="ＭＳ Ｐゴシック" pitchFamily="34" charset="-128"/>
              </a:rPr>
              <a:t>            </a:t>
            </a:r>
            <a:r>
              <a:rPr lang="en-US" sz="3600" dirty="0" smtClean="0">
                <a:ea typeface="ＭＳ Ｐゴシック" pitchFamily="34" charset="-128"/>
              </a:rPr>
              <a:t> </a:t>
            </a:r>
            <a:r>
              <a:rPr lang="en-US" sz="3600" dirty="0" smtClean="0">
                <a:ea typeface="ＭＳ Ｐゴシック" pitchFamily="34" charset="-128"/>
              </a:rPr>
              <a:t>|  &lt;factor&gt; +  &lt;factor</a:t>
            </a:r>
            <a:r>
              <a:rPr lang="en-US" sz="3600" dirty="0" smtClean="0">
                <a:ea typeface="ＭＳ Ｐゴシック" pitchFamily="34" charset="-128"/>
              </a:rPr>
              <a:t>&gt;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3600" dirty="0" smtClean="0">
                <a:ea typeface="ＭＳ Ｐゴシック" pitchFamily="34" charset="-128"/>
              </a:rPr>
              <a:t>&lt;factor&gt;  ::=  &lt;bin&gt;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3600" dirty="0" smtClean="0">
                <a:ea typeface="ＭＳ Ｐゴシック" pitchFamily="34" charset="-128"/>
              </a:rPr>
              <a:t>                  </a:t>
            </a:r>
            <a:r>
              <a:rPr lang="en-US" sz="3600" dirty="0" smtClean="0">
                <a:ea typeface="ＭＳ Ｐゴシック" pitchFamily="34" charset="-128"/>
              </a:rPr>
              <a:t>|  &lt;bin&gt;  *  &lt;</a:t>
            </a:r>
            <a:r>
              <a:rPr lang="en-US" sz="3600" dirty="0" err="1" smtClean="0">
                <a:ea typeface="ＭＳ Ｐゴシック" pitchFamily="34" charset="-128"/>
              </a:rPr>
              <a:t>exp</a:t>
            </a:r>
            <a:r>
              <a:rPr lang="en-US" sz="3600" dirty="0" smtClean="0">
                <a:ea typeface="ＭＳ Ｐゴシック" pitchFamily="34" charset="-128"/>
              </a:rPr>
              <a:t>&gt;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3600" dirty="0" smtClean="0">
                <a:ea typeface="ＭＳ Ｐゴシック" pitchFamily="34" charset="-128"/>
              </a:rPr>
              <a:t>&lt;</a:t>
            </a:r>
            <a:r>
              <a:rPr lang="en-US" sz="3600" dirty="0" smtClean="0">
                <a:ea typeface="ＭＳ Ｐゴシック" pitchFamily="34" charset="-128"/>
              </a:rPr>
              <a:t>bin&gt; ::=  0  | 1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endParaRPr lang="en-US" sz="3600" dirty="0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6964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0028F561-50F2-4088-A51E-DA47FAEC814B}" type="datetime1">
              <a:rPr lang="en-US" sz="1400">
                <a:latin typeface="Tahoma" pitchFamily="34" charset="0"/>
              </a:rPr>
              <a:pPr/>
              <a:t>6/30/2013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3891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BE32F3EF-480A-4A96-9D14-0B646A4D082C}" type="slidenum">
              <a:rPr lang="en-US" sz="1400">
                <a:latin typeface="Tahoma" pitchFamily="34" charset="0"/>
              </a:rPr>
              <a:pPr/>
              <a:t>4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38916" name="Rectangle 32"/>
          <p:cNvSpPr>
            <a:spLocks noChangeArrowheads="1"/>
          </p:cNvSpPr>
          <p:nvPr/>
        </p:nvSpPr>
        <p:spPr bwMode="auto">
          <a:xfrm>
            <a:off x="2286000" y="3810000"/>
            <a:ext cx="685800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17" name="Rectangle 33"/>
          <p:cNvSpPr>
            <a:spLocks noChangeArrowheads="1"/>
          </p:cNvSpPr>
          <p:nvPr/>
        </p:nvSpPr>
        <p:spPr bwMode="auto">
          <a:xfrm>
            <a:off x="3886200" y="3048000"/>
            <a:ext cx="533400" cy="3810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18" name="Rectangle 34"/>
          <p:cNvSpPr>
            <a:spLocks noChangeArrowheads="1"/>
          </p:cNvSpPr>
          <p:nvPr/>
        </p:nvSpPr>
        <p:spPr bwMode="auto">
          <a:xfrm>
            <a:off x="4572000" y="5257800"/>
            <a:ext cx="533400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19" name="Rectangle 35"/>
          <p:cNvSpPr>
            <a:spLocks noChangeArrowheads="1"/>
          </p:cNvSpPr>
          <p:nvPr/>
        </p:nvSpPr>
        <p:spPr bwMode="auto">
          <a:xfrm>
            <a:off x="5715000" y="3886200"/>
            <a:ext cx="381000" cy="3810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0" name="Rectangle 36"/>
          <p:cNvSpPr>
            <a:spLocks noChangeArrowheads="1"/>
          </p:cNvSpPr>
          <p:nvPr/>
        </p:nvSpPr>
        <p:spPr bwMode="auto">
          <a:xfrm>
            <a:off x="7162800" y="5257800"/>
            <a:ext cx="609600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34" charset="-128"/>
              </a:rPr>
              <a:t>Example </a:t>
            </a:r>
            <a:r>
              <a:rPr lang="en-US" dirty="0" smtClean="0">
                <a:ea typeface="ＭＳ Ｐゴシック" pitchFamily="34" charset="-128"/>
              </a:rPr>
              <a:t>Parse Tree</a:t>
            </a:r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389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5334000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1 * 1 + 0:    &lt;exp&gt;</a:t>
            </a:r>
          </a:p>
          <a:p>
            <a:pPr eaLnBrk="1" hangingPunct="1">
              <a:buFont typeface="Wingdings" pitchFamily="2" charset="2"/>
              <a:buNone/>
            </a:pPr>
            <a:endParaRPr lang="en-US" sz="800" smtClean="0">
              <a:ea typeface="ＭＳ Ｐゴシック" pitchFamily="34" charset="-128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ea typeface="ＭＳ Ｐゴシック" pitchFamily="34" charset="-128"/>
              </a:rPr>
              <a:t>                    &lt;factor&gt;</a:t>
            </a:r>
          </a:p>
          <a:p>
            <a:pPr eaLnBrk="1" hangingPunct="1">
              <a:buFont typeface="Wingdings" pitchFamily="2" charset="2"/>
              <a:buNone/>
            </a:pPr>
            <a:endParaRPr lang="en-US" sz="800" smtClean="0">
              <a:ea typeface="ＭＳ Ｐゴシック" pitchFamily="34" charset="-128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ea typeface="ＭＳ Ｐゴシック" pitchFamily="34" charset="-128"/>
              </a:rPr>
              <a:t>           &lt;bin&gt;      *         &lt;exp&gt;</a:t>
            </a:r>
          </a:p>
          <a:p>
            <a:pPr eaLnBrk="1" hangingPunct="1">
              <a:buFont typeface="Wingdings" pitchFamily="2" charset="2"/>
              <a:buNone/>
            </a:pPr>
            <a:endParaRPr lang="en-US" sz="800" smtClean="0">
              <a:ea typeface="ＭＳ Ｐゴシック" pitchFamily="34" charset="-128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ea typeface="ＭＳ Ｐゴシック" pitchFamily="34" charset="-128"/>
              </a:rPr>
              <a:t>              1         &lt;factor&gt;  +    &lt;factor&gt;</a:t>
            </a:r>
          </a:p>
          <a:p>
            <a:pPr eaLnBrk="1" hangingPunct="1">
              <a:buFont typeface="Wingdings" pitchFamily="2" charset="2"/>
              <a:buNone/>
            </a:pPr>
            <a:endParaRPr lang="en-US" sz="800" smtClean="0">
              <a:ea typeface="ＭＳ Ｐゴシック" pitchFamily="34" charset="-128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ea typeface="ＭＳ Ｐゴシック" pitchFamily="34" charset="-128"/>
              </a:rPr>
              <a:t>                           &lt;bin&gt;            &lt;bin&gt;</a:t>
            </a:r>
          </a:p>
          <a:p>
            <a:pPr eaLnBrk="1" hangingPunct="1">
              <a:buFont typeface="Wingdings" pitchFamily="2" charset="2"/>
              <a:buNone/>
            </a:pPr>
            <a:endParaRPr lang="en-US" sz="800" smtClean="0">
              <a:ea typeface="ＭＳ Ｐゴシック" pitchFamily="34" charset="-128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ea typeface="ＭＳ Ｐゴシック" pitchFamily="34" charset="-128"/>
              </a:rPr>
              <a:t>                               1                   0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800" smtClean="0">
                <a:ea typeface="ＭＳ Ｐゴシック" pitchFamily="34" charset="-128"/>
              </a:rPr>
              <a:t>Fringe of tree is string generated by grammar</a:t>
            </a:r>
            <a:endParaRPr lang="en-US" smtClean="0">
              <a:ea typeface="ＭＳ Ｐゴシック" pitchFamily="34" charset="-128"/>
            </a:endParaRPr>
          </a:p>
        </p:txBody>
      </p:sp>
      <p:sp>
        <p:nvSpPr>
          <p:cNvPr id="38923" name="Line 4"/>
          <p:cNvSpPr>
            <a:spLocks noChangeShapeType="1"/>
          </p:cNvSpPr>
          <p:nvPr/>
        </p:nvSpPr>
        <p:spPr bwMode="auto">
          <a:xfrm>
            <a:off x="4114800" y="2057400"/>
            <a:ext cx="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8924" name="Line 5"/>
          <p:cNvSpPr>
            <a:spLocks noChangeShapeType="1"/>
          </p:cNvSpPr>
          <p:nvPr/>
        </p:nvSpPr>
        <p:spPr bwMode="auto">
          <a:xfrm flipH="1">
            <a:off x="2971800" y="2743200"/>
            <a:ext cx="9906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8925" name="Line 6"/>
          <p:cNvSpPr>
            <a:spLocks noChangeShapeType="1"/>
          </p:cNvSpPr>
          <p:nvPr/>
        </p:nvSpPr>
        <p:spPr bwMode="auto">
          <a:xfrm>
            <a:off x="4114800" y="2743200"/>
            <a:ext cx="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8926" name="Line 7"/>
          <p:cNvSpPr>
            <a:spLocks noChangeShapeType="1"/>
          </p:cNvSpPr>
          <p:nvPr/>
        </p:nvSpPr>
        <p:spPr bwMode="auto">
          <a:xfrm>
            <a:off x="4267200" y="2743200"/>
            <a:ext cx="12954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8927" name="Line 8"/>
          <p:cNvSpPr>
            <a:spLocks noChangeShapeType="1"/>
          </p:cNvSpPr>
          <p:nvPr/>
        </p:nvSpPr>
        <p:spPr bwMode="auto">
          <a:xfrm>
            <a:off x="2667000" y="3505200"/>
            <a:ext cx="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8928" name="Line 9"/>
          <p:cNvSpPr>
            <a:spLocks noChangeShapeType="1"/>
          </p:cNvSpPr>
          <p:nvPr/>
        </p:nvSpPr>
        <p:spPr bwMode="auto">
          <a:xfrm flipH="1">
            <a:off x="4953000" y="3505200"/>
            <a:ext cx="7620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8929" name="Line 10"/>
          <p:cNvSpPr>
            <a:spLocks noChangeShapeType="1"/>
          </p:cNvSpPr>
          <p:nvPr/>
        </p:nvSpPr>
        <p:spPr bwMode="auto">
          <a:xfrm>
            <a:off x="5791200" y="3505200"/>
            <a:ext cx="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8930" name="Line 11"/>
          <p:cNvSpPr>
            <a:spLocks noChangeShapeType="1"/>
          </p:cNvSpPr>
          <p:nvPr/>
        </p:nvSpPr>
        <p:spPr bwMode="auto">
          <a:xfrm>
            <a:off x="5867400" y="3505200"/>
            <a:ext cx="11430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8931" name="Line 12"/>
          <p:cNvSpPr>
            <a:spLocks noChangeShapeType="1"/>
          </p:cNvSpPr>
          <p:nvPr/>
        </p:nvSpPr>
        <p:spPr bwMode="auto">
          <a:xfrm>
            <a:off x="4724400" y="4191000"/>
            <a:ext cx="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8932" name="Line 13"/>
          <p:cNvSpPr>
            <a:spLocks noChangeShapeType="1"/>
          </p:cNvSpPr>
          <p:nvPr/>
        </p:nvSpPr>
        <p:spPr bwMode="auto">
          <a:xfrm>
            <a:off x="7391400" y="4191000"/>
            <a:ext cx="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8933" name="Line 14"/>
          <p:cNvSpPr>
            <a:spLocks noChangeShapeType="1"/>
          </p:cNvSpPr>
          <p:nvPr/>
        </p:nvSpPr>
        <p:spPr bwMode="auto">
          <a:xfrm>
            <a:off x="4724400" y="4953000"/>
            <a:ext cx="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8934" name="Line 15"/>
          <p:cNvSpPr>
            <a:spLocks noChangeShapeType="1"/>
          </p:cNvSpPr>
          <p:nvPr/>
        </p:nvSpPr>
        <p:spPr bwMode="auto">
          <a:xfrm>
            <a:off x="7620000" y="4953000"/>
            <a:ext cx="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9355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D8EEDE88-F904-4AE5-BC7D-793F205F5673}" type="datetime1">
              <a:rPr lang="en-US" sz="1400">
                <a:latin typeface="Tahoma" pitchFamily="34" charset="0"/>
              </a:rPr>
              <a:pPr/>
              <a:t>6/30/2013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174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28EFE958-CD09-4E64-B0CA-76CC91A7198F}" type="slidenum">
              <a:rPr lang="en-US" sz="1400">
                <a:latin typeface="Tahoma" pitchFamily="34" charset="0"/>
              </a:rPr>
              <a:pPr/>
              <a:t>5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Recursive Descent Parsing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>
                <a:ea typeface="ＭＳ Ｐゴシック" pitchFamily="34" charset="-128"/>
              </a:rPr>
              <a:t>Algorithm for constructing parse trees given BNF grammar</a:t>
            </a:r>
            <a:endParaRPr lang="en-US" b="1" dirty="0" smtClean="0">
              <a:ea typeface="ＭＳ Ｐゴシック" pitchFamily="34" charset="-128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dirty="0" smtClean="0">
                <a:ea typeface="ＭＳ Ｐゴシック" pitchFamily="34" charset="-128"/>
              </a:rPr>
              <a:t>Builds parse </a:t>
            </a:r>
            <a:r>
              <a:rPr lang="en-US" dirty="0" smtClean="0">
                <a:ea typeface="ＭＳ Ｐゴシック" pitchFamily="34" charset="-128"/>
              </a:rPr>
              <a:t>tree </a:t>
            </a:r>
            <a:r>
              <a:rPr lang="en-US" dirty="0" smtClean="0">
                <a:ea typeface="ＭＳ Ｐゴシック" pitchFamily="34" charset="-128"/>
              </a:rPr>
              <a:t>top-down, always builds leftmost </a:t>
            </a:r>
            <a:r>
              <a:rPr lang="en-US" dirty="0" smtClean="0">
                <a:ea typeface="ＭＳ Ｐゴシック" pitchFamily="34" charset="-128"/>
              </a:rPr>
              <a:t>derivation </a:t>
            </a:r>
            <a:r>
              <a:rPr lang="en-US" dirty="0" smtClean="0">
                <a:ea typeface="ＭＳ Ｐゴシック" pitchFamily="34" charset="-128"/>
              </a:rPr>
              <a:t>(LL – </a:t>
            </a:r>
            <a:r>
              <a:rPr lang="en-US" dirty="0" smtClean="0">
                <a:ea typeface="ＭＳ Ｐゴシック" pitchFamily="34" charset="-128"/>
              </a:rPr>
              <a:t>left-to-right scanning, leftmost derivation</a:t>
            </a:r>
            <a:r>
              <a:rPr lang="en-US" dirty="0" smtClean="0">
                <a:ea typeface="ＭＳ Ｐゴシック" pitchFamily="34" charset="-128"/>
              </a:rPr>
              <a:t>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dirty="0" smtClean="0">
                <a:ea typeface="ＭＳ Ｐゴシック" pitchFamily="34" charset="-128"/>
              </a:rPr>
              <a:t>One subprogram/function to parse each nonterminal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dirty="0" smtClean="0">
                <a:ea typeface="ＭＳ Ｐゴシック" pitchFamily="34" charset="-128"/>
              </a:rPr>
              <a:t>Each nonterminal in right-hand side of a rule corresponds to a recursive call to the associated subprogram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E88C6F32-7A2D-4F90-A11A-B67BA32783E1}" type="datetime1">
              <a:rPr lang="en-US" sz="1400">
                <a:latin typeface="Tahoma" pitchFamily="34" charset="0"/>
              </a:rPr>
              <a:pPr/>
              <a:t>6/30/2013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194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772DE782-59B8-49B2-BFDD-D3216B6127BE}" type="slidenum">
              <a:rPr lang="en-US" sz="1400">
                <a:latin typeface="Tahoma" pitchFamily="34" charset="0"/>
              </a:rPr>
              <a:pPr/>
              <a:t>6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Recursive Descent Parsing</a:t>
            </a:r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dirty="0" smtClean="0">
                <a:ea typeface="ＭＳ Ｐゴシック" pitchFamily="34" charset="-128"/>
              </a:rPr>
              <a:t>Each subprogram must be able to decide </a:t>
            </a:r>
            <a:r>
              <a:rPr lang="en-US" dirty="0" smtClean="0">
                <a:ea typeface="ＭＳ Ｐゴシック" pitchFamily="34" charset="-128"/>
              </a:rPr>
              <a:t>on a production by </a:t>
            </a:r>
            <a:r>
              <a:rPr lang="en-US" dirty="0" smtClean="0">
                <a:ea typeface="ＭＳ Ｐゴシック" pitchFamily="34" charset="-128"/>
              </a:rPr>
              <a:t>looking at the left-most character in the string to be parsed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sz="3200" dirty="0" smtClean="0">
                <a:ea typeface="ＭＳ Ｐゴシック" pitchFamily="34" charset="-128"/>
              </a:rPr>
              <a:t>May do so directly, or indirectly by calling another parsing subprogram </a:t>
            </a:r>
            <a:endParaRPr lang="en-US" sz="3200" dirty="0" smtClean="0">
              <a:ea typeface="ＭＳ Ｐゴシック" pitchFamily="34" charset="-128"/>
            </a:endParaRP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sz="3200" dirty="0" smtClean="0">
                <a:ea typeface="ＭＳ Ｐゴシック" pitchFamily="34" charset="-128"/>
              </a:rPr>
              <a:t>Cannot </a:t>
            </a:r>
            <a:r>
              <a:rPr lang="en-US" sz="3200" dirty="0" smtClean="0">
                <a:ea typeface="ＭＳ Ｐゴシック" pitchFamily="34" charset="-128"/>
              </a:rPr>
              <a:t>be built from left-recursive grammars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sz="3200" dirty="0" smtClean="0">
                <a:ea typeface="ＭＳ Ｐゴシック" pitchFamily="34" charset="-128"/>
              </a:rPr>
              <a:t>Sometimes can modify grammar to suit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A7A2C0F4-06EF-4349-9A83-97B5D6C0BDD0}" type="datetime1">
              <a:rPr lang="en-US" sz="1400">
                <a:latin typeface="Tahoma" pitchFamily="34" charset="0"/>
              </a:rPr>
              <a:pPr/>
              <a:t>6/30/2013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204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95F09ED8-224E-4E0B-829B-A89D4063FA8F}" type="slidenum">
              <a:rPr lang="en-US" sz="1400">
                <a:latin typeface="Tahoma" pitchFamily="34" charset="0"/>
              </a:rPr>
              <a:pPr/>
              <a:t>7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>
                <a:ea typeface="ＭＳ Ｐゴシック" pitchFamily="34" charset="-128"/>
              </a:rPr>
              <a:t>Sample Grammar</a:t>
            </a:r>
          </a:p>
        </p:txBody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524000"/>
            <a:ext cx="8534400" cy="4648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&lt;</a:t>
            </a:r>
            <a:r>
              <a:rPr lang="en-US" dirty="0" err="1" smtClean="0">
                <a:ea typeface="ＭＳ Ｐゴシック" pitchFamily="34" charset="-128"/>
              </a:rPr>
              <a:t>expr</a:t>
            </a:r>
            <a:r>
              <a:rPr lang="en-US" dirty="0" smtClean="0">
                <a:ea typeface="ＭＳ Ｐゴシック" pitchFamily="34" charset="-128"/>
              </a:rPr>
              <a:t>&gt; ::= &lt;term&gt; | &lt;term&gt; + &lt;</a:t>
            </a:r>
            <a:r>
              <a:rPr lang="en-US" dirty="0" err="1" smtClean="0">
                <a:ea typeface="ＭＳ Ｐゴシック" pitchFamily="34" charset="-128"/>
              </a:rPr>
              <a:t>expr</a:t>
            </a:r>
            <a:r>
              <a:rPr lang="en-US" dirty="0" smtClean="0">
                <a:ea typeface="ＭＳ Ｐゴシック" pitchFamily="34" charset="-128"/>
              </a:rPr>
              <a:t>&gt;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         </a:t>
            </a:r>
            <a:r>
              <a:rPr lang="en-US" dirty="0" smtClean="0">
                <a:ea typeface="ＭＳ Ｐゴシック" pitchFamily="34" charset="-128"/>
              </a:rPr>
              <a:t>     </a:t>
            </a:r>
            <a:r>
              <a:rPr lang="en-US" dirty="0" smtClean="0">
                <a:ea typeface="ＭＳ Ｐゴシック" pitchFamily="34" charset="-128"/>
              </a:rPr>
              <a:t>| &lt;term&gt; - &lt;</a:t>
            </a:r>
            <a:r>
              <a:rPr lang="en-US" dirty="0" err="1" smtClean="0">
                <a:ea typeface="ＭＳ Ｐゴシック" pitchFamily="34" charset="-128"/>
              </a:rPr>
              <a:t>expr</a:t>
            </a:r>
            <a:r>
              <a:rPr lang="en-US" dirty="0" smtClean="0">
                <a:ea typeface="ＭＳ Ｐゴシック" pitchFamily="34" charset="-128"/>
              </a:rPr>
              <a:t>&gt;</a:t>
            </a:r>
          </a:p>
          <a:p>
            <a:pPr eaLnBrk="1" hangingPunct="1">
              <a:buFont typeface="Wingdings" pitchFamily="2" charset="2"/>
              <a:buNone/>
            </a:pPr>
            <a:endParaRPr lang="en-US" dirty="0" smtClean="0">
              <a:ea typeface="ＭＳ Ｐゴシック" pitchFamily="34" charset="-128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&lt;term&gt; ::= &lt;factor&gt; | &lt;factor&gt; * &lt;term&gt;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           </a:t>
            </a:r>
            <a:r>
              <a:rPr lang="en-US" dirty="0" smtClean="0">
                <a:ea typeface="ＭＳ Ｐゴシック" pitchFamily="34" charset="-128"/>
              </a:rPr>
              <a:t>   </a:t>
            </a:r>
            <a:r>
              <a:rPr lang="en-US" dirty="0" smtClean="0">
                <a:ea typeface="ＭＳ Ｐゴシック" pitchFamily="34" charset="-128"/>
              </a:rPr>
              <a:t>| &lt;factor&gt; / &lt;term&gt;</a:t>
            </a:r>
          </a:p>
          <a:p>
            <a:pPr eaLnBrk="1" hangingPunct="1">
              <a:buFont typeface="Wingdings" pitchFamily="2" charset="2"/>
              <a:buNone/>
            </a:pPr>
            <a:endParaRPr lang="en-US" dirty="0" smtClean="0">
              <a:ea typeface="ＭＳ Ｐゴシック" pitchFamily="34" charset="-128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&lt;factor&gt; ::= &lt;id&gt; | ( &lt;</a:t>
            </a:r>
            <a:r>
              <a:rPr lang="en-US" dirty="0" err="1" smtClean="0">
                <a:ea typeface="ＭＳ Ｐゴシック" pitchFamily="34" charset="-128"/>
              </a:rPr>
              <a:t>expr</a:t>
            </a:r>
            <a:r>
              <a:rPr lang="en-US" dirty="0" smtClean="0">
                <a:ea typeface="ＭＳ Ｐゴシック" pitchFamily="34" charset="-128"/>
              </a:rPr>
              <a:t>&gt; )</a:t>
            </a:r>
            <a:endParaRPr lang="en-US" sz="3600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347E053B-59FC-4C12-B06A-4FE90C5C87F1}" type="datetime1">
              <a:rPr lang="en-US" sz="1400">
                <a:latin typeface="Tahoma" pitchFamily="34" charset="0"/>
              </a:rPr>
              <a:pPr/>
              <a:t>6/30/2013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215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AF9AB1EB-4E9B-4B58-8D38-413372AB7DE8}" type="slidenum">
              <a:rPr lang="en-US" sz="1400">
                <a:latin typeface="Tahoma" pitchFamily="34" charset="0"/>
              </a:rPr>
              <a:pPr/>
              <a:t>8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>
                <a:ea typeface="ＭＳ Ｐゴシック" pitchFamily="34" charset="-128"/>
              </a:rPr>
              <a:t>Tokens as OCaml Types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305800" cy="4648200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+  -  *  /  (  )  &lt;id&gt;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Becomes an OCaml datatype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ea typeface="ＭＳ Ｐゴシック" pitchFamily="34" charset="-128"/>
              </a:rPr>
              <a:t>type token =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ea typeface="ＭＳ Ｐゴシック" pitchFamily="34" charset="-128"/>
              </a:rPr>
              <a:t>     Id_token of string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ea typeface="ＭＳ Ｐゴシック" pitchFamily="34" charset="-128"/>
              </a:rPr>
              <a:t>   | Left_parenthesis | Right_parenthesis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ea typeface="ＭＳ Ｐゴシック" pitchFamily="34" charset="-128"/>
              </a:rPr>
              <a:t>   | Times_token | Divide_token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ea typeface="ＭＳ Ｐゴシック" pitchFamily="34" charset="-128"/>
              </a:rPr>
              <a:t>   | Plus_token | Minus_token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27B7D851-1C1F-4BF0-B7D0-EC0E77758FCE}" type="datetime1">
              <a:rPr lang="en-US" sz="1400">
                <a:latin typeface="Tahoma" pitchFamily="34" charset="0"/>
              </a:rPr>
              <a:pPr/>
              <a:t>6/30/2013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225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4218B99F-C3F8-4537-B335-A49942E617A6}" type="slidenum">
              <a:rPr lang="en-US" sz="1400">
                <a:latin typeface="Tahoma" pitchFamily="34" charset="0"/>
              </a:rPr>
              <a:pPr/>
              <a:t>9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>
                <a:ea typeface="ＭＳ Ｐゴシック" pitchFamily="34" charset="-128"/>
              </a:rPr>
              <a:t>Parse Trees as Datatypes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3600" dirty="0" smtClean="0">
                <a:ea typeface="ＭＳ Ｐゴシック" pitchFamily="34" charset="-128"/>
              </a:rPr>
              <a:t>&lt;</a:t>
            </a:r>
            <a:r>
              <a:rPr lang="en-US" sz="3600" dirty="0" err="1" smtClean="0">
                <a:ea typeface="ＭＳ Ｐゴシック" pitchFamily="34" charset="-128"/>
              </a:rPr>
              <a:t>expr</a:t>
            </a:r>
            <a:r>
              <a:rPr lang="en-US" sz="3600" dirty="0" smtClean="0">
                <a:ea typeface="ＭＳ Ｐゴシック" pitchFamily="34" charset="-128"/>
              </a:rPr>
              <a:t>&gt; ::= &lt;term&gt; </a:t>
            </a:r>
            <a:endParaRPr lang="en-US" sz="3600" dirty="0" smtClean="0">
              <a:ea typeface="ＭＳ Ｐゴシック" pitchFamily="34" charset="-128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3600" dirty="0" smtClean="0">
                <a:ea typeface="ＭＳ Ｐゴシック" pitchFamily="34" charset="-128"/>
              </a:rPr>
              <a:t>| </a:t>
            </a:r>
            <a:r>
              <a:rPr lang="en-US" sz="3600" dirty="0" smtClean="0">
                <a:ea typeface="ＭＳ Ｐゴシック" pitchFamily="34" charset="-128"/>
              </a:rPr>
              <a:t>&lt;term&gt; + &lt;</a:t>
            </a:r>
            <a:r>
              <a:rPr lang="en-US" sz="3600" dirty="0" err="1" smtClean="0">
                <a:ea typeface="ＭＳ Ｐゴシック" pitchFamily="34" charset="-128"/>
              </a:rPr>
              <a:t>expr</a:t>
            </a:r>
            <a:r>
              <a:rPr lang="en-US" sz="3600" dirty="0" smtClean="0">
                <a:ea typeface="ＭＳ Ｐゴシック" pitchFamily="34" charset="-128"/>
              </a:rPr>
              <a:t>&gt;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3600" dirty="0" smtClean="0">
                <a:ea typeface="ＭＳ Ｐゴシック" pitchFamily="34" charset="-128"/>
              </a:rPr>
              <a:t>| </a:t>
            </a:r>
            <a:r>
              <a:rPr lang="en-US" sz="3600" dirty="0" smtClean="0">
                <a:ea typeface="ＭＳ Ｐゴシック" pitchFamily="34" charset="-128"/>
              </a:rPr>
              <a:t>&lt;term</a:t>
            </a:r>
            <a:r>
              <a:rPr lang="en-US" sz="3600" dirty="0" smtClean="0">
                <a:ea typeface="ＭＳ Ｐゴシック" pitchFamily="34" charset="-128"/>
              </a:rPr>
              <a:t>&gt; – </a:t>
            </a:r>
            <a:r>
              <a:rPr lang="en-US" sz="3600" dirty="0" smtClean="0">
                <a:ea typeface="ＭＳ Ｐゴシック" pitchFamily="34" charset="-128"/>
              </a:rPr>
              <a:t>&lt;</a:t>
            </a:r>
            <a:r>
              <a:rPr lang="en-US" sz="3600" dirty="0" err="1" smtClean="0">
                <a:ea typeface="ＭＳ Ｐゴシック" pitchFamily="34" charset="-128"/>
              </a:rPr>
              <a:t>expr</a:t>
            </a:r>
            <a:r>
              <a:rPr lang="en-US" sz="3600" dirty="0" smtClean="0">
                <a:ea typeface="ＭＳ Ｐゴシック" pitchFamily="34" charset="-128"/>
              </a:rPr>
              <a:t>&gt;</a:t>
            </a:r>
          </a:p>
          <a:p>
            <a:pPr eaLnBrk="1" hangingPunct="1">
              <a:buFont typeface="Wingdings" pitchFamily="2" charset="2"/>
              <a:buNone/>
            </a:pPr>
            <a:endParaRPr lang="en-US" sz="2800" dirty="0" smtClean="0">
              <a:ea typeface="ＭＳ Ｐゴシック" pitchFamily="34" charset="-128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3600" dirty="0" smtClean="0">
                <a:ea typeface="ＭＳ Ｐゴシック" pitchFamily="34" charset="-128"/>
              </a:rPr>
              <a:t>type </a:t>
            </a:r>
            <a:r>
              <a:rPr lang="en-US" sz="3600" dirty="0" err="1" smtClean="0">
                <a:ea typeface="ＭＳ Ｐゴシック" pitchFamily="34" charset="-128"/>
              </a:rPr>
              <a:t>expr</a:t>
            </a:r>
            <a:r>
              <a:rPr lang="en-US" sz="3600" dirty="0" smtClean="0">
                <a:ea typeface="ＭＳ Ｐゴシック" pitchFamily="34" charset="-128"/>
              </a:rPr>
              <a:t> =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3600" dirty="0" smtClean="0">
                <a:ea typeface="ＭＳ Ｐゴシック" pitchFamily="34" charset="-128"/>
              </a:rPr>
              <a:t>    </a:t>
            </a:r>
            <a:r>
              <a:rPr lang="en-US" sz="3600" dirty="0" err="1" smtClean="0">
                <a:ea typeface="ＭＳ Ｐゴシック" pitchFamily="34" charset="-128"/>
              </a:rPr>
              <a:t>Term_as_Expr</a:t>
            </a:r>
            <a:r>
              <a:rPr lang="en-US" sz="3600" dirty="0" smtClean="0">
                <a:ea typeface="ＭＳ Ｐゴシック" pitchFamily="34" charset="-128"/>
              </a:rPr>
              <a:t> of term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3600" dirty="0" smtClean="0">
                <a:ea typeface="ＭＳ Ｐゴシック" pitchFamily="34" charset="-128"/>
              </a:rPr>
              <a:t>  | </a:t>
            </a:r>
            <a:r>
              <a:rPr lang="en-US" sz="3600" dirty="0" err="1" smtClean="0">
                <a:ea typeface="ＭＳ Ｐゴシック" pitchFamily="34" charset="-128"/>
              </a:rPr>
              <a:t>Plus_Expr</a:t>
            </a:r>
            <a:r>
              <a:rPr lang="en-US" sz="3600" dirty="0" smtClean="0">
                <a:ea typeface="ＭＳ Ｐゴシック" pitchFamily="34" charset="-128"/>
              </a:rPr>
              <a:t> of (term * </a:t>
            </a:r>
            <a:r>
              <a:rPr lang="en-US" sz="3600" dirty="0" err="1" smtClean="0">
                <a:ea typeface="ＭＳ Ｐゴシック" pitchFamily="34" charset="-128"/>
              </a:rPr>
              <a:t>expr</a:t>
            </a:r>
            <a:r>
              <a:rPr lang="en-US" sz="3600" dirty="0" smtClean="0">
                <a:ea typeface="ＭＳ Ｐゴシック" pitchFamily="34" charset="-128"/>
              </a:rPr>
              <a:t>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3600" dirty="0" smtClean="0">
                <a:ea typeface="ＭＳ Ｐゴシック" pitchFamily="34" charset="-128"/>
              </a:rPr>
              <a:t>  | </a:t>
            </a:r>
            <a:r>
              <a:rPr lang="en-US" sz="3600" dirty="0" err="1" smtClean="0">
                <a:ea typeface="ＭＳ Ｐゴシック" pitchFamily="34" charset="-128"/>
              </a:rPr>
              <a:t>Minus_Expr</a:t>
            </a:r>
            <a:r>
              <a:rPr lang="en-US" sz="3600" dirty="0" smtClean="0">
                <a:ea typeface="ＭＳ Ｐゴシック" pitchFamily="34" charset="-128"/>
              </a:rPr>
              <a:t> of (term * </a:t>
            </a:r>
            <a:r>
              <a:rPr lang="en-US" sz="3600" dirty="0" err="1" smtClean="0">
                <a:ea typeface="ＭＳ Ｐゴシック" pitchFamily="34" charset="-128"/>
              </a:rPr>
              <a:t>expr</a:t>
            </a:r>
            <a:r>
              <a:rPr lang="en-US" sz="3600" dirty="0" smtClean="0">
                <a:ea typeface="ＭＳ Ｐゴシック" pitchFamily="34" charset="-128"/>
              </a:rPr>
              <a:t>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7D6CCEA1-A33A-4F70-96BE-4E68B1B93C6F}" type="datetime1">
              <a:rPr lang="en-US" sz="1400">
                <a:latin typeface="Tahoma" pitchFamily="34" charset="0"/>
              </a:rPr>
              <a:pPr/>
              <a:t>6/30/2013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235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6449C839-7D7B-4B71-9B6A-97F2A2139911}" type="slidenum">
              <a:rPr lang="en-US" sz="1400">
                <a:latin typeface="Tahoma" pitchFamily="34" charset="0"/>
              </a:rPr>
              <a:pPr/>
              <a:t>10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>
                <a:ea typeface="ＭＳ Ｐゴシック" pitchFamily="34" charset="-128"/>
              </a:rPr>
              <a:t>Parse Trees as Datatypes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3600" dirty="0" smtClean="0">
                <a:ea typeface="ＭＳ Ｐゴシック" pitchFamily="34" charset="-128"/>
              </a:rPr>
              <a:t>&lt;term&gt; ::= &lt;factor</a:t>
            </a:r>
            <a:r>
              <a:rPr lang="en-US" sz="3600" dirty="0" smtClean="0">
                <a:ea typeface="ＭＳ Ｐゴシック" pitchFamily="34" charset="-128"/>
              </a:rPr>
              <a:t>&gt;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3600" dirty="0" smtClean="0">
                <a:ea typeface="ＭＳ Ｐゴシック" pitchFamily="34" charset="-128"/>
              </a:rPr>
              <a:t>| </a:t>
            </a:r>
            <a:r>
              <a:rPr lang="en-US" sz="3600" dirty="0" smtClean="0">
                <a:ea typeface="ＭＳ Ｐゴシック" pitchFamily="34" charset="-128"/>
              </a:rPr>
              <a:t>&lt;factor&gt; * &lt;term</a:t>
            </a:r>
            <a:r>
              <a:rPr lang="en-US" sz="3600" dirty="0" smtClean="0">
                <a:ea typeface="ＭＳ Ｐゴシック" pitchFamily="34" charset="-128"/>
              </a:rPr>
              <a:t>&gt;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3600" dirty="0" smtClean="0">
                <a:ea typeface="ＭＳ Ｐゴシック" pitchFamily="34" charset="-128"/>
              </a:rPr>
              <a:t>| </a:t>
            </a:r>
            <a:r>
              <a:rPr lang="en-US" sz="3600" dirty="0" smtClean="0">
                <a:ea typeface="ＭＳ Ｐゴシック" pitchFamily="34" charset="-128"/>
              </a:rPr>
              <a:t>&lt;factor&gt; / &lt;term&gt;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800" dirty="0" smtClean="0">
              <a:ea typeface="ＭＳ Ｐゴシック" pitchFamily="34" charset="-128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3600" dirty="0" smtClean="0">
                <a:ea typeface="ＭＳ Ｐゴシック" pitchFamily="34" charset="-128"/>
              </a:rPr>
              <a:t>and term =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3600" dirty="0" smtClean="0">
                <a:ea typeface="ＭＳ Ｐゴシック" pitchFamily="34" charset="-128"/>
              </a:rPr>
              <a:t>    </a:t>
            </a:r>
            <a:r>
              <a:rPr lang="en-US" sz="3600" dirty="0" err="1" smtClean="0">
                <a:ea typeface="ＭＳ Ｐゴシック" pitchFamily="34" charset="-128"/>
              </a:rPr>
              <a:t>Factor_as_Term</a:t>
            </a:r>
            <a:r>
              <a:rPr lang="en-US" sz="3600" dirty="0" smtClean="0">
                <a:ea typeface="ＭＳ Ｐゴシック" pitchFamily="34" charset="-128"/>
              </a:rPr>
              <a:t> of factor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3600" dirty="0" smtClean="0">
                <a:ea typeface="ＭＳ Ｐゴシック" pitchFamily="34" charset="-128"/>
              </a:rPr>
              <a:t>  | </a:t>
            </a:r>
            <a:r>
              <a:rPr lang="en-US" sz="3600" dirty="0" err="1" smtClean="0">
                <a:ea typeface="ＭＳ Ｐゴシック" pitchFamily="34" charset="-128"/>
              </a:rPr>
              <a:t>Mult_Term</a:t>
            </a:r>
            <a:r>
              <a:rPr lang="en-US" sz="3600" dirty="0" smtClean="0">
                <a:ea typeface="ＭＳ Ｐゴシック" pitchFamily="34" charset="-128"/>
              </a:rPr>
              <a:t> of (factor * term)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3600" dirty="0" smtClean="0">
                <a:ea typeface="ＭＳ Ｐゴシック" pitchFamily="34" charset="-128"/>
              </a:rPr>
              <a:t>  | </a:t>
            </a:r>
            <a:r>
              <a:rPr lang="en-US" sz="3600" dirty="0" err="1" smtClean="0">
                <a:ea typeface="ＭＳ Ｐゴシック" pitchFamily="34" charset="-128"/>
              </a:rPr>
              <a:t>Div_Term</a:t>
            </a:r>
            <a:r>
              <a:rPr lang="en-US" sz="3600" dirty="0" smtClean="0">
                <a:ea typeface="ＭＳ Ｐゴシック" pitchFamily="34" charset="-128"/>
              </a:rPr>
              <a:t> of (factor * term)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96254064-889A-4362-B42F-5AA4B2145856}" type="datetime1">
              <a:rPr lang="en-US" sz="1400">
                <a:latin typeface="Tahoma" pitchFamily="34" charset="0"/>
              </a:rPr>
              <a:pPr/>
              <a:t>6/30/2013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24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DD298444-5507-4E56-ABB1-E08A343BF9B5}" type="slidenum">
              <a:rPr lang="en-US" sz="1400">
                <a:latin typeface="Tahoma" pitchFamily="34" charset="0"/>
              </a:rPr>
              <a:pPr/>
              <a:t>11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>
                <a:ea typeface="ＭＳ Ｐゴシック" pitchFamily="34" charset="-128"/>
              </a:rPr>
              <a:t>Parse Trees as Datatypes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3600" smtClean="0">
                <a:ea typeface="ＭＳ Ｐゴシック" pitchFamily="34" charset="-128"/>
              </a:rPr>
              <a:t>&lt;factor&gt; ::= &lt;id&gt; | ( &lt;expr&gt; )</a:t>
            </a:r>
          </a:p>
          <a:p>
            <a:pPr eaLnBrk="1" hangingPunct="1">
              <a:buFont typeface="Wingdings" pitchFamily="2" charset="2"/>
              <a:buNone/>
            </a:pPr>
            <a:endParaRPr lang="en-US" sz="3600" smtClean="0">
              <a:ea typeface="ＭＳ Ｐゴシック" pitchFamily="34" charset="-128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3600" smtClean="0">
                <a:ea typeface="ＭＳ Ｐゴシック" pitchFamily="34" charset="-128"/>
              </a:rPr>
              <a:t>and factor =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3600" smtClean="0">
                <a:ea typeface="ＭＳ Ｐゴシック" pitchFamily="34" charset="-128"/>
              </a:rPr>
              <a:t>    Id_as_Factor of string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3600" smtClean="0">
                <a:ea typeface="ＭＳ Ｐゴシック" pitchFamily="34" charset="-128"/>
              </a:rPr>
              <a:t>  | Parenthesized_Expr_as_Factor of expr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CF25727E-E896-43EF-A91C-E58B8DC91240}" type="datetime1">
              <a:rPr lang="en-US" sz="1400">
                <a:latin typeface="Tahoma" pitchFamily="34" charset="0"/>
              </a:rPr>
              <a:pPr/>
              <a:t>6/30/2013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256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A67791A3-EA30-4F1B-9A2E-1653A5C4E720}" type="slidenum">
              <a:rPr lang="en-US" sz="1400">
                <a:latin typeface="Tahoma" pitchFamily="34" charset="0"/>
              </a:rPr>
              <a:pPr/>
              <a:t>12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>
                <a:ea typeface="ＭＳ Ｐゴシック" pitchFamily="34" charset="-128"/>
              </a:rPr>
              <a:t>Parsing Lists of Tokens</a:t>
            </a:r>
          </a:p>
        </p:txBody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524000"/>
            <a:ext cx="8458200" cy="4648200"/>
          </a:xfrm>
        </p:spPr>
        <p:txBody>
          <a:bodyPr/>
          <a:lstStyle/>
          <a:p>
            <a:pPr eaLnBrk="1" hangingPunct="1"/>
            <a:r>
              <a:rPr lang="en-US" sz="3600" dirty="0" smtClean="0">
                <a:ea typeface="ＭＳ Ｐゴシック" pitchFamily="34" charset="-128"/>
              </a:rPr>
              <a:t>For recursive descent, three </a:t>
            </a:r>
            <a:r>
              <a:rPr lang="en-US" sz="3600" dirty="0" smtClean="0">
                <a:ea typeface="ＭＳ Ｐゴシック" pitchFamily="34" charset="-128"/>
              </a:rPr>
              <a:t>mutually recursive functions:</a:t>
            </a:r>
          </a:p>
          <a:p>
            <a:pPr lvl="1" eaLnBrk="1" hangingPunct="1"/>
            <a:r>
              <a:rPr lang="en-US" sz="3200" dirty="0" err="1" smtClean="0">
                <a:ea typeface="ＭＳ Ｐゴシック" pitchFamily="34" charset="-128"/>
              </a:rPr>
              <a:t>expr</a:t>
            </a:r>
            <a:r>
              <a:rPr lang="en-US" sz="3200" dirty="0" smtClean="0">
                <a:ea typeface="ＭＳ Ｐゴシック" pitchFamily="34" charset="-128"/>
              </a:rPr>
              <a:t> : token list -&gt; (</a:t>
            </a:r>
            <a:r>
              <a:rPr lang="en-US" sz="3200" dirty="0" err="1" smtClean="0">
                <a:ea typeface="ＭＳ Ｐゴシック" pitchFamily="34" charset="-128"/>
              </a:rPr>
              <a:t>expr</a:t>
            </a:r>
            <a:r>
              <a:rPr lang="en-US" sz="3200" dirty="0" smtClean="0">
                <a:ea typeface="ＭＳ Ｐゴシック" pitchFamily="34" charset="-128"/>
              </a:rPr>
              <a:t> * token list)</a:t>
            </a:r>
          </a:p>
          <a:p>
            <a:pPr lvl="1" eaLnBrk="1" hangingPunct="1"/>
            <a:r>
              <a:rPr lang="en-US" sz="3200" dirty="0" smtClean="0">
                <a:ea typeface="ＭＳ Ｐゴシック" pitchFamily="34" charset="-128"/>
              </a:rPr>
              <a:t>term : token list -&gt; (term * token list)</a:t>
            </a:r>
          </a:p>
          <a:p>
            <a:pPr lvl="1" eaLnBrk="1" hangingPunct="1"/>
            <a:r>
              <a:rPr lang="en-US" sz="3200" dirty="0" smtClean="0">
                <a:ea typeface="ＭＳ Ｐゴシック" pitchFamily="34" charset="-128"/>
              </a:rPr>
              <a:t>factor : token list -&gt; (factor * token list)</a:t>
            </a:r>
          </a:p>
          <a:p>
            <a:pPr eaLnBrk="1" hangingPunct="1"/>
            <a:r>
              <a:rPr lang="en-US" sz="3600" dirty="0" smtClean="0">
                <a:ea typeface="ＭＳ Ｐゴシック" pitchFamily="34" charset="-128"/>
              </a:rPr>
              <a:t>Each parses what it can and gives back parse and remaining tokens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27B7D851-1C1F-4BF0-B7D0-EC0E77758FCE}" type="datetime1">
              <a:rPr lang="en-US" sz="1400">
                <a:latin typeface="Tahoma" pitchFamily="34" charset="0"/>
              </a:rPr>
              <a:pPr/>
              <a:t>6/30/2013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225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4218B99F-C3F8-4537-B335-A49942E617A6}" type="slidenum">
              <a:rPr lang="en-US" sz="1400">
                <a:latin typeface="Tahoma" pitchFamily="34" charset="0"/>
              </a:rPr>
              <a:pPr/>
              <a:t>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>
                <a:ea typeface="ＭＳ Ｐゴシック" pitchFamily="34" charset="-128"/>
              </a:rPr>
              <a:t>Parse Trees as Datatypes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3600" dirty="0" smtClean="0">
                <a:ea typeface="ＭＳ Ｐゴシック" pitchFamily="34" charset="-128"/>
              </a:rPr>
              <a:t>&lt;</a:t>
            </a:r>
            <a:r>
              <a:rPr lang="en-US" sz="3600" dirty="0" err="1" smtClean="0">
                <a:ea typeface="ＭＳ Ｐゴシック" pitchFamily="34" charset="-128"/>
              </a:rPr>
              <a:t>expr</a:t>
            </a:r>
            <a:r>
              <a:rPr lang="en-US" sz="3600" dirty="0" smtClean="0">
                <a:ea typeface="ＭＳ Ｐゴシック" pitchFamily="34" charset="-128"/>
              </a:rPr>
              <a:t>&gt; ::= &lt;term&gt; </a:t>
            </a:r>
            <a:endParaRPr lang="en-US" sz="3600" dirty="0" smtClean="0">
              <a:ea typeface="ＭＳ Ｐゴシック" pitchFamily="34" charset="-128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3600" dirty="0" smtClean="0">
                <a:ea typeface="ＭＳ Ｐゴシック" pitchFamily="34" charset="-128"/>
              </a:rPr>
              <a:t>| </a:t>
            </a:r>
            <a:r>
              <a:rPr lang="en-US" sz="3600" dirty="0" smtClean="0">
                <a:ea typeface="ＭＳ Ｐゴシック" pitchFamily="34" charset="-128"/>
              </a:rPr>
              <a:t>&lt;term&gt; + &lt;</a:t>
            </a:r>
            <a:r>
              <a:rPr lang="en-US" sz="3600" dirty="0" err="1" smtClean="0">
                <a:ea typeface="ＭＳ Ｐゴシック" pitchFamily="34" charset="-128"/>
              </a:rPr>
              <a:t>expr</a:t>
            </a:r>
            <a:r>
              <a:rPr lang="en-US" sz="3600" dirty="0" smtClean="0">
                <a:ea typeface="ＭＳ Ｐゴシック" pitchFamily="34" charset="-128"/>
              </a:rPr>
              <a:t>&gt;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3600" dirty="0" smtClean="0">
                <a:ea typeface="ＭＳ Ｐゴシック" pitchFamily="34" charset="-128"/>
              </a:rPr>
              <a:t>| </a:t>
            </a:r>
            <a:r>
              <a:rPr lang="en-US" sz="3600" dirty="0" smtClean="0">
                <a:ea typeface="ＭＳ Ｐゴシック" pitchFamily="34" charset="-128"/>
              </a:rPr>
              <a:t>&lt;term</a:t>
            </a:r>
            <a:r>
              <a:rPr lang="en-US" sz="3600" dirty="0" smtClean="0">
                <a:ea typeface="ＭＳ Ｐゴシック" pitchFamily="34" charset="-128"/>
              </a:rPr>
              <a:t>&gt; – </a:t>
            </a:r>
            <a:r>
              <a:rPr lang="en-US" sz="3600" dirty="0" smtClean="0">
                <a:ea typeface="ＭＳ Ｐゴシック" pitchFamily="34" charset="-128"/>
              </a:rPr>
              <a:t>&lt;</a:t>
            </a:r>
            <a:r>
              <a:rPr lang="en-US" sz="3600" dirty="0" err="1" smtClean="0">
                <a:ea typeface="ＭＳ Ｐゴシック" pitchFamily="34" charset="-128"/>
              </a:rPr>
              <a:t>expr</a:t>
            </a:r>
            <a:r>
              <a:rPr lang="en-US" sz="3600" dirty="0" smtClean="0">
                <a:ea typeface="ＭＳ Ｐゴシック" pitchFamily="34" charset="-128"/>
              </a:rPr>
              <a:t>&gt;</a:t>
            </a:r>
          </a:p>
          <a:p>
            <a:pPr eaLnBrk="1" hangingPunct="1">
              <a:buFont typeface="Wingdings" pitchFamily="2" charset="2"/>
              <a:buNone/>
            </a:pPr>
            <a:endParaRPr lang="en-US" sz="2800" dirty="0" smtClean="0">
              <a:ea typeface="ＭＳ Ｐゴシック" pitchFamily="34" charset="-128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3600" dirty="0" smtClean="0">
                <a:ea typeface="ＭＳ Ｐゴシック" pitchFamily="34" charset="-128"/>
              </a:rPr>
              <a:t>type </a:t>
            </a:r>
            <a:r>
              <a:rPr lang="en-US" sz="3600" dirty="0" err="1" smtClean="0">
                <a:ea typeface="ＭＳ Ｐゴシック" pitchFamily="34" charset="-128"/>
              </a:rPr>
              <a:t>expr</a:t>
            </a:r>
            <a:r>
              <a:rPr lang="en-US" sz="3600" dirty="0" smtClean="0">
                <a:ea typeface="ＭＳ Ｐゴシック" pitchFamily="34" charset="-128"/>
              </a:rPr>
              <a:t> =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3600" dirty="0" smtClean="0">
                <a:ea typeface="ＭＳ Ｐゴシック" pitchFamily="34" charset="-128"/>
              </a:rPr>
              <a:t>    </a:t>
            </a:r>
            <a:r>
              <a:rPr lang="en-US" sz="3600" dirty="0" err="1" smtClean="0">
                <a:ea typeface="ＭＳ Ｐゴシック" pitchFamily="34" charset="-128"/>
              </a:rPr>
              <a:t>Term_as_Expr</a:t>
            </a:r>
            <a:r>
              <a:rPr lang="en-US" sz="3600" dirty="0" smtClean="0">
                <a:ea typeface="ＭＳ Ｐゴシック" pitchFamily="34" charset="-128"/>
              </a:rPr>
              <a:t> of term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3600" dirty="0" smtClean="0">
                <a:ea typeface="ＭＳ Ｐゴシック" pitchFamily="34" charset="-128"/>
              </a:rPr>
              <a:t>  | </a:t>
            </a:r>
            <a:r>
              <a:rPr lang="en-US" sz="3600" dirty="0" err="1" smtClean="0">
                <a:ea typeface="ＭＳ Ｐゴシック" pitchFamily="34" charset="-128"/>
              </a:rPr>
              <a:t>Plus_Expr</a:t>
            </a:r>
            <a:r>
              <a:rPr lang="en-US" sz="3600" dirty="0" smtClean="0">
                <a:ea typeface="ＭＳ Ｐゴシック" pitchFamily="34" charset="-128"/>
              </a:rPr>
              <a:t> of (term * </a:t>
            </a:r>
            <a:r>
              <a:rPr lang="en-US" sz="3600" dirty="0" err="1" smtClean="0">
                <a:ea typeface="ＭＳ Ｐゴシック" pitchFamily="34" charset="-128"/>
              </a:rPr>
              <a:t>expr</a:t>
            </a:r>
            <a:r>
              <a:rPr lang="en-US" sz="3600" dirty="0" smtClean="0">
                <a:ea typeface="ＭＳ Ｐゴシック" pitchFamily="34" charset="-128"/>
              </a:rPr>
              <a:t>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3600" dirty="0" smtClean="0">
                <a:ea typeface="ＭＳ Ｐゴシック" pitchFamily="34" charset="-128"/>
              </a:rPr>
              <a:t>  | </a:t>
            </a:r>
            <a:r>
              <a:rPr lang="en-US" sz="3600" dirty="0" err="1" smtClean="0">
                <a:ea typeface="ＭＳ Ｐゴシック" pitchFamily="34" charset="-128"/>
              </a:rPr>
              <a:t>Minus_Expr</a:t>
            </a:r>
            <a:r>
              <a:rPr lang="en-US" sz="3600" dirty="0" smtClean="0">
                <a:ea typeface="ＭＳ Ｐゴシック" pitchFamily="34" charset="-128"/>
              </a:rPr>
              <a:t> of (term * </a:t>
            </a:r>
            <a:r>
              <a:rPr lang="en-US" sz="3600" dirty="0" err="1" smtClean="0">
                <a:ea typeface="ＭＳ Ｐゴシック" pitchFamily="34" charset="-128"/>
              </a:rPr>
              <a:t>expr</a:t>
            </a:r>
            <a:r>
              <a:rPr lang="en-US" sz="3600" dirty="0" smtClean="0">
                <a:ea typeface="ＭＳ Ｐゴシック" pitchFamily="34" charset="-128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553486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7DFE068D-4BDA-42F9-A860-7F350B866C60}" type="datetime1">
              <a:rPr lang="en-US" sz="1400">
                <a:latin typeface="Tahoma" pitchFamily="34" charset="0"/>
              </a:rPr>
              <a:pPr/>
              <a:t>6/30/2013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266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2AE1463D-EF48-476F-8E0D-9D5E4E85F721}" type="slidenum">
              <a:rPr lang="en-US" sz="1400">
                <a:latin typeface="Tahoma" pitchFamily="34" charset="0"/>
              </a:rPr>
              <a:pPr/>
              <a:t>14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9144000" cy="4648200"/>
          </a:xfrm>
        </p:spPr>
        <p:txBody>
          <a:bodyPr/>
          <a:lstStyle/>
          <a:p>
            <a:pPr algn="ctr" eaLnBrk="1" hangingPunct="1">
              <a:buNone/>
            </a:pPr>
            <a:r>
              <a:rPr lang="en-US" sz="3600" dirty="0" smtClean="0">
                <a:ea typeface="ＭＳ Ｐゴシック" pitchFamily="34" charset="-128"/>
              </a:rPr>
              <a:t>&lt;</a:t>
            </a:r>
            <a:r>
              <a:rPr lang="en-US" sz="3600" dirty="0" err="1" smtClean="0">
                <a:ea typeface="ＭＳ Ｐゴシック" pitchFamily="34" charset="-128"/>
              </a:rPr>
              <a:t>expr</a:t>
            </a:r>
            <a:r>
              <a:rPr lang="en-US" sz="3600" dirty="0" smtClean="0">
                <a:ea typeface="ＭＳ Ｐゴシック" pitchFamily="34" charset="-128"/>
              </a:rPr>
              <a:t>&gt; ::= &lt;term&gt; [( + | </a:t>
            </a:r>
            <a:r>
              <a:rPr lang="en-US" sz="3600" dirty="0" smtClean="0">
                <a:ea typeface="ＭＳ Ｐゴシック" pitchFamily="34" charset="-128"/>
              </a:rPr>
              <a:t>–</a:t>
            </a:r>
            <a:r>
              <a:rPr lang="en-US" sz="3600" dirty="0" smtClean="0">
                <a:ea typeface="ＭＳ Ｐゴシック" pitchFamily="34" charset="-128"/>
              </a:rPr>
              <a:t> </a:t>
            </a:r>
            <a:r>
              <a:rPr lang="en-US" sz="3600" dirty="0" smtClean="0">
                <a:ea typeface="ＭＳ Ｐゴシック" pitchFamily="34" charset="-128"/>
              </a:rPr>
              <a:t>) &lt;</a:t>
            </a:r>
            <a:r>
              <a:rPr lang="en-US" sz="3600" dirty="0" err="1" smtClean="0">
                <a:ea typeface="ＭＳ Ｐゴシック" pitchFamily="34" charset="-128"/>
              </a:rPr>
              <a:t>expr</a:t>
            </a:r>
            <a:r>
              <a:rPr lang="en-US" sz="3600" dirty="0" smtClean="0">
                <a:ea typeface="ＭＳ Ｐゴシック" pitchFamily="34" charset="-128"/>
              </a:rPr>
              <a:t>&gt;]</a:t>
            </a:r>
            <a:endParaRPr lang="en-US" dirty="0" smtClean="0">
              <a:ea typeface="ＭＳ Ｐゴシック" pitchFamily="34" charset="-128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let </a:t>
            </a:r>
            <a:r>
              <a:rPr lang="en-US" dirty="0" smtClean="0">
                <a:ea typeface="ＭＳ Ｐゴシック" pitchFamily="34" charset="-128"/>
              </a:rPr>
              <a:t>rec </a:t>
            </a:r>
            <a:r>
              <a:rPr lang="en-US" dirty="0" err="1" smtClean="0">
                <a:ea typeface="ＭＳ Ｐゴシック" pitchFamily="34" charset="-128"/>
              </a:rPr>
              <a:t>expr</a:t>
            </a:r>
            <a:r>
              <a:rPr lang="en-US" dirty="0" smtClean="0">
                <a:ea typeface="ＭＳ Ｐゴシック" pitchFamily="34" charset="-128"/>
              </a:rPr>
              <a:t> tokens =</a:t>
            </a:r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 match </a:t>
            </a:r>
            <a:r>
              <a:rPr lang="en-US" dirty="0" smtClean="0">
                <a:ea typeface="ＭＳ Ｐゴシック" pitchFamily="34" charset="-128"/>
              </a:rPr>
              <a:t>term tokens</a:t>
            </a:r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 </a:t>
            </a:r>
            <a:r>
              <a:rPr lang="en-US" dirty="0" smtClean="0">
                <a:ea typeface="ＭＳ Ｐゴシック" pitchFamily="34" charset="-128"/>
              </a:rPr>
              <a:t>  with (</a:t>
            </a:r>
            <a:r>
              <a:rPr lang="en-US" dirty="0" err="1" smtClean="0">
                <a:ea typeface="ＭＳ Ｐゴシック" pitchFamily="34" charset="-128"/>
              </a:rPr>
              <a:t>term_parse</a:t>
            </a:r>
            <a:r>
              <a:rPr lang="en-US" dirty="0" smtClean="0">
                <a:ea typeface="ＭＳ Ｐゴシック" pitchFamily="34" charset="-128"/>
              </a:rPr>
              <a:t>, </a:t>
            </a:r>
            <a:r>
              <a:rPr lang="en-US" dirty="0" err="1" smtClean="0">
                <a:ea typeface="ＭＳ Ｐゴシック" pitchFamily="34" charset="-128"/>
              </a:rPr>
              <a:t>more_tokens</a:t>
            </a:r>
            <a:r>
              <a:rPr lang="en-US" dirty="0" smtClean="0">
                <a:ea typeface="ＭＳ Ｐゴシック" pitchFamily="34" charset="-128"/>
              </a:rPr>
              <a:t>) </a:t>
            </a:r>
            <a:r>
              <a:rPr lang="en-US" dirty="0" smtClean="0">
                <a:ea typeface="ＭＳ Ｐゴシック" pitchFamily="34" charset="-128"/>
              </a:rPr>
              <a:t>-&gt;</a:t>
            </a:r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   </a:t>
            </a:r>
            <a:r>
              <a:rPr lang="en-US" dirty="0" smtClean="0">
                <a:ea typeface="ＭＳ Ｐゴシック" pitchFamily="34" charset="-128"/>
              </a:rPr>
              <a:t>  match </a:t>
            </a:r>
            <a:r>
              <a:rPr lang="en-US" dirty="0" err="1" smtClean="0">
                <a:ea typeface="ＭＳ Ｐゴシック" pitchFamily="34" charset="-128"/>
              </a:rPr>
              <a:t>more_tokens</a:t>
            </a:r>
            <a:endParaRPr lang="en-US" dirty="0" smtClean="0">
              <a:ea typeface="ＭＳ Ｐゴシック" pitchFamily="34" charset="-128"/>
            </a:endParaRPr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     </a:t>
            </a:r>
            <a:r>
              <a:rPr lang="en-US" dirty="0" smtClean="0">
                <a:ea typeface="ＭＳ Ｐゴシック" pitchFamily="34" charset="-128"/>
              </a:rPr>
              <a:t>  with (</a:t>
            </a:r>
            <a:r>
              <a:rPr lang="en-US" dirty="0" err="1" smtClean="0">
                <a:ea typeface="ＭＳ Ｐゴシック" pitchFamily="34" charset="-128"/>
              </a:rPr>
              <a:t>Plus_token</a:t>
            </a:r>
            <a:r>
              <a:rPr lang="en-US" dirty="0" smtClean="0">
                <a:ea typeface="ＭＳ Ｐゴシック" pitchFamily="34" charset="-128"/>
              </a:rPr>
              <a:t>  </a:t>
            </a:r>
            <a:r>
              <a:rPr lang="en-US" dirty="0" smtClean="0">
                <a:ea typeface="ＭＳ Ｐゴシック" pitchFamily="34" charset="-128"/>
              </a:rPr>
              <a:t>:: </a:t>
            </a:r>
            <a:r>
              <a:rPr lang="en-US" dirty="0" smtClean="0">
                <a:ea typeface="ＭＳ Ｐゴシック" pitchFamily="34" charset="-128"/>
              </a:rPr>
              <a:t>rest) -&gt; …</a:t>
            </a:r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en-US" dirty="0">
                <a:ea typeface="ＭＳ Ｐゴシック" pitchFamily="34" charset="-128"/>
              </a:rPr>
              <a:t> </a:t>
            </a:r>
            <a:r>
              <a:rPr lang="en-US" dirty="0" smtClean="0">
                <a:ea typeface="ＭＳ Ｐゴシック" pitchFamily="34" charset="-128"/>
              </a:rPr>
              <a:t>            | (</a:t>
            </a:r>
            <a:r>
              <a:rPr lang="en-US" dirty="0" err="1" smtClean="0">
                <a:ea typeface="ＭＳ Ｐゴシック" pitchFamily="34" charset="-128"/>
              </a:rPr>
              <a:t>Minus_token</a:t>
            </a:r>
            <a:r>
              <a:rPr lang="en-US" dirty="0" smtClean="0">
                <a:ea typeface="ＭＳ Ｐゴシック" pitchFamily="34" charset="-128"/>
              </a:rPr>
              <a:t> :: rest) -&gt; …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dirty="0" smtClean="0">
                <a:ea typeface="ＭＳ Ｐゴシック" pitchFamily="34" charset="-128"/>
              </a:rPr>
              <a:t>             | _ -&gt; …</a:t>
            </a:r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</a:pPr>
            <a:endParaRPr lang="en-US" dirty="0" smtClean="0">
              <a:ea typeface="ＭＳ Ｐゴシック" pitchFamily="34" charset="-128"/>
            </a:endParaRPr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</a:pPr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>
                <a:ea typeface="ＭＳ Ｐゴシック" pitchFamily="34" charset="-128"/>
              </a:rPr>
              <a:t>Parsing an Expression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552902" y="2743200"/>
            <a:ext cx="2286000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26625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7DFE068D-4BDA-42F9-A860-7F350B866C60}" type="datetime1">
              <a:rPr lang="en-US" sz="1400">
                <a:latin typeface="Tahoma" pitchFamily="34" charset="0"/>
              </a:rPr>
              <a:pPr/>
              <a:t>6/30/2013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266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2AE1463D-EF48-476F-8E0D-9D5E4E85F721}" type="slidenum">
              <a:rPr lang="en-US" sz="1400">
                <a:latin typeface="Tahoma" pitchFamily="34" charset="0"/>
              </a:rPr>
              <a:pPr/>
              <a:t>15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9144000" cy="4648200"/>
          </a:xfrm>
        </p:spPr>
        <p:txBody>
          <a:bodyPr/>
          <a:lstStyle/>
          <a:p>
            <a:pPr algn="ctr" eaLnBrk="1" hangingPunct="1">
              <a:buNone/>
            </a:pPr>
            <a:r>
              <a:rPr lang="en-US" sz="3600" dirty="0" smtClean="0">
                <a:ea typeface="ＭＳ Ｐゴシック" pitchFamily="34" charset="-128"/>
              </a:rPr>
              <a:t>&lt;</a:t>
            </a:r>
            <a:r>
              <a:rPr lang="en-US" sz="3600" dirty="0" err="1" smtClean="0">
                <a:ea typeface="ＭＳ Ｐゴシック" pitchFamily="34" charset="-128"/>
              </a:rPr>
              <a:t>expr</a:t>
            </a:r>
            <a:r>
              <a:rPr lang="en-US" sz="3600" dirty="0" smtClean="0">
                <a:ea typeface="ＭＳ Ｐゴシック" pitchFamily="34" charset="-128"/>
              </a:rPr>
              <a:t>&gt; ::= &lt;term&gt; [( + | </a:t>
            </a:r>
            <a:r>
              <a:rPr lang="en-US" sz="3600" dirty="0" smtClean="0">
                <a:ea typeface="ＭＳ Ｐゴシック" pitchFamily="34" charset="-128"/>
              </a:rPr>
              <a:t>–</a:t>
            </a:r>
            <a:r>
              <a:rPr lang="en-US" sz="3600" dirty="0" smtClean="0">
                <a:ea typeface="ＭＳ Ｐゴシック" pitchFamily="34" charset="-128"/>
              </a:rPr>
              <a:t> </a:t>
            </a:r>
            <a:r>
              <a:rPr lang="en-US" sz="3600" dirty="0" smtClean="0">
                <a:ea typeface="ＭＳ Ｐゴシック" pitchFamily="34" charset="-128"/>
              </a:rPr>
              <a:t>) &lt;</a:t>
            </a:r>
            <a:r>
              <a:rPr lang="en-US" sz="3600" dirty="0" err="1" smtClean="0">
                <a:ea typeface="ＭＳ Ｐゴシック" pitchFamily="34" charset="-128"/>
              </a:rPr>
              <a:t>expr</a:t>
            </a:r>
            <a:r>
              <a:rPr lang="en-US" sz="3600" dirty="0" smtClean="0">
                <a:ea typeface="ＭＳ Ｐゴシック" pitchFamily="34" charset="-128"/>
              </a:rPr>
              <a:t>&gt;]</a:t>
            </a:r>
            <a:endParaRPr lang="en-US" dirty="0" smtClean="0">
              <a:ea typeface="ＭＳ Ｐゴシック" pitchFamily="34" charset="-128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let </a:t>
            </a:r>
            <a:r>
              <a:rPr lang="en-US" dirty="0" smtClean="0">
                <a:ea typeface="ＭＳ Ｐゴシック" pitchFamily="34" charset="-128"/>
              </a:rPr>
              <a:t>rec </a:t>
            </a:r>
            <a:r>
              <a:rPr lang="en-US" dirty="0" err="1" smtClean="0">
                <a:ea typeface="ＭＳ Ｐゴシック" pitchFamily="34" charset="-128"/>
              </a:rPr>
              <a:t>expr</a:t>
            </a:r>
            <a:r>
              <a:rPr lang="en-US" dirty="0" smtClean="0">
                <a:ea typeface="ＭＳ Ｐゴシック" pitchFamily="34" charset="-128"/>
              </a:rPr>
              <a:t> tokens =</a:t>
            </a:r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 match </a:t>
            </a:r>
            <a:r>
              <a:rPr lang="en-US" dirty="0" smtClean="0">
                <a:ea typeface="ＭＳ Ｐゴシック" pitchFamily="34" charset="-128"/>
              </a:rPr>
              <a:t>term tokens</a:t>
            </a:r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 </a:t>
            </a:r>
            <a:r>
              <a:rPr lang="en-US" dirty="0" smtClean="0">
                <a:ea typeface="ＭＳ Ｐゴシック" pitchFamily="34" charset="-128"/>
              </a:rPr>
              <a:t>  with (</a:t>
            </a:r>
            <a:r>
              <a:rPr lang="en-US" dirty="0" err="1" smtClean="0">
                <a:ea typeface="ＭＳ Ｐゴシック" pitchFamily="34" charset="-128"/>
              </a:rPr>
              <a:t>term_parse</a:t>
            </a:r>
            <a:r>
              <a:rPr lang="en-US" dirty="0" smtClean="0">
                <a:ea typeface="ＭＳ Ｐゴシック" pitchFamily="34" charset="-128"/>
              </a:rPr>
              <a:t>, </a:t>
            </a:r>
            <a:r>
              <a:rPr lang="en-US" dirty="0" err="1" smtClean="0">
                <a:ea typeface="ＭＳ Ｐゴシック" pitchFamily="34" charset="-128"/>
              </a:rPr>
              <a:t>more_tokens</a:t>
            </a:r>
            <a:r>
              <a:rPr lang="en-US" dirty="0" smtClean="0">
                <a:ea typeface="ＭＳ Ｐゴシック" pitchFamily="34" charset="-128"/>
              </a:rPr>
              <a:t>) </a:t>
            </a:r>
            <a:r>
              <a:rPr lang="en-US" dirty="0" smtClean="0">
                <a:ea typeface="ＭＳ Ｐゴシック" pitchFamily="34" charset="-128"/>
              </a:rPr>
              <a:t>-&gt;</a:t>
            </a:r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   </a:t>
            </a:r>
            <a:r>
              <a:rPr lang="en-US" dirty="0" smtClean="0">
                <a:ea typeface="ＭＳ Ｐゴシック" pitchFamily="34" charset="-128"/>
              </a:rPr>
              <a:t>  match </a:t>
            </a:r>
            <a:r>
              <a:rPr lang="en-US" dirty="0" err="1" smtClean="0">
                <a:ea typeface="ＭＳ Ｐゴシック" pitchFamily="34" charset="-128"/>
              </a:rPr>
              <a:t>more_tokens</a:t>
            </a:r>
            <a:endParaRPr lang="en-US" dirty="0" smtClean="0">
              <a:ea typeface="ＭＳ Ｐゴシック" pitchFamily="34" charset="-128"/>
            </a:endParaRPr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     </a:t>
            </a:r>
            <a:r>
              <a:rPr lang="en-US" dirty="0" smtClean="0">
                <a:ea typeface="ＭＳ Ｐゴシック" pitchFamily="34" charset="-128"/>
              </a:rPr>
              <a:t>  with (</a:t>
            </a:r>
            <a:r>
              <a:rPr lang="en-US" dirty="0" err="1" smtClean="0">
                <a:ea typeface="ＭＳ Ｐゴシック" pitchFamily="34" charset="-128"/>
              </a:rPr>
              <a:t>Plus_token</a:t>
            </a:r>
            <a:r>
              <a:rPr lang="en-US" dirty="0" smtClean="0">
                <a:ea typeface="ＭＳ Ｐゴシック" pitchFamily="34" charset="-128"/>
              </a:rPr>
              <a:t>  </a:t>
            </a:r>
            <a:r>
              <a:rPr lang="en-US" dirty="0" smtClean="0">
                <a:ea typeface="ＭＳ Ｐゴシック" pitchFamily="34" charset="-128"/>
              </a:rPr>
              <a:t>:: </a:t>
            </a:r>
            <a:r>
              <a:rPr lang="en-US" dirty="0" smtClean="0">
                <a:ea typeface="ＭＳ Ｐゴシック" pitchFamily="34" charset="-128"/>
              </a:rPr>
              <a:t>rest) -&gt; …</a:t>
            </a:r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en-US" dirty="0">
                <a:ea typeface="ＭＳ Ｐゴシック" pitchFamily="34" charset="-128"/>
              </a:rPr>
              <a:t> </a:t>
            </a:r>
            <a:r>
              <a:rPr lang="en-US" dirty="0" smtClean="0">
                <a:ea typeface="ＭＳ Ｐゴシック" pitchFamily="34" charset="-128"/>
              </a:rPr>
              <a:t>            | (</a:t>
            </a:r>
            <a:r>
              <a:rPr lang="en-US" dirty="0" err="1" smtClean="0">
                <a:ea typeface="ＭＳ Ｐゴシック" pitchFamily="34" charset="-128"/>
              </a:rPr>
              <a:t>Minus_token</a:t>
            </a:r>
            <a:r>
              <a:rPr lang="en-US" dirty="0" smtClean="0">
                <a:ea typeface="ＭＳ Ｐゴシック" pitchFamily="34" charset="-128"/>
              </a:rPr>
              <a:t> :: rest) -&gt; …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dirty="0" smtClean="0">
                <a:ea typeface="ＭＳ Ｐゴシック" pitchFamily="34" charset="-128"/>
              </a:rPr>
              <a:t>             | _ -&gt; …</a:t>
            </a:r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</a:pPr>
            <a:endParaRPr lang="en-US" dirty="0" smtClean="0">
              <a:ea typeface="ＭＳ Ｐゴシック" pitchFamily="34" charset="-128"/>
            </a:endParaRPr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</a:pPr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>
                <a:ea typeface="ＭＳ Ｐゴシック" pitchFamily="34" charset="-128"/>
              </a:rPr>
              <a:t>Parsing an Expression</a:t>
            </a:r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 flipH="1">
            <a:off x="3124200" y="2057400"/>
            <a:ext cx="6858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8823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600200" y="3276600"/>
            <a:ext cx="2133600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25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7DFE068D-4BDA-42F9-A860-7F350B866C60}" type="datetime1">
              <a:rPr lang="en-US" sz="1400">
                <a:latin typeface="Tahoma" pitchFamily="34" charset="0"/>
              </a:rPr>
              <a:pPr/>
              <a:t>6/30/2013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266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2AE1463D-EF48-476F-8E0D-9D5E4E85F721}" type="slidenum">
              <a:rPr lang="en-US" sz="1400">
                <a:latin typeface="Tahoma" pitchFamily="34" charset="0"/>
              </a:rPr>
              <a:pPr/>
              <a:t>16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9144000" cy="4648200"/>
          </a:xfrm>
        </p:spPr>
        <p:txBody>
          <a:bodyPr/>
          <a:lstStyle/>
          <a:p>
            <a:pPr algn="ctr" eaLnBrk="1" hangingPunct="1">
              <a:buNone/>
            </a:pPr>
            <a:r>
              <a:rPr lang="en-US" sz="3600" dirty="0" smtClean="0">
                <a:ea typeface="ＭＳ Ｐゴシック" pitchFamily="34" charset="-128"/>
              </a:rPr>
              <a:t>&lt;</a:t>
            </a:r>
            <a:r>
              <a:rPr lang="en-US" sz="3600" dirty="0" err="1" smtClean="0">
                <a:ea typeface="ＭＳ Ｐゴシック" pitchFamily="34" charset="-128"/>
              </a:rPr>
              <a:t>expr</a:t>
            </a:r>
            <a:r>
              <a:rPr lang="en-US" sz="3600" dirty="0" smtClean="0">
                <a:ea typeface="ＭＳ Ｐゴシック" pitchFamily="34" charset="-128"/>
              </a:rPr>
              <a:t>&gt; ::= &lt;term&gt; [( + | </a:t>
            </a:r>
            <a:r>
              <a:rPr lang="en-US" sz="3600" dirty="0" smtClean="0">
                <a:ea typeface="ＭＳ Ｐゴシック" pitchFamily="34" charset="-128"/>
              </a:rPr>
              <a:t>–</a:t>
            </a:r>
            <a:r>
              <a:rPr lang="en-US" sz="3600" dirty="0" smtClean="0">
                <a:ea typeface="ＭＳ Ｐゴシック" pitchFamily="34" charset="-128"/>
              </a:rPr>
              <a:t> </a:t>
            </a:r>
            <a:r>
              <a:rPr lang="en-US" sz="3600" dirty="0" smtClean="0">
                <a:ea typeface="ＭＳ Ｐゴシック" pitchFamily="34" charset="-128"/>
              </a:rPr>
              <a:t>) &lt;</a:t>
            </a:r>
            <a:r>
              <a:rPr lang="en-US" sz="3600" dirty="0" err="1" smtClean="0">
                <a:ea typeface="ＭＳ Ｐゴシック" pitchFamily="34" charset="-128"/>
              </a:rPr>
              <a:t>expr</a:t>
            </a:r>
            <a:r>
              <a:rPr lang="en-US" sz="3600" dirty="0" smtClean="0">
                <a:ea typeface="ＭＳ Ｐゴシック" pitchFamily="34" charset="-128"/>
              </a:rPr>
              <a:t>&gt;]</a:t>
            </a:r>
            <a:endParaRPr lang="en-US" dirty="0" smtClean="0">
              <a:ea typeface="ＭＳ Ｐゴシック" pitchFamily="34" charset="-128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let </a:t>
            </a:r>
            <a:r>
              <a:rPr lang="en-US" dirty="0" smtClean="0">
                <a:ea typeface="ＭＳ Ｐゴシック" pitchFamily="34" charset="-128"/>
              </a:rPr>
              <a:t>rec </a:t>
            </a:r>
            <a:r>
              <a:rPr lang="en-US" dirty="0" err="1" smtClean="0">
                <a:ea typeface="ＭＳ Ｐゴシック" pitchFamily="34" charset="-128"/>
              </a:rPr>
              <a:t>expr</a:t>
            </a:r>
            <a:r>
              <a:rPr lang="en-US" dirty="0" smtClean="0">
                <a:ea typeface="ＭＳ Ｐゴシック" pitchFamily="34" charset="-128"/>
              </a:rPr>
              <a:t> tokens =</a:t>
            </a:r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 match </a:t>
            </a:r>
            <a:r>
              <a:rPr lang="en-US" dirty="0" smtClean="0">
                <a:ea typeface="ＭＳ Ｐゴシック" pitchFamily="34" charset="-128"/>
              </a:rPr>
              <a:t>term tokens</a:t>
            </a:r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 </a:t>
            </a:r>
            <a:r>
              <a:rPr lang="en-US" dirty="0" smtClean="0">
                <a:ea typeface="ＭＳ Ｐゴシック" pitchFamily="34" charset="-128"/>
              </a:rPr>
              <a:t>  with (</a:t>
            </a:r>
            <a:r>
              <a:rPr lang="en-US" dirty="0" err="1" smtClean="0">
                <a:ea typeface="ＭＳ Ｐゴシック" pitchFamily="34" charset="-128"/>
              </a:rPr>
              <a:t>term_parse</a:t>
            </a:r>
            <a:r>
              <a:rPr lang="en-US" dirty="0" smtClean="0">
                <a:ea typeface="ＭＳ Ｐゴシック" pitchFamily="34" charset="-128"/>
              </a:rPr>
              <a:t>, </a:t>
            </a:r>
            <a:r>
              <a:rPr lang="en-US" dirty="0" err="1" smtClean="0">
                <a:ea typeface="ＭＳ Ｐゴシック" pitchFamily="34" charset="-128"/>
              </a:rPr>
              <a:t>more_tokens</a:t>
            </a:r>
            <a:r>
              <a:rPr lang="en-US" dirty="0" smtClean="0">
                <a:ea typeface="ＭＳ Ｐゴシック" pitchFamily="34" charset="-128"/>
              </a:rPr>
              <a:t>) </a:t>
            </a:r>
            <a:r>
              <a:rPr lang="en-US" dirty="0" smtClean="0">
                <a:ea typeface="ＭＳ Ｐゴシック" pitchFamily="34" charset="-128"/>
              </a:rPr>
              <a:t>-&gt;</a:t>
            </a:r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   </a:t>
            </a:r>
            <a:r>
              <a:rPr lang="en-US" dirty="0" smtClean="0">
                <a:ea typeface="ＭＳ Ｐゴシック" pitchFamily="34" charset="-128"/>
              </a:rPr>
              <a:t>  match </a:t>
            </a:r>
            <a:r>
              <a:rPr lang="en-US" dirty="0" err="1" smtClean="0">
                <a:ea typeface="ＭＳ Ｐゴシック" pitchFamily="34" charset="-128"/>
              </a:rPr>
              <a:t>more_tokens</a:t>
            </a:r>
            <a:endParaRPr lang="en-US" dirty="0" smtClean="0">
              <a:ea typeface="ＭＳ Ｐゴシック" pitchFamily="34" charset="-128"/>
            </a:endParaRPr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     </a:t>
            </a:r>
            <a:r>
              <a:rPr lang="en-US" dirty="0" smtClean="0">
                <a:ea typeface="ＭＳ Ｐゴシック" pitchFamily="34" charset="-128"/>
              </a:rPr>
              <a:t>  with (</a:t>
            </a:r>
            <a:r>
              <a:rPr lang="en-US" dirty="0" err="1" smtClean="0">
                <a:ea typeface="ＭＳ Ｐゴシック" pitchFamily="34" charset="-128"/>
              </a:rPr>
              <a:t>Plus_token</a:t>
            </a:r>
            <a:r>
              <a:rPr lang="en-US" dirty="0" smtClean="0">
                <a:ea typeface="ＭＳ Ｐゴシック" pitchFamily="34" charset="-128"/>
              </a:rPr>
              <a:t>  </a:t>
            </a:r>
            <a:r>
              <a:rPr lang="en-US" dirty="0" smtClean="0">
                <a:ea typeface="ＭＳ Ｐゴシック" pitchFamily="34" charset="-128"/>
              </a:rPr>
              <a:t>:: </a:t>
            </a:r>
            <a:r>
              <a:rPr lang="en-US" dirty="0" smtClean="0">
                <a:ea typeface="ＭＳ Ｐゴシック" pitchFamily="34" charset="-128"/>
              </a:rPr>
              <a:t>rest) -&gt; …</a:t>
            </a:r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en-US" dirty="0">
                <a:ea typeface="ＭＳ Ｐゴシック" pitchFamily="34" charset="-128"/>
              </a:rPr>
              <a:t> </a:t>
            </a:r>
            <a:r>
              <a:rPr lang="en-US" dirty="0" smtClean="0">
                <a:ea typeface="ＭＳ Ｐゴシック" pitchFamily="34" charset="-128"/>
              </a:rPr>
              <a:t>            | (</a:t>
            </a:r>
            <a:r>
              <a:rPr lang="en-US" dirty="0" err="1" smtClean="0">
                <a:ea typeface="ＭＳ Ｐゴシック" pitchFamily="34" charset="-128"/>
              </a:rPr>
              <a:t>Minus_token</a:t>
            </a:r>
            <a:r>
              <a:rPr lang="en-US" dirty="0" smtClean="0">
                <a:ea typeface="ＭＳ Ｐゴシック" pitchFamily="34" charset="-128"/>
              </a:rPr>
              <a:t> :: rest) -&gt; …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dirty="0" smtClean="0">
                <a:ea typeface="ＭＳ Ｐゴシック" pitchFamily="34" charset="-128"/>
              </a:rPr>
              <a:t>             | _ -&gt; …</a:t>
            </a:r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</a:pPr>
            <a:endParaRPr lang="en-US" dirty="0" smtClean="0">
              <a:ea typeface="ＭＳ Ｐゴシック" pitchFamily="34" charset="-128"/>
            </a:endParaRPr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</a:pPr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>
                <a:ea typeface="ＭＳ Ｐゴシック" pitchFamily="34" charset="-128"/>
              </a:rPr>
              <a:t>Parsing an Expression</a:t>
            </a:r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 flipV="1">
            <a:off x="3124200" y="2133600"/>
            <a:ext cx="914400" cy="114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9216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899336" y="3276600"/>
            <a:ext cx="2438400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 flipV="1">
            <a:off x="5486400" y="2211388"/>
            <a:ext cx="914400" cy="10652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6625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7DFE068D-4BDA-42F9-A860-7F350B866C60}" type="datetime1">
              <a:rPr lang="en-US" sz="1400">
                <a:latin typeface="Tahoma" pitchFamily="34" charset="0"/>
              </a:rPr>
              <a:pPr/>
              <a:t>6/30/2013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266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2AE1463D-EF48-476F-8E0D-9D5E4E85F721}" type="slidenum">
              <a:rPr lang="en-US" sz="1400">
                <a:latin typeface="Tahoma" pitchFamily="34" charset="0"/>
              </a:rPr>
              <a:pPr/>
              <a:t>17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9144000" cy="4648200"/>
          </a:xfrm>
        </p:spPr>
        <p:txBody>
          <a:bodyPr/>
          <a:lstStyle/>
          <a:p>
            <a:pPr algn="ctr" eaLnBrk="1" hangingPunct="1">
              <a:buNone/>
            </a:pPr>
            <a:r>
              <a:rPr lang="en-US" sz="3600" dirty="0" smtClean="0">
                <a:ea typeface="ＭＳ Ｐゴシック" pitchFamily="34" charset="-128"/>
              </a:rPr>
              <a:t>&lt;</a:t>
            </a:r>
            <a:r>
              <a:rPr lang="en-US" sz="3600" dirty="0" err="1" smtClean="0">
                <a:ea typeface="ＭＳ Ｐゴシック" pitchFamily="34" charset="-128"/>
              </a:rPr>
              <a:t>expr</a:t>
            </a:r>
            <a:r>
              <a:rPr lang="en-US" sz="3600" dirty="0" smtClean="0">
                <a:ea typeface="ＭＳ Ｐゴシック" pitchFamily="34" charset="-128"/>
              </a:rPr>
              <a:t>&gt; ::= &lt;term&gt; [( + | </a:t>
            </a:r>
            <a:r>
              <a:rPr lang="en-US" sz="3600" dirty="0" smtClean="0">
                <a:ea typeface="ＭＳ Ｐゴシック" pitchFamily="34" charset="-128"/>
              </a:rPr>
              <a:t>–</a:t>
            </a:r>
            <a:r>
              <a:rPr lang="en-US" sz="3600" dirty="0" smtClean="0">
                <a:ea typeface="ＭＳ Ｐゴシック" pitchFamily="34" charset="-128"/>
              </a:rPr>
              <a:t> </a:t>
            </a:r>
            <a:r>
              <a:rPr lang="en-US" sz="3600" dirty="0" smtClean="0">
                <a:ea typeface="ＭＳ Ｐゴシック" pitchFamily="34" charset="-128"/>
              </a:rPr>
              <a:t>) &lt;</a:t>
            </a:r>
            <a:r>
              <a:rPr lang="en-US" sz="3600" dirty="0" err="1" smtClean="0">
                <a:ea typeface="ＭＳ Ｐゴシック" pitchFamily="34" charset="-128"/>
              </a:rPr>
              <a:t>expr</a:t>
            </a:r>
            <a:r>
              <a:rPr lang="en-US" sz="3600" dirty="0" smtClean="0">
                <a:ea typeface="ＭＳ Ｐゴシック" pitchFamily="34" charset="-128"/>
              </a:rPr>
              <a:t>&gt;]</a:t>
            </a:r>
            <a:endParaRPr lang="en-US" dirty="0" smtClean="0">
              <a:ea typeface="ＭＳ Ｐゴシック" pitchFamily="34" charset="-128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let </a:t>
            </a:r>
            <a:r>
              <a:rPr lang="en-US" dirty="0" smtClean="0">
                <a:ea typeface="ＭＳ Ｐゴシック" pitchFamily="34" charset="-128"/>
              </a:rPr>
              <a:t>rec </a:t>
            </a:r>
            <a:r>
              <a:rPr lang="en-US" dirty="0" err="1" smtClean="0">
                <a:ea typeface="ＭＳ Ｐゴシック" pitchFamily="34" charset="-128"/>
              </a:rPr>
              <a:t>expr</a:t>
            </a:r>
            <a:r>
              <a:rPr lang="en-US" dirty="0" smtClean="0">
                <a:ea typeface="ＭＳ Ｐゴシック" pitchFamily="34" charset="-128"/>
              </a:rPr>
              <a:t> tokens =</a:t>
            </a:r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 match </a:t>
            </a:r>
            <a:r>
              <a:rPr lang="en-US" dirty="0" smtClean="0">
                <a:ea typeface="ＭＳ Ｐゴシック" pitchFamily="34" charset="-128"/>
              </a:rPr>
              <a:t>term tokens</a:t>
            </a:r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 </a:t>
            </a:r>
            <a:r>
              <a:rPr lang="en-US" dirty="0" smtClean="0">
                <a:ea typeface="ＭＳ Ｐゴシック" pitchFamily="34" charset="-128"/>
              </a:rPr>
              <a:t>  with (</a:t>
            </a:r>
            <a:r>
              <a:rPr lang="en-US" dirty="0" err="1" smtClean="0">
                <a:ea typeface="ＭＳ Ｐゴシック" pitchFamily="34" charset="-128"/>
              </a:rPr>
              <a:t>term_parse</a:t>
            </a:r>
            <a:r>
              <a:rPr lang="en-US" dirty="0" smtClean="0">
                <a:ea typeface="ＭＳ Ｐゴシック" pitchFamily="34" charset="-128"/>
              </a:rPr>
              <a:t>, </a:t>
            </a:r>
            <a:r>
              <a:rPr lang="en-US" dirty="0" err="1" smtClean="0">
                <a:ea typeface="ＭＳ Ｐゴシック" pitchFamily="34" charset="-128"/>
              </a:rPr>
              <a:t>more_tokens</a:t>
            </a:r>
            <a:r>
              <a:rPr lang="en-US" dirty="0" smtClean="0">
                <a:ea typeface="ＭＳ Ｐゴシック" pitchFamily="34" charset="-128"/>
              </a:rPr>
              <a:t>) </a:t>
            </a:r>
            <a:r>
              <a:rPr lang="en-US" dirty="0" smtClean="0">
                <a:ea typeface="ＭＳ Ｐゴシック" pitchFamily="34" charset="-128"/>
              </a:rPr>
              <a:t>-&gt;</a:t>
            </a:r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   </a:t>
            </a:r>
            <a:r>
              <a:rPr lang="en-US" dirty="0" smtClean="0">
                <a:ea typeface="ＭＳ Ｐゴシック" pitchFamily="34" charset="-128"/>
              </a:rPr>
              <a:t>  match </a:t>
            </a:r>
            <a:r>
              <a:rPr lang="en-US" dirty="0" err="1" smtClean="0">
                <a:ea typeface="ＭＳ Ｐゴシック" pitchFamily="34" charset="-128"/>
              </a:rPr>
              <a:t>more_tokens</a:t>
            </a:r>
            <a:endParaRPr lang="en-US" dirty="0" smtClean="0">
              <a:ea typeface="ＭＳ Ｐゴシック" pitchFamily="34" charset="-128"/>
            </a:endParaRPr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     </a:t>
            </a:r>
            <a:r>
              <a:rPr lang="en-US" dirty="0" smtClean="0">
                <a:ea typeface="ＭＳ Ｐゴシック" pitchFamily="34" charset="-128"/>
              </a:rPr>
              <a:t>  with (</a:t>
            </a:r>
            <a:r>
              <a:rPr lang="en-US" dirty="0" err="1" smtClean="0">
                <a:ea typeface="ＭＳ Ｐゴシック" pitchFamily="34" charset="-128"/>
              </a:rPr>
              <a:t>Plus_token</a:t>
            </a:r>
            <a:r>
              <a:rPr lang="en-US" dirty="0" smtClean="0">
                <a:ea typeface="ＭＳ Ｐゴシック" pitchFamily="34" charset="-128"/>
              </a:rPr>
              <a:t>  </a:t>
            </a:r>
            <a:r>
              <a:rPr lang="en-US" dirty="0" smtClean="0">
                <a:ea typeface="ＭＳ Ｐゴシック" pitchFamily="34" charset="-128"/>
              </a:rPr>
              <a:t>:: </a:t>
            </a:r>
            <a:r>
              <a:rPr lang="en-US" dirty="0" smtClean="0">
                <a:ea typeface="ＭＳ Ｐゴシック" pitchFamily="34" charset="-128"/>
              </a:rPr>
              <a:t>rest) -&gt; …</a:t>
            </a:r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en-US" dirty="0">
                <a:ea typeface="ＭＳ Ｐゴシック" pitchFamily="34" charset="-128"/>
              </a:rPr>
              <a:t> </a:t>
            </a:r>
            <a:r>
              <a:rPr lang="en-US" dirty="0" smtClean="0">
                <a:ea typeface="ＭＳ Ｐゴシック" pitchFamily="34" charset="-128"/>
              </a:rPr>
              <a:t>            | (</a:t>
            </a:r>
            <a:r>
              <a:rPr lang="en-US" dirty="0" err="1" smtClean="0">
                <a:ea typeface="ＭＳ Ｐゴシック" pitchFamily="34" charset="-128"/>
              </a:rPr>
              <a:t>Minus_token</a:t>
            </a:r>
            <a:r>
              <a:rPr lang="en-US" dirty="0" smtClean="0">
                <a:ea typeface="ＭＳ Ｐゴシック" pitchFamily="34" charset="-128"/>
              </a:rPr>
              <a:t> :: rest) -&gt; …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dirty="0" smtClean="0">
                <a:ea typeface="ＭＳ Ｐゴシック" pitchFamily="34" charset="-128"/>
              </a:rPr>
              <a:t>             | _ -&gt; …</a:t>
            </a:r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</a:pPr>
            <a:endParaRPr lang="en-US" dirty="0" smtClean="0">
              <a:ea typeface="ＭＳ Ｐゴシック" pitchFamily="34" charset="-128"/>
            </a:endParaRPr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</a:pPr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>
                <a:ea typeface="ＭＳ Ｐゴシック" pitchFamily="34" charset="-128"/>
              </a:rPr>
              <a:t>Parsing an Expression</a:t>
            </a:r>
          </a:p>
        </p:txBody>
      </p:sp>
      <p:cxnSp>
        <p:nvCxnSpPr>
          <p:cNvPr id="8" name="Straight Connector 10"/>
          <p:cNvCxnSpPr>
            <a:cxnSpLocks noChangeShapeType="1"/>
          </p:cNvCxnSpPr>
          <p:nvPr/>
        </p:nvCxnSpPr>
        <p:spPr bwMode="auto">
          <a:xfrm>
            <a:off x="4800600" y="2209800"/>
            <a:ext cx="3733800" cy="1588"/>
          </a:xfrm>
          <a:prstGeom prst="line">
            <a:avLst/>
          </a:prstGeom>
          <a:noFill/>
          <a:ln w="698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3077289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149366" y="3245068"/>
            <a:ext cx="2086302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 flipV="1">
            <a:off x="3778468" y="2057400"/>
            <a:ext cx="1860332" cy="118766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6625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7DFE068D-4BDA-42F9-A860-7F350B866C60}" type="datetime1">
              <a:rPr lang="en-US" sz="1400">
                <a:latin typeface="Tahoma" pitchFamily="34" charset="0"/>
              </a:rPr>
              <a:pPr/>
              <a:t>6/30/2013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266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2AE1463D-EF48-476F-8E0D-9D5E4E85F721}" type="slidenum">
              <a:rPr lang="en-US" sz="1400">
                <a:latin typeface="Tahoma" pitchFamily="34" charset="0"/>
              </a:rPr>
              <a:pPr/>
              <a:t>18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9144000" cy="46482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en-US" sz="3600" dirty="0" smtClean="0">
                <a:ea typeface="ＭＳ Ｐゴシック" pitchFamily="34" charset="-128"/>
              </a:rPr>
              <a:t>&lt;</a:t>
            </a:r>
            <a:r>
              <a:rPr lang="en-US" sz="3600" dirty="0" err="1" smtClean="0">
                <a:ea typeface="ＭＳ Ｐゴシック" pitchFamily="34" charset="-128"/>
              </a:rPr>
              <a:t>expr</a:t>
            </a:r>
            <a:r>
              <a:rPr lang="en-US" sz="3600" dirty="0" smtClean="0">
                <a:ea typeface="ＭＳ Ｐゴシック" pitchFamily="34" charset="-128"/>
              </a:rPr>
              <a:t>&gt; ::= &lt;term&gt; </a:t>
            </a:r>
            <a:r>
              <a:rPr lang="en-US" sz="3600" dirty="0" smtClean="0">
                <a:ea typeface="ＭＳ Ｐゴシック" pitchFamily="34" charset="-128"/>
              </a:rPr>
              <a:t>+ </a:t>
            </a:r>
            <a:r>
              <a:rPr lang="en-US" sz="3600" dirty="0" smtClean="0">
                <a:ea typeface="ＭＳ Ｐゴシック" pitchFamily="34" charset="-128"/>
              </a:rPr>
              <a:t>&lt;</a:t>
            </a:r>
            <a:r>
              <a:rPr lang="en-US" sz="3600" dirty="0" err="1" smtClean="0">
                <a:ea typeface="ＭＳ Ｐゴシック" pitchFamily="34" charset="-128"/>
              </a:rPr>
              <a:t>expr</a:t>
            </a:r>
            <a:r>
              <a:rPr lang="en-US" sz="3600" dirty="0" smtClean="0">
                <a:ea typeface="ＭＳ Ｐゴシック" pitchFamily="34" charset="-128"/>
              </a:rPr>
              <a:t>&gt;</a:t>
            </a:r>
            <a:endParaRPr lang="en-US" dirty="0" smtClean="0">
              <a:ea typeface="ＭＳ Ｐゴシック" pitchFamily="34" charset="-128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let </a:t>
            </a:r>
            <a:r>
              <a:rPr lang="en-US" dirty="0" smtClean="0">
                <a:ea typeface="ＭＳ Ｐゴシック" pitchFamily="34" charset="-128"/>
              </a:rPr>
              <a:t>rec </a:t>
            </a:r>
            <a:r>
              <a:rPr lang="en-US" dirty="0" err="1" smtClean="0">
                <a:ea typeface="ＭＳ Ｐゴシック" pitchFamily="34" charset="-128"/>
              </a:rPr>
              <a:t>expr</a:t>
            </a:r>
            <a:r>
              <a:rPr lang="en-US" dirty="0" smtClean="0">
                <a:ea typeface="ＭＳ Ｐゴシック" pitchFamily="34" charset="-128"/>
              </a:rPr>
              <a:t> tokens =</a:t>
            </a:r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 … match </a:t>
            </a:r>
            <a:r>
              <a:rPr lang="en-US" dirty="0" err="1" smtClean="0">
                <a:ea typeface="ＭＳ Ｐゴシック" pitchFamily="34" charset="-128"/>
              </a:rPr>
              <a:t>more_tokens</a:t>
            </a:r>
            <a:endParaRPr lang="en-US" dirty="0" smtClean="0">
              <a:ea typeface="ＭＳ Ｐゴシック" pitchFamily="34" charset="-128"/>
            </a:endParaRPr>
          </a:p>
          <a:p>
            <a:pPr eaLnBrk="1" hangingPunct="1">
              <a:spcBef>
                <a:spcPts val="0"/>
              </a:spcBef>
              <a:buNone/>
            </a:pPr>
            <a:r>
              <a:rPr lang="en-US" dirty="0" smtClean="0">
                <a:ea typeface="ＭＳ Ｐゴシック" pitchFamily="34" charset="-128"/>
              </a:rPr>
              <a:t>      </a:t>
            </a:r>
            <a:r>
              <a:rPr lang="en-US" dirty="0" smtClean="0">
                <a:ea typeface="ＭＳ Ｐゴシック" pitchFamily="34" charset="-128"/>
              </a:rPr>
              <a:t>  with (</a:t>
            </a:r>
            <a:r>
              <a:rPr lang="en-US" dirty="0" err="1" smtClean="0">
                <a:ea typeface="ＭＳ Ｐゴシック" pitchFamily="34" charset="-128"/>
              </a:rPr>
              <a:t>Plus_token</a:t>
            </a:r>
            <a:r>
              <a:rPr lang="en-US" dirty="0" smtClean="0">
                <a:ea typeface="ＭＳ Ｐゴシック" pitchFamily="34" charset="-128"/>
              </a:rPr>
              <a:t>  </a:t>
            </a:r>
            <a:r>
              <a:rPr lang="en-US" dirty="0" smtClean="0">
                <a:ea typeface="ＭＳ Ｐゴシック" pitchFamily="34" charset="-128"/>
              </a:rPr>
              <a:t>:: </a:t>
            </a:r>
            <a:r>
              <a:rPr lang="en-US" dirty="0" smtClean="0">
                <a:ea typeface="ＭＳ Ｐゴシック" pitchFamily="34" charset="-128"/>
              </a:rPr>
              <a:t>rest) -&gt; </a:t>
            </a:r>
            <a:endParaRPr lang="en-US" dirty="0">
              <a:ea typeface="ＭＳ Ｐゴシック" pitchFamily="34" charset="-128"/>
            </a:endParaRPr>
          </a:p>
          <a:p>
            <a:pPr eaLnBrk="1" hangingPunct="1">
              <a:spcBef>
                <a:spcPts val="0"/>
              </a:spcBef>
              <a:buNone/>
            </a:pPr>
            <a:r>
              <a:rPr lang="en-US" dirty="0" smtClean="0">
                <a:ea typeface="ＭＳ Ｐゴシック" pitchFamily="34" charset="-128"/>
              </a:rPr>
              <a:t>           match </a:t>
            </a:r>
            <a:r>
              <a:rPr lang="en-US" dirty="0" err="1" smtClean="0">
                <a:ea typeface="ＭＳ Ｐゴシック" pitchFamily="34" charset="-128"/>
              </a:rPr>
              <a:t>expr</a:t>
            </a:r>
            <a:r>
              <a:rPr lang="en-US" dirty="0" smtClean="0">
                <a:ea typeface="ＭＳ Ｐゴシック" pitchFamily="34" charset="-128"/>
              </a:rPr>
              <a:t> rest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dirty="0" smtClean="0">
                <a:ea typeface="ＭＳ Ｐゴシック" pitchFamily="34" charset="-128"/>
              </a:rPr>
              <a:t>	          with (</a:t>
            </a:r>
            <a:r>
              <a:rPr lang="en-US" dirty="0" err="1" smtClean="0">
                <a:ea typeface="ＭＳ Ｐゴシック" pitchFamily="34" charset="-128"/>
              </a:rPr>
              <a:t>expr_parse</a:t>
            </a:r>
            <a:r>
              <a:rPr lang="en-US" dirty="0" smtClean="0">
                <a:ea typeface="ＭＳ Ｐゴシック" pitchFamily="34" charset="-128"/>
              </a:rPr>
              <a:t>, </a:t>
            </a:r>
            <a:r>
              <a:rPr lang="en-US" dirty="0" err="1" smtClean="0">
                <a:ea typeface="ＭＳ Ｐゴシック" pitchFamily="34" charset="-128"/>
              </a:rPr>
              <a:t>tokens_after_expr</a:t>
            </a:r>
            <a:r>
              <a:rPr lang="en-US" dirty="0" smtClean="0">
                <a:ea typeface="ＭＳ Ｐゴシック" pitchFamily="34" charset="-128"/>
              </a:rPr>
              <a:t>) -&gt;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dirty="0" smtClean="0">
                <a:ea typeface="ＭＳ Ｐゴシック" pitchFamily="34" charset="-128"/>
              </a:rPr>
              <a:t>		(</a:t>
            </a:r>
            <a:r>
              <a:rPr lang="en-US" dirty="0" err="1" smtClean="0">
                <a:ea typeface="ＭＳ Ｐゴシック" pitchFamily="34" charset="-128"/>
              </a:rPr>
              <a:t>Plus_Expr</a:t>
            </a:r>
            <a:r>
              <a:rPr lang="en-US" dirty="0" smtClean="0">
                <a:ea typeface="ＭＳ Ｐゴシック" pitchFamily="34" charset="-128"/>
              </a:rPr>
              <a:t>  (</a:t>
            </a:r>
            <a:r>
              <a:rPr lang="en-US" dirty="0" err="1" smtClean="0">
                <a:ea typeface="ＭＳ Ｐゴシック" pitchFamily="34" charset="-128"/>
              </a:rPr>
              <a:t>term_parse</a:t>
            </a:r>
            <a:r>
              <a:rPr lang="en-US" dirty="0" smtClean="0">
                <a:ea typeface="ＭＳ Ｐゴシック" pitchFamily="34" charset="-128"/>
              </a:rPr>
              <a:t> ,  </a:t>
            </a:r>
            <a:r>
              <a:rPr lang="en-US" dirty="0" err="1" smtClean="0">
                <a:ea typeface="ＭＳ Ｐゴシック" pitchFamily="34" charset="-128"/>
              </a:rPr>
              <a:t>expr_parse</a:t>
            </a:r>
            <a:r>
              <a:rPr lang="en-US" dirty="0" smtClean="0">
                <a:ea typeface="ＭＳ Ｐゴシック" pitchFamily="34" charset="-128"/>
              </a:rPr>
              <a:t>),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dirty="0" smtClean="0">
                <a:ea typeface="ＭＳ Ｐゴシック" pitchFamily="34" charset="-128"/>
              </a:rPr>
              <a:t> 		 </a:t>
            </a:r>
            <a:r>
              <a:rPr lang="en-US" dirty="0" err="1" smtClean="0">
                <a:ea typeface="ＭＳ Ｐゴシック" pitchFamily="34" charset="-128"/>
              </a:rPr>
              <a:t>tokens_after_expr</a:t>
            </a:r>
            <a:r>
              <a:rPr lang="en-US" dirty="0" smtClean="0">
                <a:ea typeface="ＭＳ Ｐゴシック" pitchFamily="34" charset="-128"/>
              </a:rPr>
              <a:t>))</a:t>
            </a:r>
            <a:endParaRPr lang="en-US" sz="4000" dirty="0" smtClean="0">
              <a:ea typeface="ＭＳ Ｐゴシック" pitchFamily="34" charset="-128"/>
            </a:endParaRPr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       | …</a:t>
            </a:r>
            <a:endParaRPr lang="en-US" dirty="0" smtClean="0">
              <a:ea typeface="ＭＳ Ｐゴシック" pitchFamily="34" charset="-128"/>
            </a:endParaRPr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</a:pPr>
            <a:endParaRPr lang="en-US" dirty="0" smtClean="0">
              <a:ea typeface="ＭＳ Ｐゴシック" pitchFamily="34" charset="-128"/>
            </a:endParaRPr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</a:pPr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 smtClean="0">
                <a:ea typeface="ＭＳ Ｐゴシック" pitchFamily="34" charset="-128"/>
              </a:rPr>
              <a:t>Parsing </a:t>
            </a:r>
            <a:r>
              <a:rPr lang="en-US" sz="4000" dirty="0" smtClean="0">
                <a:ea typeface="ＭＳ Ｐゴシック" pitchFamily="34" charset="-128"/>
              </a:rPr>
              <a:t>a Plus-Expression</a:t>
            </a:r>
            <a:endParaRPr lang="en-US" sz="4000" dirty="0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56864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2667000" y="3733800"/>
            <a:ext cx="914400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25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7DFE068D-4BDA-42F9-A860-7F350B866C60}" type="datetime1">
              <a:rPr lang="en-US" sz="1400">
                <a:latin typeface="Tahoma" pitchFamily="34" charset="0"/>
              </a:rPr>
              <a:pPr/>
              <a:t>6/30/2013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266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2AE1463D-EF48-476F-8E0D-9D5E4E85F721}" type="slidenum">
              <a:rPr lang="en-US" sz="1400">
                <a:latin typeface="Tahoma" pitchFamily="34" charset="0"/>
              </a:rPr>
              <a:pPr/>
              <a:t>19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9144000" cy="46482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en-US" sz="3600" dirty="0" smtClean="0">
                <a:ea typeface="ＭＳ Ｐゴシック" pitchFamily="34" charset="-128"/>
              </a:rPr>
              <a:t>&lt;</a:t>
            </a:r>
            <a:r>
              <a:rPr lang="en-US" sz="3600" dirty="0" err="1" smtClean="0">
                <a:ea typeface="ＭＳ Ｐゴシック" pitchFamily="34" charset="-128"/>
              </a:rPr>
              <a:t>expr</a:t>
            </a:r>
            <a:r>
              <a:rPr lang="en-US" sz="3600" dirty="0" smtClean="0">
                <a:ea typeface="ＭＳ Ｐゴシック" pitchFamily="34" charset="-128"/>
              </a:rPr>
              <a:t>&gt; ::= &lt;term&gt; </a:t>
            </a:r>
            <a:r>
              <a:rPr lang="en-US" sz="3600" dirty="0" smtClean="0">
                <a:ea typeface="ＭＳ Ｐゴシック" pitchFamily="34" charset="-128"/>
              </a:rPr>
              <a:t>+ </a:t>
            </a:r>
            <a:r>
              <a:rPr lang="en-US" sz="3600" dirty="0" smtClean="0">
                <a:ea typeface="ＭＳ Ｐゴシック" pitchFamily="34" charset="-128"/>
              </a:rPr>
              <a:t>&lt;</a:t>
            </a:r>
            <a:r>
              <a:rPr lang="en-US" sz="3600" dirty="0" err="1" smtClean="0">
                <a:ea typeface="ＭＳ Ｐゴシック" pitchFamily="34" charset="-128"/>
              </a:rPr>
              <a:t>expr</a:t>
            </a:r>
            <a:r>
              <a:rPr lang="en-US" sz="3600" dirty="0" smtClean="0">
                <a:ea typeface="ＭＳ Ｐゴシック" pitchFamily="34" charset="-128"/>
              </a:rPr>
              <a:t>&gt;</a:t>
            </a:r>
            <a:endParaRPr lang="en-US" dirty="0" smtClean="0">
              <a:ea typeface="ＭＳ Ｐゴシック" pitchFamily="34" charset="-128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let </a:t>
            </a:r>
            <a:r>
              <a:rPr lang="en-US" dirty="0" smtClean="0">
                <a:ea typeface="ＭＳ Ｐゴシック" pitchFamily="34" charset="-128"/>
              </a:rPr>
              <a:t>rec </a:t>
            </a:r>
            <a:r>
              <a:rPr lang="en-US" dirty="0" err="1" smtClean="0">
                <a:ea typeface="ＭＳ Ｐゴシック" pitchFamily="34" charset="-128"/>
              </a:rPr>
              <a:t>expr</a:t>
            </a:r>
            <a:r>
              <a:rPr lang="en-US" dirty="0" smtClean="0">
                <a:ea typeface="ＭＳ Ｐゴシック" pitchFamily="34" charset="-128"/>
              </a:rPr>
              <a:t> tokens =</a:t>
            </a:r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 … match </a:t>
            </a:r>
            <a:r>
              <a:rPr lang="en-US" dirty="0" err="1" smtClean="0">
                <a:ea typeface="ＭＳ Ｐゴシック" pitchFamily="34" charset="-128"/>
              </a:rPr>
              <a:t>more_tokens</a:t>
            </a:r>
            <a:endParaRPr lang="en-US" dirty="0" smtClean="0">
              <a:ea typeface="ＭＳ Ｐゴシック" pitchFamily="34" charset="-128"/>
            </a:endParaRPr>
          </a:p>
          <a:p>
            <a:pPr eaLnBrk="1" hangingPunct="1">
              <a:spcBef>
                <a:spcPts val="0"/>
              </a:spcBef>
              <a:buNone/>
            </a:pPr>
            <a:r>
              <a:rPr lang="en-US" dirty="0" smtClean="0">
                <a:ea typeface="ＭＳ Ｐゴシック" pitchFamily="34" charset="-128"/>
              </a:rPr>
              <a:t>      </a:t>
            </a:r>
            <a:r>
              <a:rPr lang="en-US" dirty="0" smtClean="0">
                <a:ea typeface="ＭＳ Ｐゴシック" pitchFamily="34" charset="-128"/>
              </a:rPr>
              <a:t>  with (</a:t>
            </a:r>
            <a:r>
              <a:rPr lang="en-US" dirty="0" err="1" smtClean="0">
                <a:ea typeface="ＭＳ Ｐゴシック" pitchFamily="34" charset="-128"/>
              </a:rPr>
              <a:t>Plus_token</a:t>
            </a:r>
            <a:r>
              <a:rPr lang="en-US" dirty="0" smtClean="0">
                <a:ea typeface="ＭＳ Ｐゴシック" pitchFamily="34" charset="-128"/>
              </a:rPr>
              <a:t>  </a:t>
            </a:r>
            <a:r>
              <a:rPr lang="en-US" dirty="0" smtClean="0">
                <a:ea typeface="ＭＳ Ｐゴシック" pitchFamily="34" charset="-128"/>
              </a:rPr>
              <a:t>:: </a:t>
            </a:r>
            <a:r>
              <a:rPr lang="en-US" dirty="0" smtClean="0">
                <a:ea typeface="ＭＳ Ｐゴシック" pitchFamily="34" charset="-128"/>
              </a:rPr>
              <a:t>rest) -&gt; </a:t>
            </a:r>
            <a:endParaRPr lang="en-US" dirty="0">
              <a:ea typeface="ＭＳ Ｐゴシック" pitchFamily="34" charset="-128"/>
            </a:endParaRPr>
          </a:p>
          <a:p>
            <a:pPr eaLnBrk="1" hangingPunct="1">
              <a:spcBef>
                <a:spcPts val="0"/>
              </a:spcBef>
              <a:buNone/>
            </a:pPr>
            <a:r>
              <a:rPr lang="en-US" dirty="0" smtClean="0">
                <a:ea typeface="ＭＳ Ｐゴシック" pitchFamily="34" charset="-128"/>
              </a:rPr>
              <a:t>           match </a:t>
            </a:r>
            <a:r>
              <a:rPr lang="en-US" dirty="0" err="1" smtClean="0">
                <a:ea typeface="ＭＳ Ｐゴシック" pitchFamily="34" charset="-128"/>
              </a:rPr>
              <a:t>expr</a:t>
            </a:r>
            <a:r>
              <a:rPr lang="en-US" dirty="0" smtClean="0">
                <a:ea typeface="ＭＳ Ｐゴシック" pitchFamily="34" charset="-128"/>
              </a:rPr>
              <a:t> rest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dirty="0" smtClean="0">
                <a:ea typeface="ＭＳ Ｐゴシック" pitchFamily="34" charset="-128"/>
              </a:rPr>
              <a:t>	          with (</a:t>
            </a:r>
            <a:r>
              <a:rPr lang="en-US" dirty="0" err="1" smtClean="0">
                <a:ea typeface="ＭＳ Ｐゴシック" pitchFamily="34" charset="-128"/>
              </a:rPr>
              <a:t>expr_parse</a:t>
            </a:r>
            <a:r>
              <a:rPr lang="en-US" dirty="0" smtClean="0">
                <a:ea typeface="ＭＳ Ｐゴシック" pitchFamily="34" charset="-128"/>
              </a:rPr>
              <a:t>, </a:t>
            </a:r>
            <a:r>
              <a:rPr lang="en-US" dirty="0" err="1" smtClean="0">
                <a:ea typeface="ＭＳ Ｐゴシック" pitchFamily="34" charset="-128"/>
              </a:rPr>
              <a:t>tokens_after_expr</a:t>
            </a:r>
            <a:r>
              <a:rPr lang="en-US" dirty="0" smtClean="0">
                <a:ea typeface="ＭＳ Ｐゴシック" pitchFamily="34" charset="-128"/>
              </a:rPr>
              <a:t>) -&gt;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dirty="0" smtClean="0">
                <a:ea typeface="ＭＳ Ｐゴシック" pitchFamily="34" charset="-128"/>
              </a:rPr>
              <a:t>		(</a:t>
            </a:r>
            <a:r>
              <a:rPr lang="en-US" dirty="0" err="1" smtClean="0">
                <a:ea typeface="ＭＳ Ｐゴシック" pitchFamily="34" charset="-128"/>
              </a:rPr>
              <a:t>Plus_Expr</a:t>
            </a:r>
            <a:r>
              <a:rPr lang="en-US" dirty="0" smtClean="0">
                <a:ea typeface="ＭＳ Ｐゴシック" pitchFamily="34" charset="-128"/>
              </a:rPr>
              <a:t>  (</a:t>
            </a:r>
            <a:r>
              <a:rPr lang="en-US" dirty="0" err="1" smtClean="0">
                <a:ea typeface="ＭＳ Ｐゴシック" pitchFamily="34" charset="-128"/>
              </a:rPr>
              <a:t>term_parse</a:t>
            </a:r>
            <a:r>
              <a:rPr lang="en-US" dirty="0" smtClean="0">
                <a:ea typeface="ＭＳ Ｐゴシック" pitchFamily="34" charset="-128"/>
              </a:rPr>
              <a:t> ,  </a:t>
            </a:r>
            <a:r>
              <a:rPr lang="en-US" dirty="0" err="1" smtClean="0">
                <a:ea typeface="ＭＳ Ｐゴシック" pitchFamily="34" charset="-128"/>
              </a:rPr>
              <a:t>expr_parse</a:t>
            </a:r>
            <a:r>
              <a:rPr lang="en-US" dirty="0" smtClean="0">
                <a:ea typeface="ＭＳ Ｐゴシック" pitchFamily="34" charset="-128"/>
              </a:rPr>
              <a:t>),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dirty="0" smtClean="0">
                <a:ea typeface="ＭＳ Ｐゴシック" pitchFamily="34" charset="-128"/>
              </a:rPr>
              <a:t> 		 </a:t>
            </a:r>
            <a:r>
              <a:rPr lang="en-US" dirty="0" err="1" smtClean="0">
                <a:ea typeface="ＭＳ Ｐゴシック" pitchFamily="34" charset="-128"/>
              </a:rPr>
              <a:t>tokens_after_expr</a:t>
            </a:r>
            <a:r>
              <a:rPr lang="en-US" dirty="0" smtClean="0">
                <a:ea typeface="ＭＳ Ｐゴシック" pitchFamily="34" charset="-128"/>
              </a:rPr>
              <a:t>))</a:t>
            </a:r>
            <a:endParaRPr lang="en-US" sz="4000" dirty="0" smtClean="0">
              <a:ea typeface="ＭＳ Ｐゴシック" pitchFamily="34" charset="-128"/>
            </a:endParaRPr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       | …</a:t>
            </a:r>
            <a:endParaRPr lang="en-US" dirty="0" smtClean="0">
              <a:ea typeface="ＭＳ Ｐゴシック" pitchFamily="34" charset="-128"/>
            </a:endParaRPr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</a:pPr>
            <a:endParaRPr lang="en-US" dirty="0" smtClean="0">
              <a:ea typeface="ＭＳ Ｐゴシック" pitchFamily="34" charset="-128"/>
            </a:endParaRPr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</a:pPr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 smtClean="0">
                <a:ea typeface="ＭＳ Ｐゴシック" pitchFamily="34" charset="-128"/>
              </a:rPr>
              <a:t>Parsing </a:t>
            </a:r>
            <a:r>
              <a:rPr lang="en-US" sz="4000" dirty="0" smtClean="0">
                <a:ea typeface="ＭＳ Ｐゴシック" pitchFamily="34" charset="-128"/>
              </a:rPr>
              <a:t>a Plus-Expression</a:t>
            </a:r>
            <a:endParaRPr lang="en-US" sz="4000" dirty="0" smtClean="0">
              <a:ea typeface="ＭＳ Ｐゴシック" pitchFamily="34" charset="-128"/>
            </a:endParaRPr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 flipV="1">
            <a:off x="3581400" y="2211388"/>
            <a:ext cx="2819400" cy="15224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3050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743200" y="4191000"/>
            <a:ext cx="2086302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25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7DFE068D-4BDA-42F9-A860-7F350B866C60}" type="datetime1">
              <a:rPr lang="en-US" sz="1400">
                <a:latin typeface="Tahoma" pitchFamily="34" charset="0"/>
              </a:rPr>
              <a:pPr/>
              <a:t>6/30/2013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266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2AE1463D-EF48-476F-8E0D-9D5E4E85F721}" type="slidenum">
              <a:rPr lang="en-US" sz="1400">
                <a:latin typeface="Tahoma" pitchFamily="34" charset="0"/>
              </a:rPr>
              <a:pPr/>
              <a:t>20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9144000" cy="46482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en-US" sz="3600" dirty="0" smtClean="0">
                <a:ea typeface="ＭＳ Ｐゴシック" pitchFamily="34" charset="-128"/>
              </a:rPr>
              <a:t>&lt;</a:t>
            </a:r>
            <a:r>
              <a:rPr lang="en-US" sz="3600" dirty="0" err="1" smtClean="0">
                <a:ea typeface="ＭＳ Ｐゴシック" pitchFamily="34" charset="-128"/>
              </a:rPr>
              <a:t>expr</a:t>
            </a:r>
            <a:r>
              <a:rPr lang="en-US" sz="3600" dirty="0" smtClean="0">
                <a:ea typeface="ＭＳ Ｐゴシック" pitchFamily="34" charset="-128"/>
              </a:rPr>
              <a:t>&gt; ::= &lt;term&gt; </a:t>
            </a:r>
            <a:r>
              <a:rPr lang="en-US" sz="3600" dirty="0" smtClean="0">
                <a:ea typeface="ＭＳ Ｐゴシック" pitchFamily="34" charset="-128"/>
              </a:rPr>
              <a:t>+ </a:t>
            </a:r>
            <a:r>
              <a:rPr lang="en-US" sz="3600" dirty="0" smtClean="0">
                <a:ea typeface="ＭＳ Ｐゴシック" pitchFamily="34" charset="-128"/>
              </a:rPr>
              <a:t>&lt;</a:t>
            </a:r>
            <a:r>
              <a:rPr lang="en-US" sz="3600" dirty="0" err="1" smtClean="0">
                <a:ea typeface="ＭＳ Ｐゴシック" pitchFamily="34" charset="-128"/>
              </a:rPr>
              <a:t>expr</a:t>
            </a:r>
            <a:r>
              <a:rPr lang="en-US" sz="3600" dirty="0" smtClean="0">
                <a:ea typeface="ＭＳ Ｐゴシック" pitchFamily="34" charset="-128"/>
              </a:rPr>
              <a:t>&gt;</a:t>
            </a:r>
            <a:endParaRPr lang="en-US" dirty="0" smtClean="0">
              <a:ea typeface="ＭＳ Ｐゴシック" pitchFamily="34" charset="-128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let </a:t>
            </a:r>
            <a:r>
              <a:rPr lang="en-US" dirty="0" smtClean="0">
                <a:ea typeface="ＭＳ Ｐゴシック" pitchFamily="34" charset="-128"/>
              </a:rPr>
              <a:t>rec </a:t>
            </a:r>
            <a:r>
              <a:rPr lang="en-US" dirty="0" err="1" smtClean="0">
                <a:ea typeface="ＭＳ Ｐゴシック" pitchFamily="34" charset="-128"/>
              </a:rPr>
              <a:t>expr</a:t>
            </a:r>
            <a:r>
              <a:rPr lang="en-US" dirty="0" smtClean="0">
                <a:ea typeface="ＭＳ Ｐゴシック" pitchFamily="34" charset="-128"/>
              </a:rPr>
              <a:t> tokens =</a:t>
            </a:r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 … match </a:t>
            </a:r>
            <a:r>
              <a:rPr lang="en-US" dirty="0" err="1" smtClean="0">
                <a:ea typeface="ＭＳ Ｐゴシック" pitchFamily="34" charset="-128"/>
              </a:rPr>
              <a:t>more_tokens</a:t>
            </a:r>
            <a:endParaRPr lang="en-US" dirty="0" smtClean="0">
              <a:ea typeface="ＭＳ Ｐゴシック" pitchFamily="34" charset="-128"/>
            </a:endParaRPr>
          </a:p>
          <a:p>
            <a:pPr eaLnBrk="1" hangingPunct="1">
              <a:spcBef>
                <a:spcPts val="0"/>
              </a:spcBef>
              <a:buNone/>
            </a:pPr>
            <a:r>
              <a:rPr lang="en-US" dirty="0" smtClean="0">
                <a:ea typeface="ＭＳ Ｐゴシック" pitchFamily="34" charset="-128"/>
              </a:rPr>
              <a:t>      </a:t>
            </a:r>
            <a:r>
              <a:rPr lang="en-US" dirty="0" smtClean="0">
                <a:ea typeface="ＭＳ Ｐゴシック" pitchFamily="34" charset="-128"/>
              </a:rPr>
              <a:t>  with (</a:t>
            </a:r>
            <a:r>
              <a:rPr lang="en-US" dirty="0" err="1" smtClean="0">
                <a:ea typeface="ＭＳ Ｐゴシック" pitchFamily="34" charset="-128"/>
              </a:rPr>
              <a:t>Plus_token</a:t>
            </a:r>
            <a:r>
              <a:rPr lang="en-US" dirty="0" smtClean="0">
                <a:ea typeface="ＭＳ Ｐゴシック" pitchFamily="34" charset="-128"/>
              </a:rPr>
              <a:t>  </a:t>
            </a:r>
            <a:r>
              <a:rPr lang="en-US" dirty="0" smtClean="0">
                <a:ea typeface="ＭＳ Ｐゴシック" pitchFamily="34" charset="-128"/>
              </a:rPr>
              <a:t>:: </a:t>
            </a:r>
            <a:r>
              <a:rPr lang="en-US" dirty="0" smtClean="0">
                <a:ea typeface="ＭＳ Ｐゴシック" pitchFamily="34" charset="-128"/>
              </a:rPr>
              <a:t>rest) -&gt; </a:t>
            </a:r>
            <a:endParaRPr lang="en-US" dirty="0">
              <a:ea typeface="ＭＳ Ｐゴシック" pitchFamily="34" charset="-128"/>
            </a:endParaRPr>
          </a:p>
          <a:p>
            <a:pPr eaLnBrk="1" hangingPunct="1">
              <a:spcBef>
                <a:spcPts val="0"/>
              </a:spcBef>
              <a:buNone/>
            </a:pPr>
            <a:r>
              <a:rPr lang="en-US" dirty="0" smtClean="0">
                <a:ea typeface="ＭＳ Ｐゴシック" pitchFamily="34" charset="-128"/>
              </a:rPr>
              <a:t>           match </a:t>
            </a:r>
            <a:r>
              <a:rPr lang="en-US" dirty="0" err="1" smtClean="0">
                <a:ea typeface="ＭＳ Ｐゴシック" pitchFamily="34" charset="-128"/>
              </a:rPr>
              <a:t>expr</a:t>
            </a:r>
            <a:r>
              <a:rPr lang="en-US" dirty="0" smtClean="0">
                <a:ea typeface="ＭＳ Ｐゴシック" pitchFamily="34" charset="-128"/>
              </a:rPr>
              <a:t> rest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dirty="0" smtClean="0">
                <a:ea typeface="ＭＳ Ｐゴシック" pitchFamily="34" charset="-128"/>
              </a:rPr>
              <a:t>	          with (</a:t>
            </a:r>
            <a:r>
              <a:rPr lang="en-US" dirty="0" err="1" smtClean="0">
                <a:ea typeface="ＭＳ Ｐゴシック" pitchFamily="34" charset="-128"/>
              </a:rPr>
              <a:t>expr_parse</a:t>
            </a:r>
            <a:r>
              <a:rPr lang="en-US" dirty="0" smtClean="0">
                <a:ea typeface="ＭＳ Ｐゴシック" pitchFamily="34" charset="-128"/>
              </a:rPr>
              <a:t>, </a:t>
            </a:r>
            <a:r>
              <a:rPr lang="en-US" dirty="0" err="1" smtClean="0">
                <a:ea typeface="ＭＳ Ｐゴシック" pitchFamily="34" charset="-128"/>
              </a:rPr>
              <a:t>tokens_after_expr</a:t>
            </a:r>
            <a:r>
              <a:rPr lang="en-US" dirty="0" smtClean="0">
                <a:ea typeface="ＭＳ Ｐゴシック" pitchFamily="34" charset="-128"/>
              </a:rPr>
              <a:t>) -&gt;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dirty="0" smtClean="0">
                <a:ea typeface="ＭＳ Ｐゴシック" pitchFamily="34" charset="-128"/>
              </a:rPr>
              <a:t>		(</a:t>
            </a:r>
            <a:r>
              <a:rPr lang="en-US" dirty="0" err="1" smtClean="0">
                <a:ea typeface="ＭＳ Ｐゴシック" pitchFamily="34" charset="-128"/>
              </a:rPr>
              <a:t>Plus_Expr</a:t>
            </a:r>
            <a:r>
              <a:rPr lang="en-US" dirty="0" smtClean="0">
                <a:ea typeface="ＭＳ Ｐゴシック" pitchFamily="34" charset="-128"/>
              </a:rPr>
              <a:t>  (</a:t>
            </a:r>
            <a:r>
              <a:rPr lang="en-US" dirty="0" err="1" smtClean="0">
                <a:ea typeface="ＭＳ Ｐゴシック" pitchFamily="34" charset="-128"/>
              </a:rPr>
              <a:t>term_parse</a:t>
            </a:r>
            <a:r>
              <a:rPr lang="en-US" dirty="0" smtClean="0">
                <a:ea typeface="ＭＳ Ｐゴシック" pitchFamily="34" charset="-128"/>
              </a:rPr>
              <a:t> ,  </a:t>
            </a:r>
            <a:r>
              <a:rPr lang="en-US" dirty="0" err="1" smtClean="0">
                <a:ea typeface="ＭＳ Ｐゴシック" pitchFamily="34" charset="-128"/>
              </a:rPr>
              <a:t>expr_parse</a:t>
            </a:r>
            <a:r>
              <a:rPr lang="en-US" dirty="0" smtClean="0">
                <a:ea typeface="ＭＳ Ｐゴシック" pitchFamily="34" charset="-128"/>
              </a:rPr>
              <a:t>),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dirty="0" smtClean="0">
                <a:ea typeface="ＭＳ Ｐゴシック" pitchFamily="34" charset="-128"/>
              </a:rPr>
              <a:t> 		 </a:t>
            </a:r>
            <a:r>
              <a:rPr lang="en-US" dirty="0" err="1" smtClean="0">
                <a:ea typeface="ＭＳ Ｐゴシック" pitchFamily="34" charset="-128"/>
              </a:rPr>
              <a:t>tokens_after_expr</a:t>
            </a:r>
            <a:r>
              <a:rPr lang="en-US" dirty="0" smtClean="0">
                <a:ea typeface="ＭＳ Ｐゴシック" pitchFamily="34" charset="-128"/>
              </a:rPr>
              <a:t>))</a:t>
            </a:r>
            <a:endParaRPr lang="en-US" sz="4000" dirty="0" smtClean="0">
              <a:ea typeface="ＭＳ Ｐゴシック" pitchFamily="34" charset="-128"/>
            </a:endParaRPr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       | …</a:t>
            </a:r>
            <a:endParaRPr lang="en-US" dirty="0" smtClean="0">
              <a:ea typeface="ＭＳ Ｐゴシック" pitchFamily="34" charset="-128"/>
            </a:endParaRPr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</a:pPr>
            <a:endParaRPr lang="en-US" dirty="0" smtClean="0">
              <a:ea typeface="ＭＳ Ｐゴシック" pitchFamily="34" charset="-128"/>
            </a:endParaRPr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</a:pPr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 smtClean="0">
                <a:ea typeface="ＭＳ Ｐゴシック" pitchFamily="34" charset="-128"/>
              </a:rPr>
              <a:t>Parsing </a:t>
            </a:r>
            <a:r>
              <a:rPr lang="en-US" sz="4000" dirty="0" smtClean="0">
                <a:ea typeface="ＭＳ Ｐゴシック" pitchFamily="34" charset="-128"/>
              </a:rPr>
              <a:t>a Plus-Expression</a:t>
            </a:r>
            <a:endParaRPr lang="en-US" sz="4000" dirty="0" smtClean="0">
              <a:ea typeface="ＭＳ Ｐゴシック" pitchFamily="34" charset="-128"/>
            </a:endParaRPr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 flipV="1">
            <a:off x="4372302" y="2133600"/>
            <a:ext cx="2180898" cy="2057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3050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143000" y="4692868"/>
            <a:ext cx="1905000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 flipV="1">
            <a:off x="2848302" y="2057400"/>
            <a:ext cx="2866698" cy="263546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3308132" y="4692868"/>
            <a:ext cx="2086302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 flipH="1" flipV="1">
            <a:off x="4876800" y="2057400"/>
            <a:ext cx="120868" cy="263546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5825362" y="4692868"/>
            <a:ext cx="2086302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6"/>
          <p:cNvSpPr>
            <a:spLocks noChangeShapeType="1"/>
          </p:cNvSpPr>
          <p:nvPr/>
        </p:nvSpPr>
        <p:spPr bwMode="auto">
          <a:xfrm flipH="1" flipV="1">
            <a:off x="7086600" y="2057400"/>
            <a:ext cx="304800" cy="263546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6625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7DFE068D-4BDA-42F9-A860-7F350B866C60}" type="datetime1">
              <a:rPr lang="en-US" sz="1400">
                <a:latin typeface="Tahoma" pitchFamily="34" charset="0"/>
              </a:rPr>
              <a:pPr/>
              <a:t>6/30/2013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266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2AE1463D-EF48-476F-8E0D-9D5E4E85F721}" type="slidenum">
              <a:rPr lang="en-US" sz="1400">
                <a:latin typeface="Tahoma" pitchFamily="34" charset="0"/>
              </a:rPr>
              <a:pPr/>
              <a:t>21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9144000" cy="46482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en-US" sz="3600" dirty="0" smtClean="0">
                <a:ea typeface="ＭＳ Ｐゴシック" pitchFamily="34" charset="-128"/>
              </a:rPr>
              <a:t>&lt;</a:t>
            </a:r>
            <a:r>
              <a:rPr lang="en-US" sz="3600" dirty="0" err="1" smtClean="0">
                <a:ea typeface="ＭＳ Ｐゴシック" pitchFamily="34" charset="-128"/>
              </a:rPr>
              <a:t>expr</a:t>
            </a:r>
            <a:r>
              <a:rPr lang="en-US" sz="3600" dirty="0" smtClean="0">
                <a:ea typeface="ＭＳ Ｐゴシック" pitchFamily="34" charset="-128"/>
              </a:rPr>
              <a:t>&gt; ::= &lt;term&gt; </a:t>
            </a:r>
            <a:r>
              <a:rPr lang="en-US" sz="3600" dirty="0" smtClean="0">
                <a:ea typeface="ＭＳ Ｐゴシック" pitchFamily="34" charset="-128"/>
              </a:rPr>
              <a:t>+ </a:t>
            </a:r>
            <a:r>
              <a:rPr lang="en-US" sz="3600" dirty="0" smtClean="0">
                <a:ea typeface="ＭＳ Ｐゴシック" pitchFamily="34" charset="-128"/>
              </a:rPr>
              <a:t>&lt;</a:t>
            </a:r>
            <a:r>
              <a:rPr lang="en-US" sz="3600" dirty="0" err="1" smtClean="0">
                <a:ea typeface="ＭＳ Ｐゴシック" pitchFamily="34" charset="-128"/>
              </a:rPr>
              <a:t>expr</a:t>
            </a:r>
            <a:r>
              <a:rPr lang="en-US" sz="3600" dirty="0" smtClean="0">
                <a:ea typeface="ＭＳ Ｐゴシック" pitchFamily="34" charset="-128"/>
              </a:rPr>
              <a:t>&gt;</a:t>
            </a:r>
            <a:endParaRPr lang="en-US" dirty="0" smtClean="0">
              <a:ea typeface="ＭＳ Ｐゴシック" pitchFamily="34" charset="-128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let </a:t>
            </a:r>
            <a:r>
              <a:rPr lang="en-US" dirty="0" smtClean="0">
                <a:ea typeface="ＭＳ Ｐゴシック" pitchFamily="34" charset="-128"/>
              </a:rPr>
              <a:t>rec </a:t>
            </a:r>
            <a:r>
              <a:rPr lang="en-US" dirty="0" err="1" smtClean="0">
                <a:ea typeface="ＭＳ Ｐゴシック" pitchFamily="34" charset="-128"/>
              </a:rPr>
              <a:t>expr</a:t>
            </a:r>
            <a:r>
              <a:rPr lang="en-US" dirty="0" smtClean="0">
                <a:ea typeface="ＭＳ Ｐゴシック" pitchFamily="34" charset="-128"/>
              </a:rPr>
              <a:t> tokens =</a:t>
            </a:r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 … match </a:t>
            </a:r>
            <a:r>
              <a:rPr lang="en-US" dirty="0" err="1" smtClean="0">
                <a:ea typeface="ＭＳ Ｐゴシック" pitchFamily="34" charset="-128"/>
              </a:rPr>
              <a:t>more_tokens</a:t>
            </a:r>
            <a:endParaRPr lang="en-US" dirty="0" smtClean="0">
              <a:ea typeface="ＭＳ Ｐゴシック" pitchFamily="34" charset="-128"/>
            </a:endParaRPr>
          </a:p>
          <a:p>
            <a:pPr eaLnBrk="1" hangingPunct="1">
              <a:spcBef>
                <a:spcPts val="0"/>
              </a:spcBef>
              <a:buNone/>
            </a:pPr>
            <a:r>
              <a:rPr lang="en-US" dirty="0" smtClean="0">
                <a:ea typeface="ＭＳ Ｐゴシック" pitchFamily="34" charset="-128"/>
              </a:rPr>
              <a:t>      </a:t>
            </a:r>
            <a:r>
              <a:rPr lang="en-US" dirty="0" smtClean="0">
                <a:ea typeface="ＭＳ Ｐゴシック" pitchFamily="34" charset="-128"/>
              </a:rPr>
              <a:t>  with (</a:t>
            </a:r>
            <a:r>
              <a:rPr lang="en-US" dirty="0" err="1" smtClean="0">
                <a:ea typeface="ＭＳ Ｐゴシック" pitchFamily="34" charset="-128"/>
              </a:rPr>
              <a:t>Plus_token</a:t>
            </a:r>
            <a:r>
              <a:rPr lang="en-US" dirty="0" smtClean="0">
                <a:ea typeface="ＭＳ Ｐゴシック" pitchFamily="34" charset="-128"/>
              </a:rPr>
              <a:t>  </a:t>
            </a:r>
            <a:r>
              <a:rPr lang="en-US" dirty="0" smtClean="0">
                <a:ea typeface="ＭＳ Ｐゴシック" pitchFamily="34" charset="-128"/>
              </a:rPr>
              <a:t>:: </a:t>
            </a:r>
            <a:r>
              <a:rPr lang="en-US" dirty="0" smtClean="0">
                <a:ea typeface="ＭＳ Ｐゴシック" pitchFamily="34" charset="-128"/>
              </a:rPr>
              <a:t>rest) -&gt; </a:t>
            </a:r>
            <a:endParaRPr lang="en-US" dirty="0">
              <a:ea typeface="ＭＳ Ｐゴシック" pitchFamily="34" charset="-128"/>
            </a:endParaRPr>
          </a:p>
          <a:p>
            <a:pPr eaLnBrk="1" hangingPunct="1">
              <a:spcBef>
                <a:spcPts val="0"/>
              </a:spcBef>
              <a:buNone/>
            </a:pPr>
            <a:r>
              <a:rPr lang="en-US" dirty="0" smtClean="0">
                <a:ea typeface="ＭＳ Ｐゴシック" pitchFamily="34" charset="-128"/>
              </a:rPr>
              <a:t>           match </a:t>
            </a:r>
            <a:r>
              <a:rPr lang="en-US" dirty="0" err="1" smtClean="0">
                <a:ea typeface="ＭＳ Ｐゴシック" pitchFamily="34" charset="-128"/>
              </a:rPr>
              <a:t>expr</a:t>
            </a:r>
            <a:r>
              <a:rPr lang="en-US" dirty="0" smtClean="0">
                <a:ea typeface="ＭＳ Ｐゴシック" pitchFamily="34" charset="-128"/>
              </a:rPr>
              <a:t> rest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dirty="0" smtClean="0">
                <a:ea typeface="ＭＳ Ｐゴシック" pitchFamily="34" charset="-128"/>
              </a:rPr>
              <a:t>	          with (</a:t>
            </a:r>
            <a:r>
              <a:rPr lang="en-US" dirty="0" err="1" smtClean="0">
                <a:ea typeface="ＭＳ Ｐゴシック" pitchFamily="34" charset="-128"/>
              </a:rPr>
              <a:t>expr_parse</a:t>
            </a:r>
            <a:r>
              <a:rPr lang="en-US" dirty="0" smtClean="0">
                <a:ea typeface="ＭＳ Ｐゴシック" pitchFamily="34" charset="-128"/>
              </a:rPr>
              <a:t>, </a:t>
            </a:r>
            <a:r>
              <a:rPr lang="en-US" dirty="0" err="1" smtClean="0">
                <a:ea typeface="ＭＳ Ｐゴシック" pitchFamily="34" charset="-128"/>
              </a:rPr>
              <a:t>tokens_after_expr</a:t>
            </a:r>
            <a:r>
              <a:rPr lang="en-US" dirty="0" smtClean="0">
                <a:ea typeface="ＭＳ Ｐゴシック" pitchFamily="34" charset="-128"/>
              </a:rPr>
              <a:t>) -&gt;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dirty="0" smtClean="0">
                <a:ea typeface="ＭＳ Ｐゴシック" pitchFamily="34" charset="-128"/>
              </a:rPr>
              <a:t>		(</a:t>
            </a:r>
            <a:r>
              <a:rPr lang="en-US" dirty="0" err="1" smtClean="0">
                <a:ea typeface="ＭＳ Ｐゴシック" pitchFamily="34" charset="-128"/>
              </a:rPr>
              <a:t>Plus_Expr</a:t>
            </a:r>
            <a:r>
              <a:rPr lang="en-US" dirty="0" smtClean="0">
                <a:ea typeface="ＭＳ Ｐゴシック" pitchFamily="34" charset="-128"/>
              </a:rPr>
              <a:t>  (</a:t>
            </a:r>
            <a:r>
              <a:rPr lang="en-US" dirty="0" err="1" smtClean="0">
                <a:ea typeface="ＭＳ Ｐゴシック" pitchFamily="34" charset="-128"/>
              </a:rPr>
              <a:t>term_parse</a:t>
            </a:r>
            <a:r>
              <a:rPr lang="en-US" dirty="0" smtClean="0">
                <a:ea typeface="ＭＳ Ｐゴシック" pitchFamily="34" charset="-128"/>
              </a:rPr>
              <a:t> ,  </a:t>
            </a:r>
            <a:r>
              <a:rPr lang="en-US" dirty="0" err="1" smtClean="0">
                <a:ea typeface="ＭＳ Ｐゴシック" pitchFamily="34" charset="-128"/>
              </a:rPr>
              <a:t>expr_parse</a:t>
            </a:r>
            <a:r>
              <a:rPr lang="en-US" dirty="0" smtClean="0">
                <a:ea typeface="ＭＳ Ｐゴシック" pitchFamily="34" charset="-128"/>
              </a:rPr>
              <a:t>),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dirty="0" smtClean="0">
                <a:ea typeface="ＭＳ Ｐゴシック" pitchFamily="34" charset="-128"/>
              </a:rPr>
              <a:t> 		 </a:t>
            </a:r>
            <a:r>
              <a:rPr lang="en-US" dirty="0" err="1" smtClean="0">
                <a:ea typeface="ＭＳ Ｐゴシック" pitchFamily="34" charset="-128"/>
              </a:rPr>
              <a:t>tokens_after_expr</a:t>
            </a:r>
            <a:r>
              <a:rPr lang="en-US" dirty="0" smtClean="0">
                <a:ea typeface="ＭＳ Ｐゴシック" pitchFamily="34" charset="-128"/>
              </a:rPr>
              <a:t>))</a:t>
            </a:r>
            <a:endParaRPr lang="en-US" sz="4000" dirty="0" smtClean="0">
              <a:ea typeface="ＭＳ Ｐゴシック" pitchFamily="34" charset="-128"/>
            </a:endParaRPr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       | …</a:t>
            </a:r>
            <a:endParaRPr lang="en-US" dirty="0" smtClean="0">
              <a:ea typeface="ＭＳ Ｐゴシック" pitchFamily="34" charset="-128"/>
            </a:endParaRPr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</a:pPr>
            <a:endParaRPr lang="en-US" dirty="0" smtClean="0">
              <a:ea typeface="ＭＳ Ｐゴシック" pitchFamily="34" charset="-128"/>
            </a:endParaRPr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</a:pPr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 smtClean="0">
                <a:ea typeface="ＭＳ Ｐゴシック" pitchFamily="34" charset="-128"/>
              </a:rPr>
              <a:t>Parsing </a:t>
            </a:r>
            <a:r>
              <a:rPr lang="en-US" sz="4000" dirty="0" smtClean="0">
                <a:ea typeface="ＭＳ Ｐゴシック" pitchFamily="34" charset="-128"/>
              </a:rPr>
              <a:t>a Plus-Expression</a:t>
            </a:r>
            <a:endParaRPr lang="en-US" sz="4000" dirty="0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93050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143000" y="4692868"/>
            <a:ext cx="2222936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 flipV="1">
            <a:off x="2848302" y="2057400"/>
            <a:ext cx="2866698" cy="263546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3626068" y="4692868"/>
            <a:ext cx="2086302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 flipH="1" flipV="1">
            <a:off x="4876800" y="2057400"/>
            <a:ext cx="120868" cy="263546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143298" y="4692868"/>
            <a:ext cx="2086302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6"/>
          <p:cNvSpPr>
            <a:spLocks noChangeShapeType="1"/>
          </p:cNvSpPr>
          <p:nvPr/>
        </p:nvSpPr>
        <p:spPr bwMode="auto">
          <a:xfrm flipH="1" flipV="1">
            <a:off x="7086600" y="2057400"/>
            <a:ext cx="304800" cy="263546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6625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7DFE068D-4BDA-42F9-A860-7F350B866C60}" type="datetime1">
              <a:rPr lang="en-US" sz="1400">
                <a:latin typeface="Tahoma" pitchFamily="34" charset="0"/>
              </a:rPr>
              <a:pPr/>
              <a:t>6/30/2013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266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2AE1463D-EF48-476F-8E0D-9D5E4E85F721}" type="slidenum">
              <a:rPr lang="en-US" sz="1400">
                <a:latin typeface="Tahoma" pitchFamily="34" charset="0"/>
              </a:rPr>
              <a:pPr/>
              <a:t>22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9144000" cy="4648200"/>
          </a:xfrm>
        </p:spPr>
        <p:txBody>
          <a:bodyPr/>
          <a:lstStyle/>
          <a:p>
            <a:pPr algn="ctr" eaLnBrk="1" hangingPunct="1">
              <a:buNone/>
            </a:pPr>
            <a:r>
              <a:rPr lang="en-US" sz="3600" dirty="0" smtClean="0">
                <a:ea typeface="ＭＳ Ｐゴシック" pitchFamily="34" charset="-128"/>
              </a:rPr>
              <a:t>&lt;</a:t>
            </a:r>
            <a:r>
              <a:rPr lang="en-US" sz="3600" dirty="0" err="1" smtClean="0">
                <a:ea typeface="ＭＳ Ｐゴシック" pitchFamily="34" charset="-128"/>
              </a:rPr>
              <a:t>expr</a:t>
            </a:r>
            <a:r>
              <a:rPr lang="en-US" sz="3600" dirty="0" smtClean="0">
                <a:ea typeface="ＭＳ Ｐゴシック" pitchFamily="34" charset="-128"/>
              </a:rPr>
              <a:t>&gt; ::= &lt;term&gt; </a:t>
            </a:r>
            <a:r>
              <a:rPr lang="en-US" sz="3600" dirty="0" smtClean="0">
                <a:ea typeface="ＭＳ Ｐゴシック" pitchFamily="34" charset="-128"/>
              </a:rPr>
              <a:t>–</a:t>
            </a:r>
            <a:r>
              <a:rPr lang="en-US" sz="3600" dirty="0" smtClean="0">
                <a:ea typeface="ＭＳ Ｐゴシック" pitchFamily="34" charset="-128"/>
              </a:rPr>
              <a:t> </a:t>
            </a:r>
            <a:r>
              <a:rPr lang="en-US" sz="3600" dirty="0" smtClean="0">
                <a:ea typeface="ＭＳ Ｐゴシック" pitchFamily="34" charset="-128"/>
              </a:rPr>
              <a:t>&lt;</a:t>
            </a:r>
            <a:r>
              <a:rPr lang="en-US" sz="3600" dirty="0" err="1" smtClean="0">
                <a:ea typeface="ＭＳ Ｐゴシック" pitchFamily="34" charset="-128"/>
              </a:rPr>
              <a:t>expr</a:t>
            </a:r>
            <a:r>
              <a:rPr lang="en-US" sz="3600" dirty="0" smtClean="0">
                <a:ea typeface="ＭＳ Ｐゴシック" pitchFamily="34" charset="-128"/>
              </a:rPr>
              <a:t>&gt;</a:t>
            </a:r>
            <a:endParaRPr lang="en-US" dirty="0" smtClean="0">
              <a:ea typeface="ＭＳ Ｐゴシック" pitchFamily="34" charset="-128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let </a:t>
            </a:r>
            <a:r>
              <a:rPr lang="en-US" dirty="0" smtClean="0">
                <a:ea typeface="ＭＳ Ｐゴシック" pitchFamily="34" charset="-128"/>
              </a:rPr>
              <a:t>rec </a:t>
            </a:r>
            <a:r>
              <a:rPr lang="en-US" dirty="0" err="1" smtClean="0">
                <a:ea typeface="ＭＳ Ｐゴシック" pitchFamily="34" charset="-128"/>
              </a:rPr>
              <a:t>expr</a:t>
            </a:r>
            <a:r>
              <a:rPr lang="en-US" dirty="0" smtClean="0">
                <a:ea typeface="ＭＳ Ｐゴシック" pitchFamily="34" charset="-128"/>
              </a:rPr>
              <a:t> tokens =</a:t>
            </a:r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 … match </a:t>
            </a:r>
            <a:r>
              <a:rPr lang="en-US" dirty="0" err="1" smtClean="0">
                <a:ea typeface="ＭＳ Ｐゴシック" pitchFamily="34" charset="-128"/>
              </a:rPr>
              <a:t>more_tokens</a:t>
            </a:r>
            <a:r>
              <a:rPr lang="en-US" dirty="0" smtClean="0">
                <a:ea typeface="ＭＳ Ｐゴシック" pitchFamily="34" charset="-128"/>
              </a:rPr>
              <a:t> …</a:t>
            </a:r>
            <a:endParaRPr lang="en-US" dirty="0" smtClean="0">
              <a:ea typeface="ＭＳ Ｐゴシック" pitchFamily="34" charset="-128"/>
            </a:endParaRPr>
          </a:p>
          <a:p>
            <a:pPr eaLnBrk="1" hangingPunct="1">
              <a:spcBef>
                <a:spcPts val="0"/>
              </a:spcBef>
              <a:buNone/>
            </a:pPr>
            <a:r>
              <a:rPr lang="en-US" dirty="0" smtClean="0">
                <a:ea typeface="ＭＳ Ｐゴシック" pitchFamily="34" charset="-128"/>
              </a:rPr>
              <a:t>      </a:t>
            </a:r>
            <a:r>
              <a:rPr lang="en-US" dirty="0" smtClean="0">
                <a:ea typeface="ＭＳ Ｐゴシック" pitchFamily="34" charset="-128"/>
              </a:rPr>
              <a:t>  | (</a:t>
            </a:r>
            <a:r>
              <a:rPr lang="en-US" dirty="0" err="1" smtClean="0">
                <a:ea typeface="ＭＳ Ｐゴシック" pitchFamily="34" charset="-128"/>
              </a:rPr>
              <a:t>Minus_token</a:t>
            </a:r>
            <a:r>
              <a:rPr lang="en-US" dirty="0" smtClean="0">
                <a:ea typeface="ＭＳ Ｐゴシック" pitchFamily="34" charset="-128"/>
              </a:rPr>
              <a:t>  </a:t>
            </a:r>
            <a:r>
              <a:rPr lang="en-US" dirty="0" smtClean="0">
                <a:ea typeface="ＭＳ Ｐゴシック" pitchFamily="34" charset="-128"/>
              </a:rPr>
              <a:t>:: </a:t>
            </a:r>
            <a:r>
              <a:rPr lang="en-US" dirty="0" smtClean="0">
                <a:ea typeface="ＭＳ Ｐゴシック" pitchFamily="34" charset="-128"/>
              </a:rPr>
              <a:t>rest) -&gt; </a:t>
            </a:r>
            <a:endParaRPr lang="en-US" dirty="0">
              <a:ea typeface="ＭＳ Ｐゴシック" pitchFamily="34" charset="-128"/>
            </a:endParaRPr>
          </a:p>
          <a:p>
            <a:pPr eaLnBrk="1" hangingPunct="1">
              <a:spcBef>
                <a:spcPts val="0"/>
              </a:spcBef>
              <a:buNone/>
            </a:pPr>
            <a:r>
              <a:rPr lang="en-US" dirty="0" smtClean="0">
                <a:ea typeface="ＭＳ Ｐゴシック" pitchFamily="34" charset="-128"/>
              </a:rPr>
              <a:t>           match </a:t>
            </a:r>
            <a:r>
              <a:rPr lang="en-US" dirty="0" err="1" smtClean="0">
                <a:ea typeface="ＭＳ Ｐゴシック" pitchFamily="34" charset="-128"/>
              </a:rPr>
              <a:t>expr</a:t>
            </a:r>
            <a:r>
              <a:rPr lang="en-US" dirty="0" smtClean="0">
                <a:ea typeface="ＭＳ Ｐゴシック" pitchFamily="34" charset="-128"/>
              </a:rPr>
              <a:t> rest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dirty="0" smtClean="0">
                <a:ea typeface="ＭＳ Ｐゴシック" pitchFamily="34" charset="-128"/>
              </a:rPr>
              <a:t>	          with (</a:t>
            </a:r>
            <a:r>
              <a:rPr lang="en-US" dirty="0" err="1" smtClean="0">
                <a:ea typeface="ＭＳ Ｐゴシック" pitchFamily="34" charset="-128"/>
              </a:rPr>
              <a:t>expr_parse</a:t>
            </a:r>
            <a:r>
              <a:rPr lang="en-US" dirty="0" smtClean="0">
                <a:ea typeface="ＭＳ Ｐゴシック" pitchFamily="34" charset="-128"/>
              </a:rPr>
              <a:t>, </a:t>
            </a:r>
            <a:r>
              <a:rPr lang="en-US" dirty="0" err="1" smtClean="0">
                <a:ea typeface="ＭＳ Ｐゴシック" pitchFamily="34" charset="-128"/>
              </a:rPr>
              <a:t>tokens_after_expr</a:t>
            </a:r>
            <a:r>
              <a:rPr lang="en-US" dirty="0" smtClean="0">
                <a:ea typeface="ＭＳ Ｐゴシック" pitchFamily="34" charset="-128"/>
              </a:rPr>
              <a:t>) -&gt;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dirty="0" smtClean="0">
                <a:ea typeface="ＭＳ Ｐゴシック" pitchFamily="34" charset="-128"/>
              </a:rPr>
              <a:t>		(</a:t>
            </a:r>
            <a:r>
              <a:rPr lang="en-US" dirty="0" err="1" smtClean="0">
                <a:ea typeface="ＭＳ Ｐゴシック" pitchFamily="34" charset="-128"/>
              </a:rPr>
              <a:t>Minus_Expr</a:t>
            </a:r>
            <a:r>
              <a:rPr lang="en-US" dirty="0" smtClean="0">
                <a:ea typeface="ＭＳ Ｐゴシック" pitchFamily="34" charset="-128"/>
              </a:rPr>
              <a:t>  (</a:t>
            </a:r>
            <a:r>
              <a:rPr lang="en-US" dirty="0" err="1" smtClean="0">
                <a:ea typeface="ＭＳ Ｐゴシック" pitchFamily="34" charset="-128"/>
              </a:rPr>
              <a:t>term_parse</a:t>
            </a:r>
            <a:r>
              <a:rPr lang="en-US" dirty="0" smtClean="0">
                <a:ea typeface="ＭＳ Ｐゴシック" pitchFamily="34" charset="-128"/>
              </a:rPr>
              <a:t> ,  </a:t>
            </a:r>
            <a:r>
              <a:rPr lang="en-US" dirty="0" err="1" smtClean="0">
                <a:ea typeface="ＭＳ Ｐゴシック" pitchFamily="34" charset="-128"/>
              </a:rPr>
              <a:t>expr_parse</a:t>
            </a:r>
            <a:r>
              <a:rPr lang="en-US" dirty="0" smtClean="0">
                <a:ea typeface="ＭＳ Ｐゴシック" pitchFamily="34" charset="-128"/>
              </a:rPr>
              <a:t>),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dirty="0" smtClean="0">
                <a:ea typeface="ＭＳ Ｐゴシック" pitchFamily="34" charset="-128"/>
              </a:rPr>
              <a:t> 		 </a:t>
            </a:r>
            <a:r>
              <a:rPr lang="en-US" dirty="0" err="1" smtClean="0">
                <a:ea typeface="ＭＳ Ｐゴシック" pitchFamily="34" charset="-128"/>
              </a:rPr>
              <a:t>tokens_after_expr</a:t>
            </a:r>
            <a:r>
              <a:rPr lang="en-US" dirty="0" smtClean="0">
                <a:ea typeface="ＭＳ Ｐゴシック" pitchFamily="34" charset="-128"/>
              </a:rPr>
              <a:t>))</a:t>
            </a:r>
            <a:endParaRPr lang="en-US" sz="4000" dirty="0" smtClean="0">
              <a:ea typeface="ＭＳ Ｐゴシック" pitchFamily="34" charset="-128"/>
            </a:endParaRPr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       | …</a:t>
            </a:r>
            <a:endParaRPr lang="en-US" dirty="0" smtClean="0">
              <a:ea typeface="ＭＳ Ｐゴシック" pitchFamily="34" charset="-128"/>
            </a:endParaRPr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</a:pPr>
            <a:endParaRPr lang="en-US" dirty="0" smtClean="0">
              <a:ea typeface="ＭＳ Ｐゴシック" pitchFamily="34" charset="-128"/>
            </a:endParaRPr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</a:pPr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 smtClean="0">
                <a:ea typeface="ＭＳ Ｐゴシック" pitchFamily="34" charset="-128"/>
              </a:rPr>
              <a:t>Parsing </a:t>
            </a:r>
            <a:r>
              <a:rPr lang="en-US" sz="4000" dirty="0" smtClean="0">
                <a:ea typeface="ＭＳ Ｐゴシック" pitchFamily="34" charset="-128"/>
              </a:rPr>
              <a:t>a Minus-Expression</a:t>
            </a:r>
            <a:endParaRPr lang="en-US" sz="4000" dirty="0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45620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469932" y="3260834"/>
            <a:ext cx="4889936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 flipV="1">
            <a:off x="5105400" y="2057400"/>
            <a:ext cx="609600" cy="1219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6625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7DFE068D-4BDA-42F9-A860-7F350B866C60}" type="datetime1">
              <a:rPr lang="en-US" sz="1400">
                <a:latin typeface="Tahoma" pitchFamily="34" charset="0"/>
              </a:rPr>
              <a:pPr/>
              <a:t>6/30/2013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266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2AE1463D-EF48-476F-8E0D-9D5E4E85F721}" type="slidenum">
              <a:rPr lang="en-US" sz="1400">
                <a:latin typeface="Tahoma" pitchFamily="34" charset="0"/>
              </a:rPr>
              <a:pPr/>
              <a:t>23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9144000" cy="4648200"/>
          </a:xfrm>
        </p:spPr>
        <p:txBody>
          <a:bodyPr/>
          <a:lstStyle/>
          <a:p>
            <a:pPr algn="ctr" eaLnBrk="1" hangingPunct="1">
              <a:buNone/>
            </a:pPr>
            <a:r>
              <a:rPr lang="en-US" sz="3600" dirty="0" smtClean="0">
                <a:ea typeface="ＭＳ Ｐゴシック" pitchFamily="34" charset="-128"/>
              </a:rPr>
              <a:t>&lt;</a:t>
            </a:r>
            <a:r>
              <a:rPr lang="en-US" sz="3600" dirty="0" err="1" smtClean="0">
                <a:ea typeface="ＭＳ Ｐゴシック" pitchFamily="34" charset="-128"/>
              </a:rPr>
              <a:t>expr</a:t>
            </a:r>
            <a:r>
              <a:rPr lang="en-US" sz="3600" dirty="0" smtClean="0">
                <a:ea typeface="ＭＳ Ｐゴシック" pitchFamily="34" charset="-128"/>
              </a:rPr>
              <a:t>&gt; ::= &lt;term</a:t>
            </a:r>
            <a:r>
              <a:rPr lang="en-US" sz="3600" dirty="0" smtClean="0">
                <a:ea typeface="ＭＳ Ｐゴシック" pitchFamily="34" charset="-128"/>
              </a:rPr>
              <a:t>&gt;</a:t>
            </a:r>
            <a:endParaRPr lang="en-US" dirty="0" smtClean="0">
              <a:ea typeface="ＭＳ Ｐゴシック" pitchFamily="34" charset="-128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let </a:t>
            </a:r>
            <a:r>
              <a:rPr lang="en-US" dirty="0" smtClean="0">
                <a:ea typeface="ＭＳ Ｐゴシック" pitchFamily="34" charset="-128"/>
              </a:rPr>
              <a:t>rec </a:t>
            </a:r>
            <a:r>
              <a:rPr lang="en-US" dirty="0" err="1" smtClean="0">
                <a:ea typeface="ＭＳ Ｐゴシック" pitchFamily="34" charset="-128"/>
              </a:rPr>
              <a:t>expr</a:t>
            </a:r>
            <a:r>
              <a:rPr lang="en-US" dirty="0" smtClean="0">
                <a:ea typeface="ＭＳ Ｐゴシック" pitchFamily="34" charset="-128"/>
              </a:rPr>
              <a:t> tokens =</a:t>
            </a:r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 … match </a:t>
            </a:r>
            <a:r>
              <a:rPr lang="en-US" dirty="0" err="1" smtClean="0">
                <a:ea typeface="ＭＳ Ｐゴシック" pitchFamily="34" charset="-128"/>
              </a:rPr>
              <a:t>more_tokens</a:t>
            </a:r>
            <a:r>
              <a:rPr lang="en-US" dirty="0" smtClean="0">
                <a:ea typeface="ＭＳ Ｐゴシック" pitchFamily="34" charset="-128"/>
              </a:rPr>
              <a:t> …</a:t>
            </a:r>
            <a:endParaRPr lang="en-US" dirty="0" smtClean="0">
              <a:ea typeface="ＭＳ Ｐゴシック" pitchFamily="34" charset="-128"/>
            </a:endParaRPr>
          </a:p>
          <a:p>
            <a:pPr eaLnBrk="1" hangingPunct="1">
              <a:spcBef>
                <a:spcPts val="0"/>
              </a:spcBef>
              <a:buNone/>
            </a:pPr>
            <a:r>
              <a:rPr lang="en-US" dirty="0" smtClean="0">
                <a:ea typeface="ＭＳ Ｐゴシック" pitchFamily="34" charset="-128"/>
              </a:rPr>
              <a:t>      </a:t>
            </a:r>
            <a:r>
              <a:rPr lang="en-US" dirty="0" smtClean="0">
                <a:ea typeface="ＭＳ Ｐゴシック" pitchFamily="34" charset="-128"/>
              </a:rPr>
              <a:t>  | _ -&gt; </a:t>
            </a:r>
            <a:r>
              <a:rPr lang="en-US" dirty="0" smtClean="0">
                <a:ea typeface="ＭＳ Ｐゴシック" pitchFamily="34" charset="-128"/>
              </a:rPr>
              <a:t>(</a:t>
            </a:r>
            <a:r>
              <a:rPr lang="en-US" dirty="0" err="1" smtClean="0">
                <a:ea typeface="ＭＳ Ｐゴシック" pitchFamily="34" charset="-128"/>
              </a:rPr>
              <a:t>Term_as_Expr</a:t>
            </a:r>
            <a:r>
              <a:rPr lang="en-US" dirty="0" smtClean="0">
                <a:ea typeface="ＭＳ Ｐゴシック" pitchFamily="34" charset="-128"/>
              </a:rPr>
              <a:t>  </a:t>
            </a:r>
            <a:r>
              <a:rPr lang="en-US" dirty="0" err="1" smtClean="0">
                <a:ea typeface="ＭＳ Ｐゴシック" pitchFamily="34" charset="-128"/>
              </a:rPr>
              <a:t>term_parse</a:t>
            </a:r>
            <a:r>
              <a:rPr lang="en-US" dirty="0" smtClean="0">
                <a:ea typeface="ＭＳ Ｐゴシック" pitchFamily="34" charset="-128"/>
              </a:rPr>
              <a:t>, </a:t>
            </a:r>
            <a:r>
              <a:rPr lang="en-US" dirty="0" err="1" smtClean="0">
                <a:ea typeface="ＭＳ Ｐゴシック" pitchFamily="34" charset="-128"/>
              </a:rPr>
              <a:t>more_tokens</a:t>
            </a:r>
            <a:r>
              <a:rPr lang="en-US" dirty="0" smtClean="0">
                <a:ea typeface="ＭＳ Ｐゴシック" pitchFamily="34" charset="-128"/>
              </a:rPr>
              <a:t>)</a:t>
            </a:r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</a:pPr>
            <a:endParaRPr lang="en-US" dirty="0" smtClean="0">
              <a:ea typeface="ＭＳ Ｐゴシック" pitchFamily="34" charset="-128"/>
            </a:endParaRPr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</a:pPr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 smtClean="0">
                <a:ea typeface="ＭＳ Ｐゴシック" pitchFamily="34" charset="-128"/>
              </a:rPr>
              <a:t>Parsing </a:t>
            </a:r>
            <a:r>
              <a:rPr lang="en-US" sz="4000" dirty="0" smtClean="0">
                <a:ea typeface="ＭＳ Ｐゴシック" pitchFamily="34" charset="-128"/>
              </a:rPr>
              <a:t>an Expression as a Term</a:t>
            </a:r>
            <a:endParaRPr lang="en-US" sz="4000" dirty="0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252951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7DFE068D-4BDA-42F9-A860-7F350B866C60}" type="datetime1">
              <a:rPr lang="en-US" sz="1400">
                <a:latin typeface="Tahoma" pitchFamily="34" charset="0"/>
              </a:rPr>
              <a:pPr/>
              <a:t>6/30/2013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266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2AE1463D-EF48-476F-8E0D-9D5E4E85F721}" type="slidenum">
              <a:rPr lang="en-US" sz="1400">
                <a:latin typeface="Tahoma" pitchFamily="34" charset="0"/>
              </a:rPr>
              <a:pPr/>
              <a:t>24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9144000" cy="4648200"/>
          </a:xfrm>
        </p:spPr>
        <p:txBody>
          <a:bodyPr/>
          <a:lstStyle/>
          <a:p>
            <a:pPr algn="ctr" eaLnBrk="1" hangingPunct="1">
              <a:buNone/>
            </a:pPr>
            <a:r>
              <a:rPr lang="en-US" sz="3600" dirty="0" smtClean="0">
                <a:ea typeface="ＭＳ Ｐゴシック" pitchFamily="34" charset="-128"/>
              </a:rPr>
              <a:t>&lt;</a:t>
            </a:r>
            <a:r>
              <a:rPr lang="en-US" sz="3600" dirty="0" err="1" smtClean="0">
                <a:ea typeface="ＭＳ Ｐゴシック" pitchFamily="34" charset="-128"/>
              </a:rPr>
              <a:t>expr</a:t>
            </a:r>
            <a:r>
              <a:rPr lang="en-US" sz="3600" dirty="0" smtClean="0">
                <a:ea typeface="ＭＳ Ｐゴシック" pitchFamily="34" charset="-128"/>
              </a:rPr>
              <a:t>&gt; ::= &lt;term&gt; [( + | </a:t>
            </a:r>
            <a:r>
              <a:rPr lang="en-US" sz="3600" dirty="0" smtClean="0">
                <a:ea typeface="ＭＳ Ｐゴシック" pitchFamily="34" charset="-128"/>
              </a:rPr>
              <a:t>–</a:t>
            </a:r>
            <a:r>
              <a:rPr lang="en-US" sz="3600" dirty="0" smtClean="0">
                <a:ea typeface="ＭＳ Ｐゴシック" pitchFamily="34" charset="-128"/>
              </a:rPr>
              <a:t> </a:t>
            </a:r>
            <a:r>
              <a:rPr lang="en-US" sz="3600" dirty="0" smtClean="0">
                <a:ea typeface="ＭＳ Ｐゴシック" pitchFamily="34" charset="-128"/>
              </a:rPr>
              <a:t>) &lt;</a:t>
            </a:r>
            <a:r>
              <a:rPr lang="en-US" sz="3600" dirty="0" err="1" smtClean="0">
                <a:ea typeface="ＭＳ Ｐゴシック" pitchFamily="34" charset="-128"/>
              </a:rPr>
              <a:t>expr</a:t>
            </a:r>
            <a:r>
              <a:rPr lang="en-US" sz="3600" dirty="0" smtClean="0">
                <a:ea typeface="ＭＳ Ｐゴシック" pitchFamily="34" charset="-128"/>
              </a:rPr>
              <a:t>&gt;]</a:t>
            </a:r>
            <a:endParaRPr lang="en-US" dirty="0" smtClean="0">
              <a:ea typeface="ＭＳ Ｐゴシック" pitchFamily="34" charset="-128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let </a:t>
            </a:r>
            <a:r>
              <a:rPr lang="en-US" dirty="0" smtClean="0">
                <a:ea typeface="ＭＳ Ｐゴシック" pitchFamily="34" charset="-128"/>
              </a:rPr>
              <a:t>rec </a:t>
            </a:r>
            <a:r>
              <a:rPr lang="en-US" dirty="0" err="1" smtClean="0">
                <a:ea typeface="ＭＳ Ｐゴシック" pitchFamily="34" charset="-128"/>
              </a:rPr>
              <a:t>expr</a:t>
            </a:r>
            <a:r>
              <a:rPr lang="en-US" dirty="0" smtClean="0">
                <a:ea typeface="ＭＳ Ｐゴシック" pitchFamily="34" charset="-128"/>
              </a:rPr>
              <a:t> tokens =</a:t>
            </a:r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 match </a:t>
            </a:r>
            <a:r>
              <a:rPr lang="en-US" dirty="0" smtClean="0">
                <a:ea typeface="ＭＳ Ｐゴシック" pitchFamily="34" charset="-128"/>
              </a:rPr>
              <a:t>term tokens</a:t>
            </a:r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 </a:t>
            </a:r>
            <a:r>
              <a:rPr lang="en-US" dirty="0" smtClean="0">
                <a:ea typeface="ＭＳ Ｐゴシック" pitchFamily="34" charset="-128"/>
              </a:rPr>
              <a:t>  with (</a:t>
            </a:r>
            <a:r>
              <a:rPr lang="en-US" dirty="0" err="1" smtClean="0">
                <a:ea typeface="ＭＳ Ｐゴシック" pitchFamily="34" charset="-128"/>
              </a:rPr>
              <a:t>term_parse</a:t>
            </a:r>
            <a:r>
              <a:rPr lang="en-US" dirty="0" smtClean="0">
                <a:ea typeface="ＭＳ Ｐゴシック" pitchFamily="34" charset="-128"/>
              </a:rPr>
              <a:t>, </a:t>
            </a:r>
            <a:r>
              <a:rPr lang="en-US" dirty="0" err="1" smtClean="0">
                <a:ea typeface="ＭＳ Ｐゴシック" pitchFamily="34" charset="-128"/>
              </a:rPr>
              <a:t>more_tokens</a:t>
            </a:r>
            <a:r>
              <a:rPr lang="en-US" dirty="0" smtClean="0">
                <a:ea typeface="ＭＳ Ｐゴシック" pitchFamily="34" charset="-128"/>
              </a:rPr>
              <a:t>) </a:t>
            </a:r>
            <a:r>
              <a:rPr lang="en-US" dirty="0" smtClean="0">
                <a:ea typeface="ＭＳ Ｐゴシック" pitchFamily="34" charset="-128"/>
              </a:rPr>
              <a:t>-&gt;</a:t>
            </a:r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   </a:t>
            </a:r>
            <a:r>
              <a:rPr lang="en-US" dirty="0" smtClean="0">
                <a:ea typeface="ＭＳ Ｐゴシック" pitchFamily="34" charset="-128"/>
              </a:rPr>
              <a:t>  match </a:t>
            </a:r>
            <a:r>
              <a:rPr lang="en-US" dirty="0" err="1" smtClean="0">
                <a:ea typeface="ＭＳ Ｐゴシック" pitchFamily="34" charset="-128"/>
              </a:rPr>
              <a:t>more_tokens</a:t>
            </a:r>
            <a:endParaRPr lang="en-US" dirty="0" smtClean="0">
              <a:ea typeface="ＭＳ Ｐゴシック" pitchFamily="34" charset="-128"/>
            </a:endParaRPr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     </a:t>
            </a:r>
            <a:r>
              <a:rPr lang="en-US" dirty="0" smtClean="0">
                <a:ea typeface="ＭＳ Ｐゴシック" pitchFamily="34" charset="-128"/>
              </a:rPr>
              <a:t>  with (</a:t>
            </a:r>
            <a:r>
              <a:rPr lang="en-US" dirty="0" err="1" smtClean="0">
                <a:ea typeface="ＭＳ Ｐゴシック" pitchFamily="34" charset="-128"/>
              </a:rPr>
              <a:t>Plus_token</a:t>
            </a:r>
            <a:r>
              <a:rPr lang="en-US" dirty="0" smtClean="0">
                <a:ea typeface="ＭＳ Ｐゴシック" pitchFamily="34" charset="-128"/>
              </a:rPr>
              <a:t>  </a:t>
            </a:r>
            <a:r>
              <a:rPr lang="en-US" dirty="0" smtClean="0">
                <a:ea typeface="ＭＳ Ｐゴシック" pitchFamily="34" charset="-128"/>
              </a:rPr>
              <a:t>:: </a:t>
            </a:r>
            <a:r>
              <a:rPr lang="en-US" dirty="0" smtClean="0">
                <a:ea typeface="ＭＳ Ｐゴシック" pitchFamily="34" charset="-128"/>
              </a:rPr>
              <a:t>rest) -&gt; …</a:t>
            </a:r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en-US" dirty="0">
                <a:ea typeface="ＭＳ Ｐゴシック" pitchFamily="34" charset="-128"/>
              </a:rPr>
              <a:t> </a:t>
            </a:r>
            <a:r>
              <a:rPr lang="en-US" dirty="0" smtClean="0">
                <a:ea typeface="ＭＳ Ｐゴシック" pitchFamily="34" charset="-128"/>
              </a:rPr>
              <a:t>            | (</a:t>
            </a:r>
            <a:r>
              <a:rPr lang="en-US" dirty="0" err="1" smtClean="0">
                <a:ea typeface="ＭＳ Ｐゴシック" pitchFamily="34" charset="-128"/>
              </a:rPr>
              <a:t>Minus_token</a:t>
            </a:r>
            <a:r>
              <a:rPr lang="en-US" dirty="0" smtClean="0">
                <a:ea typeface="ＭＳ Ｐゴシック" pitchFamily="34" charset="-128"/>
              </a:rPr>
              <a:t> :: rest) -&gt; …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dirty="0" smtClean="0">
                <a:ea typeface="ＭＳ Ｐゴシック" pitchFamily="34" charset="-128"/>
              </a:rPr>
              <a:t>             | _ -&gt; …</a:t>
            </a:r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and term tokens = …     (* defined similarly *)</a:t>
            </a:r>
          </a:p>
          <a:p>
            <a:pPr eaLnBrk="1" hangingPunct="1">
              <a:spcBef>
                <a:spcPts val="0"/>
              </a:spcBef>
              <a:buFont typeface="Wingdings" pitchFamily="2" charset="2"/>
              <a:buNone/>
            </a:pPr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>
                <a:ea typeface="ＭＳ Ｐゴシック" pitchFamily="34" charset="-128"/>
              </a:rPr>
              <a:t>Parsing an Expression</a:t>
            </a:r>
          </a:p>
        </p:txBody>
      </p:sp>
    </p:spTree>
    <p:extLst>
      <p:ext uri="{BB962C8B-B14F-4D97-AF65-F5344CB8AC3E}">
        <p14:creationId xmlns:p14="http://schemas.microsoft.com/office/powerpoint/2010/main" val="35461972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1143000" y="4419600"/>
            <a:ext cx="4038600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889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F22F21EC-4650-4E95-B2C2-BA585B2E0705}" type="datetime1">
              <a:rPr lang="en-US" sz="1400">
                <a:latin typeface="Tahoma" pitchFamily="34" charset="0"/>
              </a:rPr>
              <a:pPr/>
              <a:t>6/30/2013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378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995C6539-54C4-4B96-B71B-AC00218A9656}" type="slidenum">
              <a:rPr lang="en-US" sz="1400">
                <a:latin typeface="Tahoma" pitchFamily="34" charset="0"/>
              </a:rPr>
              <a:pPr/>
              <a:t>25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en-US" smtClean="0">
                <a:ea typeface="ＭＳ Ｐゴシック" pitchFamily="34" charset="-128"/>
              </a:rPr>
              <a:t>Parsing Factor as Id</a:t>
            </a:r>
          </a:p>
        </p:txBody>
      </p:sp>
      <p:sp>
        <p:nvSpPr>
          <p:cNvPr id="37893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None/>
            </a:pPr>
            <a:r>
              <a:rPr lang="en-US" sz="3600" dirty="0" smtClean="0">
                <a:ea typeface="ＭＳ Ｐゴシック" pitchFamily="34" charset="-128"/>
              </a:rPr>
              <a:t>&lt;factor&gt; ::= &lt;id&gt; | ( &lt;</a:t>
            </a:r>
            <a:r>
              <a:rPr lang="en-US" sz="3600" dirty="0" err="1" smtClean="0">
                <a:ea typeface="ＭＳ Ｐゴシック" pitchFamily="34" charset="-128"/>
              </a:rPr>
              <a:t>expr</a:t>
            </a:r>
            <a:r>
              <a:rPr lang="en-US" sz="3600" dirty="0" smtClean="0">
                <a:ea typeface="ＭＳ Ｐゴシック" pitchFamily="34" charset="-128"/>
              </a:rPr>
              <a:t>&gt; )</a:t>
            </a:r>
          </a:p>
          <a:p>
            <a:pPr algn="ctr" eaLnBrk="1" hangingPunct="1">
              <a:buNone/>
            </a:pPr>
            <a:endParaRPr lang="en-US" sz="3600" dirty="0" smtClean="0">
              <a:ea typeface="ＭＳ Ｐゴシック" pitchFamily="34" charset="-128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and </a:t>
            </a:r>
            <a:r>
              <a:rPr lang="en-US" dirty="0" smtClean="0">
                <a:ea typeface="ＭＳ Ｐゴシック" pitchFamily="34" charset="-128"/>
              </a:rPr>
              <a:t>factor </a:t>
            </a:r>
            <a:r>
              <a:rPr lang="en-US" dirty="0" smtClean="0">
                <a:ea typeface="ＭＳ Ｐゴシック" pitchFamily="34" charset="-128"/>
              </a:rPr>
              <a:t>tokens =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smtClean="0">
                <a:ea typeface="ＭＳ Ｐゴシック" pitchFamily="34" charset="-128"/>
              </a:rPr>
              <a:t> match </a:t>
            </a:r>
            <a:r>
              <a:rPr lang="en-US" dirty="0" smtClean="0">
                <a:ea typeface="ＭＳ Ｐゴシック" pitchFamily="34" charset="-128"/>
              </a:rPr>
              <a:t>tokens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 </a:t>
            </a:r>
            <a:r>
              <a:rPr lang="en-US" dirty="0" smtClean="0">
                <a:ea typeface="ＭＳ Ｐゴシック" pitchFamily="34" charset="-128"/>
              </a:rPr>
              <a:t>   with (</a:t>
            </a:r>
            <a:r>
              <a:rPr lang="en-US" dirty="0" err="1" smtClean="0">
                <a:ea typeface="ＭＳ Ｐゴシック" pitchFamily="34" charset="-128"/>
              </a:rPr>
              <a:t>Id_token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err="1" smtClean="0">
                <a:ea typeface="ＭＳ Ｐゴシック" pitchFamily="34" charset="-128"/>
              </a:rPr>
              <a:t>id_name</a:t>
            </a:r>
            <a:r>
              <a:rPr lang="en-US" dirty="0" smtClean="0">
                <a:ea typeface="ＭＳ Ｐゴシック" pitchFamily="34" charset="-128"/>
              </a:rPr>
              <a:t>::</a:t>
            </a:r>
            <a:r>
              <a:rPr lang="en-US" dirty="0" err="1" smtClean="0">
                <a:ea typeface="ＭＳ Ｐゴシック" pitchFamily="34" charset="-128"/>
              </a:rPr>
              <a:t>more_tokens</a:t>
            </a:r>
            <a:r>
              <a:rPr lang="en-US" dirty="0" smtClean="0">
                <a:ea typeface="ＭＳ Ｐゴシック" pitchFamily="34" charset="-128"/>
              </a:rPr>
              <a:t>) -&gt; </a:t>
            </a:r>
            <a:endParaRPr lang="en-US" dirty="0" smtClean="0">
              <a:ea typeface="ＭＳ Ｐゴシック" pitchFamily="34" charset="-128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  </a:t>
            </a:r>
            <a:r>
              <a:rPr lang="en-US" dirty="0" smtClean="0">
                <a:ea typeface="ＭＳ Ｐゴシック" pitchFamily="34" charset="-128"/>
              </a:rPr>
              <a:t>  (</a:t>
            </a:r>
            <a:r>
              <a:rPr lang="en-US" dirty="0" err="1" smtClean="0">
                <a:ea typeface="ＭＳ Ｐゴシック" pitchFamily="34" charset="-128"/>
              </a:rPr>
              <a:t>Id_as_Factor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err="1" smtClean="0">
                <a:ea typeface="ＭＳ Ｐゴシック" pitchFamily="34" charset="-128"/>
              </a:rPr>
              <a:t>id_name</a:t>
            </a:r>
            <a:r>
              <a:rPr lang="en-US" dirty="0" smtClean="0">
                <a:ea typeface="ＭＳ Ｐゴシック" pitchFamily="34" charset="-128"/>
              </a:rPr>
              <a:t>, </a:t>
            </a:r>
            <a:r>
              <a:rPr lang="en-US" dirty="0" err="1" smtClean="0">
                <a:ea typeface="ＭＳ Ｐゴシック" pitchFamily="34" charset="-128"/>
              </a:rPr>
              <a:t>more_tokens</a:t>
            </a:r>
            <a:r>
              <a:rPr lang="en-US" dirty="0" smtClean="0">
                <a:ea typeface="ＭＳ Ｐゴシック" pitchFamily="34" charset="-128"/>
              </a:rPr>
              <a:t>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dirty="0">
                <a:ea typeface="ＭＳ Ｐゴシック" pitchFamily="34" charset="-128"/>
              </a:rPr>
              <a:t> </a:t>
            </a:r>
            <a:r>
              <a:rPr lang="en-US" dirty="0" smtClean="0">
                <a:ea typeface="ＭＳ Ｐゴシック" pitchFamily="34" charset="-128"/>
              </a:rPr>
              <a:t>| …</a:t>
            </a:r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11" name="Line 6"/>
          <p:cNvSpPr>
            <a:spLocks noChangeShapeType="1"/>
          </p:cNvSpPr>
          <p:nvPr/>
        </p:nvSpPr>
        <p:spPr bwMode="auto">
          <a:xfrm flipV="1">
            <a:off x="4191000" y="1828800"/>
            <a:ext cx="533400" cy="2590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2209800" y="3962400"/>
            <a:ext cx="3505200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889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F22F21EC-4650-4E95-B2C2-BA585B2E0705}" type="datetime1">
              <a:rPr lang="en-US" sz="1400">
                <a:latin typeface="Tahoma" pitchFamily="34" charset="0"/>
              </a:rPr>
              <a:pPr/>
              <a:t>6/30/2013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378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995C6539-54C4-4B96-B71B-AC00218A9656}" type="slidenum">
              <a:rPr lang="en-US" sz="1400">
                <a:latin typeface="Tahoma" pitchFamily="34" charset="0"/>
              </a:rPr>
              <a:pPr/>
              <a:t>26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en-US" dirty="0" smtClean="0">
                <a:ea typeface="ＭＳ Ｐゴシック" pitchFamily="34" charset="-128"/>
              </a:rPr>
              <a:t>Parsing Factor as </a:t>
            </a:r>
            <a:r>
              <a:rPr lang="en-US" dirty="0" smtClean="0">
                <a:ea typeface="ＭＳ Ｐゴシック" pitchFamily="34" charset="-128"/>
              </a:rPr>
              <a:t>Parenthesized </a:t>
            </a:r>
            <a:r>
              <a:rPr lang="en-US" dirty="0" err="1" smtClean="0">
                <a:ea typeface="ＭＳ Ｐゴシック" pitchFamily="34" charset="-128"/>
              </a:rPr>
              <a:t>Expr</a:t>
            </a:r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37893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None/>
            </a:pPr>
            <a:r>
              <a:rPr lang="en-US" sz="3600" dirty="0" smtClean="0">
                <a:ea typeface="ＭＳ Ｐゴシック" pitchFamily="34" charset="-128"/>
              </a:rPr>
              <a:t>&lt;factor&gt; ::= &lt;id&gt; | ( &lt;</a:t>
            </a:r>
            <a:r>
              <a:rPr lang="en-US" sz="3600" dirty="0" err="1" smtClean="0">
                <a:ea typeface="ＭＳ Ｐゴシック" pitchFamily="34" charset="-128"/>
              </a:rPr>
              <a:t>expr</a:t>
            </a:r>
            <a:r>
              <a:rPr lang="en-US" sz="3600" dirty="0" smtClean="0">
                <a:ea typeface="ＭＳ Ｐゴシック" pitchFamily="34" charset="-128"/>
              </a:rPr>
              <a:t>&gt; )</a:t>
            </a:r>
          </a:p>
          <a:p>
            <a:pPr algn="ctr" eaLnBrk="1" hangingPunct="1">
              <a:buFont typeface="Wingdings" pitchFamily="2" charset="2"/>
              <a:buNone/>
            </a:pPr>
            <a:endParaRPr lang="en-US" sz="2400" dirty="0" smtClean="0">
              <a:ea typeface="ＭＳ Ｐゴシック" pitchFamily="34" charset="-128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and </a:t>
            </a:r>
            <a:r>
              <a:rPr lang="en-US" dirty="0" smtClean="0">
                <a:ea typeface="ＭＳ Ｐゴシック" pitchFamily="34" charset="-128"/>
              </a:rPr>
              <a:t>factor </a:t>
            </a:r>
            <a:r>
              <a:rPr lang="en-US" dirty="0" smtClean="0">
                <a:ea typeface="ＭＳ Ｐゴシック" pitchFamily="34" charset="-128"/>
              </a:rPr>
              <a:t>tokens =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smtClean="0">
                <a:ea typeface="ＭＳ Ｐゴシック" pitchFamily="34" charset="-128"/>
              </a:rPr>
              <a:t> match tokens …</a:t>
            </a:r>
            <a:endParaRPr lang="en-US" dirty="0" smtClean="0">
              <a:ea typeface="ＭＳ Ｐゴシック" pitchFamily="34" charset="-128"/>
            </a:endParaRPr>
          </a:p>
          <a:p>
            <a:pPr eaLnBrk="1" hangingPunct="1">
              <a:spcBef>
                <a:spcPts val="0"/>
              </a:spcBef>
              <a:buNone/>
            </a:pPr>
            <a:r>
              <a:rPr lang="en-US" dirty="0" smtClean="0">
                <a:ea typeface="ＭＳ Ｐゴシック" pitchFamily="34" charset="-128"/>
              </a:rPr>
              <a:t>| </a:t>
            </a:r>
            <a:r>
              <a:rPr lang="en-US" dirty="0" smtClean="0">
                <a:ea typeface="ＭＳ Ｐゴシック" pitchFamily="34" charset="-128"/>
              </a:rPr>
              <a:t>(</a:t>
            </a:r>
            <a:r>
              <a:rPr lang="en-US" dirty="0" err="1" smtClean="0">
                <a:ea typeface="ＭＳ Ｐゴシック" pitchFamily="34" charset="-128"/>
              </a:rPr>
              <a:t>Left_parenthesis</a:t>
            </a:r>
            <a:r>
              <a:rPr lang="en-US" dirty="0" smtClean="0">
                <a:ea typeface="ＭＳ Ｐゴシック" pitchFamily="34" charset="-128"/>
              </a:rPr>
              <a:t> :: </a:t>
            </a:r>
            <a:r>
              <a:rPr lang="en-US" dirty="0" err="1" smtClean="0">
                <a:ea typeface="ＭＳ Ｐゴシック" pitchFamily="34" charset="-128"/>
              </a:rPr>
              <a:t>more_tokens</a:t>
            </a:r>
            <a:r>
              <a:rPr lang="en-US" dirty="0" smtClean="0">
                <a:ea typeface="ＭＳ Ｐゴシック" pitchFamily="34" charset="-128"/>
              </a:rPr>
              <a:t>) -&gt;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dirty="0" smtClean="0">
                <a:ea typeface="ＭＳ Ｐゴシック" pitchFamily="34" charset="-128"/>
              </a:rPr>
              <a:t>    (match </a:t>
            </a:r>
            <a:r>
              <a:rPr lang="en-US" dirty="0" err="1" smtClean="0">
                <a:ea typeface="ＭＳ Ｐゴシック" pitchFamily="34" charset="-128"/>
              </a:rPr>
              <a:t>expr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err="1" smtClean="0">
                <a:ea typeface="ＭＳ Ｐゴシック" pitchFamily="34" charset="-128"/>
              </a:rPr>
              <a:t>more_tokens</a:t>
            </a:r>
            <a:r>
              <a:rPr lang="en-US" dirty="0" smtClean="0">
                <a:ea typeface="ＭＳ Ｐゴシック" pitchFamily="34" charset="-128"/>
              </a:rPr>
              <a:t> 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dirty="0">
                <a:ea typeface="ＭＳ Ｐゴシック" pitchFamily="34" charset="-128"/>
              </a:rPr>
              <a:t> </a:t>
            </a:r>
            <a:r>
              <a:rPr lang="en-US" dirty="0" smtClean="0">
                <a:ea typeface="ＭＳ Ｐゴシック" pitchFamily="34" charset="-128"/>
              </a:rPr>
              <a:t>      </a:t>
            </a:r>
            <a:r>
              <a:rPr lang="en-US" dirty="0" smtClean="0">
                <a:ea typeface="ＭＳ Ｐゴシック" pitchFamily="34" charset="-128"/>
              </a:rPr>
              <a:t>with (</a:t>
            </a:r>
            <a:r>
              <a:rPr lang="en-US" dirty="0" err="1" smtClean="0">
                <a:ea typeface="ＭＳ Ｐゴシック" pitchFamily="34" charset="-128"/>
              </a:rPr>
              <a:t>expr_parse</a:t>
            </a:r>
            <a:r>
              <a:rPr lang="en-US" dirty="0" smtClean="0">
                <a:ea typeface="ＭＳ Ｐゴシック" pitchFamily="34" charset="-128"/>
              </a:rPr>
              <a:t>, more) -&gt;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dirty="0" smtClean="0">
                <a:ea typeface="ＭＳ Ｐゴシック" pitchFamily="34" charset="-128"/>
              </a:rPr>
              <a:t>match more with </a:t>
            </a:r>
            <a:r>
              <a:rPr lang="en-US" dirty="0" err="1" smtClean="0">
                <a:ea typeface="ＭＳ Ｐゴシック" pitchFamily="34" charset="-128"/>
              </a:rPr>
              <a:t>Right_parenthesis</a:t>
            </a:r>
            <a:r>
              <a:rPr lang="en-US" dirty="0" smtClean="0">
                <a:ea typeface="ＭＳ Ｐゴシック" pitchFamily="34" charset="-128"/>
              </a:rPr>
              <a:t> :: rest -&gt;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dirty="0" smtClean="0">
                <a:ea typeface="ＭＳ Ｐゴシック" pitchFamily="34" charset="-128"/>
              </a:rPr>
              <a:t> (</a:t>
            </a:r>
            <a:r>
              <a:rPr lang="en-US" dirty="0" err="1" smtClean="0">
                <a:ea typeface="ＭＳ Ｐゴシック" pitchFamily="34" charset="-128"/>
              </a:rPr>
              <a:t>Parenthesized_Expr_as_Factor</a:t>
            </a:r>
            <a:r>
              <a:rPr lang="en-US" dirty="0" smtClean="0">
                <a:ea typeface="ＭＳ Ｐゴシック" pitchFamily="34" charset="-128"/>
              </a:rPr>
              <a:t>  </a:t>
            </a:r>
            <a:r>
              <a:rPr lang="en-US" dirty="0" err="1" smtClean="0">
                <a:ea typeface="ＭＳ Ｐゴシック" pitchFamily="34" charset="-128"/>
              </a:rPr>
              <a:t>expr_parse</a:t>
            </a:r>
            <a:r>
              <a:rPr lang="en-US" dirty="0" smtClean="0">
                <a:ea typeface="ＭＳ Ｐゴシック" pitchFamily="34" charset="-128"/>
              </a:rPr>
              <a:t>,  rest)</a:t>
            </a:r>
          </a:p>
          <a:p>
            <a:pPr eaLnBrk="1" hangingPunct="1">
              <a:spcBef>
                <a:spcPts val="0"/>
              </a:spcBef>
              <a:buNone/>
            </a:pPr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11" name="Line 6"/>
          <p:cNvSpPr>
            <a:spLocks noChangeShapeType="1"/>
          </p:cNvSpPr>
          <p:nvPr/>
        </p:nvSpPr>
        <p:spPr bwMode="auto">
          <a:xfrm flipV="1">
            <a:off x="4419600" y="1828800"/>
            <a:ext cx="2362200" cy="2133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3221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400800" y="5410200"/>
            <a:ext cx="2019300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6"/>
          <p:cNvSpPr>
            <a:spLocks noChangeShapeType="1"/>
          </p:cNvSpPr>
          <p:nvPr/>
        </p:nvSpPr>
        <p:spPr bwMode="auto">
          <a:xfrm flipH="1" flipV="1">
            <a:off x="6781800" y="1905000"/>
            <a:ext cx="495300" cy="349994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685800" y="5410200"/>
            <a:ext cx="5562600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889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F22F21EC-4650-4E95-B2C2-BA585B2E0705}" type="datetime1">
              <a:rPr lang="en-US" sz="1400">
                <a:latin typeface="Tahoma" pitchFamily="34" charset="0"/>
              </a:rPr>
              <a:pPr/>
              <a:t>6/30/2013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378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995C6539-54C4-4B96-B71B-AC00218A9656}" type="slidenum">
              <a:rPr lang="en-US" sz="1400">
                <a:latin typeface="Tahoma" pitchFamily="34" charset="0"/>
              </a:rPr>
              <a:pPr/>
              <a:t>27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en-US" dirty="0" smtClean="0">
                <a:ea typeface="ＭＳ Ｐゴシック" pitchFamily="34" charset="-128"/>
              </a:rPr>
              <a:t>Parsing Factor as </a:t>
            </a:r>
            <a:r>
              <a:rPr lang="en-US" dirty="0" smtClean="0">
                <a:ea typeface="ＭＳ Ｐゴシック" pitchFamily="34" charset="-128"/>
              </a:rPr>
              <a:t>Parenthesized </a:t>
            </a:r>
            <a:r>
              <a:rPr lang="en-US" dirty="0" err="1" smtClean="0">
                <a:ea typeface="ＭＳ Ｐゴシック" pitchFamily="34" charset="-128"/>
              </a:rPr>
              <a:t>Expr</a:t>
            </a:r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37893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None/>
            </a:pPr>
            <a:r>
              <a:rPr lang="en-US" sz="3600" dirty="0" smtClean="0">
                <a:ea typeface="ＭＳ Ｐゴシック" pitchFamily="34" charset="-128"/>
              </a:rPr>
              <a:t>&lt;factor&gt; ::= &lt;id&gt; | ( &lt;</a:t>
            </a:r>
            <a:r>
              <a:rPr lang="en-US" sz="3600" dirty="0" err="1" smtClean="0">
                <a:ea typeface="ＭＳ Ｐゴシック" pitchFamily="34" charset="-128"/>
              </a:rPr>
              <a:t>expr</a:t>
            </a:r>
            <a:r>
              <a:rPr lang="en-US" sz="3600" dirty="0" smtClean="0">
                <a:ea typeface="ＭＳ Ｐゴシック" pitchFamily="34" charset="-128"/>
              </a:rPr>
              <a:t>&gt; )</a:t>
            </a:r>
          </a:p>
          <a:p>
            <a:pPr algn="ctr" eaLnBrk="1" hangingPunct="1">
              <a:buFont typeface="Wingdings" pitchFamily="2" charset="2"/>
              <a:buNone/>
            </a:pPr>
            <a:endParaRPr lang="en-US" sz="2400" dirty="0" smtClean="0">
              <a:ea typeface="ＭＳ Ｐゴシック" pitchFamily="34" charset="-128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and </a:t>
            </a:r>
            <a:r>
              <a:rPr lang="en-US" dirty="0" smtClean="0">
                <a:ea typeface="ＭＳ Ｐゴシック" pitchFamily="34" charset="-128"/>
              </a:rPr>
              <a:t>factor </a:t>
            </a:r>
            <a:r>
              <a:rPr lang="en-US" dirty="0" smtClean="0">
                <a:ea typeface="ＭＳ Ｐゴシック" pitchFamily="34" charset="-128"/>
              </a:rPr>
              <a:t>tokens =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smtClean="0">
                <a:ea typeface="ＭＳ Ｐゴシック" pitchFamily="34" charset="-128"/>
              </a:rPr>
              <a:t> match tokens …</a:t>
            </a:r>
            <a:endParaRPr lang="en-US" dirty="0" smtClean="0">
              <a:ea typeface="ＭＳ Ｐゴシック" pitchFamily="34" charset="-128"/>
            </a:endParaRPr>
          </a:p>
          <a:p>
            <a:pPr eaLnBrk="1" hangingPunct="1">
              <a:spcBef>
                <a:spcPts val="0"/>
              </a:spcBef>
              <a:buNone/>
            </a:pPr>
            <a:r>
              <a:rPr lang="en-US" dirty="0" smtClean="0">
                <a:ea typeface="ＭＳ Ｐゴシック" pitchFamily="34" charset="-128"/>
              </a:rPr>
              <a:t>| </a:t>
            </a:r>
            <a:r>
              <a:rPr lang="en-US" dirty="0" smtClean="0">
                <a:ea typeface="ＭＳ Ｐゴシック" pitchFamily="34" charset="-128"/>
              </a:rPr>
              <a:t>(</a:t>
            </a:r>
            <a:r>
              <a:rPr lang="en-US" dirty="0" err="1" smtClean="0">
                <a:ea typeface="ＭＳ Ｐゴシック" pitchFamily="34" charset="-128"/>
              </a:rPr>
              <a:t>Left_parenthesis</a:t>
            </a:r>
            <a:r>
              <a:rPr lang="en-US" dirty="0" smtClean="0">
                <a:ea typeface="ＭＳ Ｐゴシック" pitchFamily="34" charset="-128"/>
              </a:rPr>
              <a:t> :: </a:t>
            </a:r>
            <a:r>
              <a:rPr lang="en-US" dirty="0" err="1" smtClean="0">
                <a:ea typeface="ＭＳ Ｐゴシック" pitchFamily="34" charset="-128"/>
              </a:rPr>
              <a:t>more_tokens</a:t>
            </a:r>
            <a:r>
              <a:rPr lang="en-US" dirty="0" smtClean="0">
                <a:ea typeface="ＭＳ Ｐゴシック" pitchFamily="34" charset="-128"/>
              </a:rPr>
              <a:t>) -&gt;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dirty="0" smtClean="0">
                <a:ea typeface="ＭＳ Ｐゴシック" pitchFamily="34" charset="-128"/>
              </a:rPr>
              <a:t>    (match </a:t>
            </a:r>
            <a:r>
              <a:rPr lang="en-US" dirty="0" err="1" smtClean="0">
                <a:ea typeface="ＭＳ Ｐゴシック" pitchFamily="34" charset="-128"/>
              </a:rPr>
              <a:t>expr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err="1" smtClean="0">
                <a:ea typeface="ＭＳ Ｐゴシック" pitchFamily="34" charset="-128"/>
              </a:rPr>
              <a:t>more_tokens</a:t>
            </a:r>
            <a:r>
              <a:rPr lang="en-US" dirty="0" smtClean="0">
                <a:ea typeface="ＭＳ Ｐゴシック" pitchFamily="34" charset="-128"/>
              </a:rPr>
              <a:t> 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dirty="0">
                <a:ea typeface="ＭＳ Ｐゴシック" pitchFamily="34" charset="-128"/>
              </a:rPr>
              <a:t> </a:t>
            </a:r>
            <a:r>
              <a:rPr lang="en-US" dirty="0" smtClean="0">
                <a:ea typeface="ＭＳ Ｐゴシック" pitchFamily="34" charset="-128"/>
              </a:rPr>
              <a:t>      </a:t>
            </a:r>
            <a:r>
              <a:rPr lang="en-US" dirty="0" smtClean="0">
                <a:ea typeface="ＭＳ Ｐゴシック" pitchFamily="34" charset="-128"/>
              </a:rPr>
              <a:t>with (</a:t>
            </a:r>
            <a:r>
              <a:rPr lang="en-US" dirty="0" err="1" smtClean="0">
                <a:ea typeface="ＭＳ Ｐゴシック" pitchFamily="34" charset="-128"/>
              </a:rPr>
              <a:t>expr_parse</a:t>
            </a:r>
            <a:r>
              <a:rPr lang="en-US" dirty="0" smtClean="0">
                <a:ea typeface="ＭＳ Ｐゴシック" pitchFamily="34" charset="-128"/>
              </a:rPr>
              <a:t>, more) -&gt;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dirty="0" smtClean="0">
                <a:ea typeface="ＭＳ Ｐゴシック" pitchFamily="34" charset="-128"/>
              </a:rPr>
              <a:t>match more with </a:t>
            </a:r>
            <a:r>
              <a:rPr lang="en-US" dirty="0" err="1" smtClean="0">
                <a:ea typeface="ＭＳ Ｐゴシック" pitchFamily="34" charset="-128"/>
              </a:rPr>
              <a:t>Right_parenthesis</a:t>
            </a:r>
            <a:r>
              <a:rPr lang="en-US" dirty="0" smtClean="0">
                <a:ea typeface="ＭＳ Ｐゴシック" pitchFamily="34" charset="-128"/>
              </a:rPr>
              <a:t> :: rest -&gt;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dirty="0" smtClean="0">
                <a:ea typeface="ＭＳ Ｐゴシック" pitchFamily="34" charset="-128"/>
              </a:rPr>
              <a:t> (</a:t>
            </a:r>
            <a:r>
              <a:rPr lang="en-US" dirty="0" err="1" smtClean="0">
                <a:ea typeface="ＭＳ Ｐゴシック" pitchFamily="34" charset="-128"/>
              </a:rPr>
              <a:t>Parenthesized_Expr_as_Factor</a:t>
            </a:r>
            <a:r>
              <a:rPr lang="en-US" dirty="0" smtClean="0">
                <a:ea typeface="ＭＳ Ｐゴシック" pitchFamily="34" charset="-128"/>
              </a:rPr>
              <a:t>  </a:t>
            </a:r>
            <a:r>
              <a:rPr lang="en-US" dirty="0" err="1" smtClean="0">
                <a:ea typeface="ＭＳ Ｐゴシック" pitchFamily="34" charset="-128"/>
              </a:rPr>
              <a:t>expr_parse</a:t>
            </a:r>
            <a:r>
              <a:rPr lang="en-US" dirty="0" smtClean="0">
                <a:ea typeface="ＭＳ Ｐゴシック" pitchFamily="34" charset="-128"/>
              </a:rPr>
              <a:t>,  rest)</a:t>
            </a:r>
          </a:p>
          <a:p>
            <a:pPr eaLnBrk="1" hangingPunct="1">
              <a:spcBef>
                <a:spcPts val="0"/>
              </a:spcBef>
              <a:buNone/>
            </a:pPr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 flipV="1">
            <a:off x="3733799" y="1905000"/>
            <a:ext cx="2057401" cy="3505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" name="Line 6"/>
          <p:cNvSpPr>
            <a:spLocks noChangeShapeType="1"/>
          </p:cNvSpPr>
          <p:nvPr/>
        </p:nvSpPr>
        <p:spPr bwMode="auto">
          <a:xfrm flipV="1">
            <a:off x="3733800" y="1905000"/>
            <a:ext cx="3886200" cy="3505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3619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1EAB5623-AC03-4315-9AD8-B44742BDDC11}" type="datetime1">
              <a:rPr lang="en-US" sz="1400">
                <a:latin typeface="Tahoma" pitchFamily="34" charset="0"/>
              </a:rPr>
              <a:pPr/>
              <a:t>6/30/2013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409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C12F41D6-9D32-432D-A4BD-F3DA9470EA07}" type="slidenum">
              <a:rPr lang="en-US" sz="1400">
                <a:latin typeface="Tahoma" pitchFamily="34" charset="0"/>
              </a:rPr>
              <a:pPr/>
              <a:t>28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>
                <a:ea typeface="ＭＳ Ｐゴシック" pitchFamily="34" charset="-128"/>
              </a:rPr>
              <a:t>Error Cases</a:t>
            </a:r>
          </a:p>
        </p:txBody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8229600" cy="4648200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What if no matching right parenthesis?</a:t>
            </a:r>
            <a:br>
              <a:rPr lang="en-US" smtClean="0">
                <a:ea typeface="ＭＳ Ｐゴシック" pitchFamily="34" charset="-128"/>
              </a:rPr>
            </a:br>
            <a:endParaRPr lang="en-US" smtClean="0">
              <a:ea typeface="ＭＳ Ｐゴシック" pitchFamily="34" charset="-128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ea typeface="ＭＳ Ｐゴシック" pitchFamily="34" charset="-128"/>
              </a:rPr>
              <a:t>    | _ -&gt; raise (Failure "No matching rparen") ))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>
              <a:ea typeface="ＭＳ Ｐゴシック" pitchFamily="34" charset="-128"/>
            </a:endParaRP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What if no leading id or left parenthesis?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ea typeface="ＭＳ Ｐゴシック" pitchFamily="34" charset="-128"/>
              </a:rPr>
              <a:t> | _ -&gt; raise (Failure "No id or lparen" ));;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2542DDCC-5D74-49CF-80F7-E2326984F054}" type="datetime1">
              <a:rPr lang="en-US" sz="1400">
                <a:latin typeface="Tahoma" pitchFamily="34" charset="0"/>
              </a:rPr>
              <a:pPr/>
              <a:t>6/30/2013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419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67A9CE64-A874-4033-8550-C1AED6A9B12F}" type="slidenum">
              <a:rPr lang="en-US" sz="1400">
                <a:latin typeface="Tahoma" pitchFamily="34" charset="0"/>
              </a:rPr>
              <a:pPr/>
              <a:t>29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en-US" sz="4000" dirty="0" smtClean="0">
                <a:ea typeface="ＭＳ Ｐゴシック" pitchFamily="34" charset="-128"/>
              </a:rPr>
              <a:t>( a + b ) * c </a:t>
            </a:r>
            <a:r>
              <a:rPr lang="en-US" sz="4000" dirty="0" smtClean="0">
                <a:ea typeface="ＭＳ Ｐゴシック" pitchFamily="34" charset="-128"/>
              </a:rPr>
              <a:t>–</a:t>
            </a:r>
            <a:r>
              <a:rPr lang="en-US" sz="4000" dirty="0" smtClean="0">
                <a:ea typeface="ＭＳ Ｐゴシック" pitchFamily="34" charset="-128"/>
              </a:rPr>
              <a:t> </a:t>
            </a:r>
            <a:r>
              <a:rPr lang="en-US" sz="4000" dirty="0" smtClean="0">
                <a:ea typeface="ＭＳ Ｐゴシック" pitchFamily="34" charset="-128"/>
              </a:rPr>
              <a:t>d</a:t>
            </a:r>
          </a:p>
        </p:txBody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3600" dirty="0" err="1" smtClean="0">
                <a:solidFill>
                  <a:schemeClr val="tx2"/>
                </a:solidFill>
                <a:ea typeface="ＭＳ Ｐゴシック" pitchFamily="34" charset="-128"/>
              </a:rPr>
              <a:t>expr</a:t>
            </a:r>
            <a:r>
              <a:rPr lang="en-US" sz="3600" dirty="0" smtClean="0">
                <a:solidFill>
                  <a:schemeClr val="tx2"/>
                </a:solidFill>
                <a:ea typeface="ＭＳ Ｐゴシック" pitchFamily="34" charset="-128"/>
              </a:rPr>
              <a:t> [</a:t>
            </a:r>
            <a:r>
              <a:rPr lang="en-US" sz="3600" dirty="0" err="1" smtClean="0">
                <a:solidFill>
                  <a:schemeClr val="tx2"/>
                </a:solidFill>
                <a:ea typeface="ＭＳ Ｐゴシック" pitchFamily="34" charset="-128"/>
              </a:rPr>
              <a:t>Left_parenthesis</a:t>
            </a:r>
            <a:r>
              <a:rPr lang="en-US" sz="3600" dirty="0" smtClean="0">
                <a:solidFill>
                  <a:schemeClr val="tx2"/>
                </a:solidFill>
                <a:ea typeface="ＭＳ Ｐゴシック" pitchFamily="34" charset="-128"/>
              </a:rPr>
              <a:t>; </a:t>
            </a:r>
            <a:r>
              <a:rPr lang="en-US" sz="3600" dirty="0" err="1" smtClean="0">
                <a:solidFill>
                  <a:schemeClr val="tx2"/>
                </a:solidFill>
                <a:ea typeface="ＭＳ Ｐゴシック" pitchFamily="34" charset="-128"/>
              </a:rPr>
              <a:t>Id_token</a:t>
            </a:r>
            <a:r>
              <a:rPr lang="en-US" sz="3600" dirty="0" smtClean="0">
                <a:solidFill>
                  <a:schemeClr val="tx2"/>
                </a:solidFill>
                <a:ea typeface="ＭＳ Ｐゴシック" pitchFamily="34" charset="-128"/>
              </a:rPr>
              <a:t> "</a:t>
            </a:r>
            <a:r>
              <a:rPr lang="en-US" sz="3600" dirty="0" smtClean="0">
                <a:solidFill>
                  <a:schemeClr val="tx2"/>
                </a:solidFill>
                <a:ea typeface="ＭＳ Ｐゴシック" pitchFamily="34" charset="-128"/>
              </a:rPr>
              <a:t>a"</a:t>
            </a:r>
            <a:r>
              <a:rPr lang="en-US" altLang="ja-JP" sz="3600" dirty="0" smtClean="0">
                <a:solidFill>
                  <a:schemeClr val="tx2"/>
                </a:solidFill>
                <a:ea typeface="ＭＳ Ｐゴシック" pitchFamily="34" charset="-128"/>
              </a:rPr>
              <a:t>; </a:t>
            </a:r>
            <a:r>
              <a:rPr lang="en-US" altLang="ja-JP" sz="3600" dirty="0" err="1" smtClean="0">
                <a:solidFill>
                  <a:schemeClr val="tx2"/>
                </a:solidFill>
                <a:ea typeface="ＭＳ Ｐゴシック" pitchFamily="34" charset="-128"/>
              </a:rPr>
              <a:t>Plus_token</a:t>
            </a:r>
            <a:r>
              <a:rPr lang="en-US" altLang="ja-JP" sz="3600" dirty="0" smtClean="0">
                <a:solidFill>
                  <a:schemeClr val="tx2"/>
                </a:solidFill>
                <a:ea typeface="ＭＳ Ｐゴシック" pitchFamily="34" charset="-128"/>
              </a:rPr>
              <a:t>; </a:t>
            </a:r>
            <a:r>
              <a:rPr lang="en-US" altLang="ja-JP" sz="3600" dirty="0" err="1" smtClean="0">
                <a:solidFill>
                  <a:schemeClr val="tx2"/>
                </a:solidFill>
                <a:ea typeface="ＭＳ Ｐゴシック" pitchFamily="34" charset="-128"/>
              </a:rPr>
              <a:t>Id_token</a:t>
            </a:r>
            <a:r>
              <a:rPr lang="en-US" altLang="ja-JP" sz="3600" dirty="0" smtClean="0">
                <a:solidFill>
                  <a:schemeClr val="tx2"/>
                </a:solidFill>
                <a:ea typeface="ＭＳ Ｐゴシック" pitchFamily="34" charset="-128"/>
              </a:rPr>
              <a:t> "</a:t>
            </a:r>
            <a:r>
              <a:rPr lang="en-US" altLang="ja-JP" sz="3600" dirty="0" smtClean="0">
                <a:solidFill>
                  <a:schemeClr val="tx2"/>
                </a:solidFill>
                <a:ea typeface="ＭＳ Ｐゴシック" pitchFamily="34" charset="-128"/>
              </a:rPr>
              <a:t>b";</a:t>
            </a:r>
            <a:r>
              <a:rPr lang="en-US" altLang="ja-JP" sz="3600" dirty="0" smtClean="0">
                <a:solidFill>
                  <a:schemeClr val="tx2"/>
                </a:solidFill>
                <a:ea typeface="ＭＳ Ｐゴシック" pitchFamily="34" charset="-128"/>
              </a:rPr>
              <a:t/>
            </a:r>
            <a:br>
              <a:rPr lang="en-US" altLang="ja-JP" sz="3600" dirty="0" smtClean="0">
                <a:solidFill>
                  <a:schemeClr val="tx2"/>
                </a:solidFill>
                <a:ea typeface="ＭＳ Ｐゴシック" pitchFamily="34" charset="-128"/>
              </a:rPr>
            </a:br>
            <a:r>
              <a:rPr lang="en-US" altLang="ja-JP" sz="3600" dirty="0" err="1" smtClean="0">
                <a:solidFill>
                  <a:schemeClr val="tx2"/>
                </a:solidFill>
                <a:ea typeface="ＭＳ Ｐゴシック" pitchFamily="34" charset="-128"/>
              </a:rPr>
              <a:t>Right_parenthesis</a:t>
            </a:r>
            <a:r>
              <a:rPr lang="en-US" altLang="ja-JP" sz="3600" dirty="0" smtClean="0">
                <a:solidFill>
                  <a:schemeClr val="tx2"/>
                </a:solidFill>
                <a:ea typeface="ＭＳ Ｐゴシック" pitchFamily="34" charset="-128"/>
              </a:rPr>
              <a:t>; </a:t>
            </a:r>
            <a:r>
              <a:rPr lang="en-US" altLang="ja-JP" sz="3600" dirty="0" err="1" smtClean="0">
                <a:solidFill>
                  <a:schemeClr val="tx2"/>
                </a:solidFill>
                <a:ea typeface="ＭＳ Ｐゴシック" pitchFamily="34" charset="-128"/>
              </a:rPr>
              <a:t>Times_token</a:t>
            </a:r>
            <a:r>
              <a:rPr lang="en-US" altLang="ja-JP" sz="3600" dirty="0" smtClean="0">
                <a:solidFill>
                  <a:schemeClr val="tx2"/>
                </a:solidFill>
                <a:ea typeface="ＭＳ Ｐゴシック" pitchFamily="34" charset="-128"/>
              </a:rPr>
              <a:t>; </a:t>
            </a:r>
            <a:r>
              <a:rPr lang="en-US" altLang="ja-JP" sz="3600" dirty="0" err="1" smtClean="0">
                <a:solidFill>
                  <a:schemeClr val="tx2"/>
                </a:solidFill>
                <a:ea typeface="ＭＳ Ｐゴシック" pitchFamily="34" charset="-128"/>
              </a:rPr>
              <a:t>Id_token</a:t>
            </a:r>
            <a:r>
              <a:rPr lang="en-US" altLang="ja-JP" sz="3600" dirty="0" smtClean="0">
                <a:solidFill>
                  <a:schemeClr val="tx2"/>
                </a:solidFill>
                <a:ea typeface="ＭＳ Ｐゴシック" pitchFamily="34" charset="-128"/>
              </a:rPr>
              <a:t> </a:t>
            </a:r>
            <a:r>
              <a:rPr lang="en-US" altLang="ja-JP" sz="3600" dirty="0" smtClean="0">
                <a:solidFill>
                  <a:schemeClr val="tx2"/>
                </a:solidFill>
                <a:ea typeface="ＭＳ Ｐゴシック" pitchFamily="34" charset="-128"/>
              </a:rPr>
              <a:t>"c"; </a:t>
            </a:r>
            <a:r>
              <a:rPr lang="en-US" altLang="ja-JP" sz="3600" dirty="0" err="1" smtClean="0">
                <a:solidFill>
                  <a:schemeClr val="tx2"/>
                </a:solidFill>
                <a:ea typeface="ＭＳ Ｐゴシック" pitchFamily="34" charset="-128"/>
              </a:rPr>
              <a:t>Minus_token</a:t>
            </a:r>
            <a:r>
              <a:rPr lang="en-US" altLang="ja-JP" sz="3600" dirty="0" smtClean="0">
                <a:solidFill>
                  <a:schemeClr val="tx2"/>
                </a:solidFill>
                <a:ea typeface="ＭＳ Ｐゴシック" pitchFamily="34" charset="-128"/>
              </a:rPr>
              <a:t>;       </a:t>
            </a:r>
            <a:r>
              <a:rPr lang="en-US" altLang="ja-JP" sz="3600" dirty="0" err="1" smtClean="0">
                <a:solidFill>
                  <a:schemeClr val="tx2"/>
                </a:solidFill>
                <a:ea typeface="ＭＳ Ｐゴシック" pitchFamily="34" charset="-128"/>
              </a:rPr>
              <a:t>Id_token</a:t>
            </a:r>
            <a:r>
              <a:rPr lang="en-US" altLang="ja-JP" sz="3600" dirty="0" smtClean="0">
                <a:solidFill>
                  <a:schemeClr val="tx2"/>
                </a:solidFill>
                <a:ea typeface="ＭＳ Ｐゴシック" pitchFamily="34" charset="-128"/>
              </a:rPr>
              <a:t> "d"];;</a:t>
            </a:r>
            <a:r>
              <a:rPr lang="en-US" altLang="ja-JP" sz="3600" dirty="0" smtClean="0">
                <a:ea typeface="ＭＳ Ｐゴシック" pitchFamily="34" charset="-128"/>
              </a:rPr>
              <a:t/>
            </a:r>
            <a:br>
              <a:rPr lang="en-US" altLang="ja-JP" sz="3600" dirty="0" smtClean="0">
                <a:ea typeface="ＭＳ Ｐゴシック" pitchFamily="34" charset="-128"/>
              </a:rPr>
            </a:br>
            <a:r>
              <a:rPr lang="en-US" altLang="ja-JP" sz="3600" dirty="0" smtClean="0">
                <a:ea typeface="ＭＳ Ｐゴシック" pitchFamily="34" charset="-128"/>
              </a:rPr>
              <a:t/>
            </a:r>
            <a:br>
              <a:rPr lang="en-US" altLang="ja-JP" sz="3600" dirty="0" smtClean="0">
                <a:ea typeface="ＭＳ Ｐゴシック" pitchFamily="34" charset="-128"/>
              </a:rPr>
            </a:br>
            <a:endParaRPr lang="en-US" sz="3600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8CFD5F96-9C32-45CC-9600-469461F655C5}" type="datetime1">
              <a:rPr lang="en-US" sz="1400">
                <a:latin typeface="Tahoma" pitchFamily="34" charset="0"/>
              </a:rPr>
              <a:pPr/>
              <a:t>6/30/2013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430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6B25F038-0801-4764-8E81-7425680BE3F9}" type="slidenum">
              <a:rPr lang="en-US" sz="1400">
                <a:latin typeface="Tahoma" pitchFamily="34" charset="0"/>
              </a:rPr>
              <a:pPr/>
              <a:t>30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en-US" sz="4000" dirty="0" smtClean="0">
                <a:ea typeface="ＭＳ Ｐゴシック" pitchFamily="34" charset="-128"/>
              </a:rPr>
              <a:t>( a + b ) * c </a:t>
            </a:r>
            <a:r>
              <a:rPr lang="en-US" sz="4000" dirty="0" smtClean="0">
                <a:ea typeface="ＭＳ Ｐゴシック" pitchFamily="34" charset="-128"/>
              </a:rPr>
              <a:t>–</a:t>
            </a:r>
            <a:r>
              <a:rPr lang="en-US" sz="4000" dirty="0" smtClean="0">
                <a:ea typeface="ＭＳ Ｐゴシック" pitchFamily="34" charset="-128"/>
              </a:rPr>
              <a:t> </a:t>
            </a:r>
            <a:r>
              <a:rPr lang="en-US" sz="4000" dirty="0" smtClean="0">
                <a:ea typeface="ＭＳ Ｐゴシック" pitchFamily="34" charset="-128"/>
              </a:rPr>
              <a:t>d</a:t>
            </a:r>
          </a:p>
        </p:txBody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8458200" cy="4648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800" smtClean="0">
                <a:ea typeface="ＭＳ Ｐゴシック" pitchFamily="34" charset="-128"/>
              </a:rPr>
              <a:t>- : expr * token list =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800" smtClean="0">
                <a:ea typeface="ＭＳ Ｐゴシック" pitchFamily="34" charset="-128"/>
              </a:rPr>
              <a:t>(Minus_Expr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800" smtClean="0">
                <a:ea typeface="ＭＳ Ｐゴシック" pitchFamily="34" charset="-128"/>
              </a:rPr>
              <a:t>  (Mult_Term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800" smtClean="0">
                <a:ea typeface="ＭＳ Ｐゴシック" pitchFamily="34" charset="-128"/>
              </a:rPr>
              <a:t>    (Parenthesized_Expr_as_Factor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800" smtClean="0">
                <a:ea typeface="ＭＳ Ｐゴシック" pitchFamily="34" charset="-128"/>
              </a:rPr>
              <a:t>      (Plus_Expr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800" smtClean="0">
                <a:ea typeface="ＭＳ Ｐゴシック" pitchFamily="34" charset="-128"/>
              </a:rPr>
              <a:t>        (Factor_as_Term (Id_as_Factor "a"),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800" smtClean="0">
                <a:ea typeface="ＭＳ Ｐゴシック" pitchFamily="34" charset="-128"/>
              </a:rPr>
              <a:t>         Term_as_Expr (Factor_as_Term (Id_as_Factor "b")))),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800" smtClean="0">
                <a:ea typeface="ＭＳ Ｐゴシック" pitchFamily="34" charset="-128"/>
              </a:rPr>
              <a:t>     Factor_as_Term (Id_as_Factor "c")),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800" smtClean="0">
                <a:ea typeface="ＭＳ Ｐゴシック" pitchFamily="34" charset="-128"/>
              </a:rPr>
              <a:t>   Term_as_Expr (Factor_as_Term (Id_as_Factor "d"))),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800" smtClean="0">
                <a:ea typeface="ＭＳ Ｐゴシック" pitchFamily="34" charset="-128"/>
              </a:rPr>
              <a:t> [])</a:t>
            </a:r>
            <a:endParaRPr lang="en-US" sz="2400" smtClean="0">
              <a:solidFill>
                <a:srgbClr val="FF3399"/>
              </a:solidFill>
              <a:ea typeface="ＭＳ Ｐゴシック" pitchFamily="34" charset="-128"/>
            </a:endParaRPr>
          </a:p>
        </p:txBody>
      </p:sp>
      <p:sp>
        <p:nvSpPr>
          <p:cNvPr id="43013" name="Rectangle 4"/>
          <p:cNvSpPr>
            <a:spLocks noChangeArrowheads="1"/>
          </p:cNvSpPr>
          <p:nvPr/>
        </p:nvSpPr>
        <p:spPr bwMode="auto">
          <a:xfrm>
            <a:off x="2498725" y="11172825"/>
            <a:ext cx="30797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>
              <a:solidFill>
                <a:srgbClr val="FF0080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BDA77D19-DC0B-4940-9C4C-3AECA06ECCDC}" type="datetime1">
              <a:rPr lang="en-US" sz="1400">
                <a:latin typeface="Tahoma" pitchFamily="34" charset="0"/>
              </a:rPr>
              <a:pPr/>
              <a:t>6/30/2013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440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E08EFC09-C81E-4DCA-91D6-6FC6EC4FFD5A}" type="slidenum">
              <a:rPr lang="en-US" sz="1400">
                <a:latin typeface="Tahoma" pitchFamily="34" charset="0"/>
              </a:rPr>
              <a:pPr/>
              <a:t>31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en-US" sz="4000" dirty="0" smtClean="0">
                <a:ea typeface="ＭＳ Ｐゴシック" pitchFamily="34" charset="-128"/>
              </a:rPr>
              <a:t>( a + b ) * c – d</a:t>
            </a:r>
          </a:p>
        </p:txBody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143000"/>
            <a:ext cx="8991600" cy="5334000"/>
          </a:xfrm>
        </p:spPr>
        <p:txBody>
          <a:bodyPr/>
          <a:lstStyle/>
          <a:p>
            <a:pPr eaLnBrk="1" hangingPunct="1">
              <a:lnSpc>
                <a:spcPct val="50000"/>
              </a:lnSpc>
              <a:spcBef>
                <a:spcPct val="50000"/>
              </a:spcBef>
              <a:buFont typeface="Wingdings" pitchFamily="2" charset="2"/>
              <a:buNone/>
            </a:pPr>
            <a:endParaRPr lang="en-US" sz="700" dirty="0" smtClean="0">
              <a:ea typeface="ＭＳ Ｐゴシック" pitchFamily="34" charset="-128"/>
            </a:endParaRP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sz="2800" dirty="0" smtClean="0">
                <a:ea typeface="ＭＳ Ｐゴシック" pitchFamily="34" charset="-128"/>
              </a:rPr>
              <a:t>				               &lt;</a:t>
            </a:r>
            <a:r>
              <a:rPr lang="en-US" sz="2800" dirty="0" err="1" smtClean="0">
                <a:ea typeface="ＭＳ Ｐゴシック" pitchFamily="34" charset="-128"/>
              </a:rPr>
              <a:t>expr</a:t>
            </a:r>
            <a:r>
              <a:rPr lang="en-US" sz="2800" dirty="0" smtClean="0">
                <a:ea typeface="ＭＳ Ｐゴシック" pitchFamily="34" charset="-128"/>
              </a:rPr>
              <a:t>&gt;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None/>
            </a:pPr>
            <a:r>
              <a:rPr lang="en-US" sz="2800" dirty="0" smtClean="0">
                <a:ea typeface="ＭＳ Ｐゴシック" pitchFamily="34" charset="-128"/>
              </a:rPr>
              <a:t>			           &lt;term&gt; </a:t>
            </a:r>
            <a:r>
              <a:rPr lang="en-US" sz="2800" dirty="0" smtClean="0">
                <a:ea typeface="ＭＳ Ｐゴシック" pitchFamily="34" charset="-128"/>
              </a:rPr>
              <a:t>       </a:t>
            </a:r>
            <a:r>
              <a:rPr lang="en-US" sz="2800" dirty="0" smtClean="0">
                <a:ea typeface="ＭＳ Ｐゴシック" pitchFamily="34" charset="-128"/>
              </a:rPr>
              <a:t>–</a:t>
            </a:r>
            <a:r>
              <a:rPr lang="en-US" sz="2800" dirty="0" smtClean="0">
                <a:ea typeface="ＭＳ Ｐゴシック" pitchFamily="34" charset="-128"/>
              </a:rPr>
              <a:t>      </a:t>
            </a:r>
            <a:r>
              <a:rPr lang="en-US" sz="2800" dirty="0" smtClean="0">
                <a:ea typeface="ＭＳ Ｐゴシック" pitchFamily="34" charset="-128"/>
              </a:rPr>
              <a:t>&lt;</a:t>
            </a:r>
            <a:r>
              <a:rPr lang="en-US" sz="2800" dirty="0" err="1" smtClean="0">
                <a:ea typeface="ＭＳ Ｐゴシック" pitchFamily="34" charset="-128"/>
              </a:rPr>
              <a:t>expr</a:t>
            </a:r>
            <a:r>
              <a:rPr lang="en-US" sz="2800" dirty="0" smtClean="0">
                <a:ea typeface="ＭＳ Ｐゴシック" pitchFamily="34" charset="-128"/>
              </a:rPr>
              <a:t>&gt;</a:t>
            </a:r>
          </a:p>
          <a:p>
            <a:pPr lvl="1" eaLnBrk="1" hangingPunct="1">
              <a:lnSpc>
                <a:spcPct val="8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            &lt;factor&gt;   *    &lt;term&gt;      &lt;term&gt;</a:t>
            </a:r>
          </a:p>
          <a:p>
            <a:pPr lvl="1" eaLnBrk="1" hangingPunct="1">
              <a:lnSpc>
                <a:spcPct val="8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      (     &lt;</a:t>
            </a:r>
            <a:r>
              <a:rPr lang="en-US" dirty="0" err="1" smtClean="0">
                <a:ea typeface="ＭＳ Ｐゴシック" pitchFamily="34" charset="-128"/>
              </a:rPr>
              <a:t>expr</a:t>
            </a:r>
            <a:r>
              <a:rPr lang="en-US" dirty="0" smtClean="0">
                <a:ea typeface="ＭＳ Ｐゴシック" pitchFamily="34" charset="-128"/>
              </a:rPr>
              <a:t>&gt;     )      &lt;factor&gt;   &lt;factor&gt;</a:t>
            </a:r>
          </a:p>
          <a:p>
            <a:pPr lvl="1" eaLnBrk="1" hangingPunct="1">
              <a:lnSpc>
                <a:spcPct val="8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    &lt;term&gt;  +  &lt;</a:t>
            </a:r>
            <a:r>
              <a:rPr lang="en-US" dirty="0" err="1" smtClean="0">
                <a:ea typeface="ＭＳ Ｐゴシック" pitchFamily="34" charset="-128"/>
              </a:rPr>
              <a:t>expr</a:t>
            </a:r>
            <a:r>
              <a:rPr lang="en-US" dirty="0" smtClean="0">
                <a:ea typeface="ＭＳ Ｐゴシック" pitchFamily="34" charset="-128"/>
              </a:rPr>
              <a:t>&gt;    &lt;id&gt;          &lt;id&gt;</a:t>
            </a:r>
          </a:p>
          <a:p>
            <a:pPr lvl="1" eaLnBrk="1" hangingPunct="1">
              <a:lnSpc>
                <a:spcPct val="8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   &lt;factor&gt;     &lt;term&gt;       c               d</a:t>
            </a:r>
          </a:p>
          <a:p>
            <a:pPr lvl="1" eaLnBrk="1" hangingPunct="1">
              <a:lnSpc>
                <a:spcPct val="8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       &lt;id&gt;       &lt;factor&gt;</a:t>
            </a:r>
          </a:p>
          <a:p>
            <a:pPr lvl="1" eaLnBrk="1" hangingPunct="1">
              <a:lnSpc>
                <a:spcPct val="8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         a            &lt;id&gt;</a:t>
            </a:r>
          </a:p>
          <a:p>
            <a:pPr lvl="1" eaLnBrk="1" hangingPunct="1">
              <a:lnSpc>
                <a:spcPct val="8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                          b</a:t>
            </a:r>
          </a:p>
        </p:txBody>
      </p:sp>
      <p:grpSp>
        <p:nvGrpSpPr>
          <p:cNvPr id="44037" name="Group 30"/>
          <p:cNvGrpSpPr>
            <a:grpSpLocks/>
          </p:cNvGrpSpPr>
          <p:nvPr/>
        </p:nvGrpSpPr>
        <p:grpSpPr bwMode="auto">
          <a:xfrm>
            <a:off x="1752600" y="1752600"/>
            <a:ext cx="5410200" cy="4114800"/>
            <a:chOff x="1104" y="1104"/>
            <a:chExt cx="2928" cy="2592"/>
          </a:xfrm>
        </p:grpSpPr>
        <p:sp>
          <p:nvSpPr>
            <p:cNvPr id="44038" name="Line 4"/>
            <p:cNvSpPr>
              <a:spLocks noChangeShapeType="1"/>
            </p:cNvSpPr>
            <p:nvPr/>
          </p:nvSpPr>
          <p:spPr bwMode="auto">
            <a:xfrm flipH="1">
              <a:off x="2448" y="1104"/>
              <a:ext cx="384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4039" name="Line 5"/>
            <p:cNvSpPr>
              <a:spLocks noChangeShapeType="1"/>
            </p:cNvSpPr>
            <p:nvPr/>
          </p:nvSpPr>
          <p:spPr bwMode="auto">
            <a:xfrm>
              <a:off x="3168" y="1152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4040" name="Line 6"/>
            <p:cNvSpPr>
              <a:spLocks noChangeShapeType="1"/>
            </p:cNvSpPr>
            <p:nvPr/>
          </p:nvSpPr>
          <p:spPr bwMode="auto">
            <a:xfrm>
              <a:off x="3456" y="1104"/>
              <a:ext cx="288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4041" name="Line 7"/>
            <p:cNvSpPr>
              <a:spLocks noChangeShapeType="1"/>
            </p:cNvSpPr>
            <p:nvPr/>
          </p:nvSpPr>
          <p:spPr bwMode="auto">
            <a:xfrm flipH="1">
              <a:off x="1872" y="1488"/>
              <a:ext cx="240" cy="4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4042" name="Line 8"/>
            <p:cNvSpPr>
              <a:spLocks noChangeShapeType="1"/>
            </p:cNvSpPr>
            <p:nvPr/>
          </p:nvSpPr>
          <p:spPr bwMode="auto">
            <a:xfrm flipH="1">
              <a:off x="2304" y="1488"/>
              <a:ext cx="0" cy="4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4043" name="Line 9"/>
            <p:cNvSpPr>
              <a:spLocks noChangeShapeType="1"/>
            </p:cNvSpPr>
            <p:nvPr/>
          </p:nvSpPr>
          <p:spPr bwMode="auto">
            <a:xfrm>
              <a:off x="2496" y="1488"/>
              <a:ext cx="24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4044" name="Line 10"/>
            <p:cNvSpPr>
              <a:spLocks noChangeShapeType="1"/>
            </p:cNvSpPr>
            <p:nvPr/>
          </p:nvSpPr>
          <p:spPr bwMode="auto">
            <a:xfrm>
              <a:off x="4032" y="1488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4045" name="Line 11"/>
            <p:cNvSpPr>
              <a:spLocks noChangeShapeType="1"/>
            </p:cNvSpPr>
            <p:nvPr/>
          </p:nvSpPr>
          <p:spPr bwMode="auto">
            <a:xfrm flipH="1">
              <a:off x="1104" y="1824"/>
              <a:ext cx="384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4046" name="Line 12"/>
            <p:cNvSpPr>
              <a:spLocks noChangeShapeType="1"/>
            </p:cNvSpPr>
            <p:nvPr/>
          </p:nvSpPr>
          <p:spPr bwMode="auto">
            <a:xfrm>
              <a:off x="1632" y="1824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4047" name="Line 13"/>
            <p:cNvSpPr>
              <a:spLocks noChangeShapeType="1"/>
            </p:cNvSpPr>
            <p:nvPr/>
          </p:nvSpPr>
          <p:spPr bwMode="auto">
            <a:xfrm>
              <a:off x="1776" y="1824"/>
              <a:ext cx="432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4048" name="Line 14"/>
            <p:cNvSpPr>
              <a:spLocks noChangeShapeType="1"/>
            </p:cNvSpPr>
            <p:nvPr/>
          </p:nvSpPr>
          <p:spPr bwMode="auto">
            <a:xfrm>
              <a:off x="3024" y="1824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4049" name="Line 15"/>
            <p:cNvSpPr>
              <a:spLocks noChangeShapeType="1"/>
            </p:cNvSpPr>
            <p:nvPr/>
          </p:nvSpPr>
          <p:spPr bwMode="auto">
            <a:xfrm>
              <a:off x="3024" y="2208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4050" name="Line 16"/>
            <p:cNvSpPr>
              <a:spLocks noChangeShapeType="1"/>
            </p:cNvSpPr>
            <p:nvPr/>
          </p:nvSpPr>
          <p:spPr bwMode="auto">
            <a:xfrm>
              <a:off x="3024" y="2544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4051" name="Line 17"/>
            <p:cNvSpPr>
              <a:spLocks noChangeShapeType="1"/>
            </p:cNvSpPr>
            <p:nvPr/>
          </p:nvSpPr>
          <p:spPr bwMode="auto">
            <a:xfrm flipH="1">
              <a:off x="1248" y="2208"/>
              <a:ext cx="288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4052" name="Line 18"/>
            <p:cNvSpPr>
              <a:spLocks noChangeShapeType="1"/>
            </p:cNvSpPr>
            <p:nvPr/>
          </p:nvSpPr>
          <p:spPr bwMode="auto">
            <a:xfrm>
              <a:off x="1632" y="2208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4053" name="Line 19"/>
            <p:cNvSpPr>
              <a:spLocks noChangeShapeType="1"/>
            </p:cNvSpPr>
            <p:nvPr/>
          </p:nvSpPr>
          <p:spPr bwMode="auto">
            <a:xfrm>
              <a:off x="1824" y="2208"/>
              <a:ext cx="192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4054" name="Line 20"/>
            <p:cNvSpPr>
              <a:spLocks noChangeShapeType="1"/>
            </p:cNvSpPr>
            <p:nvPr/>
          </p:nvSpPr>
          <p:spPr bwMode="auto">
            <a:xfrm>
              <a:off x="1104" y="2544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4055" name="Line 21"/>
            <p:cNvSpPr>
              <a:spLocks noChangeShapeType="1"/>
            </p:cNvSpPr>
            <p:nvPr/>
          </p:nvSpPr>
          <p:spPr bwMode="auto">
            <a:xfrm>
              <a:off x="1104" y="288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4056" name="Line 22"/>
            <p:cNvSpPr>
              <a:spLocks noChangeShapeType="1"/>
            </p:cNvSpPr>
            <p:nvPr/>
          </p:nvSpPr>
          <p:spPr bwMode="auto">
            <a:xfrm>
              <a:off x="1104" y="3264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4057" name="Line 23"/>
            <p:cNvSpPr>
              <a:spLocks noChangeShapeType="1"/>
            </p:cNvSpPr>
            <p:nvPr/>
          </p:nvSpPr>
          <p:spPr bwMode="auto">
            <a:xfrm>
              <a:off x="2160" y="2544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4058" name="Line 24"/>
            <p:cNvSpPr>
              <a:spLocks noChangeShapeType="1"/>
            </p:cNvSpPr>
            <p:nvPr/>
          </p:nvSpPr>
          <p:spPr bwMode="auto">
            <a:xfrm>
              <a:off x="2160" y="288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4059" name="Line 25"/>
            <p:cNvSpPr>
              <a:spLocks noChangeShapeType="1"/>
            </p:cNvSpPr>
            <p:nvPr/>
          </p:nvSpPr>
          <p:spPr bwMode="auto">
            <a:xfrm>
              <a:off x="2160" y="3216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4060" name="Line 26"/>
            <p:cNvSpPr>
              <a:spLocks noChangeShapeType="1"/>
            </p:cNvSpPr>
            <p:nvPr/>
          </p:nvSpPr>
          <p:spPr bwMode="auto">
            <a:xfrm>
              <a:off x="4032" y="1824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4061" name="Line 27"/>
            <p:cNvSpPr>
              <a:spLocks noChangeShapeType="1"/>
            </p:cNvSpPr>
            <p:nvPr/>
          </p:nvSpPr>
          <p:spPr bwMode="auto">
            <a:xfrm>
              <a:off x="4032" y="2208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4062" name="Line 28"/>
            <p:cNvSpPr>
              <a:spLocks noChangeShapeType="1"/>
            </p:cNvSpPr>
            <p:nvPr/>
          </p:nvSpPr>
          <p:spPr bwMode="auto">
            <a:xfrm>
              <a:off x="4032" y="2544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4063" name="Line 29"/>
            <p:cNvSpPr>
              <a:spLocks noChangeShapeType="1"/>
            </p:cNvSpPr>
            <p:nvPr/>
          </p:nvSpPr>
          <p:spPr bwMode="auto">
            <a:xfrm>
              <a:off x="2160" y="3600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37B83DAA-2106-4FAB-B8FA-575951179B57}" type="datetime1">
              <a:rPr lang="en-US" sz="1400">
                <a:latin typeface="Tahoma" pitchFamily="34" charset="0"/>
              </a:rPr>
              <a:pPr/>
              <a:t>6/30/2013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450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B8E40479-88B5-4231-9F97-80F0766EC26B}" type="slidenum">
              <a:rPr lang="en-US" sz="1400">
                <a:latin typeface="Tahoma" pitchFamily="34" charset="0"/>
              </a:rPr>
              <a:pPr/>
              <a:t>32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en-US" smtClean="0">
                <a:ea typeface="ＭＳ Ｐゴシック" pitchFamily="34" charset="-128"/>
              </a:rPr>
              <a:t>a + b * c – d</a:t>
            </a:r>
          </a:p>
        </p:txBody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spcBef>
                <a:spcPct val="0"/>
              </a:spcBef>
              <a:buNone/>
            </a:pPr>
            <a:r>
              <a:rPr lang="en-US" sz="2800" dirty="0" smtClean="0">
                <a:ea typeface="ＭＳ Ｐゴシック" pitchFamily="34" charset="-128"/>
              </a:rPr>
              <a:t># </a:t>
            </a:r>
            <a:r>
              <a:rPr lang="en-US" sz="2800" dirty="0" err="1" smtClean="0">
                <a:solidFill>
                  <a:schemeClr val="tx2"/>
                </a:solidFill>
                <a:ea typeface="ＭＳ Ｐゴシック" pitchFamily="34" charset="-128"/>
              </a:rPr>
              <a:t>expr</a:t>
            </a:r>
            <a:r>
              <a:rPr lang="en-US" sz="2800" dirty="0" smtClean="0">
                <a:solidFill>
                  <a:schemeClr val="tx2"/>
                </a:solidFill>
                <a:ea typeface="ＭＳ Ｐゴシック" pitchFamily="34" charset="-128"/>
              </a:rPr>
              <a:t> [</a:t>
            </a:r>
            <a:r>
              <a:rPr lang="en-US" sz="2800" dirty="0" err="1" smtClean="0">
                <a:solidFill>
                  <a:schemeClr val="tx2"/>
                </a:solidFill>
                <a:ea typeface="ＭＳ Ｐゴシック" pitchFamily="34" charset="-128"/>
              </a:rPr>
              <a:t>Id_token</a:t>
            </a:r>
            <a:r>
              <a:rPr lang="en-US" sz="2800" dirty="0" smtClean="0">
                <a:solidFill>
                  <a:schemeClr val="tx2"/>
                </a:solidFill>
                <a:ea typeface="ＭＳ Ｐゴシック" pitchFamily="34" charset="-128"/>
              </a:rPr>
              <a:t> "</a:t>
            </a:r>
            <a:r>
              <a:rPr lang="en-US" sz="2800" dirty="0" smtClean="0">
                <a:solidFill>
                  <a:schemeClr val="tx2"/>
                </a:solidFill>
                <a:ea typeface="ＭＳ Ｐゴシック" pitchFamily="34" charset="-128"/>
              </a:rPr>
              <a:t>a"</a:t>
            </a:r>
            <a:r>
              <a:rPr lang="en-US" altLang="ja-JP" sz="2800" dirty="0" smtClean="0">
                <a:solidFill>
                  <a:schemeClr val="tx2"/>
                </a:solidFill>
                <a:ea typeface="ＭＳ Ｐゴシック" pitchFamily="34" charset="-128"/>
              </a:rPr>
              <a:t>; </a:t>
            </a:r>
            <a:r>
              <a:rPr lang="en-US" altLang="ja-JP" sz="2800" dirty="0" err="1" smtClean="0">
                <a:solidFill>
                  <a:schemeClr val="tx2"/>
                </a:solidFill>
                <a:ea typeface="ＭＳ Ｐゴシック" pitchFamily="34" charset="-128"/>
              </a:rPr>
              <a:t>Plus_token</a:t>
            </a:r>
            <a:r>
              <a:rPr lang="en-US" altLang="ja-JP" sz="2800" dirty="0" smtClean="0">
                <a:solidFill>
                  <a:schemeClr val="tx2"/>
                </a:solidFill>
                <a:ea typeface="ＭＳ Ｐゴシック" pitchFamily="34" charset="-128"/>
              </a:rPr>
              <a:t>; </a:t>
            </a:r>
            <a:r>
              <a:rPr lang="en-US" altLang="ja-JP" sz="2800" dirty="0" err="1" smtClean="0">
                <a:solidFill>
                  <a:schemeClr val="tx2"/>
                </a:solidFill>
                <a:ea typeface="ＭＳ Ｐゴシック" pitchFamily="34" charset="-128"/>
              </a:rPr>
              <a:t>Id_token</a:t>
            </a:r>
            <a:r>
              <a:rPr lang="en-US" altLang="ja-JP" sz="2800" dirty="0" smtClean="0">
                <a:solidFill>
                  <a:schemeClr val="tx2"/>
                </a:solidFill>
                <a:ea typeface="ＭＳ Ｐゴシック" pitchFamily="34" charset="-128"/>
              </a:rPr>
              <a:t> "</a:t>
            </a:r>
            <a:r>
              <a:rPr lang="en-US" altLang="ja-JP" sz="2800" dirty="0" smtClean="0">
                <a:solidFill>
                  <a:schemeClr val="tx2"/>
                </a:solidFill>
                <a:ea typeface="ＭＳ Ｐゴシック" pitchFamily="34" charset="-128"/>
              </a:rPr>
              <a:t>b</a:t>
            </a:r>
            <a:r>
              <a:rPr lang="en-US" sz="2800" dirty="0" smtClean="0">
                <a:solidFill>
                  <a:schemeClr val="tx2"/>
                </a:solidFill>
                <a:ea typeface="ＭＳ Ｐゴシック" pitchFamily="34" charset="-128"/>
              </a:rPr>
              <a:t>"</a:t>
            </a:r>
            <a:r>
              <a:rPr lang="en-US" altLang="ja-JP" sz="2800" dirty="0" smtClean="0">
                <a:solidFill>
                  <a:schemeClr val="tx2"/>
                </a:solidFill>
                <a:ea typeface="ＭＳ Ｐゴシック" pitchFamily="34" charset="-128"/>
              </a:rPr>
              <a:t>;      </a:t>
            </a:r>
            <a:r>
              <a:rPr lang="en-US" altLang="ja-JP" sz="2800" dirty="0" err="1" smtClean="0">
                <a:solidFill>
                  <a:schemeClr val="tx2"/>
                </a:solidFill>
                <a:ea typeface="ＭＳ Ｐゴシック" pitchFamily="34" charset="-128"/>
              </a:rPr>
              <a:t>Times_token</a:t>
            </a:r>
            <a:r>
              <a:rPr lang="en-US" altLang="ja-JP" sz="2800" dirty="0" smtClean="0">
                <a:solidFill>
                  <a:schemeClr val="tx2"/>
                </a:solidFill>
                <a:ea typeface="ＭＳ Ｐゴシック" pitchFamily="34" charset="-128"/>
              </a:rPr>
              <a:t>; </a:t>
            </a:r>
            <a:r>
              <a:rPr lang="en-US" altLang="ja-JP" sz="2800" dirty="0" err="1" smtClean="0">
                <a:solidFill>
                  <a:schemeClr val="tx2"/>
                </a:solidFill>
                <a:ea typeface="ＭＳ Ｐゴシック" pitchFamily="34" charset="-128"/>
              </a:rPr>
              <a:t>Id_token</a:t>
            </a:r>
            <a:r>
              <a:rPr lang="en-US" altLang="ja-JP" sz="2800" dirty="0" smtClean="0">
                <a:solidFill>
                  <a:schemeClr val="tx2"/>
                </a:solidFill>
                <a:ea typeface="ＭＳ Ｐゴシック" pitchFamily="34" charset="-128"/>
              </a:rPr>
              <a:t> "</a:t>
            </a:r>
            <a:r>
              <a:rPr lang="en-US" altLang="ja-JP" sz="2800" dirty="0" smtClean="0">
                <a:solidFill>
                  <a:schemeClr val="tx2"/>
                </a:solidFill>
                <a:ea typeface="ＭＳ Ｐゴシック" pitchFamily="34" charset="-128"/>
              </a:rPr>
              <a:t>c</a:t>
            </a:r>
            <a:r>
              <a:rPr lang="en-US" sz="2800" dirty="0" smtClean="0">
                <a:solidFill>
                  <a:schemeClr val="tx2"/>
                </a:solidFill>
                <a:ea typeface="ＭＳ Ｐゴシック" pitchFamily="34" charset="-128"/>
              </a:rPr>
              <a:t>"</a:t>
            </a:r>
            <a:r>
              <a:rPr lang="en-US" altLang="ja-JP" sz="2800" dirty="0" smtClean="0">
                <a:solidFill>
                  <a:schemeClr val="tx2"/>
                </a:solidFill>
                <a:ea typeface="ＭＳ Ｐゴシック" pitchFamily="34" charset="-128"/>
              </a:rPr>
              <a:t>; </a:t>
            </a:r>
            <a:r>
              <a:rPr lang="en-US" altLang="ja-JP" sz="2800" dirty="0" err="1" smtClean="0">
                <a:solidFill>
                  <a:schemeClr val="tx2"/>
                </a:solidFill>
                <a:ea typeface="ＭＳ Ｐゴシック" pitchFamily="34" charset="-128"/>
              </a:rPr>
              <a:t>Minus_token</a:t>
            </a:r>
            <a:r>
              <a:rPr lang="en-US" altLang="ja-JP" sz="2800" dirty="0" smtClean="0">
                <a:solidFill>
                  <a:schemeClr val="tx2"/>
                </a:solidFill>
                <a:ea typeface="ＭＳ Ｐゴシック" pitchFamily="34" charset="-128"/>
              </a:rPr>
              <a:t>;</a:t>
            </a:r>
            <a:br>
              <a:rPr lang="en-US" altLang="ja-JP" sz="2800" dirty="0" smtClean="0">
                <a:solidFill>
                  <a:schemeClr val="tx2"/>
                </a:solidFill>
                <a:ea typeface="ＭＳ Ｐゴシック" pitchFamily="34" charset="-128"/>
              </a:rPr>
            </a:br>
            <a:r>
              <a:rPr lang="en-US" altLang="ja-JP" sz="2800" dirty="0" smtClean="0">
                <a:solidFill>
                  <a:schemeClr val="tx2"/>
                </a:solidFill>
                <a:ea typeface="ＭＳ Ｐゴシック" pitchFamily="34" charset="-128"/>
              </a:rPr>
              <a:t>      </a:t>
            </a:r>
            <a:r>
              <a:rPr lang="en-US" altLang="ja-JP" sz="2800" dirty="0" err="1" smtClean="0">
                <a:solidFill>
                  <a:schemeClr val="tx2"/>
                </a:solidFill>
                <a:ea typeface="ＭＳ Ｐゴシック" pitchFamily="34" charset="-128"/>
              </a:rPr>
              <a:t>Id_token</a:t>
            </a:r>
            <a:r>
              <a:rPr lang="en-US" altLang="ja-JP" sz="2800" dirty="0" smtClean="0">
                <a:solidFill>
                  <a:schemeClr val="tx2"/>
                </a:solidFill>
                <a:ea typeface="ＭＳ Ｐゴシック" pitchFamily="34" charset="-128"/>
              </a:rPr>
              <a:t> "d"];;</a:t>
            </a:r>
            <a:endParaRPr lang="en-US" altLang="ja-JP" sz="2400" dirty="0" smtClean="0">
              <a:ea typeface="ＭＳ Ｐゴシック" pitchFamily="34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smtClean="0">
                <a:ea typeface="ＭＳ Ｐゴシック" pitchFamily="34" charset="-128"/>
              </a:rPr>
              <a:t>- : </a:t>
            </a:r>
            <a:r>
              <a:rPr lang="en-US" sz="2800" dirty="0" err="1" smtClean="0">
                <a:ea typeface="ＭＳ Ｐゴシック" pitchFamily="34" charset="-128"/>
              </a:rPr>
              <a:t>expr</a:t>
            </a:r>
            <a:r>
              <a:rPr lang="en-US" sz="2800" dirty="0" smtClean="0">
                <a:ea typeface="ＭＳ Ｐゴシック" pitchFamily="34" charset="-128"/>
              </a:rPr>
              <a:t> * token list =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smtClean="0">
                <a:ea typeface="ＭＳ Ｐゴシック" pitchFamily="34" charset="-128"/>
              </a:rPr>
              <a:t>(</a:t>
            </a:r>
            <a:r>
              <a:rPr lang="en-US" sz="2800" dirty="0" err="1" smtClean="0">
                <a:ea typeface="ＭＳ Ｐゴシック" pitchFamily="34" charset="-128"/>
              </a:rPr>
              <a:t>Plus_Expr</a:t>
            </a:r>
            <a:endParaRPr lang="en-US" sz="2800" dirty="0" smtClean="0">
              <a:ea typeface="ＭＳ Ｐゴシック" pitchFamily="34" charset="-128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800" dirty="0" smtClean="0">
                <a:ea typeface="ＭＳ Ｐゴシック" pitchFamily="34" charset="-128"/>
              </a:rPr>
              <a:t>  (</a:t>
            </a:r>
            <a:r>
              <a:rPr lang="en-US" sz="2800" dirty="0" err="1" smtClean="0">
                <a:ea typeface="ＭＳ Ｐゴシック" pitchFamily="34" charset="-128"/>
              </a:rPr>
              <a:t>Factor_as_Term</a:t>
            </a:r>
            <a:r>
              <a:rPr lang="en-US" sz="2800" dirty="0" smtClean="0">
                <a:ea typeface="ＭＳ Ｐゴシック" pitchFamily="34" charset="-128"/>
              </a:rPr>
              <a:t> (</a:t>
            </a:r>
            <a:r>
              <a:rPr lang="en-US" sz="2800" dirty="0" err="1" smtClean="0">
                <a:ea typeface="ＭＳ Ｐゴシック" pitchFamily="34" charset="-128"/>
              </a:rPr>
              <a:t>Id_as_Factor</a:t>
            </a:r>
            <a:r>
              <a:rPr lang="en-US" sz="2800" dirty="0" smtClean="0">
                <a:ea typeface="ＭＳ Ｐゴシック" pitchFamily="34" charset="-128"/>
              </a:rPr>
              <a:t> "a"),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800" dirty="0" smtClean="0">
                <a:ea typeface="ＭＳ Ｐゴシック" pitchFamily="34" charset="-128"/>
              </a:rPr>
              <a:t>   </a:t>
            </a:r>
            <a:r>
              <a:rPr lang="en-US" sz="2800" dirty="0" err="1" smtClean="0">
                <a:ea typeface="ＭＳ Ｐゴシック" pitchFamily="34" charset="-128"/>
              </a:rPr>
              <a:t>Minus_Expr</a:t>
            </a:r>
            <a:endParaRPr lang="en-US" sz="2800" dirty="0" smtClean="0">
              <a:ea typeface="ＭＳ Ｐゴシック" pitchFamily="34" charset="-128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800" dirty="0" smtClean="0">
                <a:ea typeface="ＭＳ Ｐゴシック" pitchFamily="34" charset="-128"/>
              </a:rPr>
              <a:t>    (</a:t>
            </a:r>
            <a:r>
              <a:rPr lang="en-US" sz="2800" dirty="0" err="1" smtClean="0">
                <a:ea typeface="ＭＳ Ｐゴシック" pitchFamily="34" charset="-128"/>
              </a:rPr>
              <a:t>Mult_Term</a:t>
            </a:r>
            <a:r>
              <a:rPr lang="en-US" sz="2800" dirty="0" smtClean="0">
                <a:ea typeface="ＭＳ Ｐゴシック" pitchFamily="34" charset="-128"/>
              </a:rPr>
              <a:t> (</a:t>
            </a:r>
            <a:r>
              <a:rPr lang="en-US" sz="2800" dirty="0" err="1" smtClean="0">
                <a:ea typeface="ＭＳ Ｐゴシック" pitchFamily="34" charset="-128"/>
              </a:rPr>
              <a:t>Id_as_Factor</a:t>
            </a:r>
            <a:r>
              <a:rPr lang="en-US" sz="2800" dirty="0" smtClean="0">
                <a:ea typeface="ＭＳ Ｐゴシック" pitchFamily="34" charset="-128"/>
              </a:rPr>
              <a:t> "b", </a:t>
            </a:r>
            <a:r>
              <a:rPr lang="en-US" sz="2800" dirty="0" err="1" smtClean="0">
                <a:ea typeface="ＭＳ Ｐゴシック" pitchFamily="34" charset="-128"/>
              </a:rPr>
              <a:t>Factor_as_Term</a:t>
            </a:r>
            <a:r>
              <a:rPr lang="en-US" sz="2800" dirty="0" smtClean="0">
                <a:ea typeface="ＭＳ Ｐゴシック" pitchFamily="34" charset="-128"/>
              </a:rPr>
              <a:t> (</a:t>
            </a:r>
            <a:r>
              <a:rPr lang="en-US" sz="2800" dirty="0" err="1" smtClean="0">
                <a:ea typeface="ＭＳ Ｐゴシック" pitchFamily="34" charset="-128"/>
              </a:rPr>
              <a:t>Id_as_Factor</a:t>
            </a:r>
            <a:r>
              <a:rPr lang="en-US" sz="2800" dirty="0" smtClean="0">
                <a:ea typeface="ＭＳ Ｐゴシック" pitchFamily="34" charset="-128"/>
              </a:rPr>
              <a:t> "c")),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800" dirty="0" smtClean="0">
                <a:ea typeface="ＭＳ Ｐゴシック" pitchFamily="34" charset="-128"/>
              </a:rPr>
              <a:t>     </a:t>
            </a:r>
            <a:r>
              <a:rPr lang="en-US" sz="2800" dirty="0" err="1" smtClean="0">
                <a:ea typeface="ＭＳ Ｐゴシック" pitchFamily="34" charset="-128"/>
              </a:rPr>
              <a:t>Term_as_Expr</a:t>
            </a:r>
            <a:r>
              <a:rPr lang="en-US" sz="2800" dirty="0" smtClean="0">
                <a:ea typeface="ＭＳ Ｐゴシック" pitchFamily="34" charset="-128"/>
              </a:rPr>
              <a:t> (</a:t>
            </a:r>
            <a:r>
              <a:rPr lang="en-US" sz="2800" dirty="0" err="1" smtClean="0">
                <a:ea typeface="ＭＳ Ｐゴシック" pitchFamily="34" charset="-128"/>
              </a:rPr>
              <a:t>Factor_as_Term</a:t>
            </a:r>
            <a:r>
              <a:rPr lang="en-US" sz="2800" dirty="0" smtClean="0">
                <a:ea typeface="ＭＳ Ｐゴシック" pitchFamily="34" charset="-128"/>
              </a:rPr>
              <a:t> (</a:t>
            </a:r>
            <a:r>
              <a:rPr lang="en-US" sz="2800" dirty="0" err="1" smtClean="0">
                <a:ea typeface="ＭＳ Ｐゴシック" pitchFamily="34" charset="-128"/>
              </a:rPr>
              <a:t>Id_as_Factor</a:t>
            </a:r>
            <a:r>
              <a:rPr lang="en-US" sz="2800" dirty="0" smtClean="0">
                <a:ea typeface="ＭＳ Ｐゴシック" pitchFamily="34" charset="-128"/>
              </a:rPr>
              <a:t> "d")))),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800" dirty="0" smtClean="0">
                <a:ea typeface="ＭＳ Ｐゴシック" pitchFamily="34" charset="-128"/>
              </a:rPr>
              <a:t> [])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0C193A89-101A-4971-BF65-C19B1FEBFB47}" type="datetime1">
              <a:rPr lang="en-US" sz="1400">
                <a:latin typeface="Tahoma" pitchFamily="34" charset="0"/>
              </a:rPr>
              <a:pPr/>
              <a:t>6/30/2013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460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B251610C-BA23-4E4D-86F6-7B6EAA1B617D}" type="slidenum">
              <a:rPr lang="en-US" sz="1400">
                <a:latin typeface="Tahoma" pitchFamily="34" charset="0"/>
              </a:rPr>
              <a:pPr/>
              <a:t>33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en-US" smtClean="0">
                <a:ea typeface="ＭＳ Ｐゴシック" pitchFamily="34" charset="-128"/>
              </a:rPr>
              <a:t>a + b * c – d</a:t>
            </a:r>
            <a:endParaRPr lang="en-US" sz="3200" smtClean="0">
              <a:ea typeface="ＭＳ Ｐゴシック" pitchFamily="34" charset="-128"/>
            </a:endParaRPr>
          </a:p>
        </p:txBody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                  &lt;</a:t>
            </a:r>
            <a:r>
              <a:rPr lang="en-US" dirty="0" err="1" smtClean="0">
                <a:ea typeface="ＭＳ Ｐゴシック" pitchFamily="34" charset="-128"/>
              </a:rPr>
              <a:t>expr</a:t>
            </a:r>
            <a:r>
              <a:rPr lang="en-US" dirty="0" smtClean="0">
                <a:ea typeface="ＭＳ Ｐゴシック" pitchFamily="34" charset="-128"/>
              </a:rPr>
              <a:t>&gt;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&lt;term&gt;           +                &lt;</a:t>
            </a:r>
            <a:r>
              <a:rPr lang="en-US" dirty="0" err="1" smtClean="0">
                <a:ea typeface="ＭＳ Ｐゴシック" pitchFamily="34" charset="-128"/>
              </a:rPr>
              <a:t>expr</a:t>
            </a:r>
            <a:r>
              <a:rPr lang="en-US" dirty="0" smtClean="0">
                <a:ea typeface="ＭＳ Ｐゴシック" pitchFamily="34" charset="-128"/>
              </a:rPr>
              <a:t>&gt;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None/>
            </a:pPr>
            <a:r>
              <a:rPr lang="en-US" dirty="0" smtClean="0">
                <a:ea typeface="ＭＳ Ｐゴシック" pitchFamily="34" charset="-128"/>
              </a:rPr>
              <a:t>&lt;factor&gt;                &lt; term&gt; </a:t>
            </a:r>
            <a:r>
              <a:rPr lang="en-US" dirty="0" smtClean="0">
                <a:ea typeface="ＭＳ Ｐゴシック" pitchFamily="34" charset="-128"/>
              </a:rPr>
              <a:t>     </a:t>
            </a:r>
            <a:r>
              <a:rPr lang="en-US" dirty="0" smtClean="0">
                <a:ea typeface="ＭＳ Ｐゴシック" pitchFamily="34" charset="-128"/>
              </a:rPr>
              <a:t>–</a:t>
            </a:r>
            <a:r>
              <a:rPr lang="en-US" dirty="0" smtClean="0">
                <a:ea typeface="ＭＳ Ｐゴシック" pitchFamily="34" charset="-128"/>
              </a:rPr>
              <a:t>   </a:t>
            </a:r>
            <a:r>
              <a:rPr lang="en-US" dirty="0" smtClean="0">
                <a:ea typeface="ＭＳ Ｐゴシック" pitchFamily="34" charset="-128"/>
              </a:rPr>
              <a:t>&lt;</a:t>
            </a:r>
            <a:r>
              <a:rPr lang="en-US" dirty="0" err="1" smtClean="0">
                <a:ea typeface="ＭＳ Ｐゴシック" pitchFamily="34" charset="-128"/>
              </a:rPr>
              <a:t>expr</a:t>
            </a:r>
            <a:r>
              <a:rPr lang="en-US" dirty="0" smtClean="0">
                <a:ea typeface="ＭＳ Ｐゴシック" pitchFamily="34" charset="-128"/>
              </a:rPr>
              <a:t>&gt;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  &lt;id&gt;          &lt;factor&gt;  *  &lt;term&gt;  &lt;term&gt;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     a               &lt;id&gt;       &lt;factor&gt;  &lt;factor&gt;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                        b             &lt;id&gt;       &lt;id&gt;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                                          c            d</a:t>
            </a:r>
          </a:p>
        </p:txBody>
      </p:sp>
      <p:grpSp>
        <p:nvGrpSpPr>
          <p:cNvPr id="46085" name="Group 25"/>
          <p:cNvGrpSpPr>
            <a:grpSpLocks/>
          </p:cNvGrpSpPr>
          <p:nvPr/>
        </p:nvGrpSpPr>
        <p:grpSpPr bwMode="auto">
          <a:xfrm>
            <a:off x="1143000" y="1676400"/>
            <a:ext cx="6629400" cy="3810000"/>
            <a:chOff x="960" y="1248"/>
            <a:chExt cx="3600" cy="2352"/>
          </a:xfrm>
        </p:grpSpPr>
        <p:sp>
          <p:nvSpPr>
            <p:cNvPr id="46086" name="Line 4"/>
            <p:cNvSpPr>
              <a:spLocks noChangeShapeType="1"/>
            </p:cNvSpPr>
            <p:nvPr/>
          </p:nvSpPr>
          <p:spPr bwMode="auto">
            <a:xfrm flipH="1">
              <a:off x="1248" y="1248"/>
              <a:ext cx="768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6087" name="Line 5"/>
            <p:cNvSpPr>
              <a:spLocks noChangeShapeType="1"/>
            </p:cNvSpPr>
            <p:nvPr/>
          </p:nvSpPr>
          <p:spPr bwMode="auto">
            <a:xfrm>
              <a:off x="2256" y="1248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6088" name="Line 6"/>
            <p:cNvSpPr>
              <a:spLocks noChangeShapeType="1"/>
            </p:cNvSpPr>
            <p:nvPr/>
          </p:nvSpPr>
          <p:spPr bwMode="auto">
            <a:xfrm>
              <a:off x="2448" y="1248"/>
              <a:ext cx="816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6089" name="Line 7"/>
            <p:cNvSpPr>
              <a:spLocks noChangeShapeType="1"/>
            </p:cNvSpPr>
            <p:nvPr/>
          </p:nvSpPr>
          <p:spPr bwMode="auto">
            <a:xfrm>
              <a:off x="960" y="1680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6090" name="Line 8"/>
            <p:cNvSpPr>
              <a:spLocks noChangeShapeType="1"/>
            </p:cNvSpPr>
            <p:nvPr/>
          </p:nvSpPr>
          <p:spPr bwMode="auto">
            <a:xfrm>
              <a:off x="960" y="2112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6091" name="Line 9"/>
            <p:cNvSpPr>
              <a:spLocks noChangeShapeType="1"/>
            </p:cNvSpPr>
            <p:nvPr/>
          </p:nvSpPr>
          <p:spPr bwMode="auto">
            <a:xfrm>
              <a:off x="960" y="2544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6092" name="Line 10"/>
            <p:cNvSpPr>
              <a:spLocks noChangeShapeType="1"/>
            </p:cNvSpPr>
            <p:nvPr/>
          </p:nvSpPr>
          <p:spPr bwMode="auto">
            <a:xfrm flipH="1">
              <a:off x="3264" y="1680"/>
              <a:ext cx="288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6093" name="Line 11"/>
            <p:cNvSpPr>
              <a:spLocks noChangeShapeType="1"/>
            </p:cNvSpPr>
            <p:nvPr/>
          </p:nvSpPr>
          <p:spPr bwMode="auto">
            <a:xfrm>
              <a:off x="3840" y="1680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6094" name="Line 12"/>
            <p:cNvSpPr>
              <a:spLocks noChangeShapeType="1"/>
            </p:cNvSpPr>
            <p:nvPr/>
          </p:nvSpPr>
          <p:spPr bwMode="auto">
            <a:xfrm>
              <a:off x="4128" y="1680"/>
              <a:ext cx="288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6095" name="Line 13"/>
            <p:cNvSpPr>
              <a:spLocks noChangeShapeType="1"/>
            </p:cNvSpPr>
            <p:nvPr/>
          </p:nvSpPr>
          <p:spPr bwMode="auto">
            <a:xfrm flipH="1">
              <a:off x="2544" y="2112"/>
              <a:ext cx="384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6096" name="Line 14"/>
            <p:cNvSpPr>
              <a:spLocks noChangeShapeType="1"/>
            </p:cNvSpPr>
            <p:nvPr/>
          </p:nvSpPr>
          <p:spPr bwMode="auto">
            <a:xfrm>
              <a:off x="3024" y="2112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6097" name="Line 15"/>
            <p:cNvSpPr>
              <a:spLocks noChangeShapeType="1"/>
            </p:cNvSpPr>
            <p:nvPr/>
          </p:nvSpPr>
          <p:spPr bwMode="auto">
            <a:xfrm>
              <a:off x="3120" y="2112"/>
              <a:ext cx="288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6098" name="Line 16"/>
            <p:cNvSpPr>
              <a:spLocks noChangeShapeType="1"/>
            </p:cNvSpPr>
            <p:nvPr/>
          </p:nvSpPr>
          <p:spPr bwMode="auto">
            <a:xfrm>
              <a:off x="2352" y="2544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6099" name="Line 17"/>
            <p:cNvSpPr>
              <a:spLocks noChangeShapeType="1"/>
            </p:cNvSpPr>
            <p:nvPr/>
          </p:nvSpPr>
          <p:spPr bwMode="auto">
            <a:xfrm>
              <a:off x="2352" y="2976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6100" name="Line 18"/>
            <p:cNvSpPr>
              <a:spLocks noChangeShapeType="1"/>
            </p:cNvSpPr>
            <p:nvPr/>
          </p:nvSpPr>
          <p:spPr bwMode="auto">
            <a:xfrm>
              <a:off x="3600" y="2544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6101" name="Line 19"/>
            <p:cNvSpPr>
              <a:spLocks noChangeShapeType="1"/>
            </p:cNvSpPr>
            <p:nvPr/>
          </p:nvSpPr>
          <p:spPr bwMode="auto">
            <a:xfrm>
              <a:off x="3600" y="2976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6102" name="Line 20"/>
            <p:cNvSpPr>
              <a:spLocks noChangeShapeType="1"/>
            </p:cNvSpPr>
            <p:nvPr/>
          </p:nvSpPr>
          <p:spPr bwMode="auto">
            <a:xfrm>
              <a:off x="3600" y="3408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6103" name="Line 21"/>
            <p:cNvSpPr>
              <a:spLocks noChangeShapeType="1"/>
            </p:cNvSpPr>
            <p:nvPr/>
          </p:nvSpPr>
          <p:spPr bwMode="auto">
            <a:xfrm>
              <a:off x="4560" y="2112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6104" name="Line 22"/>
            <p:cNvSpPr>
              <a:spLocks noChangeShapeType="1"/>
            </p:cNvSpPr>
            <p:nvPr/>
          </p:nvSpPr>
          <p:spPr bwMode="auto">
            <a:xfrm>
              <a:off x="4560" y="2544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6105" name="Line 23"/>
            <p:cNvSpPr>
              <a:spLocks noChangeShapeType="1"/>
            </p:cNvSpPr>
            <p:nvPr/>
          </p:nvSpPr>
          <p:spPr bwMode="auto">
            <a:xfrm>
              <a:off x="4560" y="2928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6106" name="Line 24"/>
            <p:cNvSpPr>
              <a:spLocks noChangeShapeType="1"/>
            </p:cNvSpPr>
            <p:nvPr/>
          </p:nvSpPr>
          <p:spPr bwMode="auto">
            <a:xfrm flipH="1">
              <a:off x="4560" y="3408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94FFBDE3-A257-4334-9D14-0B7CD79E1632}" type="datetime1">
              <a:rPr lang="en-US" sz="1400">
                <a:latin typeface="Tahoma" pitchFamily="34" charset="0"/>
              </a:rPr>
              <a:pPr/>
              <a:t>6/30/2013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471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C7C6A82A-FF6A-4274-8262-086CB88BDD04}" type="slidenum">
              <a:rPr lang="en-US" sz="1400">
                <a:latin typeface="Tahoma" pitchFamily="34" charset="0"/>
              </a:rPr>
              <a:pPr/>
              <a:t>34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en-US" dirty="0" smtClean="0">
                <a:ea typeface="ＭＳ Ｐゴシック" pitchFamily="34" charset="-128"/>
              </a:rPr>
              <a:t>( a + b * c </a:t>
            </a:r>
            <a:r>
              <a:rPr lang="en-US" dirty="0" smtClean="0">
                <a:ea typeface="ＭＳ Ｐゴシック" pitchFamily="34" charset="-128"/>
              </a:rPr>
              <a:t>–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smtClean="0">
                <a:ea typeface="ＭＳ Ｐゴシック" pitchFamily="34" charset="-128"/>
              </a:rPr>
              <a:t>d</a:t>
            </a:r>
            <a:endParaRPr lang="en-US" sz="3200" dirty="0" smtClean="0">
              <a:ea typeface="ＭＳ Ｐゴシック" pitchFamily="34" charset="-128"/>
            </a:endParaRPr>
          </a:p>
        </p:txBody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8153400" cy="4648200"/>
          </a:xfrm>
        </p:spPr>
        <p:txBody>
          <a:bodyPr/>
          <a:lstStyle/>
          <a:p>
            <a:pPr marL="0" indent="0" eaLnBrk="1" hangingPunct="1">
              <a:spcBef>
                <a:spcPct val="50000"/>
              </a:spcBef>
              <a:buNone/>
            </a:pPr>
            <a:r>
              <a:rPr lang="en-US" dirty="0" smtClean="0">
                <a:ea typeface="ＭＳ Ｐゴシック" pitchFamily="34" charset="-128"/>
              </a:rPr>
              <a:t># </a:t>
            </a:r>
            <a:r>
              <a:rPr lang="en-US" dirty="0" err="1" smtClean="0">
                <a:solidFill>
                  <a:schemeClr val="tx2"/>
                </a:solidFill>
                <a:ea typeface="ＭＳ Ｐゴシック" pitchFamily="34" charset="-128"/>
              </a:rPr>
              <a:t>expr</a:t>
            </a:r>
            <a:r>
              <a:rPr lang="en-US" dirty="0" smtClean="0">
                <a:solidFill>
                  <a:schemeClr val="tx2"/>
                </a:solidFill>
                <a:ea typeface="ＭＳ Ｐゴシック" pitchFamily="34" charset="-128"/>
              </a:rPr>
              <a:t> [</a:t>
            </a:r>
            <a:r>
              <a:rPr lang="en-US" dirty="0" err="1" smtClean="0">
                <a:solidFill>
                  <a:schemeClr val="tx2"/>
                </a:solidFill>
                <a:ea typeface="ＭＳ Ｐゴシック" pitchFamily="34" charset="-128"/>
              </a:rPr>
              <a:t>Left_parenthesis</a:t>
            </a:r>
            <a:r>
              <a:rPr lang="en-US" dirty="0" smtClean="0">
                <a:solidFill>
                  <a:schemeClr val="tx2"/>
                </a:solidFill>
                <a:ea typeface="ＭＳ Ｐゴシック" pitchFamily="34" charset="-128"/>
              </a:rPr>
              <a:t>; </a:t>
            </a:r>
            <a:r>
              <a:rPr lang="en-US" dirty="0" err="1" smtClean="0">
                <a:solidFill>
                  <a:schemeClr val="tx2"/>
                </a:solidFill>
                <a:ea typeface="ＭＳ Ｐゴシック" pitchFamily="34" charset="-128"/>
              </a:rPr>
              <a:t>Id_token</a:t>
            </a:r>
            <a:r>
              <a:rPr lang="en-US" dirty="0" smtClean="0">
                <a:solidFill>
                  <a:schemeClr val="tx2"/>
                </a:solidFill>
                <a:ea typeface="ＭＳ Ｐゴシック" pitchFamily="34" charset="-128"/>
              </a:rPr>
              <a:t> "</a:t>
            </a:r>
            <a:r>
              <a:rPr lang="en-US" dirty="0" smtClean="0">
                <a:solidFill>
                  <a:schemeClr val="tx2"/>
                </a:solidFill>
                <a:ea typeface="ＭＳ Ｐゴシック" pitchFamily="34" charset="-128"/>
              </a:rPr>
              <a:t>a</a:t>
            </a:r>
            <a:r>
              <a:rPr lang="en-US" dirty="0" smtClean="0">
                <a:solidFill>
                  <a:schemeClr val="tx2"/>
                </a:solidFill>
                <a:ea typeface="ＭＳ Ｐゴシック" pitchFamily="34" charset="-128"/>
              </a:rPr>
              <a:t>"</a:t>
            </a:r>
            <a:r>
              <a:rPr lang="en-US" altLang="ja-JP" dirty="0" smtClean="0">
                <a:solidFill>
                  <a:schemeClr val="tx2"/>
                </a:solidFill>
                <a:ea typeface="ＭＳ Ｐゴシック" pitchFamily="34" charset="-128"/>
              </a:rPr>
              <a:t>; </a:t>
            </a:r>
            <a:r>
              <a:rPr lang="en-US" altLang="ja-JP" dirty="0" err="1" smtClean="0">
                <a:solidFill>
                  <a:schemeClr val="tx2"/>
                </a:solidFill>
                <a:ea typeface="ＭＳ Ｐゴシック" pitchFamily="34" charset="-128"/>
              </a:rPr>
              <a:t>Plus_token</a:t>
            </a:r>
            <a:r>
              <a:rPr lang="en-US" altLang="ja-JP" dirty="0" smtClean="0">
                <a:solidFill>
                  <a:schemeClr val="tx2"/>
                </a:solidFill>
                <a:ea typeface="ＭＳ Ｐゴシック" pitchFamily="34" charset="-128"/>
              </a:rPr>
              <a:t>; </a:t>
            </a:r>
            <a:r>
              <a:rPr lang="en-US" altLang="ja-JP" dirty="0" err="1" smtClean="0">
                <a:solidFill>
                  <a:schemeClr val="tx2"/>
                </a:solidFill>
                <a:ea typeface="ＭＳ Ｐゴシック" pitchFamily="34" charset="-128"/>
              </a:rPr>
              <a:t>Id_token</a:t>
            </a:r>
            <a:r>
              <a:rPr lang="en-US" altLang="ja-JP" dirty="0" smtClean="0">
                <a:solidFill>
                  <a:schemeClr val="tx2"/>
                </a:solidFill>
                <a:ea typeface="ＭＳ Ｐゴシック" pitchFamily="34" charset="-128"/>
              </a:rPr>
              <a:t> "</a:t>
            </a:r>
            <a:r>
              <a:rPr lang="en-US" altLang="ja-JP" dirty="0" smtClean="0">
                <a:solidFill>
                  <a:schemeClr val="tx2"/>
                </a:solidFill>
                <a:ea typeface="ＭＳ Ｐゴシック" pitchFamily="34" charset="-128"/>
              </a:rPr>
              <a:t>b</a:t>
            </a:r>
            <a:r>
              <a:rPr lang="en-US" dirty="0" smtClean="0">
                <a:solidFill>
                  <a:schemeClr val="tx2"/>
                </a:solidFill>
                <a:ea typeface="ＭＳ Ｐゴシック" pitchFamily="34" charset="-128"/>
              </a:rPr>
              <a:t>"</a:t>
            </a:r>
            <a:r>
              <a:rPr lang="en-US" altLang="ja-JP" dirty="0" smtClean="0">
                <a:solidFill>
                  <a:schemeClr val="tx2"/>
                </a:solidFill>
                <a:ea typeface="ＭＳ Ｐゴシック" pitchFamily="34" charset="-128"/>
              </a:rPr>
              <a:t>; </a:t>
            </a:r>
            <a:r>
              <a:rPr lang="en-US" altLang="ja-JP" dirty="0" err="1" smtClean="0">
                <a:solidFill>
                  <a:schemeClr val="tx2"/>
                </a:solidFill>
                <a:ea typeface="ＭＳ Ｐゴシック" pitchFamily="34" charset="-128"/>
              </a:rPr>
              <a:t>Times_token</a:t>
            </a:r>
            <a:r>
              <a:rPr lang="en-US" altLang="ja-JP" dirty="0" smtClean="0">
                <a:solidFill>
                  <a:schemeClr val="tx2"/>
                </a:solidFill>
                <a:ea typeface="ＭＳ Ｐゴシック" pitchFamily="34" charset="-128"/>
              </a:rPr>
              <a:t>; </a:t>
            </a:r>
            <a:r>
              <a:rPr lang="en-US" altLang="ja-JP" dirty="0" err="1" smtClean="0">
                <a:solidFill>
                  <a:schemeClr val="tx2"/>
                </a:solidFill>
                <a:ea typeface="ＭＳ Ｐゴシック" pitchFamily="34" charset="-128"/>
              </a:rPr>
              <a:t>Id_token</a:t>
            </a:r>
            <a:r>
              <a:rPr lang="en-US" altLang="ja-JP" dirty="0" smtClean="0">
                <a:solidFill>
                  <a:schemeClr val="tx2"/>
                </a:solidFill>
                <a:ea typeface="ＭＳ Ｐゴシック" pitchFamily="34" charset="-128"/>
              </a:rPr>
              <a:t> "</a:t>
            </a:r>
            <a:r>
              <a:rPr lang="en-US" altLang="ja-JP" dirty="0" smtClean="0">
                <a:solidFill>
                  <a:schemeClr val="tx2"/>
                </a:solidFill>
                <a:ea typeface="ＭＳ Ｐゴシック" pitchFamily="34" charset="-128"/>
              </a:rPr>
              <a:t>c</a:t>
            </a:r>
            <a:r>
              <a:rPr lang="en-US" dirty="0" smtClean="0">
                <a:solidFill>
                  <a:schemeClr val="tx2"/>
                </a:solidFill>
                <a:ea typeface="ＭＳ Ｐゴシック" pitchFamily="34" charset="-128"/>
              </a:rPr>
              <a:t>"</a:t>
            </a:r>
            <a:r>
              <a:rPr lang="en-US" altLang="ja-JP" dirty="0" smtClean="0">
                <a:solidFill>
                  <a:schemeClr val="tx2"/>
                </a:solidFill>
                <a:ea typeface="ＭＳ Ｐゴシック" pitchFamily="34" charset="-128"/>
              </a:rPr>
              <a:t>; </a:t>
            </a:r>
            <a:r>
              <a:rPr lang="en-US" altLang="ja-JP" dirty="0" err="1" smtClean="0">
                <a:solidFill>
                  <a:schemeClr val="tx2"/>
                </a:solidFill>
                <a:ea typeface="ＭＳ Ｐゴシック" pitchFamily="34" charset="-128"/>
              </a:rPr>
              <a:t>Minus_token</a:t>
            </a:r>
            <a:r>
              <a:rPr lang="en-US" altLang="ja-JP" dirty="0" smtClean="0">
                <a:solidFill>
                  <a:schemeClr val="tx2"/>
                </a:solidFill>
                <a:ea typeface="ＭＳ Ｐゴシック" pitchFamily="34" charset="-128"/>
              </a:rPr>
              <a:t>; </a:t>
            </a:r>
            <a:r>
              <a:rPr lang="en-US" altLang="ja-JP" dirty="0" err="1" smtClean="0">
                <a:solidFill>
                  <a:schemeClr val="tx2"/>
                </a:solidFill>
                <a:ea typeface="ＭＳ Ｐゴシック" pitchFamily="34" charset="-128"/>
              </a:rPr>
              <a:t>Id_token</a:t>
            </a:r>
            <a:r>
              <a:rPr lang="en-US" altLang="ja-JP" dirty="0" smtClean="0">
                <a:solidFill>
                  <a:schemeClr val="tx2"/>
                </a:solidFill>
                <a:ea typeface="ＭＳ Ｐゴシック" pitchFamily="34" charset="-128"/>
              </a:rPr>
              <a:t> "d"];;</a:t>
            </a:r>
            <a:endParaRPr lang="en-US" altLang="ja-JP" dirty="0" smtClean="0">
              <a:ea typeface="ＭＳ Ｐゴシック" pitchFamily="34" charset="-128"/>
            </a:endParaRPr>
          </a:p>
          <a:p>
            <a:pPr marL="0" indent="0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Exception: Failure "No matching </a:t>
            </a:r>
            <a:r>
              <a:rPr lang="en-US" dirty="0" err="1" smtClean="0">
                <a:ea typeface="ＭＳ Ｐゴシック" pitchFamily="34" charset="-128"/>
              </a:rPr>
              <a:t>rparen</a:t>
            </a:r>
            <a:r>
              <a:rPr lang="en-US" dirty="0" smtClean="0">
                <a:ea typeface="ＭＳ Ｐゴシック" pitchFamily="34" charset="-128"/>
              </a:rPr>
              <a:t>". </a:t>
            </a:r>
          </a:p>
          <a:p>
            <a:pPr marL="0" indent="0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Can’</a:t>
            </a:r>
            <a:r>
              <a:rPr lang="en-US" altLang="ja-JP" dirty="0" smtClean="0">
                <a:ea typeface="ＭＳ Ｐゴシック" pitchFamily="34" charset="-128"/>
              </a:rPr>
              <a:t>t </a:t>
            </a:r>
            <a:r>
              <a:rPr lang="en-US" altLang="ja-JP" dirty="0" smtClean="0">
                <a:ea typeface="ＭＳ Ｐゴシック" pitchFamily="34" charset="-128"/>
              </a:rPr>
              <a:t>parse because </a:t>
            </a:r>
            <a:r>
              <a:rPr lang="en-US" altLang="ja-JP" dirty="0" smtClean="0">
                <a:ea typeface="ＭＳ Ｐゴシック" pitchFamily="34" charset="-128"/>
              </a:rPr>
              <a:t>we ran out of tokens before seeing a ')'</a:t>
            </a:r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47109" name="Rectangle 4"/>
          <p:cNvSpPr>
            <a:spLocks noChangeArrowheads="1"/>
          </p:cNvSpPr>
          <p:nvPr/>
        </p:nvSpPr>
        <p:spPr bwMode="auto">
          <a:xfrm>
            <a:off x="685800" y="4038600"/>
            <a:ext cx="7696200" cy="1066800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5A035B39-8B71-4036-A291-ADDC779BA906}" type="datetime1">
              <a:rPr lang="en-US" sz="1400">
                <a:latin typeface="Tahoma" pitchFamily="34" charset="0"/>
              </a:rPr>
              <a:pPr/>
              <a:t>6/30/2013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481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505D1C60-2FD8-4891-AB5C-D0A62A932552}" type="slidenum">
              <a:rPr lang="en-US" sz="1400">
                <a:latin typeface="Tahoma" pitchFamily="34" charset="0"/>
              </a:rPr>
              <a:pPr/>
              <a:t>35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en-US" smtClean="0">
                <a:ea typeface="ＭＳ Ｐゴシック" pitchFamily="34" charset="-128"/>
              </a:rPr>
              <a:t>a + b ) * c - d *)</a:t>
            </a:r>
          </a:p>
        </p:txBody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spcBef>
                <a:spcPct val="25000"/>
              </a:spcBef>
              <a:buFont typeface="Wingdings" pitchFamily="2" charset="2"/>
              <a:buNone/>
            </a:pPr>
            <a:r>
              <a:rPr lang="en-US" sz="2800" dirty="0" err="1" smtClean="0">
                <a:solidFill>
                  <a:schemeClr val="tx2"/>
                </a:solidFill>
                <a:ea typeface="ＭＳ Ｐゴシック" pitchFamily="34" charset="-128"/>
              </a:rPr>
              <a:t>expr</a:t>
            </a:r>
            <a:r>
              <a:rPr lang="en-US" sz="2800" dirty="0" smtClean="0">
                <a:solidFill>
                  <a:schemeClr val="tx2"/>
                </a:solidFill>
                <a:ea typeface="ＭＳ Ｐゴシック" pitchFamily="34" charset="-128"/>
              </a:rPr>
              <a:t> [</a:t>
            </a:r>
            <a:r>
              <a:rPr lang="en-US" sz="2800" dirty="0" err="1" smtClean="0">
                <a:solidFill>
                  <a:schemeClr val="tx2"/>
                </a:solidFill>
                <a:ea typeface="ＭＳ Ｐゴシック" pitchFamily="34" charset="-128"/>
              </a:rPr>
              <a:t>Id_token</a:t>
            </a:r>
            <a:r>
              <a:rPr lang="en-US" sz="2800" dirty="0" smtClean="0">
                <a:solidFill>
                  <a:schemeClr val="tx2"/>
                </a:solidFill>
                <a:ea typeface="ＭＳ Ｐゴシック" pitchFamily="34" charset="-128"/>
              </a:rPr>
              <a:t> "</a:t>
            </a:r>
            <a:r>
              <a:rPr lang="en-US" sz="2800" dirty="0" smtClean="0">
                <a:solidFill>
                  <a:schemeClr val="tx2"/>
                </a:solidFill>
                <a:ea typeface="ＭＳ Ｐゴシック" pitchFamily="34" charset="-128"/>
              </a:rPr>
              <a:t>a</a:t>
            </a:r>
            <a:r>
              <a:rPr lang="en-US" altLang="ja-JP" sz="2800" dirty="0" smtClean="0">
                <a:solidFill>
                  <a:schemeClr val="tx2"/>
                </a:solidFill>
                <a:ea typeface="ＭＳ Ｐゴシック" pitchFamily="34" charset="-128"/>
              </a:rPr>
              <a:t>"; </a:t>
            </a:r>
            <a:r>
              <a:rPr lang="en-US" altLang="ja-JP" sz="2800" dirty="0" err="1" smtClean="0">
                <a:solidFill>
                  <a:schemeClr val="tx2"/>
                </a:solidFill>
                <a:ea typeface="ＭＳ Ｐゴシック" pitchFamily="34" charset="-128"/>
              </a:rPr>
              <a:t>Plus_token</a:t>
            </a:r>
            <a:r>
              <a:rPr lang="en-US" altLang="ja-JP" sz="2800" dirty="0" smtClean="0">
                <a:solidFill>
                  <a:schemeClr val="tx2"/>
                </a:solidFill>
                <a:ea typeface="ＭＳ Ｐゴシック" pitchFamily="34" charset="-128"/>
              </a:rPr>
              <a:t>; </a:t>
            </a:r>
            <a:r>
              <a:rPr lang="en-US" altLang="ja-JP" sz="2800" dirty="0" err="1" smtClean="0">
                <a:solidFill>
                  <a:schemeClr val="tx2"/>
                </a:solidFill>
                <a:ea typeface="ＭＳ Ｐゴシック" pitchFamily="34" charset="-128"/>
              </a:rPr>
              <a:t>Id_token</a:t>
            </a:r>
            <a:r>
              <a:rPr lang="en-US" altLang="ja-JP" sz="2800" dirty="0" smtClean="0">
                <a:solidFill>
                  <a:schemeClr val="tx2"/>
                </a:solidFill>
                <a:ea typeface="ＭＳ Ｐゴシック" pitchFamily="34" charset="-128"/>
              </a:rPr>
              <a:t> "</a:t>
            </a:r>
            <a:r>
              <a:rPr lang="en-US" altLang="ja-JP" sz="2800" dirty="0" smtClean="0">
                <a:solidFill>
                  <a:schemeClr val="tx2"/>
                </a:solidFill>
                <a:ea typeface="ＭＳ Ｐゴシック" pitchFamily="34" charset="-128"/>
              </a:rPr>
              <a:t>b"; </a:t>
            </a:r>
            <a:r>
              <a:rPr lang="en-US" altLang="ja-JP" sz="2800" dirty="0" err="1" smtClean="0">
                <a:solidFill>
                  <a:schemeClr val="tx2"/>
                </a:solidFill>
                <a:ea typeface="ＭＳ Ｐゴシック" pitchFamily="34" charset="-128"/>
              </a:rPr>
              <a:t>Right_parenthesis</a:t>
            </a:r>
            <a:r>
              <a:rPr lang="en-US" altLang="ja-JP" sz="2800" dirty="0" smtClean="0">
                <a:solidFill>
                  <a:schemeClr val="tx2"/>
                </a:solidFill>
                <a:ea typeface="ＭＳ Ｐゴシック" pitchFamily="34" charset="-128"/>
              </a:rPr>
              <a:t>; </a:t>
            </a:r>
            <a:r>
              <a:rPr lang="en-US" altLang="ja-JP" sz="2800" dirty="0" err="1" smtClean="0">
                <a:solidFill>
                  <a:schemeClr val="tx2"/>
                </a:solidFill>
                <a:ea typeface="ＭＳ Ｐゴシック" pitchFamily="34" charset="-128"/>
              </a:rPr>
              <a:t>Times_token</a:t>
            </a:r>
            <a:r>
              <a:rPr lang="en-US" altLang="ja-JP" sz="2800" dirty="0" smtClean="0">
                <a:solidFill>
                  <a:schemeClr val="tx2"/>
                </a:solidFill>
                <a:ea typeface="ＭＳ Ｐゴシック" pitchFamily="34" charset="-128"/>
              </a:rPr>
              <a:t>; </a:t>
            </a:r>
            <a:r>
              <a:rPr lang="en-US" altLang="ja-JP" sz="2800" dirty="0" err="1" smtClean="0">
                <a:solidFill>
                  <a:schemeClr val="tx2"/>
                </a:solidFill>
                <a:ea typeface="ＭＳ Ｐゴシック" pitchFamily="34" charset="-128"/>
              </a:rPr>
              <a:t>Id_token</a:t>
            </a:r>
            <a:r>
              <a:rPr lang="en-US" altLang="ja-JP" sz="2800" dirty="0" smtClean="0">
                <a:solidFill>
                  <a:schemeClr val="tx2"/>
                </a:solidFill>
                <a:ea typeface="ＭＳ Ｐゴシック" pitchFamily="34" charset="-128"/>
              </a:rPr>
              <a:t> "</a:t>
            </a:r>
            <a:r>
              <a:rPr lang="en-US" altLang="ja-JP" sz="2800" dirty="0" smtClean="0">
                <a:solidFill>
                  <a:schemeClr val="tx2"/>
                </a:solidFill>
                <a:ea typeface="ＭＳ Ｐゴシック" pitchFamily="34" charset="-128"/>
              </a:rPr>
              <a:t>c"; </a:t>
            </a:r>
            <a:r>
              <a:rPr lang="en-US" altLang="ja-JP" sz="2800" dirty="0" err="1" smtClean="0">
                <a:solidFill>
                  <a:schemeClr val="tx2"/>
                </a:solidFill>
                <a:ea typeface="ＭＳ Ｐゴシック" pitchFamily="34" charset="-128"/>
              </a:rPr>
              <a:t>Minus_token</a:t>
            </a:r>
            <a:r>
              <a:rPr lang="en-US" altLang="ja-JP" sz="2800" dirty="0" smtClean="0">
                <a:solidFill>
                  <a:schemeClr val="tx2"/>
                </a:solidFill>
                <a:ea typeface="ＭＳ Ｐゴシック" pitchFamily="34" charset="-128"/>
              </a:rPr>
              <a:t>; </a:t>
            </a:r>
            <a:r>
              <a:rPr lang="en-US" altLang="ja-JP" sz="2800" dirty="0" err="1" smtClean="0">
                <a:solidFill>
                  <a:schemeClr val="tx2"/>
                </a:solidFill>
                <a:ea typeface="ＭＳ Ｐゴシック" pitchFamily="34" charset="-128"/>
              </a:rPr>
              <a:t>Id_token</a:t>
            </a:r>
            <a:r>
              <a:rPr lang="en-US" altLang="ja-JP" sz="2800" dirty="0" smtClean="0">
                <a:solidFill>
                  <a:schemeClr val="tx2"/>
                </a:solidFill>
                <a:ea typeface="ＭＳ Ｐゴシック" pitchFamily="34" charset="-128"/>
              </a:rPr>
              <a:t> "d"];;</a:t>
            </a:r>
            <a:endParaRPr lang="en-US" altLang="ja-JP" sz="2800" dirty="0" smtClean="0">
              <a:ea typeface="ＭＳ Ｐゴシック" pitchFamily="34" charset="-128"/>
            </a:endParaRPr>
          </a:p>
          <a:p>
            <a:pPr eaLnBrk="1" hangingPunct="1">
              <a:lnSpc>
                <a:spcPct val="90000"/>
              </a:lnSpc>
              <a:spcBef>
                <a:spcPct val="25000"/>
              </a:spcBef>
              <a:buFont typeface="Wingdings" pitchFamily="2" charset="2"/>
              <a:buNone/>
            </a:pPr>
            <a:r>
              <a:rPr lang="en-US" sz="2800" dirty="0" smtClean="0">
                <a:ea typeface="ＭＳ Ｐゴシック" pitchFamily="34" charset="-128"/>
              </a:rPr>
              <a:t>- : </a:t>
            </a:r>
            <a:r>
              <a:rPr lang="en-US" sz="2800" dirty="0" err="1" smtClean="0">
                <a:ea typeface="ＭＳ Ｐゴシック" pitchFamily="34" charset="-128"/>
              </a:rPr>
              <a:t>expr</a:t>
            </a:r>
            <a:r>
              <a:rPr lang="en-US" sz="2800" dirty="0" smtClean="0">
                <a:ea typeface="ＭＳ Ｐゴシック" pitchFamily="34" charset="-128"/>
              </a:rPr>
              <a:t> * token list =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800" dirty="0" smtClean="0">
                <a:ea typeface="ＭＳ Ｐゴシック" pitchFamily="34" charset="-128"/>
              </a:rPr>
              <a:t>(</a:t>
            </a:r>
            <a:r>
              <a:rPr lang="en-US" sz="2800" dirty="0" err="1" smtClean="0">
                <a:ea typeface="ＭＳ Ｐゴシック" pitchFamily="34" charset="-128"/>
              </a:rPr>
              <a:t>Plus_Expr</a:t>
            </a:r>
            <a:endParaRPr lang="en-US" sz="2800" dirty="0" smtClean="0">
              <a:ea typeface="ＭＳ Ｐゴシック" pitchFamily="34" charset="-128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800" dirty="0" smtClean="0">
                <a:ea typeface="ＭＳ Ｐゴシック" pitchFamily="34" charset="-128"/>
              </a:rPr>
              <a:t>  (</a:t>
            </a:r>
            <a:r>
              <a:rPr lang="en-US" sz="2800" dirty="0" err="1" smtClean="0">
                <a:ea typeface="ＭＳ Ｐゴシック" pitchFamily="34" charset="-128"/>
              </a:rPr>
              <a:t>Factor_as_Term</a:t>
            </a:r>
            <a:r>
              <a:rPr lang="en-US" sz="2800" dirty="0" smtClean="0">
                <a:ea typeface="ＭＳ Ｐゴシック" pitchFamily="34" charset="-128"/>
              </a:rPr>
              <a:t> (</a:t>
            </a:r>
            <a:r>
              <a:rPr lang="en-US" sz="2800" dirty="0" err="1" smtClean="0">
                <a:ea typeface="ＭＳ Ｐゴシック" pitchFamily="34" charset="-128"/>
              </a:rPr>
              <a:t>Id_as_Factor</a:t>
            </a:r>
            <a:r>
              <a:rPr lang="en-US" sz="2800" dirty="0" smtClean="0">
                <a:ea typeface="ＭＳ Ｐゴシック" pitchFamily="34" charset="-128"/>
              </a:rPr>
              <a:t> "a"),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800" dirty="0" smtClean="0">
                <a:ea typeface="ＭＳ Ｐゴシック" pitchFamily="34" charset="-128"/>
              </a:rPr>
              <a:t>   </a:t>
            </a:r>
            <a:r>
              <a:rPr lang="en-US" sz="2800" dirty="0" err="1" smtClean="0">
                <a:ea typeface="ＭＳ Ｐゴシック" pitchFamily="34" charset="-128"/>
              </a:rPr>
              <a:t>Term_as_Expr</a:t>
            </a:r>
            <a:r>
              <a:rPr lang="en-US" sz="2800" dirty="0" smtClean="0">
                <a:ea typeface="ＭＳ Ｐゴシック" pitchFamily="34" charset="-128"/>
              </a:rPr>
              <a:t> (</a:t>
            </a:r>
            <a:r>
              <a:rPr lang="en-US" sz="2800" dirty="0" err="1" smtClean="0">
                <a:ea typeface="ＭＳ Ｐゴシック" pitchFamily="34" charset="-128"/>
              </a:rPr>
              <a:t>Factor_as_Term</a:t>
            </a:r>
            <a:r>
              <a:rPr lang="en-US" sz="2800" dirty="0" smtClean="0">
                <a:ea typeface="ＭＳ Ｐゴシック" pitchFamily="34" charset="-128"/>
              </a:rPr>
              <a:t> (</a:t>
            </a:r>
            <a:r>
              <a:rPr lang="en-US" sz="2800" dirty="0" err="1" smtClean="0">
                <a:ea typeface="ＭＳ Ｐゴシック" pitchFamily="34" charset="-128"/>
              </a:rPr>
              <a:t>Id_as_Factor</a:t>
            </a:r>
            <a:r>
              <a:rPr lang="en-US" sz="2800" dirty="0" smtClean="0">
                <a:ea typeface="ＭＳ Ｐゴシック" pitchFamily="34" charset="-128"/>
              </a:rPr>
              <a:t> "b"))),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800" dirty="0" smtClean="0">
                <a:ea typeface="ＭＳ Ｐゴシック" pitchFamily="34" charset="-128"/>
              </a:rPr>
              <a:t> [</a:t>
            </a:r>
            <a:r>
              <a:rPr lang="en-US" sz="2800" dirty="0" err="1" smtClean="0">
                <a:ea typeface="ＭＳ Ｐゴシック" pitchFamily="34" charset="-128"/>
              </a:rPr>
              <a:t>Right_parenthesis</a:t>
            </a:r>
            <a:r>
              <a:rPr lang="en-US" sz="2800" dirty="0" smtClean="0">
                <a:ea typeface="ＭＳ Ｐゴシック" pitchFamily="34" charset="-128"/>
              </a:rPr>
              <a:t>; </a:t>
            </a:r>
            <a:r>
              <a:rPr lang="en-US" sz="2800" dirty="0" err="1" smtClean="0">
                <a:ea typeface="ＭＳ Ｐゴシック" pitchFamily="34" charset="-128"/>
              </a:rPr>
              <a:t>Times_token</a:t>
            </a:r>
            <a:r>
              <a:rPr lang="en-US" sz="2800" dirty="0" smtClean="0">
                <a:ea typeface="ＭＳ Ｐゴシック" pitchFamily="34" charset="-128"/>
              </a:rPr>
              <a:t>; </a:t>
            </a:r>
            <a:r>
              <a:rPr lang="en-US" sz="2800" dirty="0" err="1" smtClean="0">
                <a:ea typeface="ＭＳ Ｐゴシック" pitchFamily="34" charset="-128"/>
              </a:rPr>
              <a:t>Id_token</a:t>
            </a:r>
            <a:r>
              <a:rPr lang="en-US" sz="2800" dirty="0" smtClean="0">
                <a:ea typeface="ＭＳ Ｐゴシック" pitchFamily="34" charset="-128"/>
              </a:rPr>
              <a:t> "c"; </a:t>
            </a:r>
            <a:r>
              <a:rPr lang="en-US" sz="2800" dirty="0" err="1" smtClean="0">
                <a:ea typeface="ＭＳ Ｐゴシック" pitchFamily="34" charset="-128"/>
              </a:rPr>
              <a:t>Minus_token</a:t>
            </a:r>
            <a:r>
              <a:rPr lang="en-US" sz="2800" dirty="0" smtClean="0">
                <a:ea typeface="ＭＳ Ｐゴシック" pitchFamily="34" charset="-128"/>
              </a:rPr>
              <a:t>; </a:t>
            </a:r>
            <a:r>
              <a:rPr lang="en-US" sz="2800" dirty="0" err="1" smtClean="0">
                <a:ea typeface="ＭＳ Ｐゴシック" pitchFamily="34" charset="-128"/>
              </a:rPr>
              <a:t>Id_token</a:t>
            </a:r>
            <a:r>
              <a:rPr lang="en-US" sz="2800" dirty="0" smtClean="0">
                <a:ea typeface="ＭＳ Ｐゴシック" pitchFamily="34" charset="-128"/>
              </a:rPr>
              <a:t> "d"])</a:t>
            </a:r>
            <a:endParaRPr lang="en-US" sz="2400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4"/>
          <p:cNvSpPr>
            <a:spLocks noChangeArrowheads="1"/>
          </p:cNvSpPr>
          <p:nvPr/>
        </p:nvSpPr>
        <p:spPr bwMode="auto">
          <a:xfrm>
            <a:off x="2133600" y="3352800"/>
            <a:ext cx="838200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Parsing Whole String</a:t>
            </a:r>
          </a:p>
        </p:txBody>
      </p:sp>
      <p:sp>
        <p:nvSpPr>
          <p:cNvPr id="491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ea typeface="ＭＳ Ｐゴシック" pitchFamily="34" charset="-128"/>
              </a:rPr>
              <a:t>Q: </a:t>
            </a:r>
            <a:r>
              <a:rPr lang="en-US" dirty="0" smtClean="0">
                <a:ea typeface="ＭＳ Ｐゴシック" pitchFamily="34" charset="-128"/>
              </a:rPr>
              <a:t>Does the whole </a:t>
            </a:r>
            <a:r>
              <a:rPr lang="en-US" dirty="0" smtClean="0">
                <a:ea typeface="ＭＳ Ｐゴシック" pitchFamily="34" charset="-128"/>
              </a:rPr>
              <a:t>string </a:t>
            </a:r>
            <a:r>
              <a:rPr lang="en-US" dirty="0" smtClean="0">
                <a:ea typeface="ＭＳ Ｐゴシック" pitchFamily="34" charset="-128"/>
              </a:rPr>
              <a:t>parse?</a:t>
            </a:r>
            <a:endParaRPr lang="en-US" dirty="0" smtClean="0">
              <a:ea typeface="ＭＳ Ｐゴシック" pitchFamily="34" charset="-128"/>
            </a:endParaRPr>
          </a:p>
          <a:p>
            <a:pPr>
              <a:spcAft>
                <a:spcPts val="1200"/>
              </a:spcAft>
            </a:pPr>
            <a:r>
              <a:rPr lang="en-US" dirty="0" smtClean="0">
                <a:ea typeface="ＭＳ Ｐゴシック" pitchFamily="34" charset="-128"/>
              </a:rPr>
              <a:t>A: Check </a:t>
            </a:r>
            <a:r>
              <a:rPr lang="en-US" dirty="0" smtClean="0">
                <a:ea typeface="ＭＳ Ｐゴシック" pitchFamily="34" charset="-128"/>
              </a:rPr>
              <a:t>whether returned </a:t>
            </a:r>
            <a:r>
              <a:rPr lang="en-US" dirty="0" smtClean="0">
                <a:ea typeface="ＭＳ Ｐゴシック" pitchFamily="34" charset="-128"/>
              </a:rPr>
              <a:t>tokens </a:t>
            </a:r>
            <a:r>
              <a:rPr lang="en-US" dirty="0" smtClean="0">
                <a:ea typeface="ＭＳ Ｐゴシック" pitchFamily="34" charset="-128"/>
              </a:rPr>
              <a:t>are empty</a:t>
            </a:r>
            <a:endParaRPr lang="en-US" dirty="0" smtClean="0">
              <a:ea typeface="ＭＳ Ｐゴシック" pitchFamily="34" charset="-128"/>
            </a:endParaRPr>
          </a:p>
          <a:p>
            <a:pPr>
              <a:spcAft>
                <a:spcPts val="1200"/>
              </a:spcAft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let parse tokens  =</a:t>
            </a:r>
          </a:p>
          <a:p>
            <a:pPr>
              <a:spcAft>
                <a:spcPts val="1200"/>
              </a:spcAft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   match </a:t>
            </a:r>
            <a:r>
              <a:rPr lang="en-US" dirty="0" err="1" smtClean="0">
                <a:ea typeface="ＭＳ Ｐゴシック" pitchFamily="34" charset="-128"/>
              </a:rPr>
              <a:t>expr</a:t>
            </a:r>
            <a:r>
              <a:rPr lang="en-US" dirty="0" smtClean="0">
                <a:ea typeface="ＭＳ Ｐゴシック" pitchFamily="34" charset="-128"/>
              </a:rPr>
              <a:t> tokens </a:t>
            </a:r>
          </a:p>
          <a:p>
            <a:pPr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    with (</a:t>
            </a:r>
            <a:r>
              <a:rPr lang="en-US" dirty="0" err="1" smtClean="0">
                <a:ea typeface="ＭＳ Ｐゴシック" pitchFamily="34" charset="-128"/>
              </a:rPr>
              <a:t>expr_parse</a:t>
            </a:r>
            <a:r>
              <a:rPr lang="en-US" dirty="0" smtClean="0">
                <a:ea typeface="ＭＳ Ｐゴシック" pitchFamily="34" charset="-128"/>
              </a:rPr>
              <a:t>, []) -&gt; </a:t>
            </a:r>
            <a:r>
              <a:rPr lang="en-US" dirty="0" err="1" smtClean="0">
                <a:ea typeface="ＭＳ Ｐゴシック" pitchFamily="34" charset="-128"/>
              </a:rPr>
              <a:t>expr_parse</a:t>
            </a:r>
            <a:endParaRPr lang="en-US" dirty="0" smtClean="0">
              <a:ea typeface="ＭＳ Ｐゴシック" pitchFamily="34" charset="-128"/>
            </a:endParaRPr>
          </a:p>
          <a:p>
            <a:pPr>
              <a:spcAft>
                <a:spcPts val="1800"/>
              </a:spcAft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    | _ -&gt; raise (Failure </a:t>
            </a:r>
            <a:r>
              <a:rPr lang="ja-JP" altLang="en-US" dirty="0" smtClean="0">
                <a:ea typeface="ＭＳ Ｐゴシック" pitchFamily="34" charset="-128"/>
              </a:rPr>
              <a:t>“</a:t>
            </a:r>
            <a:r>
              <a:rPr lang="en-US" altLang="ja-JP" dirty="0" smtClean="0">
                <a:ea typeface="ＭＳ Ｐゴシック" pitchFamily="34" charset="-128"/>
              </a:rPr>
              <a:t>No parse");;</a:t>
            </a:r>
          </a:p>
          <a:p>
            <a:pPr>
              <a:spcAft>
                <a:spcPts val="1800"/>
              </a:spcAft>
            </a:pPr>
            <a:r>
              <a:rPr lang="en-US" dirty="0" smtClean="0">
                <a:ea typeface="ＭＳ Ｐゴシック" pitchFamily="34" charset="-128"/>
              </a:rPr>
              <a:t>Fixes &lt;</a:t>
            </a:r>
            <a:r>
              <a:rPr lang="en-US" dirty="0" err="1" smtClean="0">
                <a:ea typeface="ＭＳ Ｐゴシック" pitchFamily="34" charset="-128"/>
              </a:rPr>
              <a:t>expr</a:t>
            </a:r>
            <a:r>
              <a:rPr lang="en-US" dirty="0" smtClean="0">
                <a:ea typeface="ＭＳ Ｐゴシック" pitchFamily="34" charset="-128"/>
              </a:rPr>
              <a:t>&gt; as start symbol</a:t>
            </a:r>
          </a:p>
        </p:txBody>
      </p:sp>
      <p:sp>
        <p:nvSpPr>
          <p:cNvPr id="49156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E6D90018-BFBA-4BC1-8179-E7441372F1CE}" type="datetime1">
              <a:rPr lang="en-US" sz="1400">
                <a:latin typeface="Tahoma" pitchFamily="34" charset="0"/>
              </a:rPr>
              <a:pPr/>
              <a:t>6/30/2013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4915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28ACADE6-91C8-4EFB-9197-09E63E463698}" type="slidenum">
              <a:rPr lang="en-US" sz="1400">
                <a:latin typeface="Tahoma" pitchFamily="34" charset="0"/>
              </a:rPr>
              <a:pPr/>
              <a:t>36</a:t>
            </a:fld>
            <a:endParaRPr lang="en-US" sz="1400">
              <a:latin typeface="Tahoma" pitchFamily="34" charset="0"/>
            </a:endParaRPr>
          </a:p>
        </p:txBody>
      </p:sp>
      <p:cxnSp>
        <p:nvCxnSpPr>
          <p:cNvPr id="49158" name="Straight Arrow Connector 7"/>
          <p:cNvCxnSpPr>
            <a:cxnSpLocks noChangeShapeType="1"/>
          </p:cNvCxnSpPr>
          <p:nvPr/>
        </p:nvCxnSpPr>
        <p:spPr bwMode="auto">
          <a:xfrm rot="5400000">
            <a:off x="1638300" y="4686300"/>
            <a:ext cx="1676400" cy="76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07A18B94-C216-4C25-AE7A-3B8D79A1DE01}" type="datetime1">
              <a:rPr lang="en-US" sz="1400">
                <a:latin typeface="Tahoma" pitchFamily="34" charset="0"/>
              </a:rPr>
              <a:pPr/>
              <a:t>6/30/2013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501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5C484391-1CC9-493C-82B2-DA2B87D8CB51}" type="slidenum">
              <a:rPr lang="en-US" sz="1400">
                <a:latin typeface="Tahoma" pitchFamily="34" charset="0"/>
              </a:rPr>
              <a:pPr/>
              <a:t>37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en-US" sz="4000" smtClean="0">
                <a:ea typeface="ＭＳ Ｐゴシック" pitchFamily="34" charset="-128"/>
              </a:rPr>
              <a:t>Streams in Place of Lists</a:t>
            </a:r>
          </a:p>
        </p:txBody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>
                <a:ea typeface="ＭＳ Ｐゴシック" pitchFamily="34" charset="-128"/>
              </a:rPr>
              <a:t>More realistically, </a:t>
            </a:r>
            <a:r>
              <a:rPr lang="en-US" dirty="0" smtClean="0">
                <a:ea typeface="ＭＳ Ｐゴシック" pitchFamily="34" charset="-128"/>
              </a:rPr>
              <a:t>might not want </a:t>
            </a:r>
            <a:r>
              <a:rPr lang="en-US" dirty="0" smtClean="0">
                <a:ea typeface="ＭＳ Ｐゴシック" pitchFamily="34" charset="-128"/>
              </a:rPr>
              <a:t>to create </a:t>
            </a:r>
            <a:r>
              <a:rPr lang="en-US" dirty="0" smtClean="0">
                <a:ea typeface="ＭＳ Ｐゴシック" pitchFamily="34" charset="-128"/>
              </a:rPr>
              <a:t>entire </a:t>
            </a:r>
            <a:r>
              <a:rPr lang="en-US" dirty="0" smtClean="0">
                <a:ea typeface="ＭＳ Ｐゴシック" pitchFamily="34" charset="-128"/>
              </a:rPr>
              <a:t>list of tokens before </a:t>
            </a:r>
            <a:r>
              <a:rPr lang="en-US" dirty="0" smtClean="0">
                <a:ea typeface="ＭＳ Ｐゴシック" pitchFamily="34" charset="-128"/>
              </a:rPr>
              <a:t>parsing</a:t>
            </a:r>
            <a:endParaRPr lang="en-US" dirty="0" smtClean="0">
              <a:ea typeface="ＭＳ Ｐゴシック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ea typeface="ＭＳ Ｐゴシック" pitchFamily="34" charset="-128"/>
              </a:rPr>
              <a:t>We want to generate one token at a time and use it to make one step in parsing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ea typeface="ＭＳ Ｐゴシック" pitchFamily="34" charset="-128"/>
              </a:rPr>
              <a:t>Use </a:t>
            </a:r>
            <a:r>
              <a:rPr lang="en-US" dirty="0" smtClean="0">
                <a:ea typeface="ＭＳ Ｐゴシック" pitchFamily="34" charset="-128"/>
              </a:rPr>
              <a:t>(token * (unit -&gt; token)) or </a:t>
            </a:r>
            <a:r>
              <a:rPr lang="en-US" dirty="0" smtClean="0">
                <a:ea typeface="ＭＳ Ｐゴシック" pitchFamily="34" charset="-128"/>
              </a:rPr>
              <a:t>(</a:t>
            </a:r>
            <a:r>
              <a:rPr lang="en-US" dirty="0" smtClean="0">
                <a:ea typeface="ＭＳ Ｐゴシック" pitchFamily="34" charset="-128"/>
              </a:rPr>
              <a:t>token * (unit -&gt; token option)) </a:t>
            </a:r>
            <a:r>
              <a:rPr lang="en-US" dirty="0" smtClean="0">
                <a:ea typeface="ＭＳ Ｐゴシック" pitchFamily="34" charset="-128"/>
              </a:rPr>
              <a:t>in </a:t>
            </a:r>
            <a:r>
              <a:rPr lang="en-US" dirty="0" smtClean="0">
                <a:ea typeface="ＭＳ Ｐゴシック" pitchFamily="34" charset="-128"/>
              </a:rPr>
              <a:t>place of  token </a:t>
            </a:r>
            <a:r>
              <a:rPr lang="en-US" dirty="0" smtClean="0">
                <a:ea typeface="ＭＳ Ｐゴシック" pitchFamily="34" charset="-128"/>
              </a:rPr>
              <a:t>list</a:t>
            </a:r>
            <a:endParaRPr lang="en-US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6DF4B2F9-2886-4384-A85F-E2E8FB478F4B}" type="datetime1">
              <a:rPr lang="en-US" sz="1400">
                <a:latin typeface="Tahoma" pitchFamily="34" charset="0"/>
              </a:rPr>
              <a:pPr/>
              <a:t>6/30/2013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512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025C3151-99C9-4102-9830-E05907EA8326}" type="slidenum">
              <a:rPr lang="en-US" sz="1400">
                <a:latin typeface="Tahoma" pitchFamily="34" charset="0"/>
              </a:rPr>
              <a:pPr/>
              <a:t>38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512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en-US" sz="3200" smtClean="0">
                <a:ea typeface="ＭＳ Ｐゴシック" pitchFamily="34" charset="-128"/>
              </a:rPr>
              <a:t>Problems for Recursive-Descent Parsing</a:t>
            </a:r>
            <a:endParaRPr lang="en-US" smtClean="0">
              <a:ea typeface="ＭＳ Ｐゴシック" pitchFamily="34" charset="-128"/>
            </a:endParaRPr>
          </a:p>
        </p:txBody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34" charset="-128"/>
              </a:rPr>
              <a:t>Left Recursion: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		</a:t>
            </a:r>
            <a:r>
              <a:rPr lang="en-US" b="1" dirty="0" smtClean="0">
                <a:ea typeface="ＭＳ Ｐゴシック" pitchFamily="34" charset="-128"/>
              </a:rPr>
              <a:t>A</a:t>
            </a:r>
            <a:r>
              <a:rPr lang="en-US" dirty="0" smtClean="0">
                <a:ea typeface="ＭＳ Ｐゴシック" pitchFamily="34" charset="-128"/>
              </a:rPr>
              <a:t> ::= </a:t>
            </a:r>
            <a:r>
              <a:rPr lang="en-US" b="1" dirty="0" smtClean="0">
                <a:ea typeface="ＭＳ Ｐゴシック" pitchFamily="34" charset="-128"/>
              </a:rPr>
              <a:t>A</a:t>
            </a:r>
            <a:r>
              <a:rPr lang="en-US" dirty="0" smtClean="0">
                <a:ea typeface="ＭＳ Ｐゴシック" pitchFamily="34" charset="-128"/>
              </a:rPr>
              <a:t>w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  translates to a subroutine that loops forever</a:t>
            </a:r>
          </a:p>
          <a:p>
            <a:pPr eaLnBrk="1" hangingPunct="1"/>
            <a:r>
              <a:rPr lang="en-US" dirty="0" smtClean="0">
                <a:ea typeface="ＭＳ Ｐゴシック" pitchFamily="34" charset="-128"/>
              </a:rPr>
              <a:t>Indirect Left Recursion: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		</a:t>
            </a:r>
            <a:r>
              <a:rPr lang="en-US" b="1" dirty="0" smtClean="0">
                <a:ea typeface="ＭＳ Ｐゴシック" pitchFamily="34" charset="-128"/>
              </a:rPr>
              <a:t>A</a:t>
            </a:r>
            <a:r>
              <a:rPr lang="en-US" dirty="0" smtClean="0">
                <a:ea typeface="ＭＳ Ｐゴシック" pitchFamily="34" charset="-128"/>
              </a:rPr>
              <a:t> ::= </a:t>
            </a:r>
            <a:r>
              <a:rPr lang="en-US" b="1" dirty="0" err="1" smtClean="0">
                <a:ea typeface="ＭＳ Ｐゴシック" pitchFamily="34" charset="-128"/>
              </a:rPr>
              <a:t>B</a:t>
            </a:r>
            <a:r>
              <a:rPr lang="en-US" dirty="0" err="1" smtClean="0">
                <a:ea typeface="ＭＳ Ｐゴシック" pitchFamily="34" charset="-128"/>
              </a:rPr>
              <a:t>w</a:t>
            </a:r>
            <a:endParaRPr lang="en-US" dirty="0" smtClean="0">
              <a:ea typeface="ＭＳ Ｐゴシック" pitchFamily="34" charset="-128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		</a:t>
            </a:r>
            <a:r>
              <a:rPr lang="en-US" b="1" dirty="0" smtClean="0">
                <a:ea typeface="ＭＳ Ｐゴシック" pitchFamily="34" charset="-128"/>
              </a:rPr>
              <a:t>B</a:t>
            </a:r>
            <a:r>
              <a:rPr lang="en-US" dirty="0" smtClean="0">
                <a:ea typeface="ＭＳ Ｐゴシック" pitchFamily="34" charset="-128"/>
              </a:rPr>
              <a:t> ::= </a:t>
            </a:r>
            <a:r>
              <a:rPr lang="en-US" b="1" dirty="0" smtClean="0">
                <a:ea typeface="ＭＳ Ｐゴシック" pitchFamily="34" charset="-128"/>
              </a:rPr>
              <a:t>A</a:t>
            </a:r>
            <a:r>
              <a:rPr lang="en-US" dirty="0" smtClean="0">
                <a:ea typeface="ＭＳ Ｐゴシック" pitchFamily="34" charset="-128"/>
              </a:rPr>
              <a:t>v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	causes the same problem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87F5E6F4-DA37-40E2-9DE9-7E9C2365EB0D}" type="datetime1">
              <a:rPr lang="en-US" sz="1400">
                <a:latin typeface="Tahoma" pitchFamily="34" charset="0"/>
              </a:rPr>
              <a:pPr/>
              <a:t>6/30/2013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522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29D08901-926E-4732-A856-E8C6C37C8BE0}" type="slidenum">
              <a:rPr lang="en-US" sz="1400">
                <a:latin typeface="Tahoma" pitchFamily="34" charset="0"/>
              </a:rPr>
              <a:pPr/>
              <a:t>39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522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en-US" sz="3200" smtClean="0">
                <a:ea typeface="ＭＳ Ｐゴシック" pitchFamily="34" charset="-128"/>
              </a:rPr>
              <a:t>Problems for Recursive-Descent Parsing</a:t>
            </a:r>
            <a:endParaRPr lang="en-US" smtClean="0">
              <a:ea typeface="ＭＳ Ｐゴシック" pitchFamily="34" charset="-128"/>
            </a:endParaRPr>
          </a:p>
        </p:txBody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8458200" cy="491331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3600" dirty="0" smtClean="0">
                <a:ea typeface="ＭＳ Ｐゴシック" pitchFamily="34" charset="-128"/>
              </a:rPr>
              <a:t>Parser must always be able to choose </a:t>
            </a:r>
            <a:r>
              <a:rPr lang="en-US" sz="3600" dirty="0" smtClean="0">
                <a:ea typeface="ＭＳ Ｐゴシック" pitchFamily="34" charset="-128"/>
              </a:rPr>
              <a:t>next </a:t>
            </a:r>
            <a:r>
              <a:rPr lang="en-US" sz="3600" dirty="0" smtClean="0">
                <a:ea typeface="ＭＳ Ｐゴシック" pitchFamily="34" charset="-128"/>
              </a:rPr>
              <a:t>action based only </a:t>
            </a:r>
            <a:r>
              <a:rPr lang="en-US" sz="3600" dirty="0" smtClean="0">
                <a:ea typeface="ＭＳ Ｐゴシック" pitchFamily="34" charset="-128"/>
              </a:rPr>
              <a:t>the </a:t>
            </a:r>
            <a:r>
              <a:rPr lang="en-US" sz="3600" dirty="0" smtClean="0">
                <a:ea typeface="ＭＳ Ｐゴシック" pitchFamily="34" charset="-128"/>
              </a:rPr>
              <a:t>very next token</a:t>
            </a:r>
          </a:p>
          <a:p>
            <a:pPr eaLnBrk="1" hangingPunct="1">
              <a:lnSpc>
                <a:spcPct val="90000"/>
              </a:lnSpc>
            </a:pPr>
            <a:endParaRPr lang="en-US" sz="3600" dirty="0" smtClean="0">
              <a:ea typeface="ＭＳ Ｐゴシック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3600" dirty="0" smtClean="0">
                <a:ea typeface="ＭＳ Ｐゴシック" pitchFamily="34" charset="-128"/>
              </a:rPr>
              <a:t>Pairwise </a:t>
            </a:r>
            <a:r>
              <a:rPr lang="en-US" sz="3600" dirty="0" err="1" smtClean="0">
                <a:ea typeface="ＭＳ Ｐゴシック" pitchFamily="34" charset="-128"/>
              </a:rPr>
              <a:t>Disjointness</a:t>
            </a:r>
            <a:r>
              <a:rPr lang="en-US" sz="3600" dirty="0" smtClean="0">
                <a:ea typeface="ＭＳ Ｐゴシック" pitchFamily="34" charset="-128"/>
              </a:rPr>
              <a:t> </a:t>
            </a:r>
            <a:r>
              <a:rPr lang="en-US" sz="3600" dirty="0" smtClean="0">
                <a:ea typeface="ＭＳ Ｐゴシック" pitchFamily="34" charset="-128"/>
              </a:rPr>
              <a:t>Test: Can we always determine which rule (in the non-extended BNF) to choose based on just the first </a:t>
            </a:r>
            <a:r>
              <a:rPr lang="en-US" sz="3600" dirty="0" smtClean="0">
                <a:ea typeface="ＭＳ Ｐゴシック" pitchFamily="34" charset="-128"/>
              </a:rPr>
              <a:t>token?</a:t>
            </a:r>
            <a:endParaRPr lang="en-US" sz="3600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8F967C62-9BEE-4547-A451-31C57D77632A}" type="datetime1">
              <a:rPr lang="en-US" sz="1400">
                <a:latin typeface="Tahoma" pitchFamily="34" charset="0"/>
              </a:rPr>
              <a:pPr/>
              <a:t>6/30/2013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532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CCC84AC6-2291-4FEB-A957-3B2B3FFAB50C}" type="slidenum">
              <a:rPr lang="en-US" sz="1400">
                <a:latin typeface="Tahoma" pitchFamily="34" charset="0"/>
              </a:rPr>
              <a:pPr/>
              <a:t>40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532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34" charset="-128"/>
              </a:rPr>
              <a:t>Pairwise </a:t>
            </a:r>
            <a:r>
              <a:rPr lang="en-US" dirty="0" err="1" smtClean="0">
                <a:ea typeface="ＭＳ Ｐゴシック" pitchFamily="34" charset="-128"/>
              </a:rPr>
              <a:t>Disjointness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smtClean="0">
                <a:ea typeface="ＭＳ Ｐゴシック" pitchFamily="34" charset="-128"/>
              </a:rPr>
              <a:t>Test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3252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685800" y="1524000"/>
                <a:ext cx="8153400" cy="4648200"/>
              </a:xfrm>
            </p:spPr>
            <p:txBody>
              <a:bodyPr/>
              <a:lstStyle/>
              <a:p>
                <a:pPr eaLnBrk="1" hangingPunct="1"/>
                <a:r>
                  <a:rPr lang="en-US" dirty="0" smtClean="0">
                    <a:ea typeface="ＭＳ Ｐゴシック" pitchFamily="34" charset="-128"/>
                  </a:rPr>
                  <a:t>For each rule</a:t>
                </a:r>
              </a:p>
              <a:p>
                <a:pPr lvl="2" eaLnBrk="1" hangingPunct="1">
                  <a:buFont typeface="Wingdings" pitchFamily="2" charset="2"/>
                  <a:buNone/>
                </a:pPr>
                <a:r>
                  <a:rPr lang="en-US" sz="3200" b="1" dirty="0" smtClean="0">
                    <a:ea typeface="ＭＳ Ｐゴシック" pitchFamily="34" charset="-128"/>
                  </a:rPr>
                  <a:t>A</a:t>
                </a:r>
                <a:r>
                  <a:rPr lang="en-US" sz="3200" dirty="0" smtClean="0">
                    <a:ea typeface="ＭＳ Ｐゴシック" pitchFamily="34" charset="-128"/>
                  </a:rPr>
                  <a:t> ::= </a:t>
                </a:r>
                <a:r>
                  <a:rPr lang="en-US" sz="3200" i="1" dirty="0" smtClean="0">
                    <a:ea typeface="ＭＳ Ｐゴシック" pitchFamily="34" charset="-128"/>
                  </a:rPr>
                  <a:t>y</a:t>
                </a:r>
              </a:p>
              <a:p>
                <a:pPr eaLnBrk="1" hangingPunct="1">
                  <a:buFont typeface="Wingdings" pitchFamily="2" charset="2"/>
                  <a:buNone/>
                </a:pPr>
                <a:r>
                  <a:rPr lang="en-US" dirty="0" smtClean="0">
                    <a:ea typeface="ＭＳ Ｐゴシック" pitchFamily="34" charset="-128"/>
                  </a:rPr>
                  <a:t>Calculate (=&gt;* denotes derivations)</a:t>
                </a:r>
              </a:p>
              <a:p>
                <a:pPr eaLnBrk="1" hangingPunct="1">
                  <a:buFont typeface="Wingdings" pitchFamily="2" charset="2"/>
                  <a:buNone/>
                </a:pPr>
                <a:r>
                  <a:rPr lang="en-US" dirty="0" smtClean="0">
                    <a:ea typeface="ＭＳ Ｐゴシック" pitchFamily="34" charset="-128"/>
                  </a:rPr>
                  <a:t>FIRST (</a:t>
                </a:r>
                <a:r>
                  <a:rPr lang="en-US" i="1" dirty="0" smtClean="0">
                    <a:ea typeface="ＭＳ Ｐゴシック" pitchFamily="34" charset="-128"/>
                  </a:rPr>
                  <a:t>y</a:t>
                </a:r>
                <a:r>
                  <a:rPr lang="en-US" dirty="0" smtClean="0">
                    <a:ea typeface="ＭＳ Ｐゴシック" pitchFamily="34" charset="-128"/>
                  </a:rPr>
                  <a:t>) =</a:t>
                </a:r>
              </a:p>
              <a:p>
                <a:pPr eaLnBrk="1" hangingPunct="1">
                  <a:buFont typeface="Wingdings" pitchFamily="2" charset="2"/>
                  <a:buNone/>
                </a:pPr>
                <a:r>
                  <a:rPr lang="en-US" dirty="0" smtClean="0">
                    <a:ea typeface="ＭＳ Ｐゴシック" pitchFamily="34" charset="-128"/>
                  </a:rPr>
                  <a:t>     {a | </a:t>
                </a:r>
                <a:r>
                  <a:rPr lang="en-US" i="1" dirty="0" smtClean="0">
                    <a:ea typeface="ＭＳ Ｐゴシック" pitchFamily="34" charset="-128"/>
                  </a:rPr>
                  <a:t>y</a:t>
                </a:r>
                <a:r>
                  <a:rPr lang="en-US" dirty="0" smtClean="0">
                    <a:ea typeface="ＭＳ Ｐゴシック" pitchFamily="34" charset="-128"/>
                  </a:rPr>
                  <a:t> </a:t>
                </a:r>
                <a:r>
                  <a:rPr lang="en-US" dirty="0" smtClean="0">
                    <a:ea typeface="ＭＳ Ｐゴシック" pitchFamily="34" charset="-128"/>
                  </a:rPr>
                  <a:t>=&gt;* a</a:t>
                </a:r>
                <a:r>
                  <a:rPr lang="en-US" i="1" dirty="0" smtClean="0">
                    <a:ea typeface="ＭＳ Ｐゴシック" pitchFamily="34" charset="-128"/>
                  </a:rPr>
                  <a:t>w</a:t>
                </a:r>
                <a:r>
                  <a:rPr lang="en-US" dirty="0" smtClean="0">
                    <a:ea typeface="ＭＳ Ｐゴシック" pitchFamily="34" charset="-128"/>
                  </a:rPr>
                  <a:t>}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  <a:ea typeface="Cambria Math"/>
                        <a:sym typeface="Symbol" pitchFamily="18" charset="2"/>
                      </a:rPr>
                      <m:t>∪</m:t>
                    </m:r>
                  </m:oMath>
                </a14:m>
                <a:r>
                  <a:rPr lang="en-US" b="1" dirty="0" smtClean="0">
                    <a:ea typeface="ＭＳ Ｐゴシック" pitchFamily="34" charset="-128"/>
                    <a:sym typeface="Symbol" pitchFamily="18" charset="2"/>
                  </a:rPr>
                  <a:t> </a:t>
                </a:r>
                <a:r>
                  <a:rPr lang="en-US" dirty="0" smtClean="0">
                    <a:ea typeface="ＭＳ Ｐゴシック" pitchFamily="34" charset="-128"/>
                    <a:sym typeface="Symbol" pitchFamily="18" charset="2"/>
                  </a:rPr>
                  <a:t>{ | if y =&gt;* }</a:t>
                </a:r>
              </a:p>
              <a:p>
                <a:pPr eaLnBrk="1" hangingPunct="1"/>
                <a:r>
                  <a:rPr lang="en-US" dirty="0" smtClean="0">
                    <a:ea typeface="ＭＳ Ｐゴシック" pitchFamily="34" charset="-128"/>
                  </a:rPr>
                  <a:t>For each pair </a:t>
                </a:r>
                <a:r>
                  <a:rPr lang="en-US" b="1" dirty="0" smtClean="0">
                    <a:ea typeface="ＭＳ Ｐゴシック" pitchFamily="34" charset="-128"/>
                  </a:rPr>
                  <a:t>A</a:t>
                </a:r>
                <a:r>
                  <a:rPr lang="en-US" dirty="0" smtClean="0">
                    <a:ea typeface="ＭＳ Ｐゴシック" pitchFamily="34" charset="-128"/>
                  </a:rPr>
                  <a:t> </a:t>
                </a:r>
                <a:r>
                  <a:rPr lang="en-US" dirty="0" smtClean="0">
                    <a:ea typeface="ＭＳ Ｐゴシック" pitchFamily="34" charset="-128"/>
                  </a:rPr>
                  <a:t>::= </a:t>
                </a:r>
                <a:r>
                  <a:rPr lang="en-US" i="1" dirty="0" smtClean="0">
                    <a:ea typeface="ＭＳ Ｐゴシック" pitchFamily="34" charset="-128"/>
                  </a:rPr>
                  <a:t>y</a:t>
                </a:r>
                <a:r>
                  <a:rPr lang="en-US" dirty="0" smtClean="0">
                    <a:ea typeface="ＭＳ Ｐゴシック" pitchFamily="34" charset="-128"/>
                  </a:rPr>
                  <a:t>  and </a:t>
                </a:r>
                <a:r>
                  <a:rPr lang="en-US" b="1" dirty="0" smtClean="0">
                    <a:ea typeface="ＭＳ Ｐゴシック" pitchFamily="34" charset="-128"/>
                  </a:rPr>
                  <a:t>A</a:t>
                </a:r>
                <a:r>
                  <a:rPr lang="en-US" dirty="0" smtClean="0">
                    <a:ea typeface="ＭＳ Ｐゴシック" pitchFamily="34" charset="-128"/>
                  </a:rPr>
                  <a:t> </a:t>
                </a:r>
                <a:r>
                  <a:rPr lang="en-US" dirty="0" smtClean="0">
                    <a:ea typeface="ＭＳ Ｐゴシック" pitchFamily="34" charset="-128"/>
                  </a:rPr>
                  <a:t>::= </a:t>
                </a:r>
                <a:r>
                  <a:rPr lang="en-US" i="1" dirty="0" smtClean="0">
                    <a:ea typeface="ＭＳ Ｐゴシック" pitchFamily="34" charset="-128"/>
                  </a:rPr>
                  <a:t>z</a:t>
                </a:r>
                <a:r>
                  <a:rPr lang="en-US" dirty="0" smtClean="0">
                    <a:ea typeface="ＭＳ Ｐゴシック" pitchFamily="34" charset="-128"/>
                  </a:rPr>
                  <a:t>,  require FIRST(</a:t>
                </a:r>
                <a:r>
                  <a:rPr lang="en-US" i="1" dirty="0" smtClean="0">
                    <a:ea typeface="ＭＳ Ｐゴシック" pitchFamily="34" charset="-128"/>
                  </a:rPr>
                  <a:t>y</a:t>
                </a:r>
                <a:r>
                  <a:rPr lang="en-US" dirty="0" smtClean="0">
                    <a:ea typeface="ＭＳ Ｐゴシック" pitchFamily="34" charset="-128"/>
                  </a:rPr>
                  <a:t>)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  <a:ea typeface="Cambria Math"/>
                        <a:sym typeface="Symbol" pitchFamily="18" charset="2"/>
                      </a:rPr>
                      <m:t>∩</m:t>
                    </m:r>
                  </m:oMath>
                </a14:m>
                <a:r>
                  <a:rPr lang="en-US" dirty="0" smtClean="0">
                    <a:ea typeface="ＭＳ Ｐゴシック" pitchFamily="34" charset="-128"/>
                    <a:sym typeface="Symbol" pitchFamily="18" charset="2"/>
                  </a:rPr>
                  <a:t> FIRST(</a:t>
                </a:r>
                <a:r>
                  <a:rPr lang="en-US" i="1" dirty="0" smtClean="0">
                    <a:ea typeface="ＭＳ Ｐゴシック" pitchFamily="34" charset="-128"/>
                    <a:sym typeface="Symbol" pitchFamily="18" charset="2"/>
                  </a:rPr>
                  <a:t>z</a:t>
                </a:r>
                <a:r>
                  <a:rPr lang="en-US" dirty="0" smtClean="0">
                    <a:ea typeface="ＭＳ Ｐゴシック" pitchFamily="34" charset="-128"/>
                    <a:sym typeface="Symbol" pitchFamily="18" charset="2"/>
                  </a:rPr>
                  <a:t>) = </a:t>
                </a:r>
                <a:r>
                  <a:rPr lang="en-US" dirty="0" smtClean="0">
                    <a:ea typeface="ＭＳ Ｐゴシック" pitchFamily="34" charset="-128"/>
                    <a:sym typeface="Symbol" pitchFamily="18" charset="2"/>
                  </a:rPr>
                  <a:t>{ }</a:t>
                </a:r>
                <a:endParaRPr lang="en-US" dirty="0" smtClean="0">
                  <a:ea typeface="ＭＳ Ｐゴシック" pitchFamily="34" charset="-128"/>
                  <a:sym typeface="Symbol" pitchFamily="18" charset="2"/>
                </a:endParaRPr>
              </a:p>
            </p:txBody>
          </p:sp>
        </mc:Choice>
        <mc:Fallback>
          <p:sp>
            <p:nvSpPr>
              <p:cNvPr id="53252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685800" y="1524000"/>
                <a:ext cx="8153400" cy="4648200"/>
              </a:xfrm>
              <a:blipFill rotWithShape="1">
                <a:blip r:embed="rId2"/>
                <a:stretch>
                  <a:fillRect l="-1945" t="-17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DA55B3F4-FEE5-4904-BC0D-2E8C460F2137}" type="datetime1">
              <a:rPr lang="en-US" sz="1400">
                <a:latin typeface="Tahoma" pitchFamily="34" charset="0"/>
              </a:rPr>
              <a:pPr/>
              <a:t>6/30/2013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542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F4B924D1-C7BD-44B2-8737-E614469CF4AE}" type="slidenum">
              <a:rPr lang="en-US" sz="1400">
                <a:latin typeface="Tahoma" pitchFamily="34" charset="0"/>
              </a:rPr>
              <a:pPr/>
              <a:t>41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Example</a:t>
            </a:r>
          </a:p>
        </p:txBody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Grammar: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&lt;S&gt; ::= &lt;A&gt; a &lt;B&gt;  b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&lt;A&gt; ::= &lt;A&gt; b | b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&lt;B&gt; ::= a &lt;B&gt; | a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dirty="0" smtClean="0">
              <a:ea typeface="ＭＳ Ｐゴシック" pitchFamily="34" charset="-128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FIRST (&lt;A&gt; b) = {b}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FIRST (b) = {b}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Rules for &lt;A&gt; not pairwise disjoint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CE0132BE-EB8D-4C52-8EF6-A3A2CC0676A6}" type="datetime1">
              <a:rPr lang="en-US" sz="1400">
                <a:latin typeface="Tahoma" pitchFamily="34" charset="0"/>
              </a:rPr>
              <a:pPr/>
              <a:t>6/30/2013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552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ABDAF5BD-CFAA-459D-8572-20E051BD26C7}" type="slidenum">
              <a:rPr lang="en-US" sz="1400">
                <a:latin typeface="Tahoma" pitchFamily="34" charset="0"/>
              </a:rPr>
              <a:pPr/>
              <a:t>42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Eliminating Left Recursion</a:t>
            </a:r>
          </a:p>
        </p:txBody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dirty="0" smtClean="0">
                <a:ea typeface="ＭＳ Ｐゴシック" pitchFamily="34" charset="-128"/>
              </a:rPr>
              <a:t>Rewrite grammar to shift left recursion to right recursion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3200" dirty="0" smtClean="0">
                <a:ea typeface="ＭＳ Ｐゴシック" pitchFamily="34" charset="-128"/>
              </a:rPr>
              <a:t>Changes associativity</a:t>
            </a:r>
          </a:p>
          <a:p>
            <a:pPr eaLnBrk="1" hangingPunct="1">
              <a:lnSpc>
                <a:spcPct val="80000"/>
              </a:lnSpc>
            </a:pPr>
            <a:r>
              <a:rPr lang="en-US" dirty="0" smtClean="0">
                <a:ea typeface="ＭＳ Ｐゴシック" pitchFamily="34" charset="-128"/>
              </a:rPr>
              <a:t>Given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&lt;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expr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&gt; ::= &lt;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expr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&gt; + &lt;term&gt; and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&lt;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expr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&gt; ::= &lt;term&gt;</a:t>
            </a:r>
          </a:p>
          <a:p>
            <a:pPr eaLnBrk="1" hangingPunct="1">
              <a:lnSpc>
                <a:spcPct val="80000"/>
              </a:lnSpc>
            </a:pPr>
            <a:r>
              <a:rPr lang="en-US" dirty="0" smtClean="0">
                <a:ea typeface="ＭＳ Ｐゴシック" pitchFamily="34" charset="-128"/>
              </a:rPr>
              <a:t>A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dd new non-terminal &lt;e&gt; and replace above rules with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&lt;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expr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&gt; ::= &lt;term&gt;&lt;e&gt;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&lt;e&gt; ::= + &lt;term&gt;&lt;e&gt; | 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 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1131D25E-47A4-4C76-916C-D7788C89071D}" type="datetime1">
              <a:rPr lang="en-US" sz="1400">
                <a:latin typeface="Tahoma" pitchFamily="34" charset="0"/>
              </a:rPr>
              <a:pPr/>
              <a:t>6/30/2013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563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9408ACE6-48B4-4A2F-963E-A7FD3F43CDD9}" type="slidenum">
              <a:rPr lang="en-US" sz="1400">
                <a:latin typeface="Tahoma" pitchFamily="34" charset="0"/>
              </a:rPr>
              <a:pPr/>
              <a:t>43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563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  <a:sym typeface="Symbol" pitchFamily="18" charset="2"/>
              </a:rPr>
              <a:t>Factoring Grammar</a:t>
            </a:r>
          </a:p>
        </p:txBody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>
                <a:ea typeface="ＭＳ Ｐゴシック" pitchFamily="34" charset="-128"/>
              </a:rPr>
              <a:t>T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est too strong: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Can’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t 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handle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&lt;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expr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&gt; ::= &lt;term&gt; [ ( + |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– )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&lt;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expr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&gt;]</a:t>
            </a:r>
            <a:endParaRPr lang="en-US" dirty="0" smtClean="0">
              <a:ea typeface="ＭＳ Ｐゴシック" pitchFamily="34" charset="-128"/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ea typeface="ＭＳ Ｐゴシック" pitchFamily="34" charset="-128"/>
              </a:rPr>
              <a:t>A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nswer: Add new non-terminal and replace above rules by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3200" dirty="0" smtClean="0">
                <a:ea typeface="ＭＳ Ｐゴシック" pitchFamily="34" charset="-128"/>
                <a:sym typeface="Symbol" pitchFamily="18" charset="2"/>
              </a:rPr>
              <a:t>&lt;</a:t>
            </a:r>
            <a:r>
              <a:rPr lang="en-US" sz="3200" dirty="0" err="1" smtClean="0">
                <a:ea typeface="ＭＳ Ｐゴシック" pitchFamily="34" charset="-128"/>
                <a:sym typeface="Symbol" pitchFamily="18" charset="2"/>
              </a:rPr>
              <a:t>expr</a:t>
            </a:r>
            <a:r>
              <a:rPr lang="en-US" sz="3200" dirty="0" smtClean="0">
                <a:ea typeface="ＭＳ Ｐゴシック" pitchFamily="34" charset="-128"/>
                <a:sym typeface="Symbol" pitchFamily="18" charset="2"/>
              </a:rPr>
              <a:t>&gt; ::= &lt;term&gt;&lt;e&gt;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3200" dirty="0" smtClean="0">
                <a:ea typeface="ＭＳ Ｐゴシック" pitchFamily="34" charset="-128"/>
                <a:sym typeface="Symbol" pitchFamily="18" charset="2"/>
              </a:rPr>
              <a:t>&lt;e&gt; ::= + &lt;term&gt;&lt;e&gt;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3200" dirty="0" smtClean="0">
                <a:ea typeface="ＭＳ Ｐゴシック" pitchFamily="34" charset="-128"/>
                <a:sym typeface="Symbol" pitchFamily="18" charset="2"/>
              </a:rPr>
              <a:t>&lt;e&gt; ::= </a:t>
            </a:r>
            <a:r>
              <a:rPr lang="en-US" sz="3200" dirty="0" smtClean="0">
                <a:ea typeface="ＭＳ Ｐゴシック" pitchFamily="34" charset="-128"/>
                <a:sym typeface="Symbol" pitchFamily="18" charset="2"/>
              </a:rPr>
              <a:t>–</a:t>
            </a:r>
            <a:r>
              <a:rPr lang="en-US" sz="3200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sz="3200" dirty="0" smtClean="0">
                <a:ea typeface="ＭＳ Ｐゴシック" pitchFamily="34" charset="-128"/>
                <a:sym typeface="Symbol" pitchFamily="18" charset="2"/>
              </a:rPr>
              <a:t>&lt;term&gt;&lt;e&gt;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3200" dirty="0" smtClean="0">
                <a:ea typeface="ＭＳ Ｐゴシック" pitchFamily="34" charset="-128"/>
                <a:sym typeface="Symbol" pitchFamily="18" charset="2"/>
              </a:rPr>
              <a:t>&lt;e&gt; ::= </a:t>
            </a:r>
            <a:r>
              <a:rPr lang="en-US" sz="2400" dirty="0" smtClean="0">
                <a:ea typeface="ＭＳ Ｐゴシック" pitchFamily="34" charset="-128"/>
                <a:sym typeface="Symbol" pitchFamily="18" charset="2"/>
              </a:rPr>
              <a:t> </a:t>
            </a:r>
            <a:endParaRPr lang="en-US" dirty="0" smtClean="0">
              <a:ea typeface="ＭＳ Ｐゴシック" pitchFamily="34" charset="-128"/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ea typeface="ＭＳ Ｐゴシック" pitchFamily="34" charset="-128"/>
              </a:rPr>
              <a:t>Delay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decision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point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Date Placeholder 4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42F39794-9132-4D19-ADC4-3BD83A8E4EDC}" type="datetime1">
              <a:rPr lang="en-US" sz="1400">
                <a:latin typeface="Tahoma" pitchFamily="34" charset="0"/>
              </a:rPr>
              <a:pPr/>
              <a:t>6/30/2013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5734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4061D161-E667-4D21-A31E-EF87F452B03C}" type="slidenum">
              <a:rPr lang="en-US" sz="1400">
                <a:latin typeface="Tahoma" pitchFamily="34" charset="0"/>
              </a:rPr>
              <a:pPr/>
              <a:t>44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573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Example</a:t>
            </a:r>
          </a:p>
        </p:txBody>
      </p:sp>
      <p:sp>
        <p:nvSpPr>
          <p:cNvPr id="5734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524000"/>
            <a:ext cx="4419600" cy="4648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3200" smtClean="0">
                <a:ea typeface="ＭＳ Ｐゴシック" pitchFamily="34" charset="-128"/>
              </a:rPr>
              <a:t>Both &lt;A&gt; and &lt;B&gt; have problems: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3200" smtClean="0">
              <a:ea typeface="ＭＳ Ｐゴシック" pitchFamily="34" charset="-128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3200" smtClean="0">
                <a:ea typeface="ＭＳ Ｐゴシック" pitchFamily="34" charset="-128"/>
              </a:rPr>
              <a:t>&lt;S&gt; ::= &lt;A&gt; a &lt;B&gt; b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3200" smtClean="0">
                <a:ea typeface="ＭＳ Ｐゴシック" pitchFamily="34" charset="-128"/>
              </a:rPr>
              <a:t>&lt;A&gt; ::= &lt;A&gt; b | b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3200" smtClean="0">
                <a:ea typeface="ＭＳ Ｐゴシック" pitchFamily="34" charset="-128"/>
              </a:rPr>
              <a:t>&lt;B&gt; ::= a &lt;B&gt; | a</a:t>
            </a:r>
            <a:endParaRPr lang="en-US" smtClean="0">
              <a:ea typeface="ＭＳ Ｐゴシック" pitchFamily="34" charset="-128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mtClean="0">
              <a:ea typeface="ＭＳ Ｐゴシック" pitchFamily="34" charset="-128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mtClean="0">
              <a:ea typeface="ＭＳ Ｐゴシック" pitchFamily="34" charset="-128"/>
            </a:endParaRPr>
          </a:p>
        </p:txBody>
      </p:sp>
      <p:sp>
        <p:nvSpPr>
          <p:cNvPr id="57349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524000"/>
            <a:ext cx="4343400" cy="4648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3200" dirty="0" smtClean="0">
                <a:ea typeface="ＭＳ Ｐゴシック" pitchFamily="34" charset="-128"/>
              </a:rPr>
              <a:t>Transform grammar to: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3200" dirty="0" smtClean="0">
              <a:ea typeface="ＭＳ Ｐゴシック" pitchFamily="34" charset="-128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3200" dirty="0" smtClean="0">
                <a:ea typeface="ＭＳ Ｐゴシック" pitchFamily="34" charset="-128"/>
              </a:rPr>
              <a:t>&lt;S&gt; ::= &lt;A&gt; a &lt;B&gt; b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3200" dirty="0" smtClean="0">
                <a:ea typeface="ＭＳ Ｐゴシック" pitchFamily="34" charset="-128"/>
              </a:rPr>
              <a:t>&lt;A&gt; </a:t>
            </a:r>
            <a:r>
              <a:rPr lang="en-US" sz="3200" dirty="0" smtClean="0">
                <a:ea typeface="ＭＳ Ｐゴシック" pitchFamily="34" charset="-128"/>
              </a:rPr>
              <a:t>::= </a:t>
            </a:r>
            <a:r>
              <a:rPr lang="en-US" sz="3200" dirty="0" smtClean="0">
                <a:ea typeface="ＭＳ Ｐゴシック" pitchFamily="34" charset="-128"/>
              </a:rPr>
              <a:t>b&lt;A1&gt;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3200" dirty="0" smtClean="0">
                <a:ea typeface="ＭＳ Ｐゴシック" pitchFamily="34" charset="-128"/>
              </a:rPr>
              <a:t>&lt;A1&gt; </a:t>
            </a:r>
            <a:r>
              <a:rPr lang="en-US" sz="3200" dirty="0" smtClean="0">
                <a:ea typeface="ＭＳ Ｐゴシック" pitchFamily="34" charset="-128"/>
              </a:rPr>
              <a:t>::= </a:t>
            </a:r>
            <a:r>
              <a:rPr lang="en-US" sz="3200" dirty="0" smtClean="0">
                <a:ea typeface="ＭＳ Ｐゴシック" pitchFamily="34" charset="-128"/>
              </a:rPr>
              <a:t>b&lt;A1&gt; | </a:t>
            </a:r>
            <a:r>
              <a:rPr lang="en-US" sz="3200" dirty="0" smtClean="0">
                <a:ea typeface="ＭＳ Ｐゴシック" pitchFamily="34" charset="-128"/>
                <a:sym typeface="Symbol" pitchFamily="18" charset="2"/>
              </a:rPr>
              <a:t> 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3200" dirty="0" smtClean="0">
                <a:ea typeface="ＭＳ Ｐゴシック" pitchFamily="34" charset="-128"/>
                <a:sym typeface="Symbol" pitchFamily="18" charset="2"/>
              </a:rPr>
              <a:t>&lt;B&gt; ::= a&lt;B1&gt;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3200" dirty="0" smtClean="0">
                <a:ea typeface="ＭＳ Ｐゴシック" pitchFamily="34" charset="-128"/>
                <a:sym typeface="Symbol" pitchFamily="18" charset="2"/>
              </a:rPr>
              <a:t>&lt;B1&gt; ::= a&lt;B1&gt; | </a:t>
            </a:r>
            <a:endParaRPr lang="en-US" sz="2400" dirty="0" smtClean="0">
              <a:ea typeface="ＭＳ Ｐゴシック" pitchFamily="34" charset="-128"/>
              <a:sym typeface="Symbol" pitchFamily="18" charset="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yellow-red-blue">
  <a:themeElements>
    <a:clrScheme name="yellow-red-blue 8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6633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B8AD"/>
      </a:accent5>
      <a:accent6>
        <a:srgbClr val="E7BB01"/>
      </a:accent6>
      <a:hlink>
        <a:srgbClr val="FF0000"/>
      </a:hlink>
      <a:folHlink>
        <a:srgbClr val="3333CC"/>
      </a:folHlink>
    </a:clrScheme>
    <a:fontScheme name="yellow-red-blu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yellow-red-blue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yellow-red-blue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yellow-red-blue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yellow-red-blue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yellow-red-blue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yellow-red-blue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yellow-red-blue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yellow-red-blue 8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6633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B8AD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X:Templates:My Templates:yellow-red-blue.pot</Template>
  <TotalTime>37426</TotalTime>
  <Words>2233</Words>
  <Application>Microsoft Office PowerPoint</Application>
  <PresentationFormat>On-screen Show (4:3)</PresentationFormat>
  <Paragraphs>442</Paragraphs>
  <Slides>44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1" baseType="lpstr">
      <vt:lpstr>Arial</vt:lpstr>
      <vt:lpstr>ＭＳ Ｐゴシック</vt:lpstr>
      <vt:lpstr>Tahoma</vt:lpstr>
      <vt:lpstr>Wingdings</vt:lpstr>
      <vt:lpstr>Times New Roman</vt:lpstr>
      <vt:lpstr>Symbol</vt:lpstr>
      <vt:lpstr>yellow-red-blue</vt:lpstr>
      <vt:lpstr>Programming Languages and Compilers (CS 421)</vt:lpstr>
      <vt:lpstr>Parsing Programs</vt:lpstr>
      <vt:lpstr>Example BNF Grammar</vt:lpstr>
      <vt:lpstr>Example Parse Tree</vt:lpstr>
      <vt:lpstr>Recursive Descent Parsing</vt:lpstr>
      <vt:lpstr>Recursive Descent Parsing</vt:lpstr>
      <vt:lpstr>Sample Grammar</vt:lpstr>
      <vt:lpstr>Tokens as OCaml Types</vt:lpstr>
      <vt:lpstr>Parse Trees as Datatypes</vt:lpstr>
      <vt:lpstr>Parse Trees as Datatypes</vt:lpstr>
      <vt:lpstr>Parse Trees as Datatypes</vt:lpstr>
      <vt:lpstr>Parsing Lists of Tokens</vt:lpstr>
      <vt:lpstr>Parse Trees as Datatypes</vt:lpstr>
      <vt:lpstr>Parsing an Expression</vt:lpstr>
      <vt:lpstr>Parsing an Expression</vt:lpstr>
      <vt:lpstr>Parsing an Expression</vt:lpstr>
      <vt:lpstr>Parsing an Expression</vt:lpstr>
      <vt:lpstr>Parsing a Plus-Expression</vt:lpstr>
      <vt:lpstr>Parsing a Plus-Expression</vt:lpstr>
      <vt:lpstr>Parsing a Plus-Expression</vt:lpstr>
      <vt:lpstr>Parsing a Plus-Expression</vt:lpstr>
      <vt:lpstr>Parsing a Minus-Expression</vt:lpstr>
      <vt:lpstr>Parsing an Expression as a Term</vt:lpstr>
      <vt:lpstr>Parsing an Expression</vt:lpstr>
      <vt:lpstr>Parsing Factor as Id</vt:lpstr>
      <vt:lpstr>Parsing Factor as Parenthesized Expr</vt:lpstr>
      <vt:lpstr>Parsing Factor as Parenthesized Expr</vt:lpstr>
      <vt:lpstr>Error Cases</vt:lpstr>
      <vt:lpstr>( a + b ) * c – d</vt:lpstr>
      <vt:lpstr>( a + b ) * c – d</vt:lpstr>
      <vt:lpstr>( a + b ) * c – d</vt:lpstr>
      <vt:lpstr>a + b * c – d</vt:lpstr>
      <vt:lpstr>a + b * c – d</vt:lpstr>
      <vt:lpstr>( a + b * c – d</vt:lpstr>
      <vt:lpstr>a + b ) * c - d *)</vt:lpstr>
      <vt:lpstr>Parsing Whole String</vt:lpstr>
      <vt:lpstr>Streams in Place of Lists</vt:lpstr>
      <vt:lpstr>Problems for Recursive-Descent Parsing</vt:lpstr>
      <vt:lpstr>Problems for Recursive-Descent Parsing</vt:lpstr>
      <vt:lpstr>Pairwise Disjointness Test</vt:lpstr>
      <vt:lpstr>Example</vt:lpstr>
      <vt:lpstr>Eliminating Left Recursion</vt:lpstr>
      <vt:lpstr>Factoring Grammar</vt:lpstr>
      <vt:lpstr>Example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Languages and Compilers  (CS 421)</dc:title>
  <dc:creator>me</dc:creator>
  <cp:lastModifiedBy>William</cp:lastModifiedBy>
  <cp:revision>216</cp:revision>
  <cp:lastPrinted>2012-06-26T15:09:43Z</cp:lastPrinted>
  <dcterms:created xsi:type="dcterms:W3CDTF">2010-10-21T20:43:57Z</dcterms:created>
  <dcterms:modified xsi:type="dcterms:W3CDTF">2013-07-02T14:50:24Z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1</vt:i4>
  </property>
  <property fmtid="{D5CDD505-2E9C-101B-9397-08002B2CF9AE}" pid="6" name="ScreenUsage">
    <vt:i4>1</vt:i4>
  </property>
  <property fmtid="{D5CDD505-2E9C-101B-9397-08002B2CF9AE}" pid="7" name="MailAddress">
    <vt:lpwstr/>
  </property>
  <property fmtid="{D5CDD505-2E9C-101B-9397-08002B2CF9AE}" pid="8" name="HomePage">
    <vt:lpwstr/>
  </property>
  <property fmtid="{D5CDD505-2E9C-101B-9397-08002B2CF9AE}" pid="9" name="Other">
    <vt:lpwstr/>
  </property>
  <property fmtid="{D5CDD505-2E9C-101B-9397-08002B2CF9AE}" pid="10" name="DownloadOriginal">
    <vt:bool>true</vt:bool>
  </property>
  <property fmtid="{D5CDD505-2E9C-101B-9397-08002B2CF9AE}" pid="11" name="DownloadIEButton">
    <vt:bool>true</vt:bool>
  </property>
  <property fmtid="{D5CDD505-2E9C-101B-9397-08002B2CF9AE}" pid="12" name="UseBrowserColor">
    <vt:bool>true</vt:bool>
  </property>
  <property fmtid="{D5CDD505-2E9C-101B-9397-08002B2CF9AE}" pid="13" name="BackColor">
    <vt:i4>16384</vt:i4>
  </property>
  <property fmtid="{D5CDD505-2E9C-101B-9397-08002B2CF9AE}" pid="14" name="TextColor">
    <vt:i4>65535</vt:i4>
  </property>
  <property fmtid="{D5CDD505-2E9C-101B-9397-08002B2CF9AE}" pid="15" name="LinkColor">
    <vt:i4>16777215</vt:i4>
  </property>
  <property fmtid="{D5CDD505-2E9C-101B-9397-08002B2CF9AE}" pid="16" name="VisitedColor">
    <vt:i4>16711808</vt:i4>
  </property>
  <property fmtid="{D5CDD505-2E9C-101B-9397-08002B2CF9AE}" pid="17" name="TransparentButton">
    <vt:i4>0</vt:i4>
  </property>
  <property fmtid="{D5CDD505-2E9C-101B-9397-08002B2CF9AE}" pid="18" name="ButtonType">
    <vt:i4>3</vt:i4>
  </property>
  <property fmtid="{D5CDD505-2E9C-101B-9397-08002B2CF9AE}" pid="19" name="ShowNotes">
    <vt:bool>true</vt:bool>
  </property>
  <property fmtid="{D5CDD505-2E9C-101B-9397-08002B2CF9AE}" pid="20" name="NavBtnPos">
    <vt:i4>1</vt:i4>
  </property>
  <property fmtid="{D5CDD505-2E9C-101B-9397-08002B2CF9AE}" pid="21" name="OutputDir">
    <vt:lpwstr>C:\My Documents</vt:lpwstr>
  </property>
</Properties>
</file>