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1"/>
  </p:sldMasterIdLst>
  <p:notesMasterIdLst>
    <p:notesMasterId r:id="rId109"/>
  </p:notesMasterIdLst>
  <p:handoutMasterIdLst>
    <p:handoutMasterId r:id="rId110"/>
  </p:handoutMasterIdLst>
  <p:sldIdLst>
    <p:sldId id="1457" r:id="rId2"/>
    <p:sldId id="426" r:id="rId3"/>
    <p:sldId id="671" r:id="rId4"/>
    <p:sldId id="427" r:id="rId5"/>
    <p:sldId id="622" r:id="rId6"/>
    <p:sldId id="1499" r:id="rId7"/>
    <p:sldId id="1500" r:id="rId8"/>
    <p:sldId id="1501" r:id="rId9"/>
    <p:sldId id="428" r:id="rId10"/>
    <p:sldId id="667" r:id="rId11"/>
    <p:sldId id="668" r:id="rId12"/>
    <p:sldId id="669" r:id="rId13"/>
    <p:sldId id="660" r:id="rId14"/>
    <p:sldId id="599" r:id="rId15"/>
    <p:sldId id="600" r:id="rId16"/>
    <p:sldId id="464" r:id="rId17"/>
    <p:sldId id="591" r:id="rId18"/>
    <p:sldId id="596" r:id="rId19"/>
    <p:sldId id="1466" r:id="rId20"/>
    <p:sldId id="627" r:id="rId21"/>
    <p:sldId id="1467" r:id="rId22"/>
    <p:sldId id="1390" r:id="rId23"/>
    <p:sldId id="626" r:id="rId24"/>
    <p:sldId id="683" r:id="rId25"/>
    <p:sldId id="1392" r:id="rId26"/>
    <p:sldId id="1393" r:id="rId27"/>
    <p:sldId id="1394" r:id="rId28"/>
    <p:sldId id="1468" r:id="rId29"/>
    <p:sldId id="674" r:id="rId30"/>
    <p:sldId id="726" r:id="rId31"/>
    <p:sldId id="727" r:id="rId32"/>
    <p:sldId id="728" r:id="rId33"/>
    <p:sldId id="729" r:id="rId34"/>
    <p:sldId id="730" r:id="rId35"/>
    <p:sldId id="731" r:id="rId36"/>
    <p:sldId id="732" r:id="rId37"/>
    <p:sldId id="733" r:id="rId38"/>
    <p:sldId id="734" r:id="rId39"/>
    <p:sldId id="735" r:id="rId40"/>
    <p:sldId id="736" r:id="rId41"/>
    <p:sldId id="737" r:id="rId42"/>
    <p:sldId id="738" r:id="rId43"/>
    <p:sldId id="739" r:id="rId44"/>
    <p:sldId id="740" r:id="rId45"/>
    <p:sldId id="741" r:id="rId46"/>
    <p:sldId id="742" r:id="rId47"/>
    <p:sldId id="743" r:id="rId48"/>
    <p:sldId id="1469" r:id="rId49"/>
    <p:sldId id="1470" r:id="rId50"/>
    <p:sldId id="1471" r:id="rId51"/>
    <p:sldId id="1472" r:id="rId52"/>
    <p:sldId id="1473" r:id="rId53"/>
    <p:sldId id="1474" r:id="rId54"/>
    <p:sldId id="1475" r:id="rId55"/>
    <p:sldId id="1476" r:id="rId56"/>
    <p:sldId id="1477" r:id="rId57"/>
    <p:sldId id="1478" r:id="rId58"/>
    <p:sldId id="1479" r:id="rId59"/>
    <p:sldId id="1480" r:id="rId60"/>
    <p:sldId id="1481" r:id="rId61"/>
    <p:sldId id="1482" r:id="rId62"/>
    <p:sldId id="1483" r:id="rId63"/>
    <p:sldId id="1484" r:id="rId64"/>
    <p:sldId id="1485" r:id="rId65"/>
    <p:sldId id="715" r:id="rId66"/>
    <p:sldId id="1486" r:id="rId67"/>
    <p:sldId id="1487" r:id="rId68"/>
    <p:sldId id="1488" r:id="rId69"/>
    <p:sldId id="1489" r:id="rId70"/>
    <p:sldId id="1490" r:id="rId71"/>
    <p:sldId id="1502" r:id="rId72"/>
    <p:sldId id="1503" r:id="rId73"/>
    <p:sldId id="1504" r:id="rId74"/>
    <p:sldId id="1491" r:id="rId75"/>
    <p:sldId id="572" r:id="rId76"/>
    <p:sldId id="724" r:id="rId77"/>
    <p:sldId id="725" r:id="rId78"/>
    <p:sldId id="545" r:id="rId79"/>
    <p:sldId id="546" r:id="rId80"/>
    <p:sldId id="547" r:id="rId81"/>
    <p:sldId id="548" r:id="rId82"/>
    <p:sldId id="549" r:id="rId83"/>
    <p:sldId id="550" r:id="rId84"/>
    <p:sldId id="551" r:id="rId85"/>
    <p:sldId id="1163" r:id="rId86"/>
    <p:sldId id="744" r:id="rId87"/>
    <p:sldId id="611" r:id="rId88"/>
    <p:sldId id="613" r:id="rId89"/>
    <p:sldId id="612" r:id="rId90"/>
    <p:sldId id="614" r:id="rId91"/>
    <p:sldId id="615" r:id="rId92"/>
    <p:sldId id="616" r:id="rId93"/>
    <p:sldId id="617" r:id="rId94"/>
    <p:sldId id="745" r:id="rId95"/>
    <p:sldId id="618" r:id="rId96"/>
    <p:sldId id="619" r:id="rId97"/>
    <p:sldId id="1387" r:id="rId98"/>
    <p:sldId id="746" r:id="rId99"/>
    <p:sldId id="747" r:id="rId100"/>
    <p:sldId id="748" r:id="rId101"/>
    <p:sldId id="552" r:id="rId102"/>
    <p:sldId id="749" r:id="rId103"/>
    <p:sldId id="750" r:id="rId104"/>
    <p:sldId id="751" r:id="rId105"/>
    <p:sldId id="752" r:id="rId106"/>
    <p:sldId id="753" r:id="rId107"/>
    <p:sldId id="1388" r:id="rId108"/>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429"/>
    <p:restoredTop sz="94614"/>
  </p:normalViewPr>
  <p:slideViewPr>
    <p:cSldViewPr>
      <p:cViewPr>
        <p:scale>
          <a:sx n="180" d="100"/>
          <a:sy n="180" d="100"/>
        </p:scale>
        <p:origin x="-568" y="-1704"/>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115" d="100"/>
        <a:sy n="115" d="100"/>
      </p:scale>
      <p:origin x="0" y="2488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E054CC7-2BCB-9C72-12DF-B9C661BB2EB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charset="0"/>
                <a:ea typeface="+mn-ea"/>
                <a:cs typeface="+mn-cs"/>
              </a:defRPr>
            </a:lvl1pPr>
          </a:lstStyle>
          <a:p>
            <a:pPr>
              <a:defRPr/>
            </a:pPr>
            <a:endParaRPr lang="en-US"/>
          </a:p>
        </p:txBody>
      </p:sp>
      <p:sp>
        <p:nvSpPr>
          <p:cNvPr id="23555" name="Rectangle 3">
            <a:extLst>
              <a:ext uri="{FF2B5EF4-FFF2-40B4-BE49-F238E27FC236}">
                <a16:creationId xmlns:a16="http://schemas.microsoft.com/office/drawing/2014/main" id="{2BDF8064-371E-834B-11D9-98381025C405}"/>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charset="0"/>
                <a:ea typeface="+mn-ea"/>
                <a:cs typeface="+mn-cs"/>
              </a:defRPr>
            </a:lvl1pPr>
          </a:lstStyle>
          <a:p>
            <a:pPr>
              <a:defRPr/>
            </a:pPr>
            <a:endParaRPr lang="en-US"/>
          </a:p>
        </p:txBody>
      </p:sp>
      <p:sp>
        <p:nvSpPr>
          <p:cNvPr id="23556" name="Rectangle 4">
            <a:extLst>
              <a:ext uri="{FF2B5EF4-FFF2-40B4-BE49-F238E27FC236}">
                <a16:creationId xmlns:a16="http://schemas.microsoft.com/office/drawing/2014/main" id="{6C8AFC7C-41E1-B963-1118-6B5669C2C1C8}"/>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charset="0"/>
                <a:ea typeface="+mn-ea"/>
                <a:cs typeface="+mn-cs"/>
              </a:defRPr>
            </a:lvl1pPr>
          </a:lstStyle>
          <a:p>
            <a:pPr>
              <a:defRPr/>
            </a:pPr>
            <a:endParaRPr lang="en-US"/>
          </a:p>
        </p:txBody>
      </p:sp>
      <p:sp>
        <p:nvSpPr>
          <p:cNvPr id="23557" name="Rectangle 5">
            <a:extLst>
              <a:ext uri="{FF2B5EF4-FFF2-40B4-BE49-F238E27FC236}">
                <a16:creationId xmlns:a16="http://schemas.microsoft.com/office/drawing/2014/main" id="{417BCFBF-AAE9-86B7-3274-ECD9FDD4DC85}"/>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8FDDC104-683B-F64B-BDA5-78BD4079BC4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B564B3C-B007-778E-02FA-3200EE85852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charset="0"/>
                <a:ea typeface="+mn-ea"/>
                <a:cs typeface="+mn-cs"/>
              </a:defRPr>
            </a:lvl1pPr>
          </a:lstStyle>
          <a:p>
            <a:pPr>
              <a:defRPr/>
            </a:pPr>
            <a:endParaRPr lang="en-US"/>
          </a:p>
        </p:txBody>
      </p:sp>
      <p:sp>
        <p:nvSpPr>
          <p:cNvPr id="25603" name="Rectangle 3">
            <a:extLst>
              <a:ext uri="{FF2B5EF4-FFF2-40B4-BE49-F238E27FC236}">
                <a16:creationId xmlns:a16="http://schemas.microsoft.com/office/drawing/2014/main" id="{D8177A53-6941-FD6E-BDDF-D1CD23EEDB3B}"/>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4205F693-6717-8872-C949-CB23EDF92CA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a:extLst>
              <a:ext uri="{FF2B5EF4-FFF2-40B4-BE49-F238E27FC236}">
                <a16:creationId xmlns:a16="http://schemas.microsoft.com/office/drawing/2014/main" id="{46E37DAE-0F1E-DAB1-6264-AD7C875DFEE6}"/>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a:extLst>
              <a:ext uri="{FF2B5EF4-FFF2-40B4-BE49-F238E27FC236}">
                <a16:creationId xmlns:a16="http://schemas.microsoft.com/office/drawing/2014/main" id="{B9E018A1-CBA7-29E8-56A0-2D4FAB81F95A}"/>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charset="0"/>
                <a:ea typeface="+mn-ea"/>
                <a:cs typeface="+mn-cs"/>
              </a:defRPr>
            </a:lvl1pPr>
          </a:lstStyle>
          <a:p>
            <a:pPr>
              <a:defRPr/>
            </a:pPr>
            <a:endParaRPr lang="en-US"/>
          </a:p>
        </p:txBody>
      </p:sp>
      <p:sp>
        <p:nvSpPr>
          <p:cNvPr id="25607" name="Rectangle 7">
            <a:extLst>
              <a:ext uri="{FF2B5EF4-FFF2-40B4-BE49-F238E27FC236}">
                <a16:creationId xmlns:a16="http://schemas.microsoft.com/office/drawing/2014/main" id="{0871A376-E3E1-606B-AC18-34BD72C5B7F6}"/>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EF79C15B-C203-2247-A234-5A65E70F714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2BDA6008-D85E-3ADD-16F2-802B3CCAAFC5}"/>
              </a:ext>
            </a:extLst>
          </p:cNvPr>
          <p:cNvSpPr>
            <a:spLocks noGrp="1" noRot="1" noChangeAspect="1" noChangeArrowheads="1" noTextEdit="1"/>
          </p:cNvSpPr>
          <p:nvPr>
            <p:ph type="sldImg"/>
          </p:nvPr>
        </p:nvSpPr>
        <p:spPr>
          <a:ln/>
        </p:spPr>
      </p:sp>
      <p:sp>
        <p:nvSpPr>
          <p:cNvPr id="58370" name="Notes Placeholder 2">
            <a:extLst>
              <a:ext uri="{FF2B5EF4-FFF2-40B4-BE49-F238E27FC236}">
                <a16:creationId xmlns:a16="http://schemas.microsoft.com/office/drawing/2014/main" id="{AAAAEA81-6C57-E08C-3A81-5BF5E08480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58371" name="Slide Number Placeholder 3">
            <a:extLst>
              <a:ext uri="{FF2B5EF4-FFF2-40B4-BE49-F238E27FC236}">
                <a16:creationId xmlns:a16="http://schemas.microsoft.com/office/drawing/2014/main" id="{8607D7EF-9D33-C3EF-01D0-76EA41D20E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07557C9C-135F-6647-86EA-CFC1FABE12EF}" type="slidenum">
              <a:rPr lang="en-US" altLang="en-US" sz="1200" smtClean="0">
                <a:latin typeface="Times New Roman" panose="02020603050405020304" pitchFamily="18" charset="0"/>
              </a:rPr>
              <a:pPr/>
              <a:t>45</a:t>
            </a:fld>
            <a:endParaRPr lang="en-US" altLang="en-US" sz="120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4AF5980C-8B50-62B0-A965-8484DB06606B}"/>
              </a:ext>
            </a:extLst>
          </p:cNvPr>
          <p:cNvSpPr>
            <a:spLocks noGrp="1" noRot="1" noChangeAspect="1" noChangeArrowheads="1" noTextEdit="1"/>
          </p:cNvSpPr>
          <p:nvPr>
            <p:ph type="sldImg"/>
          </p:nvPr>
        </p:nvSpPr>
        <p:spPr>
          <a:ln/>
        </p:spPr>
      </p:sp>
      <p:sp>
        <p:nvSpPr>
          <p:cNvPr id="60418" name="Notes Placeholder 2">
            <a:extLst>
              <a:ext uri="{FF2B5EF4-FFF2-40B4-BE49-F238E27FC236}">
                <a16:creationId xmlns:a16="http://schemas.microsoft.com/office/drawing/2014/main" id="{56AD4C91-F4C7-A31B-9AB9-5CD83798B6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3A7A8C15-8E18-1A4A-78D8-5CF6C9BF2B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D7419AAE-F3B3-2B42-8F6B-D78685AABCEB}" type="slidenum">
              <a:rPr lang="en-US" altLang="en-US" sz="1200" smtClean="0">
                <a:latin typeface="Times New Roman" panose="02020603050405020304" pitchFamily="18" charset="0"/>
              </a:rPr>
              <a:pPr/>
              <a:t>46</a:t>
            </a:fld>
            <a:endParaRPr lang="en-US" altLang="en-US" sz="120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a:extLst>
              <a:ext uri="{FF2B5EF4-FFF2-40B4-BE49-F238E27FC236}">
                <a16:creationId xmlns:a16="http://schemas.microsoft.com/office/drawing/2014/main" id="{A4A5AF14-8F21-7344-8A87-7851F324D1DA}"/>
              </a:ext>
            </a:extLst>
          </p:cNvPr>
          <p:cNvSpPr>
            <a:spLocks noGrp="1" noRot="1" noChangeAspect="1" noChangeArrowheads="1" noTextEdit="1"/>
          </p:cNvSpPr>
          <p:nvPr>
            <p:ph type="sldImg"/>
          </p:nvPr>
        </p:nvSpPr>
        <p:spPr>
          <a:ln/>
        </p:spPr>
      </p:sp>
      <p:sp>
        <p:nvSpPr>
          <p:cNvPr id="62466" name="Notes Placeholder 2">
            <a:extLst>
              <a:ext uri="{FF2B5EF4-FFF2-40B4-BE49-F238E27FC236}">
                <a16:creationId xmlns:a16="http://schemas.microsoft.com/office/drawing/2014/main" id="{68D82386-C6EF-45DA-6DF0-5A28AC3264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62467" name="Slide Number Placeholder 3">
            <a:extLst>
              <a:ext uri="{FF2B5EF4-FFF2-40B4-BE49-F238E27FC236}">
                <a16:creationId xmlns:a16="http://schemas.microsoft.com/office/drawing/2014/main" id="{D7592134-71B9-BB77-C43F-100202D878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1234CA94-616A-BF41-9FF1-DDAA86E60C27}" type="slidenum">
              <a:rPr lang="en-US" altLang="en-US" sz="1200" smtClean="0">
                <a:latin typeface="Times New Roman" panose="02020603050405020304" pitchFamily="18" charset="0"/>
              </a:rPr>
              <a:pPr/>
              <a:t>47</a:t>
            </a:fld>
            <a:endParaRPr lang="en-US" altLang="en-US" sz="120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387B5849-6206-3A6E-0B33-609AF883A660}"/>
              </a:ext>
            </a:extLst>
          </p:cNvPr>
          <p:cNvSpPr>
            <a:spLocks noGrp="1" noRot="1" noChangeAspect="1" noChangeArrowheads="1" noTextEdit="1"/>
          </p:cNvSpPr>
          <p:nvPr>
            <p:ph type="sldImg"/>
          </p:nvPr>
        </p:nvSpPr>
        <p:spPr>
          <a:ln/>
        </p:spPr>
      </p:sp>
      <p:sp>
        <p:nvSpPr>
          <p:cNvPr id="66562" name="Notes Placeholder 2">
            <a:extLst>
              <a:ext uri="{FF2B5EF4-FFF2-40B4-BE49-F238E27FC236}">
                <a16:creationId xmlns:a16="http://schemas.microsoft.com/office/drawing/2014/main" id="{413D6367-BF29-F284-C949-74B715CA08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66563" name="Slide Number Placeholder 3">
            <a:extLst>
              <a:ext uri="{FF2B5EF4-FFF2-40B4-BE49-F238E27FC236}">
                <a16:creationId xmlns:a16="http://schemas.microsoft.com/office/drawing/2014/main" id="{9F03ECDA-CA16-3055-CD12-F8050E07FC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9088393-2AFA-DB4D-9DFE-A88459FBA26E}" type="slidenum">
              <a:rPr lang="en-US" altLang="en-US" smtClean="0"/>
              <a:pPr>
                <a:spcBef>
                  <a:spcPct val="0"/>
                </a:spcBef>
              </a:pPr>
              <a:t>50</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547B0C5D-1F85-6D9F-18A8-4C638829E3D2}"/>
              </a:ext>
            </a:extLst>
          </p:cNvPr>
          <p:cNvSpPr>
            <a:spLocks noGrp="1" noRot="1" noChangeAspect="1" noChangeArrowheads="1" noTextEdit="1"/>
          </p:cNvSpPr>
          <p:nvPr>
            <p:ph type="sldImg"/>
          </p:nvPr>
        </p:nvSpPr>
        <p:spPr>
          <a:ln/>
        </p:spPr>
      </p:sp>
      <p:sp>
        <p:nvSpPr>
          <p:cNvPr id="69634" name="Notes Placeholder 2">
            <a:extLst>
              <a:ext uri="{FF2B5EF4-FFF2-40B4-BE49-F238E27FC236}">
                <a16:creationId xmlns:a16="http://schemas.microsoft.com/office/drawing/2014/main" id="{F5FB8B0D-2C2D-E623-4C6D-C39121D3B49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69635" name="Slide Number Placeholder 3">
            <a:extLst>
              <a:ext uri="{FF2B5EF4-FFF2-40B4-BE49-F238E27FC236}">
                <a16:creationId xmlns:a16="http://schemas.microsoft.com/office/drawing/2014/main" id="{F593BA2D-6053-E7F9-A3FE-DEE153A04A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1EFDF3B-A2E5-EC40-9551-046CCE373B00}" type="slidenum">
              <a:rPr lang="en-US" altLang="en-US" smtClean="0"/>
              <a:pPr>
                <a:spcBef>
                  <a:spcPct val="0"/>
                </a:spcBef>
              </a:pPr>
              <a:t>52</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13FAB5CB-D117-E82E-6884-B5F9D5060A0A}"/>
              </a:ext>
            </a:extLst>
          </p:cNvPr>
          <p:cNvSpPr>
            <a:spLocks noGrp="1" noRot="1" noChangeAspect="1" noChangeArrowheads="1" noTextEdit="1"/>
          </p:cNvSpPr>
          <p:nvPr>
            <p:ph type="sldImg"/>
          </p:nvPr>
        </p:nvSpPr>
        <p:spPr>
          <a:ln/>
        </p:spPr>
      </p:sp>
      <p:sp>
        <p:nvSpPr>
          <p:cNvPr id="72706" name="Notes Placeholder 2">
            <a:extLst>
              <a:ext uri="{FF2B5EF4-FFF2-40B4-BE49-F238E27FC236}">
                <a16:creationId xmlns:a16="http://schemas.microsoft.com/office/drawing/2014/main" id="{609C7F6A-FE78-9FC0-4802-379A938D65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72707" name="Slide Number Placeholder 3">
            <a:extLst>
              <a:ext uri="{FF2B5EF4-FFF2-40B4-BE49-F238E27FC236}">
                <a16:creationId xmlns:a16="http://schemas.microsoft.com/office/drawing/2014/main" id="{52949324-BDFD-5BFA-1CB5-A639C534D6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939DA79-8336-F743-85D8-40A064A8CBEE}" type="slidenum">
              <a:rPr lang="en-US" altLang="en-US" smtClean="0"/>
              <a:pPr>
                <a:spcBef>
                  <a:spcPct val="0"/>
                </a:spcBef>
              </a:pPr>
              <a:t>54</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5024B8EB-AD77-D677-4B28-265E36C94FA8}"/>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413A78E1-72E9-BFFC-E8D1-66C92FB6A4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79875" name="Slide Number Placeholder 3">
            <a:extLst>
              <a:ext uri="{FF2B5EF4-FFF2-40B4-BE49-F238E27FC236}">
                <a16:creationId xmlns:a16="http://schemas.microsoft.com/office/drawing/2014/main" id="{C60FA41A-11BB-A5F1-7DC5-FB3B90A3B95C}"/>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r">
              <a:spcBef>
                <a:spcPct val="0"/>
              </a:spcBef>
            </a:pPr>
            <a:fld id="{FE0F65C0-7CBB-9642-864A-EBB5F6D620EF}" type="slidenum">
              <a:rPr lang="en-US" altLang="en-US"/>
              <a:pPr algn="r">
                <a:spcBef>
                  <a:spcPct val="0"/>
                </a:spcBef>
              </a:pPr>
              <a:t>60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a:extLst>
              <a:ext uri="{FF2B5EF4-FFF2-40B4-BE49-F238E27FC236}">
                <a16:creationId xmlns:a16="http://schemas.microsoft.com/office/drawing/2014/main" id="{0913D189-E230-0F7B-21E1-3FB989B0CD19}"/>
              </a:ext>
            </a:extLst>
          </p:cNvPr>
          <p:cNvSpPr>
            <a:spLocks noGrp="1" noRot="1" noChangeAspect="1" noChangeArrowheads="1" noTextEdit="1"/>
          </p:cNvSpPr>
          <p:nvPr>
            <p:ph type="sldImg"/>
          </p:nvPr>
        </p:nvSpPr>
        <p:spPr>
          <a:ln/>
        </p:spPr>
      </p:sp>
      <p:sp>
        <p:nvSpPr>
          <p:cNvPr id="99330" name="Notes Placeholder 2">
            <a:extLst>
              <a:ext uri="{FF2B5EF4-FFF2-40B4-BE49-F238E27FC236}">
                <a16:creationId xmlns:a16="http://schemas.microsoft.com/office/drawing/2014/main" id="{E878C8B8-DD47-71D7-1CC8-A3FA628C9A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99331" name="Slide Number Placeholder 3">
            <a:extLst>
              <a:ext uri="{FF2B5EF4-FFF2-40B4-BE49-F238E27FC236}">
                <a16:creationId xmlns:a16="http://schemas.microsoft.com/office/drawing/2014/main" id="{CE9ABF93-91A5-AFD6-8E38-95DEC77D70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23A80C11-F101-574E-BBC5-D1BFC8A7FA28}" type="slidenum">
              <a:rPr lang="en-US" altLang="en-US" sz="1200" smtClean="0">
                <a:latin typeface="Times New Roman" panose="02020603050405020304" pitchFamily="18" charset="0"/>
              </a:rPr>
              <a:pPr/>
              <a:t>81</a:t>
            </a:fld>
            <a:endParaRPr lang="en-US" altLang="en-US" sz="120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51F15A07-4B3A-9621-FDC4-16DF806217D3}"/>
              </a:ext>
            </a:extLst>
          </p:cNvPr>
          <p:cNvGrpSpPr>
            <a:grpSpLocks/>
          </p:cNvGrpSpPr>
          <p:nvPr/>
        </p:nvGrpSpPr>
        <p:grpSpPr bwMode="auto">
          <a:xfrm>
            <a:off x="0" y="2438400"/>
            <a:ext cx="9009063" cy="1052513"/>
            <a:chOff x="0" y="1536"/>
            <a:chExt cx="5675" cy="663"/>
          </a:xfrm>
        </p:grpSpPr>
        <p:grpSp>
          <p:nvGrpSpPr>
            <p:cNvPr id="3" name="Group 3">
              <a:extLst>
                <a:ext uri="{FF2B5EF4-FFF2-40B4-BE49-F238E27FC236}">
                  <a16:creationId xmlns:a16="http://schemas.microsoft.com/office/drawing/2014/main" id="{160E4FDB-9CFF-C59D-2478-3120566325E0}"/>
                </a:ext>
              </a:extLst>
            </p:cNvPr>
            <p:cNvGrpSpPr>
              <a:grpSpLocks/>
            </p:cNvGrpSpPr>
            <p:nvPr/>
          </p:nvGrpSpPr>
          <p:grpSpPr bwMode="auto">
            <a:xfrm>
              <a:off x="185" y="1604"/>
              <a:ext cx="449" cy="299"/>
              <a:chOff x="720" y="336"/>
              <a:chExt cx="624" cy="432"/>
            </a:xfrm>
          </p:grpSpPr>
          <p:sp>
            <p:nvSpPr>
              <p:cNvPr id="10" name="Rectangle 4">
                <a:extLst>
                  <a:ext uri="{FF2B5EF4-FFF2-40B4-BE49-F238E27FC236}">
                    <a16:creationId xmlns:a16="http://schemas.microsoft.com/office/drawing/2014/main" id="{3686CCB7-E02A-9171-C623-BEE0A587E16C}"/>
                  </a:ext>
                </a:extLst>
              </p:cNvPr>
              <p:cNvSpPr>
                <a:spLocks noChangeArrowheads="1"/>
              </p:cNvSpPr>
              <p:nvPr/>
            </p:nvSpPr>
            <p:spPr bwMode="auto">
              <a:xfrm>
                <a:off x="720" y="336"/>
                <a:ext cx="384" cy="432"/>
              </a:xfrm>
              <a:prstGeom prst="rect">
                <a:avLst/>
              </a:prstGeom>
              <a:solidFill>
                <a:schemeClr val="folHlink"/>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11" name="Rectangle 5">
                <a:extLst>
                  <a:ext uri="{FF2B5EF4-FFF2-40B4-BE49-F238E27FC236}">
                    <a16:creationId xmlns:a16="http://schemas.microsoft.com/office/drawing/2014/main" id="{5837A0D8-F748-5056-EBD1-B69BC872A65D}"/>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grpSp>
        <p:grpSp>
          <p:nvGrpSpPr>
            <p:cNvPr id="4" name="Group 6">
              <a:extLst>
                <a:ext uri="{FF2B5EF4-FFF2-40B4-BE49-F238E27FC236}">
                  <a16:creationId xmlns:a16="http://schemas.microsoft.com/office/drawing/2014/main" id="{29B370AB-81E6-4353-8CF7-0A7E266785C1}"/>
                </a:ext>
              </a:extLst>
            </p:cNvPr>
            <p:cNvGrpSpPr>
              <a:grpSpLocks/>
            </p:cNvGrpSpPr>
            <p:nvPr/>
          </p:nvGrpSpPr>
          <p:grpSpPr bwMode="auto">
            <a:xfrm>
              <a:off x="263" y="1870"/>
              <a:ext cx="466" cy="299"/>
              <a:chOff x="912" y="2640"/>
              <a:chExt cx="672" cy="432"/>
            </a:xfrm>
          </p:grpSpPr>
          <p:sp>
            <p:nvSpPr>
              <p:cNvPr id="8" name="Rectangle 7">
                <a:extLst>
                  <a:ext uri="{FF2B5EF4-FFF2-40B4-BE49-F238E27FC236}">
                    <a16:creationId xmlns:a16="http://schemas.microsoft.com/office/drawing/2014/main" id="{73887EB2-E2E3-66F9-00B2-A9822FD68391}"/>
                  </a:ext>
                </a:extLst>
              </p:cNvPr>
              <p:cNvSpPr>
                <a:spLocks noChangeArrowheads="1"/>
              </p:cNvSpPr>
              <p:nvPr/>
            </p:nvSpPr>
            <p:spPr bwMode="auto">
              <a:xfrm>
                <a:off x="912" y="2640"/>
                <a:ext cx="384" cy="432"/>
              </a:xfrm>
              <a:prstGeom prst="rect">
                <a:avLst/>
              </a:prstGeom>
              <a:solidFill>
                <a:schemeClr val="accent2"/>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9" name="Rectangle 8">
                <a:extLst>
                  <a:ext uri="{FF2B5EF4-FFF2-40B4-BE49-F238E27FC236}">
                    <a16:creationId xmlns:a16="http://schemas.microsoft.com/office/drawing/2014/main" id="{013258F4-AC3F-A34B-A491-DD45F51CBDF5}"/>
                  </a:ext>
                </a:extLst>
              </p:cNvPr>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grpSp>
        <p:sp>
          <p:nvSpPr>
            <p:cNvPr id="5" name="Rectangle 9">
              <a:extLst>
                <a:ext uri="{FF2B5EF4-FFF2-40B4-BE49-F238E27FC236}">
                  <a16:creationId xmlns:a16="http://schemas.microsoft.com/office/drawing/2014/main" id="{8B079437-E3CC-498D-48A9-1CDF5FEA6F8B}"/>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6" name="Rectangle 10">
              <a:extLst>
                <a:ext uri="{FF2B5EF4-FFF2-40B4-BE49-F238E27FC236}">
                  <a16:creationId xmlns:a16="http://schemas.microsoft.com/office/drawing/2014/main" id="{6AB7E69D-412E-0EE7-F535-58DC41F64F36}"/>
                </a:ext>
              </a:extLst>
            </p:cNvPr>
            <p:cNvSpPr>
              <a:spLocks noChangeArrowheads="1"/>
            </p:cNvSpPr>
            <p:nvPr/>
          </p:nvSpPr>
          <p:spPr bwMode="auto">
            <a:xfrm>
              <a:off x="400" y="1536"/>
              <a:ext cx="20" cy="663"/>
            </a:xfrm>
            <a:prstGeom prst="rect">
              <a:avLst/>
            </a:prstGeom>
            <a:solidFill>
              <a:schemeClr val="bg2"/>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sp>
          <p:nvSpPr>
            <p:cNvPr id="7" name="Rectangle 11">
              <a:extLst>
                <a:ext uri="{FF2B5EF4-FFF2-40B4-BE49-F238E27FC236}">
                  <a16:creationId xmlns:a16="http://schemas.microsoft.com/office/drawing/2014/main" id="{44818D11-CB9D-91B2-B73D-A62F15FA1CB4}"/>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defRPr/>
              </a:pPr>
              <a:endParaRPr lang="en-US" altLang="en-US"/>
            </a:p>
          </p:txBody>
        </p:sp>
      </p:grpSp>
      <p:sp>
        <p:nvSpPr>
          <p:cNvPr id="735244" name="Rectangle 12"/>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735245" name="Rectangle 13"/>
          <p:cNvSpPr>
            <a:spLocks noGrp="1" noChangeArrowheads="1"/>
          </p:cNvSpPr>
          <p:nvPr>
            <p:ph type="subTitle" idx="1"/>
          </p:nvPr>
        </p:nvSpPr>
        <p:spPr>
          <a:xfrm>
            <a:off x="1046163" y="3303588"/>
            <a:ext cx="7575550" cy="1752600"/>
          </a:xfrm>
        </p:spPr>
        <p:txBody>
          <a:bodyPr/>
          <a:lstStyle>
            <a:lvl1pPr marL="0" indent="0" algn="ctr">
              <a:buFont typeface="Wingdings" charset="2"/>
              <a:buNone/>
              <a:defRPr/>
            </a:lvl1pPr>
          </a:lstStyle>
          <a:p>
            <a:r>
              <a:rPr lang="en-US"/>
              <a:t>Click to edit Master subtitle style</a:t>
            </a:r>
          </a:p>
        </p:txBody>
      </p:sp>
      <p:sp>
        <p:nvSpPr>
          <p:cNvPr id="12" name="Rectangle 14">
            <a:extLst>
              <a:ext uri="{FF2B5EF4-FFF2-40B4-BE49-F238E27FC236}">
                <a16:creationId xmlns:a16="http://schemas.microsoft.com/office/drawing/2014/main" id="{AEF7265C-3C18-A48F-EAD5-D1FCC4C0B422}"/>
              </a:ext>
            </a:extLst>
          </p:cNvPr>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fld id="{3611E28B-95D3-D846-94F2-FDA9EACE2D30}" type="datetime1">
              <a:rPr lang="en-US" altLang="en-US"/>
              <a:pPr>
                <a:defRPr/>
              </a:pPr>
              <a:t>9/1/26</a:t>
            </a:fld>
            <a:endParaRPr lang="en-US" altLang="en-US"/>
          </a:p>
        </p:txBody>
      </p:sp>
      <p:sp>
        <p:nvSpPr>
          <p:cNvPr id="13" name="Rectangle 15">
            <a:extLst>
              <a:ext uri="{FF2B5EF4-FFF2-40B4-BE49-F238E27FC236}">
                <a16:creationId xmlns:a16="http://schemas.microsoft.com/office/drawing/2014/main" id="{AD1A8C6B-EEFA-3820-E794-526A40A41422}"/>
              </a:ext>
            </a:extLst>
          </p:cNvPr>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4" name="Rectangle 16">
            <a:extLst>
              <a:ext uri="{FF2B5EF4-FFF2-40B4-BE49-F238E27FC236}">
                <a16:creationId xmlns:a16="http://schemas.microsoft.com/office/drawing/2014/main" id="{ECF5CB16-01B7-C433-3521-7CA33183C648}"/>
              </a:ext>
            </a:extLst>
          </p:cNvPr>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1C3F5979-6369-7C40-A172-F6F58D3A3659}" type="slidenum">
              <a:rPr lang="en-US" altLang="en-US"/>
              <a:pPr>
                <a:defRPr/>
              </a:pPr>
              <a:t>‹#›</a:t>
            </a:fld>
            <a:endParaRPr lang="en-US" altLang="en-US"/>
          </a:p>
        </p:txBody>
      </p:sp>
    </p:spTree>
    <p:extLst>
      <p:ext uri="{BB962C8B-B14F-4D97-AF65-F5344CB8AC3E}">
        <p14:creationId xmlns:p14="http://schemas.microsoft.com/office/powerpoint/2010/main" val="985745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319DEEEE-B548-8F90-22A1-4807123C4C86}"/>
              </a:ext>
            </a:extLst>
          </p:cNvPr>
          <p:cNvSpPr>
            <a:spLocks noGrp="1" noChangeArrowheads="1"/>
          </p:cNvSpPr>
          <p:nvPr>
            <p:ph type="dt" sz="half" idx="10"/>
          </p:nvPr>
        </p:nvSpPr>
        <p:spPr>
          <a:ln/>
        </p:spPr>
        <p:txBody>
          <a:bodyPr/>
          <a:lstStyle>
            <a:lvl1pPr>
              <a:defRPr/>
            </a:lvl1pPr>
          </a:lstStyle>
          <a:p>
            <a:pPr>
              <a:defRPr/>
            </a:pPr>
            <a:fld id="{64DC9A92-8F6E-A444-AE5B-21CF81B24809}" type="datetime1">
              <a:rPr lang="en-US" altLang="en-US"/>
              <a:pPr>
                <a:defRPr/>
              </a:pPr>
              <a:t>9/1/26</a:t>
            </a:fld>
            <a:endParaRPr lang="en-US" altLang="en-US"/>
          </a:p>
        </p:txBody>
      </p:sp>
      <p:sp>
        <p:nvSpPr>
          <p:cNvPr id="5" name="Rectangle 12">
            <a:extLst>
              <a:ext uri="{FF2B5EF4-FFF2-40B4-BE49-F238E27FC236}">
                <a16:creationId xmlns:a16="http://schemas.microsoft.com/office/drawing/2014/main" id="{E8513CEE-CEB5-AF42-482D-AB9B877B1C7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CB0CC71B-F761-F134-D0C4-D5D84A0E3D9A}"/>
              </a:ext>
            </a:extLst>
          </p:cNvPr>
          <p:cNvSpPr>
            <a:spLocks noGrp="1" noChangeArrowheads="1"/>
          </p:cNvSpPr>
          <p:nvPr>
            <p:ph type="sldNum" sz="quarter" idx="12"/>
          </p:nvPr>
        </p:nvSpPr>
        <p:spPr>
          <a:ln/>
        </p:spPr>
        <p:txBody>
          <a:bodyPr/>
          <a:lstStyle>
            <a:lvl1pPr>
              <a:defRPr/>
            </a:lvl1pPr>
          </a:lstStyle>
          <a:p>
            <a:pPr>
              <a:defRPr/>
            </a:pPr>
            <a:fld id="{038E8F68-4359-4F47-9217-71912F2673F1}" type="slidenum">
              <a:rPr lang="en-US" altLang="en-US"/>
              <a:pPr>
                <a:defRPr/>
              </a:pPr>
              <a:t>‹#›</a:t>
            </a:fld>
            <a:endParaRPr lang="en-US" altLang="en-US"/>
          </a:p>
        </p:txBody>
      </p:sp>
    </p:spTree>
    <p:extLst>
      <p:ext uri="{BB962C8B-B14F-4D97-AF65-F5344CB8AC3E}">
        <p14:creationId xmlns:p14="http://schemas.microsoft.com/office/powerpoint/2010/main" val="3281163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2913" y="160338"/>
            <a:ext cx="2162175" cy="59721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60338"/>
            <a:ext cx="6335713" cy="5972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50E324E1-21DB-6760-20C0-E278EB87C980}"/>
              </a:ext>
            </a:extLst>
          </p:cNvPr>
          <p:cNvSpPr>
            <a:spLocks noGrp="1" noChangeArrowheads="1"/>
          </p:cNvSpPr>
          <p:nvPr>
            <p:ph type="dt" sz="half" idx="10"/>
          </p:nvPr>
        </p:nvSpPr>
        <p:spPr>
          <a:ln/>
        </p:spPr>
        <p:txBody>
          <a:bodyPr/>
          <a:lstStyle>
            <a:lvl1pPr>
              <a:defRPr/>
            </a:lvl1pPr>
          </a:lstStyle>
          <a:p>
            <a:pPr>
              <a:defRPr/>
            </a:pPr>
            <a:fld id="{5B150079-7A37-114D-98DC-A9B3C3B3EDCD}" type="datetime1">
              <a:rPr lang="en-US" altLang="en-US"/>
              <a:pPr>
                <a:defRPr/>
              </a:pPr>
              <a:t>9/1/26</a:t>
            </a:fld>
            <a:endParaRPr lang="en-US" altLang="en-US"/>
          </a:p>
        </p:txBody>
      </p:sp>
      <p:sp>
        <p:nvSpPr>
          <p:cNvPr id="5" name="Rectangle 12">
            <a:extLst>
              <a:ext uri="{FF2B5EF4-FFF2-40B4-BE49-F238E27FC236}">
                <a16:creationId xmlns:a16="http://schemas.microsoft.com/office/drawing/2014/main" id="{93C3BC3E-4509-1153-3FEA-E9D865C7DF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97DB1A1A-3D54-8E77-02BD-8A59B3196014}"/>
              </a:ext>
            </a:extLst>
          </p:cNvPr>
          <p:cNvSpPr>
            <a:spLocks noGrp="1" noChangeArrowheads="1"/>
          </p:cNvSpPr>
          <p:nvPr>
            <p:ph type="sldNum" sz="quarter" idx="12"/>
          </p:nvPr>
        </p:nvSpPr>
        <p:spPr>
          <a:ln/>
        </p:spPr>
        <p:txBody>
          <a:bodyPr/>
          <a:lstStyle>
            <a:lvl1pPr>
              <a:defRPr/>
            </a:lvl1pPr>
          </a:lstStyle>
          <a:p>
            <a:pPr>
              <a:defRPr/>
            </a:pPr>
            <a:fld id="{235C967B-93D5-7340-A41C-FBB611E175E7}" type="slidenum">
              <a:rPr lang="en-US" altLang="en-US"/>
              <a:pPr>
                <a:defRPr/>
              </a:pPr>
              <a:t>‹#›</a:t>
            </a:fld>
            <a:endParaRPr lang="en-US" altLang="en-US"/>
          </a:p>
        </p:txBody>
      </p:sp>
    </p:spTree>
    <p:extLst>
      <p:ext uri="{BB962C8B-B14F-4D97-AF65-F5344CB8AC3E}">
        <p14:creationId xmlns:p14="http://schemas.microsoft.com/office/powerpoint/2010/main" val="2612442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41D3C40B-3E61-0664-8D32-AE4726BCAB82}"/>
              </a:ext>
            </a:extLst>
          </p:cNvPr>
          <p:cNvSpPr>
            <a:spLocks noGrp="1" noChangeArrowheads="1"/>
          </p:cNvSpPr>
          <p:nvPr>
            <p:ph type="dt" sz="half" idx="10"/>
          </p:nvPr>
        </p:nvSpPr>
        <p:spPr>
          <a:ln/>
        </p:spPr>
        <p:txBody>
          <a:bodyPr/>
          <a:lstStyle>
            <a:lvl1pPr>
              <a:defRPr/>
            </a:lvl1pPr>
          </a:lstStyle>
          <a:p>
            <a:pPr>
              <a:defRPr/>
            </a:pPr>
            <a:fld id="{7CE20C84-E840-1C46-B02D-5E6D391C3912}" type="datetime1">
              <a:rPr lang="en-US" altLang="en-US"/>
              <a:pPr>
                <a:defRPr/>
              </a:pPr>
              <a:t>9/1/26</a:t>
            </a:fld>
            <a:endParaRPr lang="en-US" altLang="en-US"/>
          </a:p>
        </p:txBody>
      </p:sp>
      <p:sp>
        <p:nvSpPr>
          <p:cNvPr id="5" name="Rectangle 12">
            <a:extLst>
              <a:ext uri="{FF2B5EF4-FFF2-40B4-BE49-F238E27FC236}">
                <a16:creationId xmlns:a16="http://schemas.microsoft.com/office/drawing/2014/main" id="{96BD060C-4053-7BD0-DF1C-D5AD7CBA2B5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B48ED25B-3018-B858-5D40-C2A2F2DFAC36}"/>
              </a:ext>
            </a:extLst>
          </p:cNvPr>
          <p:cNvSpPr>
            <a:spLocks noGrp="1" noChangeArrowheads="1"/>
          </p:cNvSpPr>
          <p:nvPr>
            <p:ph type="sldNum" sz="quarter" idx="12"/>
          </p:nvPr>
        </p:nvSpPr>
        <p:spPr>
          <a:ln/>
        </p:spPr>
        <p:txBody>
          <a:bodyPr/>
          <a:lstStyle>
            <a:lvl1pPr>
              <a:defRPr/>
            </a:lvl1pPr>
          </a:lstStyle>
          <a:p>
            <a:pPr>
              <a:defRPr/>
            </a:pPr>
            <a:fld id="{F9512FBE-C70B-D541-AF65-4C61A825B869}" type="slidenum">
              <a:rPr lang="en-US" altLang="en-US"/>
              <a:pPr>
                <a:defRPr/>
              </a:pPr>
              <a:t>‹#›</a:t>
            </a:fld>
            <a:endParaRPr lang="en-US" altLang="en-US"/>
          </a:p>
        </p:txBody>
      </p:sp>
    </p:spTree>
    <p:extLst>
      <p:ext uri="{BB962C8B-B14F-4D97-AF65-F5344CB8AC3E}">
        <p14:creationId xmlns:p14="http://schemas.microsoft.com/office/powerpoint/2010/main" val="2507877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1FCF0F86-B4EE-7188-6038-A9DB210A579E}"/>
              </a:ext>
            </a:extLst>
          </p:cNvPr>
          <p:cNvSpPr>
            <a:spLocks noGrp="1" noChangeArrowheads="1"/>
          </p:cNvSpPr>
          <p:nvPr>
            <p:ph type="dt" sz="half" idx="10"/>
          </p:nvPr>
        </p:nvSpPr>
        <p:spPr>
          <a:ln/>
        </p:spPr>
        <p:txBody>
          <a:bodyPr/>
          <a:lstStyle>
            <a:lvl1pPr>
              <a:defRPr/>
            </a:lvl1pPr>
          </a:lstStyle>
          <a:p>
            <a:pPr>
              <a:defRPr/>
            </a:pPr>
            <a:fld id="{4F37C985-FCA4-0F4E-A703-508BF6202F5B}" type="datetime1">
              <a:rPr lang="en-US" altLang="en-US"/>
              <a:pPr>
                <a:defRPr/>
              </a:pPr>
              <a:t>9/1/26</a:t>
            </a:fld>
            <a:endParaRPr lang="en-US" altLang="en-US"/>
          </a:p>
        </p:txBody>
      </p:sp>
      <p:sp>
        <p:nvSpPr>
          <p:cNvPr id="5" name="Rectangle 12">
            <a:extLst>
              <a:ext uri="{FF2B5EF4-FFF2-40B4-BE49-F238E27FC236}">
                <a16:creationId xmlns:a16="http://schemas.microsoft.com/office/drawing/2014/main" id="{F0287DF7-4A05-3DED-4BC1-4AD8B49324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59A2CD7E-87EE-5B4D-559D-3F86D695EFB9}"/>
              </a:ext>
            </a:extLst>
          </p:cNvPr>
          <p:cNvSpPr>
            <a:spLocks noGrp="1" noChangeArrowheads="1"/>
          </p:cNvSpPr>
          <p:nvPr>
            <p:ph type="sldNum" sz="quarter" idx="12"/>
          </p:nvPr>
        </p:nvSpPr>
        <p:spPr>
          <a:ln/>
        </p:spPr>
        <p:txBody>
          <a:bodyPr/>
          <a:lstStyle>
            <a:lvl1pPr>
              <a:defRPr/>
            </a:lvl1pPr>
          </a:lstStyle>
          <a:p>
            <a:pPr>
              <a:defRPr/>
            </a:pPr>
            <a:fld id="{C43944D7-6900-7644-A9AB-1C631014135F}" type="slidenum">
              <a:rPr lang="en-US" altLang="en-US"/>
              <a:pPr>
                <a:defRPr/>
              </a:pPr>
              <a:t>‹#›</a:t>
            </a:fld>
            <a:endParaRPr lang="en-US" altLang="en-US"/>
          </a:p>
        </p:txBody>
      </p:sp>
    </p:spTree>
    <p:extLst>
      <p:ext uri="{BB962C8B-B14F-4D97-AF65-F5344CB8AC3E}">
        <p14:creationId xmlns:p14="http://schemas.microsoft.com/office/powerpoint/2010/main" val="2476746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219200"/>
            <a:ext cx="4248150" cy="4913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5350" y="1219200"/>
            <a:ext cx="4249738" cy="4913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6431156A-5337-0D06-5869-D9F85893633D}"/>
              </a:ext>
            </a:extLst>
          </p:cNvPr>
          <p:cNvSpPr>
            <a:spLocks noGrp="1" noChangeArrowheads="1"/>
          </p:cNvSpPr>
          <p:nvPr>
            <p:ph type="dt" sz="half" idx="10"/>
          </p:nvPr>
        </p:nvSpPr>
        <p:spPr>
          <a:ln/>
        </p:spPr>
        <p:txBody>
          <a:bodyPr/>
          <a:lstStyle>
            <a:lvl1pPr>
              <a:defRPr/>
            </a:lvl1pPr>
          </a:lstStyle>
          <a:p>
            <a:pPr>
              <a:defRPr/>
            </a:pPr>
            <a:fld id="{020B7E15-285F-724E-A920-4028C4EC0BF9}" type="datetime1">
              <a:rPr lang="en-US" altLang="en-US"/>
              <a:pPr>
                <a:defRPr/>
              </a:pPr>
              <a:t>9/1/26</a:t>
            </a:fld>
            <a:endParaRPr lang="en-US" altLang="en-US"/>
          </a:p>
        </p:txBody>
      </p:sp>
      <p:sp>
        <p:nvSpPr>
          <p:cNvPr id="6" name="Rectangle 12">
            <a:extLst>
              <a:ext uri="{FF2B5EF4-FFF2-40B4-BE49-F238E27FC236}">
                <a16:creationId xmlns:a16="http://schemas.microsoft.com/office/drawing/2014/main" id="{05BE98AC-3533-A6BE-3A8E-C36D6872091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A0E9FA26-1172-08D1-6BA5-E1C3D0CD2802}"/>
              </a:ext>
            </a:extLst>
          </p:cNvPr>
          <p:cNvSpPr>
            <a:spLocks noGrp="1" noChangeArrowheads="1"/>
          </p:cNvSpPr>
          <p:nvPr>
            <p:ph type="sldNum" sz="quarter" idx="12"/>
          </p:nvPr>
        </p:nvSpPr>
        <p:spPr>
          <a:ln/>
        </p:spPr>
        <p:txBody>
          <a:bodyPr/>
          <a:lstStyle>
            <a:lvl1pPr>
              <a:defRPr/>
            </a:lvl1pPr>
          </a:lstStyle>
          <a:p>
            <a:pPr>
              <a:defRPr/>
            </a:pPr>
            <a:fld id="{03B317E6-1558-1B42-BEF0-74848CADBAEC}" type="slidenum">
              <a:rPr lang="en-US" altLang="en-US"/>
              <a:pPr>
                <a:defRPr/>
              </a:pPr>
              <a:t>‹#›</a:t>
            </a:fld>
            <a:endParaRPr lang="en-US" altLang="en-US"/>
          </a:p>
        </p:txBody>
      </p:sp>
    </p:spTree>
    <p:extLst>
      <p:ext uri="{BB962C8B-B14F-4D97-AF65-F5344CB8AC3E}">
        <p14:creationId xmlns:p14="http://schemas.microsoft.com/office/powerpoint/2010/main" val="225078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CC4308C0-5F80-A259-CD06-31A0EBE12517}"/>
              </a:ext>
            </a:extLst>
          </p:cNvPr>
          <p:cNvSpPr>
            <a:spLocks noGrp="1" noChangeArrowheads="1"/>
          </p:cNvSpPr>
          <p:nvPr>
            <p:ph type="dt" sz="half" idx="10"/>
          </p:nvPr>
        </p:nvSpPr>
        <p:spPr>
          <a:ln/>
        </p:spPr>
        <p:txBody>
          <a:bodyPr/>
          <a:lstStyle>
            <a:lvl1pPr>
              <a:defRPr/>
            </a:lvl1pPr>
          </a:lstStyle>
          <a:p>
            <a:pPr>
              <a:defRPr/>
            </a:pPr>
            <a:fld id="{954B606B-F477-0B46-87E9-D9A6B9A94849}" type="datetime1">
              <a:rPr lang="en-US" altLang="en-US"/>
              <a:pPr>
                <a:defRPr/>
              </a:pPr>
              <a:t>9/1/26</a:t>
            </a:fld>
            <a:endParaRPr lang="en-US" altLang="en-US"/>
          </a:p>
        </p:txBody>
      </p:sp>
      <p:sp>
        <p:nvSpPr>
          <p:cNvPr id="8" name="Rectangle 12">
            <a:extLst>
              <a:ext uri="{FF2B5EF4-FFF2-40B4-BE49-F238E27FC236}">
                <a16:creationId xmlns:a16="http://schemas.microsoft.com/office/drawing/2014/main" id="{AAB32E31-B773-AD9C-19EC-996AEB4ADAA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3">
            <a:extLst>
              <a:ext uri="{FF2B5EF4-FFF2-40B4-BE49-F238E27FC236}">
                <a16:creationId xmlns:a16="http://schemas.microsoft.com/office/drawing/2014/main" id="{63123AE3-BE90-EED5-7035-AACDF5D4F8E1}"/>
              </a:ext>
            </a:extLst>
          </p:cNvPr>
          <p:cNvSpPr>
            <a:spLocks noGrp="1" noChangeArrowheads="1"/>
          </p:cNvSpPr>
          <p:nvPr>
            <p:ph type="sldNum" sz="quarter" idx="12"/>
          </p:nvPr>
        </p:nvSpPr>
        <p:spPr>
          <a:ln/>
        </p:spPr>
        <p:txBody>
          <a:bodyPr/>
          <a:lstStyle>
            <a:lvl1pPr>
              <a:defRPr/>
            </a:lvl1pPr>
          </a:lstStyle>
          <a:p>
            <a:pPr>
              <a:defRPr/>
            </a:pPr>
            <a:fld id="{7FCD4F13-F2A8-EF41-872D-9EE52483DFEC}" type="slidenum">
              <a:rPr lang="en-US" altLang="en-US"/>
              <a:pPr>
                <a:defRPr/>
              </a:pPr>
              <a:t>‹#›</a:t>
            </a:fld>
            <a:endParaRPr lang="en-US" altLang="en-US"/>
          </a:p>
        </p:txBody>
      </p:sp>
    </p:spTree>
    <p:extLst>
      <p:ext uri="{BB962C8B-B14F-4D97-AF65-F5344CB8AC3E}">
        <p14:creationId xmlns:p14="http://schemas.microsoft.com/office/powerpoint/2010/main" val="72844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C7F4D545-2BEC-FA8F-9A2B-E5B972B137E1}"/>
              </a:ext>
            </a:extLst>
          </p:cNvPr>
          <p:cNvSpPr>
            <a:spLocks noGrp="1" noChangeArrowheads="1"/>
          </p:cNvSpPr>
          <p:nvPr>
            <p:ph type="dt" sz="half" idx="10"/>
          </p:nvPr>
        </p:nvSpPr>
        <p:spPr>
          <a:ln/>
        </p:spPr>
        <p:txBody>
          <a:bodyPr/>
          <a:lstStyle>
            <a:lvl1pPr>
              <a:defRPr/>
            </a:lvl1pPr>
          </a:lstStyle>
          <a:p>
            <a:pPr>
              <a:defRPr/>
            </a:pPr>
            <a:fld id="{D48DE1DB-5033-9E4E-B45D-CAE96A5E231A}" type="datetime1">
              <a:rPr lang="en-US" altLang="en-US"/>
              <a:pPr>
                <a:defRPr/>
              </a:pPr>
              <a:t>9/1/26</a:t>
            </a:fld>
            <a:endParaRPr lang="en-US" altLang="en-US"/>
          </a:p>
        </p:txBody>
      </p:sp>
      <p:sp>
        <p:nvSpPr>
          <p:cNvPr id="4" name="Rectangle 12">
            <a:extLst>
              <a:ext uri="{FF2B5EF4-FFF2-40B4-BE49-F238E27FC236}">
                <a16:creationId xmlns:a16="http://schemas.microsoft.com/office/drawing/2014/main" id="{73B92863-752E-C374-C10B-38A1480819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3">
            <a:extLst>
              <a:ext uri="{FF2B5EF4-FFF2-40B4-BE49-F238E27FC236}">
                <a16:creationId xmlns:a16="http://schemas.microsoft.com/office/drawing/2014/main" id="{E4B92CEC-1DEE-95D2-3506-7518FFE3E13A}"/>
              </a:ext>
            </a:extLst>
          </p:cNvPr>
          <p:cNvSpPr>
            <a:spLocks noGrp="1" noChangeArrowheads="1"/>
          </p:cNvSpPr>
          <p:nvPr>
            <p:ph type="sldNum" sz="quarter" idx="12"/>
          </p:nvPr>
        </p:nvSpPr>
        <p:spPr>
          <a:ln/>
        </p:spPr>
        <p:txBody>
          <a:bodyPr/>
          <a:lstStyle>
            <a:lvl1pPr>
              <a:defRPr/>
            </a:lvl1pPr>
          </a:lstStyle>
          <a:p>
            <a:pPr>
              <a:defRPr/>
            </a:pPr>
            <a:fld id="{0635C05E-2534-A24A-A42F-E45C3233CC9A}" type="slidenum">
              <a:rPr lang="en-US" altLang="en-US"/>
              <a:pPr>
                <a:defRPr/>
              </a:pPr>
              <a:t>‹#›</a:t>
            </a:fld>
            <a:endParaRPr lang="en-US" altLang="en-US"/>
          </a:p>
        </p:txBody>
      </p:sp>
    </p:spTree>
    <p:extLst>
      <p:ext uri="{BB962C8B-B14F-4D97-AF65-F5344CB8AC3E}">
        <p14:creationId xmlns:p14="http://schemas.microsoft.com/office/powerpoint/2010/main" val="31747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6F3C5D2-04AA-F9FC-6A17-DBEBA4E4E16E}"/>
              </a:ext>
            </a:extLst>
          </p:cNvPr>
          <p:cNvSpPr>
            <a:spLocks noGrp="1" noChangeArrowheads="1"/>
          </p:cNvSpPr>
          <p:nvPr>
            <p:ph type="dt" sz="half" idx="10"/>
          </p:nvPr>
        </p:nvSpPr>
        <p:spPr>
          <a:ln/>
        </p:spPr>
        <p:txBody>
          <a:bodyPr/>
          <a:lstStyle>
            <a:lvl1pPr>
              <a:defRPr/>
            </a:lvl1pPr>
          </a:lstStyle>
          <a:p>
            <a:pPr>
              <a:defRPr/>
            </a:pPr>
            <a:fld id="{B6F39A56-E1BF-384C-83FD-129443A99202}" type="datetime1">
              <a:rPr lang="en-US" altLang="en-US"/>
              <a:pPr>
                <a:defRPr/>
              </a:pPr>
              <a:t>9/1/26</a:t>
            </a:fld>
            <a:endParaRPr lang="en-US" altLang="en-US"/>
          </a:p>
        </p:txBody>
      </p:sp>
      <p:sp>
        <p:nvSpPr>
          <p:cNvPr id="3" name="Rectangle 12">
            <a:extLst>
              <a:ext uri="{FF2B5EF4-FFF2-40B4-BE49-F238E27FC236}">
                <a16:creationId xmlns:a16="http://schemas.microsoft.com/office/drawing/2014/main" id="{86EB8936-9CD5-8E50-43A7-8B61EB22876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3">
            <a:extLst>
              <a:ext uri="{FF2B5EF4-FFF2-40B4-BE49-F238E27FC236}">
                <a16:creationId xmlns:a16="http://schemas.microsoft.com/office/drawing/2014/main" id="{B5568F57-AB35-2081-7D4E-94804B137B3E}"/>
              </a:ext>
            </a:extLst>
          </p:cNvPr>
          <p:cNvSpPr>
            <a:spLocks noGrp="1" noChangeArrowheads="1"/>
          </p:cNvSpPr>
          <p:nvPr>
            <p:ph type="sldNum" sz="quarter" idx="12"/>
          </p:nvPr>
        </p:nvSpPr>
        <p:spPr>
          <a:ln/>
        </p:spPr>
        <p:txBody>
          <a:bodyPr/>
          <a:lstStyle>
            <a:lvl1pPr>
              <a:defRPr/>
            </a:lvl1pPr>
          </a:lstStyle>
          <a:p>
            <a:pPr>
              <a:defRPr/>
            </a:pPr>
            <a:fld id="{AD9709EC-916A-1A4B-AC7A-E9528146AFFF}" type="slidenum">
              <a:rPr lang="en-US" altLang="en-US"/>
              <a:pPr>
                <a:defRPr/>
              </a:pPr>
              <a:t>‹#›</a:t>
            </a:fld>
            <a:endParaRPr lang="en-US" altLang="en-US"/>
          </a:p>
        </p:txBody>
      </p:sp>
    </p:spTree>
    <p:extLst>
      <p:ext uri="{BB962C8B-B14F-4D97-AF65-F5344CB8AC3E}">
        <p14:creationId xmlns:p14="http://schemas.microsoft.com/office/powerpoint/2010/main" val="794644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A921EB43-F5BA-1D65-FECF-9BED23B30714}"/>
              </a:ext>
            </a:extLst>
          </p:cNvPr>
          <p:cNvSpPr>
            <a:spLocks noGrp="1" noChangeArrowheads="1"/>
          </p:cNvSpPr>
          <p:nvPr>
            <p:ph type="dt" sz="half" idx="10"/>
          </p:nvPr>
        </p:nvSpPr>
        <p:spPr>
          <a:ln/>
        </p:spPr>
        <p:txBody>
          <a:bodyPr/>
          <a:lstStyle>
            <a:lvl1pPr>
              <a:defRPr/>
            </a:lvl1pPr>
          </a:lstStyle>
          <a:p>
            <a:pPr>
              <a:defRPr/>
            </a:pPr>
            <a:fld id="{85AF7C7E-1481-2043-81A4-FBB436A3E92F}" type="datetime1">
              <a:rPr lang="en-US" altLang="en-US"/>
              <a:pPr>
                <a:defRPr/>
              </a:pPr>
              <a:t>9/1/26</a:t>
            </a:fld>
            <a:endParaRPr lang="en-US" altLang="en-US"/>
          </a:p>
        </p:txBody>
      </p:sp>
      <p:sp>
        <p:nvSpPr>
          <p:cNvPr id="6" name="Rectangle 12">
            <a:extLst>
              <a:ext uri="{FF2B5EF4-FFF2-40B4-BE49-F238E27FC236}">
                <a16:creationId xmlns:a16="http://schemas.microsoft.com/office/drawing/2014/main" id="{5228F571-9A21-8788-EFEA-E57E435180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E23DB875-B583-4A5E-06A9-9E1160781DD8}"/>
              </a:ext>
            </a:extLst>
          </p:cNvPr>
          <p:cNvSpPr>
            <a:spLocks noGrp="1" noChangeArrowheads="1"/>
          </p:cNvSpPr>
          <p:nvPr>
            <p:ph type="sldNum" sz="quarter" idx="12"/>
          </p:nvPr>
        </p:nvSpPr>
        <p:spPr>
          <a:ln/>
        </p:spPr>
        <p:txBody>
          <a:bodyPr/>
          <a:lstStyle>
            <a:lvl1pPr>
              <a:defRPr/>
            </a:lvl1pPr>
          </a:lstStyle>
          <a:p>
            <a:pPr>
              <a:defRPr/>
            </a:pPr>
            <a:fld id="{7BE62596-7372-F943-91E4-95E1305CE907}" type="slidenum">
              <a:rPr lang="en-US" altLang="en-US"/>
              <a:pPr>
                <a:defRPr/>
              </a:pPr>
              <a:t>‹#›</a:t>
            </a:fld>
            <a:endParaRPr lang="en-US" altLang="en-US"/>
          </a:p>
        </p:txBody>
      </p:sp>
    </p:spTree>
    <p:extLst>
      <p:ext uri="{BB962C8B-B14F-4D97-AF65-F5344CB8AC3E}">
        <p14:creationId xmlns:p14="http://schemas.microsoft.com/office/powerpoint/2010/main" val="241963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788EDA07-8159-C3A8-5251-988C07827327}"/>
              </a:ext>
            </a:extLst>
          </p:cNvPr>
          <p:cNvSpPr>
            <a:spLocks noGrp="1" noChangeArrowheads="1"/>
          </p:cNvSpPr>
          <p:nvPr>
            <p:ph type="dt" sz="half" idx="10"/>
          </p:nvPr>
        </p:nvSpPr>
        <p:spPr>
          <a:ln/>
        </p:spPr>
        <p:txBody>
          <a:bodyPr/>
          <a:lstStyle>
            <a:lvl1pPr>
              <a:defRPr/>
            </a:lvl1pPr>
          </a:lstStyle>
          <a:p>
            <a:pPr>
              <a:defRPr/>
            </a:pPr>
            <a:fld id="{02F50A03-3BD6-6F46-B0D5-F33B5A87AB5C}" type="datetime1">
              <a:rPr lang="en-US" altLang="en-US"/>
              <a:pPr>
                <a:defRPr/>
              </a:pPr>
              <a:t>9/1/26</a:t>
            </a:fld>
            <a:endParaRPr lang="en-US" altLang="en-US"/>
          </a:p>
        </p:txBody>
      </p:sp>
      <p:sp>
        <p:nvSpPr>
          <p:cNvPr id="6" name="Rectangle 12">
            <a:extLst>
              <a:ext uri="{FF2B5EF4-FFF2-40B4-BE49-F238E27FC236}">
                <a16:creationId xmlns:a16="http://schemas.microsoft.com/office/drawing/2014/main" id="{9485303C-0DDC-5ADF-7604-FF0C8531A1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55B27FD2-5BD7-F217-D8D7-34D134BC00B0}"/>
              </a:ext>
            </a:extLst>
          </p:cNvPr>
          <p:cNvSpPr>
            <a:spLocks noGrp="1" noChangeArrowheads="1"/>
          </p:cNvSpPr>
          <p:nvPr>
            <p:ph type="sldNum" sz="quarter" idx="12"/>
          </p:nvPr>
        </p:nvSpPr>
        <p:spPr>
          <a:ln/>
        </p:spPr>
        <p:txBody>
          <a:bodyPr/>
          <a:lstStyle>
            <a:lvl1pPr>
              <a:defRPr/>
            </a:lvl1pPr>
          </a:lstStyle>
          <a:p>
            <a:pPr>
              <a:defRPr/>
            </a:pPr>
            <a:fld id="{DE02504C-F16A-3248-99C3-FB94671C7E05}" type="slidenum">
              <a:rPr lang="en-US" altLang="en-US"/>
              <a:pPr>
                <a:defRPr/>
              </a:pPr>
              <a:t>‹#›</a:t>
            </a:fld>
            <a:endParaRPr lang="en-US" altLang="en-US"/>
          </a:p>
        </p:txBody>
      </p:sp>
    </p:spTree>
    <p:extLst>
      <p:ext uri="{BB962C8B-B14F-4D97-AF65-F5344CB8AC3E}">
        <p14:creationId xmlns:p14="http://schemas.microsoft.com/office/powerpoint/2010/main" val="4026420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E07B3E0-2A60-2F49-5E98-915FFA932065}"/>
              </a:ext>
            </a:extLst>
          </p:cNvPr>
          <p:cNvSpPr>
            <a:spLocks noChangeArrowheads="1"/>
          </p:cNvSpPr>
          <p:nvPr/>
        </p:nvSpPr>
        <p:spPr bwMode="ltGray">
          <a:xfrm>
            <a:off x="417513" y="260350"/>
            <a:ext cx="438150" cy="474663"/>
          </a:xfrm>
          <a:prstGeom prst="rect">
            <a:avLst/>
          </a:prstGeom>
          <a:solidFill>
            <a:schemeClr val="accent2"/>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27" name="Rectangle 3">
            <a:extLst>
              <a:ext uri="{FF2B5EF4-FFF2-40B4-BE49-F238E27FC236}">
                <a16:creationId xmlns:a16="http://schemas.microsoft.com/office/drawing/2014/main" id="{98E004A1-6016-8B3F-3C5E-1AFED31E94AF}"/>
              </a:ext>
            </a:extLst>
          </p:cNvPr>
          <p:cNvSpPr>
            <a:spLocks noChangeArrowheads="1"/>
          </p:cNvSpPr>
          <p:nvPr/>
        </p:nvSpPr>
        <p:spPr bwMode="ltGray">
          <a:xfrm>
            <a:off x="800100" y="260350"/>
            <a:ext cx="328613" cy="474663"/>
          </a:xfrm>
          <a:prstGeom prst="rect">
            <a:avLst/>
          </a:prstGeom>
          <a:gradFill rotWithShape="0">
            <a:gsLst>
              <a:gs pos="0">
                <a:schemeClr val="accent2"/>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28" name="Rectangle 4">
            <a:extLst>
              <a:ext uri="{FF2B5EF4-FFF2-40B4-BE49-F238E27FC236}">
                <a16:creationId xmlns:a16="http://schemas.microsoft.com/office/drawing/2014/main" id="{21AC6083-49B5-DFCA-9DB6-3F5C55BCB467}"/>
              </a:ext>
            </a:extLst>
          </p:cNvPr>
          <p:cNvSpPr>
            <a:spLocks noChangeArrowheads="1"/>
          </p:cNvSpPr>
          <p:nvPr/>
        </p:nvSpPr>
        <p:spPr bwMode="ltGray">
          <a:xfrm>
            <a:off x="541338" y="682625"/>
            <a:ext cx="422275" cy="474663"/>
          </a:xfrm>
          <a:prstGeom prst="rect">
            <a:avLst/>
          </a:prstGeom>
          <a:solidFill>
            <a:schemeClr val="folHlink"/>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29" name="Rectangle 5">
            <a:extLst>
              <a:ext uri="{FF2B5EF4-FFF2-40B4-BE49-F238E27FC236}">
                <a16:creationId xmlns:a16="http://schemas.microsoft.com/office/drawing/2014/main" id="{DF6E35B2-E362-F3E1-B03A-423349581283}"/>
              </a:ext>
            </a:extLst>
          </p:cNvPr>
          <p:cNvSpPr>
            <a:spLocks noChangeArrowheads="1"/>
          </p:cNvSpPr>
          <p:nvPr/>
        </p:nvSpPr>
        <p:spPr bwMode="ltGray">
          <a:xfrm>
            <a:off x="911225" y="682625"/>
            <a:ext cx="368300" cy="474663"/>
          </a:xfrm>
          <a:prstGeom prst="rect">
            <a:avLst/>
          </a:prstGeom>
          <a:gradFill rotWithShape="0">
            <a:gsLst>
              <a:gs pos="0">
                <a:schemeClr val="folHlink"/>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30" name="Rectangle 6">
            <a:extLst>
              <a:ext uri="{FF2B5EF4-FFF2-40B4-BE49-F238E27FC236}">
                <a16:creationId xmlns:a16="http://schemas.microsoft.com/office/drawing/2014/main" id="{0353C5FA-71BD-9FA8-B351-25F4798D66F2}"/>
              </a:ext>
            </a:extLst>
          </p:cNvPr>
          <p:cNvSpPr>
            <a:spLocks noChangeArrowheads="1"/>
          </p:cNvSpPr>
          <p:nvPr/>
        </p:nvSpPr>
        <p:spPr bwMode="ltGray">
          <a:xfrm>
            <a:off x="127000" y="609600"/>
            <a:ext cx="560388" cy="422275"/>
          </a:xfrm>
          <a:prstGeom prst="rect">
            <a:avLst/>
          </a:prstGeom>
          <a:gradFill rotWithShape="0">
            <a:gsLst>
              <a:gs pos="0">
                <a:schemeClr val="bg1"/>
              </a:gs>
              <a:gs pos="100000">
                <a:schemeClr val="hlink"/>
              </a:gs>
            </a:gsLst>
            <a:lin ang="1890000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31" name="Rectangle 7">
            <a:extLst>
              <a:ext uri="{FF2B5EF4-FFF2-40B4-BE49-F238E27FC236}">
                <a16:creationId xmlns:a16="http://schemas.microsoft.com/office/drawing/2014/main" id="{E8822E10-3A5A-36A2-E58A-D9C9910BF1C9}"/>
              </a:ext>
            </a:extLst>
          </p:cNvPr>
          <p:cNvSpPr>
            <a:spLocks noChangeArrowheads="1"/>
          </p:cNvSpPr>
          <p:nvPr/>
        </p:nvSpPr>
        <p:spPr bwMode="gray">
          <a:xfrm>
            <a:off x="762000" y="152400"/>
            <a:ext cx="31750" cy="1052513"/>
          </a:xfrm>
          <a:prstGeom prst="rect">
            <a:avLst/>
          </a:prstGeom>
          <a:solidFill>
            <a:schemeClr val="bg2"/>
          </a:soli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32" name="Rectangle 8">
            <a:extLst>
              <a:ext uri="{FF2B5EF4-FFF2-40B4-BE49-F238E27FC236}">
                <a16:creationId xmlns:a16="http://schemas.microsoft.com/office/drawing/2014/main" id="{BA3AA2E4-5A15-04CB-994C-E3A87DB640E8}"/>
              </a:ext>
            </a:extLst>
          </p:cNvPr>
          <p:cNvSpPr>
            <a:spLocks noChangeArrowheads="1"/>
          </p:cNvSpPr>
          <p:nvPr/>
        </p:nvSpPr>
        <p:spPr bwMode="gray">
          <a:xfrm>
            <a:off x="442913" y="942975"/>
            <a:ext cx="8226425" cy="31750"/>
          </a:xfrm>
          <a:prstGeom prst="rect">
            <a:avLst/>
          </a:prstGeom>
          <a:gradFill rotWithShape="0">
            <a:gsLst>
              <a:gs pos="0">
                <a:schemeClr val="bg2"/>
              </a:gs>
              <a:gs pos="100000">
                <a:schemeClr val="bg1"/>
              </a:gs>
            </a:gsLst>
            <a:lin ang="0" scaled="1"/>
          </a:gradFill>
          <a:ln>
            <a:noFill/>
          </a:ln>
        </p:spPr>
        <p:txBody>
          <a:bodyPr wrap="none" anchor="ctr"/>
          <a:lstStyle>
            <a:lvl1pPr eaLnBrk="0" hangingPunct="0">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8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8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kumimoji="1" lang="en-US" altLang="en-US" sz="2400">
              <a:latin typeface="Tahoma" panose="020B0604030504040204" pitchFamily="34" charset="0"/>
            </a:endParaRPr>
          </a:p>
        </p:txBody>
      </p:sp>
      <p:sp>
        <p:nvSpPr>
          <p:cNvPr id="1033" name="Rectangle 9">
            <a:extLst>
              <a:ext uri="{FF2B5EF4-FFF2-40B4-BE49-F238E27FC236}">
                <a16:creationId xmlns:a16="http://schemas.microsoft.com/office/drawing/2014/main" id="{4C4CE7A1-46B6-EFEA-4038-FEAAF6B527D7}"/>
              </a:ext>
            </a:extLst>
          </p:cNvPr>
          <p:cNvSpPr>
            <a:spLocks noGrp="1" noChangeArrowheads="1"/>
          </p:cNvSpPr>
          <p:nvPr>
            <p:ph type="title"/>
          </p:nvPr>
        </p:nvSpPr>
        <p:spPr bwMode="auto">
          <a:xfrm>
            <a:off x="1150938" y="160338"/>
            <a:ext cx="779303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a:extLst>
              <a:ext uri="{FF2B5EF4-FFF2-40B4-BE49-F238E27FC236}">
                <a16:creationId xmlns:a16="http://schemas.microsoft.com/office/drawing/2014/main" id="{EDABF89A-545A-FE2D-C4B0-C4FA6E1EF4C4}"/>
              </a:ext>
            </a:extLst>
          </p:cNvPr>
          <p:cNvSpPr>
            <a:spLocks noGrp="1" noChangeArrowheads="1"/>
          </p:cNvSpPr>
          <p:nvPr>
            <p:ph type="body" idx="1"/>
          </p:nvPr>
        </p:nvSpPr>
        <p:spPr bwMode="auto">
          <a:xfrm>
            <a:off x="304800" y="1219200"/>
            <a:ext cx="8650288" cy="491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34219" name="Rectangle 11">
            <a:extLst>
              <a:ext uri="{FF2B5EF4-FFF2-40B4-BE49-F238E27FC236}">
                <a16:creationId xmlns:a16="http://schemas.microsoft.com/office/drawing/2014/main" id="{D5BE1A25-35C3-5143-B923-62AAA6911FF9}"/>
              </a:ext>
            </a:extLst>
          </p:cNvPr>
          <p:cNvSpPr>
            <a:spLocks noGrp="1" noChangeArrowheads="1"/>
          </p:cNvSpPr>
          <p:nvPr>
            <p:ph type="dt" sz="half" idx="2"/>
          </p:nvPr>
        </p:nvSpPr>
        <p:spPr bwMode="auto">
          <a:xfrm>
            <a:off x="325438" y="63119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atin typeface="Tahoma" panose="020B0604030504040204" pitchFamily="34" charset="0"/>
              </a:defRPr>
            </a:lvl1pPr>
          </a:lstStyle>
          <a:p>
            <a:pPr>
              <a:defRPr/>
            </a:pPr>
            <a:fld id="{D5594F78-615B-BE4D-8C56-09B83F0AF33D}" type="datetime1">
              <a:rPr lang="en-US" altLang="en-US"/>
              <a:pPr>
                <a:defRPr/>
              </a:pPr>
              <a:t>9/1/26</a:t>
            </a:fld>
            <a:endParaRPr lang="en-US" altLang="en-US"/>
          </a:p>
        </p:txBody>
      </p:sp>
      <p:sp>
        <p:nvSpPr>
          <p:cNvPr id="734220" name="Rectangle 12">
            <a:extLst>
              <a:ext uri="{FF2B5EF4-FFF2-40B4-BE49-F238E27FC236}">
                <a16:creationId xmlns:a16="http://schemas.microsoft.com/office/drawing/2014/main" id="{DF2E0659-6A2B-6A54-3799-9E02B593F586}"/>
              </a:ext>
            </a:extLst>
          </p:cNvPr>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atin typeface="+mn-lt"/>
                <a:ea typeface="+mn-ea"/>
                <a:cs typeface="+mn-cs"/>
              </a:defRPr>
            </a:lvl1pPr>
          </a:lstStyle>
          <a:p>
            <a:pPr>
              <a:defRPr/>
            </a:pPr>
            <a:endParaRPr lang="en-US"/>
          </a:p>
        </p:txBody>
      </p:sp>
      <p:sp>
        <p:nvSpPr>
          <p:cNvPr id="734221" name="Rectangle 13">
            <a:extLst>
              <a:ext uri="{FF2B5EF4-FFF2-40B4-BE49-F238E27FC236}">
                <a16:creationId xmlns:a16="http://schemas.microsoft.com/office/drawing/2014/main" id="{9A6DC9A6-A395-5946-CD59-135C03199536}"/>
              </a:ext>
            </a:extLst>
          </p:cNvPr>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atin typeface="Tahoma" panose="020B0604030504040204" pitchFamily="34" charset="0"/>
              </a:defRPr>
            </a:lvl1pPr>
          </a:lstStyle>
          <a:p>
            <a:pPr>
              <a:defRPr/>
            </a:pPr>
            <a:fld id="{97DD334F-1211-ED44-B60D-D3259F8BD99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35"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hf hdr="0" ftr="0"/>
  <p:txStyles>
    <p:titleStyle>
      <a:lvl1pPr algn="l" rtl="0" eaLnBrk="0" fontAlgn="base" hangingPunct="0">
        <a:spcBef>
          <a:spcPct val="0"/>
        </a:spcBef>
        <a:spcAft>
          <a:spcPct val="0"/>
        </a:spcAft>
        <a:defRPr sz="36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tx2"/>
          </a:solidFill>
          <a:latin typeface="Tahoma" charset="0"/>
          <a:ea typeface="ＭＳ Ｐゴシック" charset="-128"/>
          <a:cs typeface="ＭＳ Ｐゴシック" charset="-128"/>
        </a:defRPr>
      </a:lvl2pPr>
      <a:lvl3pPr algn="l" rtl="0" eaLnBrk="0" fontAlgn="base" hangingPunct="0">
        <a:spcBef>
          <a:spcPct val="0"/>
        </a:spcBef>
        <a:spcAft>
          <a:spcPct val="0"/>
        </a:spcAft>
        <a:defRPr sz="3600">
          <a:solidFill>
            <a:schemeClr val="tx2"/>
          </a:solidFill>
          <a:latin typeface="Tahoma" charset="0"/>
          <a:ea typeface="ＭＳ Ｐゴシック" charset="-128"/>
          <a:cs typeface="ＭＳ Ｐゴシック" charset="-128"/>
        </a:defRPr>
      </a:lvl3pPr>
      <a:lvl4pPr algn="l" rtl="0" eaLnBrk="0" fontAlgn="base" hangingPunct="0">
        <a:spcBef>
          <a:spcPct val="0"/>
        </a:spcBef>
        <a:spcAft>
          <a:spcPct val="0"/>
        </a:spcAft>
        <a:defRPr sz="3600">
          <a:solidFill>
            <a:schemeClr val="tx2"/>
          </a:solidFill>
          <a:latin typeface="Tahoma" charset="0"/>
          <a:ea typeface="ＭＳ Ｐゴシック" charset="-128"/>
          <a:cs typeface="ＭＳ Ｐゴシック" charset="-128"/>
        </a:defRPr>
      </a:lvl4pPr>
      <a:lvl5pPr algn="l" rtl="0" eaLnBrk="0" fontAlgn="base" hangingPunct="0">
        <a:spcBef>
          <a:spcPct val="0"/>
        </a:spcBef>
        <a:spcAft>
          <a:spcPct val="0"/>
        </a:spcAft>
        <a:defRPr sz="3600">
          <a:solidFill>
            <a:schemeClr val="tx2"/>
          </a:solidFill>
          <a:latin typeface="Tahoma" charset="0"/>
          <a:ea typeface="ＭＳ Ｐゴシック" charset="-128"/>
          <a:cs typeface="ＭＳ Ｐゴシック" charset="-128"/>
        </a:defRPr>
      </a:lvl5pPr>
      <a:lvl6pPr marL="457200" algn="l" rtl="0" fontAlgn="base">
        <a:spcBef>
          <a:spcPct val="0"/>
        </a:spcBef>
        <a:spcAft>
          <a:spcPct val="0"/>
        </a:spcAft>
        <a:defRPr sz="3600">
          <a:solidFill>
            <a:schemeClr val="tx2"/>
          </a:solidFill>
          <a:latin typeface="Tahoma" charset="0"/>
        </a:defRPr>
      </a:lvl6pPr>
      <a:lvl7pPr marL="914400" algn="l" rtl="0" fontAlgn="base">
        <a:spcBef>
          <a:spcPct val="0"/>
        </a:spcBef>
        <a:spcAft>
          <a:spcPct val="0"/>
        </a:spcAft>
        <a:defRPr sz="3600">
          <a:solidFill>
            <a:schemeClr val="tx2"/>
          </a:solidFill>
          <a:latin typeface="Tahoma" charset="0"/>
        </a:defRPr>
      </a:lvl7pPr>
      <a:lvl8pPr marL="1371600" algn="l" rtl="0" fontAlgn="base">
        <a:spcBef>
          <a:spcPct val="0"/>
        </a:spcBef>
        <a:spcAft>
          <a:spcPct val="0"/>
        </a:spcAft>
        <a:defRPr sz="3600">
          <a:solidFill>
            <a:schemeClr val="tx2"/>
          </a:solidFill>
          <a:latin typeface="Tahoma" charset="0"/>
        </a:defRPr>
      </a:lvl8pPr>
      <a:lvl9pPr marL="1828800" algn="l" rtl="0" fontAlgn="base">
        <a:spcBef>
          <a:spcPct val="0"/>
        </a:spcBef>
        <a:spcAft>
          <a:spcPct val="0"/>
        </a:spcAft>
        <a:defRPr sz="3600">
          <a:solidFill>
            <a:schemeClr val="tx2"/>
          </a:solidFill>
          <a:latin typeface="Tahoma"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accent1"/>
        </a:buClr>
        <a:buSzPct val="50000"/>
        <a:buFont typeface="Wingdings" charset="2"/>
        <a:buChar char="n"/>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accent1"/>
        </a:buClr>
        <a:buSzPct val="50000"/>
        <a:buFont typeface="Wingdings" charset="2"/>
        <a:buChar char="n"/>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accent1"/>
        </a:buClr>
        <a:buSzPct val="50000"/>
        <a:buFont typeface="Wingdings" charset="2"/>
        <a:buChar char="n"/>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accent1"/>
        </a:buClr>
        <a:buSzPct val="50000"/>
        <a:buFont typeface="Wingdings" charset="2"/>
        <a:buChar char="n"/>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courses.engr.illinois.edu/cs421/fa2025"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C60A9322-4375-02CA-14B1-199C79EBEBB6}"/>
              </a:ext>
            </a:extLst>
          </p:cNvPr>
          <p:cNvSpPr>
            <a:spLocks noGrp="1" noChangeArrowheads="1"/>
          </p:cNvSpPr>
          <p:nvPr>
            <p:ph type="ctrTitle"/>
          </p:nvPr>
        </p:nvSpPr>
        <p:spPr>
          <a:xfrm>
            <a:off x="685800" y="457200"/>
            <a:ext cx="7772400" cy="1905000"/>
          </a:xfrm>
        </p:spPr>
        <p:txBody>
          <a:bodyPr/>
          <a:lstStyle/>
          <a:p>
            <a:pPr eaLnBrk="1" hangingPunct="1"/>
            <a:r>
              <a:rPr lang="en-US" altLang="en-US" dirty="0">
                <a:ea typeface="ＭＳ Ｐゴシック" panose="020B0600070205080204" pitchFamily="34" charset="-128"/>
              </a:rPr>
              <a:t>Programming Languages and Compilers (CS 421)</a:t>
            </a:r>
          </a:p>
        </p:txBody>
      </p:sp>
      <p:sp>
        <p:nvSpPr>
          <p:cNvPr id="15364" name="Rectangle 3">
            <a:extLst>
              <a:ext uri="{FF2B5EF4-FFF2-40B4-BE49-F238E27FC236}">
                <a16:creationId xmlns:a16="http://schemas.microsoft.com/office/drawing/2014/main" id="{83BD7AB5-9418-26F6-1D64-A7674A64DAE9}"/>
              </a:ext>
            </a:extLst>
          </p:cNvPr>
          <p:cNvSpPr>
            <a:spLocks noGrp="1" noChangeArrowheads="1"/>
          </p:cNvSpPr>
          <p:nvPr>
            <p:ph type="subTitle" idx="1"/>
          </p:nvPr>
        </p:nvSpPr>
        <p:spPr>
          <a:xfrm>
            <a:off x="533400" y="3352800"/>
            <a:ext cx="8229600" cy="1676400"/>
          </a:xfrm>
        </p:spPr>
        <p:txBody>
          <a:bodyPr/>
          <a:lstStyle/>
          <a:p>
            <a:pPr algn="l" eaLnBrk="1" hangingPunct="1">
              <a:buFont typeface="Wingdings" pitchFamily="2" charset="2"/>
              <a:buNone/>
            </a:pPr>
            <a:r>
              <a:rPr lang="en-US" altLang="en-US" dirty="0">
                <a:latin typeface="Arial" panose="020B0604020202020204" pitchFamily="34" charset="0"/>
                <a:ea typeface="ＭＳ Ｐゴシック" panose="020B0600070205080204" pitchFamily="34" charset="-128"/>
              </a:rPr>
              <a:t>Elsa L Gunter</a:t>
            </a:r>
          </a:p>
          <a:p>
            <a:pPr algn="l" eaLnBrk="1" hangingPunct="1">
              <a:buFont typeface="Wingdings" pitchFamily="2" charset="2"/>
              <a:buNone/>
            </a:pPr>
            <a:r>
              <a:rPr lang="en-US" altLang="en-US" dirty="0">
                <a:latin typeface="Arial" panose="020B0604020202020204" pitchFamily="34" charset="0"/>
                <a:ea typeface="ＭＳ Ｐゴシック" panose="020B0600070205080204" pitchFamily="34" charset="-128"/>
              </a:rPr>
              <a:t>2112 SC, UIUC</a:t>
            </a:r>
          </a:p>
          <a:p>
            <a:pPr algn="l" eaLnBrk="1" hangingPunct="1">
              <a:buFont typeface="Wingdings" pitchFamily="2" charset="2"/>
              <a:buNone/>
            </a:pPr>
            <a:r>
              <a:rPr lang="en-US" altLang="en-US" sz="2600" dirty="0">
                <a:solidFill>
                  <a:srgbClr val="000000"/>
                </a:solidFill>
                <a:latin typeface="Arial" panose="020B0604020202020204" pitchFamily="34" charset="0"/>
                <a:ea typeface="ＭＳ Ｐゴシック" panose="020B0600070205080204" pitchFamily="34" charset="-128"/>
                <a:hlinkClick r:id="rId2"/>
              </a:rPr>
              <a:t>https://courses.engr.illinois.edu/cs421/fa2025</a:t>
            </a:r>
            <a:endParaRPr lang="en-US" altLang="en-US" sz="2600" dirty="0">
              <a:latin typeface="Arial" panose="020B0604020202020204" pitchFamily="34" charset="0"/>
              <a:ea typeface="ＭＳ Ｐゴシック" panose="020B0600070205080204" pitchFamily="34" charset="-128"/>
            </a:endParaRPr>
          </a:p>
        </p:txBody>
      </p:sp>
      <p:pic>
        <p:nvPicPr>
          <p:cNvPr id="15367" name="Picture 1" descr="A picture of the instructor, wearing braids and smiling">
            <a:extLst>
              <a:ext uri="{FF2B5EF4-FFF2-40B4-BE49-F238E27FC236}">
                <a16:creationId xmlns:a16="http://schemas.microsoft.com/office/drawing/2014/main" id="{E41C74DB-BD74-95CE-7EF2-D7544613CBB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352800"/>
            <a:ext cx="99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4">
            <a:extLst>
              <a:ext uri="{FF2B5EF4-FFF2-40B4-BE49-F238E27FC236}">
                <a16:creationId xmlns:a16="http://schemas.microsoft.com/office/drawing/2014/main" id="{B9842A93-1118-80E1-B156-F10597EE71D9}"/>
              </a:ext>
            </a:extLst>
          </p:cNvPr>
          <p:cNvSpPr txBox="1">
            <a:spLocks noChangeArrowheads="1"/>
          </p:cNvSpPr>
          <p:nvPr/>
        </p:nvSpPr>
        <p:spPr bwMode="auto">
          <a:xfrm>
            <a:off x="533400" y="5486400"/>
            <a:ext cx="7924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None/>
            </a:pPr>
            <a:r>
              <a:rPr lang="en-US" altLang="en-US" sz="2400" dirty="0">
                <a:latin typeface="Arial" panose="020B0604020202020204" pitchFamily="34" charset="0"/>
              </a:rPr>
              <a:t>Based in part on slides by Mattox Beckman, as updated by Vikram Adve and Gul Agha</a:t>
            </a:r>
          </a:p>
        </p:txBody>
      </p:sp>
      <p:sp>
        <p:nvSpPr>
          <p:cNvPr id="15361" name="Rectangle 14">
            <a:extLst>
              <a:ext uri="{FF2B5EF4-FFF2-40B4-BE49-F238E27FC236}">
                <a16:creationId xmlns:a16="http://schemas.microsoft.com/office/drawing/2014/main" id="{BC5C7AD1-EFDE-D58D-8260-B2AFC7077A86}"/>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F9DA306-302C-EC4D-8C67-CD10AC0991B6}" type="datetime1">
              <a:rPr lang="en-US" altLang="en-US" sz="1400" smtClean="0">
                <a:solidFill>
                  <a:schemeClr val="bg2"/>
                </a:solidFill>
              </a:rPr>
              <a:pPr>
                <a:spcBef>
                  <a:spcPct val="0"/>
                </a:spcBef>
                <a:buClrTx/>
                <a:buSzTx/>
                <a:buFontTx/>
                <a:buNone/>
              </a:pPr>
              <a:t>9/1/26</a:t>
            </a:fld>
            <a:endParaRPr lang="en-US" altLang="en-US" sz="1400">
              <a:solidFill>
                <a:schemeClr val="bg2"/>
              </a:solidFill>
            </a:endParaRPr>
          </a:p>
        </p:txBody>
      </p:sp>
      <p:sp>
        <p:nvSpPr>
          <p:cNvPr id="15362" name="Rectangle 16">
            <a:extLst>
              <a:ext uri="{FF2B5EF4-FFF2-40B4-BE49-F238E27FC236}">
                <a16:creationId xmlns:a16="http://schemas.microsoft.com/office/drawing/2014/main" id="{EED0D7CB-48A0-ECAB-A87A-B573DA1E406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59FE3B2-3A8F-B14B-9280-00239D7B9A5E}" type="slidenum">
              <a:rPr lang="en-US" altLang="en-US" sz="1400" smtClean="0">
                <a:solidFill>
                  <a:schemeClr val="bg2"/>
                </a:solidFill>
              </a:rPr>
              <a:pPr>
                <a:spcBef>
                  <a:spcPct val="0"/>
                </a:spcBef>
                <a:buClrTx/>
                <a:buSzTx/>
                <a:buFontTx/>
                <a:buNone/>
              </a:pPr>
              <a:t>1</a:t>
            </a:fld>
            <a:endParaRPr lang="en-US" altLang="en-US" sz="1400">
              <a:solidFill>
                <a:schemeClr val="bg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FAF3BF9F-A200-F3F8-3A2B-8FF4D8231E25}"/>
              </a:ext>
            </a:extLst>
          </p:cNvPr>
          <p:cNvSpPr>
            <a:spLocks noGrp="1" noChangeArrowheads="1"/>
          </p:cNvSpPr>
          <p:nvPr>
            <p:ph type="title"/>
          </p:nvPr>
        </p:nvSpPr>
        <p:spPr/>
        <p:txBody>
          <a:bodyPr/>
          <a:lstStyle/>
          <a:p>
            <a:r>
              <a:rPr lang="en-US" altLang="en-US">
                <a:ea typeface="ＭＳ Ｐゴシック" panose="020B0600070205080204" pitchFamily="34" charset="-128"/>
              </a:rPr>
              <a:t>Tuples as Values</a:t>
            </a:r>
          </a:p>
        </p:txBody>
      </p:sp>
      <p:sp>
        <p:nvSpPr>
          <p:cNvPr id="21506" name="Content Placeholder 2">
            <a:extLst>
              <a:ext uri="{FF2B5EF4-FFF2-40B4-BE49-F238E27FC236}">
                <a16:creationId xmlns:a16="http://schemas.microsoft.com/office/drawing/2014/main" id="{C46FE1E5-3FA1-6953-AD72-674E0943257F}"/>
              </a:ext>
            </a:extLst>
          </p:cNvPr>
          <p:cNvSpPr>
            <a:spLocks noGrp="1" noChangeArrowheads="1"/>
          </p:cNvSpPr>
          <p:nvPr>
            <p:ph idx="1"/>
          </p:nvPr>
        </p:nvSpPr>
        <p:spPr>
          <a:xfrm>
            <a:off x="265113" y="1219200"/>
            <a:ext cx="8650287" cy="4913313"/>
          </a:xfrm>
        </p:spPr>
        <p:txBody>
          <a:bodyPr/>
          <a:lstStyle/>
          <a:p>
            <a:pPr>
              <a:buFont typeface="Wingdings" pitchFamily="2" charset="2"/>
              <a:buNone/>
            </a:pPr>
            <a:r>
              <a:rPr lang="en-US" altLang="en-US" sz="2800" dirty="0">
                <a:solidFill>
                  <a:schemeClr val="accent1"/>
                </a:solidFill>
                <a:ea typeface="ＭＳ Ｐゴシック" panose="020B0600070205080204" pitchFamily="34" charset="-128"/>
              </a:rPr>
              <a:t>//  </a:t>
            </a:r>
            <a:r>
              <a:rPr lang="en-US" altLang="en-US" sz="2800" dirty="0">
                <a:solidFill>
                  <a:schemeClr val="accent1"/>
                </a:solidFill>
                <a:ea typeface="ＭＳ Ｐゴシック" panose="020B0600070205080204" pitchFamily="34" charset="-128"/>
                <a:sym typeface="Symbol" pitchFamily="2" charset="2"/>
              </a:rPr>
              <a:t></a:t>
            </a:r>
            <a:r>
              <a:rPr lang="en-US" altLang="en-US" sz="2800" baseline="-25000" dirty="0">
                <a:solidFill>
                  <a:schemeClr val="accent1"/>
                </a:solidFill>
                <a:ea typeface="ＭＳ Ｐゴシック" panose="020B0600070205080204" pitchFamily="34" charset="-128"/>
                <a:sym typeface="Symbol" pitchFamily="2" charset="2"/>
              </a:rPr>
              <a:t>7</a:t>
            </a:r>
            <a:r>
              <a:rPr lang="en-US" altLang="en-US" sz="2800" dirty="0">
                <a:solidFill>
                  <a:schemeClr val="accent1"/>
                </a:solidFill>
                <a:ea typeface="ＭＳ Ｐゴシック" panose="020B0600070205080204" pitchFamily="34" charset="-128"/>
                <a:sym typeface="Symbol" pitchFamily="2" charset="2"/>
              </a:rPr>
              <a:t> = {c</a:t>
            </a:r>
            <a:r>
              <a:rPr lang="en-US" altLang="en-US" sz="2800" dirty="0">
                <a:solidFill>
                  <a:schemeClr val="accent1"/>
                </a:solidFill>
                <a:ea typeface="ＭＳ Ｐゴシック" panose="020B0600070205080204" pitchFamily="34" charset="-128"/>
              </a:rPr>
              <a:t>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4,</a:t>
            </a:r>
            <a:r>
              <a:rPr lang="en-US" altLang="en-US" sz="2800" dirty="0">
                <a:solidFill>
                  <a:schemeClr val="accent1"/>
                </a:solidFill>
                <a:ea typeface="ＭＳ Ｐゴシック" panose="020B0600070205080204" pitchFamily="34" charset="-128"/>
                <a:sym typeface="Symbol" pitchFamily="2" charset="2"/>
              </a:rPr>
              <a:t> test  3.7, </a:t>
            </a:r>
          </a:p>
          <a:p>
            <a:pPr>
              <a:buFont typeface="Wingdings" pitchFamily="2" charset="2"/>
              <a:buNone/>
            </a:pPr>
            <a:r>
              <a:rPr lang="en-US" altLang="en-US" sz="2800" dirty="0">
                <a:solidFill>
                  <a:schemeClr val="accent1"/>
                </a:solidFill>
                <a:ea typeface="ＭＳ Ｐゴシック" panose="020B0600070205080204" pitchFamily="34" charset="-128"/>
                <a:sym typeface="Symbol" pitchFamily="2" charset="2"/>
              </a:rPr>
              <a:t>             </a:t>
            </a:r>
            <a:r>
              <a:rPr lang="en-US" altLang="en-US" sz="2800" dirty="0">
                <a:solidFill>
                  <a:schemeClr val="accent1"/>
                </a:solidFill>
                <a:ea typeface="ＭＳ Ｐゴシック" panose="020B0600070205080204" pitchFamily="34" charset="-128"/>
              </a:rPr>
              <a:t>a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1, b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5</a:t>
            </a:r>
            <a:r>
              <a:rPr lang="en-US" altLang="en-US" sz="2800" dirty="0">
                <a:solidFill>
                  <a:schemeClr val="accent1"/>
                </a:solidFill>
                <a:ea typeface="ＭＳ Ｐゴシック" panose="020B0600070205080204" pitchFamily="34" charset="-128"/>
                <a:sym typeface="Symbol" pitchFamily="2" charset="2"/>
              </a:rPr>
              <a:t>}</a:t>
            </a:r>
            <a:endParaRPr lang="en-US" altLang="en-US" sz="2800" dirty="0">
              <a:ea typeface="ＭＳ Ｐゴシック" panose="020B0600070205080204" pitchFamily="34" charset="-128"/>
            </a:endParaRPr>
          </a:p>
          <a:p>
            <a:pPr>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let s = </a:t>
            </a:r>
            <a:r>
              <a:rPr lang="en-US" altLang="en-US" sz="2800" dirty="0">
                <a:solidFill>
                  <a:srgbClr val="C09C00"/>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rPr>
              <a:t>5</a:t>
            </a:r>
            <a:r>
              <a:rPr lang="en-US" altLang="en-US" sz="2800" dirty="0">
                <a:solidFill>
                  <a:srgbClr val="C09C00"/>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rPr>
              <a:t>"hi"</a:t>
            </a:r>
            <a:r>
              <a:rPr lang="en-US" altLang="en-US" sz="2800" dirty="0">
                <a:solidFill>
                  <a:srgbClr val="C09C00"/>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rPr>
              <a:t>3.2</a:t>
            </a:r>
            <a:r>
              <a:rPr lang="en-US" altLang="en-US" sz="2800" dirty="0">
                <a:solidFill>
                  <a:srgbClr val="C09C00"/>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rPr>
              <a:t>;;</a:t>
            </a:r>
          </a:p>
          <a:p>
            <a:pPr>
              <a:buFont typeface="Wingdings" pitchFamily="2" charset="2"/>
              <a:buNone/>
            </a:pPr>
            <a:r>
              <a:rPr lang="en-US" altLang="en-US" sz="2800" dirty="0" err="1">
                <a:ea typeface="ＭＳ Ｐゴシック" panose="020B0600070205080204" pitchFamily="34" charset="-128"/>
              </a:rPr>
              <a:t>val</a:t>
            </a:r>
            <a:r>
              <a:rPr lang="en-US" altLang="en-US" sz="2800" dirty="0">
                <a:ea typeface="ＭＳ Ｐゴシック" panose="020B0600070205080204" pitchFamily="34" charset="-128"/>
              </a:rPr>
              <a:t> s : int * string * float = (5, "hi", 3.2)</a:t>
            </a:r>
            <a:endParaRPr lang="en-US" altLang="en-US" sz="2800" dirty="0">
              <a:solidFill>
                <a:schemeClr val="accent1"/>
              </a:solidFill>
              <a:ea typeface="ＭＳ Ｐゴシック" panose="020B0600070205080204" pitchFamily="34" charset="-128"/>
            </a:endParaRPr>
          </a:p>
          <a:p>
            <a:pPr>
              <a:buFont typeface="Wingdings" pitchFamily="2" charset="2"/>
              <a:buNone/>
            </a:pPr>
            <a:endParaRPr lang="en-US" altLang="en-US" sz="2800" dirty="0">
              <a:solidFill>
                <a:schemeClr val="accent1"/>
              </a:solidFill>
              <a:ea typeface="ＭＳ Ｐゴシック" panose="020B0600070205080204" pitchFamily="34" charset="-128"/>
            </a:endParaRPr>
          </a:p>
          <a:p>
            <a:pPr>
              <a:buFont typeface="Wingdings" pitchFamily="2" charset="2"/>
              <a:buNone/>
            </a:pPr>
            <a:r>
              <a:rPr lang="en-US" altLang="en-US" sz="2800" dirty="0">
                <a:solidFill>
                  <a:schemeClr val="accent1"/>
                </a:solidFill>
                <a:ea typeface="ＭＳ Ｐゴシック" panose="020B0600070205080204" pitchFamily="34" charset="-128"/>
              </a:rPr>
              <a:t>//  </a:t>
            </a:r>
            <a:r>
              <a:rPr lang="en-US" altLang="en-US" sz="2800" dirty="0">
                <a:solidFill>
                  <a:schemeClr val="accent1"/>
                </a:solidFill>
                <a:ea typeface="ＭＳ Ｐゴシック" panose="020B0600070205080204" pitchFamily="34" charset="-128"/>
                <a:sym typeface="Symbol" pitchFamily="2" charset="2"/>
              </a:rPr>
              <a:t></a:t>
            </a:r>
            <a:r>
              <a:rPr lang="en-US" altLang="en-US" sz="2800" baseline="-25000" dirty="0">
                <a:solidFill>
                  <a:schemeClr val="accent1"/>
                </a:solidFill>
                <a:ea typeface="ＭＳ Ｐゴシック" panose="020B0600070205080204" pitchFamily="34" charset="-128"/>
                <a:sym typeface="Symbol" pitchFamily="2" charset="2"/>
              </a:rPr>
              <a:t>8</a:t>
            </a:r>
            <a:r>
              <a:rPr lang="en-US" altLang="en-US" sz="2800" dirty="0">
                <a:solidFill>
                  <a:schemeClr val="accent1"/>
                </a:solidFill>
                <a:ea typeface="ＭＳ Ｐゴシック" panose="020B0600070205080204" pitchFamily="34" charset="-128"/>
                <a:sym typeface="Symbol" pitchFamily="2" charset="2"/>
              </a:rPr>
              <a:t> = {</a:t>
            </a:r>
            <a:r>
              <a:rPr lang="en-US" altLang="ja-JP" sz="2800" dirty="0">
                <a:solidFill>
                  <a:schemeClr val="accent1"/>
                </a:solidFill>
                <a:ea typeface="ＭＳ Ｐゴシック" panose="020B0600070205080204" pitchFamily="34" charset="-128"/>
              </a:rPr>
              <a:t>s </a:t>
            </a:r>
            <a:r>
              <a:rPr lang="en-US" altLang="ja-JP" sz="2800" dirty="0">
                <a:solidFill>
                  <a:schemeClr val="accent1"/>
                </a:solidFill>
                <a:ea typeface="ＭＳ Ｐゴシック" panose="020B0600070205080204" pitchFamily="34" charset="-128"/>
                <a:sym typeface="Symbol" pitchFamily="2" charset="2"/>
              </a:rPr>
              <a:t></a:t>
            </a:r>
            <a:r>
              <a:rPr lang="en-US" altLang="ja-JP" sz="2800" dirty="0">
                <a:solidFill>
                  <a:schemeClr val="accent1"/>
                </a:solidFill>
                <a:ea typeface="ＭＳ Ｐゴシック" panose="020B0600070205080204" pitchFamily="34" charset="-128"/>
              </a:rPr>
              <a:t> (5, "hi", 3.2),</a:t>
            </a:r>
          </a:p>
          <a:p>
            <a:pPr>
              <a:buFont typeface="Wingdings" pitchFamily="2" charset="2"/>
              <a:buNone/>
            </a:pPr>
            <a:r>
              <a:rPr lang="en-US" altLang="ja-JP" sz="2800" dirty="0">
                <a:solidFill>
                  <a:schemeClr val="accent1"/>
                </a:solidFill>
                <a:ea typeface="ＭＳ Ｐゴシック" panose="020B0600070205080204" pitchFamily="34" charset="-128"/>
              </a:rPr>
              <a:t>             </a:t>
            </a:r>
            <a:r>
              <a:rPr lang="en-US" altLang="en-US" sz="2800" dirty="0">
                <a:solidFill>
                  <a:schemeClr val="accent1"/>
                </a:solidFill>
                <a:ea typeface="ＭＳ Ｐゴシック" panose="020B0600070205080204" pitchFamily="34" charset="-128"/>
                <a:sym typeface="Symbol" pitchFamily="2" charset="2"/>
              </a:rPr>
              <a:t>c</a:t>
            </a:r>
            <a:r>
              <a:rPr lang="en-US" altLang="en-US" sz="2800" dirty="0">
                <a:solidFill>
                  <a:schemeClr val="accent1"/>
                </a:solidFill>
                <a:ea typeface="ＭＳ Ｐゴシック" panose="020B0600070205080204" pitchFamily="34" charset="-128"/>
              </a:rPr>
              <a:t>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4,</a:t>
            </a:r>
            <a:r>
              <a:rPr lang="en-US" altLang="en-US" sz="2800" dirty="0">
                <a:solidFill>
                  <a:schemeClr val="accent1"/>
                </a:solidFill>
                <a:ea typeface="ＭＳ Ｐゴシック" panose="020B0600070205080204" pitchFamily="34" charset="-128"/>
                <a:sym typeface="Symbol" pitchFamily="2" charset="2"/>
              </a:rPr>
              <a:t> test  3.7, </a:t>
            </a:r>
          </a:p>
          <a:p>
            <a:pPr>
              <a:buFont typeface="Wingdings" pitchFamily="2" charset="2"/>
              <a:buNone/>
            </a:pPr>
            <a:r>
              <a:rPr lang="en-US" altLang="en-US" sz="2800" dirty="0">
                <a:solidFill>
                  <a:schemeClr val="accent1"/>
                </a:solidFill>
                <a:ea typeface="ＭＳ Ｐゴシック" panose="020B0600070205080204" pitchFamily="34" charset="-128"/>
                <a:sym typeface="Symbol" pitchFamily="2" charset="2"/>
              </a:rPr>
              <a:t>             </a:t>
            </a:r>
            <a:r>
              <a:rPr lang="en-US" altLang="en-US" sz="2800" dirty="0">
                <a:solidFill>
                  <a:schemeClr val="accent1"/>
                </a:solidFill>
                <a:ea typeface="ＭＳ Ｐゴシック" panose="020B0600070205080204" pitchFamily="34" charset="-128"/>
              </a:rPr>
              <a:t>a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1, b </a:t>
            </a:r>
            <a:r>
              <a:rPr lang="en-US" altLang="en-US" sz="2800" dirty="0">
                <a:solidFill>
                  <a:schemeClr val="accent1"/>
                </a:solidFill>
                <a:ea typeface="ＭＳ Ｐゴシック" panose="020B0600070205080204" pitchFamily="34" charset="-128"/>
                <a:sym typeface="Symbol" pitchFamily="2" charset="2"/>
              </a:rPr>
              <a:t></a:t>
            </a:r>
            <a:r>
              <a:rPr lang="en-US" altLang="en-US" sz="2800" dirty="0">
                <a:solidFill>
                  <a:schemeClr val="accent1"/>
                </a:solidFill>
                <a:ea typeface="ＭＳ Ｐゴシック" panose="020B0600070205080204" pitchFamily="34" charset="-128"/>
              </a:rPr>
              <a:t> 5</a:t>
            </a:r>
            <a:r>
              <a:rPr lang="en-US" altLang="en-US" sz="2800" dirty="0">
                <a:solidFill>
                  <a:schemeClr val="accent1"/>
                </a:solidFill>
                <a:ea typeface="ＭＳ Ｐゴシック" panose="020B0600070205080204" pitchFamily="34" charset="-128"/>
                <a:sym typeface="Symbol" pitchFamily="2" charset="2"/>
              </a:rPr>
              <a:t>}</a:t>
            </a:r>
            <a:endParaRPr lang="en-US" altLang="en-US" sz="2800" dirty="0">
              <a:solidFill>
                <a:schemeClr val="accent1"/>
              </a:solidFill>
              <a:ea typeface="ＭＳ Ｐゴシック" panose="020B0600070205080204" pitchFamily="34" charset="-128"/>
            </a:endParaRPr>
          </a:p>
        </p:txBody>
      </p:sp>
      <p:sp>
        <p:nvSpPr>
          <p:cNvPr id="21507" name="Date Placeholder 3">
            <a:extLst>
              <a:ext uri="{FF2B5EF4-FFF2-40B4-BE49-F238E27FC236}">
                <a16:creationId xmlns:a16="http://schemas.microsoft.com/office/drawing/2014/main" id="{785A12F9-0F02-B892-429C-C59055F9DD0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61EEF6E-F14E-FF43-A225-AE871D870907}" type="datetime1">
              <a:rPr lang="en-US" altLang="en-US" sz="1400" smtClean="0"/>
              <a:pPr>
                <a:spcBef>
                  <a:spcPct val="0"/>
                </a:spcBef>
                <a:buClrTx/>
                <a:buSzTx/>
                <a:buFontTx/>
                <a:buNone/>
              </a:pPr>
              <a:t>9/1/26</a:t>
            </a:fld>
            <a:endParaRPr lang="en-US" altLang="en-US" sz="1400"/>
          </a:p>
        </p:txBody>
      </p:sp>
      <p:sp>
        <p:nvSpPr>
          <p:cNvPr id="21508" name="Slide Number Placeholder 4">
            <a:extLst>
              <a:ext uri="{FF2B5EF4-FFF2-40B4-BE49-F238E27FC236}">
                <a16:creationId xmlns:a16="http://schemas.microsoft.com/office/drawing/2014/main" id="{523860F9-00DC-7CD8-CDE7-604F1AAF8F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80B70B6-5730-7746-AA40-4330032B05DD}" type="slidenum">
              <a:rPr lang="en-US" altLang="en-US" sz="1400" smtClean="0"/>
              <a:pPr>
                <a:spcBef>
                  <a:spcPct val="0"/>
                </a:spcBef>
                <a:buClrTx/>
                <a:buSzTx/>
                <a:buFontTx/>
                <a:buNone/>
              </a:pPr>
              <a:t>10</a:t>
            </a:fld>
            <a:endParaRPr lang="en-US" altLang="en-US" sz="1400"/>
          </a:p>
        </p:txBody>
      </p:sp>
      <p:grpSp>
        <p:nvGrpSpPr>
          <p:cNvPr id="21509" name="Group 5" descr="Cloud with variable names pointing to values.  One new for for s pointing to a triple.">
            <a:extLst>
              <a:ext uri="{FF2B5EF4-FFF2-40B4-BE49-F238E27FC236}">
                <a16:creationId xmlns:a16="http://schemas.microsoft.com/office/drawing/2014/main" id="{4B63543F-41D1-580C-7ABB-4EC48E754782}"/>
              </a:ext>
            </a:extLst>
          </p:cNvPr>
          <p:cNvGrpSpPr>
            <a:grpSpLocks/>
          </p:cNvGrpSpPr>
          <p:nvPr/>
        </p:nvGrpSpPr>
        <p:grpSpPr bwMode="auto">
          <a:xfrm>
            <a:off x="4800600" y="3886200"/>
            <a:ext cx="3810000" cy="1524000"/>
            <a:chOff x="1600200" y="2330450"/>
            <a:chExt cx="5576454" cy="2209799"/>
          </a:xfrm>
        </p:grpSpPr>
        <p:sp>
          <p:nvSpPr>
            <p:cNvPr id="7" name="Cloud 6">
              <a:extLst>
                <a:ext uri="{FF2B5EF4-FFF2-40B4-BE49-F238E27FC236}">
                  <a16:creationId xmlns:a16="http://schemas.microsoft.com/office/drawing/2014/main" id="{57A56CED-9FEB-8667-0ACF-4D1E4DE6E0E5}"/>
                </a:ext>
              </a:extLst>
            </p:cNvPr>
            <p:cNvSpPr/>
            <p:nvPr/>
          </p:nvSpPr>
          <p:spPr bwMode="auto">
            <a:xfrm>
              <a:off x="1600200" y="2330450"/>
              <a:ext cx="5334808" cy="2209799"/>
            </a:xfrm>
            <a:prstGeom prst="cloud">
              <a:avLst/>
            </a:prstGeom>
            <a:solidFill>
              <a:srgbClr val="3366FF">
                <a:alpha val="25000"/>
              </a:srgbClr>
            </a:solidFill>
            <a:ln w="9525" cap="flat" cmpd="sng" algn="ctr">
              <a:solidFill>
                <a:schemeClr val="tx1"/>
              </a:solidFill>
              <a:prstDash val="solid"/>
              <a:round/>
              <a:headEnd type="none" w="med" len="med"/>
              <a:tailEnd type="none" w="med" len="med"/>
            </a:ln>
            <a:effectLst/>
          </p:spPr>
          <p:txBody>
            <a:bodyPr/>
            <a:lstStyle/>
            <a:p>
              <a:pPr>
                <a:defRPr/>
              </a:pPr>
              <a:endParaRPr lang="en-US" sz="1800" dirty="0">
                <a:latin typeface="Arial" charset="0"/>
                <a:ea typeface="ＭＳ Ｐゴシック" charset="0"/>
                <a:cs typeface="ＭＳ Ｐゴシック" charset="0"/>
              </a:endParaRPr>
            </a:p>
          </p:txBody>
        </p:sp>
        <p:sp>
          <p:nvSpPr>
            <p:cNvPr id="21517" name="TextBox 7">
              <a:extLst>
                <a:ext uri="{FF2B5EF4-FFF2-40B4-BE49-F238E27FC236}">
                  <a16:creationId xmlns:a16="http://schemas.microsoft.com/office/drawing/2014/main" id="{5F1A7282-E348-2967-A40A-4EE70C6E9B70}"/>
                </a:ext>
              </a:extLst>
            </p:cNvPr>
            <p:cNvSpPr txBox="1">
              <a:spLocks noChangeArrowheads="1"/>
            </p:cNvSpPr>
            <p:nvPr/>
          </p:nvSpPr>
          <p:spPr bwMode="auto">
            <a:xfrm>
              <a:off x="2046316" y="3562758"/>
              <a:ext cx="27335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s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 ”hi”, 3.2)</a:t>
              </a:r>
              <a:endParaRPr lang="en-US" altLang="en-US" sz="1800">
                <a:latin typeface="Arial" panose="020B0604020202020204" pitchFamily="34" charset="0"/>
              </a:endParaRPr>
            </a:p>
          </p:txBody>
        </p:sp>
        <p:sp>
          <p:nvSpPr>
            <p:cNvPr id="21518" name="TextBox 8">
              <a:extLst>
                <a:ext uri="{FF2B5EF4-FFF2-40B4-BE49-F238E27FC236}">
                  <a16:creationId xmlns:a16="http://schemas.microsoft.com/office/drawing/2014/main" id="{98968B1C-B122-123B-6890-9EE7C33B5704}"/>
                </a:ext>
              </a:extLst>
            </p:cNvPr>
            <p:cNvSpPr txBox="1">
              <a:spLocks noChangeArrowheads="1"/>
            </p:cNvSpPr>
            <p:nvPr/>
          </p:nvSpPr>
          <p:spPr bwMode="auto">
            <a:xfrm>
              <a:off x="4628718" y="2772410"/>
              <a:ext cx="2547936"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test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3.7</a:t>
              </a:r>
              <a:endParaRPr lang="en-US" altLang="en-US" sz="1800">
                <a:latin typeface="Arial" panose="020B0604020202020204" pitchFamily="34" charset="0"/>
              </a:endParaRPr>
            </a:p>
          </p:txBody>
        </p:sp>
        <p:sp>
          <p:nvSpPr>
            <p:cNvPr id="21519" name="TextBox 9">
              <a:extLst>
                <a:ext uri="{FF2B5EF4-FFF2-40B4-BE49-F238E27FC236}">
                  <a16:creationId xmlns:a16="http://schemas.microsoft.com/office/drawing/2014/main" id="{57E0E95B-43AE-7B7A-5C11-FE4FBAA4196F}"/>
                </a:ext>
              </a:extLst>
            </p:cNvPr>
            <p:cNvSpPr txBox="1">
              <a:spLocks noChangeArrowheads="1"/>
            </p:cNvSpPr>
            <p:nvPr/>
          </p:nvSpPr>
          <p:spPr bwMode="auto">
            <a:xfrm>
              <a:off x="2100263" y="2698750"/>
              <a:ext cx="119443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a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1</a:t>
              </a:r>
              <a:endParaRPr lang="en-US" altLang="en-US" sz="1800">
                <a:latin typeface="Arial" panose="020B0604020202020204" pitchFamily="34" charset="0"/>
              </a:endParaRPr>
            </a:p>
          </p:txBody>
        </p:sp>
        <p:sp>
          <p:nvSpPr>
            <p:cNvPr id="21520" name="TextBox 10">
              <a:extLst>
                <a:ext uri="{FF2B5EF4-FFF2-40B4-BE49-F238E27FC236}">
                  <a16:creationId xmlns:a16="http://schemas.microsoft.com/office/drawing/2014/main" id="{6510B292-36D2-7B16-47F6-0266CE587E2A}"/>
                </a:ext>
              </a:extLst>
            </p:cNvPr>
            <p:cNvSpPr txBox="1">
              <a:spLocks noChangeArrowheads="1"/>
            </p:cNvSpPr>
            <p:nvPr/>
          </p:nvSpPr>
          <p:spPr bwMode="auto">
            <a:xfrm>
              <a:off x="3516337" y="2514600"/>
              <a:ext cx="119443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b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a:t>
              </a:r>
              <a:endParaRPr lang="en-US" altLang="en-US" sz="1800">
                <a:latin typeface="Arial" panose="020B0604020202020204" pitchFamily="34" charset="0"/>
              </a:endParaRPr>
            </a:p>
          </p:txBody>
        </p:sp>
        <p:sp>
          <p:nvSpPr>
            <p:cNvPr id="21521" name="TextBox 26">
              <a:extLst>
                <a:ext uri="{FF2B5EF4-FFF2-40B4-BE49-F238E27FC236}">
                  <a16:creationId xmlns:a16="http://schemas.microsoft.com/office/drawing/2014/main" id="{68A93925-B49A-DCBA-7D3F-11F3D9C28D12}"/>
                </a:ext>
              </a:extLst>
            </p:cNvPr>
            <p:cNvSpPr txBox="1">
              <a:spLocks noChangeArrowheads="1"/>
            </p:cNvSpPr>
            <p:nvPr/>
          </p:nvSpPr>
          <p:spPr bwMode="auto">
            <a:xfrm>
              <a:off x="4723014" y="3341778"/>
              <a:ext cx="1175464"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c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4</a:t>
              </a:r>
              <a:endParaRPr lang="en-US" altLang="en-US" sz="1800">
                <a:latin typeface="Arial" panose="020B0604020202020204" pitchFamily="34" charset="0"/>
              </a:endParaRPr>
            </a:p>
          </p:txBody>
        </p:sp>
      </p:grpSp>
      <p:grpSp>
        <p:nvGrpSpPr>
          <p:cNvPr id="21510" name="Group 17" descr="Cloud with varibale names pointing to valiues, representing the bindings made for these variables.">
            <a:extLst>
              <a:ext uri="{FF2B5EF4-FFF2-40B4-BE49-F238E27FC236}">
                <a16:creationId xmlns:a16="http://schemas.microsoft.com/office/drawing/2014/main" id="{EF3E4CA1-379C-A8EE-F0CA-B2C4BD69F8B6}"/>
              </a:ext>
            </a:extLst>
          </p:cNvPr>
          <p:cNvGrpSpPr>
            <a:grpSpLocks/>
          </p:cNvGrpSpPr>
          <p:nvPr/>
        </p:nvGrpSpPr>
        <p:grpSpPr bwMode="auto">
          <a:xfrm>
            <a:off x="5105400" y="1295400"/>
            <a:ext cx="2895600" cy="1219200"/>
            <a:chOff x="1600200" y="2330450"/>
            <a:chExt cx="5334000" cy="2209799"/>
          </a:xfrm>
        </p:grpSpPr>
        <p:sp>
          <p:nvSpPr>
            <p:cNvPr id="29" name="Cloud 28">
              <a:extLst>
                <a:ext uri="{FF2B5EF4-FFF2-40B4-BE49-F238E27FC236}">
                  <a16:creationId xmlns:a16="http://schemas.microsoft.com/office/drawing/2014/main" id="{111AADB7-6406-AAA6-6350-B7A784448AD0}"/>
                </a:ext>
              </a:extLst>
            </p:cNvPr>
            <p:cNvSpPr/>
            <p:nvPr/>
          </p:nvSpPr>
          <p:spPr bwMode="auto">
            <a:xfrm>
              <a:off x="1600200" y="2330450"/>
              <a:ext cx="5334000" cy="2209799"/>
            </a:xfrm>
            <a:prstGeom prst="cloud">
              <a:avLst/>
            </a:prstGeom>
            <a:solidFill>
              <a:srgbClr val="3366FF">
                <a:alpha val="25000"/>
              </a:srgbClr>
            </a:solidFill>
            <a:ln w="9525" cap="flat" cmpd="sng" algn="ctr">
              <a:solidFill>
                <a:schemeClr val="tx1"/>
              </a:solidFill>
              <a:prstDash val="solid"/>
              <a:round/>
              <a:headEnd type="none" w="med" len="med"/>
              <a:tailEnd type="none" w="med" len="med"/>
            </a:ln>
            <a:effectLst/>
          </p:spPr>
          <p:txBody>
            <a:bodyPr/>
            <a:lstStyle/>
            <a:p>
              <a:pPr>
                <a:defRPr/>
              </a:pPr>
              <a:endParaRPr lang="en-US" sz="1800" dirty="0">
                <a:latin typeface="Arial" charset="0"/>
                <a:ea typeface="ＭＳ Ｐゴシック" charset="0"/>
                <a:cs typeface="ＭＳ Ｐゴシック" charset="0"/>
              </a:endParaRPr>
            </a:p>
          </p:txBody>
        </p:sp>
        <p:sp>
          <p:nvSpPr>
            <p:cNvPr id="21512" name="TextBox 19">
              <a:extLst>
                <a:ext uri="{FF2B5EF4-FFF2-40B4-BE49-F238E27FC236}">
                  <a16:creationId xmlns:a16="http://schemas.microsoft.com/office/drawing/2014/main" id="{EEDB631E-9CFD-DCF7-8924-3F8581114851}"/>
                </a:ext>
              </a:extLst>
            </p:cNvPr>
            <p:cNvSpPr txBox="1">
              <a:spLocks noChangeArrowheads="1"/>
            </p:cNvSpPr>
            <p:nvPr/>
          </p:nvSpPr>
          <p:spPr bwMode="auto">
            <a:xfrm>
              <a:off x="3565358" y="2468562"/>
              <a:ext cx="15032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b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a:t>
              </a:r>
              <a:endParaRPr lang="en-US" altLang="en-US" sz="1800">
                <a:latin typeface="Arial" panose="020B0604020202020204" pitchFamily="34" charset="0"/>
              </a:endParaRPr>
            </a:p>
          </p:txBody>
        </p:sp>
        <p:sp>
          <p:nvSpPr>
            <p:cNvPr id="21513" name="TextBox 20">
              <a:extLst>
                <a:ext uri="{FF2B5EF4-FFF2-40B4-BE49-F238E27FC236}">
                  <a16:creationId xmlns:a16="http://schemas.microsoft.com/office/drawing/2014/main" id="{01571960-1EE7-C934-C319-0CC1CADDDF0F}"/>
                </a:ext>
              </a:extLst>
            </p:cNvPr>
            <p:cNvSpPr txBox="1">
              <a:spLocks noChangeArrowheads="1"/>
            </p:cNvSpPr>
            <p:nvPr/>
          </p:nvSpPr>
          <p:spPr bwMode="auto">
            <a:xfrm>
              <a:off x="3886201" y="3042160"/>
              <a:ext cx="2547937"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test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3.7</a:t>
              </a:r>
              <a:endParaRPr lang="en-US" altLang="en-US" sz="1800">
                <a:latin typeface="Arial" panose="020B0604020202020204" pitchFamily="34" charset="0"/>
              </a:endParaRPr>
            </a:p>
          </p:txBody>
        </p:sp>
        <p:sp>
          <p:nvSpPr>
            <p:cNvPr id="21514" name="TextBox 21">
              <a:extLst>
                <a:ext uri="{FF2B5EF4-FFF2-40B4-BE49-F238E27FC236}">
                  <a16:creationId xmlns:a16="http://schemas.microsoft.com/office/drawing/2014/main" id="{798FC5AB-2E58-A766-FF5A-5652461B1000}"/>
                </a:ext>
              </a:extLst>
            </p:cNvPr>
            <p:cNvSpPr txBox="1">
              <a:spLocks noChangeArrowheads="1"/>
            </p:cNvSpPr>
            <p:nvPr/>
          </p:nvSpPr>
          <p:spPr bwMode="auto">
            <a:xfrm>
              <a:off x="2100263" y="2698750"/>
              <a:ext cx="1503294"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a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1</a:t>
              </a:r>
              <a:endParaRPr lang="en-US" altLang="en-US" sz="1800">
                <a:latin typeface="Arial" panose="020B0604020202020204" pitchFamily="34" charset="0"/>
              </a:endParaRPr>
            </a:p>
          </p:txBody>
        </p:sp>
        <p:sp>
          <p:nvSpPr>
            <p:cNvPr id="21515" name="TextBox 22">
              <a:extLst>
                <a:ext uri="{FF2B5EF4-FFF2-40B4-BE49-F238E27FC236}">
                  <a16:creationId xmlns:a16="http://schemas.microsoft.com/office/drawing/2014/main" id="{1945AF1C-CD31-0BFD-C579-68E130140B8D}"/>
                </a:ext>
              </a:extLst>
            </p:cNvPr>
            <p:cNvSpPr txBox="1">
              <a:spLocks noChangeArrowheads="1"/>
            </p:cNvSpPr>
            <p:nvPr/>
          </p:nvSpPr>
          <p:spPr bwMode="auto">
            <a:xfrm>
              <a:off x="3489625" y="3732723"/>
              <a:ext cx="1479417"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c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4</a:t>
              </a:r>
              <a:endParaRPr lang="en-US" altLang="en-US" sz="1800">
                <a:latin typeface="Arial" panose="020B0604020202020204" pitchFamily="34" charset="0"/>
              </a:endParaRPr>
            </a:p>
          </p:txBody>
        </p:sp>
      </p:grpSp>
    </p:spTree>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6999CE85-B411-9D78-5140-878A95DB061E}"/>
              </a:ext>
            </a:extLst>
          </p:cNvPr>
          <p:cNvSpPr>
            <a:spLocks noGrp="1" noChangeArrowheads="1"/>
          </p:cNvSpPr>
          <p:nvPr>
            <p:ph type="title"/>
          </p:nvPr>
        </p:nvSpPr>
        <p:spPr/>
        <p:txBody>
          <a:bodyPr/>
          <a:lstStyle/>
          <a:p>
            <a:r>
              <a:rPr lang="en-US" altLang="en-US" sz="2800" dirty="0">
                <a:ea typeface="ＭＳ Ｐゴシック" panose="020B0600070205080204" pitchFamily="34" charset="-128"/>
              </a:rPr>
              <a:t>Answer: </a:t>
            </a:r>
            <a:r>
              <a:rPr lang="en-US" altLang="en-US" sz="2800" dirty="0" err="1">
                <a:ea typeface="ＭＳ Ｐゴシック" panose="020B0600070205080204" pitchFamily="34" charset="-128"/>
              </a:rPr>
              <a:t>doubleList</a:t>
            </a:r>
            <a:r>
              <a:rPr lang="en-US" altLang="en-US" sz="2800" dirty="0">
                <a:ea typeface="ＭＳ Ｐゴシック" panose="020B0600070205080204" pitchFamily="34" charset="-128"/>
              </a:rPr>
              <a:t> : int list -&gt; int list (2 of 2): </a:t>
            </a:r>
          </a:p>
        </p:txBody>
      </p:sp>
      <p:sp>
        <p:nvSpPr>
          <p:cNvPr id="3" name="Content Placeholder 2">
            <a:extLst>
              <a:ext uri="{FF2B5EF4-FFF2-40B4-BE49-F238E27FC236}">
                <a16:creationId xmlns:a16="http://schemas.microsoft.com/office/drawing/2014/main" id="{A5C7E8B9-06E1-AE11-9841-EA3BA4663903}"/>
              </a:ext>
            </a:extLst>
          </p:cNvPr>
          <p:cNvSpPr>
            <a:spLocks noGrp="1"/>
          </p:cNvSpPr>
          <p:nvPr>
            <p:ph idx="1"/>
          </p:nvPr>
        </p:nvSpPr>
        <p:spPr/>
        <p:txBody>
          <a:bodyPr/>
          <a:lstStyle/>
          <a:p>
            <a:pPr>
              <a:defRPr/>
            </a:pPr>
            <a:r>
              <a:rPr lang="en-US" dirty="0"/>
              <a:t>Write a function that takes a list of int and returns a list of the same length, where each element has been multiplied by 2</a:t>
            </a:r>
          </a:p>
          <a:p>
            <a:pPr marL="0" indent="0">
              <a:buFont typeface="Wingdings" pitchFamily="2" charset="2"/>
              <a:buNone/>
              <a:defRPr/>
            </a:pPr>
            <a:r>
              <a:rPr lang="en-US" dirty="0">
                <a:solidFill>
                  <a:srgbClr val="1400FF"/>
                </a:solidFill>
              </a:rPr>
              <a:t>let rec </a:t>
            </a:r>
            <a:r>
              <a:rPr lang="en-US" dirty="0" err="1">
                <a:solidFill>
                  <a:srgbClr val="1400FF"/>
                </a:solidFill>
              </a:rPr>
              <a:t>doubleList</a:t>
            </a:r>
            <a:r>
              <a:rPr lang="en-US" dirty="0">
                <a:solidFill>
                  <a:srgbClr val="1400FF"/>
                </a:solidFill>
              </a:rPr>
              <a:t> list =</a:t>
            </a:r>
          </a:p>
          <a:p>
            <a:pPr marL="0" indent="0">
              <a:buFont typeface="Wingdings" pitchFamily="2" charset="2"/>
              <a:buNone/>
              <a:defRPr/>
            </a:pPr>
            <a:r>
              <a:rPr lang="en-US" dirty="0">
                <a:solidFill>
                  <a:srgbClr val="1400FF"/>
                </a:solidFill>
              </a:rPr>
              <a:t>  match list</a:t>
            </a:r>
          </a:p>
          <a:p>
            <a:pPr marL="0" indent="0">
              <a:buFont typeface="Wingdings" pitchFamily="2" charset="2"/>
              <a:buNone/>
              <a:defRPr/>
            </a:pPr>
            <a:r>
              <a:rPr lang="en-US" dirty="0">
                <a:solidFill>
                  <a:srgbClr val="1400FF"/>
                </a:solidFill>
              </a:rPr>
              <a:t>    with [] -&gt;[]</a:t>
            </a:r>
          </a:p>
          <a:p>
            <a:pPr marL="0" indent="0">
              <a:buFont typeface="Wingdings" pitchFamily="2" charset="2"/>
              <a:buNone/>
              <a:defRPr/>
            </a:pPr>
            <a:r>
              <a:rPr lang="en-US" dirty="0">
                <a:solidFill>
                  <a:srgbClr val="1400FF"/>
                </a:solidFill>
              </a:rPr>
              <a:t>      |  x :: </a:t>
            </a:r>
            <a:r>
              <a:rPr lang="en-US" dirty="0" err="1">
                <a:solidFill>
                  <a:srgbClr val="1400FF"/>
                </a:solidFill>
              </a:rPr>
              <a:t>xs</a:t>
            </a:r>
            <a:r>
              <a:rPr lang="en-US" dirty="0">
                <a:solidFill>
                  <a:srgbClr val="1400FF"/>
                </a:solidFill>
              </a:rPr>
              <a:t> -&gt; (2 * x) :: </a:t>
            </a:r>
            <a:r>
              <a:rPr lang="en-US" dirty="0" err="1">
                <a:solidFill>
                  <a:srgbClr val="1400FF"/>
                </a:solidFill>
              </a:rPr>
              <a:t>doubleList</a:t>
            </a:r>
            <a:r>
              <a:rPr lang="en-US" dirty="0">
                <a:solidFill>
                  <a:srgbClr val="1400FF"/>
                </a:solidFill>
              </a:rPr>
              <a:t> </a:t>
            </a:r>
            <a:r>
              <a:rPr lang="en-US" dirty="0" err="1">
                <a:solidFill>
                  <a:srgbClr val="1400FF"/>
                </a:solidFill>
              </a:rPr>
              <a:t>xs</a:t>
            </a:r>
            <a:r>
              <a:rPr lang="en-US" dirty="0">
                <a:solidFill>
                  <a:srgbClr val="1400FF"/>
                </a:solidFill>
              </a:rPr>
              <a:t> </a:t>
            </a:r>
          </a:p>
        </p:txBody>
      </p:sp>
      <p:sp>
        <p:nvSpPr>
          <p:cNvPr id="118789" name="Rectangle 5" descr="A red box around the pattern variable for the first element in a nonempty list.">
            <a:extLst>
              <a:ext uri="{FF2B5EF4-FFF2-40B4-BE49-F238E27FC236}">
                <a16:creationId xmlns:a16="http://schemas.microsoft.com/office/drawing/2014/main" id="{544FBCD6-5B24-7090-D102-A13760A72FC1}"/>
              </a:ext>
            </a:extLst>
          </p:cNvPr>
          <p:cNvSpPr>
            <a:spLocks noChangeArrowheads="1"/>
          </p:cNvSpPr>
          <p:nvPr/>
        </p:nvSpPr>
        <p:spPr bwMode="auto">
          <a:xfrm>
            <a:off x="1447800" y="4572000"/>
            <a:ext cx="3810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93" name="Rectangle 9" descr="A red box around the pattern variable for the remainder of  a nonempty list.">
            <a:extLst>
              <a:ext uri="{FF2B5EF4-FFF2-40B4-BE49-F238E27FC236}">
                <a16:creationId xmlns:a16="http://schemas.microsoft.com/office/drawing/2014/main" id="{D6872219-F883-24EB-BCCE-8ACE0D739060}"/>
              </a:ext>
            </a:extLst>
          </p:cNvPr>
          <p:cNvSpPr>
            <a:spLocks noChangeArrowheads="1"/>
          </p:cNvSpPr>
          <p:nvPr/>
        </p:nvSpPr>
        <p:spPr bwMode="auto">
          <a:xfrm>
            <a:off x="2286000" y="4562475"/>
            <a:ext cx="4572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90" name="Rectangle 6" descr="A red box around the expression using the first element of the list.">
            <a:extLst>
              <a:ext uri="{FF2B5EF4-FFF2-40B4-BE49-F238E27FC236}">
                <a16:creationId xmlns:a16="http://schemas.microsoft.com/office/drawing/2014/main" id="{D87DFD00-0103-DEC6-49BA-4B0DDEE55C13}"/>
              </a:ext>
            </a:extLst>
          </p:cNvPr>
          <p:cNvSpPr>
            <a:spLocks noChangeArrowheads="1"/>
          </p:cNvSpPr>
          <p:nvPr/>
        </p:nvSpPr>
        <p:spPr bwMode="auto">
          <a:xfrm>
            <a:off x="3429000" y="4568825"/>
            <a:ext cx="11430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94" name="Rectangle 10" descr="A red box around the expression recursively using the remainder of the list.">
            <a:extLst>
              <a:ext uri="{FF2B5EF4-FFF2-40B4-BE49-F238E27FC236}">
                <a16:creationId xmlns:a16="http://schemas.microsoft.com/office/drawing/2014/main" id="{E9C241E0-B5C8-BFF0-F139-D8CA79D7E645}"/>
              </a:ext>
            </a:extLst>
          </p:cNvPr>
          <p:cNvSpPr>
            <a:spLocks noChangeArrowheads="1"/>
          </p:cNvSpPr>
          <p:nvPr/>
        </p:nvSpPr>
        <p:spPr bwMode="auto">
          <a:xfrm>
            <a:off x="4953000" y="4578350"/>
            <a:ext cx="25146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92" name="Curved Up Arrow 8" descr="An arrow from the pattern variable for the first element of the list to where it is used in calculating a new value.">
            <a:extLst>
              <a:ext uri="{FF2B5EF4-FFF2-40B4-BE49-F238E27FC236}">
                <a16:creationId xmlns:a16="http://schemas.microsoft.com/office/drawing/2014/main" id="{EBA403F0-2D43-262D-F969-5D736C9F5828}"/>
              </a:ext>
            </a:extLst>
          </p:cNvPr>
          <p:cNvSpPr>
            <a:spLocks noChangeArrowheads="1"/>
          </p:cNvSpPr>
          <p:nvPr/>
        </p:nvSpPr>
        <p:spPr bwMode="auto">
          <a:xfrm>
            <a:off x="1773238" y="5226050"/>
            <a:ext cx="2265362" cy="265113"/>
          </a:xfrm>
          <a:prstGeom prst="curvedUpArrow">
            <a:avLst>
              <a:gd name="adj1" fmla="val 25002"/>
              <a:gd name="adj2" fmla="val 50003"/>
              <a:gd name="adj3" fmla="val 25000"/>
            </a:avLst>
          </a:prstGeom>
          <a:solidFill>
            <a:srgbClr val="FF0000"/>
          </a:solidFill>
          <a:ln w="9525"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91" name="Curved Up Arrow 7" descr="An arrow from the pattern variable for the remainder of the list to where it is used in calculating a new value.">
            <a:extLst>
              <a:ext uri="{FF2B5EF4-FFF2-40B4-BE49-F238E27FC236}">
                <a16:creationId xmlns:a16="http://schemas.microsoft.com/office/drawing/2014/main" id="{93EC3326-CEFA-8CDA-9543-2F0365F02FEB}"/>
              </a:ext>
            </a:extLst>
          </p:cNvPr>
          <p:cNvSpPr>
            <a:spLocks noChangeArrowheads="1"/>
          </p:cNvSpPr>
          <p:nvPr/>
        </p:nvSpPr>
        <p:spPr bwMode="auto">
          <a:xfrm flipV="1">
            <a:off x="2495550" y="4286250"/>
            <a:ext cx="3676650" cy="265113"/>
          </a:xfrm>
          <a:prstGeom prst="curvedUpArrow">
            <a:avLst>
              <a:gd name="adj1" fmla="val 24976"/>
              <a:gd name="adj2" fmla="val 50016"/>
              <a:gd name="adj3" fmla="val 25000"/>
            </a:avLst>
          </a:prstGeom>
          <a:solidFill>
            <a:srgbClr val="FF0000"/>
          </a:solidFill>
          <a:ln w="9525"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8787" name="Date Placeholder 3">
            <a:extLst>
              <a:ext uri="{FF2B5EF4-FFF2-40B4-BE49-F238E27FC236}">
                <a16:creationId xmlns:a16="http://schemas.microsoft.com/office/drawing/2014/main" id="{07E0727E-45D6-CB08-437D-85A0AC1F249B}"/>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03ABB9C-FE96-C441-B1C0-99D4ECC4901B}" type="datetime1">
              <a:rPr lang="en-US" altLang="en-US" sz="1400" smtClean="0"/>
              <a:pPr>
                <a:spcBef>
                  <a:spcPct val="0"/>
                </a:spcBef>
                <a:buClrTx/>
                <a:buSzTx/>
                <a:buFontTx/>
                <a:buNone/>
              </a:pPr>
              <a:t>9/1/26</a:t>
            </a:fld>
            <a:endParaRPr lang="en-US" altLang="en-US" sz="1400"/>
          </a:p>
        </p:txBody>
      </p:sp>
      <p:sp>
        <p:nvSpPr>
          <p:cNvPr id="118788" name="Slide Number Placeholder 4">
            <a:extLst>
              <a:ext uri="{FF2B5EF4-FFF2-40B4-BE49-F238E27FC236}">
                <a16:creationId xmlns:a16="http://schemas.microsoft.com/office/drawing/2014/main" id="{E0B2F5FF-24E4-DF95-CFEB-5AD1D4E9DBE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47F93F7-C0BB-CF49-8C40-F343B998348C}" type="slidenum">
              <a:rPr lang="en-US" altLang="en-US" sz="1400" smtClean="0"/>
              <a:pPr>
                <a:spcBef>
                  <a:spcPct val="0"/>
                </a:spcBef>
                <a:buClrTx/>
                <a:buSzTx/>
                <a:buFontTx/>
                <a:buNone/>
              </a:pPr>
              <a:t>100</a:t>
            </a:fld>
            <a:endParaRPr lang="en-US" altLang="en-US" sz="140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Date Placeholder 3">
            <a:extLst>
              <a:ext uri="{FF2B5EF4-FFF2-40B4-BE49-F238E27FC236}">
                <a16:creationId xmlns:a16="http://schemas.microsoft.com/office/drawing/2014/main" id="{BBBC9C97-5306-F1AC-FBD6-A304106DB21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3743235-0786-7B43-9772-E6413C47111F}" type="datetime1">
              <a:rPr lang="en-US" altLang="en-US" sz="1400" smtClean="0"/>
              <a:pPr>
                <a:spcBef>
                  <a:spcPct val="0"/>
                </a:spcBef>
                <a:buClrTx/>
                <a:buSzTx/>
                <a:buFontTx/>
                <a:buNone/>
              </a:pPr>
              <a:t>9/1/26</a:t>
            </a:fld>
            <a:endParaRPr lang="en-US" altLang="en-US" sz="1400"/>
          </a:p>
        </p:txBody>
      </p:sp>
      <p:sp>
        <p:nvSpPr>
          <p:cNvPr id="119810" name="Slide Number Placeholder 5">
            <a:extLst>
              <a:ext uri="{FF2B5EF4-FFF2-40B4-BE49-F238E27FC236}">
                <a16:creationId xmlns:a16="http://schemas.microsoft.com/office/drawing/2014/main" id="{7B1DA6C2-FAA7-057E-856F-0B78BA48823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0437608-6117-7B48-A27F-C71BA9823244}" type="slidenum">
              <a:rPr lang="en-US" altLang="en-US" sz="1400" smtClean="0"/>
              <a:pPr>
                <a:spcBef>
                  <a:spcPct val="0"/>
                </a:spcBef>
                <a:buClrTx/>
                <a:buSzTx/>
                <a:buFontTx/>
                <a:buNone/>
              </a:pPr>
              <a:t>101</a:t>
            </a:fld>
            <a:endParaRPr lang="en-US" altLang="en-US" sz="1400"/>
          </a:p>
        </p:txBody>
      </p:sp>
      <p:sp>
        <p:nvSpPr>
          <p:cNvPr id="119811" name="Rectangle 2">
            <a:extLst>
              <a:ext uri="{FF2B5EF4-FFF2-40B4-BE49-F238E27FC236}">
                <a16:creationId xmlns:a16="http://schemas.microsoft.com/office/drawing/2014/main" id="{7C38CF80-0292-96DE-15FC-F89D8C95B9CF}"/>
              </a:ext>
            </a:extLst>
          </p:cNvPr>
          <p:cNvSpPr>
            <a:spLocks noGrp="1" noChangeArrowheads="1"/>
          </p:cNvSpPr>
          <p:nvPr>
            <p:ph type="title"/>
          </p:nvPr>
        </p:nvSpPr>
        <p:spPr/>
        <p:txBody>
          <a:bodyPr/>
          <a:lstStyle/>
          <a:p>
            <a:pPr eaLnBrk="1" hangingPunct="1"/>
            <a:r>
              <a:rPr lang="en-US" altLang="en-US" sz="3200" dirty="0">
                <a:ea typeface="ＭＳ Ｐゴシック" panose="020B0600070205080204" pitchFamily="34" charset="-128"/>
              </a:rPr>
              <a:t>Higher-Order Functions Over Lists (1 of 2)</a:t>
            </a:r>
          </a:p>
        </p:txBody>
      </p:sp>
      <p:sp>
        <p:nvSpPr>
          <p:cNvPr id="119812" name="Rectangle 3">
            <a:extLst>
              <a:ext uri="{FF2B5EF4-FFF2-40B4-BE49-F238E27FC236}">
                <a16:creationId xmlns:a16="http://schemas.microsoft.com/office/drawing/2014/main" id="{FDB61E6E-3DB5-6264-D3DB-547F2C41690D}"/>
              </a:ext>
            </a:extLst>
          </p:cNvPr>
          <p:cNvSpPr>
            <a:spLocks noGrp="1" noChangeArrowheads="1"/>
          </p:cNvSpPr>
          <p:nvPr>
            <p:ph type="body" idx="1"/>
          </p:nvPr>
        </p:nvSpPr>
        <p:spPr/>
        <p:txBody>
          <a:bodyPr/>
          <a:lstStyle/>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rec map f list =</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match list</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with [] -&gt; []</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 (h::t) -&gt; (f h) :: (map f t);;</a:t>
            </a:r>
          </a:p>
          <a:p>
            <a:pPr eaLnBrk="1" hangingPunct="1">
              <a:lnSpc>
                <a:spcPct val="90000"/>
              </a:lnSpc>
              <a:buFont typeface="Wingdings" pitchFamily="2" charset="2"/>
              <a:buNone/>
            </a:pPr>
            <a:r>
              <a:rPr lang="en-US" altLang="en-US">
                <a:ea typeface="ＭＳ Ｐゴシック" panose="020B0600070205080204" pitchFamily="34" charset="-128"/>
              </a:rPr>
              <a:t>val map : ('a -&gt; 'b) -&gt; 'a list -&gt; 'b list = &lt;fun&gt;</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map plus_two fib5;;</a:t>
            </a:r>
          </a:p>
          <a:p>
            <a:pPr eaLnBrk="1" hangingPunct="1">
              <a:lnSpc>
                <a:spcPct val="90000"/>
              </a:lnSpc>
              <a:buFont typeface="Wingdings" pitchFamily="2" charset="2"/>
              <a:buNone/>
            </a:pPr>
            <a:r>
              <a:rPr lang="en-US" altLang="en-US">
                <a:ea typeface="ＭＳ Ｐゴシック" panose="020B0600070205080204" pitchFamily="34" charset="-128"/>
              </a:rPr>
              <a:t>- : int list = [10; 7; 5; 4; 3; 3]</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map (fun x -&gt; x - 1) fib6;;</a:t>
            </a:r>
          </a:p>
          <a:p>
            <a:pPr eaLnBrk="1" hangingPunct="1">
              <a:lnSpc>
                <a:spcPct val="90000"/>
              </a:lnSpc>
              <a:buFont typeface="Wingdings" pitchFamily="2" charset="2"/>
              <a:buNone/>
            </a:pPr>
            <a:r>
              <a:rPr lang="en-US" altLang="en-US">
                <a:ea typeface="ＭＳ Ｐゴシック" panose="020B0600070205080204" pitchFamily="34" charset="-128"/>
              </a:rPr>
              <a:t>: int list = [12; 7; 4; 2; 1; 0; 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2">
            <a:extLst>
              <a:ext uri="{FF2B5EF4-FFF2-40B4-BE49-F238E27FC236}">
                <a16:creationId xmlns:a16="http://schemas.microsoft.com/office/drawing/2014/main" id="{47E6EFDC-BE71-5CC6-F417-40A5BD7808D2}"/>
              </a:ext>
            </a:extLst>
          </p:cNvPr>
          <p:cNvSpPr>
            <a:spLocks noGrp="1" noChangeArrowheads="1"/>
          </p:cNvSpPr>
          <p:nvPr>
            <p:ph type="title"/>
          </p:nvPr>
        </p:nvSpPr>
        <p:spPr/>
        <p:txBody>
          <a:bodyPr/>
          <a:lstStyle/>
          <a:p>
            <a:pPr eaLnBrk="1" hangingPunct="1"/>
            <a:r>
              <a:rPr lang="en-US" altLang="en-US" sz="3200" dirty="0">
                <a:ea typeface="ＭＳ Ｐゴシック" panose="020B0600070205080204" pitchFamily="34" charset="-128"/>
              </a:rPr>
              <a:t>Higher-Order Functions Over Lists (2 of 2)</a:t>
            </a:r>
          </a:p>
        </p:txBody>
      </p:sp>
      <p:sp>
        <p:nvSpPr>
          <p:cNvPr id="120836" name="Rectangle 3">
            <a:extLst>
              <a:ext uri="{FF2B5EF4-FFF2-40B4-BE49-F238E27FC236}">
                <a16:creationId xmlns:a16="http://schemas.microsoft.com/office/drawing/2014/main" id="{6A3C1DB4-7757-D1FB-9AE0-0BD85D7B96C5}"/>
              </a:ext>
            </a:extLst>
          </p:cNvPr>
          <p:cNvSpPr>
            <a:spLocks noGrp="1" noChangeArrowheads="1"/>
          </p:cNvSpPr>
          <p:nvPr>
            <p:ph type="body" idx="1"/>
          </p:nvPr>
        </p:nvSpPr>
        <p:spPr/>
        <p:txBody>
          <a:bodyPr/>
          <a:lstStyle/>
          <a:p>
            <a:pPr eaLnBrk="1" hangingPunct="1">
              <a:lnSpc>
                <a:spcPct val="90000"/>
              </a:lnSpc>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rec map f list =</a:t>
            </a:r>
          </a:p>
          <a:p>
            <a:pPr eaLnBrk="1" hangingPunct="1">
              <a:lnSpc>
                <a:spcPct val="90000"/>
              </a:lnSpc>
              <a:buFont typeface="Wingdings" pitchFamily="2" charset="2"/>
              <a:buNone/>
            </a:pPr>
            <a:r>
              <a:rPr lang="en-US" altLang="en-US" dirty="0">
                <a:solidFill>
                  <a:srgbClr val="0000FF"/>
                </a:solidFill>
                <a:ea typeface="ＭＳ Ｐゴシック" panose="020B0600070205080204" pitchFamily="34" charset="-128"/>
              </a:rPr>
              <a:t>  match list</a:t>
            </a:r>
          </a:p>
          <a:p>
            <a:pPr eaLnBrk="1" hangingPunct="1">
              <a:lnSpc>
                <a:spcPct val="90000"/>
              </a:lnSpc>
              <a:buFont typeface="Wingdings" pitchFamily="2" charset="2"/>
              <a:buNone/>
            </a:pPr>
            <a:r>
              <a:rPr lang="en-US" altLang="en-US" dirty="0">
                <a:solidFill>
                  <a:srgbClr val="0000FF"/>
                </a:solidFill>
                <a:ea typeface="ＭＳ Ｐゴシック" panose="020B0600070205080204" pitchFamily="34" charset="-128"/>
              </a:rPr>
              <a:t>  with [] -&gt; []</a:t>
            </a:r>
          </a:p>
          <a:p>
            <a:pPr eaLnBrk="1" hangingPunct="1">
              <a:lnSpc>
                <a:spcPct val="90000"/>
              </a:lnSpc>
              <a:buFont typeface="Wingdings" pitchFamily="2" charset="2"/>
              <a:buNone/>
            </a:pPr>
            <a:r>
              <a:rPr lang="en-US" altLang="en-US" dirty="0">
                <a:solidFill>
                  <a:srgbClr val="0000FF"/>
                </a:solidFill>
                <a:ea typeface="ＭＳ Ｐゴシック" panose="020B0600070205080204" pitchFamily="34" charset="-128"/>
              </a:rPr>
              <a:t>  | (h::t) -&gt; (f h) :: (map f t);;</a:t>
            </a:r>
          </a:p>
          <a:p>
            <a:pPr eaLnBrk="1" hangingPunct="1">
              <a:lnSpc>
                <a:spcPct val="90000"/>
              </a:lnSpc>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map : ('a -&gt; 'b) -&gt; 'a list -&gt; 'b list = &lt;fun&gt;</a:t>
            </a:r>
          </a:p>
          <a:p>
            <a:pPr eaLnBrk="1" hangingPunct="1">
              <a:lnSpc>
                <a:spcPct val="90000"/>
              </a:lnSpc>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map </a:t>
            </a:r>
            <a:r>
              <a:rPr lang="en-US" altLang="en-US" dirty="0" err="1">
                <a:solidFill>
                  <a:srgbClr val="0000FF"/>
                </a:solidFill>
                <a:ea typeface="ＭＳ Ｐゴシック" panose="020B0600070205080204" pitchFamily="34" charset="-128"/>
              </a:rPr>
              <a:t>plus_two</a:t>
            </a:r>
            <a:r>
              <a:rPr lang="en-US" altLang="en-US" dirty="0">
                <a:solidFill>
                  <a:srgbClr val="0000FF"/>
                </a:solidFill>
                <a:ea typeface="ＭＳ Ｐゴシック" panose="020B0600070205080204" pitchFamily="34" charset="-128"/>
              </a:rPr>
              <a:t> fib5;;</a:t>
            </a:r>
          </a:p>
          <a:p>
            <a:pPr eaLnBrk="1" hangingPunct="1">
              <a:lnSpc>
                <a:spcPct val="90000"/>
              </a:lnSpc>
              <a:buFont typeface="Wingdings" pitchFamily="2" charset="2"/>
              <a:buNone/>
            </a:pPr>
            <a:r>
              <a:rPr lang="en-US" altLang="en-US" dirty="0">
                <a:ea typeface="ＭＳ Ｐゴシック" panose="020B0600070205080204" pitchFamily="34" charset="-128"/>
              </a:rPr>
              <a:t>- : int list = [10; 7; 5; 4; 3; 3]</a:t>
            </a:r>
          </a:p>
          <a:p>
            <a:pPr eaLnBrk="1" hangingPunct="1">
              <a:lnSpc>
                <a:spcPct val="90000"/>
              </a:lnSpc>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map (fun x -&gt; x - 1) fib6;;</a:t>
            </a:r>
          </a:p>
          <a:p>
            <a:pPr eaLnBrk="1" hangingPunct="1">
              <a:lnSpc>
                <a:spcPct val="90000"/>
              </a:lnSpc>
              <a:buFont typeface="Wingdings" pitchFamily="2" charset="2"/>
              <a:buNone/>
            </a:pPr>
            <a:r>
              <a:rPr lang="en-US" altLang="en-US" dirty="0">
                <a:ea typeface="ＭＳ Ｐゴシック" panose="020B0600070205080204" pitchFamily="34" charset="-128"/>
              </a:rPr>
              <a:t>: int list = [12; 7; 4; 2; 1; 0; 0]</a:t>
            </a:r>
          </a:p>
        </p:txBody>
      </p:sp>
      <p:sp>
        <p:nvSpPr>
          <p:cNvPr id="120837" name="Rectangle 5" descr="A red box around the pattern variable for the first element in a nonempty list.&#10;">
            <a:extLst>
              <a:ext uri="{FF2B5EF4-FFF2-40B4-BE49-F238E27FC236}">
                <a16:creationId xmlns:a16="http://schemas.microsoft.com/office/drawing/2014/main" id="{FF231048-6083-52AD-FED3-AC247E4E7C92}"/>
              </a:ext>
            </a:extLst>
          </p:cNvPr>
          <p:cNvSpPr>
            <a:spLocks noChangeArrowheads="1"/>
          </p:cNvSpPr>
          <p:nvPr/>
        </p:nvSpPr>
        <p:spPr bwMode="auto">
          <a:xfrm>
            <a:off x="1066800" y="2813050"/>
            <a:ext cx="249238"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41" name="Rectangle 9" descr="A red box around the pattern variable for the remainder of a nonempty list.&#10;">
            <a:extLst>
              <a:ext uri="{FF2B5EF4-FFF2-40B4-BE49-F238E27FC236}">
                <a16:creationId xmlns:a16="http://schemas.microsoft.com/office/drawing/2014/main" id="{C0C9A374-1C64-727D-8A9B-956073E0E3B8}"/>
              </a:ext>
            </a:extLst>
          </p:cNvPr>
          <p:cNvSpPr>
            <a:spLocks noChangeArrowheads="1"/>
          </p:cNvSpPr>
          <p:nvPr/>
        </p:nvSpPr>
        <p:spPr bwMode="auto">
          <a:xfrm>
            <a:off x="1600200" y="2803525"/>
            <a:ext cx="173038"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38" name="Rectangle 6" descr="A red box around the expression using the first element of the list.">
            <a:extLst>
              <a:ext uri="{FF2B5EF4-FFF2-40B4-BE49-F238E27FC236}">
                <a16:creationId xmlns:a16="http://schemas.microsoft.com/office/drawing/2014/main" id="{929C1E9A-8BF7-DB2D-BFF0-E7700F6488E3}"/>
              </a:ext>
            </a:extLst>
          </p:cNvPr>
          <p:cNvSpPr>
            <a:spLocks noChangeArrowheads="1"/>
          </p:cNvSpPr>
          <p:nvPr/>
        </p:nvSpPr>
        <p:spPr bwMode="auto">
          <a:xfrm>
            <a:off x="2514600" y="2809875"/>
            <a:ext cx="9144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42" name="Rectangle 10" descr="A red box around the expression recursively using the remainder of the list.">
            <a:extLst>
              <a:ext uri="{FF2B5EF4-FFF2-40B4-BE49-F238E27FC236}">
                <a16:creationId xmlns:a16="http://schemas.microsoft.com/office/drawing/2014/main" id="{8062E88A-712C-0CA2-43B3-5C0DCEE67AC3}"/>
              </a:ext>
            </a:extLst>
          </p:cNvPr>
          <p:cNvSpPr>
            <a:spLocks noChangeArrowheads="1"/>
          </p:cNvSpPr>
          <p:nvPr/>
        </p:nvSpPr>
        <p:spPr bwMode="auto">
          <a:xfrm>
            <a:off x="3886200" y="2819400"/>
            <a:ext cx="1676400" cy="6096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40" name="Curved Up Arrow 8" descr="An arrow from the pattern variable for the first element of the list to where it is used in calculating a new value.">
            <a:extLst>
              <a:ext uri="{FF2B5EF4-FFF2-40B4-BE49-F238E27FC236}">
                <a16:creationId xmlns:a16="http://schemas.microsoft.com/office/drawing/2014/main" id="{1505B3C4-7EC6-155C-A24B-B874471B1393}"/>
              </a:ext>
            </a:extLst>
          </p:cNvPr>
          <p:cNvSpPr>
            <a:spLocks noChangeArrowheads="1"/>
          </p:cNvSpPr>
          <p:nvPr/>
        </p:nvSpPr>
        <p:spPr bwMode="auto">
          <a:xfrm>
            <a:off x="1316038" y="3467100"/>
            <a:ext cx="1731962" cy="265113"/>
          </a:xfrm>
          <a:prstGeom prst="curvedUpArrow">
            <a:avLst>
              <a:gd name="adj1" fmla="val 25013"/>
              <a:gd name="adj2" fmla="val 49995"/>
              <a:gd name="adj3" fmla="val 25000"/>
            </a:avLst>
          </a:prstGeom>
          <a:solidFill>
            <a:srgbClr val="FF0000"/>
          </a:solidFill>
          <a:ln w="9525"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39" name="Curved Up Arrow 7" descr="An arrow from the pattern variable for the remainder of the list to where it is used in calculating a new value.">
            <a:extLst>
              <a:ext uri="{FF2B5EF4-FFF2-40B4-BE49-F238E27FC236}">
                <a16:creationId xmlns:a16="http://schemas.microsoft.com/office/drawing/2014/main" id="{09BD7852-0F38-EBE3-2FD9-B09560A0406E}"/>
              </a:ext>
            </a:extLst>
          </p:cNvPr>
          <p:cNvSpPr>
            <a:spLocks noChangeArrowheads="1"/>
          </p:cNvSpPr>
          <p:nvPr/>
        </p:nvSpPr>
        <p:spPr bwMode="auto">
          <a:xfrm flipV="1">
            <a:off x="1773238" y="2527300"/>
            <a:ext cx="3103562" cy="276225"/>
          </a:xfrm>
          <a:prstGeom prst="curvedUpArrow">
            <a:avLst>
              <a:gd name="adj1" fmla="val 25124"/>
              <a:gd name="adj2" fmla="val 50196"/>
              <a:gd name="adj3" fmla="val 25000"/>
            </a:avLst>
          </a:prstGeom>
          <a:solidFill>
            <a:srgbClr val="FF0000"/>
          </a:solidFill>
          <a:ln w="9525"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0833" name="Date Placeholder 3">
            <a:extLst>
              <a:ext uri="{FF2B5EF4-FFF2-40B4-BE49-F238E27FC236}">
                <a16:creationId xmlns:a16="http://schemas.microsoft.com/office/drawing/2014/main" id="{FD1AF03F-B789-02EB-3FF3-46A4FF5B041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D287C96-348E-CF43-8E43-A1E9698AA6C5}" type="datetime1">
              <a:rPr lang="en-US" altLang="en-US" sz="1400" smtClean="0"/>
              <a:pPr>
                <a:spcBef>
                  <a:spcPct val="0"/>
                </a:spcBef>
                <a:buClrTx/>
                <a:buSzTx/>
                <a:buFontTx/>
                <a:buNone/>
              </a:pPr>
              <a:t>9/1/26</a:t>
            </a:fld>
            <a:endParaRPr lang="en-US" altLang="en-US" sz="1400"/>
          </a:p>
        </p:txBody>
      </p:sp>
      <p:sp>
        <p:nvSpPr>
          <p:cNvPr id="120834" name="Slide Number Placeholder 5">
            <a:extLst>
              <a:ext uri="{FF2B5EF4-FFF2-40B4-BE49-F238E27FC236}">
                <a16:creationId xmlns:a16="http://schemas.microsoft.com/office/drawing/2014/main" id="{5526E3E4-3755-2E10-5D1F-A05661AA3D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71E96AF-2652-1647-A8F8-61BD951CE629}" type="slidenum">
              <a:rPr lang="en-US" altLang="en-US" sz="1400" smtClean="0"/>
              <a:pPr>
                <a:spcBef>
                  <a:spcPct val="0"/>
                </a:spcBef>
                <a:buClrTx/>
                <a:buSzTx/>
                <a:buFontTx/>
                <a:buNone/>
              </a:pPr>
              <a:t>102</a:t>
            </a:fld>
            <a:endParaRPr lang="en-US" altLang="en-US" sz="140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Date Placeholder 3">
            <a:extLst>
              <a:ext uri="{FF2B5EF4-FFF2-40B4-BE49-F238E27FC236}">
                <a16:creationId xmlns:a16="http://schemas.microsoft.com/office/drawing/2014/main" id="{1D4151CC-88CA-CD46-B4E5-B0C3C42313F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5A5066E-AE9A-3047-857F-7177F330DE52}" type="datetime1">
              <a:rPr lang="en-US" altLang="en-US" sz="1400" smtClean="0"/>
              <a:pPr>
                <a:spcBef>
                  <a:spcPct val="0"/>
                </a:spcBef>
                <a:buClrTx/>
                <a:buSzTx/>
                <a:buFontTx/>
                <a:buNone/>
              </a:pPr>
              <a:t>9/1/26</a:t>
            </a:fld>
            <a:endParaRPr lang="en-US" altLang="en-US" sz="1400"/>
          </a:p>
        </p:txBody>
      </p:sp>
      <p:sp>
        <p:nvSpPr>
          <p:cNvPr id="121858" name="Slide Number Placeholder 5">
            <a:extLst>
              <a:ext uri="{FF2B5EF4-FFF2-40B4-BE49-F238E27FC236}">
                <a16:creationId xmlns:a16="http://schemas.microsoft.com/office/drawing/2014/main" id="{0DC902C2-9D4E-9A54-6D2C-A01CE6A6CFE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D5EBD83-842A-6A48-910D-F1DE7A50C2DD}" type="slidenum">
              <a:rPr lang="en-US" altLang="en-US" sz="1400" smtClean="0"/>
              <a:pPr>
                <a:spcBef>
                  <a:spcPct val="0"/>
                </a:spcBef>
                <a:buClrTx/>
                <a:buSzTx/>
                <a:buFontTx/>
                <a:buNone/>
              </a:pPr>
              <a:t>103</a:t>
            </a:fld>
            <a:endParaRPr lang="en-US" altLang="en-US" sz="1400"/>
          </a:p>
        </p:txBody>
      </p:sp>
      <p:sp>
        <p:nvSpPr>
          <p:cNvPr id="121859" name="Rectangle 2">
            <a:extLst>
              <a:ext uri="{FF2B5EF4-FFF2-40B4-BE49-F238E27FC236}">
                <a16:creationId xmlns:a16="http://schemas.microsoft.com/office/drawing/2014/main" id="{23751961-8A02-CB94-D244-C4BC880B3F43}"/>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Mapping Recursion (1 of 2)</a:t>
            </a:r>
          </a:p>
        </p:txBody>
      </p:sp>
      <p:sp>
        <p:nvSpPr>
          <p:cNvPr id="41988" name="Rectangle 3">
            <a:extLst>
              <a:ext uri="{FF2B5EF4-FFF2-40B4-BE49-F238E27FC236}">
                <a16:creationId xmlns:a16="http://schemas.microsoft.com/office/drawing/2014/main" id="{C1B61E21-F850-0572-39A7-8D9D7E96606E}"/>
              </a:ext>
            </a:extLst>
          </p:cNvPr>
          <p:cNvSpPr>
            <a:spLocks noGrp="1" noChangeArrowheads="1"/>
          </p:cNvSpPr>
          <p:nvPr>
            <p:ph type="body" idx="1"/>
          </p:nvPr>
        </p:nvSpPr>
        <p:spPr/>
        <p:txBody>
          <a:bodyPr/>
          <a:lstStyle/>
          <a:p>
            <a:pPr eaLnBrk="1" hangingPunct="1">
              <a:lnSpc>
                <a:spcPct val="90000"/>
              </a:lnSpc>
              <a:buFont typeface="Wingdings" charset="0"/>
              <a:buChar char="n"/>
              <a:defRPr/>
            </a:pPr>
            <a:r>
              <a:rPr lang="en-US" dirty="0">
                <a:ea typeface="ＭＳ Ｐゴシック" charset="0"/>
                <a:cs typeface="ＭＳ Ｐゴシック" charset="0"/>
              </a:rPr>
              <a:t>Can use the higher-order recursive map function instead of direct recursion</a:t>
            </a:r>
          </a:p>
          <a:p>
            <a:pPr eaLnBrk="1" hangingPunct="1">
              <a:lnSpc>
                <a:spcPct val="90000"/>
              </a:lnSpc>
              <a:buFont typeface="Wingdings" charset="0"/>
              <a:buChar char="n"/>
              <a:defRPr/>
            </a:pPr>
            <a:endParaRPr lang="en-US" sz="1000" dirty="0">
              <a:ea typeface="ＭＳ Ｐゴシック" charset="0"/>
              <a:cs typeface="ＭＳ Ｐゴシック" charset="0"/>
            </a:endParaRPr>
          </a:p>
          <a:p>
            <a:pPr eaLnBrk="1" hangingPunct="1">
              <a:lnSpc>
                <a:spcPct val="90000"/>
              </a:lnSpc>
              <a:buFont typeface="Wingdings" charset="0"/>
              <a:buNone/>
              <a:defRPr/>
            </a:pPr>
            <a:r>
              <a:rPr lang="en-US" dirty="0">
                <a:ea typeface="ＭＳ Ｐゴシック" charset="0"/>
                <a:cs typeface="ＭＳ Ｐゴシック" charset="0"/>
              </a:rPr>
              <a:t>#</a:t>
            </a:r>
            <a:r>
              <a:rPr lang="en-US" dirty="0">
                <a:solidFill>
                  <a:srgbClr val="FF66FF"/>
                </a:solidFill>
                <a:ea typeface="ＭＳ Ｐゴシック" charset="0"/>
                <a:cs typeface="ＭＳ Ｐゴシック" charset="0"/>
              </a:rPr>
              <a:t> </a:t>
            </a:r>
            <a:r>
              <a:rPr lang="en-US" dirty="0">
                <a:solidFill>
                  <a:srgbClr val="0000FF"/>
                </a:solidFill>
                <a:ea typeface="ＭＳ Ｐゴシック" charset="0"/>
                <a:cs typeface="ＭＳ Ｐゴシック" charset="0"/>
              </a:rPr>
              <a:t>let </a:t>
            </a:r>
            <a:r>
              <a:rPr lang="en-US" dirty="0" err="1">
                <a:solidFill>
                  <a:srgbClr val="0000FF"/>
                </a:solidFill>
                <a:ea typeface="ＭＳ Ｐゴシック" charset="0"/>
                <a:cs typeface="ＭＳ Ｐゴシック" charset="0"/>
              </a:rPr>
              <a:t>doubleList</a:t>
            </a:r>
            <a:r>
              <a:rPr lang="en-US" dirty="0">
                <a:solidFill>
                  <a:srgbClr val="0000FF"/>
                </a:solidFill>
                <a:ea typeface="ＭＳ Ｐゴシック" charset="0"/>
                <a:cs typeface="ＭＳ Ｐゴシック" charset="0"/>
              </a:rPr>
              <a:t> list =</a:t>
            </a:r>
          </a:p>
          <a:p>
            <a:pPr eaLnBrk="1" hangingPunct="1">
              <a:lnSpc>
                <a:spcPct val="90000"/>
              </a:lnSpc>
              <a:buFont typeface="Wingdings" charset="0"/>
              <a:buNone/>
              <a:defRPr/>
            </a:pPr>
            <a:r>
              <a:rPr lang="en-US" dirty="0">
                <a:solidFill>
                  <a:srgbClr val="0000FF"/>
                </a:solidFill>
                <a:ea typeface="ＭＳ Ｐゴシック" charset="0"/>
                <a:cs typeface="ＭＳ Ｐゴシック" charset="0"/>
              </a:rPr>
              <a:t>    </a:t>
            </a:r>
            <a:r>
              <a:rPr lang="en-US" dirty="0" err="1">
                <a:solidFill>
                  <a:srgbClr val="0000FF"/>
                </a:solidFill>
                <a:ea typeface="ＭＳ Ｐゴシック" charset="0"/>
                <a:cs typeface="ＭＳ Ｐゴシック" charset="0"/>
              </a:rPr>
              <a:t>List.map</a:t>
            </a:r>
            <a:r>
              <a:rPr lang="en-US" dirty="0">
                <a:solidFill>
                  <a:srgbClr val="0000FF"/>
                </a:solidFill>
                <a:ea typeface="ＭＳ Ｐゴシック" charset="0"/>
                <a:cs typeface="ＭＳ Ｐゴシック" charset="0"/>
              </a:rPr>
              <a:t> (fun x -&gt; 2 * x) list;;</a:t>
            </a:r>
          </a:p>
          <a:p>
            <a:pPr eaLnBrk="1" hangingPunct="1">
              <a:lnSpc>
                <a:spcPct val="90000"/>
              </a:lnSpc>
              <a:buFont typeface="Wingdings" charset="0"/>
              <a:buNone/>
              <a:defRPr/>
            </a:pPr>
            <a:r>
              <a:rPr lang="en-US" dirty="0" err="1">
                <a:ea typeface="ＭＳ Ｐゴシック" charset="0"/>
                <a:cs typeface="ＭＳ Ｐゴシック" charset="0"/>
              </a:rPr>
              <a:t>val</a:t>
            </a:r>
            <a:r>
              <a:rPr lang="en-US" dirty="0">
                <a:ea typeface="ＭＳ Ｐゴシック" charset="0"/>
                <a:cs typeface="ＭＳ Ｐゴシック" charset="0"/>
              </a:rPr>
              <a:t> </a:t>
            </a:r>
            <a:r>
              <a:rPr lang="en-US" dirty="0" err="1">
                <a:ea typeface="ＭＳ Ｐゴシック" charset="0"/>
                <a:cs typeface="ＭＳ Ｐゴシック" charset="0"/>
              </a:rPr>
              <a:t>doubleList</a:t>
            </a:r>
            <a:r>
              <a:rPr lang="en-US" dirty="0">
                <a:ea typeface="ＭＳ Ｐゴシック" charset="0"/>
                <a:cs typeface="ＭＳ Ｐゴシック" charset="0"/>
              </a:rPr>
              <a:t> : </a:t>
            </a:r>
            <a:r>
              <a:rPr lang="en-US" dirty="0" err="1">
                <a:ea typeface="ＭＳ Ｐゴシック" charset="0"/>
                <a:cs typeface="ＭＳ Ｐゴシック" charset="0"/>
              </a:rPr>
              <a:t>int</a:t>
            </a:r>
            <a:r>
              <a:rPr lang="en-US" dirty="0">
                <a:ea typeface="ＭＳ Ｐゴシック" charset="0"/>
                <a:cs typeface="ＭＳ Ｐゴシック" charset="0"/>
              </a:rPr>
              <a:t> list -&gt; </a:t>
            </a:r>
            <a:r>
              <a:rPr lang="en-US" dirty="0" err="1">
                <a:ea typeface="ＭＳ Ｐゴシック" charset="0"/>
                <a:cs typeface="ＭＳ Ｐゴシック" charset="0"/>
              </a:rPr>
              <a:t>int</a:t>
            </a:r>
            <a:r>
              <a:rPr lang="en-US" dirty="0">
                <a:ea typeface="ＭＳ Ｐゴシック" charset="0"/>
                <a:cs typeface="ＭＳ Ｐゴシック" charset="0"/>
              </a:rPr>
              <a:t> list = &lt;fun&gt;</a:t>
            </a:r>
          </a:p>
          <a:p>
            <a:pPr eaLnBrk="1" hangingPunct="1">
              <a:lnSpc>
                <a:spcPct val="90000"/>
              </a:lnSpc>
              <a:buFont typeface="Wingdings" charset="0"/>
              <a:buNone/>
              <a:defRPr/>
            </a:pPr>
            <a:r>
              <a:rPr lang="en-US" dirty="0">
                <a:ea typeface="ＭＳ Ｐゴシック" charset="0"/>
                <a:cs typeface="ＭＳ Ｐゴシック" charset="0"/>
              </a:rPr>
              <a:t># </a:t>
            </a:r>
            <a:r>
              <a:rPr lang="en-US" dirty="0" err="1">
                <a:solidFill>
                  <a:srgbClr val="0000FF"/>
                </a:solidFill>
                <a:ea typeface="ＭＳ Ｐゴシック" charset="0"/>
                <a:cs typeface="ＭＳ Ｐゴシック" charset="0"/>
              </a:rPr>
              <a:t>doubleList</a:t>
            </a:r>
            <a:r>
              <a:rPr lang="en-US" dirty="0">
                <a:solidFill>
                  <a:srgbClr val="0000FF"/>
                </a:solidFill>
                <a:ea typeface="ＭＳ Ｐゴシック" charset="0"/>
                <a:cs typeface="ＭＳ Ｐゴシック" charset="0"/>
              </a:rPr>
              <a:t> [2;3;4];;</a:t>
            </a:r>
          </a:p>
          <a:p>
            <a:pPr eaLnBrk="1" hangingPunct="1">
              <a:lnSpc>
                <a:spcPct val="90000"/>
              </a:lnSpc>
              <a:buFontTx/>
              <a:buNone/>
              <a:defRPr/>
            </a:pPr>
            <a:r>
              <a:rPr lang="en-US" dirty="0">
                <a:ea typeface="ＭＳ Ｐゴシック" charset="0"/>
                <a:cs typeface="ＭＳ Ｐゴシック" charset="0"/>
              </a:rPr>
              <a:t>- : </a:t>
            </a:r>
            <a:r>
              <a:rPr lang="en-US" dirty="0" err="1">
                <a:ea typeface="ＭＳ Ｐゴシック" charset="0"/>
                <a:cs typeface="ＭＳ Ｐゴシック" charset="0"/>
              </a:rPr>
              <a:t>int</a:t>
            </a:r>
            <a:r>
              <a:rPr lang="en-US" dirty="0">
                <a:ea typeface="ＭＳ Ｐゴシック" charset="0"/>
                <a:cs typeface="ＭＳ Ｐゴシック" charset="0"/>
              </a:rPr>
              <a:t> list = [4; 6; 8]</a:t>
            </a:r>
          </a:p>
          <a:p>
            <a:pPr eaLnBrk="1" hangingPunct="1">
              <a:lnSpc>
                <a:spcPct val="90000"/>
              </a:lnSpc>
              <a:buFontTx/>
              <a:buChar char="-"/>
              <a:defRPr/>
            </a:pPr>
            <a:endParaRPr lang="en-US" sz="900" dirty="0">
              <a:ea typeface="ＭＳ Ｐゴシック" charset="0"/>
              <a:cs typeface="ＭＳ Ｐゴシック" charset="0"/>
            </a:endParaRPr>
          </a:p>
          <a:p>
            <a:pPr marL="0" indent="0" eaLnBrk="1" hangingPunct="1">
              <a:lnSpc>
                <a:spcPct val="90000"/>
              </a:lnSpc>
              <a:buFont typeface="Wingdings" charset="0"/>
              <a:buNone/>
              <a:defRPr/>
            </a:pPr>
            <a:r>
              <a:rPr lang="en-US" dirty="0">
                <a:solidFill>
                  <a:schemeClr val="bg1"/>
                </a:solidFill>
                <a:ea typeface="ＭＳ Ｐゴシック" charset="0"/>
                <a:cs typeface="ＭＳ Ｐゴシック" charset="0"/>
              </a:rPr>
              <a:t>Same function, but no rec</a:t>
            </a:r>
          </a:p>
        </p:txBody>
      </p:sp>
      <p:sp>
        <p:nvSpPr>
          <p:cNvPr id="121861" name="Rectangle 4" descr="A red box around the point to be made">
            <a:extLst>
              <a:ext uri="{FF2B5EF4-FFF2-40B4-BE49-F238E27FC236}">
                <a16:creationId xmlns:a16="http://schemas.microsoft.com/office/drawing/2014/main" id="{FD3A595C-8273-A0E6-5C68-C05756D1F783}"/>
              </a:ext>
            </a:extLst>
          </p:cNvPr>
          <p:cNvSpPr>
            <a:spLocks noChangeArrowheads="1"/>
          </p:cNvSpPr>
          <p:nvPr/>
        </p:nvSpPr>
        <p:spPr bwMode="auto">
          <a:xfrm>
            <a:off x="304800" y="1219200"/>
            <a:ext cx="7772400" cy="9906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Date Placeholder 3">
            <a:extLst>
              <a:ext uri="{FF2B5EF4-FFF2-40B4-BE49-F238E27FC236}">
                <a16:creationId xmlns:a16="http://schemas.microsoft.com/office/drawing/2014/main" id="{2128A002-4157-5971-D8CC-56D561B2921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FADD44A-6237-2448-BC87-C27590DA6D71}" type="datetime1">
              <a:rPr lang="en-US" altLang="en-US" sz="1400" smtClean="0"/>
              <a:pPr>
                <a:spcBef>
                  <a:spcPct val="0"/>
                </a:spcBef>
                <a:buClrTx/>
                <a:buSzTx/>
                <a:buFontTx/>
                <a:buNone/>
              </a:pPr>
              <a:t>9/1/26</a:t>
            </a:fld>
            <a:endParaRPr lang="en-US" altLang="en-US" sz="1400"/>
          </a:p>
        </p:txBody>
      </p:sp>
      <p:sp>
        <p:nvSpPr>
          <p:cNvPr id="122882" name="Slide Number Placeholder 5">
            <a:extLst>
              <a:ext uri="{FF2B5EF4-FFF2-40B4-BE49-F238E27FC236}">
                <a16:creationId xmlns:a16="http://schemas.microsoft.com/office/drawing/2014/main" id="{BC888543-2694-4E6C-812E-FF98EC04DB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AF1C01F-833B-554D-8106-D993D8083245}" type="slidenum">
              <a:rPr lang="en-US" altLang="en-US" sz="1400" smtClean="0"/>
              <a:pPr>
                <a:spcBef>
                  <a:spcPct val="0"/>
                </a:spcBef>
                <a:buClrTx/>
                <a:buSzTx/>
                <a:buFontTx/>
                <a:buNone/>
              </a:pPr>
              <a:t>104</a:t>
            </a:fld>
            <a:endParaRPr lang="en-US" altLang="en-US" sz="1400"/>
          </a:p>
        </p:txBody>
      </p:sp>
      <p:sp>
        <p:nvSpPr>
          <p:cNvPr id="122883" name="Rectangle 2">
            <a:extLst>
              <a:ext uri="{FF2B5EF4-FFF2-40B4-BE49-F238E27FC236}">
                <a16:creationId xmlns:a16="http://schemas.microsoft.com/office/drawing/2014/main" id="{5282A235-2991-3AEE-0B0C-306074CA2488}"/>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Mapping Recursion (2 of 2)</a:t>
            </a:r>
          </a:p>
        </p:txBody>
      </p:sp>
      <p:sp>
        <p:nvSpPr>
          <p:cNvPr id="122884" name="Rectangle 3">
            <a:extLst>
              <a:ext uri="{FF2B5EF4-FFF2-40B4-BE49-F238E27FC236}">
                <a16:creationId xmlns:a16="http://schemas.microsoft.com/office/drawing/2014/main" id="{B0575B36-7294-E7CC-CA89-439448B98CAF}"/>
              </a:ext>
            </a:extLst>
          </p:cNvPr>
          <p:cNvSpPr>
            <a:spLocks noGrp="1" noChangeArrowheads="1"/>
          </p:cNvSpPr>
          <p:nvPr>
            <p:ph type="body" idx="1"/>
          </p:nvPr>
        </p:nvSpPr>
        <p:spPr/>
        <p:txBody>
          <a:bodyPr/>
          <a:lstStyle/>
          <a:p>
            <a:pPr eaLnBrk="1" hangingPunct="1">
              <a:lnSpc>
                <a:spcPct val="90000"/>
              </a:lnSpc>
            </a:pPr>
            <a:r>
              <a:rPr lang="en-US" altLang="en-US" dirty="0">
                <a:ea typeface="ＭＳ Ｐゴシック" panose="020B0600070205080204" pitchFamily="34" charset="-128"/>
              </a:rPr>
              <a:t>Can use the higher-order recursive map function instead of direct recursion</a:t>
            </a:r>
          </a:p>
          <a:p>
            <a:pPr eaLnBrk="1" hangingPunct="1">
              <a:lnSpc>
                <a:spcPct val="90000"/>
              </a:lnSpc>
            </a:pPr>
            <a:endParaRPr lang="en-US" altLang="en-US" sz="1000" dirty="0">
              <a:ea typeface="ＭＳ Ｐゴシック" panose="020B0600070205080204" pitchFamily="34" charset="-128"/>
            </a:endParaRPr>
          </a:p>
          <a:p>
            <a:pPr eaLnBrk="1" hangingPunct="1">
              <a:lnSpc>
                <a:spcPct val="90000"/>
              </a:lnSpc>
              <a:buFont typeface="Wingdings" pitchFamily="2" charset="2"/>
              <a:buNone/>
            </a:pPr>
            <a:r>
              <a:rPr lang="en-US" altLang="en-US" dirty="0">
                <a:ea typeface="ＭＳ Ｐゴシック" panose="020B0600070205080204" pitchFamily="34" charset="-128"/>
              </a:rPr>
              <a:t>#</a:t>
            </a:r>
            <a:r>
              <a:rPr lang="en-US" altLang="en-US" dirty="0">
                <a:solidFill>
                  <a:srgbClr val="FF66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doubleList</a:t>
            </a:r>
            <a:r>
              <a:rPr lang="en-US" altLang="en-US" dirty="0">
                <a:solidFill>
                  <a:srgbClr val="0000FF"/>
                </a:solidFill>
                <a:ea typeface="ＭＳ Ｐゴシック" panose="020B0600070205080204" pitchFamily="34" charset="-128"/>
              </a:rPr>
              <a:t> list =</a:t>
            </a:r>
          </a:p>
          <a:p>
            <a:pPr eaLnBrk="1" hangingPunct="1">
              <a:lnSpc>
                <a:spcPct val="90000"/>
              </a:lnSpc>
              <a:buFont typeface="Wingdings" pitchFamily="2" charset="2"/>
              <a:buNone/>
            </a:pPr>
            <a:r>
              <a:rPr lang="en-US" altLang="en-US" dirty="0">
                <a:solidFill>
                  <a:srgbClr val="0000FF"/>
                </a:solidFill>
                <a:ea typeface="ＭＳ Ｐゴシック" panose="020B0600070205080204" pitchFamily="34" charset="-128"/>
              </a:rPr>
              <a:t>    </a:t>
            </a:r>
            <a:r>
              <a:rPr lang="en-US" altLang="en-US" dirty="0" err="1">
                <a:solidFill>
                  <a:srgbClr val="0000FF"/>
                </a:solidFill>
                <a:ea typeface="ＭＳ Ｐゴシック" panose="020B0600070205080204" pitchFamily="34" charset="-128"/>
              </a:rPr>
              <a:t>List.map</a:t>
            </a:r>
            <a:r>
              <a:rPr lang="en-US" altLang="en-US" dirty="0">
                <a:solidFill>
                  <a:srgbClr val="0000FF"/>
                </a:solidFill>
                <a:ea typeface="ＭＳ Ｐゴシック" panose="020B0600070205080204" pitchFamily="34" charset="-128"/>
              </a:rPr>
              <a:t> (fun x -&gt; 2 * x) list;;</a:t>
            </a:r>
          </a:p>
          <a:p>
            <a:pPr eaLnBrk="1" hangingPunct="1">
              <a:lnSpc>
                <a:spcPct val="90000"/>
              </a:lnSpc>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a:t>
            </a:r>
            <a:r>
              <a:rPr lang="en-US" altLang="en-US" dirty="0" err="1">
                <a:ea typeface="ＭＳ Ｐゴシック" panose="020B0600070205080204" pitchFamily="34" charset="-128"/>
              </a:rPr>
              <a:t>doubleList</a:t>
            </a:r>
            <a:r>
              <a:rPr lang="en-US" altLang="en-US" dirty="0">
                <a:ea typeface="ＭＳ Ｐゴシック" panose="020B0600070205080204" pitchFamily="34" charset="-128"/>
              </a:rPr>
              <a:t> : int list -&gt; int list = &lt;fun&gt;</a:t>
            </a:r>
          </a:p>
          <a:p>
            <a:pPr eaLnBrk="1" hangingPunct="1">
              <a:lnSpc>
                <a:spcPct val="90000"/>
              </a:lnSpc>
              <a:buFont typeface="Wingdings" pitchFamily="2" charset="2"/>
              <a:buNone/>
            </a:pPr>
            <a:r>
              <a:rPr lang="en-US" altLang="en-US" dirty="0">
                <a:ea typeface="ＭＳ Ｐゴシック" panose="020B0600070205080204" pitchFamily="34" charset="-128"/>
              </a:rPr>
              <a:t># </a:t>
            </a:r>
            <a:r>
              <a:rPr lang="en-US" altLang="en-US" dirty="0" err="1">
                <a:solidFill>
                  <a:srgbClr val="0000FF"/>
                </a:solidFill>
                <a:ea typeface="ＭＳ Ｐゴシック" panose="020B0600070205080204" pitchFamily="34" charset="-128"/>
              </a:rPr>
              <a:t>doubleList</a:t>
            </a:r>
            <a:r>
              <a:rPr lang="en-US" altLang="en-US" dirty="0">
                <a:solidFill>
                  <a:srgbClr val="0000FF"/>
                </a:solidFill>
                <a:ea typeface="ＭＳ Ｐゴシック" panose="020B0600070205080204" pitchFamily="34" charset="-128"/>
              </a:rPr>
              <a:t> [2;3;4];;</a:t>
            </a:r>
          </a:p>
          <a:p>
            <a:pPr eaLnBrk="1" hangingPunct="1">
              <a:lnSpc>
                <a:spcPct val="90000"/>
              </a:lnSpc>
              <a:buFontTx/>
              <a:buNone/>
            </a:pPr>
            <a:r>
              <a:rPr lang="en-US" altLang="en-US" dirty="0">
                <a:ea typeface="ＭＳ Ｐゴシック" panose="020B0600070205080204" pitchFamily="34" charset="-128"/>
              </a:rPr>
              <a:t>- : int list = [4; 6; 8]</a:t>
            </a:r>
          </a:p>
          <a:p>
            <a:pPr eaLnBrk="1" hangingPunct="1">
              <a:lnSpc>
                <a:spcPct val="90000"/>
              </a:lnSpc>
              <a:buFontTx/>
              <a:buChar char="-"/>
            </a:pPr>
            <a:endParaRPr lang="en-US" altLang="en-US" sz="900" dirty="0">
              <a:ea typeface="ＭＳ Ｐゴシック" panose="020B0600070205080204" pitchFamily="34" charset="-128"/>
            </a:endParaRPr>
          </a:p>
          <a:p>
            <a:pPr eaLnBrk="1" hangingPunct="1">
              <a:lnSpc>
                <a:spcPct val="90000"/>
              </a:lnSpc>
            </a:pPr>
            <a:r>
              <a:rPr lang="en-US" altLang="en-US" dirty="0">
                <a:ea typeface="ＭＳ Ｐゴシック" panose="020B0600070205080204" pitchFamily="34" charset="-128"/>
              </a:rPr>
              <a:t>Same function, but no explicit recursion</a:t>
            </a:r>
          </a:p>
        </p:txBody>
      </p:sp>
      <p:sp>
        <p:nvSpPr>
          <p:cNvPr id="122885" name="Rectangle 4" descr="A red box around the point to be made">
            <a:extLst>
              <a:ext uri="{FF2B5EF4-FFF2-40B4-BE49-F238E27FC236}">
                <a16:creationId xmlns:a16="http://schemas.microsoft.com/office/drawing/2014/main" id="{18D79AB4-D04B-6C77-8A62-965390E19EC6}"/>
              </a:ext>
            </a:extLst>
          </p:cNvPr>
          <p:cNvSpPr>
            <a:spLocks noChangeArrowheads="1"/>
          </p:cNvSpPr>
          <p:nvPr/>
        </p:nvSpPr>
        <p:spPr bwMode="auto">
          <a:xfrm>
            <a:off x="304800" y="1219200"/>
            <a:ext cx="7772400" cy="9906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2886" name="Rectangle 5" descr="A red box around the conclusion of the slide">
            <a:extLst>
              <a:ext uri="{FF2B5EF4-FFF2-40B4-BE49-F238E27FC236}">
                <a16:creationId xmlns:a16="http://schemas.microsoft.com/office/drawing/2014/main" id="{917188E0-3353-0A7B-8E3C-33D4CD13F536}"/>
              </a:ext>
            </a:extLst>
          </p:cNvPr>
          <p:cNvSpPr>
            <a:spLocks noChangeArrowheads="1"/>
          </p:cNvSpPr>
          <p:nvPr/>
        </p:nvSpPr>
        <p:spPr bwMode="auto">
          <a:xfrm>
            <a:off x="304800" y="5181600"/>
            <a:ext cx="7848600" cy="6096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Date Placeholder 3">
            <a:extLst>
              <a:ext uri="{FF2B5EF4-FFF2-40B4-BE49-F238E27FC236}">
                <a16:creationId xmlns:a16="http://schemas.microsoft.com/office/drawing/2014/main" id="{085A5962-A5F0-432D-654F-3058E9917BF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3AD7EDB-184B-4349-99E9-221DDFB40479}" type="datetime1">
              <a:rPr lang="en-US" altLang="en-US" sz="1400" smtClean="0"/>
              <a:pPr>
                <a:spcBef>
                  <a:spcPct val="0"/>
                </a:spcBef>
                <a:buClrTx/>
                <a:buSzTx/>
                <a:buFontTx/>
                <a:buNone/>
              </a:pPr>
              <a:t>9/1/26</a:t>
            </a:fld>
            <a:endParaRPr lang="en-US" altLang="en-US" sz="1400"/>
          </a:p>
        </p:txBody>
      </p:sp>
      <p:sp>
        <p:nvSpPr>
          <p:cNvPr id="123906" name="Slide Number Placeholder 5">
            <a:extLst>
              <a:ext uri="{FF2B5EF4-FFF2-40B4-BE49-F238E27FC236}">
                <a16:creationId xmlns:a16="http://schemas.microsoft.com/office/drawing/2014/main" id="{052814E7-B1D9-48E1-CB66-329B57284D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E00F2E8-2B44-4C4F-95A9-C047158620A7}" type="slidenum">
              <a:rPr lang="en-US" altLang="en-US" sz="1400" smtClean="0"/>
              <a:pPr>
                <a:spcBef>
                  <a:spcPct val="0"/>
                </a:spcBef>
                <a:buClrTx/>
                <a:buSzTx/>
                <a:buFontTx/>
                <a:buNone/>
              </a:pPr>
              <a:t>105</a:t>
            </a:fld>
            <a:endParaRPr lang="en-US" altLang="en-US" sz="1400"/>
          </a:p>
        </p:txBody>
      </p:sp>
      <p:sp>
        <p:nvSpPr>
          <p:cNvPr id="123907" name="Rectangle 2">
            <a:extLst>
              <a:ext uri="{FF2B5EF4-FFF2-40B4-BE49-F238E27FC236}">
                <a16:creationId xmlns:a16="http://schemas.microsoft.com/office/drawing/2014/main" id="{17018958-EB5F-E53C-E6BE-D7F3B51E7085}"/>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Folding Recursion</a:t>
            </a:r>
          </a:p>
        </p:txBody>
      </p:sp>
      <p:sp>
        <p:nvSpPr>
          <p:cNvPr id="123908" name="Rectangle 3">
            <a:extLst>
              <a:ext uri="{FF2B5EF4-FFF2-40B4-BE49-F238E27FC236}">
                <a16:creationId xmlns:a16="http://schemas.microsoft.com/office/drawing/2014/main" id="{D02AED9B-D3F0-1980-2394-CAC4B49A2F48}"/>
              </a:ext>
            </a:extLst>
          </p:cNvPr>
          <p:cNvSpPr>
            <a:spLocks noGrp="1" noChangeArrowheads="1"/>
          </p:cNvSpPr>
          <p:nvPr>
            <p:ph type="body" idx="1"/>
          </p:nvPr>
        </p:nvSpPr>
        <p:spPr/>
        <p:txBody>
          <a:bodyPr/>
          <a:lstStyle/>
          <a:p>
            <a:pPr eaLnBrk="1" hangingPunct="1">
              <a:lnSpc>
                <a:spcPct val="90000"/>
              </a:lnSpc>
            </a:pPr>
            <a:r>
              <a:rPr lang="en-US" altLang="en-US">
                <a:ea typeface="ＭＳ Ｐゴシック" panose="020B0600070205080204" pitchFamily="34" charset="-128"/>
              </a:rPr>
              <a:t>Another common form </a:t>
            </a:r>
            <a:r>
              <a:rPr lang="ja-JP" altLang="en-US">
                <a:ea typeface="ＭＳ Ｐゴシック" panose="020B0600070205080204" pitchFamily="34" charset="-128"/>
              </a:rPr>
              <a:t>“</a:t>
            </a:r>
            <a:r>
              <a:rPr lang="en-US" altLang="ja-JP">
                <a:ea typeface="ＭＳ Ｐゴシック" panose="020B0600070205080204" pitchFamily="34" charset="-128"/>
              </a:rPr>
              <a:t>folds</a:t>
            </a:r>
            <a:r>
              <a:rPr lang="ja-JP" altLang="en-US">
                <a:ea typeface="ＭＳ Ｐゴシック" panose="020B0600070205080204" pitchFamily="34" charset="-128"/>
              </a:rPr>
              <a:t>”</a:t>
            </a:r>
            <a:r>
              <a:rPr lang="en-US" altLang="ja-JP">
                <a:ea typeface="ＭＳ Ｐゴシック" panose="020B0600070205080204" pitchFamily="34" charset="-128"/>
              </a:rPr>
              <a:t> an operation over the elements of the structure</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rec multList list = match list</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with [ ] -&gt; 1</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 x::xs -&gt; x * multList xs;;</a:t>
            </a:r>
          </a:p>
          <a:p>
            <a:pPr eaLnBrk="1" hangingPunct="1">
              <a:lnSpc>
                <a:spcPct val="90000"/>
              </a:lnSpc>
              <a:buFont typeface="Wingdings" pitchFamily="2" charset="2"/>
              <a:buNone/>
            </a:pPr>
            <a:r>
              <a:rPr lang="en-US" altLang="en-US">
                <a:ea typeface="ＭＳ Ｐゴシック" panose="020B0600070205080204" pitchFamily="34" charset="-128"/>
              </a:rPr>
              <a:t>val multList : int list -&gt; int = &lt;fun&gt;</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multList [2;4;6];</a:t>
            </a:r>
            <a:r>
              <a:rPr lang="en-US" altLang="en-US">
                <a:ea typeface="ＭＳ Ｐゴシック" panose="020B0600070205080204" pitchFamily="34" charset="-128"/>
              </a:rPr>
              <a:t>;</a:t>
            </a:r>
          </a:p>
          <a:p>
            <a:pPr eaLnBrk="1" hangingPunct="1">
              <a:lnSpc>
                <a:spcPct val="90000"/>
              </a:lnSpc>
              <a:buFont typeface="Wingdings" pitchFamily="2" charset="2"/>
              <a:buNone/>
            </a:pPr>
            <a:r>
              <a:rPr lang="en-US" altLang="en-US">
                <a:ea typeface="ＭＳ Ｐゴシック" panose="020B0600070205080204" pitchFamily="34" charset="-128"/>
              </a:rPr>
              <a:t>- : int = 48</a:t>
            </a:r>
          </a:p>
          <a:p>
            <a:pPr eaLnBrk="1" hangingPunct="1">
              <a:lnSpc>
                <a:spcPct val="90000"/>
              </a:lnSpc>
            </a:pPr>
            <a:r>
              <a:rPr lang="en-US" altLang="en-US">
                <a:ea typeface="ＭＳ Ｐゴシック" panose="020B0600070205080204" pitchFamily="34" charset="-128"/>
              </a:rPr>
              <a:t>Computes (2 * (4 * (6 * 1)))</a:t>
            </a:r>
          </a:p>
        </p:txBody>
      </p:sp>
      <p:sp>
        <p:nvSpPr>
          <p:cNvPr id="123909" name="Rectangle 4" descr="A red box around a comment on the relation between special higher order functions and certain types of recursion">
            <a:extLst>
              <a:ext uri="{FF2B5EF4-FFF2-40B4-BE49-F238E27FC236}">
                <a16:creationId xmlns:a16="http://schemas.microsoft.com/office/drawing/2014/main" id="{DF4D5CFD-A23E-1BE8-1FA1-6E64E0404328}"/>
              </a:ext>
            </a:extLst>
          </p:cNvPr>
          <p:cNvSpPr>
            <a:spLocks noChangeArrowheads="1"/>
          </p:cNvSpPr>
          <p:nvPr/>
        </p:nvSpPr>
        <p:spPr bwMode="auto">
          <a:xfrm>
            <a:off x="304800" y="1219200"/>
            <a:ext cx="8305800" cy="9144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endParaRPr lang="en-US" altLang="en-US" sz="2800">
              <a:latin typeface="Arial" panose="020B0604020202020204" pitchFamily="34" charset="0"/>
            </a:endParaRPr>
          </a:p>
        </p:txBody>
      </p:sp>
      <p:sp>
        <p:nvSpPr>
          <p:cNvPr id="123910" name="Rectangle 5" descr="A red box around another  comment on the relation between special higher order functions and certain types of recursion">
            <a:extLst>
              <a:ext uri="{FF2B5EF4-FFF2-40B4-BE49-F238E27FC236}">
                <a16:creationId xmlns:a16="http://schemas.microsoft.com/office/drawing/2014/main" id="{37E53C14-28A4-EA4D-2CC4-297657423EAF}"/>
              </a:ext>
            </a:extLst>
          </p:cNvPr>
          <p:cNvSpPr>
            <a:spLocks noChangeArrowheads="1"/>
          </p:cNvSpPr>
          <p:nvPr/>
        </p:nvSpPr>
        <p:spPr bwMode="auto">
          <a:xfrm>
            <a:off x="304800" y="5410200"/>
            <a:ext cx="8305800" cy="6858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endParaRPr lang="en-US" altLang="en-US" sz="2800">
              <a:latin typeface="Arial" panose="020B0604020202020204"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Date Placeholder 3">
            <a:extLst>
              <a:ext uri="{FF2B5EF4-FFF2-40B4-BE49-F238E27FC236}">
                <a16:creationId xmlns:a16="http://schemas.microsoft.com/office/drawing/2014/main" id="{1DAF1DC7-7E1F-8B1D-C872-464E0A51A28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3B3E4D9-6C28-144D-B788-FE3E2F90AF48}" type="datetime1">
              <a:rPr lang="en-US" altLang="en-US" sz="1400" smtClean="0"/>
              <a:pPr>
                <a:spcBef>
                  <a:spcPct val="0"/>
                </a:spcBef>
                <a:buClrTx/>
                <a:buSzTx/>
                <a:buFontTx/>
                <a:buNone/>
              </a:pPr>
              <a:t>9/1/26</a:t>
            </a:fld>
            <a:endParaRPr lang="en-US" altLang="en-US" sz="1400"/>
          </a:p>
        </p:txBody>
      </p:sp>
      <p:sp>
        <p:nvSpPr>
          <p:cNvPr id="124930" name="Slide Number Placeholder 5">
            <a:extLst>
              <a:ext uri="{FF2B5EF4-FFF2-40B4-BE49-F238E27FC236}">
                <a16:creationId xmlns:a16="http://schemas.microsoft.com/office/drawing/2014/main" id="{FCA06363-53F5-6EB4-CA5B-A9AF1580501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98CE857-DCF0-AF4A-9C8A-5301130D9350}" type="slidenum">
              <a:rPr lang="en-US" altLang="en-US" sz="1400" smtClean="0"/>
              <a:pPr>
                <a:spcBef>
                  <a:spcPct val="0"/>
                </a:spcBef>
                <a:buClrTx/>
                <a:buSzTx/>
                <a:buFontTx/>
                <a:buNone/>
              </a:pPr>
              <a:t>106</a:t>
            </a:fld>
            <a:endParaRPr lang="en-US" altLang="en-US" sz="1400"/>
          </a:p>
        </p:txBody>
      </p:sp>
      <p:sp>
        <p:nvSpPr>
          <p:cNvPr id="124931" name="Rectangle 4" descr="A red box around the description of the use or structural recursion in calculating the length of a list.">
            <a:extLst>
              <a:ext uri="{FF2B5EF4-FFF2-40B4-BE49-F238E27FC236}">
                <a16:creationId xmlns:a16="http://schemas.microsoft.com/office/drawing/2014/main" id="{381A66E9-A111-CAFE-D71A-4CCF41EC9FC8}"/>
              </a:ext>
            </a:extLst>
          </p:cNvPr>
          <p:cNvSpPr>
            <a:spLocks noChangeArrowheads="1"/>
          </p:cNvSpPr>
          <p:nvPr/>
        </p:nvSpPr>
        <p:spPr bwMode="auto">
          <a:xfrm>
            <a:off x="493713" y="4267200"/>
            <a:ext cx="8153400" cy="11430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4932" name="Rectangle 5">
            <a:extLst>
              <a:ext uri="{FF2B5EF4-FFF2-40B4-BE49-F238E27FC236}">
                <a16:creationId xmlns:a16="http://schemas.microsoft.com/office/drawing/2014/main" id="{825BCB2B-34A3-08BD-DE83-268F9229C22A}"/>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Folding Recursion : Length Example</a:t>
            </a:r>
          </a:p>
        </p:txBody>
      </p:sp>
      <p:sp>
        <p:nvSpPr>
          <p:cNvPr id="124933" name="Rectangle 6">
            <a:extLst>
              <a:ext uri="{FF2B5EF4-FFF2-40B4-BE49-F238E27FC236}">
                <a16:creationId xmlns:a16="http://schemas.microsoft.com/office/drawing/2014/main" id="{275CCD7C-F508-465A-3330-FC9338C1C63D}"/>
              </a:ext>
            </a:extLst>
          </p:cNvPr>
          <p:cNvSpPr>
            <a:spLocks noGrp="1" noChangeArrowheads="1"/>
          </p:cNvSpPr>
          <p:nvPr>
            <p:ph type="body" idx="1"/>
          </p:nvPr>
        </p:nvSpPr>
        <p:spPr>
          <a:xfrm>
            <a:off x="493713" y="1219200"/>
            <a:ext cx="8650287" cy="4913313"/>
          </a:xfrm>
        </p:spPr>
        <p:txBody>
          <a:bodyPr/>
          <a:lstStyle/>
          <a:p>
            <a:pPr eaLnBrk="1" hangingPunct="1">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let rec length list = match list</a:t>
            </a:r>
          </a:p>
          <a:p>
            <a:pPr eaLnBrk="1" hangingPunct="1">
              <a:buFont typeface="Wingdings" pitchFamily="2" charset="2"/>
              <a:buNone/>
            </a:pPr>
            <a:r>
              <a:rPr lang="en-US" altLang="en-US" sz="2800" dirty="0">
                <a:solidFill>
                  <a:srgbClr val="0000FF"/>
                </a:solidFill>
                <a:ea typeface="ＭＳ Ｐゴシック" panose="020B0600070205080204" pitchFamily="34" charset="-128"/>
              </a:rPr>
              <a:t>  with [ ] -&gt; 0   (* Nil case *)</a:t>
            </a:r>
          </a:p>
          <a:p>
            <a:pPr eaLnBrk="1" hangingPunct="1">
              <a:buFont typeface="Wingdings" pitchFamily="2" charset="2"/>
              <a:buNone/>
            </a:pPr>
            <a:r>
              <a:rPr lang="en-US" altLang="en-US" sz="2800" dirty="0">
                <a:solidFill>
                  <a:srgbClr val="0000FF"/>
                </a:solidFill>
                <a:ea typeface="ＭＳ Ｐゴシック" panose="020B0600070205080204" pitchFamily="34" charset="-128"/>
              </a:rPr>
              <a:t>  | a :: bs -&gt; 1 + length bs;;  (* Cons case *)</a:t>
            </a:r>
          </a:p>
          <a:p>
            <a:pPr eaLnBrk="1" hangingPunct="1">
              <a:buFont typeface="Wingdings" pitchFamily="2" charset="2"/>
              <a:buNone/>
            </a:pPr>
            <a:r>
              <a:rPr lang="en-US" altLang="en-US" sz="2800" dirty="0" err="1">
                <a:ea typeface="ＭＳ Ｐゴシック" panose="020B0600070205080204" pitchFamily="34" charset="-128"/>
              </a:rPr>
              <a:t>val</a:t>
            </a:r>
            <a:r>
              <a:rPr lang="en-US" altLang="en-US" sz="2800" dirty="0">
                <a:ea typeface="ＭＳ Ｐゴシック" panose="020B0600070205080204" pitchFamily="34" charset="-128"/>
              </a:rPr>
              <a:t> length : 'a list -&gt; int = &lt;fun&gt;</a:t>
            </a:r>
          </a:p>
          <a:p>
            <a:pPr eaLnBrk="1" hangingPunct="1">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length [5; 4; 3; 2];;</a:t>
            </a:r>
          </a:p>
          <a:p>
            <a:pPr eaLnBrk="1" hangingPunct="1">
              <a:buFont typeface="Wingdings" pitchFamily="2" charset="2"/>
              <a:buNone/>
            </a:pPr>
            <a:r>
              <a:rPr lang="en-US" altLang="en-US" sz="2800" dirty="0">
                <a:ea typeface="ＭＳ Ｐゴシック" panose="020B0600070205080204" pitchFamily="34" charset="-128"/>
              </a:rPr>
              <a:t>- : int = 4</a:t>
            </a:r>
          </a:p>
          <a:p>
            <a:pPr eaLnBrk="1" hangingPunct="1"/>
            <a:r>
              <a:rPr lang="en-US" altLang="en-US" sz="2800" dirty="0">
                <a:ea typeface="ＭＳ Ｐゴシック" panose="020B0600070205080204" pitchFamily="34" charset="-128"/>
              </a:rPr>
              <a:t>Nil case </a:t>
            </a:r>
            <a:r>
              <a:rPr lang="en-US" altLang="en-US" sz="2800" dirty="0">
                <a:solidFill>
                  <a:srgbClr val="1400FF"/>
                </a:solidFill>
                <a:ea typeface="ＭＳ Ｐゴシック" panose="020B0600070205080204" pitchFamily="34" charset="-128"/>
              </a:rPr>
              <a:t>[ ]</a:t>
            </a:r>
            <a:r>
              <a:rPr lang="en-US" altLang="en-US" sz="2800" dirty="0">
                <a:ea typeface="ＭＳ Ｐゴシック" panose="020B0600070205080204" pitchFamily="34" charset="-128"/>
              </a:rPr>
              <a:t>  is base case, </a:t>
            </a:r>
            <a:r>
              <a:rPr lang="en-US" altLang="en-US" sz="2800" dirty="0">
                <a:solidFill>
                  <a:srgbClr val="1400FF"/>
                </a:solidFill>
                <a:ea typeface="ＭＳ Ｐゴシック" panose="020B0600070205080204" pitchFamily="34" charset="-128"/>
              </a:rPr>
              <a:t>0</a:t>
            </a:r>
            <a:r>
              <a:rPr lang="en-US" altLang="en-US" sz="2800" dirty="0">
                <a:ea typeface="ＭＳ Ｐゴシック" panose="020B0600070205080204" pitchFamily="34" charset="-128"/>
              </a:rPr>
              <a:t> is the base value</a:t>
            </a:r>
          </a:p>
          <a:p>
            <a:pPr eaLnBrk="1" hangingPunct="1"/>
            <a:r>
              <a:rPr lang="en-US" altLang="en-US" sz="2800" dirty="0">
                <a:ea typeface="ＭＳ Ｐゴシック" panose="020B0600070205080204" pitchFamily="34" charset="-128"/>
              </a:rPr>
              <a:t>Cons case recurses on component list </a:t>
            </a:r>
            <a:r>
              <a:rPr lang="en-US" altLang="en-US" sz="2800" dirty="0">
                <a:solidFill>
                  <a:srgbClr val="1400FF"/>
                </a:solidFill>
                <a:ea typeface="ＭＳ Ｐゴシック" panose="020B0600070205080204" pitchFamily="34" charset="-128"/>
              </a:rPr>
              <a:t>bs</a:t>
            </a:r>
          </a:p>
          <a:p>
            <a:pPr eaLnBrk="1" hangingPunct="1"/>
            <a:r>
              <a:rPr lang="en-US" altLang="en-US" sz="2800" dirty="0">
                <a:ea typeface="ＭＳ Ｐゴシック" panose="020B0600070205080204" pitchFamily="34" charset="-128"/>
              </a:rPr>
              <a:t>What do </a:t>
            </a:r>
            <a:r>
              <a:rPr lang="en-US" altLang="en-US" sz="2800" dirty="0" err="1">
                <a:solidFill>
                  <a:srgbClr val="1400FF"/>
                </a:solidFill>
                <a:ea typeface="ＭＳ Ｐゴシック" panose="020B0600070205080204" pitchFamily="34" charset="-128"/>
              </a:rPr>
              <a:t>multList</a:t>
            </a:r>
            <a:r>
              <a:rPr lang="en-US" altLang="en-US" sz="2800" dirty="0">
                <a:solidFill>
                  <a:srgbClr val="1400FF"/>
                </a:solidFill>
                <a:ea typeface="ＭＳ Ｐゴシック" panose="020B0600070205080204" pitchFamily="34" charset="-128"/>
              </a:rPr>
              <a:t> </a:t>
            </a:r>
            <a:r>
              <a:rPr lang="en-US" altLang="en-US" sz="2800" dirty="0">
                <a:ea typeface="ＭＳ Ｐゴシック" panose="020B0600070205080204" pitchFamily="34" charset="-128"/>
              </a:rPr>
              <a:t>and</a:t>
            </a:r>
            <a:r>
              <a:rPr lang="en-US" altLang="en-US" sz="2800" dirty="0">
                <a:solidFill>
                  <a:srgbClr val="1400FF"/>
                </a:solidFill>
                <a:ea typeface="ＭＳ Ｐゴシック" panose="020B0600070205080204" pitchFamily="34" charset="-128"/>
              </a:rPr>
              <a:t> length </a:t>
            </a:r>
            <a:r>
              <a:rPr lang="en-US" altLang="en-US" sz="2800" dirty="0">
                <a:ea typeface="ＭＳ Ｐゴシック" panose="020B0600070205080204" pitchFamily="34" charset="-128"/>
              </a:rPr>
              <a:t>have in common?</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4" name="Date Placeholder 1">
            <a:extLst>
              <a:ext uri="{FF2B5EF4-FFF2-40B4-BE49-F238E27FC236}">
                <a16:creationId xmlns:a16="http://schemas.microsoft.com/office/drawing/2014/main" id="{40AA871E-70C4-A783-49FC-CB8B78E91E31}"/>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104BFBC-924E-B449-9D1C-34B826BD34B7}" type="datetime1">
              <a:rPr lang="en-US" altLang="en-US" sz="1400" smtClean="0"/>
              <a:pPr>
                <a:spcBef>
                  <a:spcPct val="0"/>
                </a:spcBef>
                <a:buClrTx/>
                <a:buSzTx/>
                <a:buFontTx/>
                <a:buNone/>
              </a:pPr>
              <a:t>9/1/26</a:t>
            </a:fld>
            <a:endParaRPr lang="en-US" altLang="en-US" sz="1400"/>
          </a:p>
        </p:txBody>
      </p:sp>
      <p:sp>
        <p:nvSpPr>
          <p:cNvPr id="125955" name="Slide Number Placeholder 2">
            <a:extLst>
              <a:ext uri="{FF2B5EF4-FFF2-40B4-BE49-F238E27FC236}">
                <a16:creationId xmlns:a16="http://schemas.microsoft.com/office/drawing/2014/main" id="{621455B8-9510-0B08-C7D9-11499707244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243D8BB-F84D-BC42-9264-2B6B0B0B78E5}" type="slidenum">
              <a:rPr lang="en-US" altLang="en-US" sz="1400" smtClean="0"/>
              <a:pPr>
                <a:spcBef>
                  <a:spcPct val="0"/>
                </a:spcBef>
                <a:buClrTx/>
                <a:buSzTx/>
                <a:buFontTx/>
                <a:buNone/>
              </a:pPr>
              <a:t>107</a:t>
            </a:fld>
            <a:endParaRPr lang="en-US" altLang="en-US" sz="1400"/>
          </a:p>
        </p:txBody>
      </p:sp>
      <p:sp>
        <p:nvSpPr>
          <p:cNvPr id="125953" name="Rectangle 3" descr="Orange background for timimg slide">
            <a:extLst>
              <a:ext uri="{FF2B5EF4-FFF2-40B4-BE49-F238E27FC236}">
                <a16:creationId xmlns:a16="http://schemas.microsoft.com/office/drawing/2014/main" id="{D8B2B264-0520-D9A0-F365-945DDEAEFBCA}"/>
              </a:ext>
              <a:ext uri="{C183D7F6-B498-43B3-948B-1728B52AA6E4}">
                <adec:decorative xmlns:adec="http://schemas.microsoft.com/office/drawing/2017/decorative" val="0"/>
              </a:ext>
            </a:extLst>
          </p:cNvPr>
          <p:cNvSpPr>
            <a:spLocks noChangeArrowheads="1"/>
          </p:cNvSpPr>
          <p:nvPr/>
        </p:nvSpPr>
        <p:spPr bwMode="auto">
          <a:xfrm>
            <a:off x="0" y="0"/>
            <a:ext cx="9144000" cy="6858000"/>
          </a:xfrm>
          <a:prstGeom prst="rect">
            <a:avLst/>
          </a:prstGeom>
          <a:solidFill>
            <a:srgbClr val="FF5F02"/>
          </a:solidFill>
          <a:ln w="9525" algn="ctr">
            <a:solidFill>
              <a:schemeClr val="tx1"/>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25956" name="TextBox 4">
            <a:extLst>
              <a:ext uri="{FF2B5EF4-FFF2-40B4-BE49-F238E27FC236}">
                <a16:creationId xmlns:a16="http://schemas.microsoft.com/office/drawing/2014/main" id="{CF2E2537-AC4C-5EF0-2B2E-FEFEE36FA52D}"/>
              </a:ext>
            </a:extLst>
          </p:cNvPr>
          <p:cNvSpPr txBox="1">
            <a:spLocks noGrp="1" noChangeArrowheads="1"/>
          </p:cNvSpPr>
          <p:nvPr>
            <p:ph type="title" idx="4294967295"/>
          </p:nvPr>
        </p:nvSpPr>
        <p:spPr bwMode="auto">
          <a:xfrm>
            <a:off x="2057400" y="2874963"/>
            <a:ext cx="5029200" cy="11080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6600" b="0" i="0" u="none" strike="noStrike" kern="1200" cap="none" spc="0" normalizeH="0" baseline="0" noProof="0" dirty="0">
                <a:ln>
                  <a:noFill/>
                </a:ln>
                <a:solidFill>
                  <a:srgbClr val="12284B"/>
                </a:solidFill>
                <a:effectLst/>
                <a:uLnTx/>
                <a:uFillTx/>
                <a:latin typeface="Arial" panose="020B0604020202020204" pitchFamily="34" charset="0"/>
                <a:ea typeface="ＭＳ Ｐゴシック" panose="020B0600070205080204" pitchFamily="34" charset="-128"/>
                <a:cs typeface="+mn-cs"/>
              </a:rPr>
              <a:t>275 minutes</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323A28D3-36A7-1B89-30DD-D7643983E8B8}"/>
              </a:ext>
            </a:extLst>
          </p:cNvPr>
          <p:cNvSpPr>
            <a:spLocks noGrp="1" noChangeArrowheads="1"/>
          </p:cNvSpPr>
          <p:nvPr>
            <p:ph type="title"/>
          </p:nvPr>
        </p:nvSpPr>
        <p:spPr/>
        <p:txBody>
          <a:bodyPr/>
          <a:lstStyle/>
          <a:p>
            <a:r>
              <a:rPr lang="en-US" altLang="en-US">
                <a:ea typeface="ＭＳ Ｐゴシック" panose="020B0600070205080204" pitchFamily="34" charset="-128"/>
              </a:rPr>
              <a:t>Pattern Matching with Tuples</a:t>
            </a:r>
          </a:p>
        </p:txBody>
      </p:sp>
      <p:sp>
        <p:nvSpPr>
          <p:cNvPr id="22530" name="Content Placeholder 2">
            <a:extLst>
              <a:ext uri="{FF2B5EF4-FFF2-40B4-BE49-F238E27FC236}">
                <a16:creationId xmlns:a16="http://schemas.microsoft.com/office/drawing/2014/main" id="{D412215F-B018-787D-D845-F8FC2D3CD8A3}"/>
              </a:ext>
            </a:extLst>
          </p:cNvPr>
          <p:cNvSpPr>
            <a:spLocks noGrp="1" noChangeArrowheads="1"/>
          </p:cNvSpPr>
          <p:nvPr>
            <p:ph idx="1"/>
          </p:nvPr>
        </p:nvSpPr>
        <p:spPr>
          <a:xfrm>
            <a:off x="265113" y="1219200"/>
            <a:ext cx="8650287" cy="4913313"/>
          </a:xfrm>
        </p:spPr>
        <p:txBody>
          <a:bodyPr/>
          <a:lstStyle/>
          <a:p>
            <a:pPr>
              <a:buFont typeface="Wingdings" pitchFamily="2" charset="2"/>
              <a:buNone/>
            </a:pPr>
            <a:r>
              <a:rPr lang="en-US" altLang="en-US" sz="2800">
                <a:solidFill>
                  <a:schemeClr val="accent1"/>
                </a:solidFill>
                <a:ea typeface="ＭＳ Ｐゴシック" panose="020B0600070205080204" pitchFamily="34" charset="-128"/>
              </a:rPr>
              <a:t>/  </a:t>
            </a:r>
            <a:r>
              <a:rPr lang="en-US" altLang="en-US" sz="2800">
                <a:solidFill>
                  <a:schemeClr val="accent1"/>
                </a:solidFill>
                <a:ea typeface="ＭＳ Ｐゴシック" panose="020B0600070205080204" pitchFamily="34" charset="-128"/>
                <a:sym typeface="Symbol" pitchFamily="2" charset="2"/>
              </a:rPr>
              <a:t></a:t>
            </a:r>
            <a:r>
              <a:rPr lang="en-US" altLang="en-US" sz="2800" baseline="-25000">
                <a:solidFill>
                  <a:schemeClr val="accent1"/>
                </a:solidFill>
                <a:ea typeface="ＭＳ Ｐゴシック" panose="020B0600070205080204" pitchFamily="34" charset="-128"/>
                <a:sym typeface="Symbol" pitchFamily="2" charset="2"/>
              </a:rPr>
              <a:t>8</a:t>
            </a:r>
            <a:r>
              <a:rPr lang="en-US" altLang="en-US" sz="2800">
                <a:solidFill>
                  <a:schemeClr val="accent1"/>
                </a:solidFill>
                <a:ea typeface="ＭＳ Ｐゴシック" panose="020B0600070205080204" pitchFamily="34" charset="-128"/>
                <a:sym typeface="Symbol" pitchFamily="2" charset="2"/>
              </a:rPr>
              <a:t> = {</a:t>
            </a:r>
            <a:r>
              <a:rPr lang="en-US" altLang="ja-JP" sz="2800">
                <a:solidFill>
                  <a:schemeClr val="accent1"/>
                </a:solidFill>
                <a:ea typeface="ＭＳ Ｐゴシック" panose="020B0600070205080204" pitchFamily="34" charset="-128"/>
              </a:rPr>
              <a:t>s </a:t>
            </a:r>
            <a:r>
              <a:rPr lang="en-US" altLang="ja-JP" sz="2800">
                <a:solidFill>
                  <a:schemeClr val="accent1"/>
                </a:solidFill>
                <a:ea typeface="ＭＳ Ｐゴシック" panose="020B0600070205080204" pitchFamily="34" charset="-128"/>
                <a:sym typeface="Symbol" pitchFamily="2" charset="2"/>
              </a:rPr>
              <a:t></a:t>
            </a:r>
            <a:r>
              <a:rPr lang="en-US" altLang="ja-JP" sz="2800">
                <a:solidFill>
                  <a:schemeClr val="accent1"/>
                </a:solidFill>
                <a:ea typeface="ＭＳ Ｐゴシック" panose="020B0600070205080204" pitchFamily="34" charset="-128"/>
              </a:rPr>
              <a:t> (5, "hi", 3.2),</a:t>
            </a:r>
          </a:p>
          <a:p>
            <a:pPr>
              <a:buFont typeface="Wingdings" pitchFamily="2" charset="2"/>
              <a:buNone/>
            </a:pPr>
            <a:r>
              <a:rPr lang="en-US" altLang="ja-JP" sz="2800">
                <a:solidFill>
                  <a:schemeClr val="accent1"/>
                </a:solidFill>
                <a:ea typeface="ＭＳ Ｐゴシック" panose="020B0600070205080204" pitchFamily="34" charset="-128"/>
              </a:rPr>
              <a:t>             </a:t>
            </a:r>
            <a:r>
              <a:rPr lang="en-US" altLang="en-US" sz="2800">
                <a:solidFill>
                  <a:schemeClr val="accent1"/>
                </a:solidFill>
                <a:ea typeface="ＭＳ Ｐゴシック" panose="020B0600070205080204" pitchFamily="34" charset="-128"/>
                <a:sym typeface="Symbol" pitchFamily="2" charset="2"/>
              </a:rPr>
              <a:t>c</a:t>
            </a:r>
            <a:r>
              <a:rPr lang="en-US" altLang="en-US" sz="2800">
                <a:solidFill>
                  <a:schemeClr val="accent1"/>
                </a:solidFill>
                <a:ea typeface="ＭＳ Ｐゴシック" panose="020B0600070205080204" pitchFamily="34" charset="-128"/>
              </a:rPr>
              <a:t> </a:t>
            </a:r>
            <a:r>
              <a:rPr lang="en-US" altLang="en-US" sz="2800">
                <a:solidFill>
                  <a:schemeClr val="accent1"/>
                </a:solidFill>
                <a:ea typeface="ＭＳ Ｐゴシック" panose="020B0600070205080204" pitchFamily="34" charset="-128"/>
                <a:sym typeface="Symbol" pitchFamily="2" charset="2"/>
              </a:rPr>
              <a:t></a:t>
            </a:r>
            <a:r>
              <a:rPr lang="en-US" altLang="en-US" sz="2800">
                <a:solidFill>
                  <a:schemeClr val="accent1"/>
                </a:solidFill>
                <a:ea typeface="ＭＳ Ｐゴシック" panose="020B0600070205080204" pitchFamily="34" charset="-128"/>
              </a:rPr>
              <a:t> 4,</a:t>
            </a:r>
            <a:r>
              <a:rPr lang="en-US" altLang="en-US" sz="2800">
                <a:solidFill>
                  <a:schemeClr val="accent1"/>
                </a:solidFill>
                <a:ea typeface="ＭＳ Ｐゴシック" panose="020B0600070205080204" pitchFamily="34" charset="-128"/>
                <a:sym typeface="Symbol" pitchFamily="2" charset="2"/>
              </a:rPr>
              <a:t> test  3.7, </a:t>
            </a:r>
          </a:p>
          <a:p>
            <a:pPr>
              <a:buFont typeface="Wingdings" pitchFamily="2" charset="2"/>
              <a:buNone/>
            </a:pPr>
            <a:r>
              <a:rPr lang="en-US" altLang="en-US" sz="2800">
                <a:solidFill>
                  <a:schemeClr val="accent1"/>
                </a:solidFill>
                <a:ea typeface="ＭＳ Ｐゴシック" panose="020B0600070205080204" pitchFamily="34" charset="-128"/>
                <a:sym typeface="Symbol" pitchFamily="2" charset="2"/>
              </a:rPr>
              <a:t>             </a:t>
            </a:r>
            <a:r>
              <a:rPr lang="en-US" altLang="en-US" sz="2800">
                <a:solidFill>
                  <a:schemeClr val="accent1"/>
                </a:solidFill>
                <a:ea typeface="ＭＳ Ｐゴシック" panose="020B0600070205080204" pitchFamily="34" charset="-128"/>
              </a:rPr>
              <a:t>a </a:t>
            </a:r>
            <a:r>
              <a:rPr lang="en-US" altLang="en-US" sz="2800">
                <a:solidFill>
                  <a:schemeClr val="accent1"/>
                </a:solidFill>
                <a:ea typeface="ＭＳ Ｐゴシック" panose="020B0600070205080204" pitchFamily="34" charset="-128"/>
                <a:sym typeface="Symbol" pitchFamily="2" charset="2"/>
              </a:rPr>
              <a:t></a:t>
            </a:r>
            <a:r>
              <a:rPr lang="en-US" altLang="en-US" sz="2800">
                <a:solidFill>
                  <a:schemeClr val="accent1"/>
                </a:solidFill>
                <a:ea typeface="ＭＳ Ｐゴシック" panose="020B0600070205080204" pitchFamily="34" charset="-128"/>
              </a:rPr>
              <a:t> 1, b </a:t>
            </a:r>
            <a:r>
              <a:rPr lang="en-US" altLang="en-US" sz="2800">
                <a:solidFill>
                  <a:schemeClr val="accent1"/>
                </a:solidFill>
                <a:ea typeface="ＭＳ Ｐゴシック" panose="020B0600070205080204" pitchFamily="34" charset="-128"/>
                <a:sym typeface="Symbol" pitchFamily="2" charset="2"/>
              </a:rPr>
              <a:t></a:t>
            </a:r>
            <a:r>
              <a:rPr lang="en-US" altLang="en-US" sz="2800">
                <a:solidFill>
                  <a:schemeClr val="accent1"/>
                </a:solidFill>
                <a:ea typeface="ＭＳ Ｐゴシック" panose="020B0600070205080204" pitchFamily="34" charset="-128"/>
              </a:rPr>
              <a:t> 5</a:t>
            </a:r>
            <a:r>
              <a:rPr lang="en-US" altLang="en-US" sz="2800">
                <a:solidFill>
                  <a:schemeClr val="accent1"/>
                </a:solidFill>
                <a:ea typeface="ＭＳ Ｐゴシック" panose="020B0600070205080204" pitchFamily="34" charset="-128"/>
                <a:sym typeface="Symbol" pitchFamily="2" charset="2"/>
              </a:rPr>
              <a:t>}</a:t>
            </a:r>
            <a:endParaRPr lang="en-US" altLang="en-US" sz="2800">
              <a:solidFill>
                <a:schemeClr val="accent1"/>
              </a:solidFill>
              <a:ea typeface="ＭＳ Ｐゴシック" panose="020B0600070205080204" pitchFamily="34" charset="-128"/>
            </a:endParaRPr>
          </a:p>
          <a:p>
            <a:pPr>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let </a:t>
            </a:r>
            <a:r>
              <a:rPr lang="en-US" altLang="en-US" sz="2800">
                <a:solidFill>
                  <a:srgbClr val="C09C00"/>
                </a:solidFill>
                <a:ea typeface="ＭＳ Ｐゴシック" panose="020B0600070205080204" pitchFamily="34" charset="-128"/>
              </a:rPr>
              <a:t>(a,b,c) </a:t>
            </a:r>
            <a:r>
              <a:rPr lang="en-US" altLang="en-US" sz="2800">
                <a:solidFill>
                  <a:srgbClr val="0000FF"/>
                </a:solidFill>
                <a:ea typeface="ＭＳ Ｐゴシック" panose="020B0600070205080204" pitchFamily="34" charset="-128"/>
              </a:rPr>
              <a:t>= s;;  (* (a,b,c) is a pattern *)</a:t>
            </a:r>
          </a:p>
          <a:p>
            <a:pPr>
              <a:buFont typeface="Wingdings" pitchFamily="2" charset="2"/>
              <a:buNone/>
            </a:pPr>
            <a:r>
              <a:rPr lang="en-US" altLang="en-US" sz="2800">
                <a:ea typeface="ＭＳ Ｐゴシック" panose="020B0600070205080204" pitchFamily="34" charset="-128"/>
              </a:rPr>
              <a:t>val a : int = 5</a:t>
            </a:r>
          </a:p>
          <a:p>
            <a:pPr>
              <a:buFont typeface="Wingdings" pitchFamily="2" charset="2"/>
              <a:buNone/>
            </a:pPr>
            <a:r>
              <a:rPr lang="en-US" altLang="en-US" sz="2800">
                <a:ea typeface="ＭＳ Ｐゴシック" panose="020B0600070205080204" pitchFamily="34" charset="-128"/>
              </a:rPr>
              <a:t>val b : string = "hi"</a:t>
            </a:r>
          </a:p>
          <a:p>
            <a:pPr>
              <a:buFont typeface="Wingdings" pitchFamily="2" charset="2"/>
              <a:buNone/>
            </a:pPr>
            <a:r>
              <a:rPr lang="en-US" altLang="en-US" sz="2800">
                <a:ea typeface="ＭＳ Ｐゴシック" panose="020B0600070205080204" pitchFamily="34" charset="-128"/>
              </a:rPr>
              <a:t>val c : float = 3.2</a:t>
            </a:r>
          </a:p>
          <a:p>
            <a:pPr>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let x = 2, 9.3;; (* tuples don't require parens in Ocaml *)</a:t>
            </a:r>
          </a:p>
          <a:p>
            <a:pPr>
              <a:buFont typeface="Wingdings" pitchFamily="2" charset="2"/>
              <a:buNone/>
            </a:pPr>
            <a:r>
              <a:rPr lang="en-US" altLang="en-US" sz="2800">
                <a:ea typeface="ＭＳ Ｐゴシック" panose="020B0600070205080204" pitchFamily="34" charset="-128"/>
              </a:rPr>
              <a:t>val x : int * float = (2, 9.3)</a:t>
            </a:r>
          </a:p>
        </p:txBody>
      </p:sp>
      <p:sp>
        <p:nvSpPr>
          <p:cNvPr id="22531" name="Date Placeholder 3">
            <a:extLst>
              <a:ext uri="{FF2B5EF4-FFF2-40B4-BE49-F238E27FC236}">
                <a16:creationId xmlns:a16="http://schemas.microsoft.com/office/drawing/2014/main" id="{8ADEB536-0930-D302-A976-00117EB1016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42A7B1B-48C1-5646-9D0C-2117F75F3EC7}" type="datetime1">
              <a:rPr lang="en-US" altLang="en-US" sz="1400" smtClean="0"/>
              <a:pPr>
                <a:spcBef>
                  <a:spcPct val="0"/>
                </a:spcBef>
                <a:buClrTx/>
                <a:buSzTx/>
                <a:buFontTx/>
                <a:buNone/>
              </a:pPr>
              <a:t>9/1/26</a:t>
            </a:fld>
            <a:endParaRPr lang="en-US" altLang="en-US" sz="1400"/>
          </a:p>
        </p:txBody>
      </p:sp>
      <p:sp>
        <p:nvSpPr>
          <p:cNvPr id="22532" name="Slide Number Placeholder 4">
            <a:extLst>
              <a:ext uri="{FF2B5EF4-FFF2-40B4-BE49-F238E27FC236}">
                <a16:creationId xmlns:a16="http://schemas.microsoft.com/office/drawing/2014/main" id="{F8C96974-7446-A961-BDCD-BE1856B319B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3D4171F-9F5D-9044-A09A-ECBF6510BFBF}" type="slidenum">
              <a:rPr lang="en-US" altLang="en-US" sz="1400" smtClean="0"/>
              <a:pPr>
                <a:spcBef>
                  <a:spcPct val="0"/>
                </a:spcBef>
                <a:buClrTx/>
                <a:buSzTx/>
                <a:buFontTx/>
                <a:buNone/>
              </a:pPr>
              <a:t>11</a:t>
            </a:fld>
            <a:endParaRPr lang="en-US" altLang="en-US" sz="1400"/>
          </a:p>
        </p:txBody>
      </p:sp>
      <p:grpSp>
        <p:nvGrpSpPr>
          <p:cNvPr id="22533" name="Group 18" descr="Third cloud upodating second cloud with a binding for the variable x to a pair value.">
            <a:extLst>
              <a:ext uri="{FF2B5EF4-FFF2-40B4-BE49-F238E27FC236}">
                <a16:creationId xmlns:a16="http://schemas.microsoft.com/office/drawing/2014/main" id="{588BF87C-121A-4B91-AF85-09DEEA59C501}"/>
              </a:ext>
            </a:extLst>
          </p:cNvPr>
          <p:cNvGrpSpPr>
            <a:grpSpLocks/>
          </p:cNvGrpSpPr>
          <p:nvPr/>
        </p:nvGrpSpPr>
        <p:grpSpPr bwMode="auto">
          <a:xfrm>
            <a:off x="4876800" y="5181600"/>
            <a:ext cx="4267200" cy="1219200"/>
            <a:chOff x="1600200" y="2330450"/>
            <a:chExt cx="5940135" cy="2209799"/>
          </a:xfrm>
        </p:grpSpPr>
        <p:sp>
          <p:nvSpPr>
            <p:cNvPr id="20" name="Cloud 19">
              <a:extLst>
                <a:ext uri="{FF2B5EF4-FFF2-40B4-BE49-F238E27FC236}">
                  <a16:creationId xmlns:a16="http://schemas.microsoft.com/office/drawing/2014/main" id="{C751AE20-F961-4E1D-B455-7B3AE03646A9}"/>
                </a:ext>
              </a:extLst>
            </p:cNvPr>
            <p:cNvSpPr/>
            <p:nvPr/>
          </p:nvSpPr>
          <p:spPr bwMode="auto">
            <a:xfrm>
              <a:off x="1600200" y="2330450"/>
              <a:ext cx="5334630" cy="2209799"/>
            </a:xfrm>
            <a:prstGeom prst="cloud">
              <a:avLst/>
            </a:prstGeom>
            <a:solidFill>
              <a:srgbClr val="3366FF">
                <a:alpha val="25000"/>
              </a:srgbClr>
            </a:solidFill>
            <a:ln w="9525" cap="flat" cmpd="sng" algn="ctr">
              <a:solidFill>
                <a:schemeClr val="tx1"/>
              </a:solidFill>
              <a:prstDash val="solid"/>
              <a:round/>
              <a:headEnd type="none" w="med" len="med"/>
              <a:tailEnd type="none" w="med" len="med"/>
            </a:ln>
            <a:effectLst/>
          </p:spPr>
          <p:txBody>
            <a:bodyPr/>
            <a:lstStyle/>
            <a:p>
              <a:pPr>
                <a:defRPr/>
              </a:pPr>
              <a:endParaRPr lang="en-US" sz="1800" dirty="0">
                <a:latin typeface="Arial" charset="0"/>
                <a:ea typeface="ＭＳ Ｐゴシック" charset="0"/>
                <a:cs typeface="ＭＳ Ｐゴシック" charset="0"/>
              </a:endParaRPr>
            </a:p>
          </p:txBody>
        </p:sp>
        <p:sp>
          <p:nvSpPr>
            <p:cNvPr id="22549" name="TextBox 20">
              <a:extLst>
                <a:ext uri="{FF2B5EF4-FFF2-40B4-BE49-F238E27FC236}">
                  <a16:creationId xmlns:a16="http://schemas.microsoft.com/office/drawing/2014/main" id="{F4CFB76E-C1EE-BF95-615B-F2D667B8C6A9}"/>
                </a:ext>
              </a:extLst>
            </p:cNvPr>
            <p:cNvSpPr txBox="1">
              <a:spLocks noChangeArrowheads="1"/>
            </p:cNvSpPr>
            <p:nvPr/>
          </p:nvSpPr>
          <p:spPr bwMode="auto">
            <a:xfrm>
              <a:off x="2448791" y="3067050"/>
              <a:ext cx="2599880"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s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 ”hi”, 3.2)</a:t>
              </a:r>
              <a:endParaRPr lang="en-US" altLang="en-US" sz="1800">
                <a:latin typeface="Arial" panose="020B0604020202020204" pitchFamily="34" charset="0"/>
              </a:endParaRPr>
            </a:p>
          </p:txBody>
        </p:sp>
        <p:sp>
          <p:nvSpPr>
            <p:cNvPr id="22550" name="TextBox 21">
              <a:extLst>
                <a:ext uri="{FF2B5EF4-FFF2-40B4-BE49-F238E27FC236}">
                  <a16:creationId xmlns:a16="http://schemas.microsoft.com/office/drawing/2014/main" id="{318630F2-45FB-D8C6-346B-FCFDD089C468}"/>
                </a:ext>
              </a:extLst>
            </p:cNvPr>
            <p:cNvSpPr txBox="1">
              <a:spLocks noChangeArrowheads="1"/>
            </p:cNvSpPr>
            <p:nvPr/>
          </p:nvSpPr>
          <p:spPr bwMode="auto">
            <a:xfrm>
              <a:off x="4992400" y="2514600"/>
              <a:ext cx="2547935"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test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3.7</a:t>
              </a:r>
              <a:endParaRPr lang="en-US" altLang="en-US" sz="1800">
                <a:latin typeface="Arial" panose="020B0604020202020204" pitchFamily="34" charset="0"/>
              </a:endParaRPr>
            </a:p>
          </p:txBody>
        </p:sp>
        <p:sp>
          <p:nvSpPr>
            <p:cNvPr id="22551" name="TextBox 22">
              <a:extLst>
                <a:ext uri="{FF2B5EF4-FFF2-40B4-BE49-F238E27FC236}">
                  <a16:creationId xmlns:a16="http://schemas.microsoft.com/office/drawing/2014/main" id="{AE3F58A3-0321-80D5-4CCF-68B2477F6B5F}"/>
                </a:ext>
              </a:extLst>
            </p:cNvPr>
            <p:cNvSpPr txBox="1">
              <a:spLocks noChangeArrowheads="1"/>
            </p:cNvSpPr>
            <p:nvPr/>
          </p:nvSpPr>
          <p:spPr bwMode="auto">
            <a:xfrm>
              <a:off x="2100262" y="2698750"/>
              <a:ext cx="1136012"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a </a:t>
              </a:r>
              <a:r>
                <a:rPr lang="en-US" altLang="en-US" sz="1800">
                  <a:latin typeface="Wingdings" pitchFamily="2" charset="2"/>
                  <a:sym typeface="Wingdings" pitchFamily="2" charset="2"/>
                </a:rPr>
                <a:t></a:t>
              </a:r>
              <a:r>
                <a:rPr lang="en-US" altLang="en-US" sz="1800">
                  <a:solidFill>
                    <a:srgbClr val="FF0000"/>
                  </a:solidFill>
                  <a:latin typeface="Arial" panose="020B0604020202020204" pitchFamily="34" charset="0"/>
                  <a:sym typeface="Wingdings" pitchFamily="2" charset="2"/>
                </a:rPr>
                <a:t> </a:t>
              </a:r>
              <a:r>
                <a:rPr lang="en-US" altLang="en-US" sz="1800">
                  <a:latin typeface="Arial" panose="020B0604020202020204" pitchFamily="34" charset="0"/>
                  <a:sym typeface="Wingdings" pitchFamily="2" charset="2"/>
                </a:rPr>
                <a:t>5</a:t>
              </a:r>
              <a:endParaRPr lang="en-US" altLang="en-US" sz="1800">
                <a:solidFill>
                  <a:srgbClr val="FF0000"/>
                </a:solidFill>
                <a:latin typeface="Arial" panose="020B0604020202020204" pitchFamily="34" charset="0"/>
              </a:endParaRPr>
            </a:p>
          </p:txBody>
        </p:sp>
        <p:sp>
          <p:nvSpPr>
            <p:cNvPr id="22552" name="TextBox 23">
              <a:extLst>
                <a:ext uri="{FF2B5EF4-FFF2-40B4-BE49-F238E27FC236}">
                  <a16:creationId xmlns:a16="http://schemas.microsoft.com/office/drawing/2014/main" id="{1D9CE012-153C-E4B5-D23B-1AE797B576D5}"/>
                </a:ext>
              </a:extLst>
            </p:cNvPr>
            <p:cNvSpPr txBox="1">
              <a:spLocks noChangeArrowheads="1"/>
            </p:cNvSpPr>
            <p:nvPr/>
          </p:nvSpPr>
          <p:spPr bwMode="auto">
            <a:xfrm>
              <a:off x="3516338" y="2514600"/>
              <a:ext cx="1421410"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b </a:t>
              </a:r>
              <a:r>
                <a:rPr lang="en-US" altLang="en-US" sz="1800">
                  <a:solidFill>
                    <a:srgbClr val="000000"/>
                  </a:solidFill>
                  <a:latin typeface="Wingdings" pitchFamily="2" charset="2"/>
                  <a:sym typeface="Wingdings" pitchFamily="2" charset="2"/>
                </a:rPr>
                <a:t></a:t>
              </a:r>
              <a:r>
                <a:rPr lang="en-US" altLang="en-US" sz="1800">
                  <a:solidFill>
                    <a:srgbClr val="000000"/>
                  </a:solidFill>
                  <a:latin typeface="Arial" panose="020B0604020202020204" pitchFamily="34" charset="0"/>
                  <a:sym typeface="Wingdings" pitchFamily="2" charset="2"/>
                </a:rPr>
                <a:t> “hi”</a:t>
              </a:r>
              <a:endParaRPr lang="en-US" altLang="en-US" sz="1800">
                <a:solidFill>
                  <a:srgbClr val="000000"/>
                </a:solidFill>
                <a:latin typeface="Arial" panose="020B0604020202020204" pitchFamily="34" charset="0"/>
              </a:endParaRPr>
            </a:p>
          </p:txBody>
        </p:sp>
        <p:sp>
          <p:nvSpPr>
            <p:cNvPr id="22553" name="TextBox 24">
              <a:extLst>
                <a:ext uri="{FF2B5EF4-FFF2-40B4-BE49-F238E27FC236}">
                  <a16:creationId xmlns:a16="http://schemas.microsoft.com/office/drawing/2014/main" id="{C25AA41F-0602-D87E-9A8F-658CF1C0A91C}"/>
                </a:ext>
              </a:extLst>
            </p:cNvPr>
            <p:cNvSpPr txBox="1">
              <a:spLocks noChangeArrowheads="1"/>
            </p:cNvSpPr>
            <p:nvPr/>
          </p:nvSpPr>
          <p:spPr bwMode="auto">
            <a:xfrm>
              <a:off x="4994563" y="3067050"/>
              <a:ext cx="1385952"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c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3.2</a:t>
              </a:r>
              <a:endParaRPr lang="en-US" altLang="en-US" sz="1800">
                <a:latin typeface="Arial" panose="020B0604020202020204" pitchFamily="34" charset="0"/>
              </a:endParaRPr>
            </a:p>
          </p:txBody>
        </p:sp>
        <p:sp>
          <p:nvSpPr>
            <p:cNvPr id="22554" name="TextBox 25">
              <a:extLst>
                <a:ext uri="{FF2B5EF4-FFF2-40B4-BE49-F238E27FC236}">
                  <a16:creationId xmlns:a16="http://schemas.microsoft.com/office/drawing/2014/main" id="{3EC40068-83DF-091E-1FEA-F2A0D5519FEB}"/>
                </a:ext>
              </a:extLst>
            </p:cNvPr>
            <p:cNvSpPr txBox="1">
              <a:spLocks noChangeArrowheads="1"/>
            </p:cNvSpPr>
            <p:nvPr/>
          </p:nvSpPr>
          <p:spPr bwMode="auto">
            <a:xfrm>
              <a:off x="2949671" y="3553320"/>
              <a:ext cx="1957221"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x </a:t>
              </a:r>
              <a:r>
                <a:rPr lang="en-US" altLang="en-US" sz="1800">
                  <a:latin typeface="Wingdings" pitchFamily="2" charset="2"/>
                  <a:sym typeface="Wingdings" pitchFamily="2" charset="2"/>
                </a:rPr>
                <a:t></a:t>
              </a:r>
              <a:r>
                <a:rPr lang="en-US" altLang="en-US" sz="1800">
                  <a:solidFill>
                    <a:srgbClr val="FF0000"/>
                  </a:solidFill>
                  <a:latin typeface="Arial" panose="020B0604020202020204" pitchFamily="34" charset="0"/>
                  <a:sym typeface="Wingdings" pitchFamily="2" charset="2"/>
                </a:rPr>
                <a:t> </a:t>
              </a:r>
              <a:r>
                <a:rPr lang="en-US" altLang="en-US" sz="1800">
                  <a:latin typeface="Arial" panose="020B0604020202020204" pitchFamily="34" charset="0"/>
                  <a:sym typeface="Wingdings" pitchFamily="2" charset="2"/>
                </a:rPr>
                <a:t>(2, 9.3)</a:t>
              </a:r>
              <a:endParaRPr lang="en-US" altLang="en-US" sz="1800">
                <a:solidFill>
                  <a:srgbClr val="FF0000"/>
                </a:solidFill>
                <a:latin typeface="Arial" panose="020B0604020202020204" pitchFamily="34" charset="0"/>
              </a:endParaRPr>
            </a:p>
          </p:txBody>
        </p:sp>
      </p:grpSp>
      <p:grpSp>
        <p:nvGrpSpPr>
          <p:cNvPr id="22534" name="Group 11" descr="Second cloud upodating that first cloud with rebinding the varibale names  a, b and c to new values">
            <a:extLst>
              <a:ext uri="{FF2B5EF4-FFF2-40B4-BE49-F238E27FC236}">
                <a16:creationId xmlns:a16="http://schemas.microsoft.com/office/drawing/2014/main" id="{3BDFD7C6-4CB6-3704-E6B1-2860A7E0A450}"/>
              </a:ext>
            </a:extLst>
          </p:cNvPr>
          <p:cNvGrpSpPr>
            <a:grpSpLocks/>
          </p:cNvGrpSpPr>
          <p:nvPr/>
        </p:nvGrpSpPr>
        <p:grpSpPr bwMode="auto">
          <a:xfrm>
            <a:off x="4953000" y="3200400"/>
            <a:ext cx="3757613" cy="1828800"/>
            <a:chOff x="1600200" y="2330450"/>
            <a:chExt cx="5632237" cy="2209799"/>
          </a:xfrm>
        </p:grpSpPr>
        <p:sp>
          <p:nvSpPr>
            <p:cNvPr id="29" name="Cloud 28">
              <a:extLst>
                <a:ext uri="{FF2B5EF4-FFF2-40B4-BE49-F238E27FC236}">
                  <a16:creationId xmlns:a16="http://schemas.microsoft.com/office/drawing/2014/main" id="{8B5B2D41-49FB-2B8F-65C2-2078C6D8462B}"/>
                </a:ext>
              </a:extLst>
            </p:cNvPr>
            <p:cNvSpPr/>
            <p:nvPr/>
          </p:nvSpPr>
          <p:spPr bwMode="auto">
            <a:xfrm>
              <a:off x="1600200" y="2330450"/>
              <a:ext cx="5334801" cy="2209799"/>
            </a:xfrm>
            <a:prstGeom prst="cloud">
              <a:avLst/>
            </a:prstGeom>
            <a:solidFill>
              <a:srgbClr val="3366FF">
                <a:alpha val="25000"/>
              </a:srgbClr>
            </a:solidFill>
            <a:ln w="9525" cap="flat" cmpd="sng" algn="ctr">
              <a:solidFill>
                <a:schemeClr val="tx1"/>
              </a:solidFill>
              <a:prstDash val="solid"/>
              <a:round/>
              <a:headEnd type="none" w="med" len="med"/>
              <a:tailEnd type="none" w="med" len="med"/>
            </a:ln>
            <a:effectLst/>
          </p:spPr>
          <p:txBody>
            <a:bodyPr/>
            <a:lstStyle/>
            <a:p>
              <a:pPr>
                <a:defRPr/>
              </a:pPr>
              <a:endParaRPr lang="en-US" sz="1800" dirty="0">
                <a:latin typeface="Arial" charset="0"/>
                <a:ea typeface="ＭＳ Ｐゴシック" charset="0"/>
                <a:cs typeface="ＭＳ Ｐゴシック" charset="0"/>
              </a:endParaRPr>
            </a:p>
          </p:txBody>
        </p:sp>
        <p:sp>
          <p:nvSpPr>
            <p:cNvPr id="22543" name="TextBox 13">
              <a:extLst>
                <a:ext uri="{FF2B5EF4-FFF2-40B4-BE49-F238E27FC236}">
                  <a16:creationId xmlns:a16="http://schemas.microsoft.com/office/drawing/2014/main" id="{25C7D52C-D2A7-DB75-1DB8-07CC993397B9}"/>
                </a:ext>
              </a:extLst>
            </p:cNvPr>
            <p:cNvSpPr txBox="1">
              <a:spLocks noChangeArrowheads="1"/>
            </p:cNvSpPr>
            <p:nvPr/>
          </p:nvSpPr>
          <p:spPr bwMode="auto">
            <a:xfrm>
              <a:off x="1942900" y="3541523"/>
              <a:ext cx="279987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s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 ”hi”, 3.2)</a:t>
              </a:r>
              <a:endParaRPr lang="en-US" altLang="en-US" sz="1800">
                <a:latin typeface="Arial" panose="020B0604020202020204" pitchFamily="34" charset="0"/>
              </a:endParaRPr>
            </a:p>
          </p:txBody>
        </p:sp>
        <p:sp>
          <p:nvSpPr>
            <p:cNvPr id="22544" name="TextBox 14">
              <a:extLst>
                <a:ext uri="{FF2B5EF4-FFF2-40B4-BE49-F238E27FC236}">
                  <a16:creationId xmlns:a16="http://schemas.microsoft.com/office/drawing/2014/main" id="{FCD50D22-25EF-36A2-420E-BC91ACB9AD6E}"/>
                </a:ext>
              </a:extLst>
            </p:cNvPr>
            <p:cNvSpPr txBox="1">
              <a:spLocks noChangeArrowheads="1"/>
            </p:cNvSpPr>
            <p:nvPr/>
          </p:nvSpPr>
          <p:spPr bwMode="auto">
            <a:xfrm>
              <a:off x="4684501" y="2804924"/>
              <a:ext cx="254793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test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3.7</a:t>
              </a:r>
              <a:endParaRPr lang="en-US" altLang="en-US" sz="1800">
                <a:latin typeface="Arial" panose="020B0604020202020204" pitchFamily="34" charset="0"/>
              </a:endParaRPr>
            </a:p>
          </p:txBody>
        </p:sp>
        <p:sp>
          <p:nvSpPr>
            <p:cNvPr id="22545" name="TextBox 15">
              <a:extLst>
                <a:ext uri="{FF2B5EF4-FFF2-40B4-BE49-F238E27FC236}">
                  <a16:creationId xmlns:a16="http://schemas.microsoft.com/office/drawing/2014/main" id="{8126BF5B-E4FB-1E95-E16F-8B223DAA20E3}"/>
                </a:ext>
              </a:extLst>
            </p:cNvPr>
            <p:cNvSpPr txBox="1">
              <a:spLocks noChangeArrowheads="1"/>
            </p:cNvSpPr>
            <p:nvPr/>
          </p:nvSpPr>
          <p:spPr bwMode="auto">
            <a:xfrm>
              <a:off x="2100262" y="2698750"/>
              <a:ext cx="12233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a </a:t>
              </a:r>
              <a:r>
                <a:rPr lang="en-US" altLang="en-US" sz="1800">
                  <a:latin typeface="Wingdings" pitchFamily="2" charset="2"/>
                  <a:sym typeface="Wingdings" pitchFamily="2" charset="2"/>
                </a:rPr>
                <a:t></a:t>
              </a:r>
              <a:r>
                <a:rPr lang="en-US" altLang="en-US" sz="1800">
                  <a:solidFill>
                    <a:srgbClr val="FF0000"/>
                  </a:solidFill>
                  <a:latin typeface="Arial" panose="020B0604020202020204" pitchFamily="34" charset="0"/>
                  <a:sym typeface="Wingdings" pitchFamily="2" charset="2"/>
                </a:rPr>
                <a:t> 5</a:t>
              </a:r>
              <a:endParaRPr lang="en-US" altLang="en-US" sz="1800">
                <a:solidFill>
                  <a:srgbClr val="FF0000"/>
                </a:solidFill>
                <a:latin typeface="Arial" panose="020B0604020202020204" pitchFamily="34" charset="0"/>
              </a:endParaRPr>
            </a:p>
          </p:txBody>
        </p:sp>
        <p:sp>
          <p:nvSpPr>
            <p:cNvPr id="22546" name="TextBox 16">
              <a:extLst>
                <a:ext uri="{FF2B5EF4-FFF2-40B4-BE49-F238E27FC236}">
                  <a16:creationId xmlns:a16="http://schemas.microsoft.com/office/drawing/2014/main" id="{0215AC8D-462D-7330-EA09-98C14D0874E6}"/>
                </a:ext>
              </a:extLst>
            </p:cNvPr>
            <p:cNvSpPr txBox="1">
              <a:spLocks noChangeArrowheads="1"/>
            </p:cNvSpPr>
            <p:nvPr/>
          </p:nvSpPr>
          <p:spPr bwMode="auto">
            <a:xfrm>
              <a:off x="3516337" y="2514600"/>
              <a:ext cx="153075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b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a:t>
              </a:r>
              <a:r>
                <a:rPr lang="en-US" altLang="en-US" sz="1800">
                  <a:solidFill>
                    <a:srgbClr val="FF0000"/>
                  </a:solidFill>
                  <a:latin typeface="Arial" panose="020B0604020202020204" pitchFamily="34" charset="0"/>
                  <a:sym typeface="Wingdings" pitchFamily="2" charset="2"/>
                </a:rPr>
                <a:t>“hi”</a:t>
              </a:r>
              <a:endParaRPr lang="en-US" altLang="en-US" sz="1800">
                <a:solidFill>
                  <a:srgbClr val="FF0000"/>
                </a:solidFill>
                <a:latin typeface="Arial" panose="020B0604020202020204" pitchFamily="34" charset="0"/>
              </a:endParaRPr>
            </a:p>
          </p:txBody>
        </p:sp>
        <p:sp>
          <p:nvSpPr>
            <p:cNvPr id="22547" name="TextBox 17">
              <a:extLst>
                <a:ext uri="{FF2B5EF4-FFF2-40B4-BE49-F238E27FC236}">
                  <a16:creationId xmlns:a16="http://schemas.microsoft.com/office/drawing/2014/main" id="{DC32155B-5572-A823-67F9-72B0EAE64016}"/>
                </a:ext>
              </a:extLst>
            </p:cNvPr>
            <p:cNvSpPr txBox="1">
              <a:spLocks noChangeArrowheads="1"/>
            </p:cNvSpPr>
            <p:nvPr/>
          </p:nvSpPr>
          <p:spPr bwMode="auto">
            <a:xfrm>
              <a:off x="4684501" y="3428155"/>
              <a:ext cx="1492564"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c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a:t>
              </a:r>
              <a:r>
                <a:rPr lang="en-US" altLang="en-US" sz="1800">
                  <a:solidFill>
                    <a:srgbClr val="FF0000"/>
                  </a:solidFill>
                  <a:latin typeface="Arial" panose="020B0604020202020204" pitchFamily="34" charset="0"/>
                  <a:sym typeface="Wingdings" pitchFamily="2" charset="2"/>
                </a:rPr>
                <a:t>3.2</a:t>
              </a:r>
              <a:endParaRPr lang="en-US" altLang="en-US" sz="1800">
                <a:solidFill>
                  <a:srgbClr val="FF0000"/>
                </a:solidFill>
                <a:latin typeface="Arial" panose="020B0604020202020204" pitchFamily="34" charset="0"/>
              </a:endParaRPr>
            </a:p>
          </p:txBody>
        </p:sp>
      </p:grpSp>
      <p:grpSp>
        <p:nvGrpSpPr>
          <p:cNvPr id="22535" name="Group 5" descr="First cloud, which is hte same as the second cloud from the previouis slide.">
            <a:extLst>
              <a:ext uri="{FF2B5EF4-FFF2-40B4-BE49-F238E27FC236}">
                <a16:creationId xmlns:a16="http://schemas.microsoft.com/office/drawing/2014/main" id="{EF0A3580-1DD6-78BC-7226-E3C0E084ADD0}"/>
              </a:ext>
            </a:extLst>
          </p:cNvPr>
          <p:cNvGrpSpPr>
            <a:grpSpLocks/>
          </p:cNvGrpSpPr>
          <p:nvPr/>
        </p:nvGrpSpPr>
        <p:grpSpPr bwMode="auto">
          <a:xfrm>
            <a:off x="4876800" y="1143000"/>
            <a:ext cx="3810000" cy="1524000"/>
            <a:chOff x="1600200" y="2330450"/>
            <a:chExt cx="5576454" cy="2209799"/>
          </a:xfrm>
        </p:grpSpPr>
        <p:sp>
          <p:nvSpPr>
            <p:cNvPr id="36" name="Cloud 35">
              <a:extLst>
                <a:ext uri="{FF2B5EF4-FFF2-40B4-BE49-F238E27FC236}">
                  <a16:creationId xmlns:a16="http://schemas.microsoft.com/office/drawing/2014/main" id="{514C30C4-5D13-79A5-E581-C185E23CF93D}"/>
                </a:ext>
              </a:extLst>
            </p:cNvPr>
            <p:cNvSpPr/>
            <p:nvPr/>
          </p:nvSpPr>
          <p:spPr bwMode="auto">
            <a:xfrm>
              <a:off x="1600200" y="2330450"/>
              <a:ext cx="5334808" cy="2209799"/>
            </a:xfrm>
            <a:prstGeom prst="cloud">
              <a:avLst/>
            </a:prstGeom>
            <a:solidFill>
              <a:srgbClr val="3366FF">
                <a:alpha val="25000"/>
              </a:srgbClr>
            </a:solidFill>
            <a:ln w="9525" cap="flat" cmpd="sng" algn="ctr">
              <a:solidFill>
                <a:schemeClr val="tx1"/>
              </a:solidFill>
              <a:prstDash val="solid"/>
              <a:round/>
              <a:headEnd type="none" w="med" len="med"/>
              <a:tailEnd type="none" w="med" len="med"/>
            </a:ln>
            <a:effectLst/>
          </p:spPr>
          <p:txBody>
            <a:bodyPr/>
            <a:lstStyle/>
            <a:p>
              <a:pPr>
                <a:defRPr/>
              </a:pPr>
              <a:endParaRPr lang="en-US" sz="1800" dirty="0">
                <a:latin typeface="Arial" charset="0"/>
                <a:ea typeface="ＭＳ Ｐゴシック" charset="0"/>
                <a:cs typeface="ＭＳ Ｐゴシック" charset="0"/>
              </a:endParaRPr>
            </a:p>
          </p:txBody>
        </p:sp>
        <p:sp>
          <p:nvSpPr>
            <p:cNvPr id="22537" name="TextBox 7">
              <a:extLst>
                <a:ext uri="{FF2B5EF4-FFF2-40B4-BE49-F238E27FC236}">
                  <a16:creationId xmlns:a16="http://schemas.microsoft.com/office/drawing/2014/main" id="{E6FE7499-4AB1-E921-502E-EA1ACBA246EC}"/>
                </a:ext>
              </a:extLst>
            </p:cNvPr>
            <p:cNvSpPr txBox="1">
              <a:spLocks noChangeArrowheads="1"/>
            </p:cNvSpPr>
            <p:nvPr/>
          </p:nvSpPr>
          <p:spPr bwMode="auto">
            <a:xfrm>
              <a:off x="2046316" y="3562758"/>
              <a:ext cx="27335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s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 ”hi”, 3.2)</a:t>
              </a:r>
              <a:endParaRPr lang="en-US" altLang="en-US" sz="1800">
                <a:latin typeface="Arial" panose="020B0604020202020204" pitchFamily="34" charset="0"/>
              </a:endParaRPr>
            </a:p>
          </p:txBody>
        </p:sp>
        <p:sp>
          <p:nvSpPr>
            <p:cNvPr id="22538" name="TextBox 8">
              <a:extLst>
                <a:ext uri="{FF2B5EF4-FFF2-40B4-BE49-F238E27FC236}">
                  <a16:creationId xmlns:a16="http://schemas.microsoft.com/office/drawing/2014/main" id="{EB299A1E-143B-FE2D-404E-580D21DCB870}"/>
                </a:ext>
              </a:extLst>
            </p:cNvPr>
            <p:cNvSpPr txBox="1">
              <a:spLocks noChangeArrowheads="1"/>
            </p:cNvSpPr>
            <p:nvPr/>
          </p:nvSpPr>
          <p:spPr bwMode="auto">
            <a:xfrm>
              <a:off x="4628718" y="2772410"/>
              <a:ext cx="2547936"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test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3.7</a:t>
              </a:r>
              <a:endParaRPr lang="en-US" altLang="en-US" sz="1800">
                <a:latin typeface="Arial" panose="020B0604020202020204" pitchFamily="34" charset="0"/>
              </a:endParaRPr>
            </a:p>
          </p:txBody>
        </p:sp>
        <p:sp>
          <p:nvSpPr>
            <p:cNvPr id="22539" name="TextBox 9">
              <a:extLst>
                <a:ext uri="{FF2B5EF4-FFF2-40B4-BE49-F238E27FC236}">
                  <a16:creationId xmlns:a16="http://schemas.microsoft.com/office/drawing/2014/main" id="{94265432-1E6F-E418-62A4-0DA4860E7CD7}"/>
                </a:ext>
              </a:extLst>
            </p:cNvPr>
            <p:cNvSpPr txBox="1">
              <a:spLocks noChangeArrowheads="1"/>
            </p:cNvSpPr>
            <p:nvPr/>
          </p:nvSpPr>
          <p:spPr bwMode="auto">
            <a:xfrm>
              <a:off x="2100263" y="2698750"/>
              <a:ext cx="119443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a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1</a:t>
              </a:r>
              <a:endParaRPr lang="en-US" altLang="en-US" sz="1800">
                <a:latin typeface="Arial" panose="020B0604020202020204" pitchFamily="34" charset="0"/>
              </a:endParaRPr>
            </a:p>
          </p:txBody>
        </p:sp>
        <p:sp>
          <p:nvSpPr>
            <p:cNvPr id="22540" name="TextBox 10">
              <a:extLst>
                <a:ext uri="{FF2B5EF4-FFF2-40B4-BE49-F238E27FC236}">
                  <a16:creationId xmlns:a16="http://schemas.microsoft.com/office/drawing/2014/main" id="{007ED330-EF38-B57A-0ED5-0BB338620213}"/>
                </a:ext>
              </a:extLst>
            </p:cNvPr>
            <p:cNvSpPr txBox="1">
              <a:spLocks noChangeArrowheads="1"/>
            </p:cNvSpPr>
            <p:nvPr/>
          </p:nvSpPr>
          <p:spPr bwMode="auto">
            <a:xfrm>
              <a:off x="3516337" y="2514600"/>
              <a:ext cx="119443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b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5</a:t>
              </a:r>
              <a:endParaRPr lang="en-US" altLang="en-US" sz="1800">
                <a:latin typeface="Arial" panose="020B0604020202020204" pitchFamily="34" charset="0"/>
              </a:endParaRPr>
            </a:p>
          </p:txBody>
        </p:sp>
        <p:sp>
          <p:nvSpPr>
            <p:cNvPr id="22541" name="TextBox 26">
              <a:extLst>
                <a:ext uri="{FF2B5EF4-FFF2-40B4-BE49-F238E27FC236}">
                  <a16:creationId xmlns:a16="http://schemas.microsoft.com/office/drawing/2014/main" id="{6AD70740-7A3E-65A6-56DB-8D20898D26F0}"/>
                </a:ext>
              </a:extLst>
            </p:cNvPr>
            <p:cNvSpPr txBox="1">
              <a:spLocks noChangeArrowheads="1"/>
            </p:cNvSpPr>
            <p:nvPr/>
          </p:nvSpPr>
          <p:spPr bwMode="auto">
            <a:xfrm>
              <a:off x="4723014" y="3341778"/>
              <a:ext cx="1175464"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sz="1800">
                  <a:latin typeface="Arial" panose="020B0604020202020204" pitchFamily="34" charset="0"/>
                </a:rPr>
                <a:t>c </a:t>
              </a:r>
              <a:r>
                <a:rPr lang="en-US" altLang="en-US" sz="1800">
                  <a:latin typeface="Wingdings" pitchFamily="2" charset="2"/>
                  <a:sym typeface="Wingdings" pitchFamily="2" charset="2"/>
                </a:rPr>
                <a:t></a:t>
              </a:r>
              <a:r>
                <a:rPr lang="en-US" altLang="en-US" sz="1800">
                  <a:latin typeface="Arial" panose="020B0604020202020204" pitchFamily="34" charset="0"/>
                  <a:sym typeface="Wingdings" pitchFamily="2" charset="2"/>
                </a:rPr>
                <a:t> 4</a:t>
              </a:r>
              <a:endParaRPr lang="en-US" altLang="en-US" sz="1800">
                <a:latin typeface="Arial" panose="020B0604020202020204" pitchFamily="34" charset="0"/>
              </a:endParaRPr>
            </a:p>
          </p:txBody>
        </p:sp>
      </p:gr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1BEF989E-616D-F4EB-2C84-9A81A897320B}"/>
              </a:ext>
            </a:extLst>
          </p:cNvPr>
          <p:cNvSpPr>
            <a:spLocks noGrp="1" noChangeArrowheads="1"/>
          </p:cNvSpPr>
          <p:nvPr>
            <p:ph type="title"/>
          </p:nvPr>
        </p:nvSpPr>
        <p:spPr/>
        <p:txBody>
          <a:bodyPr/>
          <a:lstStyle/>
          <a:p>
            <a:r>
              <a:rPr lang="en-US" altLang="en-US">
                <a:ea typeface="ＭＳ Ｐゴシック" panose="020B0600070205080204" pitchFamily="34" charset="-128"/>
              </a:rPr>
              <a:t>Nested Tuples</a:t>
            </a:r>
          </a:p>
        </p:txBody>
      </p:sp>
      <p:sp>
        <p:nvSpPr>
          <p:cNvPr id="23554" name="Content Placeholder 2">
            <a:extLst>
              <a:ext uri="{FF2B5EF4-FFF2-40B4-BE49-F238E27FC236}">
                <a16:creationId xmlns:a16="http://schemas.microsoft.com/office/drawing/2014/main" id="{A910818C-BA90-5D56-99DE-35FAD40FDEA0}"/>
              </a:ext>
            </a:extLst>
          </p:cNvPr>
          <p:cNvSpPr>
            <a:spLocks noGrp="1" noChangeArrowheads="1"/>
          </p:cNvSpPr>
          <p:nvPr>
            <p:ph idx="1"/>
          </p:nvPr>
        </p:nvSpPr>
        <p:spPr/>
        <p:txBody>
          <a:bodyPr/>
          <a:lstStyle/>
          <a:p>
            <a:pPr>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(*Tuples can be nested *)</a:t>
            </a:r>
          </a:p>
          <a:p>
            <a:pPr>
              <a:buFont typeface="Wingdings" pitchFamily="2" charset="2"/>
              <a:buNone/>
            </a:pPr>
            <a:r>
              <a:rPr lang="en-US" altLang="en-US" sz="2800">
                <a:solidFill>
                  <a:srgbClr val="0000FF"/>
                </a:solidFill>
                <a:ea typeface="ＭＳ Ｐゴシック" panose="020B0600070205080204" pitchFamily="34" charset="-128"/>
              </a:rPr>
              <a:t>let d = ((1,4,62),("bye",15),73.95);;</a:t>
            </a:r>
          </a:p>
          <a:p>
            <a:pPr>
              <a:buFont typeface="Wingdings" pitchFamily="2" charset="2"/>
              <a:buNone/>
            </a:pPr>
            <a:r>
              <a:rPr lang="en-US" altLang="en-US" sz="2800">
                <a:ea typeface="ＭＳ Ｐゴシック" panose="020B0600070205080204" pitchFamily="34" charset="-128"/>
              </a:rPr>
              <a:t>val d : (int * int * int) * (string * int) * float =</a:t>
            </a:r>
          </a:p>
          <a:p>
            <a:pPr>
              <a:buFont typeface="Wingdings" pitchFamily="2" charset="2"/>
              <a:buNone/>
            </a:pPr>
            <a:r>
              <a:rPr lang="en-US" altLang="en-US" sz="2800">
                <a:ea typeface="ＭＳ Ｐゴシック" panose="020B0600070205080204" pitchFamily="34" charset="-128"/>
              </a:rPr>
              <a:t>  ((1, 4, 62), ("bye", 15), 73.95)</a:t>
            </a:r>
          </a:p>
          <a:p>
            <a:pPr>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(*Patterns can be nested *)</a:t>
            </a:r>
          </a:p>
          <a:p>
            <a:pPr>
              <a:buFont typeface="Wingdings" pitchFamily="2" charset="2"/>
              <a:buNone/>
            </a:pPr>
            <a:r>
              <a:rPr lang="en-US" altLang="en-US" sz="2800">
                <a:solidFill>
                  <a:srgbClr val="0000FF"/>
                </a:solidFill>
                <a:ea typeface="ＭＳ Ｐゴシック" panose="020B0600070205080204" pitchFamily="34" charset="-128"/>
              </a:rPr>
              <a:t>let (p,(st,_),_) = d;; (* _ matches all, binds nothing *)</a:t>
            </a:r>
          </a:p>
          <a:p>
            <a:pPr>
              <a:buFont typeface="Wingdings" pitchFamily="2" charset="2"/>
              <a:buNone/>
            </a:pPr>
            <a:r>
              <a:rPr lang="en-US" altLang="en-US" sz="2800">
                <a:ea typeface="ＭＳ Ｐゴシック" panose="020B0600070205080204" pitchFamily="34" charset="-128"/>
              </a:rPr>
              <a:t>val p : int * int * int = (1, 4, 62)</a:t>
            </a:r>
          </a:p>
          <a:p>
            <a:pPr>
              <a:buFont typeface="Wingdings" pitchFamily="2" charset="2"/>
              <a:buNone/>
            </a:pPr>
            <a:r>
              <a:rPr lang="en-US" altLang="en-US" sz="2800">
                <a:ea typeface="ＭＳ Ｐゴシック" panose="020B0600070205080204" pitchFamily="34" charset="-128"/>
              </a:rPr>
              <a:t>val st : string = "bye"</a:t>
            </a:r>
            <a:endParaRPr lang="en-US" altLang="en-US">
              <a:ea typeface="ＭＳ Ｐゴシック" panose="020B0600070205080204" pitchFamily="34" charset="-128"/>
            </a:endParaRPr>
          </a:p>
        </p:txBody>
      </p:sp>
      <p:sp>
        <p:nvSpPr>
          <p:cNvPr id="23555" name="Date Placeholder 3">
            <a:extLst>
              <a:ext uri="{FF2B5EF4-FFF2-40B4-BE49-F238E27FC236}">
                <a16:creationId xmlns:a16="http://schemas.microsoft.com/office/drawing/2014/main" id="{1E3F82A0-CA10-18A1-237B-117E0F956E0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9AA83AD-D50C-D346-935E-578CF6C5EDF2}" type="datetime1">
              <a:rPr lang="en-US" altLang="en-US" sz="1400" smtClean="0"/>
              <a:pPr>
                <a:spcBef>
                  <a:spcPct val="0"/>
                </a:spcBef>
                <a:buClrTx/>
                <a:buSzTx/>
                <a:buFontTx/>
                <a:buNone/>
              </a:pPr>
              <a:t>9/1/26</a:t>
            </a:fld>
            <a:endParaRPr lang="en-US" altLang="en-US" sz="1400"/>
          </a:p>
        </p:txBody>
      </p:sp>
      <p:sp>
        <p:nvSpPr>
          <p:cNvPr id="23556" name="Slide Number Placeholder 4">
            <a:extLst>
              <a:ext uri="{FF2B5EF4-FFF2-40B4-BE49-F238E27FC236}">
                <a16:creationId xmlns:a16="http://schemas.microsoft.com/office/drawing/2014/main" id="{AD642843-9030-E1CE-2547-292002CC8FD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3428F86-1CF3-6140-AA68-5D59900E61F0}" type="slidenum">
              <a:rPr lang="en-US" altLang="en-US" sz="1400" smtClean="0"/>
              <a:pPr>
                <a:spcBef>
                  <a:spcPct val="0"/>
                </a:spcBef>
                <a:buClrTx/>
                <a:buSzTx/>
                <a:buFontTx/>
                <a:buNone/>
              </a:pPr>
              <a:t>12</a:t>
            </a:fld>
            <a:endParaRPr lang="en-US" altLang="en-US" sz="140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972A5663-C905-F27D-765C-83D8180FA1D9}"/>
              </a:ext>
            </a:extLst>
          </p:cNvPr>
          <p:cNvSpPr>
            <a:spLocks noGrp="1" noChangeArrowheads="1"/>
          </p:cNvSpPr>
          <p:nvPr>
            <p:ph type="title"/>
          </p:nvPr>
        </p:nvSpPr>
        <p:spPr/>
        <p:txBody>
          <a:bodyPr/>
          <a:lstStyle/>
          <a:p>
            <a:r>
              <a:rPr lang="en-US" altLang="en-US">
                <a:ea typeface="ＭＳ Ｐゴシック" panose="020B0600070205080204" pitchFamily="34" charset="-128"/>
              </a:rPr>
              <a:t>Functions on tuples</a:t>
            </a:r>
          </a:p>
        </p:txBody>
      </p:sp>
      <p:sp>
        <p:nvSpPr>
          <p:cNvPr id="24578" name="Content Placeholder 2">
            <a:extLst>
              <a:ext uri="{FF2B5EF4-FFF2-40B4-BE49-F238E27FC236}">
                <a16:creationId xmlns:a16="http://schemas.microsoft.com/office/drawing/2014/main" id="{F4791F0C-ED9F-4E09-F84B-738648A11468}"/>
              </a:ext>
            </a:extLst>
          </p:cNvPr>
          <p:cNvSpPr>
            <a:spLocks noGrp="1" noChangeArrowheads="1"/>
          </p:cNvSpPr>
          <p:nvPr>
            <p:ph idx="1"/>
          </p:nvPr>
        </p:nvSpPr>
        <p:spPr>
          <a:xfrm>
            <a:off x="304800" y="1143000"/>
            <a:ext cx="8650288" cy="4913313"/>
          </a:xfrm>
        </p:spPr>
        <p:txBody>
          <a:bodyPr/>
          <a:lstStyle/>
          <a:p>
            <a:pPr>
              <a:buFont typeface="Wingdings" pitchFamily="2" charset="2"/>
              <a:buNone/>
            </a:pPr>
            <a:r>
              <a:rPr lang="en-US" altLang="en-US" sz="2500" dirty="0">
                <a:ea typeface="ＭＳ Ｐゴシック" panose="020B0600070205080204" pitchFamily="34" charset="-128"/>
              </a:rPr>
              <a:t># </a:t>
            </a:r>
            <a:r>
              <a:rPr lang="en-US" altLang="en-US" sz="2500" dirty="0">
                <a:solidFill>
                  <a:srgbClr val="0000FF"/>
                </a:solidFill>
                <a:ea typeface="ＭＳ Ｐゴシック" panose="020B0600070205080204" pitchFamily="34" charset="-128"/>
              </a:rPr>
              <a:t>let </a:t>
            </a:r>
            <a:r>
              <a:rPr lang="en-US" altLang="en-US" sz="2500" dirty="0" err="1">
                <a:solidFill>
                  <a:srgbClr val="0000FF"/>
                </a:solidFill>
                <a:ea typeface="ＭＳ Ｐゴシック" panose="020B0600070205080204" pitchFamily="34" charset="-128"/>
              </a:rPr>
              <a:t>plus_pair</a:t>
            </a:r>
            <a:r>
              <a:rPr lang="en-US" altLang="en-US" sz="2500" dirty="0">
                <a:solidFill>
                  <a:srgbClr val="0000FF"/>
                </a:solidFill>
                <a:ea typeface="ＭＳ Ｐゴシック" panose="020B0600070205080204" pitchFamily="34" charset="-128"/>
              </a:rPr>
              <a:t> (</a:t>
            </a:r>
            <a:r>
              <a:rPr lang="en-US" altLang="en-US" sz="2500" dirty="0" err="1">
                <a:solidFill>
                  <a:srgbClr val="0000FF"/>
                </a:solidFill>
                <a:ea typeface="ＭＳ Ｐゴシック" panose="020B0600070205080204" pitchFamily="34" charset="-128"/>
              </a:rPr>
              <a:t>n,m</a:t>
            </a:r>
            <a:r>
              <a:rPr lang="en-US" altLang="en-US" sz="2500" dirty="0">
                <a:solidFill>
                  <a:srgbClr val="0000FF"/>
                </a:solidFill>
                <a:ea typeface="ＭＳ Ｐゴシック" panose="020B0600070205080204" pitchFamily="34" charset="-128"/>
              </a:rPr>
              <a:t>) = n + m;;</a:t>
            </a:r>
          </a:p>
          <a:p>
            <a:pPr>
              <a:buFont typeface="Wingdings" pitchFamily="2" charset="2"/>
              <a:buNone/>
            </a:pPr>
            <a:r>
              <a:rPr lang="en-US" altLang="en-US" sz="2500" dirty="0" err="1">
                <a:ea typeface="ＭＳ Ｐゴシック" panose="020B0600070205080204" pitchFamily="34" charset="-128"/>
              </a:rPr>
              <a:t>val</a:t>
            </a:r>
            <a:r>
              <a:rPr lang="en-US" altLang="en-US" sz="2500" dirty="0">
                <a:ea typeface="ＭＳ Ｐゴシック" panose="020B0600070205080204" pitchFamily="34" charset="-128"/>
              </a:rPr>
              <a:t> </a:t>
            </a:r>
            <a:r>
              <a:rPr lang="en-US" altLang="en-US" sz="2500" dirty="0" err="1">
                <a:ea typeface="ＭＳ Ｐゴシック" panose="020B0600070205080204" pitchFamily="34" charset="-128"/>
              </a:rPr>
              <a:t>plus_pair</a:t>
            </a:r>
            <a:r>
              <a:rPr lang="en-US" altLang="en-US" sz="2500" dirty="0">
                <a:ea typeface="ＭＳ Ｐゴシック" panose="020B0600070205080204" pitchFamily="34" charset="-128"/>
              </a:rPr>
              <a:t> : int * int -&gt; int = &lt;fun&gt;</a:t>
            </a:r>
          </a:p>
          <a:p>
            <a:pPr>
              <a:buFont typeface="Wingdings" pitchFamily="2" charset="2"/>
              <a:buNone/>
            </a:pPr>
            <a:r>
              <a:rPr lang="en-US" altLang="en-US" sz="2500" dirty="0">
                <a:ea typeface="ＭＳ Ｐゴシック" panose="020B0600070205080204" pitchFamily="34" charset="-128"/>
              </a:rPr>
              <a:t># </a:t>
            </a:r>
            <a:r>
              <a:rPr lang="en-US" altLang="en-US" sz="2500" dirty="0" err="1">
                <a:solidFill>
                  <a:srgbClr val="0000FF"/>
                </a:solidFill>
                <a:ea typeface="ＭＳ Ｐゴシック" panose="020B0600070205080204" pitchFamily="34" charset="-128"/>
              </a:rPr>
              <a:t>plus_pair</a:t>
            </a:r>
            <a:r>
              <a:rPr lang="en-US" altLang="en-US" sz="2500" dirty="0">
                <a:solidFill>
                  <a:srgbClr val="0000FF"/>
                </a:solidFill>
                <a:ea typeface="ＭＳ Ｐゴシック" panose="020B0600070205080204" pitchFamily="34" charset="-128"/>
              </a:rPr>
              <a:t> (3,4);;</a:t>
            </a:r>
          </a:p>
          <a:p>
            <a:pPr>
              <a:buFont typeface="Wingdings" pitchFamily="2" charset="2"/>
              <a:buNone/>
            </a:pPr>
            <a:r>
              <a:rPr lang="en-US" altLang="en-US" sz="2500" dirty="0">
                <a:ea typeface="ＭＳ Ｐゴシック" panose="020B0600070205080204" pitchFamily="34" charset="-128"/>
              </a:rPr>
              <a:t>- : int = 7</a:t>
            </a:r>
          </a:p>
          <a:p>
            <a:pPr>
              <a:buFont typeface="Wingdings" pitchFamily="2" charset="2"/>
              <a:buNone/>
            </a:pPr>
            <a:r>
              <a:rPr lang="en-US" altLang="en-US" sz="2500" dirty="0">
                <a:ea typeface="ＭＳ Ｐゴシック" panose="020B0600070205080204" pitchFamily="34" charset="-128"/>
              </a:rPr>
              <a:t># </a:t>
            </a:r>
            <a:r>
              <a:rPr lang="en-US" altLang="en-US" sz="2500" dirty="0">
                <a:solidFill>
                  <a:srgbClr val="0000FF"/>
                </a:solidFill>
                <a:ea typeface="ＭＳ Ｐゴシック" panose="020B0600070205080204" pitchFamily="34" charset="-128"/>
              </a:rPr>
              <a:t>let double x = (</a:t>
            </a:r>
            <a:r>
              <a:rPr lang="en-US" altLang="en-US" sz="2500" dirty="0" err="1">
                <a:solidFill>
                  <a:srgbClr val="0000FF"/>
                </a:solidFill>
                <a:ea typeface="ＭＳ Ｐゴシック" panose="020B0600070205080204" pitchFamily="34" charset="-128"/>
              </a:rPr>
              <a:t>x,x</a:t>
            </a:r>
            <a:r>
              <a:rPr lang="en-US" altLang="en-US" sz="2500" dirty="0">
                <a:solidFill>
                  <a:srgbClr val="0000FF"/>
                </a:solidFill>
                <a:ea typeface="ＭＳ Ｐゴシック" panose="020B0600070205080204" pitchFamily="34" charset="-128"/>
              </a:rPr>
              <a:t>);;</a:t>
            </a:r>
          </a:p>
          <a:p>
            <a:pPr>
              <a:buFont typeface="Wingdings" pitchFamily="2" charset="2"/>
              <a:buNone/>
            </a:pPr>
            <a:r>
              <a:rPr lang="en-US" altLang="en-US" sz="2500" dirty="0" err="1">
                <a:ea typeface="ＭＳ Ｐゴシック" panose="020B0600070205080204" pitchFamily="34" charset="-128"/>
              </a:rPr>
              <a:t>val</a:t>
            </a:r>
            <a:r>
              <a:rPr lang="en-US" altLang="en-US" sz="2500" dirty="0">
                <a:ea typeface="ＭＳ Ｐゴシック" panose="020B0600070205080204" pitchFamily="34" charset="-128"/>
              </a:rPr>
              <a:t> double : 'a -&gt; 'a * 'a = &lt;fun&gt;</a:t>
            </a:r>
          </a:p>
          <a:p>
            <a:pPr>
              <a:buFont typeface="Wingdings" pitchFamily="2" charset="2"/>
              <a:buNone/>
            </a:pPr>
            <a:r>
              <a:rPr lang="en-US" altLang="en-US" sz="2500" dirty="0">
                <a:ea typeface="ＭＳ Ｐゴシック" panose="020B0600070205080204" pitchFamily="34" charset="-128"/>
              </a:rPr>
              <a:t># </a:t>
            </a:r>
            <a:r>
              <a:rPr lang="en-US" altLang="en-US" sz="2500" dirty="0">
                <a:solidFill>
                  <a:srgbClr val="0000FF"/>
                </a:solidFill>
                <a:ea typeface="ＭＳ Ｐゴシック" panose="020B0600070205080204" pitchFamily="34" charset="-128"/>
              </a:rPr>
              <a:t>double 3;;</a:t>
            </a:r>
          </a:p>
          <a:p>
            <a:pPr>
              <a:buFont typeface="Wingdings" pitchFamily="2" charset="2"/>
              <a:buNone/>
            </a:pPr>
            <a:r>
              <a:rPr lang="en-US" altLang="en-US" sz="2500" dirty="0">
                <a:ea typeface="ＭＳ Ｐゴシック" panose="020B0600070205080204" pitchFamily="34" charset="-128"/>
              </a:rPr>
              <a:t>- : int * int = (3, 3)</a:t>
            </a:r>
          </a:p>
          <a:p>
            <a:pPr>
              <a:buFont typeface="Wingdings" pitchFamily="2" charset="2"/>
              <a:buNone/>
            </a:pPr>
            <a:r>
              <a:rPr lang="en-US" altLang="en-US" sz="2500" dirty="0">
                <a:ea typeface="ＭＳ Ｐゴシック" panose="020B0600070205080204" pitchFamily="34" charset="-128"/>
              </a:rPr>
              <a:t># </a:t>
            </a:r>
            <a:r>
              <a:rPr lang="en-US" altLang="en-US" sz="2500" dirty="0">
                <a:solidFill>
                  <a:srgbClr val="0000FF"/>
                </a:solidFill>
                <a:ea typeface="ＭＳ Ｐゴシック" panose="020B0600070205080204" pitchFamily="34" charset="-128"/>
              </a:rPr>
              <a:t>double "hi";;</a:t>
            </a:r>
          </a:p>
          <a:p>
            <a:pPr>
              <a:buFont typeface="Wingdings" pitchFamily="2" charset="2"/>
              <a:buNone/>
            </a:pPr>
            <a:r>
              <a:rPr lang="en-US" altLang="en-US" sz="2500" dirty="0">
                <a:ea typeface="ＭＳ Ｐゴシック" panose="020B0600070205080204" pitchFamily="34" charset="-128"/>
              </a:rPr>
              <a:t>- : string * string = ("hi", "hi")</a:t>
            </a:r>
          </a:p>
        </p:txBody>
      </p:sp>
      <p:sp>
        <p:nvSpPr>
          <p:cNvPr id="24579" name="Date Placeholder 3">
            <a:extLst>
              <a:ext uri="{FF2B5EF4-FFF2-40B4-BE49-F238E27FC236}">
                <a16:creationId xmlns:a16="http://schemas.microsoft.com/office/drawing/2014/main" id="{1977FF55-92CA-45C3-93C9-0300D38FD5A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E7A80AD-B6E1-1A42-85F5-314017BB019E}" type="datetime1">
              <a:rPr lang="en-US" altLang="en-US" sz="1400" smtClean="0"/>
              <a:pPr>
                <a:spcBef>
                  <a:spcPct val="0"/>
                </a:spcBef>
                <a:buClrTx/>
                <a:buSzTx/>
                <a:buFontTx/>
                <a:buNone/>
              </a:pPr>
              <a:t>9/1/26</a:t>
            </a:fld>
            <a:endParaRPr lang="en-US" altLang="en-US" sz="1400"/>
          </a:p>
        </p:txBody>
      </p:sp>
      <p:sp>
        <p:nvSpPr>
          <p:cNvPr id="24580" name="Slide Number Placeholder 4">
            <a:extLst>
              <a:ext uri="{FF2B5EF4-FFF2-40B4-BE49-F238E27FC236}">
                <a16:creationId xmlns:a16="http://schemas.microsoft.com/office/drawing/2014/main" id="{148AB8A4-F4D4-D555-F9E7-6EADEDEFF3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C27ED34-AC19-DA4E-BBF3-01019F12BC69}" type="slidenum">
              <a:rPr lang="en-US" altLang="en-US" sz="1400" smtClean="0"/>
              <a:pPr>
                <a:spcBef>
                  <a:spcPct val="0"/>
                </a:spcBef>
                <a:buClrTx/>
                <a:buSzTx/>
                <a:buFontTx/>
                <a:buNone/>
              </a:pPr>
              <a:t>13</a:t>
            </a:fld>
            <a:endParaRPr lang="en-US"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ate Placeholder 3">
            <a:extLst>
              <a:ext uri="{FF2B5EF4-FFF2-40B4-BE49-F238E27FC236}">
                <a16:creationId xmlns:a16="http://schemas.microsoft.com/office/drawing/2014/main" id="{FAF18F4A-8692-A387-7F10-5CA9DC902AD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7740D06-58F2-B34B-98FF-D8BDC41AC924}" type="datetime1">
              <a:rPr lang="en-US" altLang="en-US" sz="1400" smtClean="0"/>
              <a:pPr>
                <a:spcBef>
                  <a:spcPct val="0"/>
                </a:spcBef>
                <a:buClrTx/>
                <a:buSzTx/>
                <a:buFontTx/>
                <a:buNone/>
              </a:pPr>
              <a:t>9/1/26</a:t>
            </a:fld>
            <a:endParaRPr lang="en-US" altLang="en-US" sz="1400"/>
          </a:p>
        </p:txBody>
      </p:sp>
      <p:sp>
        <p:nvSpPr>
          <p:cNvPr id="25602" name="Slide Number Placeholder 5">
            <a:extLst>
              <a:ext uri="{FF2B5EF4-FFF2-40B4-BE49-F238E27FC236}">
                <a16:creationId xmlns:a16="http://schemas.microsoft.com/office/drawing/2014/main" id="{17BE7F48-04FB-1DFE-151D-400A880B349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34EC5D5-FEB7-544B-9B09-24C576C4F78F}" type="slidenum">
              <a:rPr lang="en-US" altLang="en-US" sz="1400" smtClean="0"/>
              <a:pPr>
                <a:spcBef>
                  <a:spcPct val="0"/>
                </a:spcBef>
                <a:buClrTx/>
                <a:buSzTx/>
                <a:buFontTx/>
                <a:buNone/>
              </a:pPr>
              <a:t>14</a:t>
            </a:fld>
            <a:endParaRPr lang="en-US" altLang="en-US" sz="1400"/>
          </a:p>
        </p:txBody>
      </p:sp>
      <p:sp>
        <p:nvSpPr>
          <p:cNvPr id="25603" name="Rectangle 2">
            <a:extLst>
              <a:ext uri="{FF2B5EF4-FFF2-40B4-BE49-F238E27FC236}">
                <a16:creationId xmlns:a16="http://schemas.microsoft.com/office/drawing/2014/main" id="{FEFB6E84-4437-CBD2-0EEF-EFEF3C4ACE62}"/>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Curried vs </a:t>
            </a:r>
            <a:r>
              <a:rPr lang="en-US" altLang="en-US" dirty="0" err="1">
                <a:ea typeface="ＭＳ Ｐゴシック" panose="020B0600070205080204" pitchFamily="34" charset="-128"/>
              </a:rPr>
              <a:t>Uncurried</a:t>
            </a:r>
            <a:r>
              <a:rPr lang="en-US" altLang="en-US" dirty="0">
                <a:ea typeface="ＭＳ Ｐゴシック" panose="020B0600070205080204" pitchFamily="34" charset="-128"/>
              </a:rPr>
              <a:t>, 1</a:t>
            </a:r>
          </a:p>
        </p:txBody>
      </p:sp>
      <p:sp>
        <p:nvSpPr>
          <p:cNvPr id="25604" name="Rectangle 3">
            <a:extLst>
              <a:ext uri="{FF2B5EF4-FFF2-40B4-BE49-F238E27FC236}">
                <a16:creationId xmlns:a16="http://schemas.microsoft.com/office/drawing/2014/main" id="{04B77CC3-1525-96F5-3408-9B5755830494}"/>
              </a:ext>
            </a:extLst>
          </p:cNvPr>
          <p:cNvSpPr>
            <a:spLocks noGrp="1" noChangeArrowheads="1"/>
          </p:cNvSpPr>
          <p:nvPr>
            <p:ph type="body" idx="1"/>
          </p:nvPr>
        </p:nvSpPr>
        <p:spPr>
          <a:xfrm>
            <a:off x="304800" y="1219200"/>
            <a:ext cx="8839200" cy="4913313"/>
          </a:xfrm>
        </p:spPr>
        <p:txBody>
          <a:bodyPr/>
          <a:lstStyle/>
          <a:p>
            <a:pPr eaLnBrk="1" hangingPunct="1"/>
            <a:r>
              <a:rPr lang="en-US" altLang="en-US">
                <a:ea typeface="ＭＳ Ｐゴシック" panose="020B0600070205080204" pitchFamily="34" charset="-128"/>
              </a:rPr>
              <a:t>Recall </a:t>
            </a:r>
          </a:p>
          <a:p>
            <a:pPr eaLnBrk="1" hangingPunct="1">
              <a:buFont typeface="Wingdings" pitchFamily="2" charset="2"/>
              <a:buNone/>
            </a:pPr>
            <a:r>
              <a:rPr lang="en-US" altLang="en-US">
                <a:ea typeface="ＭＳ Ｐゴシック" panose="020B0600070205080204" pitchFamily="34" charset="-128"/>
              </a:rPr>
              <a:t>val add_three : int -&gt; int -&gt; int -&gt; int = &lt;fun&gt;</a:t>
            </a:r>
          </a:p>
          <a:p>
            <a:pPr eaLnBrk="1" hangingPunct="1"/>
            <a:r>
              <a:rPr lang="en-US" altLang="en-US">
                <a:ea typeface="ＭＳ Ｐゴシック" panose="020B0600070205080204" pitchFamily="34" charset="-128"/>
              </a:rPr>
              <a:t>How does it differ from</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add_triple (u,v,w) = u + v + w;;</a:t>
            </a:r>
          </a:p>
          <a:p>
            <a:pPr eaLnBrk="1" hangingPunct="1">
              <a:buFont typeface="Wingdings" pitchFamily="2" charset="2"/>
              <a:buNone/>
            </a:pPr>
            <a:r>
              <a:rPr lang="en-US" altLang="en-US">
                <a:ea typeface="ＭＳ Ｐゴシック" panose="020B0600070205080204" pitchFamily="34" charset="-128"/>
              </a:rPr>
              <a:t>val add_triple : int * int * int -&gt; int = &lt;fun&gt;</a:t>
            </a:r>
          </a:p>
          <a:p>
            <a:pPr eaLnBrk="1" hangingPunct="1"/>
            <a:endParaRPr lang="en-US" altLang="en-US" sz="2000">
              <a:ea typeface="ＭＳ Ｐゴシック" panose="020B0600070205080204" pitchFamily="34" charset="-128"/>
            </a:endParaRPr>
          </a:p>
          <a:p>
            <a:pPr eaLnBrk="1" hangingPunct="1"/>
            <a:r>
              <a:rPr lang="en-US" altLang="en-US">
                <a:ea typeface="ＭＳ Ｐゴシック" panose="020B0600070205080204" pitchFamily="34" charset="-128"/>
              </a:rPr>
              <a:t>add_three is </a:t>
            </a:r>
            <a:r>
              <a:rPr lang="en-US" altLang="en-US" i="1">
                <a:solidFill>
                  <a:srgbClr val="0000FF"/>
                </a:solidFill>
                <a:ea typeface="ＭＳ Ｐゴシック" panose="020B0600070205080204" pitchFamily="34" charset="-128"/>
              </a:rPr>
              <a:t>curried</a:t>
            </a:r>
            <a:r>
              <a:rPr lang="en-US" altLang="en-US">
                <a:ea typeface="ＭＳ Ｐゴシック" panose="020B0600070205080204" pitchFamily="34" charset="-128"/>
              </a:rPr>
              <a:t>;</a:t>
            </a:r>
          </a:p>
          <a:p>
            <a:pPr eaLnBrk="1" hangingPunct="1"/>
            <a:r>
              <a:rPr lang="en-US" altLang="en-US">
                <a:ea typeface="ＭＳ Ｐゴシック" panose="020B0600070205080204" pitchFamily="34" charset="-128"/>
              </a:rPr>
              <a:t>add_triple is </a:t>
            </a:r>
            <a:r>
              <a:rPr lang="en-US" altLang="en-US" i="1">
                <a:solidFill>
                  <a:srgbClr val="0000FF"/>
                </a:solidFill>
                <a:ea typeface="ＭＳ Ｐゴシック" panose="020B0600070205080204" pitchFamily="34" charset="-128"/>
              </a:rPr>
              <a:t>uncurried</a:t>
            </a:r>
            <a:endParaRPr lang="en-US" altLang="en-US">
              <a:solidFill>
                <a:srgbClr val="0000FF"/>
              </a:solidFill>
              <a:ea typeface="ＭＳ Ｐゴシック" panose="020B0600070205080204"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9313E77B-5AC3-A5D0-100D-E841A2B2E1E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42D3A17-3BA7-E147-BAF9-38C696BA693C}" type="datetime1">
              <a:rPr lang="en-US" altLang="en-US" sz="1400" smtClean="0"/>
              <a:pPr>
                <a:spcBef>
                  <a:spcPct val="0"/>
                </a:spcBef>
                <a:buClrTx/>
                <a:buSzTx/>
                <a:buFontTx/>
                <a:buNone/>
              </a:pPr>
              <a:t>9/1/26</a:t>
            </a:fld>
            <a:endParaRPr lang="en-US" altLang="en-US" sz="1400"/>
          </a:p>
        </p:txBody>
      </p:sp>
      <p:sp>
        <p:nvSpPr>
          <p:cNvPr id="26626" name="Slide Number Placeholder 5">
            <a:extLst>
              <a:ext uri="{FF2B5EF4-FFF2-40B4-BE49-F238E27FC236}">
                <a16:creationId xmlns:a16="http://schemas.microsoft.com/office/drawing/2014/main" id="{DEB34124-4602-236D-88D5-3C2163E44E6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CA9B708-9C27-2445-B887-CCCE013BAA24}" type="slidenum">
              <a:rPr lang="en-US" altLang="en-US" sz="1400" smtClean="0"/>
              <a:pPr>
                <a:spcBef>
                  <a:spcPct val="0"/>
                </a:spcBef>
                <a:buClrTx/>
                <a:buSzTx/>
                <a:buFontTx/>
                <a:buNone/>
              </a:pPr>
              <a:t>15</a:t>
            </a:fld>
            <a:endParaRPr lang="en-US" altLang="en-US" sz="1400"/>
          </a:p>
        </p:txBody>
      </p:sp>
      <p:sp>
        <p:nvSpPr>
          <p:cNvPr id="26627" name="Rectangle 2">
            <a:extLst>
              <a:ext uri="{FF2B5EF4-FFF2-40B4-BE49-F238E27FC236}">
                <a16:creationId xmlns:a16="http://schemas.microsoft.com/office/drawing/2014/main" id="{5466DB5D-7F74-A337-6CFC-0D1F0645CFB4}"/>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Curried vs </a:t>
            </a:r>
            <a:r>
              <a:rPr lang="en-US" altLang="en-US" dirty="0" err="1">
                <a:ea typeface="ＭＳ Ｐゴシック" panose="020B0600070205080204" pitchFamily="34" charset="-128"/>
              </a:rPr>
              <a:t>Uncurried</a:t>
            </a:r>
            <a:r>
              <a:rPr lang="en-US" altLang="en-US" dirty="0">
                <a:ea typeface="ＭＳ Ｐゴシック" panose="020B0600070205080204" pitchFamily="34" charset="-128"/>
              </a:rPr>
              <a:t>, 2</a:t>
            </a:r>
          </a:p>
        </p:txBody>
      </p:sp>
      <p:sp>
        <p:nvSpPr>
          <p:cNvPr id="26628" name="Rectangle 3">
            <a:extLst>
              <a:ext uri="{FF2B5EF4-FFF2-40B4-BE49-F238E27FC236}">
                <a16:creationId xmlns:a16="http://schemas.microsoft.com/office/drawing/2014/main" id="{48DFD3E3-EE27-AA1C-11CC-FE8C1BEA9394}"/>
              </a:ext>
            </a:extLst>
          </p:cNvPr>
          <p:cNvSpPr>
            <a:spLocks noGrp="1" noChangeArrowheads="1"/>
          </p:cNvSpPr>
          <p:nvPr>
            <p:ph type="body" idx="1"/>
          </p:nvPr>
        </p:nvSpPr>
        <p:spPr>
          <a:xfrm>
            <a:off x="533400" y="1219200"/>
            <a:ext cx="8077200" cy="4913313"/>
          </a:xfrm>
        </p:spPr>
        <p:txBody>
          <a:bodyPr/>
          <a:lstStyle/>
          <a:p>
            <a:pPr eaLnBrk="1" hangingPunct="1">
              <a:lnSpc>
                <a:spcPct val="90000"/>
              </a:lnSpc>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add_triple (6,3,2);;</a:t>
            </a:r>
          </a:p>
          <a:p>
            <a:pPr eaLnBrk="1" hangingPunct="1">
              <a:lnSpc>
                <a:spcPct val="90000"/>
              </a:lnSpc>
              <a:buFont typeface="Wingdings" pitchFamily="2" charset="2"/>
              <a:buNone/>
            </a:pPr>
            <a:r>
              <a:rPr lang="en-US" altLang="en-US" sz="2800">
                <a:ea typeface="ＭＳ Ｐゴシック" panose="020B0600070205080204" pitchFamily="34" charset="-128"/>
              </a:rPr>
              <a:t>- : int = 11</a:t>
            </a:r>
          </a:p>
          <a:p>
            <a:pPr eaLnBrk="1" hangingPunct="1">
              <a:lnSpc>
                <a:spcPct val="90000"/>
              </a:lnSpc>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add_triple 5 4;;</a:t>
            </a:r>
          </a:p>
          <a:p>
            <a:pPr eaLnBrk="1" hangingPunct="1">
              <a:lnSpc>
                <a:spcPct val="90000"/>
              </a:lnSpc>
              <a:buFont typeface="Wingdings" pitchFamily="2" charset="2"/>
              <a:buNone/>
            </a:pPr>
            <a:r>
              <a:rPr lang="en-US" altLang="en-US" sz="2800">
                <a:ea typeface="ＭＳ Ｐゴシック" panose="020B0600070205080204" pitchFamily="34" charset="-128"/>
              </a:rPr>
              <a:t>Characters 0-10:</a:t>
            </a:r>
          </a:p>
          <a:p>
            <a:pPr eaLnBrk="1" hangingPunct="1">
              <a:lnSpc>
                <a:spcPct val="90000"/>
              </a:lnSpc>
              <a:buFont typeface="Wingdings" pitchFamily="2" charset="2"/>
              <a:buNone/>
            </a:pPr>
            <a:r>
              <a:rPr lang="en-US" altLang="en-US" sz="2800">
                <a:ea typeface="ＭＳ Ｐゴシック" panose="020B0600070205080204" pitchFamily="34" charset="-128"/>
              </a:rPr>
              <a:t>  add_triple 5 4;;</a:t>
            </a:r>
          </a:p>
          <a:p>
            <a:pPr eaLnBrk="1" hangingPunct="1">
              <a:lnSpc>
                <a:spcPct val="90000"/>
              </a:lnSpc>
              <a:buFont typeface="Wingdings" pitchFamily="2" charset="2"/>
              <a:buNone/>
            </a:pPr>
            <a:r>
              <a:rPr lang="en-US" altLang="en-US" sz="2800">
                <a:ea typeface="ＭＳ Ｐゴシック" panose="020B0600070205080204" pitchFamily="34" charset="-128"/>
              </a:rPr>
              <a:t>  ^^^^^^^^^^</a:t>
            </a:r>
          </a:p>
          <a:p>
            <a:pPr eaLnBrk="1" hangingPunct="1">
              <a:lnSpc>
                <a:spcPct val="90000"/>
              </a:lnSpc>
              <a:buFont typeface="Wingdings" pitchFamily="2" charset="2"/>
              <a:buNone/>
            </a:pPr>
            <a:r>
              <a:rPr lang="en-US" altLang="en-US" sz="2800">
                <a:ea typeface="ＭＳ Ｐゴシック" panose="020B0600070205080204" pitchFamily="34" charset="-128"/>
              </a:rPr>
              <a:t>This function is applied to too many arguments,</a:t>
            </a:r>
          </a:p>
          <a:p>
            <a:pPr eaLnBrk="1" hangingPunct="1">
              <a:lnSpc>
                <a:spcPct val="90000"/>
              </a:lnSpc>
              <a:buFont typeface="Wingdings" pitchFamily="2" charset="2"/>
              <a:buNone/>
            </a:pPr>
            <a:r>
              <a:rPr lang="en-US" altLang="en-US" sz="2800">
                <a:ea typeface="ＭＳ Ｐゴシック" panose="020B0600070205080204" pitchFamily="34" charset="-128"/>
              </a:rPr>
              <a:t>maybe you forgot a `;'</a:t>
            </a:r>
          </a:p>
          <a:p>
            <a:pPr eaLnBrk="1" hangingPunct="1">
              <a:lnSpc>
                <a:spcPct val="90000"/>
              </a:lnSpc>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fun x -&gt; add_triple (5,4,x);;</a:t>
            </a:r>
          </a:p>
          <a:p>
            <a:pPr eaLnBrk="1" hangingPunct="1">
              <a:lnSpc>
                <a:spcPct val="90000"/>
              </a:lnSpc>
              <a:buFont typeface="Wingdings" pitchFamily="2" charset="2"/>
              <a:buNone/>
            </a:pPr>
            <a:r>
              <a:rPr lang="en-US" altLang="en-US" sz="2800">
                <a:ea typeface="ＭＳ Ｐゴシック" panose="020B0600070205080204" pitchFamily="34" charset="-128"/>
              </a:rPr>
              <a:t>: int -&gt; int = &lt;fun&gt;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ate Placeholder 3">
            <a:extLst>
              <a:ext uri="{FF2B5EF4-FFF2-40B4-BE49-F238E27FC236}">
                <a16:creationId xmlns:a16="http://schemas.microsoft.com/office/drawing/2014/main" id="{8622BCC8-E7EB-5C46-723F-CB654D228C9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57F7966-D004-C344-BDC9-AA1877DA6B28}" type="datetime1">
              <a:rPr lang="en-US" altLang="en-US" sz="1400" smtClean="0"/>
              <a:pPr>
                <a:spcBef>
                  <a:spcPct val="0"/>
                </a:spcBef>
                <a:buClrTx/>
                <a:buSzTx/>
                <a:buFontTx/>
                <a:buNone/>
              </a:pPr>
              <a:t>9/1/26</a:t>
            </a:fld>
            <a:endParaRPr lang="en-US" altLang="en-US" sz="1400"/>
          </a:p>
        </p:txBody>
      </p:sp>
      <p:sp>
        <p:nvSpPr>
          <p:cNvPr id="27650" name="Slide Number Placeholder 5">
            <a:extLst>
              <a:ext uri="{FF2B5EF4-FFF2-40B4-BE49-F238E27FC236}">
                <a16:creationId xmlns:a16="http://schemas.microsoft.com/office/drawing/2014/main" id="{F9896F1F-6DB7-867C-4F4B-6F8D04F01B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D07EF1D-4878-984C-9D96-5823F51E3C6B}" type="slidenum">
              <a:rPr lang="en-US" altLang="en-US" sz="1400" smtClean="0"/>
              <a:pPr>
                <a:spcBef>
                  <a:spcPct val="0"/>
                </a:spcBef>
                <a:buClrTx/>
                <a:buSzTx/>
                <a:buFontTx/>
                <a:buNone/>
              </a:pPr>
              <a:t>16</a:t>
            </a:fld>
            <a:endParaRPr lang="en-US" altLang="en-US" sz="1400"/>
          </a:p>
        </p:txBody>
      </p:sp>
      <p:sp>
        <p:nvSpPr>
          <p:cNvPr id="27651" name="Text Box 2" descr="A red box around a description on how a simple match expression is written and used.">
            <a:extLst>
              <a:ext uri="{FF2B5EF4-FFF2-40B4-BE49-F238E27FC236}">
                <a16:creationId xmlns:a16="http://schemas.microsoft.com/office/drawing/2014/main" id="{F0499DBE-9136-EC10-6394-9AC437773ABE}"/>
              </a:ext>
            </a:extLst>
          </p:cNvPr>
          <p:cNvSpPr txBox="1">
            <a:spLocks noChangeArrowheads="1"/>
          </p:cNvSpPr>
          <p:nvPr/>
        </p:nvSpPr>
        <p:spPr bwMode="auto">
          <a:xfrm>
            <a:off x="4724400" y="1973263"/>
            <a:ext cx="4191000" cy="2598737"/>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50000"/>
              </a:spcBef>
              <a:buClrTx/>
              <a:buSzTx/>
              <a:buFontTx/>
              <a:buChar char="•"/>
            </a:pPr>
            <a:r>
              <a:rPr lang="en-US" altLang="en-US" sz="2700">
                <a:latin typeface="Arial" panose="020B0604020202020204" pitchFamily="34" charset="0"/>
              </a:rPr>
              <a:t>Each clause: pattern on left, expression on right</a:t>
            </a:r>
          </a:p>
          <a:p>
            <a:pPr>
              <a:spcBef>
                <a:spcPct val="50000"/>
              </a:spcBef>
              <a:buClrTx/>
              <a:buSzTx/>
              <a:buFontTx/>
              <a:buChar char="•"/>
            </a:pPr>
            <a:r>
              <a:rPr lang="en-US" altLang="en-US" sz="2700">
                <a:latin typeface="Arial" panose="020B0604020202020204" pitchFamily="34" charset="0"/>
              </a:rPr>
              <a:t>Each x, y has scope of only its clause</a:t>
            </a:r>
          </a:p>
          <a:p>
            <a:pPr>
              <a:spcBef>
                <a:spcPct val="50000"/>
              </a:spcBef>
              <a:buClrTx/>
              <a:buSzTx/>
              <a:buFontTx/>
              <a:buChar char="•"/>
            </a:pPr>
            <a:r>
              <a:rPr lang="en-US" altLang="en-US" sz="2700">
                <a:latin typeface="Arial" panose="020B0604020202020204" pitchFamily="34" charset="0"/>
              </a:rPr>
              <a:t>Use first matching clause</a:t>
            </a:r>
            <a:endParaRPr lang="en-US" altLang="en-US" sz="2800">
              <a:latin typeface="Arial" panose="020B0604020202020204" pitchFamily="34" charset="0"/>
            </a:endParaRPr>
          </a:p>
        </p:txBody>
      </p:sp>
      <p:sp>
        <p:nvSpPr>
          <p:cNvPr id="27652" name="Rectangle 3">
            <a:extLst>
              <a:ext uri="{FF2B5EF4-FFF2-40B4-BE49-F238E27FC236}">
                <a16:creationId xmlns:a16="http://schemas.microsoft.com/office/drawing/2014/main" id="{86FA78B7-3CCF-F2F7-BD28-D083FE7D903B}"/>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Match Expressions</a:t>
            </a:r>
          </a:p>
        </p:txBody>
      </p:sp>
      <p:sp>
        <p:nvSpPr>
          <p:cNvPr id="27653" name="Rectangle 4">
            <a:extLst>
              <a:ext uri="{FF2B5EF4-FFF2-40B4-BE49-F238E27FC236}">
                <a16:creationId xmlns:a16="http://schemas.microsoft.com/office/drawing/2014/main" id="{393FEA5F-7E6B-4BDB-1090-75472904C3BB}"/>
              </a:ext>
            </a:extLst>
          </p:cNvPr>
          <p:cNvSpPr>
            <a:spLocks noGrp="1" noChangeArrowheads="1"/>
          </p:cNvSpPr>
          <p:nvPr>
            <p:ph type="body" idx="1"/>
          </p:nvPr>
        </p:nvSpPr>
        <p:spPr>
          <a:xfrm>
            <a:off x="246063" y="1219200"/>
            <a:ext cx="8650287" cy="4913313"/>
          </a:xfrm>
        </p:spPr>
        <p:txBody>
          <a:bodyPr/>
          <a:lstStyle/>
          <a:p>
            <a:pPr eaLnBrk="1" hangingPunct="1">
              <a:lnSpc>
                <a:spcPct val="120000"/>
              </a:lnSpc>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triple_to_pair</a:t>
            </a:r>
            <a:r>
              <a:rPr lang="en-US" altLang="en-US" dirty="0">
                <a:solidFill>
                  <a:srgbClr val="0000FF"/>
                </a:solidFill>
                <a:ea typeface="ＭＳ Ｐゴシック" panose="020B0600070205080204" pitchFamily="34" charset="-128"/>
              </a:rPr>
              <a:t> triple =</a:t>
            </a:r>
          </a:p>
          <a:p>
            <a:pPr eaLnBrk="1" hangingPunct="1">
              <a:lnSpc>
                <a:spcPct val="120000"/>
              </a:lnSpc>
              <a:buFont typeface="Wingdings" pitchFamily="2" charset="2"/>
              <a:buNone/>
            </a:pPr>
            <a:r>
              <a:rPr lang="en-US" altLang="en-US" dirty="0">
                <a:solidFill>
                  <a:schemeClr val="tx2"/>
                </a:solidFill>
                <a:ea typeface="ＭＳ Ｐゴシック" panose="020B0600070205080204" pitchFamily="34" charset="-128"/>
              </a:rPr>
              <a:t>  </a:t>
            </a:r>
            <a:r>
              <a:rPr lang="en-US" altLang="en-US" dirty="0">
                <a:solidFill>
                  <a:srgbClr val="C09C00"/>
                </a:solidFill>
                <a:ea typeface="ＭＳ Ｐゴシック" panose="020B0600070205080204" pitchFamily="34" charset="-128"/>
              </a:rPr>
              <a:t>match</a:t>
            </a:r>
            <a:r>
              <a:rPr lang="en-US" altLang="en-US" dirty="0">
                <a:solidFill>
                  <a:schemeClr val="tx2"/>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triple</a:t>
            </a:r>
          </a:p>
          <a:p>
            <a:pPr eaLnBrk="1" hangingPunct="1">
              <a:lnSpc>
                <a:spcPct val="120000"/>
              </a:lnSpc>
              <a:buFont typeface="Wingdings" pitchFamily="2" charset="2"/>
              <a:buNone/>
            </a:pPr>
            <a:r>
              <a:rPr lang="en-US" altLang="en-US" dirty="0">
                <a:solidFill>
                  <a:schemeClr val="accent2"/>
                </a:solidFill>
                <a:ea typeface="ＭＳ Ｐゴシック" panose="020B0600070205080204" pitchFamily="34" charset="-128"/>
              </a:rPr>
              <a:t>  </a:t>
            </a:r>
            <a:r>
              <a:rPr lang="en-US" altLang="en-US" dirty="0">
                <a:solidFill>
                  <a:srgbClr val="C09C00"/>
                </a:solidFill>
                <a:ea typeface="ＭＳ Ｐゴシック" panose="020B0600070205080204" pitchFamily="34" charset="-128"/>
              </a:rPr>
              <a:t>with</a:t>
            </a:r>
            <a:r>
              <a:rPr lang="en-US" altLang="en-US" dirty="0">
                <a:solidFill>
                  <a:schemeClr val="tx2"/>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(0, x, y)</a:t>
            </a:r>
            <a:r>
              <a:rPr lang="en-US" altLang="en-US" dirty="0">
                <a:solidFill>
                  <a:schemeClr val="tx2"/>
                </a:solidFill>
                <a:ea typeface="ＭＳ Ｐゴシック" panose="020B0600070205080204" pitchFamily="34" charset="-128"/>
              </a:rPr>
              <a:t> </a:t>
            </a:r>
            <a:r>
              <a:rPr lang="en-US" altLang="en-US" dirty="0">
                <a:solidFill>
                  <a:srgbClr val="C09C00"/>
                </a:solidFill>
                <a:ea typeface="ＭＳ Ｐゴシック" panose="020B0600070205080204" pitchFamily="34" charset="-128"/>
              </a:rPr>
              <a:t>-&gt; </a:t>
            </a:r>
            <a:r>
              <a:rPr lang="en-US" altLang="en-US" dirty="0">
                <a:solidFill>
                  <a:schemeClr val="tx2"/>
                </a:solidFill>
                <a:ea typeface="ＭＳ Ｐゴシック" panose="020B0600070205080204" pitchFamily="34" charset="-128"/>
              </a:rPr>
              <a:t>(x, y)</a:t>
            </a:r>
          </a:p>
          <a:p>
            <a:pPr eaLnBrk="1" hangingPunct="1">
              <a:lnSpc>
                <a:spcPct val="120000"/>
              </a:lnSpc>
              <a:buFont typeface="Wingdings" pitchFamily="2" charset="2"/>
              <a:buNone/>
            </a:pPr>
            <a:r>
              <a:rPr lang="en-US" altLang="en-US" dirty="0">
                <a:solidFill>
                  <a:schemeClr val="tx2"/>
                </a:solidFill>
                <a:ea typeface="ＭＳ Ｐゴシック" panose="020B0600070205080204" pitchFamily="34" charset="-128"/>
              </a:rPr>
              <a:t>  </a:t>
            </a:r>
            <a:r>
              <a:rPr lang="en-US" altLang="en-US" dirty="0">
                <a:solidFill>
                  <a:srgbClr val="C09C00"/>
                </a:solidFill>
                <a:ea typeface="ＭＳ Ｐゴシック" panose="020B0600070205080204" pitchFamily="34" charset="-128"/>
              </a:rPr>
              <a:t>|</a:t>
            </a:r>
            <a:r>
              <a:rPr lang="en-US" altLang="en-US" dirty="0">
                <a:solidFill>
                  <a:schemeClr val="tx2"/>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(x, 0, y) </a:t>
            </a:r>
            <a:r>
              <a:rPr lang="en-US" altLang="en-US" dirty="0">
                <a:solidFill>
                  <a:srgbClr val="C09C00"/>
                </a:solidFill>
                <a:ea typeface="ＭＳ Ｐゴシック" panose="020B0600070205080204" pitchFamily="34" charset="-128"/>
              </a:rPr>
              <a:t>-&gt; </a:t>
            </a:r>
            <a:r>
              <a:rPr lang="en-US" altLang="en-US" dirty="0">
                <a:solidFill>
                  <a:srgbClr val="0000FF"/>
                </a:solidFill>
                <a:ea typeface="ＭＳ Ｐゴシック" panose="020B0600070205080204" pitchFamily="34" charset="-128"/>
              </a:rPr>
              <a:t>(x, y)</a:t>
            </a:r>
          </a:p>
          <a:p>
            <a:pPr eaLnBrk="1" hangingPunct="1">
              <a:lnSpc>
                <a:spcPct val="120000"/>
              </a:lnSpc>
              <a:buFont typeface="Wingdings" pitchFamily="2" charset="2"/>
              <a:buNone/>
            </a:pPr>
            <a:r>
              <a:rPr lang="en-US" altLang="en-US" dirty="0">
                <a:solidFill>
                  <a:schemeClr val="accent2"/>
                </a:solidFill>
                <a:ea typeface="ＭＳ Ｐゴシック" panose="020B0600070205080204" pitchFamily="34" charset="-128"/>
              </a:rPr>
              <a:t>  </a:t>
            </a:r>
            <a:r>
              <a:rPr lang="en-US" altLang="en-US" dirty="0">
                <a:solidFill>
                  <a:srgbClr val="C09C00"/>
                </a:solidFill>
                <a:ea typeface="ＭＳ Ｐゴシック" panose="020B0600070205080204" pitchFamily="34" charset="-128"/>
              </a:rPr>
              <a:t>|</a:t>
            </a:r>
            <a:r>
              <a:rPr lang="en-US" altLang="en-US" dirty="0">
                <a:solidFill>
                  <a:schemeClr val="tx2"/>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(x, y, _) </a:t>
            </a:r>
            <a:r>
              <a:rPr lang="en-US" altLang="en-US" dirty="0">
                <a:solidFill>
                  <a:srgbClr val="C09C00"/>
                </a:solidFill>
                <a:ea typeface="ＭＳ Ｐゴシック" panose="020B0600070205080204" pitchFamily="34" charset="-128"/>
              </a:rPr>
              <a:t>-&gt; </a:t>
            </a:r>
            <a:r>
              <a:rPr lang="en-US" altLang="en-US" dirty="0">
                <a:solidFill>
                  <a:srgbClr val="0000FF"/>
                </a:solidFill>
                <a:ea typeface="ＭＳ Ｐゴシック" panose="020B0600070205080204" pitchFamily="34" charset="-128"/>
              </a:rPr>
              <a:t>(x, y);;</a:t>
            </a:r>
          </a:p>
          <a:p>
            <a:pPr eaLnBrk="1" hangingPunct="1">
              <a:lnSpc>
                <a:spcPct val="120000"/>
              </a:lnSpc>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a:t>
            </a:r>
            <a:r>
              <a:rPr lang="en-US" altLang="en-US" dirty="0" err="1">
                <a:ea typeface="ＭＳ Ｐゴシック" panose="020B0600070205080204" pitchFamily="34" charset="-128"/>
              </a:rPr>
              <a:t>triple_to_pair</a:t>
            </a:r>
            <a:r>
              <a:rPr lang="en-US" altLang="en-US" dirty="0">
                <a:ea typeface="ＭＳ Ｐゴシック" panose="020B0600070205080204" pitchFamily="34" charset="-128"/>
              </a:rPr>
              <a:t> : int * int * int -&gt; int * int = &lt;fun&gt;</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3">
            <a:extLst>
              <a:ext uri="{FF2B5EF4-FFF2-40B4-BE49-F238E27FC236}">
                <a16:creationId xmlns:a16="http://schemas.microsoft.com/office/drawing/2014/main" id="{7FA56E60-2CC8-ED9A-1073-B932A37D79C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0BF79C2-7526-BF40-9BB0-4A9FDBFCD23D}" type="datetime1">
              <a:rPr lang="en-US" altLang="en-US" sz="1400" smtClean="0"/>
              <a:pPr>
                <a:spcBef>
                  <a:spcPct val="0"/>
                </a:spcBef>
                <a:buClrTx/>
                <a:buSzTx/>
                <a:buFontTx/>
                <a:buNone/>
              </a:pPr>
              <a:t>9/1/26</a:t>
            </a:fld>
            <a:endParaRPr lang="en-US" altLang="en-US" sz="1400"/>
          </a:p>
        </p:txBody>
      </p:sp>
      <p:sp>
        <p:nvSpPr>
          <p:cNvPr id="28674" name="Slide Number Placeholder 5">
            <a:extLst>
              <a:ext uri="{FF2B5EF4-FFF2-40B4-BE49-F238E27FC236}">
                <a16:creationId xmlns:a16="http://schemas.microsoft.com/office/drawing/2014/main" id="{07976ACA-E1C6-CC73-6196-D8D1F85DB89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EF6C8A0-7089-D445-B11D-B236F6D0C727}" type="slidenum">
              <a:rPr lang="en-US" altLang="en-US" sz="1400" smtClean="0"/>
              <a:pPr>
                <a:spcBef>
                  <a:spcPct val="0"/>
                </a:spcBef>
                <a:buClrTx/>
                <a:buSzTx/>
                <a:buFontTx/>
                <a:buNone/>
              </a:pPr>
              <a:t>17</a:t>
            </a:fld>
            <a:endParaRPr lang="en-US" altLang="en-US" sz="1400"/>
          </a:p>
        </p:txBody>
      </p:sp>
      <p:sp>
        <p:nvSpPr>
          <p:cNvPr id="28675" name="Rectangle 4">
            <a:extLst>
              <a:ext uri="{FF2B5EF4-FFF2-40B4-BE49-F238E27FC236}">
                <a16:creationId xmlns:a16="http://schemas.microsoft.com/office/drawing/2014/main" id="{1474DB31-7070-5132-0A5E-48FD41B2B84A}"/>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Save the Environment!</a:t>
            </a:r>
          </a:p>
        </p:txBody>
      </p:sp>
      <p:sp>
        <p:nvSpPr>
          <p:cNvPr id="28676" name="Rectangle 5">
            <a:extLst>
              <a:ext uri="{FF2B5EF4-FFF2-40B4-BE49-F238E27FC236}">
                <a16:creationId xmlns:a16="http://schemas.microsoft.com/office/drawing/2014/main" id="{ACEAE396-4FDA-C878-0E21-3AE895994AE8}"/>
              </a:ext>
            </a:extLst>
          </p:cNvPr>
          <p:cNvSpPr>
            <a:spLocks noGrp="1" noChangeArrowheads="1"/>
          </p:cNvSpPr>
          <p:nvPr>
            <p:ph type="body" idx="1"/>
          </p:nvPr>
        </p:nvSpPr>
        <p:spPr/>
        <p:txBody>
          <a:bodyPr/>
          <a:lstStyle/>
          <a:p>
            <a:pPr eaLnBrk="1" hangingPunct="1">
              <a:lnSpc>
                <a:spcPct val="110000"/>
              </a:lnSpc>
            </a:pPr>
            <a:r>
              <a:rPr lang="en-US" altLang="en-US" dirty="0">
                <a:ea typeface="ＭＳ Ｐゴシック" panose="020B0600070205080204" pitchFamily="34" charset="-128"/>
              </a:rPr>
              <a:t>A </a:t>
            </a:r>
            <a:r>
              <a:rPr lang="en-US" altLang="en-US" i="1" dirty="0">
                <a:solidFill>
                  <a:srgbClr val="0000FF"/>
                </a:solidFill>
                <a:ea typeface="ＭＳ Ｐゴシック" panose="020B0600070205080204" pitchFamily="34" charset="-128"/>
              </a:rPr>
              <a:t>closure</a:t>
            </a:r>
            <a:r>
              <a:rPr lang="en-US" altLang="en-US" dirty="0">
                <a:ea typeface="ＭＳ Ｐゴシック" panose="020B0600070205080204" pitchFamily="34" charset="-128"/>
              </a:rPr>
              <a:t> is a pair of an association of a pattern (e.g. </a:t>
            </a:r>
            <a:r>
              <a:rPr lang="en-US" altLang="en-US" dirty="0">
                <a:solidFill>
                  <a:srgbClr val="0000FF"/>
                </a:solidFill>
                <a:ea typeface="ＭＳ Ｐゴシック" panose="020B0600070205080204" pitchFamily="34" charset="-128"/>
              </a:rPr>
              <a:t>(v1,…,</a:t>
            </a:r>
            <a:r>
              <a:rPr lang="en-US" altLang="en-US" dirty="0" err="1">
                <a:solidFill>
                  <a:srgbClr val="0000FF"/>
                </a:solidFill>
                <a:ea typeface="ＭＳ Ｐゴシック" panose="020B0600070205080204" pitchFamily="34" charset="-128"/>
              </a:rPr>
              <a:t>vn</a:t>
            </a:r>
            <a:r>
              <a:rPr lang="en-US" altLang="en-US" dirty="0">
                <a:solidFill>
                  <a:srgbClr val="0000FF"/>
                </a:solidFill>
                <a:ea typeface="ＭＳ Ｐゴシック" panose="020B0600070205080204" pitchFamily="34" charset="-128"/>
              </a:rPr>
              <a:t>) </a:t>
            </a:r>
            <a:r>
              <a:rPr lang="en-US" altLang="en-US" dirty="0">
                <a:ea typeface="ＭＳ Ｐゴシック" panose="020B0600070205080204" pitchFamily="34" charset="-128"/>
              </a:rPr>
              <a:t>giving the input variables) with an expression (the function body) and an environment, written:</a:t>
            </a:r>
          </a:p>
          <a:p>
            <a:pPr algn="ctr" eaLnBrk="1" hangingPunct="1">
              <a:lnSpc>
                <a:spcPct val="110000"/>
              </a:lnSpc>
              <a:buFont typeface="Wingdings" pitchFamily="2" charset="2"/>
              <a:buNone/>
            </a:pPr>
            <a:r>
              <a:rPr lang="en-US" altLang="en-US" dirty="0">
                <a:solidFill>
                  <a:srgbClr val="0000FF"/>
                </a:solidFill>
                <a:ea typeface="ＭＳ Ｐゴシック" panose="020B0600070205080204" pitchFamily="34" charset="-128"/>
              </a:rPr>
              <a:t>&lt; (v1,…,</a:t>
            </a:r>
            <a:r>
              <a:rPr lang="en-US" altLang="en-US" dirty="0" err="1">
                <a:solidFill>
                  <a:srgbClr val="0000FF"/>
                </a:solidFill>
                <a:ea typeface="ＭＳ Ｐゴシック" panose="020B0600070205080204" pitchFamily="34" charset="-128"/>
              </a:rPr>
              <a:t>vn</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exp,  &gt;</a:t>
            </a:r>
            <a:endParaRPr lang="en-US" altLang="en-US" dirty="0">
              <a:solidFill>
                <a:srgbClr val="0000FF"/>
              </a:solidFill>
              <a:ea typeface="ＭＳ Ｐゴシック" panose="020B0600070205080204" pitchFamily="34" charset="-128"/>
            </a:endParaRPr>
          </a:p>
          <a:p>
            <a:pPr eaLnBrk="1" hangingPunct="1">
              <a:lnSpc>
                <a:spcPct val="110000"/>
              </a:lnSpc>
            </a:pPr>
            <a:r>
              <a:rPr lang="en-US" altLang="en-US" dirty="0">
                <a:ea typeface="ＭＳ Ｐゴシック" panose="020B0600070205080204" pitchFamily="34" charset="-128"/>
              </a:rPr>
              <a:t>Where </a:t>
            </a:r>
            <a:r>
              <a:rPr lang="en-US" altLang="en-US" dirty="0">
                <a:solidFill>
                  <a:srgbClr val="0000FF"/>
                </a:solidFill>
                <a:ea typeface="ＭＳ Ｐゴシック" panose="020B0600070205080204" pitchFamily="34" charset="-128"/>
                <a:sym typeface="Symbol" pitchFamily="2" charset="2"/>
              </a:rPr>
              <a:t> </a:t>
            </a:r>
            <a:r>
              <a:rPr lang="en-US" altLang="en-US" dirty="0">
                <a:ea typeface="ＭＳ Ｐゴシック" panose="020B0600070205080204" pitchFamily="34" charset="-128"/>
                <a:sym typeface="Symbol" pitchFamily="2" charset="2"/>
              </a:rPr>
              <a:t>is the environment in effect when the function</a:t>
            </a:r>
            <a:r>
              <a:rPr lang="en-US" altLang="en-US" dirty="0">
                <a:solidFill>
                  <a:schemeClr val="folHlink"/>
                </a:solidFill>
                <a:ea typeface="ＭＳ Ｐゴシック" panose="020B0600070205080204" pitchFamily="34" charset="-128"/>
                <a:sym typeface="Symbol" pitchFamily="2" charset="2"/>
              </a:rPr>
              <a:t> </a:t>
            </a:r>
            <a:r>
              <a:rPr lang="en-US" altLang="en-US" dirty="0">
                <a:ea typeface="ＭＳ Ｐゴシック" panose="020B0600070205080204" pitchFamily="34" charset="-128"/>
                <a:sym typeface="Symbol" pitchFamily="2" charset="2"/>
              </a:rPr>
              <a:t>is defined (for a simple function)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Date Placeholder 3">
            <a:extLst>
              <a:ext uri="{FF2B5EF4-FFF2-40B4-BE49-F238E27FC236}">
                <a16:creationId xmlns:a16="http://schemas.microsoft.com/office/drawing/2014/main" id="{8D98CB4B-0475-9BD4-75EE-1C20CF1E0F7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719E8FB-68AE-C44B-A6D0-5533321528BF}" type="datetime1">
              <a:rPr lang="en-US" altLang="en-US" sz="1400" smtClean="0"/>
              <a:pPr>
                <a:spcBef>
                  <a:spcPct val="0"/>
                </a:spcBef>
                <a:buClrTx/>
                <a:buSzTx/>
                <a:buFontTx/>
                <a:buNone/>
              </a:pPr>
              <a:t>9/1/26</a:t>
            </a:fld>
            <a:endParaRPr lang="en-US" altLang="en-US" sz="1400"/>
          </a:p>
        </p:txBody>
      </p:sp>
      <p:sp>
        <p:nvSpPr>
          <p:cNvPr id="29698" name="Slide Number Placeholder 5">
            <a:extLst>
              <a:ext uri="{FF2B5EF4-FFF2-40B4-BE49-F238E27FC236}">
                <a16:creationId xmlns:a16="http://schemas.microsoft.com/office/drawing/2014/main" id="{413BC429-3E38-DE96-664A-67FE66E8E9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5368FBA-6511-B645-8C4F-CE873E5D4FB7}" type="slidenum">
              <a:rPr lang="en-US" altLang="en-US" sz="1400" smtClean="0"/>
              <a:pPr>
                <a:spcBef>
                  <a:spcPct val="0"/>
                </a:spcBef>
                <a:buClrTx/>
                <a:buSzTx/>
                <a:buFontTx/>
                <a:buNone/>
              </a:pPr>
              <a:t>18</a:t>
            </a:fld>
            <a:endParaRPr lang="en-US" altLang="en-US" sz="1400"/>
          </a:p>
        </p:txBody>
      </p:sp>
      <p:sp>
        <p:nvSpPr>
          <p:cNvPr id="29699" name="Rectangle 2">
            <a:extLst>
              <a:ext uri="{FF2B5EF4-FFF2-40B4-BE49-F238E27FC236}">
                <a16:creationId xmlns:a16="http://schemas.microsoft.com/office/drawing/2014/main" id="{00AFA2E4-74E0-ACAC-6612-A50AA1EDD501}"/>
              </a:ext>
            </a:extLst>
          </p:cNvPr>
          <p:cNvSpPr>
            <a:spLocks noGrp="1" noChangeArrowheads="1"/>
          </p:cNvSpPr>
          <p:nvPr>
            <p:ph type="title"/>
          </p:nvPr>
        </p:nvSpPr>
        <p:spPr/>
        <p:txBody>
          <a:bodyPr/>
          <a:lstStyle/>
          <a:p>
            <a:pPr eaLnBrk="1" hangingPunct="1">
              <a:lnSpc>
                <a:spcPct val="110000"/>
              </a:lnSpc>
            </a:pPr>
            <a:r>
              <a:rPr lang="en-US" altLang="en-US">
                <a:ea typeface="ＭＳ Ｐゴシック" panose="020B0600070205080204" pitchFamily="34" charset="-128"/>
              </a:rPr>
              <a:t>Closure for plus_pair</a:t>
            </a:r>
          </a:p>
        </p:txBody>
      </p:sp>
      <p:sp>
        <p:nvSpPr>
          <p:cNvPr id="29700" name="Rectangle 3">
            <a:extLst>
              <a:ext uri="{FF2B5EF4-FFF2-40B4-BE49-F238E27FC236}">
                <a16:creationId xmlns:a16="http://schemas.microsoft.com/office/drawing/2014/main" id="{8D13F10B-6B87-CCD1-0DBB-06BBC79840A4}"/>
              </a:ext>
            </a:extLst>
          </p:cNvPr>
          <p:cNvSpPr>
            <a:spLocks noGrp="1" noChangeArrowheads="1"/>
          </p:cNvSpPr>
          <p:nvPr>
            <p:ph type="body" idx="1"/>
          </p:nvPr>
        </p:nvSpPr>
        <p:spPr/>
        <p:txBody>
          <a:bodyPr/>
          <a:lstStyle/>
          <a:p>
            <a:pPr eaLnBrk="1" hangingPunct="1">
              <a:lnSpc>
                <a:spcPct val="130000"/>
              </a:lnSpc>
            </a:pPr>
            <a:r>
              <a:rPr lang="en-US" altLang="en-US">
                <a:ea typeface="ＭＳ Ｐゴシック" panose="020B0600070205080204" pitchFamily="34" charset="-128"/>
              </a:rPr>
              <a:t>Assume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plus_pair </a:t>
            </a:r>
            <a:r>
              <a:rPr lang="en-US" altLang="en-US">
                <a:ea typeface="ＭＳ Ｐゴシック" panose="020B0600070205080204" pitchFamily="34" charset="-128"/>
                <a:sym typeface="Symbol" pitchFamily="2" charset="2"/>
              </a:rPr>
              <a:t>was the environment just before </a:t>
            </a:r>
            <a:r>
              <a:rPr lang="en-US" altLang="en-US">
                <a:solidFill>
                  <a:srgbClr val="0000FF"/>
                </a:solidFill>
                <a:ea typeface="ＭＳ Ｐゴシック" panose="020B0600070205080204" pitchFamily="34" charset="-128"/>
              </a:rPr>
              <a:t>plus_pair</a:t>
            </a:r>
            <a:r>
              <a:rPr lang="en-US" altLang="en-US">
                <a:ea typeface="ＭＳ Ｐゴシック" panose="020B0600070205080204" pitchFamily="34" charset="-128"/>
                <a:sym typeface="Symbol" pitchFamily="2" charset="2"/>
              </a:rPr>
              <a:t> defined</a:t>
            </a:r>
            <a:endParaRPr lang="en-US" altLang="en-US">
              <a:ea typeface="ＭＳ Ｐゴシック" panose="020B0600070205080204" pitchFamily="34" charset="-128"/>
            </a:endParaRPr>
          </a:p>
          <a:p>
            <a:pPr eaLnBrk="1" hangingPunct="1">
              <a:lnSpc>
                <a:spcPct val="130000"/>
              </a:lnSpc>
            </a:pPr>
            <a:r>
              <a:rPr lang="en-US" altLang="en-US">
                <a:ea typeface="ＭＳ Ｐゴシック" panose="020B0600070205080204" pitchFamily="34" charset="-128"/>
              </a:rPr>
              <a:t>Closure for </a:t>
            </a:r>
            <a:r>
              <a:rPr lang="en-US" altLang="en-US">
                <a:solidFill>
                  <a:srgbClr val="0000FF"/>
                </a:solidFill>
                <a:ea typeface="ＭＳ Ｐゴシック" panose="020B0600070205080204" pitchFamily="34" charset="-128"/>
              </a:rPr>
              <a:t>fun (n,m) </a:t>
            </a:r>
            <a:r>
              <a:rPr lang="en-US" altLang="en-US">
                <a:solidFill>
                  <a:srgbClr val="0000FF"/>
                </a:solidFill>
                <a:ea typeface="ＭＳ Ｐゴシック" panose="020B0600070205080204" pitchFamily="34" charset="-128"/>
                <a:sym typeface="Symbol" pitchFamily="2" charset="2"/>
              </a:rPr>
              <a:t>-&gt; n</a:t>
            </a:r>
            <a:r>
              <a:rPr lang="en-US" altLang="en-US">
                <a:solidFill>
                  <a:srgbClr val="0000FF"/>
                </a:solidFill>
                <a:ea typeface="ＭＳ Ｐゴシック" panose="020B0600070205080204" pitchFamily="34" charset="-128"/>
              </a:rPr>
              <a:t> + m</a:t>
            </a:r>
            <a:r>
              <a:rPr lang="en-US" altLang="en-US">
                <a:ea typeface="ＭＳ Ｐゴシック" panose="020B0600070205080204" pitchFamily="34" charset="-128"/>
              </a:rPr>
              <a:t>:</a:t>
            </a:r>
          </a:p>
          <a:p>
            <a:pPr algn="ctr" eaLnBrk="1" hangingPunct="1">
              <a:lnSpc>
                <a:spcPct val="130000"/>
              </a:lnSpc>
              <a:buFont typeface="Wingdings" pitchFamily="2" charset="2"/>
              <a:buNone/>
            </a:pPr>
            <a:r>
              <a:rPr lang="en-US" altLang="en-US">
                <a:solidFill>
                  <a:srgbClr val="0000FF"/>
                </a:solidFill>
                <a:ea typeface="ＭＳ Ｐゴシック" panose="020B0600070205080204" pitchFamily="34" charset="-128"/>
              </a:rPr>
              <a:t>&lt;(n,m) </a:t>
            </a:r>
            <a:r>
              <a:rPr lang="en-US" altLang="en-US">
                <a:solidFill>
                  <a:srgbClr val="0000FF"/>
                </a:solidFill>
                <a:ea typeface="ＭＳ Ｐゴシック" panose="020B0600070205080204" pitchFamily="34" charset="-128"/>
                <a:sym typeface="Symbol" pitchFamily="2" charset="2"/>
              </a:rPr>
              <a:t> n</a:t>
            </a:r>
            <a:r>
              <a:rPr lang="en-US" altLang="en-US">
                <a:solidFill>
                  <a:srgbClr val="0000FF"/>
                </a:solidFill>
                <a:ea typeface="ＭＳ Ｐゴシック" panose="020B0600070205080204" pitchFamily="34" charset="-128"/>
              </a:rPr>
              <a:t> + m,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plus_pair</a:t>
            </a:r>
            <a:r>
              <a:rPr lang="en-US" altLang="en-US">
                <a:solidFill>
                  <a:srgbClr val="0000FF"/>
                </a:solidFill>
                <a:ea typeface="ＭＳ Ｐゴシック" panose="020B0600070205080204" pitchFamily="34" charset="-128"/>
                <a:sym typeface="Symbol" pitchFamily="2" charset="2"/>
              </a:rPr>
              <a:t>&gt;</a:t>
            </a:r>
          </a:p>
          <a:p>
            <a:pPr eaLnBrk="1" hangingPunct="1">
              <a:lnSpc>
                <a:spcPct val="130000"/>
              </a:lnSpc>
            </a:pPr>
            <a:r>
              <a:rPr lang="en-US" altLang="en-US">
                <a:ea typeface="ＭＳ Ｐゴシック" panose="020B0600070205080204" pitchFamily="34" charset="-128"/>
              </a:rPr>
              <a:t>Environment just after </a:t>
            </a:r>
            <a:r>
              <a:rPr lang="en-US" altLang="en-US">
                <a:solidFill>
                  <a:schemeClr val="tx2"/>
                </a:solidFill>
                <a:ea typeface="ＭＳ Ｐゴシック" panose="020B0600070205080204" pitchFamily="34" charset="-128"/>
              </a:rPr>
              <a:t>plus_pair</a:t>
            </a:r>
            <a:r>
              <a:rPr lang="en-US" altLang="en-US">
                <a:ea typeface="ＭＳ Ｐゴシック" panose="020B0600070205080204" pitchFamily="34" charset="-128"/>
              </a:rPr>
              <a:t> defined:</a:t>
            </a:r>
          </a:p>
          <a:p>
            <a:pPr algn="ctr" eaLnBrk="1" hangingPunct="1">
              <a:lnSpc>
                <a:spcPct val="13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{plus_pair  </a:t>
            </a:r>
            <a:r>
              <a:rPr lang="en-US" altLang="en-US">
                <a:solidFill>
                  <a:srgbClr val="0000FF"/>
                </a:solidFill>
                <a:ea typeface="ＭＳ Ｐゴシック" panose="020B0600070205080204" pitchFamily="34" charset="-128"/>
              </a:rPr>
              <a:t>&lt;(n,m) </a:t>
            </a:r>
            <a:r>
              <a:rPr lang="en-US" altLang="en-US">
                <a:solidFill>
                  <a:srgbClr val="0000FF"/>
                </a:solidFill>
                <a:ea typeface="ＭＳ Ｐゴシック" panose="020B0600070205080204" pitchFamily="34" charset="-128"/>
                <a:sym typeface="Symbol" pitchFamily="2" charset="2"/>
              </a:rPr>
              <a:t> n</a:t>
            </a:r>
            <a:r>
              <a:rPr lang="en-US" altLang="en-US">
                <a:solidFill>
                  <a:srgbClr val="0000FF"/>
                </a:solidFill>
                <a:ea typeface="ＭＳ Ｐゴシック" panose="020B0600070205080204" pitchFamily="34" charset="-128"/>
              </a:rPr>
              <a:t> + m, </a:t>
            </a:r>
            <a:r>
              <a:rPr lang="en-US" altLang="en-US">
                <a:solidFill>
                  <a:srgbClr val="0000FF"/>
                </a:solidFill>
                <a:ea typeface="ＭＳ Ｐゴシック" panose="020B0600070205080204" pitchFamily="34" charset="-128"/>
                <a:sym typeface="Symbol" pitchFamily="2" charset="2"/>
              </a:rPr>
              <a:t></a:t>
            </a:r>
            <a:r>
              <a:rPr lang="en-US" altLang="en-US" sz="4000" baseline="-25000">
                <a:solidFill>
                  <a:srgbClr val="0000FF"/>
                </a:solidFill>
                <a:ea typeface="ＭＳ Ｐゴシック" panose="020B0600070205080204" pitchFamily="34" charset="-128"/>
                <a:sym typeface="Symbol" pitchFamily="2" charset="2"/>
              </a:rPr>
              <a:t>plus_pair </a:t>
            </a:r>
            <a:r>
              <a:rPr lang="en-US" altLang="en-US">
                <a:solidFill>
                  <a:srgbClr val="0000FF"/>
                </a:solidFill>
                <a:ea typeface="ＭＳ Ｐゴシック" panose="020B0600070205080204" pitchFamily="34" charset="-128"/>
                <a:sym typeface="Symbol" pitchFamily="2" charset="2"/>
              </a:rPr>
              <a:t>&gt;} + </a:t>
            </a:r>
            <a:r>
              <a:rPr lang="en-US" altLang="en-US" sz="4000" baseline="-25000">
                <a:solidFill>
                  <a:srgbClr val="0000FF"/>
                </a:solidFill>
                <a:ea typeface="ＭＳ Ｐゴシック" panose="020B0600070205080204" pitchFamily="34" charset="-128"/>
                <a:sym typeface="Symbol" pitchFamily="2" charset="2"/>
              </a:rPr>
              <a:t>plus_pair</a:t>
            </a:r>
            <a:endParaRPr lang="en-US" altLang="en-US">
              <a:solidFill>
                <a:srgbClr val="0000FF"/>
              </a:solidFill>
              <a:ea typeface="ＭＳ Ｐゴシック" panose="020B0600070205080204" pitchFamily="34" charset="-128"/>
              <a:sym typeface="Symbol" pitchFamily="2" charset="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A07D6647-B113-3F8A-200C-58D112F30741}"/>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declarations (1 of 2)</a:t>
            </a:r>
          </a:p>
        </p:txBody>
      </p:sp>
      <p:sp>
        <p:nvSpPr>
          <p:cNvPr id="30722" name="Content Placeholder 2">
            <a:extLst>
              <a:ext uri="{FF2B5EF4-FFF2-40B4-BE49-F238E27FC236}">
                <a16:creationId xmlns:a16="http://schemas.microsoft.com/office/drawing/2014/main" id="{16525392-1089-7C41-3C22-04780A218A48}"/>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endParaRPr lang="en-US" altLang="en-US">
              <a:ea typeface="ＭＳ Ｐゴシック" panose="020B0600070205080204" pitchFamily="34" charset="-128"/>
            </a:endParaRPr>
          </a:p>
          <a:p>
            <a:r>
              <a:rPr lang="en-US" altLang="en-US">
                <a:ea typeface="ＭＳ Ｐゴシック" panose="020B0600070205080204" pitchFamily="34" charset="-128"/>
              </a:rPr>
              <a:t>To evaluate a (simple) declaration </a:t>
            </a:r>
            <a:r>
              <a:rPr lang="en-US" altLang="en-US">
                <a:solidFill>
                  <a:srgbClr val="0000FF"/>
                </a:solidFill>
                <a:ea typeface="ＭＳ Ｐゴシック" panose="020B0600070205080204" pitchFamily="34" charset="-128"/>
              </a:rPr>
              <a:t>let x = e</a:t>
            </a:r>
            <a:endParaRPr lang="en-US" altLang="en-US">
              <a:ea typeface="ＭＳ Ｐゴシック" panose="020B0600070205080204" pitchFamily="34" charset="-128"/>
            </a:endParaRPr>
          </a:p>
          <a:p>
            <a:pPr lvl="1"/>
            <a:r>
              <a:rPr lang="en-US" altLang="en-US">
                <a:ea typeface="ＭＳ Ｐゴシック" panose="020B0600070205080204" pitchFamily="34" charset="-128"/>
              </a:rPr>
              <a:t>Evaluate expression </a:t>
            </a:r>
            <a:r>
              <a:rPr lang="en-US" altLang="en-US">
                <a:solidFill>
                  <a:srgbClr val="0000FF"/>
                </a:solidFill>
                <a:ea typeface="ＭＳ Ｐゴシック" panose="020B0600070205080204" pitchFamily="34" charset="-128"/>
              </a:rPr>
              <a:t>e </a:t>
            </a:r>
            <a:r>
              <a:rPr lang="en-US" altLang="en-US">
                <a:ea typeface="ＭＳ Ｐゴシック" panose="020B0600070205080204" pitchFamily="34" charset="-128"/>
              </a:rPr>
              <a:t>in </a:t>
            </a:r>
            <a:r>
              <a:rPr lang="en-US" altLang="en-US">
                <a:solidFill>
                  <a:srgbClr val="0000FF"/>
                </a:solidFill>
                <a:ea typeface="ＭＳ Ｐゴシック" panose="020B0600070205080204" pitchFamily="34" charset="-128"/>
                <a:sym typeface="Symbol" pitchFamily="2" charset="2"/>
              </a:rPr>
              <a:t> </a:t>
            </a:r>
            <a:r>
              <a:rPr lang="en-US" altLang="en-US">
                <a:solidFill>
                  <a:srgbClr val="000000"/>
                </a:solidFill>
                <a:ea typeface="ＭＳ Ｐゴシック" panose="020B0600070205080204" pitchFamily="34" charset="-128"/>
                <a:sym typeface="Symbol" pitchFamily="2" charset="2"/>
              </a:rPr>
              <a:t>to value </a:t>
            </a:r>
            <a:r>
              <a:rPr lang="en-US" altLang="en-US">
                <a:solidFill>
                  <a:srgbClr val="0000FF"/>
                </a:solidFill>
                <a:ea typeface="ＭＳ Ｐゴシック" panose="020B0600070205080204" pitchFamily="34" charset="-128"/>
                <a:sym typeface="Symbol" pitchFamily="2" charset="2"/>
              </a:rPr>
              <a:t>v</a:t>
            </a:r>
          </a:p>
          <a:p>
            <a:pPr lvl="1"/>
            <a:r>
              <a:rPr lang="en-US" altLang="en-US">
                <a:solidFill>
                  <a:srgbClr val="000000"/>
                </a:solidFill>
                <a:ea typeface="ＭＳ Ｐゴシック" panose="020B0600070205080204" pitchFamily="34" charset="-128"/>
              </a:rPr>
              <a:t>Update </a:t>
            </a:r>
            <a:r>
              <a:rPr lang="en-US" altLang="en-US">
                <a:solidFill>
                  <a:srgbClr val="0000FF"/>
                </a:solidFill>
                <a:ea typeface="ＭＳ Ｐゴシック" panose="020B0600070205080204" pitchFamily="34" charset="-128"/>
                <a:sym typeface="Symbol" pitchFamily="2" charset="2"/>
              </a:rPr>
              <a:t></a:t>
            </a:r>
            <a:r>
              <a:rPr lang="en-US" altLang="en-US">
                <a:solidFill>
                  <a:srgbClr val="000000"/>
                </a:solidFill>
                <a:ea typeface="ＭＳ Ｐゴシック" panose="020B0600070205080204" pitchFamily="34" charset="-128"/>
              </a:rPr>
              <a:t> with x </a:t>
            </a:r>
            <a:r>
              <a:rPr lang="en-US" altLang="en-US">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a:t>
            </a:r>
            <a:r>
              <a:rPr lang="en-US" altLang="en-US">
                <a:solidFill>
                  <a:srgbClr val="000000"/>
                </a:solidFill>
                <a:ea typeface="ＭＳ Ｐゴシック" panose="020B0600070205080204" pitchFamily="34" charset="-128"/>
              </a:rPr>
              <a:t>v:  </a:t>
            </a:r>
            <a:r>
              <a:rPr lang="en-US" altLang="en-US">
                <a:solidFill>
                  <a:srgbClr val="0000FF"/>
                </a:solidFill>
                <a:ea typeface="ＭＳ Ｐゴシック" panose="020B0600070205080204" pitchFamily="34" charset="-128"/>
              </a:rPr>
              <a:t>{x </a:t>
            </a:r>
            <a:r>
              <a:rPr lang="en-US" altLang="en-US">
                <a:solidFill>
                  <a:srgbClr val="0000FF"/>
                </a:solidFill>
                <a:ea typeface="ＭＳ Ｐゴシック" panose="020B0600070205080204" pitchFamily="34" charset="-128"/>
                <a:sym typeface="Symbol" pitchFamily="2" charset="2"/>
              </a:rPr>
              <a:t> v} + </a:t>
            </a:r>
          </a:p>
          <a:p>
            <a:pPr lvl="1"/>
            <a:endParaRPr lang="en-US" altLang="en-US">
              <a:solidFill>
                <a:srgbClr val="0000FF"/>
              </a:solidFill>
              <a:ea typeface="ＭＳ Ｐゴシック" panose="020B0600070205080204" pitchFamily="34" charset="-128"/>
              <a:sym typeface="Symbol" pitchFamily="2" charset="2"/>
            </a:endParaRPr>
          </a:p>
          <a:p>
            <a:pPr>
              <a:buFont typeface="Wingdings" pitchFamily="2" charset="2"/>
              <a:buNone/>
            </a:pPr>
            <a:endParaRPr lang="en-US" altLang="en-US">
              <a:solidFill>
                <a:srgbClr val="000000"/>
              </a:solidFill>
              <a:ea typeface="ＭＳ Ｐゴシック" panose="020B0600070205080204" pitchFamily="34" charset="-128"/>
            </a:endParaRPr>
          </a:p>
        </p:txBody>
      </p:sp>
      <p:sp>
        <p:nvSpPr>
          <p:cNvPr id="30723" name="Date Placeholder 3">
            <a:extLst>
              <a:ext uri="{FF2B5EF4-FFF2-40B4-BE49-F238E27FC236}">
                <a16:creationId xmlns:a16="http://schemas.microsoft.com/office/drawing/2014/main" id="{712195C7-82F4-E382-2762-D2BC967E20C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0C6D680-CCD1-D340-9619-9BA85FE0CDC6}" type="datetime1">
              <a:rPr lang="en-US" altLang="en-US" sz="1400" smtClean="0"/>
              <a:pPr>
                <a:spcBef>
                  <a:spcPct val="0"/>
                </a:spcBef>
                <a:buClrTx/>
                <a:buSzTx/>
                <a:buFontTx/>
                <a:buNone/>
              </a:pPr>
              <a:t>9/1/26</a:t>
            </a:fld>
            <a:endParaRPr lang="en-US" altLang="en-US" sz="1400"/>
          </a:p>
        </p:txBody>
      </p:sp>
      <p:sp>
        <p:nvSpPr>
          <p:cNvPr id="30724" name="Slide Number Placeholder 4">
            <a:extLst>
              <a:ext uri="{FF2B5EF4-FFF2-40B4-BE49-F238E27FC236}">
                <a16:creationId xmlns:a16="http://schemas.microsoft.com/office/drawing/2014/main" id="{E4C00FA5-A111-0291-0721-7CFD1ABB7F1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5973BE0-A9D9-D04B-A916-10CEDBC3B95E}" type="slidenum">
              <a:rPr lang="en-US" altLang="en-US" sz="1400" smtClean="0"/>
              <a:pPr>
                <a:spcBef>
                  <a:spcPct val="0"/>
                </a:spcBef>
                <a:buClrTx/>
                <a:buSzTx/>
                <a:buFontTx/>
                <a:buNone/>
              </a:pPr>
              <a:t>19</a:t>
            </a:fld>
            <a:endParaRPr lang="en-US" alt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Date Placeholder 3">
            <a:extLst>
              <a:ext uri="{FF2B5EF4-FFF2-40B4-BE49-F238E27FC236}">
                <a16:creationId xmlns:a16="http://schemas.microsoft.com/office/drawing/2014/main" id="{DF0F717A-D68D-2D9F-CD73-12CBDAD567C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121EC14-4813-A944-BC10-E88E58BFE8A3}" type="datetime1">
              <a:rPr lang="en-US" altLang="en-US" sz="1400" smtClean="0"/>
              <a:pPr>
                <a:spcBef>
                  <a:spcPct val="0"/>
                </a:spcBef>
                <a:buClrTx/>
                <a:buSzTx/>
                <a:buFontTx/>
                <a:buNone/>
              </a:pPr>
              <a:t>9/1/26</a:t>
            </a:fld>
            <a:endParaRPr lang="en-US" altLang="en-US" sz="1400"/>
          </a:p>
        </p:txBody>
      </p:sp>
      <p:sp>
        <p:nvSpPr>
          <p:cNvPr id="16386" name="Slide Number Placeholder 5">
            <a:extLst>
              <a:ext uri="{FF2B5EF4-FFF2-40B4-BE49-F238E27FC236}">
                <a16:creationId xmlns:a16="http://schemas.microsoft.com/office/drawing/2014/main" id="{8190708E-9117-D74D-760E-833A3653DB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19317CD-7DAA-CD43-93DB-E674B775079E}" type="slidenum">
              <a:rPr lang="en-US" altLang="en-US" sz="1400" smtClean="0"/>
              <a:pPr>
                <a:spcBef>
                  <a:spcPct val="0"/>
                </a:spcBef>
                <a:buClrTx/>
                <a:buSzTx/>
                <a:buFontTx/>
                <a:buNone/>
              </a:pPr>
              <a:t>2</a:t>
            </a:fld>
            <a:endParaRPr lang="en-US" altLang="en-US" sz="1400"/>
          </a:p>
        </p:txBody>
      </p:sp>
      <p:sp>
        <p:nvSpPr>
          <p:cNvPr id="16387" name="Rectangle 4">
            <a:extLst>
              <a:ext uri="{FF2B5EF4-FFF2-40B4-BE49-F238E27FC236}">
                <a16:creationId xmlns:a16="http://schemas.microsoft.com/office/drawing/2014/main" id="{9F858E81-2BCC-3D9A-489E-BB107F3F216E}"/>
              </a:ext>
            </a:extLst>
          </p:cNvPr>
          <p:cNvSpPr>
            <a:spLocks noGrp="1" noChangeArrowheads="1"/>
          </p:cNvSpPr>
          <p:nvPr>
            <p:ph type="title"/>
          </p:nvPr>
        </p:nvSpPr>
        <p:spPr>
          <a:xfrm>
            <a:off x="1066800" y="160338"/>
            <a:ext cx="7924800" cy="601662"/>
          </a:xfrm>
        </p:spPr>
        <p:txBody>
          <a:bodyPr/>
          <a:lstStyle/>
          <a:p>
            <a:pPr eaLnBrk="1" hangingPunct="1"/>
            <a:r>
              <a:rPr lang="en-US" altLang="en-US" sz="3200" dirty="0">
                <a:ea typeface="ＭＳ Ｐゴシック" panose="020B0600070205080204" pitchFamily="34" charset="-128"/>
              </a:rPr>
              <a:t>Functions with more than one argument, 1</a:t>
            </a:r>
          </a:p>
        </p:txBody>
      </p:sp>
      <p:sp>
        <p:nvSpPr>
          <p:cNvPr id="16388" name="Rectangle 5">
            <a:extLst>
              <a:ext uri="{FF2B5EF4-FFF2-40B4-BE49-F238E27FC236}">
                <a16:creationId xmlns:a16="http://schemas.microsoft.com/office/drawing/2014/main" id="{4A098613-3540-2BED-84F8-8267557C9108}"/>
              </a:ext>
            </a:extLst>
          </p:cNvPr>
          <p:cNvSpPr>
            <a:spLocks noGrp="1" noChangeArrowheads="1"/>
          </p:cNvSpPr>
          <p:nvPr>
            <p:ph type="body" idx="1"/>
          </p:nvPr>
        </p:nvSpPr>
        <p:spPr>
          <a:xfrm>
            <a:off x="304800" y="1219200"/>
            <a:ext cx="8839200" cy="4913313"/>
          </a:xfrm>
        </p:spPr>
        <p:txBody>
          <a:bodyPr/>
          <a:lstStyle/>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x y z = x + y + z;;</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a:t>
            </a:r>
            <a:r>
              <a:rPr lang="en-US" altLang="en-US" dirty="0" err="1">
                <a:ea typeface="ＭＳ Ｐゴシック" panose="020B0600070205080204" pitchFamily="34" charset="-128"/>
              </a:rPr>
              <a:t>add_three</a:t>
            </a:r>
            <a:r>
              <a:rPr lang="en-US" altLang="en-US" dirty="0">
                <a:ea typeface="ＭＳ Ｐゴシック" panose="020B0600070205080204" pitchFamily="34" charset="-128"/>
              </a:rPr>
              <a:t> : int -&gt; int -&gt; int -&gt; int = &lt;fun&gt;</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t =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6 3 2;;</a:t>
            </a:r>
            <a:r>
              <a:rPr lang="en-US" altLang="en-US" dirty="0">
                <a:ea typeface="ＭＳ Ｐゴシック" panose="020B0600070205080204" pitchFamily="34" charset="-128"/>
              </a:rPr>
              <a:t> </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t : int = 11</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a:t>
            </a:r>
          </a:p>
          <a:p>
            <a:pPr eaLnBrk="1" hangingPunct="1">
              <a:buFont typeface="Wingdings" pitchFamily="2" charset="2"/>
              <a:buNone/>
            </a:pPr>
            <a:r>
              <a:rPr lang="en-US" altLang="en-US" dirty="0">
                <a:solidFill>
                  <a:srgbClr val="0000FF"/>
                </a:solidFill>
                <a:ea typeface="ＭＳ Ｐゴシック" panose="020B0600070205080204" pitchFamily="34" charset="-128"/>
              </a:rPr>
              <a:t>   fun x -&gt; (fun y -&gt; (fun z -&gt; x + y + z));;</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a:t>
            </a:r>
            <a:r>
              <a:rPr lang="en-US" altLang="en-US" dirty="0" err="1">
                <a:ea typeface="ＭＳ Ｐゴシック" panose="020B0600070205080204" pitchFamily="34" charset="-128"/>
              </a:rPr>
              <a:t>add_three</a:t>
            </a:r>
            <a:r>
              <a:rPr lang="en-US" altLang="en-US" dirty="0">
                <a:ea typeface="ＭＳ Ｐゴシック" panose="020B0600070205080204" pitchFamily="34" charset="-128"/>
              </a:rPr>
              <a:t> : int -&gt; int -&gt; int -&gt; int = &lt;fun&gt;</a:t>
            </a:r>
          </a:p>
          <a:p>
            <a:pPr eaLnBrk="1" hangingPunct="1">
              <a:buFont typeface="Wingdings" pitchFamily="2" charset="2"/>
              <a:buNone/>
            </a:pPr>
            <a:endParaRPr lang="en-US" altLang="en-US" dirty="0">
              <a:ea typeface="ＭＳ Ｐゴシック" panose="020B0600070205080204" pitchFamily="34" charset="-128"/>
            </a:endParaRPr>
          </a:p>
        </p:txBody>
      </p:sp>
      <p:sp>
        <p:nvSpPr>
          <p:cNvPr id="16389" name="Rectangle 4" descr="A red box around the conclusion of the slide">
            <a:extLst>
              <a:ext uri="{FF2B5EF4-FFF2-40B4-BE49-F238E27FC236}">
                <a16:creationId xmlns:a16="http://schemas.microsoft.com/office/drawing/2014/main" id="{18F47153-B62F-0782-B74F-ABFEECE53C7A}"/>
              </a:ext>
            </a:extLst>
          </p:cNvPr>
          <p:cNvSpPr>
            <a:spLocks noChangeArrowheads="1"/>
          </p:cNvSpPr>
          <p:nvPr/>
        </p:nvSpPr>
        <p:spPr bwMode="auto">
          <a:xfrm>
            <a:off x="304800" y="5562600"/>
            <a:ext cx="7543800" cy="5334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r>
              <a:rPr lang="en-US" altLang="en-US" dirty="0">
                <a:latin typeface="Arial" panose="020B0604020202020204" pitchFamily="34" charset="0"/>
              </a:rPr>
              <a:t>Again, first is syntactic sugar for second</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A5A0B26D-12FD-02DC-ABB1-27180645612B}"/>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declarations (2 of 2)</a:t>
            </a:r>
          </a:p>
        </p:txBody>
      </p:sp>
      <p:sp>
        <p:nvSpPr>
          <p:cNvPr id="31746" name="Content Placeholder 2">
            <a:extLst>
              <a:ext uri="{FF2B5EF4-FFF2-40B4-BE49-F238E27FC236}">
                <a16:creationId xmlns:a16="http://schemas.microsoft.com/office/drawing/2014/main" id="{1B7BA29B-482F-C91D-DA5C-8BBBB6B69374}"/>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endParaRPr lang="en-US" altLang="en-US">
              <a:ea typeface="ＭＳ Ｐゴシック" panose="020B0600070205080204" pitchFamily="34" charset="-128"/>
            </a:endParaRPr>
          </a:p>
          <a:p>
            <a:r>
              <a:rPr lang="en-US" altLang="en-US">
                <a:ea typeface="ＭＳ Ｐゴシック" panose="020B0600070205080204" pitchFamily="34" charset="-128"/>
              </a:rPr>
              <a:t>To evaluate a (simple) declaration </a:t>
            </a:r>
            <a:r>
              <a:rPr lang="en-US" altLang="en-US">
                <a:solidFill>
                  <a:srgbClr val="0000FF"/>
                </a:solidFill>
                <a:ea typeface="ＭＳ Ｐゴシック" panose="020B0600070205080204" pitchFamily="34" charset="-128"/>
              </a:rPr>
              <a:t>let x = e</a:t>
            </a:r>
            <a:endParaRPr lang="en-US" altLang="en-US">
              <a:ea typeface="ＭＳ Ｐゴシック" panose="020B0600070205080204" pitchFamily="34" charset="-128"/>
            </a:endParaRPr>
          </a:p>
          <a:p>
            <a:pPr lvl="1"/>
            <a:r>
              <a:rPr lang="en-US" altLang="en-US">
                <a:ea typeface="ＭＳ Ｐゴシック" panose="020B0600070205080204" pitchFamily="34" charset="-128"/>
              </a:rPr>
              <a:t>Evaluate expression </a:t>
            </a:r>
            <a:r>
              <a:rPr lang="en-US" altLang="en-US">
                <a:solidFill>
                  <a:srgbClr val="0000FF"/>
                </a:solidFill>
                <a:ea typeface="ＭＳ Ｐゴシック" panose="020B0600070205080204" pitchFamily="34" charset="-128"/>
              </a:rPr>
              <a:t>e </a:t>
            </a:r>
            <a:r>
              <a:rPr lang="en-US" altLang="en-US">
                <a:ea typeface="ＭＳ Ｐゴシック" panose="020B0600070205080204" pitchFamily="34" charset="-128"/>
              </a:rPr>
              <a:t>in </a:t>
            </a:r>
            <a:r>
              <a:rPr lang="en-US" altLang="en-US">
                <a:solidFill>
                  <a:srgbClr val="0000FF"/>
                </a:solidFill>
                <a:ea typeface="ＭＳ Ｐゴシック" panose="020B0600070205080204" pitchFamily="34" charset="-128"/>
                <a:sym typeface="Symbol" pitchFamily="2" charset="2"/>
              </a:rPr>
              <a:t> </a:t>
            </a:r>
            <a:r>
              <a:rPr lang="en-US" altLang="en-US">
                <a:solidFill>
                  <a:srgbClr val="000000"/>
                </a:solidFill>
                <a:ea typeface="ＭＳ Ｐゴシック" panose="020B0600070205080204" pitchFamily="34" charset="-128"/>
                <a:sym typeface="Symbol" pitchFamily="2" charset="2"/>
              </a:rPr>
              <a:t>to value </a:t>
            </a:r>
            <a:r>
              <a:rPr lang="en-US" altLang="en-US">
                <a:solidFill>
                  <a:srgbClr val="0000FF"/>
                </a:solidFill>
                <a:ea typeface="ＭＳ Ｐゴシック" panose="020B0600070205080204" pitchFamily="34" charset="-128"/>
                <a:sym typeface="Symbol" pitchFamily="2" charset="2"/>
              </a:rPr>
              <a:t>v</a:t>
            </a:r>
          </a:p>
          <a:p>
            <a:pPr lvl="1"/>
            <a:r>
              <a:rPr lang="en-US" altLang="en-US">
                <a:solidFill>
                  <a:srgbClr val="000000"/>
                </a:solidFill>
                <a:ea typeface="ＭＳ Ｐゴシック" panose="020B0600070205080204" pitchFamily="34" charset="-128"/>
              </a:rPr>
              <a:t>Update </a:t>
            </a:r>
            <a:r>
              <a:rPr lang="en-US" altLang="en-US">
                <a:solidFill>
                  <a:srgbClr val="0000FF"/>
                </a:solidFill>
                <a:ea typeface="ＭＳ Ｐゴシック" panose="020B0600070205080204" pitchFamily="34" charset="-128"/>
                <a:sym typeface="Symbol" pitchFamily="2" charset="2"/>
              </a:rPr>
              <a:t></a:t>
            </a:r>
            <a:r>
              <a:rPr lang="en-US" altLang="en-US">
                <a:solidFill>
                  <a:srgbClr val="000000"/>
                </a:solidFill>
                <a:ea typeface="ＭＳ Ｐゴシック" panose="020B0600070205080204" pitchFamily="34" charset="-128"/>
              </a:rPr>
              <a:t> with x v:  </a:t>
            </a:r>
            <a:r>
              <a:rPr lang="en-US" altLang="en-US">
                <a:solidFill>
                  <a:srgbClr val="0000FF"/>
                </a:solidFill>
                <a:ea typeface="ＭＳ Ｐゴシック" panose="020B0600070205080204" pitchFamily="34" charset="-128"/>
              </a:rPr>
              <a:t>{x </a:t>
            </a:r>
            <a:r>
              <a:rPr lang="en-US" altLang="en-US">
                <a:solidFill>
                  <a:srgbClr val="0000FF"/>
                </a:solidFill>
                <a:ea typeface="ＭＳ Ｐゴシック" panose="020B0600070205080204" pitchFamily="34" charset="-128"/>
                <a:sym typeface="Symbol" pitchFamily="2" charset="2"/>
              </a:rPr>
              <a:t> v} + </a:t>
            </a:r>
          </a:p>
          <a:p>
            <a:pPr lvl="1"/>
            <a:endParaRPr lang="en-US" altLang="en-US">
              <a:solidFill>
                <a:srgbClr val="0000FF"/>
              </a:solidFill>
              <a:ea typeface="ＭＳ Ｐゴシック" panose="020B0600070205080204" pitchFamily="34" charset="-128"/>
              <a:sym typeface="Symbol" pitchFamily="2" charset="2"/>
            </a:endParaRPr>
          </a:p>
          <a:p>
            <a:r>
              <a:rPr lang="en-US" altLang="en-US">
                <a:solidFill>
                  <a:srgbClr val="000000"/>
                </a:solidFill>
                <a:ea typeface="ＭＳ Ｐゴシック" panose="020B0600070205080204" pitchFamily="34" charset="-128"/>
                <a:sym typeface="Symbol" pitchFamily="2" charset="2"/>
              </a:rPr>
              <a:t>Update: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a:t>
            </a:r>
            <a:r>
              <a:rPr lang="en-US" altLang="en-US" baseline="-25000">
                <a:solidFill>
                  <a:srgbClr val="0000FF"/>
                </a:solidFill>
                <a:ea typeface="ＭＳ Ｐゴシック" panose="020B0600070205080204" pitchFamily="34" charset="-128"/>
                <a:sym typeface="Symbol" pitchFamily="2" charset="2"/>
              </a:rPr>
              <a:t>2 </a:t>
            </a:r>
            <a:r>
              <a:rPr lang="en-US" altLang="en-US">
                <a:solidFill>
                  <a:srgbClr val="000000"/>
                </a:solidFill>
                <a:ea typeface="ＭＳ Ｐゴシック" panose="020B0600070205080204" pitchFamily="34" charset="-128"/>
                <a:sym typeface="Symbol" pitchFamily="2" charset="2"/>
              </a:rPr>
              <a:t>has all the bindings in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00"/>
                </a:solidFill>
                <a:ea typeface="ＭＳ Ｐゴシック" panose="020B0600070205080204" pitchFamily="34" charset="-128"/>
                <a:sym typeface="Symbol" pitchFamily="2" charset="2"/>
              </a:rPr>
              <a:t> and all those in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2</a:t>
            </a:r>
            <a:r>
              <a:rPr lang="en-US" altLang="en-US">
                <a:solidFill>
                  <a:srgbClr val="000000"/>
                </a:solidFill>
                <a:ea typeface="ＭＳ Ｐゴシック" panose="020B0600070205080204" pitchFamily="34" charset="-128"/>
                <a:sym typeface="Symbol" pitchFamily="2" charset="2"/>
              </a:rPr>
              <a:t>  that are not rebound in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1</a:t>
            </a:r>
          </a:p>
          <a:p>
            <a:pPr>
              <a:buFont typeface="Wingdings" pitchFamily="2" charset="2"/>
              <a:buNone/>
            </a:pPr>
            <a:r>
              <a:rPr lang="en-US" altLang="en-US">
                <a:solidFill>
                  <a:srgbClr val="0000FF"/>
                </a:solidFill>
                <a:ea typeface="ＭＳ Ｐゴシック" panose="020B0600070205080204" pitchFamily="34" charset="-128"/>
                <a:sym typeface="Symbol" pitchFamily="2" charset="2"/>
              </a:rPr>
              <a:t>{x  2, y  3, a  “hi”} + {y  100, b  6}</a:t>
            </a:r>
          </a:p>
          <a:p>
            <a:pPr>
              <a:buFont typeface="Wingdings" pitchFamily="2" charset="2"/>
              <a:buNone/>
            </a:pPr>
            <a:r>
              <a:rPr lang="en-US" altLang="en-US">
                <a:solidFill>
                  <a:srgbClr val="0000FF"/>
                </a:solidFill>
                <a:ea typeface="ＭＳ Ｐゴシック" panose="020B0600070205080204" pitchFamily="34" charset="-128"/>
                <a:sym typeface="Symbol" pitchFamily="2" charset="2"/>
              </a:rPr>
              <a:t>= {x  2, y  3, a  “hi”, b  6}</a:t>
            </a:r>
          </a:p>
          <a:p>
            <a:pPr>
              <a:buFont typeface="Wingdings" pitchFamily="2" charset="2"/>
              <a:buNone/>
            </a:pPr>
            <a:endParaRPr lang="en-US" altLang="en-US">
              <a:solidFill>
                <a:srgbClr val="000000"/>
              </a:solidFill>
              <a:ea typeface="ＭＳ Ｐゴシック" panose="020B0600070205080204" pitchFamily="34" charset="-128"/>
            </a:endParaRPr>
          </a:p>
        </p:txBody>
      </p:sp>
      <p:sp>
        <p:nvSpPr>
          <p:cNvPr id="31747" name="Date Placeholder 3">
            <a:extLst>
              <a:ext uri="{FF2B5EF4-FFF2-40B4-BE49-F238E27FC236}">
                <a16:creationId xmlns:a16="http://schemas.microsoft.com/office/drawing/2014/main" id="{3677DE22-0EF4-218D-1DBC-CFEF6241CAB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B63904E-FB1C-7D4E-9072-79057457C7D0}" type="datetime1">
              <a:rPr lang="en-US" altLang="en-US" sz="1400" smtClean="0"/>
              <a:pPr>
                <a:spcBef>
                  <a:spcPct val="0"/>
                </a:spcBef>
                <a:buClrTx/>
                <a:buSzTx/>
                <a:buFontTx/>
                <a:buNone/>
              </a:pPr>
              <a:t>9/1/26</a:t>
            </a:fld>
            <a:endParaRPr lang="en-US" altLang="en-US" sz="1400"/>
          </a:p>
        </p:txBody>
      </p:sp>
      <p:sp>
        <p:nvSpPr>
          <p:cNvPr id="31748" name="Slide Number Placeholder 4">
            <a:extLst>
              <a:ext uri="{FF2B5EF4-FFF2-40B4-BE49-F238E27FC236}">
                <a16:creationId xmlns:a16="http://schemas.microsoft.com/office/drawing/2014/main" id="{106CB6F1-BC62-4245-0726-DB95FB07E8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A1CFD42-3536-2F4A-A4D8-E39F97AF993F}" type="slidenum">
              <a:rPr lang="en-US" altLang="en-US" sz="1400" smtClean="0"/>
              <a:pPr>
                <a:spcBef>
                  <a:spcPct val="0"/>
                </a:spcBef>
                <a:buClrTx/>
                <a:buSzTx/>
                <a:buFontTx/>
                <a:buNone/>
              </a:pPr>
              <a:t>20</a:t>
            </a:fld>
            <a:endParaRPr lang="en-US" altLang="en-US"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93960AAF-F091-9D4B-B7D8-E1407B0EB27C}"/>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(1 of 7)</a:t>
            </a:r>
          </a:p>
        </p:txBody>
      </p:sp>
      <p:sp>
        <p:nvSpPr>
          <p:cNvPr id="32770" name="Content Placeholder 2">
            <a:extLst>
              <a:ext uri="{FF2B5EF4-FFF2-40B4-BE49-F238E27FC236}">
                <a16:creationId xmlns:a16="http://schemas.microsoft.com/office/drawing/2014/main" id="{9BE61D34-DA17-D0BC-E43F-5F5CE6C5B3BD}"/>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endParaRPr lang="en-US" altLang="en-US">
              <a:ea typeface="ＭＳ Ｐゴシック" panose="020B0600070205080204" pitchFamily="34" charset="-128"/>
            </a:endParaRPr>
          </a:p>
          <a:p>
            <a:r>
              <a:rPr lang="en-US" altLang="en-US">
                <a:ea typeface="ＭＳ Ｐゴシック" panose="020B0600070205080204" pitchFamily="34" charset="-128"/>
              </a:rPr>
              <a:t>A constant evaluates to itself, including primitive operators like + and =</a:t>
            </a:r>
          </a:p>
          <a:p>
            <a:endParaRPr lang="en-US" altLang="en-US">
              <a:ea typeface="ＭＳ Ｐゴシック" panose="020B0600070205080204" pitchFamily="34" charset="-128"/>
            </a:endParaRPr>
          </a:p>
          <a:p>
            <a:endParaRPr lang="en-US" altLang="en-US">
              <a:solidFill>
                <a:srgbClr val="0000FF"/>
              </a:solidFill>
              <a:ea typeface="ＭＳ Ｐゴシック" panose="020B0600070205080204" pitchFamily="34" charset="-128"/>
              <a:sym typeface="Symbol" pitchFamily="2" charset="2"/>
            </a:endParaRPr>
          </a:p>
        </p:txBody>
      </p:sp>
      <p:sp>
        <p:nvSpPr>
          <p:cNvPr id="32771" name="Date Placeholder 3">
            <a:extLst>
              <a:ext uri="{FF2B5EF4-FFF2-40B4-BE49-F238E27FC236}">
                <a16:creationId xmlns:a16="http://schemas.microsoft.com/office/drawing/2014/main" id="{9F7CF7BD-52E5-3242-73F2-ED2264FBA72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9463696-E7C7-9842-B809-615D36C9EEBD}" type="datetime1">
              <a:rPr lang="en-US" altLang="en-US" sz="1400" smtClean="0"/>
              <a:pPr>
                <a:spcBef>
                  <a:spcPct val="0"/>
                </a:spcBef>
                <a:buClrTx/>
                <a:buSzTx/>
                <a:buFontTx/>
                <a:buNone/>
              </a:pPr>
              <a:t>9/1/26</a:t>
            </a:fld>
            <a:endParaRPr lang="en-US" altLang="en-US" sz="1400"/>
          </a:p>
        </p:txBody>
      </p:sp>
      <p:sp>
        <p:nvSpPr>
          <p:cNvPr id="32772" name="Slide Number Placeholder 4">
            <a:extLst>
              <a:ext uri="{FF2B5EF4-FFF2-40B4-BE49-F238E27FC236}">
                <a16:creationId xmlns:a16="http://schemas.microsoft.com/office/drawing/2014/main" id="{ADF356DE-D38B-8DB9-89A0-A01E60E948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FFC84CD-6BCE-484B-8AE5-0D6B3F01AE67}" type="slidenum">
              <a:rPr lang="en-US" altLang="en-US" sz="1400" smtClean="0"/>
              <a:pPr>
                <a:spcBef>
                  <a:spcPct val="0"/>
                </a:spcBef>
                <a:buClrTx/>
                <a:buSzTx/>
                <a:buFontTx/>
                <a:buNone/>
              </a:pPr>
              <a:t>21</a:t>
            </a:fld>
            <a:endParaRPr lang="en-US" altLang="en-US" sz="1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8E9FF30A-859B-FECF-347A-C1FABA0FEE04}"/>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(2 of 7)</a:t>
            </a:r>
          </a:p>
        </p:txBody>
      </p:sp>
      <p:sp>
        <p:nvSpPr>
          <p:cNvPr id="33794" name="Content Placeholder 2">
            <a:extLst>
              <a:ext uri="{FF2B5EF4-FFF2-40B4-BE49-F238E27FC236}">
                <a16:creationId xmlns:a16="http://schemas.microsoft.com/office/drawing/2014/main" id="{A1F0EF19-3610-8796-A5B9-2CDAEBB4632B}"/>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endParaRPr lang="en-US" altLang="en-US">
              <a:ea typeface="ＭＳ Ｐゴシック" panose="020B0600070205080204" pitchFamily="34" charset="-128"/>
            </a:endParaRPr>
          </a:p>
          <a:p>
            <a:r>
              <a:rPr lang="en-US" altLang="en-US">
                <a:ea typeface="ＭＳ Ｐゴシック" panose="020B0600070205080204" pitchFamily="34" charset="-128"/>
              </a:rPr>
              <a:t>A constant evaluates to itself, including primitive operators like + and =</a:t>
            </a:r>
          </a:p>
          <a:p>
            <a:r>
              <a:rPr lang="en-US" altLang="en-US">
                <a:ea typeface="ＭＳ Ｐゴシック" panose="020B0600070205080204" pitchFamily="34" charset="-128"/>
              </a:rPr>
              <a:t>To evaluate a variable, look it up in </a:t>
            </a:r>
            <a:r>
              <a:rPr lang="en-US" altLang="en-US">
                <a:solidFill>
                  <a:srgbClr val="0000FF"/>
                </a:solidFill>
                <a:ea typeface="ＭＳ Ｐゴシック" panose="020B0600070205080204" pitchFamily="34" charset="-128"/>
                <a:sym typeface="Symbol" pitchFamily="2" charset="2"/>
              </a:rPr>
              <a:t></a:t>
            </a:r>
            <a:r>
              <a:rPr lang="en-US" altLang="en-US">
                <a:solidFill>
                  <a:srgbClr val="000000"/>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sym typeface="Symbol" pitchFamily="2" charset="2"/>
              </a:rPr>
              <a:t>(v)</a:t>
            </a:r>
            <a:endParaRPr lang="en-US" altLang="en-US">
              <a:solidFill>
                <a:srgbClr val="000000"/>
              </a:solidFill>
              <a:ea typeface="ＭＳ Ｐゴシック" panose="020B0600070205080204" pitchFamily="34" charset="-128"/>
            </a:endParaRPr>
          </a:p>
          <a:p>
            <a:endParaRPr lang="en-US" altLang="en-US">
              <a:ea typeface="ＭＳ Ｐゴシック" panose="020B0600070205080204" pitchFamily="34" charset="-128"/>
            </a:endParaRPr>
          </a:p>
          <a:p>
            <a:endParaRPr lang="en-US" altLang="en-US">
              <a:solidFill>
                <a:srgbClr val="0000FF"/>
              </a:solidFill>
              <a:ea typeface="ＭＳ Ｐゴシック" panose="020B0600070205080204" pitchFamily="34" charset="-128"/>
              <a:sym typeface="Symbol" pitchFamily="2" charset="2"/>
            </a:endParaRPr>
          </a:p>
        </p:txBody>
      </p:sp>
      <p:sp>
        <p:nvSpPr>
          <p:cNvPr id="33795" name="Date Placeholder 3">
            <a:extLst>
              <a:ext uri="{FF2B5EF4-FFF2-40B4-BE49-F238E27FC236}">
                <a16:creationId xmlns:a16="http://schemas.microsoft.com/office/drawing/2014/main" id="{CBEEDB37-A89A-379C-9427-CBD56F4D66D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AF58B05-E8C0-2141-9498-A63633AC3DB2}" type="datetime1">
              <a:rPr lang="en-US" altLang="en-US" sz="1400" smtClean="0"/>
              <a:pPr>
                <a:spcBef>
                  <a:spcPct val="0"/>
                </a:spcBef>
                <a:buClrTx/>
                <a:buSzTx/>
                <a:buFontTx/>
                <a:buNone/>
              </a:pPr>
              <a:t>9/1/26</a:t>
            </a:fld>
            <a:endParaRPr lang="en-US" altLang="en-US" sz="1400"/>
          </a:p>
        </p:txBody>
      </p:sp>
      <p:sp>
        <p:nvSpPr>
          <p:cNvPr id="33796" name="Slide Number Placeholder 4">
            <a:extLst>
              <a:ext uri="{FF2B5EF4-FFF2-40B4-BE49-F238E27FC236}">
                <a16:creationId xmlns:a16="http://schemas.microsoft.com/office/drawing/2014/main" id="{F5E05B65-C21D-D477-0265-CF3BEF2F07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BAFE4B7-B613-3045-A059-5DFB79965F77}" type="slidenum">
              <a:rPr lang="en-US" altLang="en-US" sz="1400" smtClean="0"/>
              <a:pPr>
                <a:spcBef>
                  <a:spcPct val="0"/>
                </a:spcBef>
                <a:buClrTx/>
                <a:buSzTx/>
                <a:buFontTx/>
                <a:buNone/>
              </a:pPr>
              <a:t>22</a:t>
            </a:fld>
            <a:endParaRPr lang="en-US" altLang="en-US"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E3A6E7C8-0992-D079-975D-3903A35EA691}"/>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(3 of 7)</a:t>
            </a:r>
          </a:p>
        </p:txBody>
      </p:sp>
      <p:sp>
        <p:nvSpPr>
          <p:cNvPr id="34818" name="Content Placeholder 2">
            <a:extLst>
              <a:ext uri="{FF2B5EF4-FFF2-40B4-BE49-F238E27FC236}">
                <a16:creationId xmlns:a16="http://schemas.microsoft.com/office/drawing/2014/main" id="{15E2EFA7-5135-699C-BBA1-9169CF161ACD}"/>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endParaRPr lang="en-US" altLang="en-US">
              <a:ea typeface="ＭＳ Ｐゴシック" panose="020B0600070205080204" pitchFamily="34" charset="-128"/>
            </a:endParaRPr>
          </a:p>
          <a:p>
            <a:r>
              <a:rPr lang="en-US" altLang="en-US">
                <a:ea typeface="ＭＳ Ｐゴシック" panose="020B0600070205080204" pitchFamily="34" charset="-128"/>
              </a:rPr>
              <a:t>A constant evaluates to itself, including primitive operators like + and =</a:t>
            </a:r>
          </a:p>
          <a:p>
            <a:r>
              <a:rPr lang="en-US" altLang="en-US">
                <a:ea typeface="ＭＳ Ｐゴシック" panose="020B0600070205080204" pitchFamily="34" charset="-128"/>
              </a:rPr>
              <a:t>To evaluate a variable, look it up in </a:t>
            </a:r>
            <a:r>
              <a:rPr lang="en-US" altLang="en-US">
                <a:solidFill>
                  <a:srgbClr val="0000FF"/>
                </a:solidFill>
                <a:ea typeface="ＭＳ Ｐゴシック" panose="020B0600070205080204" pitchFamily="34" charset="-128"/>
                <a:sym typeface="Symbol" pitchFamily="2" charset="2"/>
              </a:rPr>
              <a:t></a:t>
            </a:r>
            <a:r>
              <a:rPr lang="en-US" altLang="en-US">
                <a:solidFill>
                  <a:srgbClr val="000000"/>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sym typeface="Symbol" pitchFamily="2" charset="2"/>
              </a:rPr>
              <a:t>(v)</a:t>
            </a:r>
            <a:endParaRPr lang="en-US" altLang="en-US">
              <a:solidFill>
                <a:srgbClr val="000000"/>
              </a:solidFill>
              <a:ea typeface="ＭＳ Ｐゴシック" panose="020B0600070205080204" pitchFamily="34" charset="-128"/>
            </a:endParaRPr>
          </a:p>
          <a:p>
            <a:pPr eaLnBrk="1" hangingPunct="1">
              <a:lnSpc>
                <a:spcPct val="90000"/>
              </a:lnSpc>
              <a:spcAft>
                <a:spcPts val="1200"/>
              </a:spcAft>
              <a:buClr>
                <a:srgbClr val="0000FF"/>
              </a:buClr>
            </a:pPr>
            <a:r>
              <a:rPr lang="en-US" altLang="en-US">
                <a:ea typeface="ＭＳ Ｐゴシック" panose="020B0600070205080204" pitchFamily="34" charset="-128"/>
              </a:rPr>
              <a:t>To evaluate a tuple </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ea typeface="ＭＳ Ｐゴシック" panose="020B0600070205080204" pitchFamily="34" charset="-128"/>
              </a:rPr>
              <a:t>, </a:t>
            </a:r>
          </a:p>
          <a:p>
            <a:pPr lvl="1" eaLnBrk="1" hangingPunct="1">
              <a:lnSpc>
                <a:spcPct val="90000"/>
              </a:lnSpc>
              <a:spcAft>
                <a:spcPts val="1200"/>
              </a:spcAft>
              <a:buClr>
                <a:srgbClr val="0000FF"/>
              </a:buClr>
            </a:pPr>
            <a:r>
              <a:rPr lang="en-US" altLang="en-US">
                <a:ea typeface="ＭＳ Ｐゴシック" panose="020B0600070205080204" pitchFamily="34" charset="-128"/>
              </a:rPr>
              <a:t>Evaluate each </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i </a:t>
            </a:r>
            <a:r>
              <a:rPr lang="en-US" altLang="en-US">
                <a:ea typeface="ＭＳ Ｐゴシック" panose="020B0600070205080204" pitchFamily="34" charset="-128"/>
              </a:rPr>
              <a:t>to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i</a:t>
            </a:r>
            <a:r>
              <a:rPr lang="en-US" altLang="en-US">
                <a:ea typeface="ＭＳ Ｐゴシック" panose="020B0600070205080204" pitchFamily="34" charset="-128"/>
              </a:rPr>
              <a:t>, right to left for Ocaml</a:t>
            </a:r>
          </a:p>
          <a:p>
            <a:pPr lvl="1" eaLnBrk="1" hangingPunct="1">
              <a:lnSpc>
                <a:spcPct val="90000"/>
              </a:lnSpc>
              <a:spcAft>
                <a:spcPts val="1200"/>
              </a:spcAft>
              <a:buClr>
                <a:srgbClr val="0000FF"/>
              </a:buClr>
            </a:pPr>
            <a:r>
              <a:rPr lang="en-US" altLang="en-US">
                <a:ea typeface="ＭＳ Ｐゴシック" panose="020B0600070205080204" pitchFamily="34" charset="-128"/>
              </a:rPr>
              <a:t>Then make value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n</a:t>
            </a:r>
            <a:r>
              <a:rPr lang="en-US" altLang="en-US">
                <a:ea typeface="ＭＳ Ｐゴシック" panose="020B0600070205080204" pitchFamily="34" charset="-128"/>
              </a:rPr>
              <a:t>) </a:t>
            </a:r>
          </a:p>
          <a:p>
            <a:endParaRPr lang="en-US" altLang="en-US">
              <a:ea typeface="ＭＳ Ｐゴシック" panose="020B0600070205080204" pitchFamily="34" charset="-128"/>
            </a:endParaRPr>
          </a:p>
          <a:p>
            <a:endParaRPr lang="en-US" altLang="en-US">
              <a:solidFill>
                <a:srgbClr val="0000FF"/>
              </a:solidFill>
              <a:ea typeface="ＭＳ Ｐゴシック" panose="020B0600070205080204" pitchFamily="34" charset="-128"/>
              <a:sym typeface="Symbol" pitchFamily="2" charset="2"/>
            </a:endParaRPr>
          </a:p>
        </p:txBody>
      </p:sp>
      <p:sp>
        <p:nvSpPr>
          <p:cNvPr id="34819" name="Date Placeholder 3">
            <a:extLst>
              <a:ext uri="{FF2B5EF4-FFF2-40B4-BE49-F238E27FC236}">
                <a16:creationId xmlns:a16="http://schemas.microsoft.com/office/drawing/2014/main" id="{5E00C02E-AA82-54D7-6E0A-D601A898B61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E3A75A3-D9E3-FF43-9CDB-ECB4AF2B810B}" type="datetime1">
              <a:rPr lang="en-US" altLang="en-US" sz="1400" smtClean="0"/>
              <a:pPr>
                <a:spcBef>
                  <a:spcPct val="0"/>
                </a:spcBef>
                <a:buClrTx/>
                <a:buSzTx/>
                <a:buFontTx/>
                <a:buNone/>
              </a:pPr>
              <a:t>9/1/26</a:t>
            </a:fld>
            <a:endParaRPr lang="en-US" altLang="en-US" sz="1400"/>
          </a:p>
        </p:txBody>
      </p:sp>
      <p:sp>
        <p:nvSpPr>
          <p:cNvPr id="34820" name="Slide Number Placeholder 4">
            <a:extLst>
              <a:ext uri="{FF2B5EF4-FFF2-40B4-BE49-F238E27FC236}">
                <a16:creationId xmlns:a16="http://schemas.microsoft.com/office/drawing/2014/main" id="{26243281-8778-C060-EC4E-3DFF8B42C0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91633AB-C169-9443-B668-BE0ED582CD42}" type="slidenum">
              <a:rPr lang="en-US" altLang="en-US" sz="1400" smtClean="0"/>
              <a:pPr>
                <a:spcBef>
                  <a:spcPct val="0"/>
                </a:spcBef>
                <a:buClrTx/>
                <a:buSzTx/>
                <a:buFontTx/>
                <a:buNone/>
              </a:pPr>
              <a:t>23</a:t>
            </a:fld>
            <a:endParaRPr lang="en-US" altLang="en-US"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018B0E84-14FA-AC3D-9BED-F5609F060ACC}"/>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(4 of 7)</a:t>
            </a:r>
          </a:p>
        </p:txBody>
      </p:sp>
      <p:sp>
        <p:nvSpPr>
          <p:cNvPr id="35842" name="Content Placeholder 2">
            <a:extLst>
              <a:ext uri="{FF2B5EF4-FFF2-40B4-BE49-F238E27FC236}">
                <a16:creationId xmlns:a16="http://schemas.microsoft.com/office/drawing/2014/main" id="{61AB1A62-8DCD-0C0C-A7F8-4ADF0439DB10}"/>
              </a:ext>
            </a:extLst>
          </p:cNvPr>
          <p:cNvSpPr>
            <a:spLocks noGrp="1" noChangeArrowheads="1"/>
          </p:cNvSpPr>
          <p:nvPr>
            <p:ph idx="1"/>
          </p:nvPr>
        </p:nvSpPr>
        <p:spPr/>
        <p:txBody>
          <a:bodyPr/>
          <a:lstStyle/>
          <a:p>
            <a:pPr>
              <a:spcBef>
                <a:spcPts val="163"/>
              </a:spcBef>
            </a:pPr>
            <a:r>
              <a:rPr lang="en-US" altLang="en-US" dirty="0">
                <a:ea typeface="ＭＳ Ｐゴシック" panose="020B0600070205080204" pitchFamily="34" charset="-128"/>
              </a:rPr>
              <a:t>To evaluate uses of +, - , </a:t>
            </a:r>
            <a:r>
              <a:rPr lang="en-US" altLang="en-US" dirty="0" err="1">
                <a:ea typeface="ＭＳ Ｐゴシック" panose="020B0600070205080204" pitchFamily="34" charset="-128"/>
              </a:rPr>
              <a:t>etc</a:t>
            </a:r>
            <a:r>
              <a:rPr lang="en-US" altLang="en-US" dirty="0">
                <a:ea typeface="ＭＳ Ｐゴシック" panose="020B0600070205080204" pitchFamily="34" charset="-128"/>
              </a:rPr>
              <a:t>, eval </a:t>
            </a:r>
            <a:r>
              <a:rPr lang="en-US" altLang="en-US" dirty="0" err="1">
                <a:ea typeface="ＭＳ Ｐゴシック" panose="020B0600070205080204" pitchFamily="34" charset="-128"/>
              </a:rPr>
              <a:t>args</a:t>
            </a:r>
            <a:r>
              <a:rPr lang="en-US" altLang="en-US" dirty="0">
                <a:ea typeface="ＭＳ Ｐゴシック" panose="020B0600070205080204" pitchFamily="34" charset="-128"/>
              </a:rPr>
              <a:t>, then do operation</a:t>
            </a:r>
          </a:p>
          <a:p>
            <a:endParaRPr lang="en-US" altLang="en-US" dirty="0">
              <a:ea typeface="ＭＳ Ｐゴシック" panose="020B0600070205080204" pitchFamily="34" charset="-128"/>
            </a:endParaRPr>
          </a:p>
        </p:txBody>
      </p:sp>
      <p:sp>
        <p:nvSpPr>
          <p:cNvPr id="35843" name="Date Placeholder 3">
            <a:extLst>
              <a:ext uri="{FF2B5EF4-FFF2-40B4-BE49-F238E27FC236}">
                <a16:creationId xmlns:a16="http://schemas.microsoft.com/office/drawing/2014/main" id="{D84D8E14-8605-C373-A4F0-E6D39846EDA1}"/>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5089F04-FAC0-8E4F-83E4-3DDDA6220D8A}" type="datetime1">
              <a:rPr lang="en-US" altLang="en-US" sz="1400" smtClean="0"/>
              <a:pPr>
                <a:spcBef>
                  <a:spcPct val="0"/>
                </a:spcBef>
                <a:buClrTx/>
                <a:buSzTx/>
                <a:buFontTx/>
                <a:buNone/>
              </a:pPr>
              <a:t>9/1/26</a:t>
            </a:fld>
            <a:endParaRPr lang="en-US" altLang="en-US" sz="1400"/>
          </a:p>
        </p:txBody>
      </p:sp>
      <p:sp>
        <p:nvSpPr>
          <p:cNvPr id="35844" name="Slide Number Placeholder 4">
            <a:extLst>
              <a:ext uri="{FF2B5EF4-FFF2-40B4-BE49-F238E27FC236}">
                <a16:creationId xmlns:a16="http://schemas.microsoft.com/office/drawing/2014/main" id="{E98134E2-4513-CBCE-D3AF-CA48E1B5DC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12A7CB9-5238-DC4A-A989-B00741B281F6}" type="slidenum">
              <a:rPr lang="en-US" altLang="en-US" sz="1400" smtClean="0"/>
              <a:pPr>
                <a:spcBef>
                  <a:spcPct val="0"/>
                </a:spcBef>
                <a:buClrTx/>
                <a:buSzTx/>
                <a:buFontTx/>
                <a:buNone/>
              </a:pPr>
              <a:t>24</a:t>
            </a:fld>
            <a:endParaRPr lang="en-US" altLang="en-US"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EA03BC7E-8CD7-85EC-EAA9-9E5F51B2AC33}"/>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(5 of 7)</a:t>
            </a:r>
          </a:p>
        </p:txBody>
      </p:sp>
      <p:sp>
        <p:nvSpPr>
          <p:cNvPr id="36866" name="Content Placeholder 2">
            <a:extLst>
              <a:ext uri="{FF2B5EF4-FFF2-40B4-BE49-F238E27FC236}">
                <a16:creationId xmlns:a16="http://schemas.microsoft.com/office/drawing/2014/main" id="{9D8A3FAB-775A-E5B7-926F-E58A00F69A42}"/>
              </a:ext>
            </a:extLst>
          </p:cNvPr>
          <p:cNvSpPr>
            <a:spLocks noGrp="1" noChangeArrowheads="1"/>
          </p:cNvSpPr>
          <p:nvPr>
            <p:ph idx="1"/>
          </p:nvPr>
        </p:nvSpPr>
        <p:spPr/>
        <p:txBody>
          <a:bodyPr/>
          <a:lstStyle/>
          <a:p>
            <a:pPr>
              <a:spcBef>
                <a:spcPts val="163"/>
              </a:spcBef>
            </a:pPr>
            <a:r>
              <a:rPr lang="en-US" altLang="en-US">
                <a:ea typeface="ＭＳ Ｐゴシック" panose="020B0600070205080204" pitchFamily="34" charset="-128"/>
              </a:rPr>
              <a:t>To evaluate uses of +, - , etc, eval args, then do operation</a:t>
            </a:r>
          </a:p>
          <a:p>
            <a:pPr>
              <a:spcBef>
                <a:spcPts val="163"/>
              </a:spcBef>
            </a:pPr>
            <a:r>
              <a:rPr lang="en-US" altLang="en-US">
                <a:ea typeface="ＭＳ Ｐゴシック" panose="020B0600070205080204" pitchFamily="34" charset="-128"/>
              </a:rPr>
              <a:t>Function expression evaluates to its closure</a:t>
            </a:r>
          </a:p>
          <a:p>
            <a:endParaRPr lang="en-US" altLang="en-US">
              <a:ea typeface="ＭＳ Ｐゴシック" panose="020B0600070205080204" pitchFamily="34" charset="-128"/>
            </a:endParaRPr>
          </a:p>
        </p:txBody>
      </p:sp>
      <p:sp>
        <p:nvSpPr>
          <p:cNvPr id="36867" name="Date Placeholder 3">
            <a:extLst>
              <a:ext uri="{FF2B5EF4-FFF2-40B4-BE49-F238E27FC236}">
                <a16:creationId xmlns:a16="http://schemas.microsoft.com/office/drawing/2014/main" id="{5C76D20A-2F01-A178-1E61-B131A96CD825}"/>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07DDDAD-BEA8-A449-B6F6-94F3984F1EC6}" type="datetime1">
              <a:rPr lang="en-US" altLang="en-US" sz="1400" smtClean="0"/>
              <a:pPr>
                <a:spcBef>
                  <a:spcPct val="0"/>
                </a:spcBef>
                <a:buClrTx/>
                <a:buSzTx/>
                <a:buFontTx/>
                <a:buNone/>
              </a:pPr>
              <a:t>9/1/26</a:t>
            </a:fld>
            <a:endParaRPr lang="en-US" altLang="en-US" sz="1400"/>
          </a:p>
        </p:txBody>
      </p:sp>
      <p:sp>
        <p:nvSpPr>
          <p:cNvPr id="36868" name="Slide Number Placeholder 4">
            <a:extLst>
              <a:ext uri="{FF2B5EF4-FFF2-40B4-BE49-F238E27FC236}">
                <a16:creationId xmlns:a16="http://schemas.microsoft.com/office/drawing/2014/main" id="{C21062F5-F594-2396-A594-7EE3191121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4A109AE-9392-9D4C-A4EE-A331CB8A15D2}" type="slidenum">
              <a:rPr lang="en-US" altLang="en-US" sz="1400" smtClean="0"/>
              <a:pPr>
                <a:spcBef>
                  <a:spcPct val="0"/>
                </a:spcBef>
                <a:buClrTx/>
                <a:buSzTx/>
                <a:buFontTx/>
                <a:buNone/>
              </a:pPr>
              <a:t>25</a:t>
            </a:fld>
            <a:endParaRPr lang="en-US" altLang="en-US"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C7CAECCA-2020-9C56-0460-D180F2F73BD8}"/>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(6 of 7)</a:t>
            </a:r>
          </a:p>
        </p:txBody>
      </p:sp>
      <p:sp>
        <p:nvSpPr>
          <p:cNvPr id="37890" name="Content Placeholder 2">
            <a:extLst>
              <a:ext uri="{FF2B5EF4-FFF2-40B4-BE49-F238E27FC236}">
                <a16:creationId xmlns:a16="http://schemas.microsoft.com/office/drawing/2014/main" id="{360BB8E4-D2E1-745A-871E-5B8FB00ECB5F}"/>
              </a:ext>
            </a:extLst>
          </p:cNvPr>
          <p:cNvSpPr>
            <a:spLocks noGrp="1" noChangeArrowheads="1"/>
          </p:cNvSpPr>
          <p:nvPr>
            <p:ph idx="1"/>
          </p:nvPr>
        </p:nvSpPr>
        <p:spPr/>
        <p:txBody>
          <a:bodyPr/>
          <a:lstStyle/>
          <a:p>
            <a:pPr>
              <a:spcBef>
                <a:spcPts val="163"/>
              </a:spcBef>
            </a:pPr>
            <a:r>
              <a:rPr lang="en-US" altLang="en-US">
                <a:ea typeface="ＭＳ Ｐゴシック" panose="020B0600070205080204" pitchFamily="34" charset="-128"/>
              </a:rPr>
              <a:t>To evaluate uses of +, - , etc, eval args, then do operation</a:t>
            </a:r>
          </a:p>
          <a:p>
            <a:pPr>
              <a:spcBef>
                <a:spcPts val="163"/>
              </a:spcBef>
            </a:pPr>
            <a:r>
              <a:rPr lang="en-US" altLang="en-US">
                <a:ea typeface="ＭＳ Ｐゴシック" panose="020B0600070205080204" pitchFamily="34" charset="-128"/>
              </a:rPr>
              <a:t>Function expression evaluates to its closure</a:t>
            </a:r>
          </a:p>
          <a:p>
            <a:pPr>
              <a:spcBef>
                <a:spcPts val="163"/>
              </a:spcBef>
            </a:pPr>
            <a:r>
              <a:rPr lang="en-US" altLang="en-US">
                <a:ea typeface="ＭＳ Ｐゴシック" panose="020B0600070205080204" pitchFamily="34" charset="-128"/>
              </a:rPr>
              <a:t>To evaluate a local dec: </a:t>
            </a:r>
            <a:r>
              <a:rPr lang="en-US" altLang="en-US">
                <a:solidFill>
                  <a:srgbClr val="0000FF"/>
                </a:solidFill>
                <a:ea typeface="ＭＳ Ｐゴシック" panose="020B0600070205080204" pitchFamily="34" charset="-128"/>
              </a:rPr>
              <a:t>let x = e1 in e2</a:t>
            </a:r>
          </a:p>
          <a:p>
            <a:pPr lvl="1">
              <a:spcBef>
                <a:spcPts val="163"/>
              </a:spcBef>
            </a:pPr>
            <a:r>
              <a:rPr lang="en-US" altLang="en-US">
                <a:solidFill>
                  <a:srgbClr val="000000"/>
                </a:solidFill>
                <a:ea typeface="ＭＳ Ｐゴシック" panose="020B0600070205080204" pitchFamily="34" charset="-128"/>
              </a:rPr>
              <a:t>Eval</a:t>
            </a:r>
            <a:r>
              <a:rPr lang="en-US" altLang="en-US">
                <a:solidFill>
                  <a:srgbClr val="0000FF"/>
                </a:solidFill>
                <a:ea typeface="ＭＳ Ｐゴシック" panose="020B0600070205080204" pitchFamily="34" charset="-128"/>
              </a:rPr>
              <a:t> e1 </a:t>
            </a:r>
            <a:r>
              <a:rPr lang="en-US" altLang="en-US">
                <a:solidFill>
                  <a:srgbClr val="000000"/>
                </a:solidFill>
                <a:ea typeface="ＭＳ Ｐゴシック" panose="020B0600070205080204" pitchFamily="34" charset="-128"/>
              </a:rPr>
              <a:t>to</a:t>
            </a:r>
            <a:r>
              <a:rPr lang="en-US" altLang="en-US">
                <a:solidFill>
                  <a:srgbClr val="0000FF"/>
                </a:solidFill>
                <a:ea typeface="ＭＳ Ｐゴシック" panose="020B0600070205080204" pitchFamily="34" charset="-128"/>
              </a:rPr>
              <a:t> v</a:t>
            </a:r>
            <a:r>
              <a:rPr lang="en-US" altLang="en-US">
                <a:solidFill>
                  <a:srgbClr val="000000"/>
                </a:solidFill>
                <a:ea typeface="ＭＳ Ｐゴシック" panose="020B0600070205080204" pitchFamily="34" charset="-128"/>
              </a:rPr>
              <a:t>, then eval </a:t>
            </a:r>
            <a:r>
              <a:rPr lang="en-US" altLang="en-US">
                <a:solidFill>
                  <a:srgbClr val="0000FF"/>
                </a:solidFill>
                <a:ea typeface="ＭＳ Ｐゴシック" panose="020B0600070205080204" pitchFamily="34" charset="-128"/>
              </a:rPr>
              <a:t>e2 </a:t>
            </a:r>
            <a:r>
              <a:rPr lang="en-US" altLang="en-US">
                <a:solidFill>
                  <a:srgbClr val="000000"/>
                </a:solidFill>
                <a:ea typeface="ＭＳ Ｐゴシック" panose="020B0600070205080204" pitchFamily="34" charset="-128"/>
              </a:rPr>
              <a:t>using</a:t>
            </a:r>
            <a:r>
              <a:rPr lang="en-US" altLang="en-US">
                <a:solidFill>
                  <a:srgbClr val="0000FF"/>
                </a:solidFill>
                <a:ea typeface="ＭＳ Ｐゴシック" panose="020B0600070205080204" pitchFamily="34" charset="-128"/>
              </a:rPr>
              <a:t> {x </a:t>
            </a:r>
            <a:r>
              <a:rPr lang="en-US" altLang="en-US">
                <a:solidFill>
                  <a:srgbClr val="0000FF"/>
                </a:solidFill>
                <a:ea typeface="ＭＳ Ｐゴシック" panose="020B0600070205080204" pitchFamily="34" charset="-128"/>
                <a:sym typeface="Symbol" pitchFamily="2" charset="2"/>
              </a:rPr>
              <a:t> v} +</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a:t>
            </a:r>
          </a:p>
          <a:p>
            <a:endParaRPr lang="en-US" altLang="en-US">
              <a:ea typeface="ＭＳ Ｐゴシック" panose="020B0600070205080204" pitchFamily="34" charset="-128"/>
            </a:endParaRPr>
          </a:p>
        </p:txBody>
      </p:sp>
      <p:sp>
        <p:nvSpPr>
          <p:cNvPr id="37891" name="Date Placeholder 3">
            <a:extLst>
              <a:ext uri="{FF2B5EF4-FFF2-40B4-BE49-F238E27FC236}">
                <a16:creationId xmlns:a16="http://schemas.microsoft.com/office/drawing/2014/main" id="{4DC89780-9749-5555-DE74-A75B9259A053}"/>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A633678-0AC1-3340-992D-BC900B552E75}" type="datetime1">
              <a:rPr lang="en-US" altLang="en-US" sz="1400" smtClean="0"/>
              <a:pPr>
                <a:spcBef>
                  <a:spcPct val="0"/>
                </a:spcBef>
                <a:buClrTx/>
                <a:buSzTx/>
                <a:buFontTx/>
                <a:buNone/>
              </a:pPr>
              <a:t>9/1/26</a:t>
            </a:fld>
            <a:endParaRPr lang="en-US" altLang="en-US" sz="1400"/>
          </a:p>
        </p:txBody>
      </p:sp>
      <p:sp>
        <p:nvSpPr>
          <p:cNvPr id="37892" name="Slide Number Placeholder 4">
            <a:extLst>
              <a:ext uri="{FF2B5EF4-FFF2-40B4-BE49-F238E27FC236}">
                <a16:creationId xmlns:a16="http://schemas.microsoft.com/office/drawing/2014/main" id="{7320A34F-1C85-419C-41C0-4460881CE7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9864EB3-D7F9-DA4D-BB16-15305750634C}" type="slidenum">
              <a:rPr lang="en-US" altLang="en-US" sz="1400" smtClean="0"/>
              <a:pPr>
                <a:spcBef>
                  <a:spcPct val="0"/>
                </a:spcBef>
                <a:buClrTx/>
                <a:buSzTx/>
                <a:buFontTx/>
                <a:buNone/>
              </a:pPr>
              <a:t>26</a:t>
            </a:fld>
            <a:endParaRPr lang="en-US" altLang="en-US"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AFB6035D-F93B-ECA7-7FDC-C37CA7467370}"/>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(7 of 7)</a:t>
            </a:r>
          </a:p>
        </p:txBody>
      </p:sp>
      <p:sp>
        <p:nvSpPr>
          <p:cNvPr id="38914" name="Content Placeholder 2">
            <a:extLst>
              <a:ext uri="{FF2B5EF4-FFF2-40B4-BE49-F238E27FC236}">
                <a16:creationId xmlns:a16="http://schemas.microsoft.com/office/drawing/2014/main" id="{C011ECA8-73D8-6707-A792-B43CC5C622A4}"/>
              </a:ext>
            </a:extLst>
          </p:cNvPr>
          <p:cNvSpPr>
            <a:spLocks noGrp="1" noChangeArrowheads="1"/>
          </p:cNvSpPr>
          <p:nvPr>
            <p:ph idx="1"/>
          </p:nvPr>
        </p:nvSpPr>
        <p:spPr/>
        <p:txBody>
          <a:bodyPr/>
          <a:lstStyle/>
          <a:p>
            <a:pPr>
              <a:spcBef>
                <a:spcPts val="163"/>
              </a:spcBef>
            </a:pPr>
            <a:r>
              <a:rPr lang="en-US" altLang="en-US">
                <a:ea typeface="ＭＳ Ｐゴシック" panose="020B0600070205080204" pitchFamily="34" charset="-128"/>
              </a:rPr>
              <a:t>To evaluate uses of +, - , etc, eval args (right to left for Ocaml), then do operation</a:t>
            </a:r>
          </a:p>
          <a:p>
            <a:pPr>
              <a:spcBef>
                <a:spcPts val="163"/>
              </a:spcBef>
            </a:pPr>
            <a:r>
              <a:rPr lang="en-US" altLang="en-US">
                <a:ea typeface="ＭＳ Ｐゴシック" panose="020B0600070205080204" pitchFamily="34" charset="-128"/>
              </a:rPr>
              <a:t>Function expression evaluates to its closure</a:t>
            </a:r>
          </a:p>
          <a:p>
            <a:pPr>
              <a:spcBef>
                <a:spcPts val="163"/>
              </a:spcBef>
            </a:pPr>
            <a:r>
              <a:rPr lang="en-US" altLang="en-US">
                <a:ea typeface="ＭＳ Ｐゴシック" panose="020B0600070205080204" pitchFamily="34" charset="-128"/>
              </a:rPr>
              <a:t>To evaluate a local dec: </a:t>
            </a:r>
            <a:r>
              <a:rPr lang="en-US" altLang="en-US">
                <a:solidFill>
                  <a:srgbClr val="0000FF"/>
                </a:solidFill>
                <a:ea typeface="ＭＳ Ｐゴシック" panose="020B0600070205080204" pitchFamily="34" charset="-128"/>
              </a:rPr>
              <a:t>let x = e1 in e2</a:t>
            </a:r>
          </a:p>
          <a:p>
            <a:pPr lvl="1">
              <a:spcBef>
                <a:spcPts val="163"/>
              </a:spcBef>
            </a:pPr>
            <a:r>
              <a:rPr lang="en-US" altLang="en-US">
                <a:solidFill>
                  <a:srgbClr val="000000"/>
                </a:solidFill>
                <a:ea typeface="ＭＳ Ｐゴシック" panose="020B0600070205080204" pitchFamily="34" charset="-128"/>
              </a:rPr>
              <a:t>Eval</a:t>
            </a:r>
            <a:r>
              <a:rPr lang="en-US" altLang="en-US">
                <a:solidFill>
                  <a:srgbClr val="0000FF"/>
                </a:solidFill>
                <a:ea typeface="ＭＳ Ｐゴシック" panose="020B0600070205080204" pitchFamily="34" charset="-128"/>
              </a:rPr>
              <a:t> e1 </a:t>
            </a:r>
            <a:r>
              <a:rPr lang="en-US" altLang="en-US">
                <a:solidFill>
                  <a:srgbClr val="000000"/>
                </a:solidFill>
                <a:ea typeface="ＭＳ Ｐゴシック" panose="020B0600070205080204" pitchFamily="34" charset="-128"/>
              </a:rPr>
              <a:t>to</a:t>
            </a:r>
            <a:r>
              <a:rPr lang="en-US" altLang="en-US">
                <a:solidFill>
                  <a:srgbClr val="0000FF"/>
                </a:solidFill>
                <a:ea typeface="ＭＳ Ｐゴシック" panose="020B0600070205080204" pitchFamily="34" charset="-128"/>
              </a:rPr>
              <a:t> v</a:t>
            </a:r>
            <a:r>
              <a:rPr lang="en-US" altLang="en-US">
                <a:solidFill>
                  <a:srgbClr val="000000"/>
                </a:solidFill>
                <a:ea typeface="ＭＳ Ｐゴシック" panose="020B0600070205080204" pitchFamily="34" charset="-128"/>
              </a:rPr>
              <a:t>, then eval </a:t>
            </a:r>
            <a:r>
              <a:rPr lang="en-US" altLang="en-US">
                <a:solidFill>
                  <a:srgbClr val="0000FF"/>
                </a:solidFill>
                <a:ea typeface="ＭＳ Ｐゴシック" panose="020B0600070205080204" pitchFamily="34" charset="-128"/>
              </a:rPr>
              <a:t>e2 </a:t>
            </a:r>
            <a:r>
              <a:rPr lang="en-US" altLang="en-US">
                <a:solidFill>
                  <a:srgbClr val="000000"/>
                </a:solidFill>
                <a:ea typeface="ＭＳ Ｐゴシック" panose="020B0600070205080204" pitchFamily="34" charset="-128"/>
              </a:rPr>
              <a:t>using</a:t>
            </a:r>
            <a:r>
              <a:rPr lang="en-US" altLang="en-US">
                <a:solidFill>
                  <a:srgbClr val="0000FF"/>
                </a:solidFill>
                <a:ea typeface="ＭＳ Ｐゴシック" panose="020B0600070205080204" pitchFamily="34" charset="-128"/>
              </a:rPr>
              <a:t> {x </a:t>
            </a:r>
            <a:r>
              <a:rPr lang="en-US" altLang="en-US">
                <a:solidFill>
                  <a:srgbClr val="0000FF"/>
                </a:solidFill>
                <a:ea typeface="ＭＳ Ｐゴシック" panose="020B0600070205080204" pitchFamily="34" charset="-128"/>
                <a:sym typeface="Symbol" pitchFamily="2" charset="2"/>
              </a:rPr>
              <a:t> v} +</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a:t>
            </a:r>
          </a:p>
          <a:p>
            <a:pPr>
              <a:spcBef>
                <a:spcPts val="163"/>
              </a:spcBef>
            </a:pPr>
            <a:r>
              <a:rPr lang="en-US" altLang="en-US">
                <a:solidFill>
                  <a:srgbClr val="000000"/>
                </a:solidFill>
                <a:ea typeface="ＭＳ Ｐゴシック" panose="020B0600070205080204" pitchFamily="34" charset="-128"/>
                <a:sym typeface="Symbol" pitchFamily="2" charset="2"/>
              </a:rPr>
              <a:t>To evaluate a conditional expression:</a:t>
            </a:r>
            <a:r>
              <a:rPr lang="en-US" altLang="en-US">
                <a:solidFill>
                  <a:srgbClr val="0000FF"/>
                </a:solidFill>
                <a:ea typeface="ＭＳ Ｐゴシック" panose="020B0600070205080204" pitchFamily="34" charset="-128"/>
                <a:sym typeface="Symbol" pitchFamily="2" charset="2"/>
              </a:rPr>
              <a:t>          if b then e1 else e2</a:t>
            </a:r>
          </a:p>
          <a:p>
            <a:pPr lvl="1">
              <a:spcBef>
                <a:spcPts val="163"/>
              </a:spcBef>
            </a:pPr>
            <a:r>
              <a:rPr lang="en-US" altLang="en-US">
                <a:solidFill>
                  <a:srgbClr val="000000"/>
                </a:solidFill>
                <a:ea typeface="ＭＳ Ｐゴシック" panose="020B0600070205080204" pitchFamily="34" charset="-128"/>
                <a:sym typeface="Symbol" pitchFamily="2" charset="2"/>
              </a:rPr>
              <a:t>Evaluate</a:t>
            </a:r>
            <a:r>
              <a:rPr lang="en-US" altLang="en-US">
                <a:solidFill>
                  <a:srgbClr val="0000FF"/>
                </a:solidFill>
                <a:ea typeface="ＭＳ Ｐゴシック" panose="020B0600070205080204" pitchFamily="34" charset="-128"/>
                <a:sym typeface="Symbol" pitchFamily="2" charset="2"/>
              </a:rPr>
              <a:t> b </a:t>
            </a:r>
            <a:r>
              <a:rPr lang="en-US" altLang="en-US">
                <a:solidFill>
                  <a:srgbClr val="000000"/>
                </a:solidFill>
                <a:ea typeface="ＭＳ Ｐゴシック" panose="020B0600070205080204" pitchFamily="34" charset="-128"/>
                <a:sym typeface="Symbol" pitchFamily="2" charset="2"/>
              </a:rPr>
              <a:t>to a value </a:t>
            </a:r>
            <a:r>
              <a:rPr lang="en-US" altLang="en-US">
                <a:solidFill>
                  <a:srgbClr val="0000FF"/>
                </a:solidFill>
                <a:ea typeface="ＭＳ Ｐゴシック" panose="020B0600070205080204" pitchFamily="34" charset="-128"/>
                <a:sym typeface="Symbol" pitchFamily="2" charset="2"/>
              </a:rPr>
              <a:t>v</a:t>
            </a:r>
          </a:p>
          <a:p>
            <a:pPr lvl="1">
              <a:spcBef>
                <a:spcPts val="163"/>
              </a:spcBef>
            </a:pPr>
            <a:r>
              <a:rPr lang="en-US" altLang="en-US">
                <a:solidFill>
                  <a:srgbClr val="000000"/>
                </a:solidFill>
                <a:ea typeface="ＭＳ Ｐゴシック" panose="020B0600070205080204" pitchFamily="34" charset="-128"/>
                <a:sym typeface="Symbol" pitchFamily="2" charset="2"/>
              </a:rPr>
              <a:t>If</a:t>
            </a:r>
            <a:r>
              <a:rPr lang="en-US" altLang="en-US">
                <a:solidFill>
                  <a:srgbClr val="0000FF"/>
                </a:solidFill>
                <a:ea typeface="ＭＳ Ｐゴシック" panose="020B0600070205080204" pitchFamily="34" charset="-128"/>
                <a:sym typeface="Symbol" pitchFamily="2" charset="2"/>
              </a:rPr>
              <a:t> v </a:t>
            </a:r>
            <a:r>
              <a:rPr lang="en-US" altLang="en-US">
                <a:solidFill>
                  <a:srgbClr val="000000"/>
                </a:solidFill>
                <a:ea typeface="ＭＳ Ｐゴシック" panose="020B0600070205080204" pitchFamily="34" charset="-128"/>
                <a:sym typeface="Symbol" pitchFamily="2" charset="2"/>
              </a:rPr>
              <a:t>is</a:t>
            </a:r>
            <a:r>
              <a:rPr lang="en-US" altLang="en-US">
                <a:solidFill>
                  <a:srgbClr val="0000FF"/>
                </a:solidFill>
                <a:ea typeface="ＭＳ Ｐゴシック" panose="020B0600070205080204" pitchFamily="34" charset="-128"/>
                <a:sym typeface="Symbol" pitchFamily="2" charset="2"/>
              </a:rPr>
              <a:t> True</a:t>
            </a:r>
            <a:r>
              <a:rPr lang="en-US" altLang="en-US">
                <a:solidFill>
                  <a:srgbClr val="000000"/>
                </a:solidFill>
                <a:ea typeface="ＭＳ Ｐゴシック" panose="020B0600070205080204" pitchFamily="34" charset="-128"/>
                <a:sym typeface="Symbol" pitchFamily="2" charset="2"/>
              </a:rPr>
              <a:t>, evaluate </a:t>
            </a:r>
            <a:r>
              <a:rPr lang="en-US" altLang="en-US">
                <a:solidFill>
                  <a:srgbClr val="0000FF"/>
                </a:solidFill>
                <a:ea typeface="ＭＳ Ｐゴシック" panose="020B0600070205080204" pitchFamily="34" charset="-128"/>
                <a:sym typeface="Symbol" pitchFamily="2" charset="2"/>
              </a:rPr>
              <a:t>e1</a:t>
            </a:r>
          </a:p>
          <a:p>
            <a:pPr lvl="1">
              <a:spcBef>
                <a:spcPts val="163"/>
              </a:spcBef>
            </a:pPr>
            <a:r>
              <a:rPr lang="en-US" altLang="en-US">
                <a:ea typeface="ＭＳ Ｐゴシック" panose="020B0600070205080204" pitchFamily="34" charset="-128"/>
                <a:sym typeface="Symbol" pitchFamily="2" charset="2"/>
              </a:rPr>
              <a:t>If </a:t>
            </a:r>
            <a:r>
              <a:rPr lang="en-US" altLang="en-US">
                <a:solidFill>
                  <a:srgbClr val="0000FF"/>
                </a:solidFill>
                <a:ea typeface="ＭＳ Ｐゴシック" panose="020B0600070205080204" pitchFamily="34" charset="-128"/>
                <a:sym typeface="Symbol" pitchFamily="2" charset="2"/>
              </a:rPr>
              <a:t>v</a:t>
            </a:r>
            <a:r>
              <a:rPr lang="en-US" altLang="en-US">
                <a:ea typeface="ＭＳ Ｐゴシック" panose="020B0600070205080204" pitchFamily="34" charset="-128"/>
                <a:sym typeface="Symbol" pitchFamily="2" charset="2"/>
              </a:rPr>
              <a:t> is </a:t>
            </a:r>
            <a:r>
              <a:rPr lang="en-US" altLang="en-US">
                <a:solidFill>
                  <a:srgbClr val="0000FF"/>
                </a:solidFill>
                <a:ea typeface="ＭＳ Ｐゴシック" panose="020B0600070205080204" pitchFamily="34" charset="-128"/>
                <a:sym typeface="Symbol" pitchFamily="2" charset="2"/>
              </a:rPr>
              <a:t>False</a:t>
            </a:r>
            <a:r>
              <a:rPr lang="en-US" altLang="en-US">
                <a:ea typeface="ＭＳ Ｐゴシック" panose="020B0600070205080204" pitchFamily="34" charset="-128"/>
                <a:sym typeface="Symbol" pitchFamily="2" charset="2"/>
              </a:rPr>
              <a:t>, evaluate </a:t>
            </a:r>
            <a:r>
              <a:rPr lang="en-US" altLang="en-US">
                <a:solidFill>
                  <a:srgbClr val="0000FF"/>
                </a:solidFill>
                <a:ea typeface="ＭＳ Ｐゴシック" panose="020B0600070205080204" pitchFamily="34" charset="-128"/>
                <a:sym typeface="Symbol" pitchFamily="2" charset="2"/>
              </a:rPr>
              <a:t>e2</a:t>
            </a:r>
          </a:p>
          <a:p>
            <a:endParaRPr lang="en-US" altLang="en-US">
              <a:ea typeface="ＭＳ Ｐゴシック" panose="020B0600070205080204" pitchFamily="34" charset="-128"/>
            </a:endParaRPr>
          </a:p>
        </p:txBody>
      </p:sp>
      <p:sp>
        <p:nvSpPr>
          <p:cNvPr id="38915" name="Date Placeholder 3">
            <a:extLst>
              <a:ext uri="{FF2B5EF4-FFF2-40B4-BE49-F238E27FC236}">
                <a16:creationId xmlns:a16="http://schemas.microsoft.com/office/drawing/2014/main" id="{D214A7FC-CC6D-047E-F56F-19E2BA0155D6}"/>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711D548-79C3-C447-A3FC-8FDC002B5513}" type="datetime1">
              <a:rPr lang="en-US" altLang="en-US" sz="1400" smtClean="0"/>
              <a:pPr>
                <a:spcBef>
                  <a:spcPct val="0"/>
                </a:spcBef>
                <a:buClrTx/>
                <a:buSzTx/>
                <a:buFontTx/>
                <a:buNone/>
              </a:pPr>
              <a:t>9/1/26</a:t>
            </a:fld>
            <a:endParaRPr lang="en-US" altLang="en-US" sz="1400"/>
          </a:p>
        </p:txBody>
      </p:sp>
      <p:sp>
        <p:nvSpPr>
          <p:cNvPr id="38916" name="Slide Number Placeholder 4">
            <a:extLst>
              <a:ext uri="{FF2B5EF4-FFF2-40B4-BE49-F238E27FC236}">
                <a16:creationId xmlns:a16="http://schemas.microsoft.com/office/drawing/2014/main" id="{31A2FB2B-C28E-DAB7-8B3B-1DF96257A1F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04B3EB3-A8B3-4E43-A0C2-793EB37DE7C0}" type="slidenum">
              <a:rPr lang="en-US" altLang="en-US" sz="1400" smtClean="0"/>
              <a:pPr>
                <a:spcBef>
                  <a:spcPct val="0"/>
                </a:spcBef>
                <a:buClrTx/>
                <a:buSzTx/>
                <a:buFontTx/>
                <a:buNone/>
              </a:pPr>
              <a:t>27</a:t>
            </a:fld>
            <a:endParaRPr lang="en-US" altLang="en-US" sz="1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Date Placeholder 3">
            <a:extLst>
              <a:ext uri="{FF2B5EF4-FFF2-40B4-BE49-F238E27FC236}">
                <a16:creationId xmlns:a16="http://schemas.microsoft.com/office/drawing/2014/main" id="{F2592384-5D0E-34EA-2692-1753F47EEF0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3C9D29B-278E-A34D-898B-01209AD87048}" type="datetime1">
              <a:rPr lang="en-US" altLang="en-US" sz="1400" smtClean="0"/>
              <a:pPr>
                <a:spcBef>
                  <a:spcPct val="0"/>
                </a:spcBef>
                <a:buClrTx/>
                <a:buSzTx/>
                <a:buFontTx/>
                <a:buNone/>
              </a:pPr>
              <a:t>9/1/26</a:t>
            </a:fld>
            <a:endParaRPr lang="en-US" altLang="en-US" sz="1400"/>
          </a:p>
        </p:txBody>
      </p:sp>
      <p:sp>
        <p:nvSpPr>
          <p:cNvPr id="39938" name="Slide Number Placeholder 5">
            <a:extLst>
              <a:ext uri="{FF2B5EF4-FFF2-40B4-BE49-F238E27FC236}">
                <a16:creationId xmlns:a16="http://schemas.microsoft.com/office/drawing/2014/main" id="{76B533C2-ABDD-2DB5-45DB-DC01AD0CB42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F8A390F-3132-CF45-BBD7-3A56B74FA29D}" type="slidenum">
              <a:rPr lang="en-US" altLang="en-US" sz="1400" smtClean="0"/>
              <a:pPr>
                <a:spcBef>
                  <a:spcPct val="0"/>
                </a:spcBef>
                <a:buClrTx/>
                <a:buSzTx/>
                <a:buFontTx/>
                <a:buNone/>
              </a:pPr>
              <a:t>28</a:t>
            </a:fld>
            <a:endParaRPr lang="en-US" altLang="en-US" sz="1400"/>
          </a:p>
        </p:txBody>
      </p:sp>
      <p:sp>
        <p:nvSpPr>
          <p:cNvPr id="39939" name="Rectangle 2">
            <a:extLst>
              <a:ext uri="{FF2B5EF4-FFF2-40B4-BE49-F238E27FC236}">
                <a16:creationId xmlns:a16="http://schemas.microsoft.com/office/drawing/2014/main" id="{19CDCE4C-8788-8296-82F9-6B6902331583}"/>
              </a:ext>
            </a:extLst>
          </p:cNvPr>
          <p:cNvSpPr>
            <a:spLocks noGrp="1" noChangeArrowheads="1"/>
          </p:cNvSpPr>
          <p:nvPr>
            <p:ph type="title"/>
          </p:nvPr>
        </p:nvSpPr>
        <p:spPr/>
        <p:txBody>
          <a:bodyPr/>
          <a:lstStyle/>
          <a:p>
            <a:pPr eaLnBrk="1" hangingPunct="1"/>
            <a:r>
              <a:rPr lang="en-US" altLang="en-US" sz="3200">
                <a:ea typeface="ＭＳ Ｐゴシック" panose="020B0600070205080204" pitchFamily="34" charset="-128"/>
              </a:rPr>
              <a:t>Evaluation of Application with Closures</a:t>
            </a:r>
            <a:endParaRPr lang="en-US" altLang="en-US">
              <a:ea typeface="ＭＳ Ｐゴシック" panose="020B0600070205080204" pitchFamily="34" charset="-128"/>
            </a:endParaRPr>
          </a:p>
        </p:txBody>
      </p:sp>
      <p:sp>
        <p:nvSpPr>
          <p:cNvPr id="39940" name="Rectangle 3">
            <a:extLst>
              <a:ext uri="{FF2B5EF4-FFF2-40B4-BE49-F238E27FC236}">
                <a16:creationId xmlns:a16="http://schemas.microsoft.com/office/drawing/2014/main" id="{EC74817B-C632-AFE1-D06E-8C8F644888EC}"/>
              </a:ext>
            </a:extLst>
          </p:cNvPr>
          <p:cNvSpPr>
            <a:spLocks noGrp="1" noChangeArrowheads="1"/>
          </p:cNvSpPr>
          <p:nvPr>
            <p:ph type="body" idx="1"/>
          </p:nvPr>
        </p:nvSpPr>
        <p:spPr>
          <a:xfrm>
            <a:off x="0" y="1143000"/>
            <a:ext cx="9107488" cy="4913313"/>
          </a:xfrm>
        </p:spPr>
        <p:txBody>
          <a:bodyPr/>
          <a:lstStyle/>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Given application expression </a:t>
            </a:r>
            <a:r>
              <a:rPr lang="en-US" altLang="en-US">
                <a:solidFill>
                  <a:srgbClr val="0000FF"/>
                </a:solidFill>
                <a:ea typeface="ＭＳ Ｐゴシック" panose="020B0600070205080204" pitchFamily="34" charset="-128"/>
              </a:rPr>
              <a:t>f e</a:t>
            </a:r>
            <a:r>
              <a:rPr lang="en-US" altLang="en-US" baseline="-25000">
                <a:solidFill>
                  <a:srgbClr val="0000FF"/>
                </a:solidFill>
                <a:ea typeface="ＭＳ Ｐゴシック" panose="020B0600070205080204" pitchFamily="34" charset="-128"/>
              </a:rPr>
              <a:t> </a:t>
            </a:r>
          </a:p>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In Ocaml, evaluate </a:t>
            </a:r>
            <a:r>
              <a:rPr lang="en-US" altLang="en-US">
                <a:solidFill>
                  <a:srgbClr val="0000FF"/>
                </a:solidFill>
                <a:ea typeface="ＭＳ Ｐゴシック" panose="020B0600070205080204" pitchFamily="34" charset="-128"/>
              </a:rPr>
              <a:t>e </a:t>
            </a:r>
            <a:r>
              <a:rPr lang="en-US" altLang="en-US">
                <a:ea typeface="ＭＳ Ｐゴシック" panose="020B0600070205080204" pitchFamily="34" charset="-128"/>
              </a:rPr>
              <a:t>to value </a:t>
            </a:r>
            <a:r>
              <a:rPr lang="en-US" altLang="en-US">
                <a:solidFill>
                  <a:srgbClr val="0000FF"/>
                </a:solidFill>
                <a:ea typeface="ＭＳ Ｐゴシック" panose="020B0600070205080204" pitchFamily="34" charset="-128"/>
              </a:rPr>
              <a:t>v</a:t>
            </a:r>
            <a:endParaRPr lang="en-US" altLang="en-US">
              <a:ea typeface="ＭＳ Ｐゴシック" panose="020B0600070205080204" pitchFamily="34" charset="-128"/>
            </a:endParaRPr>
          </a:p>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In environment </a:t>
            </a:r>
            <a:r>
              <a:rPr lang="en-US" altLang="en-US">
                <a:solidFill>
                  <a:schemeClr val="folHlink"/>
                </a:solidFill>
                <a:ea typeface="ＭＳ Ｐゴシック" panose="020B0600070205080204" pitchFamily="34" charset="-128"/>
                <a:sym typeface="Symbol" pitchFamily="2" charset="2"/>
              </a:rPr>
              <a:t></a:t>
            </a:r>
            <a:r>
              <a:rPr lang="en-US" altLang="en-US">
                <a:ea typeface="ＭＳ Ｐゴシック" panose="020B0600070205080204" pitchFamily="34" charset="-128"/>
              </a:rPr>
              <a:t>, evaluate left term to closure,                 </a:t>
            </a:r>
            <a:r>
              <a:rPr lang="en-US" altLang="en-US">
                <a:solidFill>
                  <a:srgbClr val="0000FF"/>
                </a:solidFill>
                <a:ea typeface="ＭＳ Ｐゴシック" panose="020B0600070205080204" pitchFamily="34" charset="-128"/>
              </a:rPr>
              <a:t>c = &lt;(x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 b, ’&gt;</a:t>
            </a:r>
          </a:p>
          <a:p>
            <a:pPr lvl="1" eaLnBrk="1" hangingPunct="1">
              <a:lnSpc>
                <a:spcPct val="90000"/>
              </a:lnSpc>
              <a:spcBef>
                <a:spcPts val="163"/>
              </a:spcBef>
              <a:spcAft>
                <a:spcPts val="1200"/>
              </a:spcAft>
              <a:buClr>
                <a:srgbClr val="0000FF"/>
              </a:buClr>
            </a:pP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 </a:t>
            </a:r>
            <a:r>
              <a:rPr lang="en-US" altLang="en-US">
                <a:ea typeface="ＭＳ Ｐゴシック" panose="020B0600070205080204" pitchFamily="34" charset="-128"/>
              </a:rPr>
              <a:t>variables in (first) </a:t>
            </a:r>
            <a:r>
              <a:rPr lang="en-US" altLang="en-US">
                <a:ea typeface="ＭＳ Ｐゴシック" panose="020B0600070205080204" pitchFamily="34" charset="-128"/>
                <a:sym typeface="Symbol" pitchFamily="2" charset="2"/>
              </a:rPr>
              <a:t>argument </a:t>
            </a:r>
          </a:p>
          <a:p>
            <a:pPr lvl="1" eaLnBrk="1" hangingPunct="1">
              <a:lnSpc>
                <a:spcPct val="90000"/>
              </a:lnSpc>
              <a:spcBef>
                <a:spcPts val="163"/>
              </a:spcBef>
              <a:spcAft>
                <a:spcPts val="1200"/>
              </a:spcAft>
              <a:buClr>
                <a:srgbClr val="0000FF"/>
              </a:buClr>
            </a:pPr>
            <a:r>
              <a:rPr lang="en-US" altLang="en-US">
                <a:solidFill>
                  <a:srgbClr val="0000FF"/>
                </a:solidFill>
                <a:ea typeface="ＭＳ Ｐゴシック" panose="020B0600070205080204" pitchFamily="34" charset="-128"/>
              </a:rPr>
              <a:t>v </a:t>
            </a:r>
            <a:r>
              <a:rPr lang="en-US" altLang="en-US">
                <a:ea typeface="ＭＳ Ｐゴシック" panose="020B0600070205080204" pitchFamily="34" charset="-128"/>
              </a:rPr>
              <a:t>must have form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n</a:t>
            </a:r>
            <a:r>
              <a:rPr lang="en-US" altLang="en-US">
                <a:ea typeface="ＭＳ Ｐゴシック" panose="020B0600070205080204" pitchFamily="34" charset="-128"/>
              </a:rPr>
              <a:t>) </a:t>
            </a:r>
            <a:endParaRPr lang="en-US" altLang="en-US">
              <a:ea typeface="ＭＳ Ｐゴシック" panose="020B0600070205080204" pitchFamily="34" charset="-128"/>
              <a:sym typeface="Symbol" pitchFamily="2" charset="2"/>
            </a:endParaRPr>
          </a:p>
          <a:p>
            <a:pPr eaLnBrk="1" hangingPunct="1">
              <a:lnSpc>
                <a:spcPct val="90000"/>
              </a:lnSpc>
              <a:spcBef>
                <a:spcPts val="163"/>
              </a:spcBef>
              <a:spcAft>
                <a:spcPts val="1200"/>
              </a:spcAft>
            </a:pPr>
            <a:r>
              <a:rPr lang="en-US" altLang="en-US">
                <a:ea typeface="ＭＳ Ｐゴシック" panose="020B0600070205080204" pitchFamily="34" charset="-128"/>
              </a:rPr>
              <a:t>Update the environment </a:t>
            </a:r>
            <a:r>
              <a:rPr lang="en-US" altLang="en-US">
                <a:solidFill>
                  <a:srgbClr val="0000FF"/>
                </a:solidFill>
                <a:ea typeface="ＭＳ Ｐゴシック" panose="020B0600070205080204" pitchFamily="34" charset="-128"/>
                <a:sym typeface="Symbol" pitchFamily="2" charset="2"/>
              </a:rPr>
              <a:t>’</a:t>
            </a:r>
            <a:r>
              <a:rPr lang="en-US" altLang="ja-JP">
                <a:ea typeface="ＭＳ Ｐゴシック" panose="020B0600070205080204" pitchFamily="34" charset="-128"/>
              </a:rPr>
              <a:t> to</a:t>
            </a:r>
          </a:p>
          <a:p>
            <a:pPr eaLnBrk="1" hangingPunct="1">
              <a:lnSpc>
                <a:spcPct val="90000"/>
              </a:lnSpc>
              <a:spcBef>
                <a:spcPts val="163"/>
              </a:spcBef>
              <a:spcAft>
                <a:spcPts val="1200"/>
              </a:spcAft>
              <a:buFont typeface="Wingdings" pitchFamily="2" charset="2"/>
              <a:buNone/>
            </a:pPr>
            <a:r>
              <a:rPr lang="en-US" altLang="en-US">
                <a:solidFill>
                  <a:schemeClr val="folHlink"/>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sym typeface="Symbol" pitchFamily="2" charset="2"/>
              </a:rPr>
              <a:t>’’</a:t>
            </a:r>
            <a:r>
              <a:rPr lang="en-US" altLang="ja-JP">
                <a:solidFill>
                  <a:srgbClr val="0000FF"/>
                </a:solidFill>
                <a:ea typeface="ＭＳ Ｐゴシック" panose="020B0600070205080204" pitchFamily="34" charset="-128"/>
              </a:rPr>
              <a:t> = {x</a:t>
            </a:r>
            <a:r>
              <a:rPr lang="en-US" altLang="ja-JP" baseline="-25000">
                <a:solidFill>
                  <a:srgbClr val="0000FF"/>
                </a:solidFill>
                <a:ea typeface="ＭＳ Ｐゴシック" panose="020B0600070205080204" pitchFamily="34" charset="-128"/>
              </a:rPr>
              <a:t>1</a:t>
            </a:r>
            <a:r>
              <a:rPr lang="en-US" altLang="ja-JP">
                <a:solidFill>
                  <a:srgbClr val="0000FF"/>
                </a:solidFill>
                <a:ea typeface="ＭＳ Ｐゴシック" panose="020B0600070205080204" pitchFamily="34" charset="-128"/>
              </a:rPr>
              <a:t> </a:t>
            </a:r>
            <a:r>
              <a:rPr lang="en-US" altLang="ja-JP">
                <a:solidFill>
                  <a:srgbClr val="0000FF"/>
                </a:solidFill>
                <a:ea typeface="ＭＳ Ｐゴシック" panose="020B0600070205080204" pitchFamily="34" charset="-128"/>
                <a:sym typeface="Symbol" pitchFamily="2" charset="2"/>
              </a:rPr>
              <a:t> v</a:t>
            </a:r>
            <a:r>
              <a:rPr lang="en-US" altLang="ja-JP" baseline="-25000">
                <a:solidFill>
                  <a:srgbClr val="0000FF"/>
                </a:solidFill>
                <a:ea typeface="ＭＳ Ｐゴシック" panose="020B0600070205080204" pitchFamily="34" charset="-128"/>
              </a:rPr>
              <a:t>1</a:t>
            </a:r>
            <a:r>
              <a:rPr lang="en-US" altLang="ja-JP">
                <a:solidFill>
                  <a:srgbClr val="0000FF"/>
                </a:solidFill>
                <a:ea typeface="ＭＳ Ｐゴシック" panose="020B0600070205080204" pitchFamily="34" charset="-128"/>
              </a:rPr>
              <a:t>,…, x</a:t>
            </a:r>
            <a:r>
              <a:rPr lang="en-US" altLang="ja-JP" baseline="-25000">
                <a:solidFill>
                  <a:srgbClr val="0000FF"/>
                </a:solidFill>
                <a:ea typeface="ＭＳ Ｐゴシック" panose="020B0600070205080204" pitchFamily="34" charset="-128"/>
              </a:rPr>
              <a:t>n</a:t>
            </a:r>
            <a:r>
              <a:rPr lang="en-US" altLang="ja-JP">
                <a:solidFill>
                  <a:srgbClr val="0000FF"/>
                </a:solidFill>
                <a:ea typeface="ＭＳ Ｐゴシック" panose="020B0600070205080204" pitchFamily="34" charset="-128"/>
              </a:rPr>
              <a:t> </a:t>
            </a:r>
            <a:r>
              <a:rPr lang="en-US" altLang="ja-JP">
                <a:solidFill>
                  <a:srgbClr val="0000FF"/>
                </a:solidFill>
                <a:ea typeface="ＭＳ Ｐゴシック" panose="020B0600070205080204" pitchFamily="34" charset="-128"/>
                <a:sym typeface="Symbol" pitchFamily="2" charset="2"/>
              </a:rPr>
              <a:t></a:t>
            </a:r>
            <a:r>
              <a:rPr lang="en-US" altLang="ja-JP">
                <a:solidFill>
                  <a:srgbClr val="0000FF"/>
                </a:solidFill>
                <a:ea typeface="ＭＳ Ｐゴシック" panose="020B0600070205080204" pitchFamily="34" charset="-128"/>
              </a:rPr>
              <a:t>v</a:t>
            </a:r>
            <a:r>
              <a:rPr lang="en-US" altLang="ja-JP" baseline="-25000">
                <a:solidFill>
                  <a:srgbClr val="0000FF"/>
                </a:solidFill>
                <a:ea typeface="ＭＳ Ｐゴシック" panose="020B0600070205080204" pitchFamily="34" charset="-128"/>
              </a:rPr>
              <a:t>n</a:t>
            </a:r>
            <a:r>
              <a:rPr lang="en-US" altLang="ja-JP">
                <a:solidFill>
                  <a:srgbClr val="0000FF"/>
                </a:solidFill>
                <a:ea typeface="ＭＳ Ｐゴシック" panose="020B0600070205080204" pitchFamily="34" charset="-128"/>
                <a:sym typeface="Symbol" pitchFamily="2" charset="2"/>
              </a:rPr>
              <a:t>}+ ’</a:t>
            </a:r>
            <a:endParaRPr lang="en-US" altLang="ja-JP">
              <a:solidFill>
                <a:srgbClr val="0000FF"/>
              </a:solidFill>
              <a:ea typeface="ＭＳ Ｐゴシック" panose="020B0600070205080204" pitchFamily="34" charset="-128"/>
            </a:endParaRPr>
          </a:p>
          <a:p>
            <a:pPr eaLnBrk="1" hangingPunct="1">
              <a:lnSpc>
                <a:spcPct val="90000"/>
              </a:lnSpc>
              <a:spcBef>
                <a:spcPts val="163"/>
              </a:spcBef>
              <a:spcAft>
                <a:spcPts val="1200"/>
              </a:spcAft>
            </a:pPr>
            <a:r>
              <a:rPr lang="en-US" altLang="en-US">
                <a:ea typeface="ＭＳ Ｐゴシック" panose="020B0600070205080204" pitchFamily="34" charset="-128"/>
              </a:rPr>
              <a:t>Evaluate body </a:t>
            </a:r>
            <a:r>
              <a:rPr lang="en-US" altLang="en-US">
                <a:solidFill>
                  <a:srgbClr val="0000FF"/>
                </a:solidFill>
                <a:ea typeface="ＭＳ Ｐゴシック" panose="020B0600070205080204" pitchFamily="34" charset="-128"/>
                <a:sym typeface="Symbol" pitchFamily="2" charset="2"/>
              </a:rPr>
              <a:t>b</a:t>
            </a:r>
            <a:r>
              <a:rPr lang="en-US" altLang="en-US">
                <a:ea typeface="ＭＳ Ｐゴシック" panose="020B0600070205080204" pitchFamily="34" charset="-128"/>
              </a:rPr>
              <a:t> in environment </a:t>
            </a:r>
            <a:r>
              <a:rPr lang="en-US" altLang="en-US">
                <a:solidFill>
                  <a:srgbClr val="0000FF"/>
                </a:solidFill>
                <a:ea typeface="ＭＳ Ｐゴシック" panose="020B0600070205080204" pitchFamily="34" charset="-128"/>
                <a:sym typeface="Symbol" pitchFamily="2" charset="2"/>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Content Placeholder 2">
            <a:extLst>
              <a:ext uri="{FF2B5EF4-FFF2-40B4-BE49-F238E27FC236}">
                <a16:creationId xmlns:a16="http://schemas.microsoft.com/office/drawing/2014/main" id="{1DA3A661-C8F5-23DF-C2A2-4E14871687CE}"/>
              </a:ext>
            </a:extLst>
          </p:cNvPr>
          <p:cNvSpPr>
            <a:spLocks noGrp="1" noChangeArrowheads="1"/>
          </p:cNvSpPr>
          <p:nvPr>
            <p:ph type="title" idx="4294967295"/>
          </p:nvPr>
        </p:nvSpPr>
        <p:spPr bwMode="auto">
          <a:xfrm>
            <a:off x="304800" y="1219200"/>
            <a:ext cx="8650288" cy="491331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defRPr/>
            </a:pPr>
            <a:r>
              <a:rPr kumimoji="0" lang="en-US" altLang="en-US" sz="4800" b="0" i="0" u="none" strike="noStrike" kern="0" cap="none" spc="0" normalizeH="0" baseline="0" noProof="0" dirty="0">
                <a:ln>
                  <a:noFill/>
                </a:ln>
                <a:solidFill>
                  <a:schemeClr val="tx1"/>
                </a:solidFill>
                <a:effectLst/>
                <a:uLnTx/>
                <a:uFillTx/>
                <a:latin typeface="+mn-lt"/>
                <a:ea typeface="ＭＳ Ｐゴシック" panose="020B0600070205080204" pitchFamily="34" charset="-128"/>
                <a:cs typeface="ＭＳ Ｐゴシック" charset="-128"/>
              </a:rPr>
              <a:t>Extra Material for Extra Credit</a:t>
            </a:r>
          </a:p>
        </p:txBody>
      </p:sp>
      <p:sp>
        <p:nvSpPr>
          <p:cNvPr id="40963" name="Date Placeholder 3">
            <a:extLst>
              <a:ext uri="{FF2B5EF4-FFF2-40B4-BE49-F238E27FC236}">
                <a16:creationId xmlns:a16="http://schemas.microsoft.com/office/drawing/2014/main" id="{2510D304-90E6-5C62-8DA1-08513B38802B}"/>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1D37450-EFA6-AB46-8800-5288E076EC72}" type="datetime1">
              <a:rPr lang="en-US" altLang="en-US" sz="1400" smtClean="0"/>
              <a:pPr>
                <a:spcBef>
                  <a:spcPct val="0"/>
                </a:spcBef>
                <a:buClrTx/>
                <a:buSzTx/>
                <a:buFontTx/>
                <a:buNone/>
              </a:pPr>
              <a:t>9/1/26</a:t>
            </a:fld>
            <a:endParaRPr lang="en-US" altLang="en-US" sz="1400"/>
          </a:p>
        </p:txBody>
      </p:sp>
      <p:sp>
        <p:nvSpPr>
          <p:cNvPr id="40964" name="Slide Number Placeholder 4">
            <a:extLst>
              <a:ext uri="{FF2B5EF4-FFF2-40B4-BE49-F238E27FC236}">
                <a16:creationId xmlns:a16="http://schemas.microsoft.com/office/drawing/2014/main" id="{C4D95F06-AF09-4286-E831-01F8B25CC97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7BBD408-03EB-DB43-A607-111023DFC8E8}" type="slidenum">
              <a:rPr lang="en-US" altLang="en-US" sz="1400" smtClean="0"/>
              <a:pPr>
                <a:spcBef>
                  <a:spcPct val="0"/>
                </a:spcBef>
                <a:buClrTx/>
                <a:buSzTx/>
                <a:buFontTx/>
                <a:buNone/>
              </a:pPr>
              <a:t>29</a:t>
            </a:fld>
            <a:endParaRPr lang="en-US" altLang="en-US" sz="140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ate Placeholder 3">
            <a:extLst>
              <a:ext uri="{FF2B5EF4-FFF2-40B4-BE49-F238E27FC236}">
                <a16:creationId xmlns:a16="http://schemas.microsoft.com/office/drawing/2014/main" id="{93251F80-A237-CF72-0A8B-6723724AE74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F8B3363-56F8-E44A-8C69-AF0B6C1BF0B6}" type="datetime1">
              <a:rPr lang="en-US" altLang="en-US" sz="1400" smtClean="0"/>
              <a:pPr>
                <a:spcBef>
                  <a:spcPct val="0"/>
                </a:spcBef>
                <a:buClrTx/>
                <a:buSzTx/>
                <a:buFontTx/>
                <a:buNone/>
              </a:pPr>
              <a:t>9/1/26</a:t>
            </a:fld>
            <a:endParaRPr lang="en-US" altLang="en-US" sz="1400"/>
          </a:p>
        </p:txBody>
      </p:sp>
      <p:sp>
        <p:nvSpPr>
          <p:cNvPr id="17410" name="Slide Number Placeholder 5">
            <a:extLst>
              <a:ext uri="{FF2B5EF4-FFF2-40B4-BE49-F238E27FC236}">
                <a16:creationId xmlns:a16="http://schemas.microsoft.com/office/drawing/2014/main" id="{DAA8FC94-1645-A794-6FF1-0D6C7447CA6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91A8497-63EC-734C-B64C-2217047B57D9}" type="slidenum">
              <a:rPr lang="en-US" altLang="en-US" sz="1400" smtClean="0"/>
              <a:pPr>
                <a:spcBef>
                  <a:spcPct val="0"/>
                </a:spcBef>
                <a:buClrTx/>
                <a:buSzTx/>
                <a:buFontTx/>
                <a:buNone/>
              </a:pPr>
              <a:t>3</a:t>
            </a:fld>
            <a:endParaRPr lang="en-US" altLang="en-US" sz="1400"/>
          </a:p>
        </p:txBody>
      </p:sp>
      <p:sp>
        <p:nvSpPr>
          <p:cNvPr id="17411" name="Rectangle 4">
            <a:extLst>
              <a:ext uri="{FF2B5EF4-FFF2-40B4-BE49-F238E27FC236}">
                <a16:creationId xmlns:a16="http://schemas.microsoft.com/office/drawing/2014/main" id="{CC1D8024-C146-0AEF-356D-D55B2A9DD78E}"/>
              </a:ext>
            </a:extLst>
          </p:cNvPr>
          <p:cNvSpPr>
            <a:spLocks noGrp="1" noChangeArrowheads="1"/>
          </p:cNvSpPr>
          <p:nvPr>
            <p:ph type="title"/>
          </p:nvPr>
        </p:nvSpPr>
        <p:spPr/>
        <p:txBody>
          <a:bodyPr/>
          <a:lstStyle/>
          <a:p>
            <a:pPr eaLnBrk="1" hangingPunct="1"/>
            <a:r>
              <a:rPr lang="en-US" altLang="en-US" sz="3200" dirty="0">
                <a:ea typeface="ＭＳ Ｐゴシック" panose="020B0600070205080204" pitchFamily="34" charset="-128"/>
              </a:rPr>
              <a:t>Functions with </a:t>
            </a:r>
            <a:r>
              <a:rPr lang="en-US" altLang="en-US" sz="2800" dirty="0">
                <a:ea typeface="ＭＳ Ｐゴシック" panose="020B0600070205080204" pitchFamily="34" charset="-128"/>
              </a:rPr>
              <a:t>more</a:t>
            </a:r>
            <a:r>
              <a:rPr lang="en-US" altLang="en-US" sz="3200" dirty="0">
                <a:ea typeface="ＭＳ Ｐゴシック" panose="020B0600070205080204" pitchFamily="34" charset="-128"/>
              </a:rPr>
              <a:t> than one argument, 2</a:t>
            </a:r>
            <a:endParaRPr lang="en-US" altLang="en-US" dirty="0">
              <a:ea typeface="ＭＳ Ｐゴシック" panose="020B0600070205080204" pitchFamily="34" charset="-128"/>
            </a:endParaRPr>
          </a:p>
        </p:txBody>
      </p:sp>
      <p:sp>
        <p:nvSpPr>
          <p:cNvPr id="17412" name="Rectangle 5">
            <a:extLst>
              <a:ext uri="{FF2B5EF4-FFF2-40B4-BE49-F238E27FC236}">
                <a16:creationId xmlns:a16="http://schemas.microsoft.com/office/drawing/2014/main" id="{C29F4D9C-BC3E-C811-FB0C-0FF65F49F63A}"/>
              </a:ext>
            </a:extLst>
          </p:cNvPr>
          <p:cNvSpPr>
            <a:spLocks noGrp="1" noChangeArrowheads="1"/>
          </p:cNvSpPr>
          <p:nvPr>
            <p:ph type="body" idx="1"/>
          </p:nvPr>
        </p:nvSpPr>
        <p:spPr>
          <a:xfrm>
            <a:off x="304800" y="1219200"/>
            <a:ext cx="8839200" cy="4913313"/>
          </a:xfrm>
        </p:spPr>
        <p:txBody>
          <a:bodyPr/>
          <a:lstStyle/>
          <a:p>
            <a:pPr eaLnBrk="1" hangingPunct="1">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let </a:t>
            </a:r>
            <a:r>
              <a:rPr lang="en-US" altLang="en-US" sz="2800" dirty="0" err="1">
                <a:solidFill>
                  <a:srgbClr val="0000FF"/>
                </a:solidFill>
                <a:ea typeface="ＭＳ Ｐゴシック" panose="020B0600070205080204" pitchFamily="34" charset="-128"/>
              </a:rPr>
              <a:t>add_three</a:t>
            </a:r>
            <a:r>
              <a:rPr lang="en-US" altLang="en-US" sz="2800" dirty="0">
                <a:solidFill>
                  <a:srgbClr val="0000FF"/>
                </a:solidFill>
                <a:ea typeface="ＭＳ Ｐゴシック" panose="020B0600070205080204" pitchFamily="34" charset="-128"/>
              </a:rPr>
              <a:t> x y z = x + y + z;;</a:t>
            </a:r>
          </a:p>
          <a:p>
            <a:pPr eaLnBrk="1" hangingPunct="1">
              <a:buFont typeface="Wingdings" pitchFamily="2" charset="2"/>
              <a:buNone/>
            </a:pPr>
            <a:r>
              <a:rPr lang="en-US" altLang="en-US" sz="2800" dirty="0" err="1">
                <a:ea typeface="ＭＳ Ｐゴシック" panose="020B0600070205080204" pitchFamily="34" charset="-128"/>
              </a:rPr>
              <a:t>val</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add_three</a:t>
            </a:r>
            <a:r>
              <a:rPr lang="en-US" altLang="en-US" sz="2800" dirty="0">
                <a:ea typeface="ＭＳ Ｐゴシック" panose="020B0600070205080204" pitchFamily="34" charset="-128"/>
              </a:rPr>
              <a:t> : int -&gt; int -&gt; int -&gt; int = &lt;fun&gt;</a:t>
            </a:r>
          </a:p>
          <a:p>
            <a:pPr eaLnBrk="1" hangingPunct="1"/>
            <a:r>
              <a:rPr lang="en-US" altLang="en-US" sz="2800" dirty="0">
                <a:ea typeface="ＭＳ Ｐゴシック" panose="020B0600070205080204" pitchFamily="34" charset="-128"/>
              </a:rPr>
              <a:t>What is the value of </a:t>
            </a:r>
            <a:r>
              <a:rPr lang="en-US" altLang="en-US" sz="2800" dirty="0" err="1">
                <a:ea typeface="ＭＳ Ｐゴシック" panose="020B0600070205080204" pitchFamily="34" charset="-128"/>
              </a:rPr>
              <a:t>add_three</a:t>
            </a:r>
            <a:r>
              <a:rPr lang="en-US" altLang="en-US" sz="2800" dirty="0">
                <a:ea typeface="ＭＳ Ｐゴシック" panose="020B0600070205080204" pitchFamily="34" charset="-128"/>
              </a:rPr>
              <a:t>?  </a:t>
            </a:r>
          </a:p>
          <a:p>
            <a:pPr eaLnBrk="1" hangingPunct="1"/>
            <a:r>
              <a:rPr lang="en-US" altLang="en-US" sz="2800" dirty="0">
                <a:solidFill>
                  <a:srgbClr val="0000FF"/>
                </a:solidFill>
                <a:ea typeface="ＭＳ Ｐゴシック" panose="020B0600070205080204" pitchFamily="34" charset="-128"/>
                <a:sym typeface="Symbol" pitchFamily="2" charset="2"/>
              </a:rPr>
              <a:t>Let </a:t>
            </a:r>
            <a:r>
              <a:rPr lang="en-US" altLang="en-US" sz="2800" baseline="-25000" dirty="0" err="1">
                <a:solidFill>
                  <a:srgbClr val="0000FF"/>
                </a:solidFill>
                <a:ea typeface="ＭＳ Ｐゴシック" panose="020B0600070205080204" pitchFamily="34" charset="-128"/>
                <a:sym typeface="Symbol" pitchFamily="2" charset="2"/>
              </a:rPr>
              <a:t>add_three</a:t>
            </a:r>
            <a:r>
              <a:rPr lang="en-US" altLang="en-US" sz="2800" baseline="-25000" dirty="0">
                <a:solidFill>
                  <a:srgbClr val="0000FF"/>
                </a:solidFill>
                <a:ea typeface="ＭＳ Ｐゴシック" panose="020B0600070205080204" pitchFamily="34" charset="-128"/>
                <a:sym typeface="Symbol" pitchFamily="2" charset="2"/>
              </a:rPr>
              <a:t> </a:t>
            </a:r>
            <a:r>
              <a:rPr lang="en-US" altLang="en-US" sz="2800" dirty="0">
                <a:solidFill>
                  <a:srgbClr val="0000FF"/>
                </a:solidFill>
                <a:ea typeface="ＭＳ Ｐゴシック" panose="020B0600070205080204" pitchFamily="34" charset="-128"/>
                <a:sym typeface="Symbol" pitchFamily="2" charset="2"/>
              </a:rPr>
              <a:t>be</a:t>
            </a:r>
            <a:r>
              <a:rPr lang="en-US" altLang="en-US" sz="2800" baseline="-25000" dirty="0">
                <a:solidFill>
                  <a:srgbClr val="0000FF"/>
                </a:solidFill>
                <a:ea typeface="ＭＳ Ｐゴシック" panose="020B0600070205080204" pitchFamily="34" charset="-128"/>
                <a:sym typeface="Symbol" pitchFamily="2" charset="2"/>
              </a:rPr>
              <a:t> </a:t>
            </a:r>
            <a:r>
              <a:rPr lang="en-US" altLang="en-US" sz="2800" dirty="0">
                <a:solidFill>
                  <a:srgbClr val="0000FF"/>
                </a:solidFill>
                <a:ea typeface="ＭＳ Ｐゴシック" panose="020B0600070205080204" pitchFamily="34" charset="-128"/>
                <a:sym typeface="Symbol" pitchFamily="2" charset="2"/>
              </a:rPr>
              <a:t>the environment before the declaration</a:t>
            </a:r>
          </a:p>
          <a:p>
            <a:pPr eaLnBrk="1" hangingPunct="1"/>
            <a:r>
              <a:rPr lang="en-US" altLang="en-US" sz="2800" dirty="0">
                <a:ea typeface="ＭＳ Ｐゴシック" panose="020B0600070205080204" pitchFamily="34" charset="-128"/>
              </a:rPr>
              <a:t>Remember:</a:t>
            </a:r>
          </a:p>
          <a:p>
            <a:pPr eaLnBrk="1" hangingPunct="1">
              <a:buFont typeface="Wingdings" pitchFamily="2" charset="2"/>
              <a:buNone/>
            </a:pPr>
            <a:r>
              <a:rPr lang="en-US" altLang="en-US" sz="2800" dirty="0">
                <a:solidFill>
                  <a:srgbClr val="0000FF"/>
                </a:solidFill>
                <a:ea typeface="ＭＳ Ｐゴシック" panose="020B0600070205080204" pitchFamily="34" charset="-128"/>
              </a:rPr>
              <a:t>let </a:t>
            </a:r>
            <a:r>
              <a:rPr lang="en-US" altLang="en-US" sz="2800" dirty="0" err="1">
                <a:solidFill>
                  <a:srgbClr val="0000FF"/>
                </a:solidFill>
                <a:ea typeface="ＭＳ Ｐゴシック" panose="020B0600070205080204" pitchFamily="34" charset="-128"/>
              </a:rPr>
              <a:t>add_three</a:t>
            </a:r>
            <a:r>
              <a:rPr lang="en-US" altLang="en-US" sz="2800" dirty="0">
                <a:solidFill>
                  <a:srgbClr val="0000FF"/>
                </a:solidFill>
                <a:ea typeface="ＭＳ Ｐゴシック" panose="020B0600070205080204" pitchFamily="34" charset="-128"/>
              </a:rPr>
              <a:t> =</a:t>
            </a:r>
          </a:p>
          <a:p>
            <a:pPr eaLnBrk="1" hangingPunct="1">
              <a:buFont typeface="Wingdings" pitchFamily="2" charset="2"/>
              <a:buNone/>
            </a:pPr>
            <a:r>
              <a:rPr lang="en-US" altLang="en-US" sz="2800" dirty="0">
                <a:solidFill>
                  <a:srgbClr val="0000FF"/>
                </a:solidFill>
                <a:ea typeface="ＭＳ Ｐゴシック" panose="020B0600070205080204" pitchFamily="34" charset="-128"/>
              </a:rPr>
              <a:t> fun x -&gt; (fun y -&gt; (fun z -&gt; x + y + z));;</a:t>
            </a:r>
          </a:p>
          <a:p>
            <a:pPr eaLnBrk="1" hangingPunct="1">
              <a:buFont typeface="Wingdings" pitchFamily="2" charset="2"/>
              <a:buNone/>
            </a:pPr>
            <a:r>
              <a:rPr lang="en-US" altLang="en-US" sz="2800" dirty="0">
                <a:ea typeface="ＭＳ Ｐゴシック" panose="020B0600070205080204" pitchFamily="34" charset="-128"/>
              </a:rPr>
              <a:t>Value: </a:t>
            </a:r>
            <a:r>
              <a:rPr lang="en-US" altLang="en-US" sz="2800" dirty="0">
                <a:solidFill>
                  <a:srgbClr val="0000FF"/>
                </a:solidFill>
                <a:ea typeface="ＭＳ Ｐゴシック" panose="020B0600070205080204" pitchFamily="34" charset="-128"/>
              </a:rPr>
              <a:t>&lt;x -&gt;fun y -&gt; (fun z -&gt; x + y + z), </a:t>
            </a: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err="1">
                <a:solidFill>
                  <a:srgbClr val="0000FF"/>
                </a:solidFill>
                <a:ea typeface="ＭＳ Ｐゴシック" panose="020B0600070205080204" pitchFamily="34" charset="-128"/>
                <a:sym typeface="Symbol" pitchFamily="2" charset="2"/>
              </a:rPr>
              <a:t>add_three</a:t>
            </a:r>
            <a:r>
              <a:rPr lang="en-US" altLang="en-US" sz="2800" baseline="-25000" dirty="0">
                <a:solidFill>
                  <a:srgbClr val="0000FF"/>
                </a:solidFill>
                <a:ea typeface="ＭＳ Ｐゴシック" panose="020B0600070205080204" pitchFamily="34" charset="-128"/>
                <a:sym typeface="Symbol" pitchFamily="2" charset="2"/>
              </a:rPr>
              <a:t> </a:t>
            </a:r>
            <a:r>
              <a:rPr lang="en-US" altLang="en-US" sz="2800" dirty="0">
                <a:solidFill>
                  <a:srgbClr val="0000FF"/>
                </a:solidFill>
                <a:ea typeface="ＭＳ Ｐゴシック" panose="020B0600070205080204" pitchFamily="34" charset="-128"/>
              </a:rPr>
              <a:t>&gt; </a:t>
            </a:r>
          </a:p>
          <a:p>
            <a:pPr eaLnBrk="1" hangingPunct="1">
              <a:buFont typeface="Wingdings" pitchFamily="2" charset="2"/>
              <a:buNone/>
            </a:pPr>
            <a:endParaRPr lang="en-US" altLang="en-US" dirty="0">
              <a:ea typeface="ＭＳ Ｐゴシック" panose="020B0600070205080204" pitchFamily="34" charset="-128"/>
            </a:endParaRPr>
          </a:p>
          <a:p>
            <a:pPr eaLnBrk="1" hangingPunct="1">
              <a:buFont typeface="Wingdings" pitchFamily="2" charset="2"/>
              <a:buNone/>
            </a:pPr>
            <a:r>
              <a:rPr lang="en-US" altLang="en-US" dirty="0">
                <a:ea typeface="ＭＳ Ｐゴシック" panose="020B0600070205080204" pitchFamily="34" charset="-128"/>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5C05000F-7A46-572D-AC00-2D546BDE6643}"/>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(1 of 5)</a:t>
            </a:r>
          </a:p>
        </p:txBody>
      </p:sp>
      <p:sp>
        <p:nvSpPr>
          <p:cNvPr id="41986" name="Content Placeholder 2">
            <a:extLst>
              <a:ext uri="{FF2B5EF4-FFF2-40B4-BE49-F238E27FC236}">
                <a16:creationId xmlns:a16="http://schemas.microsoft.com/office/drawing/2014/main" id="{E63D620C-2144-3B81-B068-F73AC20C9614}"/>
              </a:ext>
            </a:extLst>
          </p:cNvPr>
          <p:cNvSpPr>
            <a:spLocks noGrp="1" noChangeArrowheads="1"/>
          </p:cNvSpPr>
          <p:nvPr>
            <p:ph idx="1"/>
          </p:nvPr>
        </p:nvSpPr>
        <p:spPr/>
        <p:txBody>
          <a:bodyPr/>
          <a:lstStyle/>
          <a:p>
            <a:r>
              <a:rPr lang="en-US" altLang="en-US">
                <a:ea typeface="ＭＳ Ｐゴシック" panose="020B0600070205080204" pitchFamily="34" charset="-128"/>
              </a:rPr>
              <a:t>Evaluation uses an environment </a:t>
            </a:r>
            <a:r>
              <a:rPr lang="en-US" altLang="en-US">
                <a:solidFill>
                  <a:srgbClr val="0000FF"/>
                </a:solidFill>
                <a:ea typeface="ＭＳ Ｐゴシック" panose="020B0600070205080204" pitchFamily="34" charset="-128"/>
                <a:sym typeface="Symbol" pitchFamily="2" charset="2"/>
              </a:rPr>
              <a:t></a:t>
            </a:r>
          </a:p>
          <a:p>
            <a:pPr lvl="1"/>
            <a:r>
              <a:rPr lang="en-US" altLang="en-US">
                <a:solidFill>
                  <a:srgbClr val="0000FF"/>
                </a:solidFill>
                <a:ea typeface="ＭＳ Ｐゴシック" panose="020B0600070205080204" pitchFamily="34" charset="-128"/>
                <a:sym typeface="Symbol" pitchFamily="2" charset="2"/>
              </a:rPr>
              <a:t>Eval (e , )</a:t>
            </a:r>
            <a:endParaRPr lang="en-US" altLang="en-US">
              <a:ea typeface="ＭＳ Ｐゴシック" panose="020B0600070205080204" pitchFamily="34" charset="-128"/>
            </a:endParaRPr>
          </a:p>
          <a:p>
            <a:r>
              <a:rPr lang="en-US" altLang="en-US">
                <a:ea typeface="ＭＳ Ｐゴシック" panose="020B0600070205080204" pitchFamily="34" charset="-128"/>
              </a:rPr>
              <a:t>A constant evaluates to itself, including primitive operators like + and =</a:t>
            </a:r>
          </a:p>
          <a:p>
            <a:pPr lvl="1"/>
            <a:r>
              <a:rPr lang="en-US" altLang="en-US">
                <a:solidFill>
                  <a:srgbClr val="1400FF"/>
                </a:solidFill>
                <a:ea typeface="ＭＳ Ｐゴシック" panose="020B0600070205080204" pitchFamily="34" charset="-128"/>
              </a:rPr>
              <a:t>Eval (c</a:t>
            </a:r>
            <a:r>
              <a:rPr lang="en-US" altLang="en-US">
                <a:solidFill>
                  <a:srgbClr val="1400FF"/>
                </a:solidFill>
                <a:ea typeface="ＭＳ Ｐゴシック" panose="020B0600070205080204" pitchFamily="34" charset="-128"/>
                <a:sym typeface="Symbol" pitchFamily="2" charset="2"/>
              </a:rPr>
              <a:t> , </a:t>
            </a:r>
            <a:r>
              <a:rPr lang="en-US" altLang="en-US">
                <a:solidFill>
                  <a:srgbClr val="0000FF"/>
                </a:solidFill>
                <a:ea typeface="ＭＳ Ｐゴシック" panose="020B0600070205080204" pitchFamily="34" charset="-128"/>
                <a:sym typeface="Symbol" pitchFamily="2" charset="2"/>
              </a:rPr>
              <a:t>) =&gt; Val c</a:t>
            </a:r>
            <a:endParaRPr lang="en-US" altLang="en-US">
              <a:ea typeface="ＭＳ Ｐゴシック" panose="020B0600070205080204" pitchFamily="34" charset="-128"/>
            </a:endParaRPr>
          </a:p>
          <a:p>
            <a:r>
              <a:rPr lang="en-US" altLang="en-US">
                <a:ea typeface="ＭＳ Ｐゴシック" panose="020B0600070205080204" pitchFamily="34" charset="-128"/>
              </a:rPr>
              <a:t>To evaluate a variable </a:t>
            </a:r>
            <a:r>
              <a:rPr lang="en-US" altLang="en-US">
                <a:solidFill>
                  <a:srgbClr val="0000FF"/>
                </a:solidFill>
                <a:ea typeface="ＭＳ Ｐゴシック" panose="020B0600070205080204" pitchFamily="34" charset="-128"/>
                <a:sym typeface="Symbol" pitchFamily="2" charset="2"/>
              </a:rPr>
              <a:t>v</a:t>
            </a:r>
            <a:r>
              <a:rPr lang="en-US" altLang="en-US">
                <a:ea typeface="ＭＳ Ｐゴシック" panose="020B0600070205080204" pitchFamily="34" charset="-128"/>
              </a:rPr>
              <a:t>, look it up in </a:t>
            </a:r>
            <a:r>
              <a:rPr lang="en-US" altLang="en-US">
                <a:solidFill>
                  <a:srgbClr val="0000FF"/>
                </a:solidFill>
                <a:ea typeface="ＭＳ Ｐゴシック" panose="020B0600070205080204" pitchFamily="34" charset="-128"/>
                <a:sym typeface="Symbol" pitchFamily="2" charset="2"/>
              </a:rPr>
              <a:t></a:t>
            </a:r>
            <a:r>
              <a:rPr lang="en-US" altLang="en-US">
                <a:solidFill>
                  <a:srgbClr val="000000"/>
                </a:solidFill>
                <a:ea typeface="ＭＳ Ｐゴシック" panose="020B0600070205080204" pitchFamily="34" charset="-128"/>
                <a:sym typeface="Symbol" pitchFamily="2" charset="2"/>
              </a:rPr>
              <a:t>: </a:t>
            </a:r>
          </a:p>
          <a:p>
            <a:pPr lvl="1"/>
            <a:r>
              <a:rPr lang="en-US" altLang="en-US">
                <a:solidFill>
                  <a:srgbClr val="1400FF"/>
                </a:solidFill>
                <a:ea typeface="ＭＳ Ｐゴシック" panose="020B0600070205080204" pitchFamily="34" charset="-128"/>
                <a:sym typeface="Symbol" pitchFamily="2" charset="2"/>
              </a:rPr>
              <a:t>Eval (v, ) </a:t>
            </a:r>
            <a:r>
              <a:rPr lang="en-US" altLang="en-US">
                <a:solidFill>
                  <a:srgbClr val="0000FF"/>
                </a:solidFill>
                <a:ea typeface="ＭＳ Ｐゴシック" panose="020B0600070205080204" pitchFamily="34" charset="-128"/>
                <a:sym typeface="Symbol" pitchFamily="2" charset="2"/>
              </a:rPr>
              <a:t>=&gt; Val ((v))</a:t>
            </a:r>
            <a:endParaRPr lang="en-US" altLang="en-US">
              <a:solidFill>
                <a:srgbClr val="000000"/>
              </a:solidFill>
              <a:ea typeface="ＭＳ Ｐゴシック" panose="020B0600070205080204" pitchFamily="34" charset="-128"/>
            </a:endParaRPr>
          </a:p>
        </p:txBody>
      </p:sp>
      <p:sp>
        <p:nvSpPr>
          <p:cNvPr id="41987" name="Date Placeholder 3">
            <a:extLst>
              <a:ext uri="{FF2B5EF4-FFF2-40B4-BE49-F238E27FC236}">
                <a16:creationId xmlns:a16="http://schemas.microsoft.com/office/drawing/2014/main" id="{9578A9B0-0676-7604-F7FC-72E74FD28AC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1F3901E-188D-9944-859A-5144CAC2EB46}" type="datetime1">
              <a:rPr lang="en-US" altLang="en-US" sz="1400" smtClean="0"/>
              <a:pPr>
                <a:spcBef>
                  <a:spcPct val="0"/>
                </a:spcBef>
                <a:buClrTx/>
                <a:buSzTx/>
                <a:buFontTx/>
                <a:buNone/>
              </a:pPr>
              <a:t>9/1/26</a:t>
            </a:fld>
            <a:endParaRPr lang="en-US" altLang="en-US" sz="1400"/>
          </a:p>
        </p:txBody>
      </p:sp>
      <p:sp>
        <p:nvSpPr>
          <p:cNvPr id="41988" name="Slide Number Placeholder 4">
            <a:extLst>
              <a:ext uri="{FF2B5EF4-FFF2-40B4-BE49-F238E27FC236}">
                <a16:creationId xmlns:a16="http://schemas.microsoft.com/office/drawing/2014/main" id="{83D191C0-F6B5-C2EA-E9E4-3CEEE262B06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E58F8BE-D156-A945-95D2-041A7E82DFFF}" type="slidenum">
              <a:rPr lang="en-US" altLang="en-US" sz="1400" smtClean="0"/>
              <a:pPr>
                <a:spcBef>
                  <a:spcPct val="0"/>
                </a:spcBef>
                <a:buClrTx/>
                <a:buSzTx/>
                <a:buFontTx/>
                <a:buNone/>
              </a:pPr>
              <a:t>30</a:t>
            </a:fld>
            <a:endParaRPr lang="en-US" altLang="en-US" sz="140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9DDAD3A6-1A13-FE5B-112F-5109CEA0F9C9}"/>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(2 of 5)</a:t>
            </a:r>
          </a:p>
        </p:txBody>
      </p:sp>
      <p:sp>
        <p:nvSpPr>
          <p:cNvPr id="43010" name="Content Placeholder 2">
            <a:extLst>
              <a:ext uri="{FF2B5EF4-FFF2-40B4-BE49-F238E27FC236}">
                <a16:creationId xmlns:a16="http://schemas.microsoft.com/office/drawing/2014/main" id="{229842B4-AA7C-3515-A262-A03B64BDD258}"/>
              </a:ext>
            </a:extLst>
          </p:cNvPr>
          <p:cNvSpPr>
            <a:spLocks noGrp="1" noChangeArrowheads="1"/>
          </p:cNvSpPr>
          <p:nvPr>
            <p:ph idx="1"/>
          </p:nvPr>
        </p:nvSpPr>
        <p:spPr/>
        <p:txBody>
          <a:bodyPr/>
          <a:lstStyle/>
          <a:p>
            <a:pPr eaLnBrk="1" hangingPunct="1">
              <a:lnSpc>
                <a:spcPct val="90000"/>
              </a:lnSpc>
              <a:spcAft>
                <a:spcPts val="1200"/>
              </a:spcAft>
              <a:buClr>
                <a:srgbClr val="0000FF"/>
              </a:buClr>
            </a:pPr>
            <a:r>
              <a:rPr lang="en-US" altLang="en-US">
                <a:ea typeface="ＭＳ Ｐゴシック" panose="020B0600070205080204" pitchFamily="34" charset="-128"/>
              </a:rPr>
              <a:t>To evaluate a tuple </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ea typeface="ＭＳ Ｐゴシック" panose="020B0600070205080204" pitchFamily="34" charset="-128"/>
              </a:rPr>
              <a:t>, </a:t>
            </a:r>
          </a:p>
          <a:p>
            <a:pPr lvl="1" eaLnBrk="1" hangingPunct="1">
              <a:lnSpc>
                <a:spcPct val="90000"/>
              </a:lnSpc>
              <a:spcAft>
                <a:spcPts val="1200"/>
              </a:spcAft>
              <a:buClr>
                <a:srgbClr val="FF0000"/>
              </a:buClr>
            </a:pPr>
            <a:r>
              <a:rPr lang="en-US" altLang="en-US">
                <a:ea typeface="ＭＳ Ｐゴシック" panose="020B0600070205080204" pitchFamily="34" charset="-128"/>
              </a:rPr>
              <a:t>Evaluate each </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i </a:t>
            </a:r>
            <a:r>
              <a:rPr lang="en-US" altLang="en-US">
                <a:ea typeface="ＭＳ Ｐゴシック" panose="020B0600070205080204" pitchFamily="34" charset="-128"/>
              </a:rPr>
              <a:t>to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i</a:t>
            </a:r>
            <a:r>
              <a:rPr lang="en-US" altLang="en-US">
                <a:ea typeface="ＭＳ Ｐゴシック" panose="020B0600070205080204" pitchFamily="34" charset="-128"/>
              </a:rPr>
              <a:t>, right to left for Ocaml</a:t>
            </a:r>
          </a:p>
          <a:p>
            <a:pPr lvl="1" eaLnBrk="1" hangingPunct="1">
              <a:lnSpc>
                <a:spcPct val="90000"/>
              </a:lnSpc>
              <a:spcAft>
                <a:spcPts val="1200"/>
              </a:spcAft>
              <a:buClr>
                <a:srgbClr val="FF0000"/>
              </a:buClr>
            </a:pPr>
            <a:r>
              <a:rPr lang="en-US" altLang="en-US">
                <a:ea typeface="ＭＳ Ｐゴシック" panose="020B0600070205080204" pitchFamily="34" charset="-128"/>
              </a:rPr>
              <a:t>Then make value </a:t>
            </a:r>
            <a:r>
              <a:rPr lang="en-US" altLang="en-US">
                <a:solidFill>
                  <a:srgbClr val="1400FF"/>
                </a:solidFill>
                <a:ea typeface="ＭＳ Ｐゴシック" panose="020B0600070205080204" pitchFamily="34" charset="-128"/>
              </a:rPr>
              <a:t>(v</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,…,v</a:t>
            </a:r>
            <a:r>
              <a:rPr lang="en-US" altLang="en-US" baseline="-25000">
                <a:solidFill>
                  <a:srgbClr val="1400FF"/>
                </a:solidFill>
                <a:ea typeface="ＭＳ Ｐゴシック" panose="020B0600070205080204" pitchFamily="34" charset="-128"/>
              </a:rPr>
              <a:t>n</a:t>
            </a:r>
            <a:r>
              <a:rPr lang="en-US" altLang="en-US">
                <a:solidFill>
                  <a:srgbClr val="1400FF"/>
                </a:solidFill>
                <a:ea typeface="ＭＳ Ｐゴシック" panose="020B0600070205080204" pitchFamily="34" charset="-128"/>
              </a:rPr>
              <a:t>) </a:t>
            </a:r>
          </a:p>
          <a:p>
            <a:pPr lvl="1" eaLnBrk="1" hangingPunct="1">
              <a:lnSpc>
                <a:spcPct val="90000"/>
              </a:lnSpc>
              <a:spcAft>
                <a:spcPts val="1200"/>
              </a:spcAft>
              <a:buClr>
                <a:srgbClr val="FF0000"/>
              </a:buClr>
            </a:pPr>
            <a:r>
              <a:rPr lang="en-US" altLang="en-US">
                <a:solidFill>
                  <a:srgbClr val="1400FF"/>
                </a:solidFill>
                <a:ea typeface="ＭＳ Ｐゴシック" panose="020B0600070205080204" pitchFamily="34" charset="-128"/>
              </a:rPr>
              <a:t>Eval((</a:t>
            </a:r>
            <a:r>
              <a:rPr lang="en-US" altLang="en-US">
                <a:solidFill>
                  <a:srgbClr val="0000FF"/>
                </a:solidFill>
                <a:ea typeface="ＭＳ Ｐゴシック" panose="020B0600070205080204" pitchFamily="34" charset="-128"/>
              </a:rPr>
              <a:t>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a:t>
            </a:r>
            <a:r>
              <a:rPr lang="en-US" altLang="en-US" baseline="-25000">
                <a:solidFill>
                  <a:srgbClr val="FF0000"/>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rPr>
              <a:t>=&gt; Eval((e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Eval (e</a:t>
            </a:r>
            <a:r>
              <a:rPr lang="en-US" altLang="en-US" baseline="-25000">
                <a:solidFill>
                  <a:srgbClr val="FF0000"/>
                </a:solidFill>
                <a:ea typeface="ＭＳ Ｐゴシック" panose="020B0600070205080204" pitchFamily="34" charset="-128"/>
              </a:rPr>
              <a:t>n</a:t>
            </a:r>
            <a:r>
              <a:rPr lang="en-US" altLang="en-US">
                <a:solidFill>
                  <a:srgbClr val="FF0000"/>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 )</a:t>
            </a:r>
            <a:endParaRPr lang="en-US" altLang="en-US">
              <a:solidFill>
                <a:srgbClr val="0000FF"/>
              </a:solidFill>
              <a:ea typeface="ＭＳ Ｐゴシック" panose="020B0600070205080204" pitchFamily="34" charset="-128"/>
            </a:endParaRPr>
          </a:p>
          <a:p>
            <a:pPr lvl="1" eaLnBrk="1" hangingPunct="1">
              <a:lnSpc>
                <a:spcPct val="90000"/>
              </a:lnSpc>
              <a:spcAft>
                <a:spcPts val="1200"/>
              </a:spcAft>
              <a:buClr>
                <a:srgbClr val="FF0000"/>
              </a:buClr>
            </a:pPr>
            <a:r>
              <a:rPr lang="en-US" altLang="en-US">
                <a:solidFill>
                  <a:srgbClr val="0000FF"/>
                </a:solidFill>
                <a:ea typeface="ＭＳ Ｐゴシック" panose="020B0600070205080204" pitchFamily="34" charset="-128"/>
              </a:rPr>
              <a:t>Eval((e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a:t>
            </a:r>
            <a:r>
              <a:rPr lang="en-US" altLang="en-US" baseline="-25000">
                <a:solidFill>
                  <a:srgbClr val="FF0000"/>
                </a:solidFill>
                <a:ea typeface="ＭＳ Ｐゴシック" panose="020B0600070205080204" pitchFamily="34" charset="-128"/>
              </a:rPr>
              <a:t>i</a:t>
            </a:r>
            <a:r>
              <a:rPr lang="en-US" altLang="en-US">
                <a:solidFill>
                  <a:srgbClr val="1400FF"/>
                </a:solidFill>
                <a:ea typeface="ＭＳ Ｐゴシック" panose="020B0600070205080204" pitchFamily="34" charset="-128"/>
                <a:sym typeface="Symbol" pitchFamily="2" charset="2"/>
              </a:rPr>
              <a:t>, 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i+1</a:t>
            </a:r>
            <a:r>
              <a:rPr lang="en-US" altLang="en-US">
                <a:solidFill>
                  <a:srgbClr val="1400FF"/>
                </a:solidFill>
                <a:ea typeface="ＭＳ Ｐゴシック" panose="020B0600070205080204" pitchFamily="34" charset="-128"/>
                <a:sym typeface="Symbol" pitchFamily="2" charset="2"/>
              </a:rPr>
              <a:t>,…, 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 , ) =&gt;</a:t>
            </a:r>
            <a:r>
              <a:rPr lang="en-US" altLang="en-US">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rPr>
              <a:t>Eval((e</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Eval(e</a:t>
            </a:r>
            <a:r>
              <a:rPr lang="en-US" altLang="en-US" baseline="-25000">
                <a:solidFill>
                  <a:srgbClr val="FF0000"/>
                </a:solidFill>
                <a:ea typeface="ＭＳ Ｐゴシック" panose="020B0600070205080204" pitchFamily="34" charset="-128"/>
              </a:rPr>
              <a:t>i</a:t>
            </a:r>
            <a:r>
              <a:rPr lang="en-US" altLang="en-US">
                <a:solidFill>
                  <a:srgbClr val="FF0000"/>
                </a:solidFill>
                <a:ea typeface="ＭＳ Ｐゴシック" panose="020B0600070205080204" pitchFamily="34" charset="-128"/>
                <a:sym typeface="Symbol" pitchFamily="2" charset="2"/>
              </a:rPr>
              <a:t>, )</a:t>
            </a:r>
            <a:r>
              <a:rPr lang="en-US" altLang="en-US">
                <a:solidFill>
                  <a:srgbClr val="1400FF"/>
                </a:solidFill>
                <a:ea typeface="ＭＳ Ｐゴシック" panose="020B0600070205080204" pitchFamily="34" charset="-128"/>
                <a:sym typeface="Symbol" pitchFamily="2" charset="2"/>
              </a:rPr>
              <a:t>, 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i+1</a:t>
            </a:r>
            <a:r>
              <a:rPr lang="en-US" altLang="en-US">
                <a:solidFill>
                  <a:srgbClr val="1400FF"/>
                </a:solidFill>
                <a:ea typeface="ＭＳ Ｐゴシック" panose="020B0600070205080204" pitchFamily="34" charset="-128"/>
                <a:sym typeface="Symbol" pitchFamily="2" charset="2"/>
              </a:rPr>
              <a:t>,…, 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 , )</a:t>
            </a:r>
          </a:p>
          <a:p>
            <a:pPr lvl="1" eaLnBrk="1" hangingPunct="1">
              <a:lnSpc>
                <a:spcPct val="90000"/>
              </a:lnSpc>
              <a:spcAft>
                <a:spcPts val="1200"/>
              </a:spcAft>
              <a:buClr>
                <a:srgbClr val="FF0000"/>
              </a:buClr>
            </a:pPr>
            <a:r>
              <a:rPr lang="en-US" altLang="en-US">
                <a:solidFill>
                  <a:srgbClr val="0000FF"/>
                </a:solidFill>
                <a:ea typeface="ＭＳ Ｐゴシック" panose="020B0600070205080204" pitchFamily="34" charset="-128"/>
              </a:rPr>
              <a:t>Eval((</a:t>
            </a:r>
            <a:r>
              <a:rPr lang="en-US" altLang="en-US">
                <a:solidFill>
                  <a:srgbClr val="1400FF"/>
                </a:solidFill>
                <a:ea typeface="ＭＳ Ｐゴシック" panose="020B0600070205080204" pitchFamily="34" charset="-128"/>
                <a:sym typeface="Symbol" pitchFamily="2" charset="2"/>
              </a:rPr>
              <a:t>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1</a:t>
            </a:r>
            <a:r>
              <a:rPr lang="en-US" altLang="en-US">
                <a:solidFill>
                  <a:srgbClr val="1400FF"/>
                </a:solidFill>
                <a:ea typeface="ＭＳ Ｐゴシック" panose="020B0600070205080204" pitchFamily="34" charset="-128"/>
                <a:sym typeface="Symbol" pitchFamily="2" charset="2"/>
              </a:rPr>
              <a:t>,…,Val </a:t>
            </a:r>
            <a:r>
              <a:rPr lang="en-US" altLang="en-US">
                <a:solidFill>
                  <a:srgbClr val="0000FF"/>
                </a:solidFill>
                <a:ea typeface="ＭＳ Ｐゴシック" panose="020B0600070205080204" pitchFamily="34" charset="-128"/>
                <a:sym typeface="Symbol" pitchFamily="2" charset="2"/>
              </a:rPr>
              <a:t>v</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 , ) =&gt;</a:t>
            </a:r>
            <a:r>
              <a:rPr lang="en-US" altLang="en-US">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sym typeface="Symbol" pitchFamily="2" charset="2"/>
              </a:rPr>
              <a:t>V</a:t>
            </a:r>
            <a:r>
              <a:rPr lang="en-US" altLang="en-US">
                <a:solidFill>
                  <a:srgbClr val="0000FF"/>
                </a:solidFill>
                <a:ea typeface="ＭＳ Ｐゴシック" panose="020B0600070205080204" pitchFamily="34" charset="-128"/>
              </a:rPr>
              <a:t>al (</a:t>
            </a:r>
            <a:r>
              <a:rPr lang="en-US" altLang="en-US">
                <a:solidFill>
                  <a:srgbClr val="1400FF"/>
                </a:solidFill>
                <a:ea typeface="ＭＳ Ｐゴシック" panose="020B0600070205080204" pitchFamily="34" charset="-128"/>
              </a:rPr>
              <a:t>v</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,…,v</a:t>
            </a:r>
            <a:r>
              <a:rPr lang="en-US" altLang="en-US" baseline="-25000">
                <a:solidFill>
                  <a:srgbClr val="1400FF"/>
                </a:solidFill>
                <a:ea typeface="ＭＳ Ｐゴシック" panose="020B0600070205080204" pitchFamily="34" charset="-128"/>
              </a:rPr>
              <a:t>n</a:t>
            </a:r>
            <a:r>
              <a:rPr lang="en-US" altLang="en-US">
                <a:solidFill>
                  <a:srgbClr val="1400FF"/>
                </a:solidFill>
                <a:ea typeface="ＭＳ Ｐゴシック" panose="020B0600070205080204" pitchFamily="34" charset="-128"/>
              </a:rPr>
              <a:t>) </a:t>
            </a:r>
          </a:p>
          <a:p>
            <a:pPr lvl="1" eaLnBrk="1" hangingPunct="1">
              <a:lnSpc>
                <a:spcPct val="90000"/>
              </a:lnSpc>
              <a:spcAft>
                <a:spcPts val="1200"/>
              </a:spcAft>
              <a:buClr>
                <a:srgbClr val="0000FF"/>
              </a:buClr>
            </a:pPr>
            <a:endParaRPr lang="en-US" altLang="en-US">
              <a:ea typeface="ＭＳ Ｐゴシック" panose="020B0600070205080204" pitchFamily="34" charset="-128"/>
            </a:endParaRPr>
          </a:p>
          <a:p>
            <a:endParaRPr lang="en-US" altLang="en-US">
              <a:ea typeface="ＭＳ Ｐゴシック" panose="020B0600070205080204" pitchFamily="34" charset="-128"/>
            </a:endParaRPr>
          </a:p>
          <a:p>
            <a:endParaRPr lang="en-US" altLang="en-US">
              <a:solidFill>
                <a:srgbClr val="0000FF"/>
              </a:solidFill>
              <a:ea typeface="ＭＳ Ｐゴシック" panose="020B0600070205080204" pitchFamily="34" charset="-128"/>
              <a:sym typeface="Symbol" pitchFamily="2" charset="2"/>
            </a:endParaRPr>
          </a:p>
        </p:txBody>
      </p:sp>
      <p:sp>
        <p:nvSpPr>
          <p:cNvPr id="43011" name="Date Placeholder 3">
            <a:extLst>
              <a:ext uri="{FF2B5EF4-FFF2-40B4-BE49-F238E27FC236}">
                <a16:creationId xmlns:a16="http://schemas.microsoft.com/office/drawing/2014/main" id="{D9DD2C81-26AB-EA47-1FB5-B0BF1FC09F7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6C8E014-F653-E548-8CA5-02517858E547}" type="datetime1">
              <a:rPr lang="en-US" altLang="en-US" sz="1400" smtClean="0"/>
              <a:pPr>
                <a:spcBef>
                  <a:spcPct val="0"/>
                </a:spcBef>
                <a:buClrTx/>
                <a:buSzTx/>
                <a:buFontTx/>
                <a:buNone/>
              </a:pPr>
              <a:t>9/1/26</a:t>
            </a:fld>
            <a:endParaRPr lang="en-US" altLang="en-US" sz="1400"/>
          </a:p>
        </p:txBody>
      </p:sp>
      <p:sp>
        <p:nvSpPr>
          <p:cNvPr id="43012" name="Slide Number Placeholder 4">
            <a:extLst>
              <a:ext uri="{FF2B5EF4-FFF2-40B4-BE49-F238E27FC236}">
                <a16:creationId xmlns:a16="http://schemas.microsoft.com/office/drawing/2014/main" id="{360CA5D6-4485-4480-2F97-DAC7B8F7F6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0875A03-2590-2547-A5E1-7B029B62AF05}" type="slidenum">
              <a:rPr lang="en-US" altLang="en-US" sz="1400" smtClean="0"/>
              <a:pPr>
                <a:spcBef>
                  <a:spcPct val="0"/>
                </a:spcBef>
                <a:buClrTx/>
                <a:buSzTx/>
                <a:buFontTx/>
                <a:buNone/>
              </a:pPr>
              <a:t>31</a:t>
            </a:fld>
            <a:endParaRPr lang="en-US" altLang="en-US" sz="1400"/>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540019CF-B436-F95B-22C0-611FC627B055}"/>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(3 of 5)</a:t>
            </a:r>
          </a:p>
        </p:txBody>
      </p:sp>
      <p:sp>
        <p:nvSpPr>
          <p:cNvPr id="44034" name="Content Placeholder 2">
            <a:extLst>
              <a:ext uri="{FF2B5EF4-FFF2-40B4-BE49-F238E27FC236}">
                <a16:creationId xmlns:a16="http://schemas.microsoft.com/office/drawing/2014/main" id="{5C27B972-206B-4D9F-BE2A-0C77A2D851E8}"/>
              </a:ext>
            </a:extLst>
          </p:cNvPr>
          <p:cNvSpPr>
            <a:spLocks noGrp="1" noChangeArrowheads="1"/>
          </p:cNvSpPr>
          <p:nvPr>
            <p:ph idx="1"/>
          </p:nvPr>
        </p:nvSpPr>
        <p:spPr>
          <a:xfrm>
            <a:off x="152400" y="1219200"/>
            <a:ext cx="8915400" cy="4913313"/>
          </a:xfrm>
        </p:spPr>
        <p:txBody>
          <a:bodyPr/>
          <a:lstStyle/>
          <a:p>
            <a:pPr>
              <a:spcBef>
                <a:spcPts val="163"/>
              </a:spcBef>
            </a:pPr>
            <a:r>
              <a:rPr lang="en-US" altLang="en-US">
                <a:ea typeface="ＭＳ Ｐゴシック" panose="020B0600070205080204" pitchFamily="34" charset="-128"/>
              </a:rPr>
              <a:t>To evaluate uses of +, - , etc, eval args, then do operation </a:t>
            </a:r>
            <a:r>
              <a:rPr lang="en-US" altLang="en-US">
                <a:solidFill>
                  <a:srgbClr val="1400FF"/>
                </a:solidFill>
                <a:ea typeface="ＭＳ Ｐゴシック" panose="020B0600070205080204" pitchFamily="34" charset="-128"/>
              </a:rPr>
              <a:t>⦿ (+, -, *, +., ….) </a:t>
            </a:r>
            <a:endParaRPr lang="en-US" altLang="en-US">
              <a:ea typeface="ＭＳ Ｐゴシック" panose="020B0600070205080204" pitchFamily="34" charset="-128"/>
            </a:endParaRPr>
          </a:p>
          <a:p>
            <a:pPr lvl="1">
              <a:spcBef>
                <a:spcPts val="163"/>
              </a:spcBef>
            </a:pPr>
            <a:r>
              <a:rPr lang="en-US" altLang="en-US">
                <a:solidFill>
                  <a:srgbClr val="1400FF"/>
                </a:solidFill>
                <a:ea typeface="ＭＳ Ｐゴシック" panose="020B0600070205080204" pitchFamily="34" charset="-128"/>
              </a:rPr>
              <a:t>Eval(e</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a:t>
            </a:r>
            <a:r>
              <a:rPr lang="en-US" altLang="en-US" baseline="-25000">
                <a:solidFill>
                  <a:srgbClr val="FF0000"/>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=&gt; </a:t>
            </a:r>
            <a:r>
              <a:rPr lang="en-US" altLang="en-US">
                <a:solidFill>
                  <a:srgbClr val="1400FF"/>
                </a:solidFill>
                <a:ea typeface="ＭＳ Ｐゴシック" panose="020B0600070205080204" pitchFamily="34" charset="-128"/>
              </a:rPr>
              <a:t>Eval(e</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a:t>
            </a:r>
            <a:r>
              <a:rPr lang="en-US" altLang="en-US">
                <a:solidFill>
                  <a:srgbClr val="FF0000"/>
                </a:solidFill>
                <a:ea typeface="ＭＳ Ｐゴシック" panose="020B0600070205080204" pitchFamily="34" charset="-128"/>
              </a:rPr>
              <a:t>Eval(e</a:t>
            </a:r>
            <a:r>
              <a:rPr lang="en-US" altLang="en-US" baseline="-25000">
                <a:solidFill>
                  <a:srgbClr val="FF0000"/>
                </a:solidFill>
                <a:ea typeface="ＭＳ Ｐゴシック" panose="020B0600070205080204" pitchFamily="34" charset="-128"/>
              </a:rPr>
              <a:t>2</a:t>
            </a:r>
            <a:r>
              <a:rPr lang="en-US" altLang="en-US">
                <a:solidFill>
                  <a:srgbClr val="FF0000"/>
                </a:solidFill>
                <a:ea typeface="ＭＳ Ｐゴシック" panose="020B0600070205080204" pitchFamily="34" charset="-128"/>
              </a:rPr>
              <a:t>, </a:t>
            </a:r>
            <a:r>
              <a:rPr lang="en-US" altLang="en-US">
                <a:solidFill>
                  <a:srgbClr val="FF0000"/>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a:t>
            </a:r>
          </a:p>
          <a:p>
            <a:pPr lvl="1">
              <a:spcBef>
                <a:spcPts val="163"/>
              </a:spcBef>
            </a:pPr>
            <a:r>
              <a:rPr lang="en-US" altLang="en-US">
                <a:solidFill>
                  <a:srgbClr val="1400FF"/>
                </a:solidFill>
                <a:ea typeface="ＭＳ Ｐゴシック" panose="020B0600070205080204" pitchFamily="34" charset="-128"/>
              </a:rPr>
              <a:t>Eval(</a:t>
            </a:r>
            <a:r>
              <a:rPr lang="en-US" altLang="en-US">
                <a:solidFill>
                  <a:srgbClr val="FF0000"/>
                </a:solidFill>
                <a:ea typeface="ＭＳ Ｐゴシック" panose="020B0600070205080204" pitchFamily="34" charset="-128"/>
              </a:rPr>
              <a:t>e</a:t>
            </a:r>
            <a:r>
              <a:rPr lang="en-US" altLang="en-US" baseline="-25000">
                <a:solidFill>
                  <a:srgbClr val="FF0000"/>
                </a:solidFill>
                <a:ea typeface="ＭＳ Ｐゴシック" panose="020B0600070205080204" pitchFamily="34" charset="-128"/>
              </a:rPr>
              <a:t>1</a:t>
            </a:r>
            <a:r>
              <a:rPr lang="en-US" altLang="en-US">
                <a:solidFill>
                  <a:srgbClr val="1400FF"/>
                </a:solidFill>
                <a:ea typeface="ＭＳ Ｐゴシック" panose="020B0600070205080204" pitchFamily="34" charset="-128"/>
              </a:rPr>
              <a:t>⦿Val 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=&gt;</a:t>
            </a:r>
            <a:r>
              <a:rPr lang="en-US" altLang="en-US">
                <a:solidFill>
                  <a:srgbClr val="1400FF"/>
                </a:solidFill>
                <a:ea typeface="ＭＳ Ｐゴシック" panose="020B0600070205080204" pitchFamily="34" charset="-128"/>
              </a:rPr>
              <a:t>Eval(</a:t>
            </a:r>
            <a:r>
              <a:rPr lang="en-US" altLang="en-US">
                <a:solidFill>
                  <a:srgbClr val="FF0000"/>
                </a:solidFill>
                <a:ea typeface="ＭＳ Ｐゴシック" panose="020B0600070205080204" pitchFamily="34" charset="-128"/>
              </a:rPr>
              <a:t>Eval(e</a:t>
            </a:r>
            <a:r>
              <a:rPr lang="en-US" altLang="en-US" baseline="-25000">
                <a:solidFill>
                  <a:srgbClr val="FF0000"/>
                </a:solidFill>
                <a:ea typeface="ＭＳ Ｐゴシック" panose="020B0600070205080204" pitchFamily="34" charset="-128"/>
              </a:rPr>
              <a:t>1</a:t>
            </a:r>
            <a:r>
              <a:rPr lang="en-US" altLang="en-US">
                <a:solidFill>
                  <a:srgbClr val="FF0000"/>
                </a:solidFill>
                <a:ea typeface="ＭＳ Ｐゴシック" panose="020B0600070205080204" pitchFamily="34" charset="-128"/>
              </a:rPr>
              <a:t>, </a:t>
            </a:r>
            <a:r>
              <a:rPr lang="en-US" altLang="en-US">
                <a:solidFill>
                  <a:srgbClr val="FF0000"/>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⦿Val v</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a:t>
            </a:r>
            <a:endParaRPr lang="en-US" altLang="en-US">
              <a:solidFill>
                <a:srgbClr val="1400FF"/>
              </a:solidFill>
              <a:ea typeface="ＭＳ Ｐゴシック" panose="020B0600070205080204" pitchFamily="34" charset="-128"/>
            </a:endParaRPr>
          </a:p>
          <a:p>
            <a:pPr lvl="1">
              <a:spcBef>
                <a:spcPts val="163"/>
              </a:spcBef>
            </a:pPr>
            <a:r>
              <a:rPr lang="en-US" altLang="en-US">
                <a:solidFill>
                  <a:srgbClr val="1400FF"/>
                </a:solidFill>
                <a:ea typeface="ＭＳ Ｐゴシック" panose="020B0600070205080204" pitchFamily="34" charset="-128"/>
              </a:rPr>
              <a:t>Eval(Val v</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 Val v</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=&gt; Val (v</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 v</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a:t>
            </a:r>
          </a:p>
          <a:p>
            <a:pPr lvl="1">
              <a:spcBef>
                <a:spcPts val="163"/>
              </a:spcBef>
            </a:pPr>
            <a:endParaRPr lang="en-US" altLang="en-US">
              <a:ea typeface="ＭＳ Ｐゴシック" panose="020B0600070205080204" pitchFamily="34" charset="-128"/>
            </a:endParaRPr>
          </a:p>
          <a:p>
            <a:pPr>
              <a:spcBef>
                <a:spcPts val="163"/>
              </a:spcBef>
            </a:pPr>
            <a:r>
              <a:rPr lang="en-US" altLang="en-US">
                <a:ea typeface="ＭＳ Ｐゴシック" panose="020B0600070205080204" pitchFamily="34" charset="-128"/>
              </a:rPr>
              <a:t>Function expression evaluates to its closure</a:t>
            </a:r>
          </a:p>
          <a:p>
            <a:pPr lvl="1">
              <a:spcBef>
                <a:spcPts val="163"/>
              </a:spcBef>
            </a:pPr>
            <a:r>
              <a:rPr lang="en-US" altLang="en-US">
                <a:solidFill>
                  <a:srgbClr val="1400FF"/>
                </a:solidFill>
                <a:ea typeface="ＭＳ Ｐゴシック" panose="020B0600070205080204" pitchFamily="34" charset="-128"/>
              </a:rPr>
              <a:t>Eval (fun x -&gt; e, </a:t>
            </a:r>
            <a:r>
              <a:rPr lang="en-US" altLang="en-US">
                <a:solidFill>
                  <a:srgbClr val="1400FF"/>
                </a:solidFill>
                <a:ea typeface="ＭＳ Ｐゴシック" panose="020B0600070205080204" pitchFamily="34" charset="-128"/>
                <a:sym typeface="Symbol" pitchFamily="2" charset="2"/>
              </a:rPr>
              <a:t>) =&gt; </a:t>
            </a:r>
            <a:r>
              <a:rPr lang="en-US" altLang="en-US">
                <a:solidFill>
                  <a:srgbClr val="0000FF"/>
                </a:solidFill>
                <a:ea typeface="ＭＳ Ｐゴシック" panose="020B0600070205080204" pitchFamily="34" charset="-128"/>
                <a:sym typeface="Symbol" pitchFamily="2" charset="2"/>
              </a:rPr>
              <a:t>Val &lt; x -&gt; e,</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&gt; </a:t>
            </a:r>
            <a:endParaRPr lang="en-US" altLang="en-US">
              <a:ea typeface="ＭＳ Ｐゴシック" panose="020B0600070205080204" pitchFamily="34" charset="-128"/>
            </a:endParaRPr>
          </a:p>
        </p:txBody>
      </p:sp>
      <p:sp>
        <p:nvSpPr>
          <p:cNvPr id="44035" name="Date Placeholder 3">
            <a:extLst>
              <a:ext uri="{FF2B5EF4-FFF2-40B4-BE49-F238E27FC236}">
                <a16:creationId xmlns:a16="http://schemas.microsoft.com/office/drawing/2014/main" id="{4CACE302-11E9-1F76-55BF-719CAFB88229}"/>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58D7E31-29DC-9548-BEDB-EA489223FECE}" type="datetime1">
              <a:rPr lang="en-US" altLang="en-US" sz="1400" smtClean="0"/>
              <a:pPr>
                <a:spcBef>
                  <a:spcPct val="0"/>
                </a:spcBef>
                <a:buClrTx/>
                <a:buSzTx/>
                <a:buFontTx/>
                <a:buNone/>
              </a:pPr>
              <a:t>9/1/26</a:t>
            </a:fld>
            <a:endParaRPr lang="en-US" altLang="en-US" sz="1400"/>
          </a:p>
        </p:txBody>
      </p:sp>
      <p:sp>
        <p:nvSpPr>
          <p:cNvPr id="44036" name="Slide Number Placeholder 4">
            <a:extLst>
              <a:ext uri="{FF2B5EF4-FFF2-40B4-BE49-F238E27FC236}">
                <a16:creationId xmlns:a16="http://schemas.microsoft.com/office/drawing/2014/main" id="{264940C5-0A9A-9E56-CFF3-BB924873EA6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875331A-4534-4343-B841-45B2C1779EAB}" type="slidenum">
              <a:rPr lang="en-US" altLang="en-US" sz="1400" smtClean="0"/>
              <a:pPr>
                <a:spcBef>
                  <a:spcPct val="0"/>
                </a:spcBef>
                <a:buClrTx/>
                <a:buSzTx/>
                <a:buFontTx/>
                <a:buNone/>
              </a:pPr>
              <a:t>32</a:t>
            </a:fld>
            <a:endParaRPr lang="en-US" altLang="en-US" sz="1400"/>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AFD509A7-9259-72E2-12D4-DDD136EB99B0}"/>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(4 of 5)</a:t>
            </a:r>
          </a:p>
        </p:txBody>
      </p:sp>
      <p:sp>
        <p:nvSpPr>
          <p:cNvPr id="45058" name="Content Placeholder 2">
            <a:extLst>
              <a:ext uri="{FF2B5EF4-FFF2-40B4-BE49-F238E27FC236}">
                <a16:creationId xmlns:a16="http://schemas.microsoft.com/office/drawing/2014/main" id="{927FEDF2-C3B4-7E75-0D1D-C2ECC14718E7}"/>
              </a:ext>
            </a:extLst>
          </p:cNvPr>
          <p:cNvSpPr>
            <a:spLocks noGrp="1" noChangeArrowheads="1"/>
          </p:cNvSpPr>
          <p:nvPr>
            <p:ph idx="1"/>
          </p:nvPr>
        </p:nvSpPr>
        <p:spPr>
          <a:xfrm>
            <a:off x="381000" y="1219200"/>
            <a:ext cx="8458200" cy="4913313"/>
          </a:xfrm>
        </p:spPr>
        <p:txBody>
          <a:bodyPr/>
          <a:lstStyle/>
          <a:p>
            <a:pPr>
              <a:spcBef>
                <a:spcPts val="163"/>
              </a:spcBef>
            </a:pPr>
            <a:r>
              <a:rPr lang="en-US" altLang="en-US">
                <a:ea typeface="ＭＳ Ｐゴシック" panose="020B0600070205080204" pitchFamily="34" charset="-128"/>
              </a:rPr>
              <a:t>To evaluate a local dec: </a:t>
            </a:r>
            <a:r>
              <a:rPr lang="en-US" altLang="en-US">
                <a:solidFill>
                  <a:srgbClr val="0000FF"/>
                </a:solidFill>
                <a:ea typeface="ＭＳ Ｐゴシック" panose="020B0600070205080204" pitchFamily="34" charset="-128"/>
              </a:rPr>
              <a:t>let x = e1 in e2</a:t>
            </a:r>
          </a:p>
          <a:p>
            <a:pPr lvl="1">
              <a:spcBef>
                <a:spcPts val="163"/>
              </a:spcBef>
            </a:pPr>
            <a:r>
              <a:rPr lang="en-US" altLang="en-US">
                <a:solidFill>
                  <a:srgbClr val="000000"/>
                </a:solidFill>
                <a:ea typeface="ＭＳ Ｐゴシック" panose="020B0600070205080204" pitchFamily="34" charset="-128"/>
              </a:rPr>
              <a:t>Eval</a:t>
            </a:r>
            <a:r>
              <a:rPr lang="en-US" altLang="en-US">
                <a:solidFill>
                  <a:srgbClr val="0000FF"/>
                </a:solidFill>
                <a:ea typeface="ＭＳ Ｐゴシック" panose="020B0600070205080204" pitchFamily="34" charset="-128"/>
              </a:rPr>
              <a:t> e1 </a:t>
            </a:r>
            <a:r>
              <a:rPr lang="en-US" altLang="en-US">
                <a:solidFill>
                  <a:srgbClr val="000000"/>
                </a:solidFill>
                <a:ea typeface="ＭＳ Ｐゴシック" panose="020B0600070205080204" pitchFamily="34" charset="-128"/>
              </a:rPr>
              <a:t>to</a:t>
            </a:r>
            <a:r>
              <a:rPr lang="en-US" altLang="en-US">
                <a:solidFill>
                  <a:srgbClr val="0000FF"/>
                </a:solidFill>
                <a:ea typeface="ＭＳ Ｐゴシック" panose="020B0600070205080204" pitchFamily="34" charset="-128"/>
              </a:rPr>
              <a:t> v</a:t>
            </a:r>
            <a:r>
              <a:rPr lang="en-US" altLang="en-US">
                <a:solidFill>
                  <a:srgbClr val="000000"/>
                </a:solidFill>
                <a:ea typeface="ＭＳ Ｐゴシック" panose="020B0600070205080204" pitchFamily="34" charset="-128"/>
              </a:rPr>
              <a:t>, then eval </a:t>
            </a:r>
            <a:r>
              <a:rPr lang="en-US" altLang="en-US">
                <a:solidFill>
                  <a:srgbClr val="0000FF"/>
                </a:solidFill>
                <a:ea typeface="ＭＳ Ｐゴシック" panose="020B0600070205080204" pitchFamily="34" charset="-128"/>
              </a:rPr>
              <a:t>e2 </a:t>
            </a:r>
            <a:r>
              <a:rPr lang="en-US" altLang="en-US">
                <a:solidFill>
                  <a:srgbClr val="000000"/>
                </a:solidFill>
                <a:ea typeface="ＭＳ Ｐゴシック" panose="020B0600070205080204" pitchFamily="34" charset="-128"/>
              </a:rPr>
              <a:t>using</a:t>
            </a:r>
            <a:r>
              <a:rPr lang="en-US" altLang="en-US">
                <a:solidFill>
                  <a:srgbClr val="0000FF"/>
                </a:solidFill>
                <a:ea typeface="ＭＳ Ｐゴシック" panose="020B0600070205080204" pitchFamily="34" charset="-128"/>
              </a:rPr>
              <a:t> {x </a:t>
            </a:r>
            <a:r>
              <a:rPr lang="en-US" altLang="en-US">
                <a:solidFill>
                  <a:srgbClr val="0000FF"/>
                </a:solidFill>
                <a:ea typeface="ＭＳ Ｐゴシック" panose="020B0600070205080204" pitchFamily="34" charset="-128"/>
                <a:sym typeface="Symbol" pitchFamily="2" charset="2"/>
              </a:rPr>
              <a:t> v} +</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a:t>
            </a:r>
          </a:p>
          <a:p>
            <a:pPr lvl="1">
              <a:spcBef>
                <a:spcPts val="163"/>
              </a:spcBef>
            </a:pPr>
            <a:endParaRPr lang="en-US" altLang="en-US">
              <a:solidFill>
                <a:srgbClr val="0000FF"/>
              </a:solidFill>
              <a:ea typeface="ＭＳ Ｐゴシック" panose="020B0600070205080204" pitchFamily="34" charset="-128"/>
              <a:sym typeface="Symbol" pitchFamily="2" charset="2"/>
            </a:endParaRPr>
          </a:p>
          <a:p>
            <a:pPr lvl="1"/>
            <a:r>
              <a:rPr lang="en-US" altLang="en-US">
                <a:solidFill>
                  <a:srgbClr val="1400FF"/>
                </a:solidFill>
                <a:ea typeface="ＭＳ Ｐゴシック" panose="020B0600070205080204" pitchFamily="34" charset="-128"/>
              </a:rPr>
              <a:t>Eval(let x = </a:t>
            </a:r>
            <a:r>
              <a:rPr lang="en-US" altLang="en-US">
                <a:solidFill>
                  <a:srgbClr val="FF0000"/>
                </a:solidFill>
                <a:ea typeface="ＭＳ Ｐゴシック" panose="020B0600070205080204" pitchFamily="34" charset="-128"/>
              </a:rPr>
              <a:t>e</a:t>
            </a:r>
            <a:r>
              <a:rPr lang="en-US" altLang="en-US" baseline="-25000">
                <a:solidFill>
                  <a:srgbClr val="FF0000"/>
                </a:solidFill>
                <a:ea typeface="ＭＳ Ｐゴシック" panose="020B0600070205080204" pitchFamily="34" charset="-128"/>
              </a:rPr>
              <a:t>1</a:t>
            </a:r>
            <a:r>
              <a:rPr lang="en-US" altLang="en-US">
                <a:solidFill>
                  <a:srgbClr val="1400FF"/>
                </a:solidFill>
                <a:ea typeface="ＭＳ Ｐゴシック" panose="020B0600070205080204" pitchFamily="34" charset="-128"/>
              </a:rPr>
              <a:t> in 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=&gt;                         </a:t>
            </a:r>
            <a:r>
              <a:rPr lang="en-US" altLang="en-US">
                <a:solidFill>
                  <a:srgbClr val="1400FF"/>
                </a:solidFill>
                <a:ea typeface="ＭＳ Ｐゴシック" panose="020B0600070205080204" pitchFamily="34" charset="-128"/>
              </a:rPr>
              <a:t>Eval(let x = </a:t>
            </a:r>
            <a:r>
              <a:rPr lang="en-US" altLang="en-US">
                <a:solidFill>
                  <a:srgbClr val="FF0000"/>
                </a:solidFill>
                <a:ea typeface="ＭＳ Ｐゴシック" panose="020B0600070205080204" pitchFamily="34" charset="-128"/>
              </a:rPr>
              <a:t>Eval(e</a:t>
            </a:r>
            <a:r>
              <a:rPr lang="en-US" altLang="en-US" baseline="-25000">
                <a:solidFill>
                  <a:srgbClr val="FF0000"/>
                </a:solidFill>
                <a:ea typeface="ＭＳ Ｐゴシック" panose="020B0600070205080204" pitchFamily="34" charset="-128"/>
              </a:rPr>
              <a:t>1</a:t>
            </a:r>
            <a:r>
              <a:rPr lang="en-US" altLang="en-US">
                <a:solidFill>
                  <a:srgbClr val="FF0000"/>
                </a:solidFill>
                <a:ea typeface="ＭＳ Ｐゴシック" panose="020B0600070205080204" pitchFamily="34" charset="-128"/>
              </a:rPr>
              <a:t>, </a:t>
            </a:r>
            <a:r>
              <a:rPr lang="en-US" altLang="en-US">
                <a:solidFill>
                  <a:srgbClr val="FF0000"/>
                </a:solidFill>
                <a:ea typeface="ＭＳ Ｐゴシック" panose="020B0600070205080204" pitchFamily="34" charset="-128"/>
                <a:sym typeface="Symbol" pitchFamily="2" charset="2"/>
              </a:rPr>
              <a:t>)</a:t>
            </a:r>
            <a:r>
              <a:rPr lang="en-US" altLang="en-US">
                <a:solidFill>
                  <a:srgbClr val="FF0000"/>
                </a:solidFill>
                <a:ea typeface="ＭＳ Ｐゴシック" panose="020B0600070205080204" pitchFamily="34" charset="-128"/>
              </a:rPr>
              <a:t> </a:t>
            </a:r>
            <a:r>
              <a:rPr lang="en-US" altLang="en-US">
                <a:solidFill>
                  <a:srgbClr val="1400FF"/>
                </a:solidFill>
                <a:ea typeface="ＭＳ Ｐゴシック" panose="020B0600070205080204" pitchFamily="34" charset="-128"/>
              </a:rPr>
              <a:t>in 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p>
          <a:p>
            <a:pPr lvl="1"/>
            <a:r>
              <a:rPr lang="en-US" altLang="en-US">
                <a:solidFill>
                  <a:srgbClr val="1400FF"/>
                </a:solidFill>
                <a:ea typeface="ＭＳ Ｐゴシック" panose="020B0600070205080204" pitchFamily="34" charset="-128"/>
              </a:rPr>
              <a:t>Eval(let x = Val v</a:t>
            </a:r>
            <a:r>
              <a:rPr lang="en-US" altLang="en-US" baseline="-25000">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rPr>
              <a:t>in 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=&gt;                       Eval(</a:t>
            </a:r>
            <a:r>
              <a:rPr lang="en-US" altLang="en-US">
                <a:solidFill>
                  <a:srgbClr val="1400FF"/>
                </a:solidFill>
                <a:ea typeface="ＭＳ Ｐゴシック" panose="020B0600070205080204" pitchFamily="34" charset="-128"/>
              </a:rPr>
              <a:t>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0000FF"/>
                </a:solidFill>
                <a:ea typeface="ＭＳ Ｐゴシック" panose="020B0600070205080204" pitchFamily="34" charset="-128"/>
              </a:rPr>
              <a:t>{x </a:t>
            </a:r>
            <a:r>
              <a:rPr lang="en-US" altLang="en-US">
                <a:solidFill>
                  <a:srgbClr val="0000FF"/>
                </a:solidFill>
                <a:ea typeface="ＭＳ Ｐゴシック" panose="020B0600070205080204" pitchFamily="34" charset="-128"/>
                <a:sym typeface="Symbol" pitchFamily="2" charset="2"/>
              </a:rPr>
              <a:t> v} +</a:t>
            </a:r>
            <a:r>
              <a:rPr lang="en-US" altLang="en-US">
                <a:solidFill>
                  <a:srgbClr val="00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a:t>
            </a:r>
          </a:p>
          <a:p>
            <a:pPr lvl="1"/>
            <a:endParaRPr lang="en-US" altLang="en-US">
              <a:ea typeface="ＭＳ Ｐゴシック" panose="020B0600070205080204" pitchFamily="34" charset="-128"/>
            </a:endParaRPr>
          </a:p>
        </p:txBody>
      </p:sp>
      <p:sp>
        <p:nvSpPr>
          <p:cNvPr id="45059" name="Date Placeholder 3">
            <a:extLst>
              <a:ext uri="{FF2B5EF4-FFF2-40B4-BE49-F238E27FC236}">
                <a16:creationId xmlns:a16="http://schemas.microsoft.com/office/drawing/2014/main" id="{DCB354DA-F8E9-2FF3-BDD7-61F8A17CA520}"/>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4252A8B-2D52-9540-91B2-D65F2632932F}" type="datetime1">
              <a:rPr lang="en-US" altLang="en-US" sz="1400" smtClean="0"/>
              <a:pPr>
                <a:spcBef>
                  <a:spcPct val="0"/>
                </a:spcBef>
                <a:buClrTx/>
                <a:buSzTx/>
                <a:buFontTx/>
                <a:buNone/>
              </a:pPr>
              <a:t>9/1/26</a:t>
            </a:fld>
            <a:endParaRPr lang="en-US" altLang="en-US" sz="1400"/>
          </a:p>
        </p:txBody>
      </p:sp>
      <p:sp>
        <p:nvSpPr>
          <p:cNvPr id="45060" name="Slide Number Placeholder 4">
            <a:extLst>
              <a:ext uri="{FF2B5EF4-FFF2-40B4-BE49-F238E27FC236}">
                <a16:creationId xmlns:a16="http://schemas.microsoft.com/office/drawing/2014/main" id="{D615A385-492A-A05C-2E62-67EC52131DC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C6C8D42-C500-1F4D-9F91-B2B711443ABE}" type="slidenum">
              <a:rPr lang="en-US" altLang="en-US" sz="1400" smtClean="0"/>
              <a:pPr>
                <a:spcBef>
                  <a:spcPct val="0"/>
                </a:spcBef>
                <a:buClrTx/>
                <a:buSzTx/>
                <a:buFontTx/>
                <a:buNone/>
              </a:pPr>
              <a:t>33</a:t>
            </a:fld>
            <a:endParaRPr lang="en-US" altLang="en-US" sz="1400"/>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E3FC1909-CAD9-56F8-BBD7-01380D057B30}"/>
              </a:ext>
            </a:extLst>
          </p:cNvPr>
          <p:cNvSpPr>
            <a:spLocks noGrp="1" noChangeArrowheads="1"/>
          </p:cNvSpPr>
          <p:nvPr>
            <p:ph type="title"/>
          </p:nvPr>
        </p:nvSpPr>
        <p:spPr/>
        <p:txBody>
          <a:bodyPr/>
          <a:lstStyle/>
          <a:p>
            <a:r>
              <a:rPr lang="en-US" altLang="en-US" sz="3200" dirty="0">
                <a:ea typeface="ＭＳ Ｐゴシック" panose="020B0600070205080204" pitchFamily="34" charset="-128"/>
              </a:rPr>
              <a:t>Evaluating expressions in </a:t>
            </a:r>
            <a:r>
              <a:rPr lang="en-US" altLang="en-US" sz="3200" dirty="0" err="1">
                <a:ea typeface="ＭＳ Ｐゴシック" panose="020B0600070205080204" pitchFamily="34" charset="-128"/>
              </a:rPr>
              <a:t>OCaml</a:t>
            </a:r>
            <a:r>
              <a:rPr lang="en-US" altLang="en-US" sz="3200" dirty="0">
                <a:ea typeface="ＭＳ Ｐゴシック" panose="020B0600070205080204" pitchFamily="34" charset="-128"/>
              </a:rPr>
              <a:t> (5 of 5)</a:t>
            </a:r>
          </a:p>
        </p:txBody>
      </p:sp>
      <p:sp>
        <p:nvSpPr>
          <p:cNvPr id="46082" name="Content Placeholder 2">
            <a:extLst>
              <a:ext uri="{FF2B5EF4-FFF2-40B4-BE49-F238E27FC236}">
                <a16:creationId xmlns:a16="http://schemas.microsoft.com/office/drawing/2014/main" id="{3A4745EF-DB0A-3913-8415-9B4AAD881E92}"/>
              </a:ext>
            </a:extLst>
          </p:cNvPr>
          <p:cNvSpPr>
            <a:spLocks noGrp="1" noChangeArrowheads="1"/>
          </p:cNvSpPr>
          <p:nvPr>
            <p:ph idx="1"/>
          </p:nvPr>
        </p:nvSpPr>
        <p:spPr>
          <a:xfrm>
            <a:off x="228600" y="1219200"/>
            <a:ext cx="8715375" cy="4913313"/>
          </a:xfrm>
        </p:spPr>
        <p:txBody>
          <a:bodyPr/>
          <a:lstStyle/>
          <a:p>
            <a:pPr>
              <a:spcBef>
                <a:spcPts val="163"/>
              </a:spcBef>
            </a:pPr>
            <a:r>
              <a:rPr lang="en-US" altLang="en-US">
                <a:solidFill>
                  <a:srgbClr val="000000"/>
                </a:solidFill>
                <a:ea typeface="ＭＳ Ｐゴシック" panose="020B0600070205080204" pitchFamily="34" charset="-128"/>
                <a:sym typeface="Symbol" pitchFamily="2" charset="2"/>
              </a:rPr>
              <a:t>To evaluate a conditional expression:</a:t>
            </a:r>
            <a:r>
              <a:rPr lang="en-US" altLang="en-US">
                <a:solidFill>
                  <a:srgbClr val="0000FF"/>
                </a:solidFill>
                <a:ea typeface="ＭＳ Ｐゴシック" panose="020B0600070205080204" pitchFamily="34" charset="-128"/>
                <a:sym typeface="Symbol" pitchFamily="2" charset="2"/>
              </a:rPr>
              <a:t>           if b then e</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else e</a:t>
            </a:r>
            <a:r>
              <a:rPr lang="en-US" altLang="en-US" baseline="-25000">
                <a:solidFill>
                  <a:srgbClr val="0000FF"/>
                </a:solidFill>
                <a:ea typeface="ＭＳ Ｐゴシック" panose="020B0600070205080204" pitchFamily="34" charset="-128"/>
                <a:sym typeface="Symbol" pitchFamily="2" charset="2"/>
              </a:rPr>
              <a:t>2</a:t>
            </a:r>
          </a:p>
          <a:p>
            <a:pPr lvl="1">
              <a:spcBef>
                <a:spcPts val="163"/>
              </a:spcBef>
            </a:pPr>
            <a:r>
              <a:rPr lang="en-US" altLang="en-US">
                <a:solidFill>
                  <a:srgbClr val="000000"/>
                </a:solidFill>
                <a:ea typeface="ＭＳ Ｐゴシック" panose="020B0600070205080204" pitchFamily="34" charset="-128"/>
                <a:sym typeface="Symbol" pitchFamily="2" charset="2"/>
              </a:rPr>
              <a:t>Evaluate</a:t>
            </a:r>
            <a:r>
              <a:rPr lang="en-US" altLang="en-US">
                <a:solidFill>
                  <a:srgbClr val="0000FF"/>
                </a:solidFill>
                <a:ea typeface="ＭＳ Ｐゴシック" panose="020B0600070205080204" pitchFamily="34" charset="-128"/>
                <a:sym typeface="Symbol" pitchFamily="2" charset="2"/>
              </a:rPr>
              <a:t> b </a:t>
            </a:r>
            <a:r>
              <a:rPr lang="en-US" altLang="en-US">
                <a:solidFill>
                  <a:srgbClr val="000000"/>
                </a:solidFill>
                <a:ea typeface="ＭＳ Ｐゴシック" panose="020B0600070205080204" pitchFamily="34" charset="-128"/>
                <a:sym typeface="Symbol" pitchFamily="2" charset="2"/>
              </a:rPr>
              <a:t>to a value </a:t>
            </a:r>
            <a:r>
              <a:rPr lang="en-US" altLang="en-US">
                <a:solidFill>
                  <a:srgbClr val="0000FF"/>
                </a:solidFill>
                <a:ea typeface="ＭＳ Ｐゴシック" panose="020B0600070205080204" pitchFamily="34" charset="-128"/>
                <a:sym typeface="Symbol" pitchFamily="2" charset="2"/>
              </a:rPr>
              <a:t>v</a:t>
            </a:r>
          </a:p>
          <a:p>
            <a:pPr lvl="1">
              <a:spcBef>
                <a:spcPts val="163"/>
              </a:spcBef>
            </a:pPr>
            <a:r>
              <a:rPr lang="en-US" altLang="en-US">
                <a:solidFill>
                  <a:srgbClr val="000000"/>
                </a:solidFill>
                <a:ea typeface="ＭＳ Ｐゴシック" panose="020B0600070205080204" pitchFamily="34" charset="-128"/>
                <a:sym typeface="Symbol" pitchFamily="2" charset="2"/>
              </a:rPr>
              <a:t>If</a:t>
            </a:r>
            <a:r>
              <a:rPr lang="en-US" altLang="en-US">
                <a:solidFill>
                  <a:srgbClr val="0000FF"/>
                </a:solidFill>
                <a:ea typeface="ＭＳ Ｐゴシック" panose="020B0600070205080204" pitchFamily="34" charset="-128"/>
                <a:sym typeface="Symbol" pitchFamily="2" charset="2"/>
              </a:rPr>
              <a:t> v </a:t>
            </a:r>
            <a:r>
              <a:rPr lang="en-US" altLang="en-US">
                <a:solidFill>
                  <a:srgbClr val="000000"/>
                </a:solidFill>
                <a:ea typeface="ＭＳ Ｐゴシック" panose="020B0600070205080204" pitchFamily="34" charset="-128"/>
                <a:sym typeface="Symbol" pitchFamily="2" charset="2"/>
              </a:rPr>
              <a:t>is</a:t>
            </a:r>
            <a:r>
              <a:rPr lang="en-US" altLang="en-US">
                <a:solidFill>
                  <a:srgbClr val="0000FF"/>
                </a:solidFill>
                <a:ea typeface="ＭＳ Ｐゴシック" panose="020B0600070205080204" pitchFamily="34" charset="-128"/>
                <a:sym typeface="Symbol" pitchFamily="2" charset="2"/>
              </a:rPr>
              <a:t> True</a:t>
            </a:r>
            <a:r>
              <a:rPr lang="en-US" altLang="en-US">
                <a:solidFill>
                  <a:srgbClr val="000000"/>
                </a:solidFill>
                <a:ea typeface="ＭＳ Ｐゴシック" panose="020B0600070205080204" pitchFamily="34" charset="-128"/>
                <a:sym typeface="Symbol" pitchFamily="2" charset="2"/>
              </a:rPr>
              <a:t>, evaluate </a:t>
            </a:r>
            <a:r>
              <a:rPr lang="en-US" altLang="en-US">
                <a:solidFill>
                  <a:srgbClr val="0000FF"/>
                </a:solidFill>
                <a:ea typeface="ＭＳ Ｐゴシック" panose="020B0600070205080204" pitchFamily="34" charset="-128"/>
                <a:sym typeface="Symbol" pitchFamily="2" charset="2"/>
              </a:rPr>
              <a:t>e</a:t>
            </a:r>
            <a:r>
              <a:rPr lang="en-US" altLang="en-US" baseline="-25000">
                <a:solidFill>
                  <a:srgbClr val="0000FF"/>
                </a:solidFill>
                <a:ea typeface="ＭＳ Ｐゴシック" panose="020B0600070205080204" pitchFamily="34" charset="-128"/>
                <a:sym typeface="Symbol" pitchFamily="2" charset="2"/>
              </a:rPr>
              <a:t>1</a:t>
            </a:r>
          </a:p>
          <a:p>
            <a:pPr lvl="1">
              <a:spcBef>
                <a:spcPts val="163"/>
              </a:spcBef>
            </a:pPr>
            <a:r>
              <a:rPr lang="en-US" altLang="en-US">
                <a:ea typeface="ＭＳ Ｐゴシック" panose="020B0600070205080204" pitchFamily="34" charset="-128"/>
                <a:sym typeface="Symbol" pitchFamily="2" charset="2"/>
              </a:rPr>
              <a:t>If </a:t>
            </a:r>
            <a:r>
              <a:rPr lang="en-US" altLang="en-US">
                <a:solidFill>
                  <a:srgbClr val="0000FF"/>
                </a:solidFill>
                <a:ea typeface="ＭＳ Ｐゴシック" panose="020B0600070205080204" pitchFamily="34" charset="-128"/>
                <a:sym typeface="Symbol" pitchFamily="2" charset="2"/>
              </a:rPr>
              <a:t>v</a:t>
            </a:r>
            <a:r>
              <a:rPr lang="en-US" altLang="en-US">
                <a:ea typeface="ＭＳ Ｐゴシック" panose="020B0600070205080204" pitchFamily="34" charset="-128"/>
                <a:sym typeface="Symbol" pitchFamily="2" charset="2"/>
              </a:rPr>
              <a:t> is </a:t>
            </a:r>
            <a:r>
              <a:rPr lang="en-US" altLang="en-US">
                <a:solidFill>
                  <a:srgbClr val="0000FF"/>
                </a:solidFill>
                <a:ea typeface="ＭＳ Ｐゴシック" panose="020B0600070205080204" pitchFamily="34" charset="-128"/>
                <a:sym typeface="Symbol" pitchFamily="2" charset="2"/>
              </a:rPr>
              <a:t>False</a:t>
            </a:r>
            <a:r>
              <a:rPr lang="en-US" altLang="en-US">
                <a:ea typeface="ＭＳ Ｐゴシック" panose="020B0600070205080204" pitchFamily="34" charset="-128"/>
                <a:sym typeface="Symbol" pitchFamily="2" charset="2"/>
              </a:rPr>
              <a:t>, evaluate </a:t>
            </a:r>
            <a:r>
              <a:rPr lang="en-US" altLang="en-US">
                <a:solidFill>
                  <a:srgbClr val="0000FF"/>
                </a:solidFill>
                <a:ea typeface="ＭＳ Ｐゴシック" panose="020B0600070205080204" pitchFamily="34" charset="-128"/>
                <a:sym typeface="Symbol" pitchFamily="2" charset="2"/>
              </a:rPr>
              <a:t>e</a:t>
            </a:r>
            <a:r>
              <a:rPr lang="en-US" altLang="en-US" baseline="-25000">
                <a:solidFill>
                  <a:srgbClr val="0000FF"/>
                </a:solidFill>
                <a:ea typeface="ＭＳ Ｐゴシック" panose="020B0600070205080204" pitchFamily="34" charset="-128"/>
                <a:sym typeface="Symbol" pitchFamily="2" charset="2"/>
              </a:rPr>
              <a:t>2</a:t>
            </a:r>
          </a:p>
          <a:p>
            <a:pPr lvl="1">
              <a:spcBef>
                <a:spcPts val="163"/>
              </a:spcBef>
            </a:pPr>
            <a:endParaRPr lang="en-US" altLang="en-US" baseline="-25000">
              <a:solidFill>
                <a:srgbClr val="0000FF"/>
              </a:solidFill>
              <a:ea typeface="ＭＳ Ｐゴシック" panose="020B0600070205080204" pitchFamily="34" charset="-128"/>
              <a:sym typeface="Symbol" pitchFamily="2" charset="2"/>
            </a:endParaRPr>
          </a:p>
          <a:p>
            <a:pPr lvl="1"/>
            <a:r>
              <a:rPr lang="en-US" altLang="en-US">
                <a:solidFill>
                  <a:srgbClr val="1400FF"/>
                </a:solidFill>
                <a:ea typeface="ＭＳ Ｐゴシック" panose="020B0600070205080204" pitchFamily="34" charset="-128"/>
              </a:rPr>
              <a:t>Eval(</a:t>
            </a:r>
            <a:r>
              <a:rPr lang="en-US" altLang="en-US">
                <a:solidFill>
                  <a:srgbClr val="1400FF"/>
                </a:solidFill>
                <a:ea typeface="ＭＳ Ｐゴシック" panose="020B0600070205080204" pitchFamily="34" charset="-128"/>
                <a:sym typeface="Symbol" pitchFamily="2" charset="2"/>
              </a:rPr>
              <a:t>if </a:t>
            </a:r>
            <a:r>
              <a:rPr lang="en-US" altLang="en-US">
                <a:solidFill>
                  <a:srgbClr val="FF0000"/>
                </a:solidFill>
                <a:ea typeface="ＭＳ Ｐゴシック" panose="020B0600070205080204" pitchFamily="34" charset="-128"/>
                <a:sym typeface="Symbol" pitchFamily="2" charset="2"/>
              </a:rPr>
              <a:t>b</a:t>
            </a:r>
            <a:r>
              <a:rPr lang="en-US" altLang="en-US">
                <a:solidFill>
                  <a:srgbClr val="1400FF"/>
                </a:solidFill>
                <a:ea typeface="ＭＳ Ｐゴシック" panose="020B0600070205080204" pitchFamily="34" charset="-128"/>
                <a:sym typeface="Symbol" pitchFamily="2" charset="2"/>
              </a:rPr>
              <a:t> then</a:t>
            </a:r>
            <a:r>
              <a:rPr lang="en-US" altLang="en-US">
                <a:solidFill>
                  <a:srgbClr val="0000FF"/>
                </a:solidFill>
                <a:ea typeface="ＭＳ Ｐゴシック" panose="020B0600070205080204" pitchFamily="34" charset="-128"/>
                <a:sym typeface="Symbol" pitchFamily="2" charset="2"/>
              </a:rPr>
              <a:t> e</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else e</a:t>
            </a:r>
            <a:r>
              <a:rPr lang="en-US" altLang="en-US" baseline="-25000">
                <a:solidFill>
                  <a:srgbClr val="0000FF"/>
                </a:solidFill>
                <a:ea typeface="ＭＳ Ｐゴシック" panose="020B0600070205080204" pitchFamily="34" charset="-128"/>
                <a:sym typeface="Symbol" pitchFamily="2" charset="2"/>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=&gt;</a:t>
            </a:r>
            <a:r>
              <a:rPr lang="en-US" altLang="en-US">
                <a:solidFill>
                  <a:srgbClr val="1400FF"/>
                </a:solidFill>
                <a:ea typeface="ＭＳ Ｐゴシック" panose="020B0600070205080204" pitchFamily="34" charset="-128"/>
              </a:rPr>
              <a:t>                  Eval(</a:t>
            </a:r>
            <a:r>
              <a:rPr lang="en-US" altLang="en-US">
                <a:solidFill>
                  <a:srgbClr val="1400FF"/>
                </a:solidFill>
                <a:ea typeface="ＭＳ Ｐゴシック" panose="020B0600070205080204" pitchFamily="34" charset="-128"/>
                <a:sym typeface="Symbol" pitchFamily="2" charset="2"/>
              </a:rPr>
              <a:t>if </a:t>
            </a:r>
            <a:r>
              <a:rPr lang="en-US" altLang="en-US">
                <a:solidFill>
                  <a:srgbClr val="FF0000"/>
                </a:solidFill>
                <a:ea typeface="ＭＳ Ｐゴシック" panose="020B0600070205080204" pitchFamily="34" charset="-128"/>
                <a:sym typeface="Symbol" pitchFamily="2" charset="2"/>
              </a:rPr>
              <a:t>Eval(b</a:t>
            </a:r>
            <a:r>
              <a:rPr lang="en-US" altLang="en-US">
                <a:solidFill>
                  <a:srgbClr val="FF0000"/>
                </a:solidFill>
                <a:ea typeface="ＭＳ Ｐゴシック" panose="020B0600070205080204" pitchFamily="34" charset="-128"/>
              </a:rPr>
              <a:t>, </a:t>
            </a:r>
            <a:r>
              <a:rPr lang="en-US" altLang="en-US">
                <a:solidFill>
                  <a:srgbClr val="FF0000"/>
                </a:solidFill>
                <a:ea typeface="ＭＳ Ｐゴシック" panose="020B0600070205080204" pitchFamily="34" charset="-128"/>
                <a:sym typeface="Symbol" pitchFamily="2" charset="2"/>
              </a:rPr>
              <a:t>) </a:t>
            </a:r>
            <a:r>
              <a:rPr lang="en-US" altLang="en-US">
                <a:solidFill>
                  <a:srgbClr val="1400FF"/>
                </a:solidFill>
                <a:ea typeface="ＭＳ Ｐゴシック" panose="020B0600070205080204" pitchFamily="34" charset="-128"/>
                <a:sym typeface="Symbol" pitchFamily="2" charset="2"/>
              </a:rPr>
              <a:t>then</a:t>
            </a:r>
            <a:r>
              <a:rPr lang="en-US" altLang="en-US">
                <a:solidFill>
                  <a:srgbClr val="0000FF"/>
                </a:solidFill>
                <a:ea typeface="ＭＳ Ｐゴシック" panose="020B0600070205080204" pitchFamily="34" charset="-128"/>
                <a:sym typeface="Symbol" pitchFamily="2" charset="2"/>
              </a:rPr>
              <a:t> e</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else e</a:t>
            </a:r>
            <a:r>
              <a:rPr lang="en-US" altLang="en-US" baseline="-25000">
                <a:solidFill>
                  <a:srgbClr val="0000FF"/>
                </a:solidFill>
                <a:ea typeface="ＭＳ Ｐゴシック" panose="020B0600070205080204" pitchFamily="34" charset="-128"/>
                <a:sym typeface="Symbol" pitchFamily="2" charset="2"/>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a:t>
            </a:r>
          </a:p>
          <a:p>
            <a:pPr lvl="1"/>
            <a:r>
              <a:rPr lang="en-US" altLang="en-US">
                <a:solidFill>
                  <a:srgbClr val="1400FF"/>
                </a:solidFill>
                <a:ea typeface="ＭＳ Ｐゴシック" panose="020B0600070205080204" pitchFamily="34" charset="-128"/>
              </a:rPr>
              <a:t>Eval(</a:t>
            </a:r>
            <a:r>
              <a:rPr lang="en-US" altLang="en-US">
                <a:solidFill>
                  <a:srgbClr val="1400FF"/>
                </a:solidFill>
                <a:ea typeface="ＭＳ Ｐゴシック" panose="020B0600070205080204" pitchFamily="34" charset="-128"/>
                <a:sym typeface="Symbol" pitchFamily="2" charset="2"/>
              </a:rPr>
              <a:t>if Val true then</a:t>
            </a:r>
            <a:r>
              <a:rPr lang="en-US" altLang="en-US">
                <a:solidFill>
                  <a:srgbClr val="0000FF"/>
                </a:solidFill>
                <a:ea typeface="ＭＳ Ｐゴシック" panose="020B0600070205080204" pitchFamily="34" charset="-128"/>
                <a:sym typeface="Symbol" pitchFamily="2" charset="2"/>
              </a:rPr>
              <a:t> e</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else e</a:t>
            </a:r>
            <a:r>
              <a:rPr lang="en-US" altLang="en-US" baseline="-25000">
                <a:solidFill>
                  <a:srgbClr val="0000FF"/>
                </a:solidFill>
                <a:ea typeface="ＭＳ Ｐゴシック" panose="020B0600070205080204" pitchFamily="34" charset="-128"/>
                <a:sym typeface="Symbol" pitchFamily="2" charset="2"/>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=&gt;</a:t>
            </a:r>
            <a:r>
              <a:rPr lang="en-US" altLang="en-US">
                <a:solidFill>
                  <a:srgbClr val="1400FF"/>
                </a:solidFill>
                <a:ea typeface="ＭＳ Ｐゴシック" panose="020B0600070205080204" pitchFamily="34" charset="-128"/>
              </a:rPr>
              <a:t>Eval(e</a:t>
            </a:r>
            <a:r>
              <a:rPr lang="en-US" altLang="en-US" baseline="-25000">
                <a:solidFill>
                  <a:srgbClr val="1400FF"/>
                </a:solidFill>
                <a:ea typeface="ＭＳ Ｐゴシック" panose="020B0600070205080204" pitchFamily="34" charset="-128"/>
              </a:rPr>
              <a:t>1</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p>
          <a:p>
            <a:pPr lvl="1"/>
            <a:r>
              <a:rPr lang="en-US" altLang="en-US">
                <a:solidFill>
                  <a:srgbClr val="1400FF"/>
                </a:solidFill>
                <a:ea typeface="ＭＳ Ｐゴシック" panose="020B0600070205080204" pitchFamily="34" charset="-128"/>
              </a:rPr>
              <a:t>Eval(</a:t>
            </a:r>
            <a:r>
              <a:rPr lang="en-US" altLang="en-US">
                <a:solidFill>
                  <a:srgbClr val="1400FF"/>
                </a:solidFill>
                <a:ea typeface="ＭＳ Ｐゴシック" panose="020B0600070205080204" pitchFamily="34" charset="-128"/>
                <a:sym typeface="Symbol" pitchFamily="2" charset="2"/>
              </a:rPr>
              <a:t>if Val false then</a:t>
            </a:r>
            <a:r>
              <a:rPr lang="en-US" altLang="en-US">
                <a:solidFill>
                  <a:srgbClr val="0000FF"/>
                </a:solidFill>
                <a:ea typeface="ＭＳ Ｐゴシック" panose="020B0600070205080204" pitchFamily="34" charset="-128"/>
                <a:sym typeface="Symbol" pitchFamily="2" charset="2"/>
              </a:rPr>
              <a:t> e</a:t>
            </a:r>
            <a:r>
              <a:rPr lang="en-US" altLang="en-US" baseline="-25000">
                <a:solidFill>
                  <a:srgbClr val="0000FF"/>
                </a:solidFill>
                <a:ea typeface="ＭＳ Ｐゴシック" panose="020B0600070205080204" pitchFamily="34" charset="-128"/>
                <a:sym typeface="Symbol" pitchFamily="2" charset="2"/>
              </a:rPr>
              <a:t>1</a:t>
            </a:r>
            <a:r>
              <a:rPr lang="en-US" altLang="en-US">
                <a:solidFill>
                  <a:srgbClr val="0000FF"/>
                </a:solidFill>
                <a:ea typeface="ＭＳ Ｐゴシック" panose="020B0600070205080204" pitchFamily="34" charset="-128"/>
                <a:sym typeface="Symbol" pitchFamily="2" charset="2"/>
              </a:rPr>
              <a:t> else e</a:t>
            </a:r>
            <a:r>
              <a:rPr lang="en-US" altLang="en-US" baseline="-25000">
                <a:solidFill>
                  <a:srgbClr val="0000FF"/>
                </a:solidFill>
                <a:ea typeface="ＭＳ Ｐゴシック" panose="020B0600070205080204" pitchFamily="34" charset="-128"/>
                <a:sym typeface="Symbol" pitchFamily="2" charset="2"/>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=&gt;</a:t>
            </a:r>
            <a:r>
              <a:rPr lang="en-US" altLang="en-US">
                <a:solidFill>
                  <a:srgbClr val="1400FF"/>
                </a:solidFill>
                <a:ea typeface="ＭＳ Ｐゴシック" panose="020B0600070205080204" pitchFamily="34" charset="-128"/>
              </a:rPr>
              <a:t>Eval(e</a:t>
            </a:r>
            <a:r>
              <a:rPr lang="en-US" altLang="en-US" baseline="-25000">
                <a:solidFill>
                  <a:srgbClr val="1400FF"/>
                </a:solidFill>
                <a:ea typeface="ＭＳ Ｐゴシック" panose="020B0600070205080204" pitchFamily="34" charset="-128"/>
              </a:rPr>
              <a:t>2</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endParaRPr lang="en-US" altLang="en-US" baseline="-25000">
              <a:ea typeface="ＭＳ Ｐゴシック" panose="020B0600070205080204" pitchFamily="34" charset="-128"/>
            </a:endParaRPr>
          </a:p>
          <a:p>
            <a:pPr lvl="1"/>
            <a:endParaRPr lang="en-US" altLang="en-US" baseline="-25000">
              <a:ea typeface="ＭＳ Ｐゴシック" panose="020B0600070205080204" pitchFamily="34" charset="-128"/>
            </a:endParaRPr>
          </a:p>
        </p:txBody>
      </p:sp>
      <p:sp>
        <p:nvSpPr>
          <p:cNvPr id="46083" name="Date Placeholder 3">
            <a:extLst>
              <a:ext uri="{FF2B5EF4-FFF2-40B4-BE49-F238E27FC236}">
                <a16:creationId xmlns:a16="http://schemas.microsoft.com/office/drawing/2014/main" id="{7598846E-7487-1F57-4D19-8806CF194ADA}"/>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329C519-0E5C-DD4A-B3A1-93C7C8ED13D7}" type="datetime1">
              <a:rPr lang="en-US" altLang="en-US" sz="1400" smtClean="0"/>
              <a:pPr>
                <a:spcBef>
                  <a:spcPct val="0"/>
                </a:spcBef>
                <a:buClrTx/>
                <a:buSzTx/>
                <a:buFontTx/>
                <a:buNone/>
              </a:pPr>
              <a:t>9/1/26</a:t>
            </a:fld>
            <a:endParaRPr lang="en-US" altLang="en-US" sz="1400"/>
          </a:p>
        </p:txBody>
      </p:sp>
      <p:sp>
        <p:nvSpPr>
          <p:cNvPr id="46084" name="Slide Number Placeholder 4">
            <a:extLst>
              <a:ext uri="{FF2B5EF4-FFF2-40B4-BE49-F238E27FC236}">
                <a16:creationId xmlns:a16="http://schemas.microsoft.com/office/drawing/2014/main" id="{BEEE9A6F-DBDB-7053-EDC1-3A07AF37D4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1D2EBD2-41E8-1548-B888-C68E14BE61A3}" type="slidenum">
              <a:rPr lang="en-US" altLang="en-US" sz="1400" smtClean="0"/>
              <a:pPr>
                <a:spcBef>
                  <a:spcPct val="0"/>
                </a:spcBef>
                <a:buClrTx/>
                <a:buSzTx/>
                <a:buFontTx/>
                <a:buNone/>
              </a:pPr>
              <a:t>34</a:t>
            </a:fld>
            <a:endParaRPr lang="en-US" altLang="en-US" sz="1400"/>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404FFF1F-BA5E-E625-8C76-BEEA63E6D7C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8A51ACC-66A4-2A4A-864E-7D656CC627EC}" type="datetime1">
              <a:rPr lang="en-US" altLang="en-US" sz="1400" smtClean="0"/>
              <a:pPr>
                <a:spcBef>
                  <a:spcPct val="0"/>
                </a:spcBef>
                <a:buClrTx/>
                <a:buSzTx/>
                <a:buFontTx/>
                <a:buNone/>
              </a:pPr>
              <a:t>9/1/26</a:t>
            </a:fld>
            <a:endParaRPr lang="en-US" altLang="en-US" sz="1400"/>
          </a:p>
        </p:txBody>
      </p:sp>
      <p:sp>
        <p:nvSpPr>
          <p:cNvPr id="47106" name="Slide Number Placeholder 5">
            <a:extLst>
              <a:ext uri="{FF2B5EF4-FFF2-40B4-BE49-F238E27FC236}">
                <a16:creationId xmlns:a16="http://schemas.microsoft.com/office/drawing/2014/main" id="{A797C7EC-A651-0087-0C46-8B959FE0876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D0D1EA1-742A-1C4D-9180-D1D0D62C4B6B}" type="slidenum">
              <a:rPr lang="en-US" altLang="en-US" sz="1400" smtClean="0"/>
              <a:pPr>
                <a:spcBef>
                  <a:spcPct val="0"/>
                </a:spcBef>
                <a:buClrTx/>
                <a:buSzTx/>
                <a:buFontTx/>
                <a:buNone/>
              </a:pPr>
              <a:t>35</a:t>
            </a:fld>
            <a:endParaRPr lang="en-US" altLang="en-US" sz="1400"/>
          </a:p>
        </p:txBody>
      </p:sp>
      <p:sp>
        <p:nvSpPr>
          <p:cNvPr id="47107" name="Rectangle 2">
            <a:extLst>
              <a:ext uri="{FF2B5EF4-FFF2-40B4-BE49-F238E27FC236}">
                <a16:creationId xmlns:a16="http://schemas.microsoft.com/office/drawing/2014/main" id="{ECD23934-B2E7-DBE7-80E4-FE10CDA90733}"/>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with Closures (1 of 2)</a:t>
            </a:r>
            <a:endParaRPr lang="en-US" altLang="en-US" sz="3200" dirty="0">
              <a:ea typeface="ＭＳ Ｐゴシック" panose="020B0600070205080204" pitchFamily="34" charset="-128"/>
            </a:endParaRPr>
          </a:p>
        </p:txBody>
      </p:sp>
      <p:sp>
        <p:nvSpPr>
          <p:cNvPr id="47108" name="Rectangle 3">
            <a:extLst>
              <a:ext uri="{FF2B5EF4-FFF2-40B4-BE49-F238E27FC236}">
                <a16:creationId xmlns:a16="http://schemas.microsoft.com/office/drawing/2014/main" id="{A1133EA8-68C8-4A62-7F68-3CDE774C1A07}"/>
              </a:ext>
            </a:extLst>
          </p:cNvPr>
          <p:cNvSpPr>
            <a:spLocks noGrp="1" noChangeArrowheads="1"/>
          </p:cNvSpPr>
          <p:nvPr>
            <p:ph type="body" idx="1"/>
          </p:nvPr>
        </p:nvSpPr>
        <p:spPr>
          <a:xfrm>
            <a:off x="0" y="1143000"/>
            <a:ext cx="9107488" cy="4913313"/>
          </a:xfrm>
        </p:spPr>
        <p:txBody>
          <a:bodyPr/>
          <a:lstStyle/>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Given application expression </a:t>
            </a:r>
            <a:r>
              <a:rPr lang="en-US" altLang="en-US">
                <a:solidFill>
                  <a:srgbClr val="0000FF"/>
                </a:solidFill>
                <a:ea typeface="ＭＳ Ｐゴシック" panose="020B0600070205080204" pitchFamily="34" charset="-128"/>
              </a:rPr>
              <a:t>f e</a:t>
            </a:r>
            <a:r>
              <a:rPr lang="en-US" altLang="en-US" baseline="-25000">
                <a:solidFill>
                  <a:srgbClr val="0000FF"/>
                </a:solidFill>
                <a:ea typeface="ＭＳ Ｐゴシック" panose="020B0600070205080204" pitchFamily="34" charset="-128"/>
              </a:rPr>
              <a:t> </a:t>
            </a:r>
          </a:p>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 In Ocaml, evaluate </a:t>
            </a:r>
            <a:r>
              <a:rPr lang="en-US" altLang="en-US">
                <a:solidFill>
                  <a:srgbClr val="0000FF"/>
                </a:solidFill>
                <a:ea typeface="ＭＳ Ｐゴシック" panose="020B0600070205080204" pitchFamily="34" charset="-128"/>
              </a:rPr>
              <a:t>e </a:t>
            </a:r>
            <a:r>
              <a:rPr lang="en-US" altLang="en-US">
                <a:ea typeface="ＭＳ Ｐゴシック" panose="020B0600070205080204" pitchFamily="34" charset="-128"/>
              </a:rPr>
              <a:t>to value </a:t>
            </a:r>
            <a:r>
              <a:rPr lang="en-US" altLang="en-US">
                <a:solidFill>
                  <a:srgbClr val="0000FF"/>
                </a:solidFill>
                <a:ea typeface="ＭＳ Ｐゴシック" panose="020B0600070205080204" pitchFamily="34" charset="-128"/>
              </a:rPr>
              <a:t>v</a:t>
            </a:r>
            <a:endParaRPr lang="en-US" altLang="en-US">
              <a:ea typeface="ＭＳ Ｐゴシック" panose="020B0600070205080204" pitchFamily="34" charset="-128"/>
            </a:endParaRPr>
          </a:p>
          <a:p>
            <a:pPr eaLnBrk="1" hangingPunct="1">
              <a:lnSpc>
                <a:spcPct val="90000"/>
              </a:lnSpc>
              <a:spcBef>
                <a:spcPts val="163"/>
              </a:spcBef>
              <a:spcAft>
                <a:spcPts val="1200"/>
              </a:spcAft>
              <a:buClr>
                <a:srgbClr val="0000FF"/>
              </a:buClr>
            </a:pPr>
            <a:r>
              <a:rPr lang="en-US" altLang="en-US">
                <a:ea typeface="ＭＳ Ｐゴシック" panose="020B0600070205080204" pitchFamily="34" charset="-128"/>
              </a:rPr>
              <a:t>In environment </a:t>
            </a:r>
            <a:r>
              <a:rPr lang="en-US" altLang="en-US">
                <a:solidFill>
                  <a:schemeClr val="folHlink"/>
                </a:solidFill>
                <a:ea typeface="ＭＳ Ｐゴシック" panose="020B0600070205080204" pitchFamily="34" charset="-128"/>
                <a:sym typeface="Symbol" pitchFamily="2" charset="2"/>
              </a:rPr>
              <a:t></a:t>
            </a:r>
            <a:r>
              <a:rPr lang="en-US" altLang="en-US">
                <a:ea typeface="ＭＳ Ｐゴシック" panose="020B0600070205080204" pitchFamily="34" charset="-128"/>
              </a:rPr>
              <a:t>, evaluate left term to closure,                 </a:t>
            </a:r>
            <a:r>
              <a:rPr lang="en-US" altLang="en-US">
                <a:solidFill>
                  <a:srgbClr val="0000FF"/>
                </a:solidFill>
                <a:ea typeface="ＭＳ Ｐゴシック" panose="020B0600070205080204" pitchFamily="34" charset="-128"/>
              </a:rPr>
              <a:t>c = &lt;(x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 b, ’&gt;</a:t>
            </a:r>
          </a:p>
          <a:p>
            <a:pPr lvl="1" eaLnBrk="1" hangingPunct="1">
              <a:lnSpc>
                <a:spcPct val="90000"/>
              </a:lnSpc>
              <a:spcBef>
                <a:spcPts val="163"/>
              </a:spcBef>
              <a:spcAft>
                <a:spcPts val="1200"/>
              </a:spcAft>
              <a:buClr>
                <a:srgbClr val="0000FF"/>
              </a:buClr>
            </a:pP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 </a:t>
            </a:r>
            <a:r>
              <a:rPr lang="en-US" altLang="en-US">
                <a:ea typeface="ＭＳ Ｐゴシック" panose="020B0600070205080204" pitchFamily="34" charset="-128"/>
              </a:rPr>
              <a:t>variables in (first) </a:t>
            </a:r>
            <a:r>
              <a:rPr lang="en-US" altLang="en-US">
                <a:ea typeface="ＭＳ Ｐゴシック" panose="020B0600070205080204" pitchFamily="34" charset="-128"/>
                <a:sym typeface="Symbol" pitchFamily="2" charset="2"/>
              </a:rPr>
              <a:t>argument </a:t>
            </a:r>
          </a:p>
          <a:p>
            <a:pPr lvl="1" eaLnBrk="1" hangingPunct="1">
              <a:lnSpc>
                <a:spcPct val="90000"/>
              </a:lnSpc>
              <a:spcBef>
                <a:spcPts val="163"/>
              </a:spcBef>
              <a:spcAft>
                <a:spcPts val="1200"/>
              </a:spcAft>
              <a:buClr>
                <a:srgbClr val="0000FF"/>
              </a:buClr>
            </a:pPr>
            <a:r>
              <a:rPr lang="en-US" altLang="en-US">
                <a:solidFill>
                  <a:srgbClr val="0000FF"/>
                </a:solidFill>
                <a:ea typeface="ＭＳ Ｐゴシック" panose="020B0600070205080204" pitchFamily="34" charset="-128"/>
              </a:rPr>
              <a:t>v </a:t>
            </a:r>
            <a:r>
              <a:rPr lang="en-US" altLang="en-US">
                <a:ea typeface="ＭＳ Ｐゴシック" panose="020B0600070205080204" pitchFamily="34" charset="-128"/>
              </a:rPr>
              <a:t>must have form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n</a:t>
            </a:r>
            <a:r>
              <a:rPr lang="en-US" altLang="en-US">
                <a:ea typeface="ＭＳ Ｐゴシック" panose="020B0600070205080204" pitchFamily="34" charset="-128"/>
              </a:rPr>
              <a:t>) </a:t>
            </a:r>
            <a:endParaRPr lang="en-US" altLang="en-US">
              <a:ea typeface="ＭＳ Ｐゴシック" panose="020B0600070205080204" pitchFamily="34" charset="-128"/>
              <a:sym typeface="Symbol" pitchFamily="2" charset="2"/>
            </a:endParaRPr>
          </a:p>
          <a:p>
            <a:pPr eaLnBrk="1" hangingPunct="1">
              <a:lnSpc>
                <a:spcPct val="90000"/>
              </a:lnSpc>
              <a:spcBef>
                <a:spcPts val="163"/>
              </a:spcBef>
              <a:spcAft>
                <a:spcPts val="1200"/>
              </a:spcAft>
            </a:pPr>
            <a:r>
              <a:rPr lang="en-US" altLang="en-US">
                <a:ea typeface="ＭＳ Ｐゴシック" panose="020B0600070205080204" pitchFamily="34" charset="-128"/>
              </a:rPr>
              <a:t>Update the environment </a:t>
            </a:r>
            <a:r>
              <a:rPr lang="en-US" altLang="en-US">
                <a:solidFill>
                  <a:srgbClr val="0000FF"/>
                </a:solidFill>
                <a:ea typeface="ＭＳ Ｐゴシック" panose="020B0600070205080204" pitchFamily="34" charset="-128"/>
                <a:sym typeface="Symbol" pitchFamily="2" charset="2"/>
              </a:rPr>
              <a:t>’</a:t>
            </a:r>
            <a:r>
              <a:rPr lang="en-US" altLang="ja-JP">
                <a:ea typeface="ＭＳ Ｐゴシック" panose="020B0600070205080204" pitchFamily="34" charset="-128"/>
              </a:rPr>
              <a:t> to</a:t>
            </a:r>
          </a:p>
          <a:p>
            <a:pPr eaLnBrk="1" hangingPunct="1">
              <a:lnSpc>
                <a:spcPct val="90000"/>
              </a:lnSpc>
              <a:spcBef>
                <a:spcPts val="163"/>
              </a:spcBef>
              <a:spcAft>
                <a:spcPts val="1200"/>
              </a:spcAft>
              <a:buFont typeface="Wingdings" pitchFamily="2" charset="2"/>
              <a:buNone/>
            </a:pPr>
            <a:r>
              <a:rPr lang="en-US" altLang="en-US">
                <a:solidFill>
                  <a:schemeClr val="folHlink"/>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sym typeface="Symbol" pitchFamily="2" charset="2"/>
              </a:rPr>
              <a:t>’’</a:t>
            </a:r>
            <a:r>
              <a:rPr lang="en-US" altLang="ja-JP">
                <a:solidFill>
                  <a:srgbClr val="0000FF"/>
                </a:solidFill>
                <a:ea typeface="ＭＳ Ｐゴシック" panose="020B0600070205080204" pitchFamily="34" charset="-128"/>
              </a:rPr>
              <a:t> = {x</a:t>
            </a:r>
            <a:r>
              <a:rPr lang="en-US" altLang="ja-JP" baseline="-25000">
                <a:solidFill>
                  <a:srgbClr val="0000FF"/>
                </a:solidFill>
                <a:ea typeface="ＭＳ Ｐゴシック" panose="020B0600070205080204" pitchFamily="34" charset="-128"/>
              </a:rPr>
              <a:t>1</a:t>
            </a:r>
            <a:r>
              <a:rPr lang="en-US" altLang="ja-JP">
                <a:solidFill>
                  <a:srgbClr val="0000FF"/>
                </a:solidFill>
                <a:ea typeface="ＭＳ Ｐゴシック" panose="020B0600070205080204" pitchFamily="34" charset="-128"/>
              </a:rPr>
              <a:t> </a:t>
            </a:r>
            <a:r>
              <a:rPr lang="en-US" altLang="ja-JP">
                <a:solidFill>
                  <a:srgbClr val="0000FF"/>
                </a:solidFill>
                <a:ea typeface="ＭＳ Ｐゴシック" panose="020B0600070205080204" pitchFamily="34" charset="-128"/>
                <a:sym typeface="Symbol" pitchFamily="2" charset="2"/>
              </a:rPr>
              <a:t> v</a:t>
            </a:r>
            <a:r>
              <a:rPr lang="en-US" altLang="ja-JP" baseline="-25000">
                <a:solidFill>
                  <a:srgbClr val="0000FF"/>
                </a:solidFill>
                <a:ea typeface="ＭＳ Ｐゴシック" panose="020B0600070205080204" pitchFamily="34" charset="-128"/>
              </a:rPr>
              <a:t>1</a:t>
            </a:r>
            <a:r>
              <a:rPr lang="en-US" altLang="ja-JP">
                <a:solidFill>
                  <a:srgbClr val="0000FF"/>
                </a:solidFill>
                <a:ea typeface="ＭＳ Ｐゴシック" panose="020B0600070205080204" pitchFamily="34" charset="-128"/>
              </a:rPr>
              <a:t>,…, x</a:t>
            </a:r>
            <a:r>
              <a:rPr lang="en-US" altLang="ja-JP" baseline="-25000">
                <a:solidFill>
                  <a:srgbClr val="0000FF"/>
                </a:solidFill>
                <a:ea typeface="ＭＳ Ｐゴシック" panose="020B0600070205080204" pitchFamily="34" charset="-128"/>
              </a:rPr>
              <a:t>n</a:t>
            </a:r>
            <a:r>
              <a:rPr lang="en-US" altLang="ja-JP">
                <a:solidFill>
                  <a:srgbClr val="0000FF"/>
                </a:solidFill>
                <a:ea typeface="ＭＳ Ｐゴシック" panose="020B0600070205080204" pitchFamily="34" charset="-128"/>
              </a:rPr>
              <a:t> </a:t>
            </a:r>
            <a:r>
              <a:rPr lang="en-US" altLang="ja-JP">
                <a:solidFill>
                  <a:srgbClr val="0000FF"/>
                </a:solidFill>
                <a:ea typeface="ＭＳ Ｐゴシック" panose="020B0600070205080204" pitchFamily="34" charset="-128"/>
                <a:sym typeface="Symbol" pitchFamily="2" charset="2"/>
              </a:rPr>
              <a:t></a:t>
            </a:r>
            <a:r>
              <a:rPr lang="en-US" altLang="ja-JP">
                <a:solidFill>
                  <a:srgbClr val="0000FF"/>
                </a:solidFill>
                <a:ea typeface="ＭＳ Ｐゴシック" panose="020B0600070205080204" pitchFamily="34" charset="-128"/>
              </a:rPr>
              <a:t>v</a:t>
            </a:r>
            <a:r>
              <a:rPr lang="en-US" altLang="ja-JP" baseline="-25000">
                <a:solidFill>
                  <a:srgbClr val="0000FF"/>
                </a:solidFill>
                <a:ea typeface="ＭＳ Ｐゴシック" panose="020B0600070205080204" pitchFamily="34" charset="-128"/>
              </a:rPr>
              <a:t>n</a:t>
            </a:r>
            <a:r>
              <a:rPr lang="en-US" altLang="ja-JP">
                <a:solidFill>
                  <a:srgbClr val="0000FF"/>
                </a:solidFill>
                <a:ea typeface="ＭＳ Ｐゴシック" panose="020B0600070205080204" pitchFamily="34" charset="-128"/>
                <a:sym typeface="Symbol" pitchFamily="2" charset="2"/>
              </a:rPr>
              <a:t>}+ ’</a:t>
            </a:r>
            <a:endParaRPr lang="en-US" altLang="ja-JP">
              <a:solidFill>
                <a:srgbClr val="0000FF"/>
              </a:solidFill>
              <a:ea typeface="ＭＳ Ｐゴシック" panose="020B0600070205080204" pitchFamily="34" charset="-128"/>
            </a:endParaRPr>
          </a:p>
          <a:p>
            <a:pPr eaLnBrk="1" hangingPunct="1">
              <a:lnSpc>
                <a:spcPct val="90000"/>
              </a:lnSpc>
              <a:spcBef>
                <a:spcPts val="163"/>
              </a:spcBef>
              <a:spcAft>
                <a:spcPts val="1200"/>
              </a:spcAft>
            </a:pPr>
            <a:r>
              <a:rPr lang="en-US" altLang="en-US">
                <a:ea typeface="ＭＳ Ｐゴシック" panose="020B0600070205080204" pitchFamily="34" charset="-128"/>
              </a:rPr>
              <a:t>Evaluate body </a:t>
            </a:r>
            <a:r>
              <a:rPr lang="en-US" altLang="en-US">
                <a:solidFill>
                  <a:srgbClr val="0000FF"/>
                </a:solidFill>
                <a:ea typeface="ＭＳ Ｐゴシック" panose="020B0600070205080204" pitchFamily="34" charset="-128"/>
                <a:sym typeface="Symbol" pitchFamily="2" charset="2"/>
              </a:rPr>
              <a:t>b</a:t>
            </a:r>
            <a:r>
              <a:rPr lang="en-US" altLang="en-US">
                <a:ea typeface="ＭＳ Ｐゴシック" panose="020B0600070205080204" pitchFamily="34" charset="-128"/>
              </a:rPr>
              <a:t> in environment </a:t>
            </a:r>
            <a:r>
              <a:rPr lang="en-US" altLang="en-US">
                <a:solidFill>
                  <a:srgbClr val="0000FF"/>
                </a:solidFill>
                <a:ea typeface="ＭＳ Ｐゴシック" panose="020B0600070205080204" pitchFamily="34" charset="-128"/>
                <a:sym typeface="Symbol" pitchFamily="2" charset="2"/>
              </a:rPr>
              <a:t>’’</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29" name="Date Placeholder 3">
            <a:extLst>
              <a:ext uri="{FF2B5EF4-FFF2-40B4-BE49-F238E27FC236}">
                <a16:creationId xmlns:a16="http://schemas.microsoft.com/office/drawing/2014/main" id="{61D7F856-306F-C774-8C4B-2AF236780E6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2096515-B5BE-0C4A-8D2B-EB014EDB6B1E}" type="datetime1">
              <a:rPr lang="en-US" altLang="en-US" sz="1400" smtClean="0"/>
              <a:pPr>
                <a:spcBef>
                  <a:spcPct val="0"/>
                </a:spcBef>
                <a:buClrTx/>
                <a:buSzTx/>
                <a:buFontTx/>
                <a:buNone/>
              </a:pPr>
              <a:t>9/1/26</a:t>
            </a:fld>
            <a:endParaRPr lang="en-US" altLang="en-US" sz="1400"/>
          </a:p>
        </p:txBody>
      </p:sp>
      <p:sp>
        <p:nvSpPr>
          <p:cNvPr id="48130" name="Slide Number Placeholder 5">
            <a:extLst>
              <a:ext uri="{FF2B5EF4-FFF2-40B4-BE49-F238E27FC236}">
                <a16:creationId xmlns:a16="http://schemas.microsoft.com/office/drawing/2014/main" id="{739863AD-1271-3879-0EE9-0773293AC7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7C8B88B-8183-DE46-8888-429923D1BF2E}" type="slidenum">
              <a:rPr lang="en-US" altLang="en-US" sz="1400" smtClean="0"/>
              <a:pPr>
                <a:spcBef>
                  <a:spcPct val="0"/>
                </a:spcBef>
                <a:buClrTx/>
                <a:buSzTx/>
                <a:buFontTx/>
                <a:buNone/>
              </a:pPr>
              <a:t>36</a:t>
            </a:fld>
            <a:endParaRPr lang="en-US" altLang="en-US" sz="1400"/>
          </a:p>
        </p:txBody>
      </p:sp>
      <p:sp>
        <p:nvSpPr>
          <p:cNvPr id="48131" name="Rectangle 2">
            <a:extLst>
              <a:ext uri="{FF2B5EF4-FFF2-40B4-BE49-F238E27FC236}">
                <a16:creationId xmlns:a16="http://schemas.microsoft.com/office/drawing/2014/main" id="{7E370EDE-765E-7918-0DE9-8F38DA6C82DF}"/>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with Closures (2 of 2)</a:t>
            </a:r>
            <a:endParaRPr lang="en-US" altLang="en-US" sz="3200" dirty="0">
              <a:ea typeface="ＭＳ Ｐゴシック" panose="020B0600070205080204" pitchFamily="34" charset="-128"/>
            </a:endParaRPr>
          </a:p>
        </p:txBody>
      </p:sp>
      <p:sp>
        <p:nvSpPr>
          <p:cNvPr id="48132" name="Rectangle 3">
            <a:extLst>
              <a:ext uri="{FF2B5EF4-FFF2-40B4-BE49-F238E27FC236}">
                <a16:creationId xmlns:a16="http://schemas.microsoft.com/office/drawing/2014/main" id="{ABB86E4C-DFE0-8D96-8393-E85F5BAAB9DF}"/>
              </a:ext>
            </a:extLst>
          </p:cNvPr>
          <p:cNvSpPr>
            <a:spLocks noGrp="1" noChangeArrowheads="1"/>
          </p:cNvSpPr>
          <p:nvPr>
            <p:ph type="body" idx="1"/>
          </p:nvPr>
        </p:nvSpPr>
        <p:spPr>
          <a:xfrm>
            <a:off x="0" y="1143000"/>
            <a:ext cx="9107488" cy="4913313"/>
          </a:xfrm>
        </p:spPr>
        <p:txBody>
          <a:bodyPr/>
          <a:lstStyle/>
          <a:p>
            <a:pPr lvl="1" eaLnBrk="1" hangingPunct="1">
              <a:lnSpc>
                <a:spcPct val="90000"/>
              </a:lnSpc>
              <a:spcBef>
                <a:spcPts val="163"/>
              </a:spcBef>
              <a:spcAft>
                <a:spcPts val="1200"/>
              </a:spcAft>
              <a:buClr>
                <a:srgbClr val="0000FF"/>
              </a:buClr>
            </a:pPr>
            <a:endParaRPr lang="en-US" altLang="en-US">
              <a:solidFill>
                <a:srgbClr val="1400FF"/>
              </a:solidFill>
              <a:ea typeface="ＭＳ Ｐゴシック" panose="020B0600070205080204" pitchFamily="34" charset="-128"/>
            </a:endParaRPr>
          </a:p>
          <a:p>
            <a:pPr lvl="1" eaLnBrk="1" hangingPunct="1">
              <a:lnSpc>
                <a:spcPct val="90000"/>
              </a:lnSpc>
              <a:spcBef>
                <a:spcPts val="163"/>
              </a:spcBef>
              <a:spcAft>
                <a:spcPts val="1200"/>
              </a:spcAft>
              <a:buClr>
                <a:srgbClr val="0000FF"/>
              </a:buClr>
            </a:pPr>
            <a:r>
              <a:rPr lang="en-US" altLang="en-US">
                <a:solidFill>
                  <a:srgbClr val="1400FF"/>
                </a:solidFill>
                <a:ea typeface="ＭＳ Ｐゴシック" panose="020B0600070205080204" pitchFamily="34" charset="-128"/>
              </a:rPr>
              <a:t>Eval(f </a:t>
            </a:r>
            <a:r>
              <a:rPr lang="en-US" altLang="en-US">
                <a:solidFill>
                  <a:srgbClr val="FF0000"/>
                </a:solidFill>
                <a:ea typeface="ＭＳ Ｐゴシック" panose="020B0600070205080204" pitchFamily="34" charset="-128"/>
              </a:rPr>
              <a:t>e</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r>
              <a:rPr lang="en-US" altLang="en-US">
                <a:solidFill>
                  <a:srgbClr val="0000FF"/>
                </a:solidFill>
                <a:ea typeface="ＭＳ Ｐゴシック" panose="020B0600070205080204" pitchFamily="34" charset="-128"/>
                <a:sym typeface="Symbol" pitchFamily="2" charset="2"/>
              </a:rPr>
              <a:t> =&gt; </a:t>
            </a:r>
            <a:r>
              <a:rPr lang="en-US" altLang="en-US">
                <a:solidFill>
                  <a:srgbClr val="1400FF"/>
                </a:solidFill>
                <a:ea typeface="ＭＳ Ｐゴシック" panose="020B0600070205080204" pitchFamily="34" charset="-128"/>
              </a:rPr>
              <a:t>Eval(f (</a:t>
            </a:r>
            <a:r>
              <a:rPr lang="en-US" altLang="en-US">
                <a:solidFill>
                  <a:srgbClr val="FF0000"/>
                </a:solidFill>
                <a:ea typeface="ＭＳ Ｐゴシック" panose="020B0600070205080204" pitchFamily="34" charset="-128"/>
              </a:rPr>
              <a:t>Eval(e, </a:t>
            </a:r>
            <a:r>
              <a:rPr lang="en-US" altLang="en-US">
                <a:solidFill>
                  <a:srgbClr val="FF0000"/>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endParaRPr lang="en-US" altLang="en-US">
              <a:solidFill>
                <a:srgbClr val="1400FF"/>
              </a:solidFill>
              <a:ea typeface="ＭＳ Ｐゴシック" panose="020B0600070205080204" pitchFamily="34" charset="-128"/>
            </a:endParaRPr>
          </a:p>
          <a:p>
            <a:pPr lvl="1" eaLnBrk="1" hangingPunct="1">
              <a:lnSpc>
                <a:spcPct val="90000"/>
              </a:lnSpc>
              <a:spcBef>
                <a:spcPts val="163"/>
              </a:spcBef>
              <a:spcAft>
                <a:spcPts val="1200"/>
              </a:spcAft>
              <a:buClr>
                <a:srgbClr val="0000FF"/>
              </a:buClr>
            </a:pPr>
            <a:endParaRPr lang="en-US" altLang="en-US">
              <a:solidFill>
                <a:srgbClr val="1400FF"/>
              </a:solidFill>
              <a:ea typeface="ＭＳ Ｐゴシック" panose="020B0600070205080204" pitchFamily="34" charset="-128"/>
            </a:endParaRPr>
          </a:p>
          <a:p>
            <a:pPr lvl="1" eaLnBrk="1" hangingPunct="1">
              <a:lnSpc>
                <a:spcPct val="90000"/>
              </a:lnSpc>
              <a:spcBef>
                <a:spcPts val="163"/>
              </a:spcBef>
              <a:spcAft>
                <a:spcPts val="1200"/>
              </a:spcAft>
              <a:buClr>
                <a:srgbClr val="0000FF"/>
              </a:buClr>
            </a:pPr>
            <a:r>
              <a:rPr lang="en-US" altLang="en-US">
                <a:solidFill>
                  <a:srgbClr val="1400FF"/>
                </a:solidFill>
                <a:ea typeface="ＭＳ Ｐゴシック" panose="020B0600070205080204" pitchFamily="34" charset="-128"/>
              </a:rPr>
              <a:t>Eval(</a:t>
            </a:r>
            <a:r>
              <a:rPr lang="en-US" altLang="en-US">
                <a:solidFill>
                  <a:srgbClr val="FF0000"/>
                </a:solidFill>
                <a:ea typeface="ＭＳ Ｐゴシック" panose="020B0600070205080204" pitchFamily="34" charset="-128"/>
              </a:rPr>
              <a:t>f</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Val v)</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 =&gt;</a:t>
            </a:r>
            <a:r>
              <a:rPr lang="en-US" altLang="en-US">
                <a:solidFill>
                  <a:srgbClr val="1400FF"/>
                </a:solidFill>
                <a:ea typeface="ＭＳ Ｐゴシック" panose="020B0600070205080204" pitchFamily="34" charset="-128"/>
              </a:rPr>
              <a:t>Eval(</a:t>
            </a:r>
            <a:r>
              <a:rPr lang="en-US" altLang="en-US">
                <a:solidFill>
                  <a:srgbClr val="FF0000"/>
                </a:solidFill>
                <a:ea typeface="ＭＳ Ｐゴシック" panose="020B0600070205080204" pitchFamily="34" charset="-128"/>
              </a:rPr>
              <a:t>(Eval(f, </a:t>
            </a:r>
            <a:r>
              <a:rPr lang="en-US" altLang="en-US">
                <a:solidFill>
                  <a:srgbClr val="FF0000"/>
                </a:solidFill>
                <a:ea typeface="ＭＳ Ｐゴシック" panose="020B0600070205080204" pitchFamily="34" charset="-128"/>
                <a:sym typeface="Symbol" pitchFamily="2" charset="2"/>
              </a:rPr>
              <a:t>)) </a:t>
            </a:r>
            <a:r>
              <a:rPr lang="en-US" altLang="en-US">
                <a:solidFill>
                  <a:srgbClr val="1400FF"/>
                </a:solidFill>
                <a:ea typeface="ＭＳ Ｐゴシック" panose="020B0600070205080204" pitchFamily="34" charset="-128"/>
              </a:rPr>
              <a:t>(Val v</a:t>
            </a:r>
            <a:r>
              <a:rPr lang="en-US" altLang="en-US">
                <a:solidFill>
                  <a:srgbClr val="1400FF"/>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a:t>
            </a:r>
          </a:p>
          <a:p>
            <a:pPr lvl="1" eaLnBrk="1" hangingPunct="1">
              <a:lnSpc>
                <a:spcPct val="90000"/>
              </a:lnSpc>
              <a:spcBef>
                <a:spcPts val="163"/>
              </a:spcBef>
              <a:spcAft>
                <a:spcPts val="1200"/>
              </a:spcAft>
              <a:buClr>
                <a:srgbClr val="0000FF"/>
              </a:buClr>
            </a:pPr>
            <a:endParaRPr lang="en-US" altLang="en-US">
              <a:solidFill>
                <a:srgbClr val="1400FF"/>
              </a:solidFill>
              <a:ea typeface="ＭＳ Ｐゴシック" panose="020B0600070205080204" pitchFamily="34" charset="-128"/>
            </a:endParaRPr>
          </a:p>
          <a:p>
            <a:pPr lvl="1" eaLnBrk="1" hangingPunct="1">
              <a:lnSpc>
                <a:spcPct val="150000"/>
              </a:lnSpc>
              <a:spcBef>
                <a:spcPts val="163"/>
              </a:spcBef>
              <a:spcAft>
                <a:spcPts val="1200"/>
              </a:spcAft>
              <a:buClr>
                <a:srgbClr val="0000FF"/>
              </a:buClr>
            </a:pPr>
            <a:r>
              <a:rPr lang="en-US" altLang="en-US">
                <a:solidFill>
                  <a:srgbClr val="1400FF"/>
                </a:solidFill>
                <a:ea typeface="ＭＳ Ｐゴシック" panose="020B0600070205080204" pitchFamily="34" charset="-128"/>
              </a:rPr>
              <a:t>Eval((Val </a:t>
            </a:r>
            <a:r>
              <a:rPr lang="en-US" altLang="en-US">
                <a:solidFill>
                  <a:srgbClr val="0000FF"/>
                </a:solidFill>
                <a:ea typeface="ＭＳ Ｐゴシック" panose="020B0600070205080204" pitchFamily="34" charset="-128"/>
              </a:rPr>
              <a:t>&lt;(x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 </a:t>
            </a:r>
            <a:r>
              <a:rPr lang="en-US" altLang="en-US">
                <a:solidFill>
                  <a:srgbClr val="0000FF"/>
                </a:solidFill>
                <a:ea typeface="ＭＳ Ｐゴシック" panose="020B0600070205080204" pitchFamily="34" charset="-128"/>
                <a:sym typeface="Symbol" pitchFamily="2" charset="2"/>
              </a:rPr>
              <a:t> b, ’&gt;)</a:t>
            </a:r>
            <a:r>
              <a:rPr lang="en-US" altLang="en-US">
                <a:solidFill>
                  <a:srgbClr val="1400FF"/>
                </a:solidFill>
                <a:ea typeface="ＭＳ Ｐゴシック" panose="020B0600070205080204" pitchFamily="34" charset="-128"/>
              </a:rPr>
              <a:t>(Val </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,…,v</a:t>
            </a:r>
            <a:r>
              <a:rPr lang="en-US" altLang="en-US" baseline="-25000">
                <a:solidFill>
                  <a:srgbClr val="0000FF"/>
                </a:solidFill>
                <a:ea typeface="ＭＳ Ｐゴシック" panose="020B0600070205080204" pitchFamily="34" charset="-128"/>
              </a:rPr>
              <a:t>n</a:t>
            </a:r>
            <a:r>
              <a:rPr lang="en-US" altLang="en-US">
                <a:solidFill>
                  <a:srgbClr val="14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a:t>
            </a:r>
            <a:r>
              <a:rPr lang="en-US" altLang="en-US">
                <a:solidFill>
                  <a:srgbClr val="1400FF"/>
                </a:solidFill>
                <a:ea typeface="ＭＳ Ｐゴシック" panose="020B0600070205080204" pitchFamily="34" charset="-128"/>
              </a:rPr>
              <a:t>, </a:t>
            </a:r>
            <a:r>
              <a:rPr lang="en-US" altLang="en-US">
                <a:solidFill>
                  <a:srgbClr val="1400FF"/>
                </a:solidFill>
                <a:ea typeface="ＭＳ Ｐゴシック" panose="020B0600070205080204" pitchFamily="34" charset="-128"/>
                <a:sym typeface="Symbol" pitchFamily="2" charset="2"/>
              </a:rPr>
              <a:t>)=&gt; Eval(b, {</a:t>
            </a:r>
            <a:r>
              <a:rPr lang="en-US" altLang="en-US">
                <a:solidFill>
                  <a:srgbClr val="0000FF"/>
                </a:solidFill>
                <a:ea typeface="ＭＳ Ｐゴシック" panose="020B0600070205080204" pitchFamily="34" charset="-128"/>
              </a:rPr>
              <a:t>x</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rPr>
              <a:t> v</a:t>
            </a:r>
            <a:r>
              <a:rPr lang="en-US" altLang="en-US" baseline="-25000">
                <a:solidFill>
                  <a:srgbClr val="0000FF"/>
                </a:solidFill>
                <a:ea typeface="ＭＳ Ｐゴシック" panose="020B0600070205080204" pitchFamily="34" charset="-128"/>
              </a:rPr>
              <a:t>1</a:t>
            </a:r>
            <a:r>
              <a:rPr lang="en-US" altLang="en-US">
                <a:solidFill>
                  <a:srgbClr val="0000FF"/>
                </a:solidFill>
                <a:ea typeface="ＭＳ Ｐゴシック" panose="020B0600070205080204" pitchFamily="34" charset="-128"/>
              </a:rPr>
              <a:t>,…, x</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sym typeface="Symbol" pitchFamily="2" charset="2"/>
              </a:rPr>
              <a:t> </a:t>
            </a:r>
            <a:r>
              <a:rPr lang="en-US" altLang="en-US">
                <a:solidFill>
                  <a:srgbClr val="0000FF"/>
                </a:solidFill>
                <a:ea typeface="ＭＳ Ｐゴシック" panose="020B0600070205080204" pitchFamily="34" charset="-128"/>
              </a:rPr>
              <a:t> v</a:t>
            </a:r>
            <a:r>
              <a:rPr lang="en-US" altLang="en-US" baseline="-25000">
                <a:solidFill>
                  <a:srgbClr val="0000FF"/>
                </a:solidFill>
                <a:ea typeface="ＭＳ Ｐゴシック" panose="020B0600070205080204" pitchFamily="34" charset="-128"/>
              </a:rPr>
              <a:t>n</a:t>
            </a:r>
            <a:r>
              <a:rPr lang="en-US" altLang="en-US">
                <a:solidFill>
                  <a:srgbClr val="0000FF"/>
                </a:solidFill>
                <a:ea typeface="ＭＳ Ｐゴシック" panose="020B0600070205080204" pitchFamily="34" charset="-128"/>
              </a:rPr>
              <a:t>}+</a:t>
            </a:r>
            <a:r>
              <a:rPr lang="en-US" altLang="en-US">
                <a:solidFill>
                  <a:srgbClr val="1400FF"/>
                </a:solidFill>
                <a:ea typeface="ＭＳ Ｐゴシック" panose="020B0600070205080204" pitchFamily="34" charset="-128"/>
                <a:sym typeface="Symbol" pitchFamily="2" charset="2"/>
              </a:rPr>
              <a:t>’ )</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3" name="Date Placeholder 3">
            <a:extLst>
              <a:ext uri="{FF2B5EF4-FFF2-40B4-BE49-F238E27FC236}">
                <a16:creationId xmlns:a16="http://schemas.microsoft.com/office/drawing/2014/main" id="{BFC58EF3-0ABC-CAE2-0AE7-81376DC1755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16C7045-CDC6-B84B-939D-65EF7FC23EE2}" type="datetime1">
              <a:rPr lang="en-US" altLang="en-US" sz="1400" smtClean="0"/>
              <a:pPr>
                <a:spcBef>
                  <a:spcPct val="0"/>
                </a:spcBef>
                <a:buClrTx/>
                <a:buSzTx/>
                <a:buFontTx/>
                <a:buNone/>
              </a:pPr>
              <a:t>9/1/26</a:t>
            </a:fld>
            <a:endParaRPr lang="en-US" altLang="en-US" sz="1400"/>
          </a:p>
        </p:txBody>
      </p:sp>
      <p:sp>
        <p:nvSpPr>
          <p:cNvPr id="49154" name="Slide Number Placeholder 5">
            <a:extLst>
              <a:ext uri="{FF2B5EF4-FFF2-40B4-BE49-F238E27FC236}">
                <a16:creationId xmlns:a16="http://schemas.microsoft.com/office/drawing/2014/main" id="{527DBE02-8B4D-ADB3-BC3B-FE75BC178E4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DE5406B-3ADF-5E4B-AA2B-64503498460E}" type="slidenum">
              <a:rPr lang="en-US" altLang="en-US" sz="1400" smtClean="0"/>
              <a:pPr>
                <a:spcBef>
                  <a:spcPct val="0"/>
                </a:spcBef>
                <a:buClrTx/>
                <a:buSzTx/>
                <a:buFontTx/>
                <a:buNone/>
              </a:pPr>
              <a:t>37</a:t>
            </a:fld>
            <a:endParaRPr lang="en-US" altLang="en-US" sz="1400"/>
          </a:p>
        </p:txBody>
      </p:sp>
      <p:sp>
        <p:nvSpPr>
          <p:cNvPr id="49155" name="Rectangle 2">
            <a:extLst>
              <a:ext uri="{FF2B5EF4-FFF2-40B4-BE49-F238E27FC236}">
                <a16:creationId xmlns:a16="http://schemas.microsoft.com/office/drawing/2014/main" id="{84A4E8C8-DE86-99D7-90CB-26537E9CA0B3}"/>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(1 of 11)</a:t>
            </a:r>
          </a:p>
        </p:txBody>
      </p:sp>
      <p:sp>
        <p:nvSpPr>
          <p:cNvPr id="37892" name="Rectangle 3">
            <a:extLst>
              <a:ext uri="{FF2B5EF4-FFF2-40B4-BE49-F238E27FC236}">
                <a16:creationId xmlns:a16="http://schemas.microsoft.com/office/drawing/2014/main" id="{1CCBE040-C026-46C3-10CA-11D66BD2E1DD}"/>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a:t>
            </a:r>
            <a:r>
              <a:rPr lang="en-US" altLang="en-US" dirty="0">
                <a:solidFill>
                  <a:srgbClr val="FF0000"/>
                </a:solidFill>
                <a:ea typeface="ＭＳ Ｐゴシック" panose="020B0600070205080204" pitchFamily="34" charset="-128"/>
              </a:rPr>
              <a:t>z</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a:t>
            </a:r>
            <a:r>
              <a:rPr lang="en-US" altLang="en-US" dirty="0">
                <a:solidFill>
                  <a:srgbClr val="FF0000"/>
                </a:solidFill>
                <a:ea typeface="ＭＳ Ｐゴシック" panose="020B0600070205080204" pitchFamily="34" charset="-128"/>
              </a:rPr>
              <a:t>(</a:t>
            </a:r>
            <a:r>
              <a:rPr lang="en-US" altLang="en-US" dirty="0">
                <a:solidFill>
                  <a:srgbClr val="FF0000"/>
                </a:solidFill>
                <a:ea typeface="ＭＳ Ｐゴシック" panose="020B0600070205080204" pitchFamily="34" charset="-128"/>
                <a:sym typeface="Symbol" pitchFamily="2" charset="2"/>
              </a:rPr>
              <a:t>Eval(z</a:t>
            </a:r>
            <a:r>
              <a:rPr lang="en-US" altLang="en-US" dirty="0">
                <a:solidFill>
                  <a:srgbClr val="FF0000"/>
                </a:solidFill>
                <a:ea typeface="ＭＳ Ｐゴシック" panose="020B0600070205080204" pitchFamily="34" charset="-128"/>
              </a:rPr>
              <a:t>, </a:t>
            </a:r>
            <a:r>
              <a:rPr lang="en-US" altLang="en-US" dirty="0">
                <a:solidFill>
                  <a:srgbClr val="FF0000"/>
                </a:solidFill>
                <a:ea typeface="ＭＳ Ｐゴシック" panose="020B0600070205080204" pitchFamily="34" charset="-128"/>
                <a:sym typeface="Symbol" pitchFamily="2" charset="2"/>
              </a:rPr>
              <a:t></a:t>
            </a:r>
            <a:r>
              <a:rPr lang="en-US" altLang="en-US" dirty="0">
                <a:solidFill>
                  <a:srgbClr val="FF0000"/>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7" name="Date Placeholder 3">
            <a:extLst>
              <a:ext uri="{FF2B5EF4-FFF2-40B4-BE49-F238E27FC236}">
                <a16:creationId xmlns:a16="http://schemas.microsoft.com/office/drawing/2014/main" id="{30929D9E-89E0-8651-B427-2DB8706C307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96951AC-C92B-424D-963F-4842D97FFD61}" type="datetime1">
              <a:rPr lang="en-US" altLang="en-US" sz="1400" smtClean="0"/>
              <a:pPr>
                <a:spcBef>
                  <a:spcPct val="0"/>
                </a:spcBef>
                <a:buClrTx/>
                <a:buSzTx/>
                <a:buFontTx/>
                <a:buNone/>
              </a:pPr>
              <a:t>9/1/26</a:t>
            </a:fld>
            <a:endParaRPr lang="en-US" altLang="en-US" sz="1400"/>
          </a:p>
        </p:txBody>
      </p:sp>
      <p:sp>
        <p:nvSpPr>
          <p:cNvPr id="50178" name="Slide Number Placeholder 5">
            <a:extLst>
              <a:ext uri="{FF2B5EF4-FFF2-40B4-BE49-F238E27FC236}">
                <a16:creationId xmlns:a16="http://schemas.microsoft.com/office/drawing/2014/main" id="{909CCCA3-8ABF-C04E-E0D0-9F301040D2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99EBCCB-A895-4547-9FFD-4EFB7A3D75C0}" type="slidenum">
              <a:rPr lang="en-US" altLang="en-US" sz="1400" smtClean="0"/>
              <a:pPr>
                <a:spcBef>
                  <a:spcPct val="0"/>
                </a:spcBef>
                <a:buClrTx/>
                <a:buSzTx/>
                <a:buFontTx/>
                <a:buNone/>
              </a:pPr>
              <a:t>38</a:t>
            </a:fld>
            <a:endParaRPr lang="en-US" altLang="en-US" sz="1400"/>
          </a:p>
        </p:txBody>
      </p:sp>
      <p:sp>
        <p:nvSpPr>
          <p:cNvPr id="50179" name="Rectangle 2">
            <a:extLst>
              <a:ext uri="{FF2B5EF4-FFF2-40B4-BE49-F238E27FC236}">
                <a16:creationId xmlns:a16="http://schemas.microsoft.com/office/drawing/2014/main" id="{6620BB40-2D51-ACE3-70D0-8DFFACF4DDA5}"/>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(2 of 11)</a:t>
            </a:r>
          </a:p>
        </p:txBody>
      </p:sp>
      <p:sp>
        <p:nvSpPr>
          <p:cNvPr id="37892" name="Rectangle 3">
            <a:extLst>
              <a:ext uri="{FF2B5EF4-FFF2-40B4-BE49-F238E27FC236}">
                <a16:creationId xmlns:a16="http://schemas.microsoft.com/office/drawing/2014/main" id="{B791A831-88F0-DB10-982C-283921DDCAA2}"/>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z,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a:t>
            </a:r>
            <a:r>
              <a:rPr lang="en-US" altLang="en-US" dirty="0">
                <a:solidFill>
                  <a:srgbClr val="FF0000"/>
                </a:solidFill>
                <a:ea typeface="ＭＳ Ｐゴシック" panose="020B0600070205080204" pitchFamily="34" charset="-128"/>
                <a:sym typeface="Symbol" pitchFamily="2" charset="2"/>
              </a:rPr>
              <a:t>Eval(z</a:t>
            </a:r>
            <a:r>
              <a:rPr lang="en-US" altLang="en-US" dirty="0">
                <a:solidFill>
                  <a:srgbClr val="FF0000"/>
                </a:solidFill>
                <a:ea typeface="ＭＳ Ｐゴシック" panose="020B0600070205080204" pitchFamily="34" charset="-128"/>
              </a:rPr>
              <a:t>, </a:t>
            </a:r>
            <a:r>
              <a:rPr lang="en-US" altLang="en-US" dirty="0">
                <a:solidFill>
                  <a:srgbClr val="FF0000"/>
                </a:solidFill>
                <a:ea typeface="ＭＳ Ｐゴシック" panose="020B0600070205080204" pitchFamily="34" charset="-128"/>
                <a:sym typeface="Symbol" pitchFamily="2" charset="2"/>
              </a:rPr>
              <a:t></a:t>
            </a:r>
            <a:r>
              <a:rPr lang="en-US" altLang="en-US" dirty="0">
                <a:solidFill>
                  <a:srgbClr val="FF0000"/>
                </a:solidFill>
                <a:ea typeface="ＭＳ Ｐゴシック" panose="020B0600070205080204" pitchFamily="34" charset="-128"/>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FF0000"/>
                </a:solidFill>
                <a:ea typeface="ＭＳ Ｐゴシック" panose="020B0600070205080204" pitchFamily="34" charset="-128"/>
                <a:sym typeface="Symbol" pitchFamily="2" charset="2"/>
              </a:rPr>
              <a:t>Val 3</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cxnSp>
        <p:nvCxnSpPr>
          <p:cNvPr id="50181" name="Straight Arrow Connector 2" descr="Arrow from the place to evaluate z to the z binding in the environment">
            <a:extLst>
              <a:ext uri="{FF2B5EF4-FFF2-40B4-BE49-F238E27FC236}">
                <a16:creationId xmlns:a16="http://schemas.microsoft.com/office/drawing/2014/main" id="{F54D329A-624A-6520-DF32-694785EB964A}"/>
              </a:ext>
            </a:extLst>
          </p:cNvPr>
          <p:cNvCxnSpPr>
            <a:cxnSpLocks/>
          </p:cNvCxnSpPr>
          <p:nvPr/>
        </p:nvCxnSpPr>
        <p:spPr bwMode="auto">
          <a:xfrm flipV="1">
            <a:off x="4187825" y="2743200"/>
            <a:ext cx="1298575" cy="1219200"/>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0182" name="Straight Arrow Connector 2" descr="Arrow from the value of z in the environment to where that value replaces z in the evaluation">
            <a:extLst>
              <a:ext uri="{FF2B5EF4-FFF2-40B4-BE49-F238E27FC236}">
                <a16:creationId xmlns:a16="http://schemas.microsoft.com/office/drawing/2014/main" id="{3545782B-EF2D-DEA6-C5B1-3AF432134157}"/>
              </a:ext>
            </a:extLst>
          </p:cNvPr>
          <p:cNvCxnSpPr>
            <a:cxnSpLocks/>
          </p:cNvCxnSpPr>
          <p:nvPr/>
        </p:nvCxnSpPr>
        <p:spPr bwMode="auto">
          <a:xfrm flipV="1">
            <a:off x="3962400" y="2743200"/>
            <a:ext cx="2209800" cy="1752600"/>
          </a:xfrm>
          <a:prstGeom prst="straightConnector1">
            <a:avLst/>
          </a:prstGeom>
          <a:noFill/>
          <a:ln w="38100" algn="ctr">
            <a:solidFill>
              <a:srgbClr val="FF0000"/>
            </a:solidFill>
            <a:round/>
            <a:headEnd type="triangle" w="med" len="med"/>
            <a:tailEnd/>
          </a:ln>
          <a:extLst>
            <a:ext uri="{909E8E84-426E-40DD-AFC4-6F175D3DCCD1}">
              <a14:hiddenFill xmlns:a14="http://schemas.microsoft.com/office/drawing/2010/main">
                <a:noFill/>
              </a14:hiddenFill>
            </a:ext>
          </a:extLst>
        </p:spPr>
      </p:cxn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1" name="Date Placeholder 3">
            <a:extLst>
              <a:ext uri="{FF2B5EF4-FFF2-40B4-BE49-F238E27FC236}">
                <a16:creationId xmlns:a16="http://schemas.microsoft.com/office/drawing/2014/main" id="{FA792D4D-749B-A561-D7F1-12592614EBD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CCAA229-ED5E-314C-A0A8-18B3382621D7}" type="datetime1">
              <a:rPr lang="en-US" altLang="en-US" sz="1400" smtClean="0"/>
              <a:pPr>
                <a:spcBef>
                  <a:spcPct val="0"/>
                </a:spcBef>
                <a:buClrTx/>
                <a:buSzTx/>
                <a:buFontTx/>
                <a:buNone/>
              </a:pPr>
              <a:t>9/1/26</a:t>
            </a:fld>
            <a:endParaRPr lang="en-US" altLang="en-US" sz="1400"/>
          </a:p>
        </p:txBody>
      </p:sp>
      <p:sp>
        <p:nvSpPr>
          <p:cNvPr id="51202" name="Slide Number Placeholder 5">
            <a:extLst>
              <a:ext uri="{FF2B5EF4-FFF2-40B4-BE49-F238E27FC236}">
                <a16:creationId xmlns:a16="http://schemas.microsoft.com/office/drawing/2014/main" id="{EB81CC2B-D7CC-295B-64A7-11977647B6F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40BD7B7-8F67-344F-8AE1-B86F4FEEE216}" type="slidenum">
              <a:rPr lang="en-US" altLang="en-US" sz="1400" smtClean="0"/>
              <a:pPr>
                <a:spcBef>
                  <a:spcPct val="0"/>
                </a:spcBef>
                <a:buClrTx/>
                <a:buSzTx/>
                <a:buFontTx/>
                <a:buNone/>
              </a:pPr>
              <a:t>39</a:t>
            </a:fld>
            <a:endParaRPr lang="en-US" altLang="en-US" sz="1400"/>
          </a:p>
        </p:txBody>
      </p:sp>
      <p:sp>
        <p:nvSpPr>
          <p:cNvPr id="51203" name="Rectangle 2">
            <a:extLst>
              <a:ext uri="{FF2B5EF4-FFF2-40B4-BE49-F238E27FC236}">
                <a16:creationId xmlns:a16="http://schemas.microsoft.com/office/drawing/2014/main" id="{AF780C6A-2384-A41C-E792-C7FAF695AC4F}"/>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ea typeface="ＭＳ Ｐゴシック" panose="020B0600070205080204" pitchFamily="34" charset="-128"/>
              </a:rPr>
              <a:t> (3 of 11)</a:t>
            </a:r>
          </a:p>
        </p:txBody>
      </p:sp>
      <p:sp>
        <p:nvSpPr>
          <p:cNvPr id="37892" name="Rectangle 3">
            <a:extLst>
              <a:ext uri="{FF2B5EF4-FFF2-40B4-BE49-F238E27FC236}">
                <a16:creationId xmlns:a16="http://schemas.microsoft.com/office/drawing/2014/main" id="{2E8E9A5E-EEDF-6B12-56D9-CC1FBCD7C5F1}"/>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z,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Eval(z</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err="1">
                <a:solidFill>
                  <a:srgbClr val="FF0000"/>
                </a:solidFill>
                <a:ea typeface="ＭＳ Ｐゴシック" panose="020B0600070205080204" pitchFamily="34" charset="-128"/>
              </a:rPr>
              <a:t>plus_x</a:t>
            </a:r>
            <a:r>
              <a:rPr lang="en-US" altLang="en-US" dirty="0">
                <a:solidFill>
                  <a:srgbClr val="FF0000"/>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(Val 3),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FF"/>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a:solidFill>
                  <a:srgbClr val="FF0000"/>
                </a:solidFill>
                <a:ea typeface="ＭＳ Ｐゴシック" panose="020B0600070205080204" pitchFamily="34" charset="-128"/>
                <a:sym typeface="Symbol" pitchFamily="2" charset="2"/>
              </a:rPr>
              <a:t>(Eval(</a:t>
            </a:r>
            <a:r>
              <a:rPr lang="en-US" altLang="en-US" dirty="0" err="1">
                <a:solidFill>
                  <a:srgbClr val="FF0000"/>
                </a:solidFill>
                <a:ea typeface="ＭＳ Ｐゴシック" panose="020B0600070205080204" pitchFamily="34" charset="-128"/>
              </a:rPr>
              <a:t>plus_x</a:t>
            </a:r>
            <a:r>
              <a:rPr lang="en-US" altLang="en-US" dirty="0">
                <a:solidFill>
                  <a:srgbClr val="FF0000"/>
                </a:solidFill>
                <a:ea typeface="ＭＳ Ｐゴシック" panose="020B0600070205080204" pitchFamily="34" charset="-128"/>
              </a:rPr>
              <a:t>, </a:t>
            </a:r>
            <a:r>
              <a:rPr lang="en-US" altLang="en-US" dirty="0">
                <a:solidFill>
                  <a:srgbClr val="FF0000"/>
                </a:solidFill>
                <a:ea typeface="ＭＳ Ｐゴシック" panose="020B0600070205080204" pitchFamily="34" charset="-128"/>
                <a:sym typeface="Symbol" pitchFamily="2" charset="2"/>
              </a:rPr>
              <a:t></a:t>
            </a:r>
            <a:r>
              <a:rPr lang="en-US" altLang="en-US" dirty="0">
                <a:solidFill>
                  <a:srgbClr val="FF0000"/>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(Val 3)</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00"/>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 </a:t>
            </a: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5E6A1BAC-14F4-0D4B-6988-A99950AF4D1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C2A4425-3818-5B4F-AFE1-BFAA33BB7034}" type="datetime1">
              <a:rPr lang="en-US" altLang="en-US" sz="1400" smtClean="0"/>
              <a:pPr>
                <a:spcBef>
                  <a:spcPct val="0"/>
                </a:spcBef>
                <a:buClrTx/>
                <a:buSzTx/>
                <a:buFontTx/>
                <a:buNone/>
              </a:pPr>
              <a:t>9/1/26</a:t>
            </a:fld>
            <a:endParaRPr lang="en-US" altLang="en-US" sz="1400"/>
          </a:p>
        </p:txBody>
      </p:sp>
      <p:sp>
        <p:nvSpPr>
          <p:cNvPr id="18434" name="Slide Number Placeholder 5">
            <a:extLst>
              <a:ext uri="{FF2B5EF4-FFF2-40B4-BE49-F238E27FC236}">
                <a16:creationId xmlns:a16="http://schemas.microsoft.com/office/drawing/2014/main" id="{9C04F020-BDDC-7B20-E472-418C8B60909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E5D78D6-5E6B-F442-AFA5-9CECCE06DE8C}" type="slidenum">
              <a:rPr lang="en-US" altLang="en-US" sz="1400" smtClean="0"/>
              <a:pPr>
                <a:spcBef>
                  <a:spcPct val="0"/>
                </a:spcBef>
                <a:buClrTx/>
                <a:buSzTx/>
                <a:buFontTx/>
                <a:buNone/>
              </a:pPr>
              <a:t>4</a:t>
            </a:fld>
            <a:endParaRPr lang="en-US" altLang="en-US" sz="1400"/>
          </a:p>
        </p:txBody>
      </p:sp>
      <p:sp>
        <p:nvSpPr>
          <p:cNvPr id="18435" name="Rectangle 4">
            <a:extLst>
              <a:ext uri="{FF2B5EF4-FFF2-40B4-BE49-F238E27FC236}">
                <a16:creationId xmlns:a16="http://schemas.microsoft.com/office/drawing/2014/main" id="{871E127E-A8BC-B957-139B-3F0A354D363B}"/>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Partial application of functions, 1</a:t>
            </a:r>
          </a:p>
        </p:txBody>
      </p:sp>
      <p:sp>
        <p:nvSpPr>
          <p:cNvPr id="18436" name="Rectangle 5">
            <a:extLst>
              <a:ext uri="{FF2B5EF4-FFF2-40B4-BE49-F238E27FC236}">
                <a16:creationId xmlns:a16="http://schemas.microsoft.com/office/drawing/2014/main" id="{200FA6B0-5FB8-BAEF-C8B5-A9C757670048}"/>
              </a:ext>
            </a:extLst>
          </p:cNvPr>
          <p:cNvSpPr>
            <a:spLocks noGrp="1" noChangeArrowheads="1"/>
          </p:cNvSpPr>
          <p:nvPr>
            <p:ph type="body" idx="1"/>
          </p:nvPr>
        </p:nvSpPr>
        <p:spPr/>
        <p:txBody>
          <a:bodyPr/>
          <a:lstStyle/>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x y z = x + y + z;;</a:t>
            </a:r>
          </a:p>
          <a:p>
            <a:pPr eaLnBrk="1" hangingPunct="1">
              <a:buFont typeface="Wingdings" pitchFamily="2" charset="2"/>
              <a:buNone/>
            </a:pPr>
            <a:endParaRPr lang="en-US" altLang="en-US" dirty="0">
              <a:ea typeface="ＭＳ Ｐゴシック" panose="020B0600070205080204" pitchFamily="34" charset="-128"/>
            </a:endParaRP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h =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5 4;;</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h : int -&gt; int = &lt;fun&gt;</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h 3;;</a:t>
            </a:r>
          </a:p>
          <a:p>
            <a:pPr eaLnBrk="1" hangingPunct="1">
              <a:buFont typeface="Wingdings" pitchFamily="2" charset="2"/>
              <a:buNone/>
            </a:pPr>
            <a:r>
              <a:rPr lang="en-US" altLang="en-US" dirty="0">
                <a:ea typeface="ＭＳ Ｐゴシック" panose="020B0600070205080204" pitchFamily="34" charset="-128"/>
              </a:rPr>
              <a:t>- : int = 12</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h 7;;</a:t>
            </a:r>
          </a:p>
          <a:p>
            <a:pPr eaLnBrk="1" hangingPunct="1">
              <a:buFont typeface="Wingdings" pitchFamily="2" charset="2"/>
              <a:buNone/>
            </a:pPr>
            <a:r>
              <a:rPr lang="en-US" altLang="en-US" dirty="0">
                <a:ea typeface="ＭＳ Ｐゴシック" panose="020B0600070205080204" pitchFamily="34" charset="-128"/>
              </a:rPr>
              <a:t>- : int = 16</a:t>
            </a:r>
          </a:p>
        </p:txBody>
      </p:sp>
      <p:sp>
        <p:nvSpPr>
          <p:cNvPr id="18437" name="Rectangle 9" descr="Red box for emphasis around code from a previous slide.">
            <a:extLst>
              <a:ext uri="{FF2B5EF4-FFF2-40B4-BE49-F238E27FC236}">
                <a16:creationId xmlns:a16="http://schemas.microsoft.com/office/drawing/2014/main" id="{F01E914F-9D01-C3E5-B612-F30C5FF63CBF}"/>
              </a:ext>
            </a:extLst>
          </p:cNvPr>
          <p:cNvSpPr>
            <a:spLocks noChangeArrowheads="1"/>
          </p:cNvSpPr>
          <p:nvPr/>
        </p:nvSpPr>
        <p:spPr bwMode="auto">
          <a:xfrm>
            <a:off x="533400" y="1219200"/>
            <a:ext cx="6248400" cy="6096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endParaRPr lang="en-US" altLang="en-US" sz="2800">
              <a:latin typeface="Arial" panose="020B0604020202020204" pitchFamily="34" charset="0"/>
            </a:endParaRP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5" name="Date Placeholder 3">
            <a:extLst>
              <a:ext uri="{FF2B5EF4-FFF2-40B4-BE49-F238E27FC236}">
                <a16:creationId xmlns:a16="http://schemas.microsoft.com/office/drawing/2014/main" id="{47DA8171-9EF1-2EEC-E68F-048DC02E700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A8180F7-70EC-D24E-ADAA-73EA9752F57B}" type="datetime1">
              <a:rPr lang="en-US" altLang="en-US" sz="1400" smtClean="0"/>
              <a:pPr>
                <a:spcBef>
                  <a:spcPct val="0"/>
                </a:spcBef>
                <a:buClrTx/>
                <a:buSzTx/>
                <a:buFontTx/>
                <a:buNone/>
              </a:pPr>
              <a:t>9/1/26</a:t>
            </a:fld>
            <a:endParaRPr lang="en-US" altLang="en-US" sz="1400"/>
          </a:p>
        </p:txBody>
      </p:sp>
      <p:sp>
        <p:nvSpPr>
          <p:cNvPr id="52226" name="Slide Number Placeholder 5">
            <a:extLst>
              <a:ext uri="{FF2B5EF4-FFF2-40B4-BE49-F238E27FC236}">
                <a16:creationId xmlns:a16="http://schemas.microsoft.com/office/drawing/2014/main" id="{0D4CBD0F-3660-1E77-B3BF-BDCD10330E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4B1926A-A1A9-EC47-99C9-CBF07414723F}" type="slidenum">
              <a:rPr lang="en-US" altLang="en-US" sz="1400" smtClean="0"/>
              <a:pPr>
                <a:spcBef>
                  <a:spcPct val="0"/>
                </a:spcBef>
                <a:buClrTx/>
                <a:buSzTx/>
                <a:buFontTx/>
                <a:buNone/>
              </a:pPr>
              <a:t>40</a:t>
            </a:fld>
            <a:endParaRPr lang="en-US" altLang="en-US" sz="1400"/>
          </a:p>
        </p:txBody>
      </p:sp>
      <p:sp>
        <p:nvSpPr>
          <p:cNvPr id="52227" name="Rectangle 2">
            <a:extLst>
              <a:ext uri="{FF2B5EF4-FFF2-40B4-BE49-F238E27FC236}">
                <a16:creationId xmlns:a16="http://schemas.microsoft.com/office/drawing/2014/main" id="{742D8B72-E2C2-6070-BD21-FD7CD0959DE1}"/>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ea typeface="ＭＳ Ｐゴシック" panose="020B0600070205080204" pitchFamily="34" charset="-128"/>
              </a:rPr>
              <a:t> (4 of 11)</a:t>
            </a:r>
          </a:p>
        </p:txBody>
      </p:sp>
      <p:sp>
        <p:nvSpPr>
          <p:cNvPr id="37892" name="Rectangle 3">
            <a:extLst>
              <a:ext uri="{FF2B5EF4-FFF2-40B4-BE49-F238E27FC236}">
                <a16:creationId xmlns:a16="http://schemas.microsoft.com/office/drawing/2014/main" id="{A04BF6EA-964F-1E9C-0D97-5B86878728EC}"/>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z,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Eval(z</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err="1">
                <a:solidFill>
                  <a:srgbClr val="0000FF"/>
                </a:solidFill>
                <a:ea typeface="ＭＳ Ｐゴシック" panose="020B0600070205080204" pitchFamily="34" charset="-128"/>
              </a:rPr>
              <a:t>plus_x</a:t>
            </a:r>
            <a:r>
              <a:rPr lang="en-US" altLang="en-US" dirty="0">
                <a:solidFill>
                  <a:srgbClr val="0000FF"/>
                </a:solidFill>
                <a:ea typeface="ＭＳ Ｐゴシック" panose="020B0600070205080204" pitchFamily="34" charset="-128"/>
                <a:sym typeface="Symbol" pitchFamily="2" charset="2"/>
              </a:rPr>
              <a:t> (Val 3),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FF"/>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a:solidFill>
                  <a:srgbClr val="FF0000"/>
                </a:solidFill>
                <a:ea typeface="ＭＳ Ｐゴシック" panose="020B0600070205080204" pitchFamily="34" charset="-128"/>
                <a:sym typeface="Symbol" pitchFamily="2" charset="2"/>
              </a:rPr>
              <a:t>Eval(</a:t>
            </a:r>
            <a:r>
              <a:rPr lang="en-US" altLang="en-US" dirty="0" err="1">
                <a:solidFill>
                  <a:srgbClr val="FF0000"/>
                </a:solidFill>
                <a:ea typeface="ＭＳ Ｐゴシック" panose="020B0600070205080204" pitchFamily="34" charset="-128"/>
              </a:rPr>
              <a:t>plus_x</a:t>
            </a:r>
            <a:r>
              <a:rPr lang="en-US" altLang="en-US" dirty="0">
                <a:solidFill>
                  <a:srgbClr val="FF0000"/>
                </a:solidFill>
                <a:ea typeface="ＭＳ Ｐゴシック" panose="020B0600070205080204" pitchFamily="34" charset="-128"/>
              </a:rPr>
              <a:t>, </a:t>
            </a:r>
            <a:r>
              <a:rPr lang="en-US" altLang="en-US" dirty="0">
                <a:solidFill>
                  <a:srgbClr val="FF0000"/>
                </a:solidFill>
                <a:ea typeface="ＭＳ Ｐゴシック" panose="020B0600070205080204" pitchFamily="34" charset="-128"/>
                <a:sym typeface="Symbol" pitchFamily="2" charset="2"/>
              </a:rPr>
              <a:t></a:t>
            </a:r>
            <a:r>
              <a:rPr lang="en-US" altLang="en-US" dirty="0">
                <a:solidFill>
                  <a:srgbClr val="FF0000"/>
                </a:solidFill>
                <a:ea typeface="ＭＳ Ｐゴシック" panose="020B0600070205080204" pitchFamily="34" charset="-128"/>
              </a:rPr>
              <a:t>)</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(Val 3)</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a:t>
            </a:r>
            <a:r>
              <a:rPr lang="en-US" altLang="en-US" dirty="0">
                <a:solidFill>
                  <a:srgbClr val="0000FF"/>
                </a:solidFill>
                <a:ea typeface="ＭＳ Ｐゴシック" panose="020B0600070205080204" pitchFamily="34" charset="-128"/>
              </a:rPr>
              <a:t>)</a:t>
            </a:r>
            <a:r>
              <a:rPr lang="en-US" altLang="en-US" dirty="0">
                <a:solidFill>
                  <a:srgbClr val="000000"/>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a:t>
            </a:r>
            <a:r>
              <a:rPr lang="en-US" altLang="en-US" dirty="0">
                <a:solidFill>
                  <a:srgbClr val="FF0000"/>
                </a:solidFill>
                <a:ea typeface="ＭＳ Ｐゴシック" panose="020B0600070205080204" pitchFamily="34" charset="-128"/>
                <a:sym typeface="Symbol" pitchFamily="2" charset="2"/>
              </a:rPr>
              <a:t>Val</a:t>
            </a:r>
            <a:r>
              <a:rPr lang="en-US" altLang="en-US" dirty="0">
                <a:solidFill>
                  <a:srgbClr val="FF0000"/>
                </a:solidFill>
                <a:ea typeface="ＭＳ Ｐゴシック" panose="020B0600070205080204" pitchFamily="34" charset="-128"/>
              </a:rPr>
              <a:t>&lt;y </a:t>
            </a:r>
            <a:r>
              <a:rPr lang="en-US" altLang="en-US" dirty="0">
                <a:solidFill>
                  <a:srgbClr val="FF0000"/>
                </a:solidFill>
                <a:ea typeface="ＭＳ Ｐゴシック" panose="020B0600070205080204" pitchFamily="34" charset="-128"/>
                <a:sym typeface="Symbol" pitchFamily="2" charset="2"/>
              </a:rPr>
              <a:t> </a:t>
            </a:r>
            <a:r>
              <a:rPr lang="en-US" altLang="en-US" dirty="0">
                <a:solidFill>
                  <a:srgbClr val="FF0000"/>
                </a:solidFill>
                <a:ea typeface="ＭＳ Ｐゴシック" panose="020B0600070205080204" pitchFamily="34" charset="-128"/>
              </a:rPr>
              <a:t>y + x, </a:t>
            </a:r>
            <a:r>
              <a:rPr lang="en-US" altLang="en-US" dirty="0">
                <a:solidFill>
                  <a:srgbClr val="FF0000"/>
                </a:solidFill>
                <a:ea typeface="ＭＳ Ｐゴシック" panose="020B0600070205080204" pitchFamily="34" charset="-128"/>
                <a:sym typeface="Symbol" pitchFamily="2" charset="2"/>
              </a:rPr>
              <a:t></a:t>
            </a:r>
            <a:r>
              <a:rPr lang="en-US" altLang="en-US" sz="4000" baseline="-25000" dirty="0" err="1">
                <a:solidFill>
                  <a:srgbClr val="FF0000"/>
                </a:solidFill>
                <a:ea typeface="ＭＳ Ｐゴシック" panose="020B0600070205080204" pitchFamily="34" charset="-128"/>
                <a:sym typeface="Symbol" pitchFamily="2" charset="2"/>
              </a:rPr>
              <a:t>plus_x</a:t>
            </a:r>
            <a:r>
              <a:rPr lang="en-US" altLang="en-US" sz="4000" baseline="-25000" dirty="0">
                <a:solidFill>
                  <a:srgbClr val="FF0000"/>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&gt;)(Val 3 )</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r>
              <a:rPr lang="mr-IN" altLang="en-US" dirty="0">
                <a:solidFill>
                  <a:srgbClr val="1400FF"/>
                </a:solidFill>
                <a:ea typeface="ＭＳ Ｐゴシック" panose="020B0600070205080204" pitchFamily="34" charset="-128"/>
                <a:sym typeface="Symbol" pitchFamily="2" charset="2"/>
              </a:rPr>
              <a:t>…</a:t>
            </a:r>
            <a:endParaRPr lang="en-US" altLang="en-US" dirty="0">
              <a:solidFill>
                <a:srgbClr val="1400FF"/>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cxnSp>
        <p:nvCxnSpPr>
          <p:cNvPr id="52229" name="Straight Arrow Connector 2" descr="Arrow from the place to evaluate plus_x to the plus_x binding in the environment">
            <a:extLst>
              <a:ext uri="{FF2B5EF4-FFF2-40B4-BE49-F238E27FC236}">
                <a16:creationId xmlns:a16="http://schemas.microsoft.com/office/drawing/2014/main" id="{407EB61D-2E5C-3167-74D5-86941582C8F8}"/>
              </a:ext>
            </a:extLst>
          </p:cNvPr>
          <p:cNvCxnSpPr>
            <a:cxnSpLocks/>
          </p:cNvCxnSpPr>
          <p:nvPr/>
        </p:nvCxnSpPr>
        <p:spPr bwMode="auto">
          <a:xfrm flipH="1" flipV="1">
            <a:off x="2895600" y="2209800"/>
            <a:ext cx="609600" cy="2895600"/>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2230" name="Straight Arrow Connector 2" descr="Arrow from the value of plus_x in the environment (a closure) to where that value replaces plus_x in the evaluation">
            <a:extLst>
              <a:ext uri="{FF2B5EF4-FFF2-40B4-BE49-F238E27FC236}">
                <a16:creationId xmlns:a16="http://schemas.microsoft.com/office/drawing/2014/main" id="{1AF8E4DD-FDEE-66C5-DA02-C66207A30E49}"/>
              </a:ext>
            </a:extLst>
          </p:cNvPr>
          <p:cNvCxnSpPr>
            <a:cxnSpLocks/>
          </p:cNvCxnSpPr>
          <p:nvPr/>
        </p:nvCxnSpPr>
        <p:spPr bwMode="auto">
          <a:xfrm flipV="1">
            <a:off x="3505200" y="2209800"/>
            <a:ext cx="914400" cy="3429000"/>
          </a:xfrm>
          <a:prstGeom prst="straightConnector1">
            <a:avLst/>
          </a:prstGeom>
          <a:noFill/>
          <a:ln w="38100" algn="ctr">
            <a:solidFill>
              <a:srgbClr val="FF0000"/>
            </a:solidFill>
            <a:round/>
            <a:headEnd type="triangle" w="med" len="med"/>
            <a:tailEnd/>
          </a:ln>
          <a:extLst>
            <a:ext uri="{909E8E84-426E-40DD-AFC4-6F175D3DCCD1}">
              <a14:hiddenFill xmlns:a14="http://schemas.microsoft.com/office/drawing/2010/main">
                <a:noFill/>
              </a14:hiddenFill>
            </a:ext>
          </a:extLst>
        </p:spPr>
      </p:cxn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11042D1C-CE7D-00E0-21D4-FFF82946F46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3D92139-19DD-F541-9213-4AB2874C15F3}" type="datetime1">
              <a:rPr lang="en-US" altLang="en-US" sz="1400" smtClean="0"/>
              <a:pPr>
                <a:spcBef>
                  <a:spcPct val="0"/>
                </a:spcBef>
                <a:buClrTx/>
                <a:buSzTx/>
                <a:buFontTx/>
                <a:buNone/>
              </a:pPr>
              <a:t>9/1/26</a:t>
            </a:fld>
            <a:endParaRPr lang="en-US" altLang="en-US" sz="1400"/>
          </a:p>
        </p:txBody>
      </p:sp>
      <p:sp>
        <p:nvSpPr>
          <p:cNvPr id="53250" name="Slide Number Placeholder 5">
            <a:extLst>
              <a:ext uri="{FF2B5EF4-FFF2-40B4-BE49-F238E27FC236}">
                <a16:creationId xmlns:a16="http://schemas.microsoft.com/office/drawing/2014/main" id="{D485E2DE-4294-1FE9-AE82-827D3744840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FAD6E05-B0A1-D441-B0C8-EADC371C7F93}" type="slidenum">
              <a:rPr lang="en-US" altLang="en-US" sz="1400" smtClean="0"/>
              <a:pPr>
                <a:spcBef>
                  <a:spcPct val="0"/>
                </a:spcBef>
                <a:buClrTx/>
                <a:buSzTx/>
                <a:buFontTx/>
                <a:buNone/>
              </a:pPr>
              <a:t>41</a:t>
            </a:fld>
            <a:endParaRPr lang="en-US" altLang="en-US" sz="1400"/>
          </a:p>
        </p:txBody>
      </p:sp>
      <p:sp>
        <p:nvSpPr>
          <p:cNvPr id="53251" name="Rectangle 2">
            <a:extLst>
              <a:ext uri="{FF2B5EF4-FFF2-40B4-BE49-F238E27FC236}">
                <a16:creationId xmlns:a16="http://schemas.microsoft.com/office/drawing/2014/main" id="{83DD128C-AFA6-DB29-63F2-D28B384847F8}"/>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ea typeface="ＭＳ Ｐゴシック" panose="020B0600070205080204" pitchFamily="34" charset="-128"/>
              </a:rPr>
              <a:t> (5 of 11)</a:t>
            </a:r>
          </a:p>
        </p:txBody>
      </p:sp>
      <p:sp>
        <p:nvSpPr>
          <p:cNvPr id="37892" name="Rectangle 3">
            <a:extLst>
              <a:ext uri="{FF2B5EF4-FFF2-40B4-BE49-F238E27FC236}">
                <a16:creationId xmlns:a16="http://schemas.microsoft.com/office/drawing/2014/main" id="{9912CC2C-18FF-BAC0-AC73-CD27D21FAE88}"/>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((Val</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&gt;)(Val 3 )</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3" name="Date Placeholder 3">
            <a:extLst>
              <a:ext uri="{FF2B5EF4-FFF2-40B4-BE49-F238E27FC236}">
                <a16:creationId xmlns:a16="http://schemas.microsoft.com/office/drawing/2014/main" id="{C5B4BDE5-D9D4-B41F-C19B-B0560A57846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FCCC30B-8526-3D41-B6E6-FD4A3670A6DE}" type="datetime1">
              <a:rPr lang="en-US" altLang="en-US" sz="1400" smtClean="0"/>
              <a:pPr>
                <a:spcBef>
                  <a:spcPct val="0"/>
                </a:spcBef>
                <a:buClrTx/>
                <a:buSzTx/>
                <a:buFontTx/>
                <a:buNone/>
              </a:pPr>
              <a:t>9/1/26</a:t>
            </a:fld>
            <a:endParaRPr lang="en-US" altLang="en-US" sz="1400"/>
          </a:p>
        </p:txBody>
      </p:sp>
      <p:sp>
        <p:nvSpPr>
          <p:cNvPr id="54274" name="Slide Number Placeholder 5">
            <a:extLst>
              <a:ext uri="{FF2B5EF4-FFF2-40B4-BE49-F238E27FC236}">
                <a16:creationId xmlns:a16="http://schemas.microsoft.com/office/drawing/2014/main" id="{91A14CA5-A2FA-7CBC-E9F0-1B0435CFB1A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E6509E8-3665-8940-8211-CDFAA45A2F7A}" type="slidenum">
              <a:rPr lang="en-US" altLang="en-US" sz="1400" smtClean="0"/>
              <a:pPr>
                <a:spcBef>
                  <a:spcPct val="0"/>
                </a:spcBef>
                <a:buClrTx/>
                <a:buSzTx/>
                <a:buFontTx/>
                <a:buNone/>
              </a:pPr>
              <a:t>42</a:t>
            </a:fld>
            <a:endParaRPr lang="en-US" altLang="en-US" sz="1400"/>
          </a:p>
        </p:txBody>
      </p:sp>
      <p:sp>
        <p:nvSpPr>
          <p:cNvPr id="54275" name="Rectangle 2">
            <a:extLst>
              <a:ext uri="{FF2B5EF4-FFF2-40B4-BE49-F238E27FC236}">
                <a16:creationId xmlns:a16="http://schemas.microsoft.com/office/drawing/2014/main" id="{F7C64DAC-689D-1A84-1147-6C70F93B3781}"/>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ea typeface="ＭＳ Ｐゴシック" panose="020B0600070205080204" pitchFamily="34" charset="-128"/>
              </a:rPr>
              <a:t> (6 of 11)</a:t>
            </a:r>
          </a:p>
        </p:txBody>
      </p:sp>
      <p:sp>
        <p:nvSpPr>
          <p:cNvPr id="37892" name="Rectangle 3">
            <a:extLst>
              <a:ext uri="{FF2B5EF4-FFF2-40B4-BE49-F238E27FC236}">
                <a16:creationId xmlns:a16="http://schemas.microsoft.com/office/drawing/2014/main" id="{FBEE2DA6-0AB2-1EF0-1E48-E2384022567F}"/>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((Val</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&gt;)(Val 3 )</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rPr>
              <a:t>Eval (y + x,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cxnSp>
        <p:nvCxnSpPr>
          <p:cNvPr id="54277" name="Straight Arrow Connector 2" descr="A arrow from the body of the closure to the place where that body will be evaluated.">
            <a:extLst>
              <a:ext uri="{FF2B5EF4-FFF2-40B4-BE49-F238E27FC236}">
                <a16:creationId xmlns:a16="http://schemas.microsoft.com/office/drawing/2014/main" id="{EB16E265-9CF9-FC39-6961-E0B792F32467}"/>
              </a:ext>
            </a:extLst>
          </p:cNvPr>
          <p:cNvCxnSpPr>
            <a:cxnSpLocks/>
          </p:cNvCxnSpPr>
          <p:nvPr/>
        </p:nvCxnSpPr>
        <p:spPr bwMode="auto">
          <a:xfrm flipH="1">
            <a:off x="2286000" y="3810000"/>
            <a:ext cx="1731963" cy="685800"/>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2" name="Group 1" descr="There is a curved arc linking the closure formal parameter y to the value to which the closure is being applied.  Additionally, there is an arrow from this arc to an environment increment updating the closure environment for use in evaluating the closure body.">
            <a:extLst>
              <a:ext uri="{FF2B5EF4-FFF2-40B4-BE49-F238E27FC236}">
                <a16:creationId xmlns:a16="http://schemas.microsoft.com/office/drawing/2014/main" id="{C1B3F7F2-5EEE-5BD6-36B5-ABCCC450953B}"/>
              </a:ext>
            </a:extLst>
          </p:cNvPr>
          <p:cNvGrpSpPr/>
          <p:nvPr/>
        </p:nvGrpSpPr>
        <p:grpSpPr>
          <a:xfrm>
            <a:off x="2971800" y="3276600"/>
            <a:ext cx="4572000" cy="1162050"/>
            <a:chOff x="2971800" y="3276600"/>
            <a:chExt cx="4572000" cy="1162050"/>
          </a:xfrm>
        </p:grpSpPr>
        <p:sp>
          <p:nvSpPr>
            <p:cNvPr id="54278" name="Curved Down Arrow 6">
              <a:extLst>
                <a:ext uri="{FF2B5EF4-FFF2-40B4-BE49-F238E27FC236}">
                  <a16:creationId xmlns:a16="http://schemas.microsoft.com/office/drawing/2014/main" id="{BE4CDEAA-9F17-923A-82CA-9140A9098F85}"/>
                </a:ext>
              </a:extLst>
            </p:cNvPr>
            <p:cNvSpPr>
              <a:spLocks noChangeArrowheads="1"/>
            </p:cNvSpPr>
            <p:nvPr/>
          </p:nvSpPr>
          <p:spPr bwMode="auto">
            <a:xfrm>
              <a:off x="2971800" y="3276600"/>
              <a:ext cx="4572000" cy="152400"/>
            </a:xfrm>
            <a:prstGeom prst="curvedDownArrow">
              <a:avLst>
                <a:gd name="adj1" fmla="val 25000"/>
                <a:gd name="adj2" fmla="val 50000"/>
                <a:gd name="adj3" fmla="val 25000"/>
              </a:avLst>
            </a:prstGeom>
            <a:solidFill>
              <a:schemeClr val="accent1"/>
            </a:solidFill>
            <a:ln w="38100"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cxnSp>
          <p:nvCxnSpPr>
            <p:cNvPr id="54279" name="Straight Arrow Connector 11">
              <a:extLst>
                <a:ext uri="{FF2B5EF4-FFF2-40B4-BE49-F238E27FC236}">
                  <a16:creationId xmlns:a16="http://schemas.microsoft.com/office/drawing/2014/main" id="{C769CC7A-9C28-21B2-08E5-A5C4CF006F90}"/>
                </a:ext>
              </a:extLst>
            </p:cNvPr>
            <p:cNvCxnSpPr>
              <a:cxnSpLocks/>
            </p:cNvCxnSpPr>
            <p:nvPr/>
          </p:nvCxnSpPr>
          <p:spPr bwMode="auto">
            <a:xfrm flipH="1">
              <a:off x="3657600" y="3276600"/>
              <a:ext cx="1600200" cy="1162050"/>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grpSp>
      <p:cxnSp>
        <p:nvCxnSpPr>
          <p:cNvPr id="54280" name="Straight Arrow Connector 13" descr="An arrow pointing from the environment in the closure to where it will be updated to be used to evaluate the body from the closure.">
            <a:extLst>
              <a:ext uri="{FF2B5EF4-FFF2-40B4-BE49-F238E27FC236}">
                <a16:creationId xmlns:a16="http://schemas.microsoft.com/office/drawing/2014/main" id="{7562C1CE-B2DA-FA1E-008C-A600B14B6F33}"/>
              </a:ext>
            </a:extLst>
          </p:cNvPr>
          <p:cNvCxnSpPr>
            <a:cxnSpLocks/>
          </p:cNvCxnSpPr>
          <p:nvPr/>
        </p:nvCxnSpPr>
        <p:spPr bwMode="auto">
          <a:xfrm flipH="1">
            <a:off x="5535613" y="3933825"/>
            <a:ext cx="33337" cy="638175"/>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4281" name="Straight Connector 10" descr="A dashed line striking through the old environment being used to evaluate the application of the closer to the value to which is being applied.  This is to indicate that environment is being discarded in favor of the update of the environment in the closure.">
            <a:extLst>
              <a:ext uri="{FF2B5EF4-FFF2-40B4-BE49-F238E27FC236}">
                <a16:creationId xmlns:a16="http://schemas.microsoft.com/office/drawing/2014/main" id="{1CC953B5-2C48-52FA-8D4B-A7C049952C7D}"/>
              </a:ext>
            </a:extLst>
          </p:cNvPr>
          <p:cNvCxnSpPr>
            <a:cxnSpLocks/>
          </p:cNvCxnSpPr>
          <p:nvPr/>
        </p:nvCxnSpPr>
        <p:spPr bwMode="auto">
          <a:xfrm flipH="1">
            <a:off x="8153400" y="3533775"/>
            <a:ext cx="228600" cy="276225"/>
          </a:xfrm>
          <a:prstGeom prst="line">
            <a:avLst/>
          </a:prstGeom>
          <a:noFill/>
          <a:ln w="38100" algn="ctr">
            <a:solidFill>
              <a:srgbClr val="FF0000"/>
            </a:solidFill>
            <a:prstDash val="sysDash"/>
            <a:round/>
            <a:headEnd/>
            <a:tailEnd/>
          </a:ln>
          <a:extLst>
            <a:ext uri="{909E8E84-426E-40DD-AFC4-6F175D3DCCD1}">
              <a14:hiddenFill xmlns:a14="http://schemas.microsoft.com/office/drawing/2010/main">
                <a:noFill/>
              </a14:hiddenFill>
            </a:ext>
          </a:extLst>
        </p:spPr>
      </p:cxn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1040890A-9D03-B0F1-1F9B-B0B4F579E4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084704B-A889-5F4B-A769-B87F7E5EF196}" type="datetime1">
              <a:rPr lang="en-US" altLang="en-US" sz="1400" smtClean="0"/>
              <a:pPr>
                <a:spcBef>
                  <a:spcPct val="0"/>
                </a:spcBef>
                <a:buClrTx/>
                <a:buSzTx/>
                <a:buFontTx/>
                <a:buNone/>
              </a:pPr>
              <a:t>9/1/26</a:t>
            </a:fld>
            <a:endParaRPr lang="en-US" altLang="en-US" sz="1400"/>
          </a:p>
        </p:txBody>
      </p:sp>
      <p:sp>
        <p:nvSpPr>
          <p:cNvPr id="55298" name="Slide Number Placeholder 5">
            <a:extLst>
              <a:ext uri="{FF2B5EF4-FFF2-40B4-BE49-F238E27FC236}">
                <a16:creationId xmlns:a16="http://schemas.microsoft.com/office/drawing/2014/main" id="{543ED189-AB43-F610-8CF2-36D536FE42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D68781A-71C9-E344-9C1E-199989A0C943}" type="slidenum">
              <a:rPr lang="en-US" altLang="en-US" sz="1400" smtClean="0"/>
              <a:pPr>
                <a:spcBef>
                  <a:spcPct val="0"/>
                </a:spcBef>
                <a:buClrTx/>
                <a:buSzTx/>
                <a:buFontTx/>
                <a:buNone/>
              </a:pPr>
              <a:t>43</a:t>
            </a:fld>
            <a:endParaRPr lang="en-US" altLang="en-US" sz="1400"/>
          </a:p>
        </p:txBody>
      </p:sp>
      <p:sp>
        <p:nvSpPr>
          <p:cNvPr id="55299" name="Rectangle 2">
            <a:extLst>
              <a:ext uri="{FF2B5EF4-FFF2-40B4-BE49-F238E27FC236}">
                <a16:creationId xmlns:a16="http://schemas.microsoft.com/office/drawing/2014/main" id="{44C5C609-36B1-69AB-5CCA-C0F163DA4E50}"/>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(7 of 11)</a:t>
            </a:r>
          </a:p>
        </p:txBody>
      </p:sp>
      <p:sp>
        <p:nvSpPr>
          <p:cNvPr id="37892" name="Rectangle 3">
            <a:extLst>
              <a:ext uri="{FF2B5EF4-FFF2-40B4-BE49-F238E27FC236}">
                <a16:creationId xmlns:a16="http://schemas.microsoft.com/office/drawing/2014/main" id="{22A98F37-9E6E-B620-1CE3-BAF247E6609B}"/>
              </a:ext>
            </a:extLst>
          </p:cNvPr>
          <p:cNvSpPr>
            <a:spLocks noGrp="1" noChangeArrowheads="1"/>
          </p:cNvSpPr>
          <p:nvPr>
            <p:ph type="body" idx="1"/>
          </p:nvPr>
        </p:nvSpPr>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((Val</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&gt;)(Val 3 )</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rPr>
              <a:t>Eval (y + </a:t>
            </a:r>
            <a:r>
              <a:rPr lang="en-US" altLang="en-US" dirty="0">
                <a:solidFill>
                  <a:srgbClr val="FF0000"/>
                </a:solidFill>
                <a:ea typeface="ＭＳ Ｐゴシック" panose="020B0600070205080204" pitchFamily="34" charset="-128"/>
              </a:rPr>
              <a:t>x</a:t>
            </a:r>
            <a:r>
              <a:rPr lang="en-US" altLang="en-US" dirty="0">
                <a:solidFill>
                  <a:srgbClr val="0000FF"/>
                </a:solidFill>
                <a:ea typeface="ＭＳ Ｐゴシック" panose="020B0600070205080204" pitchFamily="34" charset="-128"/>
              </a:rPr>
              <a:t>,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y+</a:t>
            </a:r>
            <a:r>
              <a:rPr lang="en-US" altLang="en-US" dirty="0" err="1">
                <a:solidFill>
                  <a:srgbClr val="FF0000"/>
                </a:solidFill>
                <a:ea typeface="ＭＳ Ｐゴシック" panose="020B0600070205080204" pitchFamily="34" charset="-128"/>
              </a:rPr>
              <a:t>Eval</a:t>
            </a:r>
            <a:r>
              <a:rPr lang="en-US" altLang="en-US" dirty="0">
                <a:solidFill>
                  <a:srgbClr val="FF0000"/>
                </a:solidFill>
                <a:ea typeface="ＭＳ Ｐゴシック" panose="020B0600070205080204" pitchFamily="34" charset="-128"/>
              </a:rPr>
              <a:t>(x, {y </a:t>
            </a:r>
            <a:r>
              <a:rPr lang="en-US" altLang="en-US" dirty="0">
                <a:solidFill>
                  <a:srgbClr val="FF0000"/>
                </a:solidFill>
                <a:ea typeface="ＭＳ Ｐゴシック" panose="020B0600070205080204" pitchFamily="34" charset="-128"/>
                <a:sym typeface="Symbol" pitchFamily="2" charset="2"/>
              </a:rPr>
              <a:t> 3} +</a:t>
            </a:r>
            <a:r>
              <a:rPr lang="en-US" altLang="en-US" sz="4000" baseline="-25000" dirty="0" err="1">
                <a:solidFill>
                  <a:srgbClr val="FF0000"/>
                </a:solidFill>
                <a:ea typeface="ＭＳ Ｐゴシック" panose="020B0600070205080204" pitchFamily="34" charset="-128"/>
                <a:sym typeface="Symbol" pitchFamily="2" charset="2"/>
              </a:rPr>
              <a:t>plus_x</a:t>
            </a:r>
            <a:r>
              <a:rPr lang="en-US" altLang="en-US" dirty="0">
                <a:solidFill>
                  <a:srgbClr val="FF0000"/>
                </a:solidFill>
                <a:ea typeface="ＭＳ Ｐゴシック" panose="020B0600070205080204" pitchFamily="34" charset="-128"/>
              </a:rPr>
              <a:t>)</a:t>
            </a:r>
            <a:r>
              <a:rPr lang="en-US" altLang="en-US" dirty="0">
                <a:solidFill>
                  <a:srgbClr val="0000FF"/>
                </a:solidFill>
                <a:ea typeface="ＭＳ Ｐゴシック" panose="020B0600070205080204" pitchFamily="34" charset="-128"/>
              </a:rPr>
              <a:t>,</a:t>
            </a:r>
          </a:p>
          <a:p>
            <a:pPr marL="0" indent="0"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rPr>
              <a:t>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Date Placeholder 3">
            <a:extLst>
              <a:ext uri="{FF2B5EF4-FFF2-40B4-BE49-F238E27FC236}">
                <a16:creationId xmlns:a16="http://schemas.microsoft.com/office/drawing/2014/main" id="{CA3D171B-034E-C1BC-F20C-344020C5CBE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7E5AA15-6BDF-034E-97D3-0D87DB57A33D}" type="datetime1">
              <a:rPr lang="en-US" altLang="en-US" sz="1400" smtClean="0"/>
              <a:pPr>
                <a:spcBef>
                  <a:spcPct val="0"/>
                </a:spcBef>
                <a:buClrTx/>
                <a:buSzTx/>
                <a:buFontTx/>
                <a:buNone/>
              </a:pPr>
              <a:t>9/1/26</a:t>
            </a:fld>
            <a:endParaRPr lang="en-US" altLang="en-US" sz="1400"/>
          </a:p>
        </p:txBody>
      </p:sp>
      <p:sp>
        <p:nvSpPr>
          <p:cNvPr id="56322" name="Slide Number Placeholder 5">
            <a:extLst>
              <a:ext uri="{FF2B5EF4-FFF2-40B4-BE49-F238E27FC236}">
                <a16:creationId xmlns:a16="http://schemas.microsoft.com/office/drawing/2014/main" id="{5D5E87D5-4863-9FBB-8466-816D72F8DA4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B26C1DC-2F51-954A-8754-024807929B77}" type="slidenum">
              <a:rPr lang="en-US" altLang="en-US" sz="1400" smtClean="0"/>
              <a:pPr>
                <a:spcBef>
                  <a:spcPct val="0"/>
                </a:spcBef>
                <a:buClrTx/>
                <a:buSzTx/>
                <a:buFontTx/>
                <a:buNone/>
              </a:pPr>
              <a:t>44</a:t>
            </a:fld>
            <a:endParaRPr lang="en-US" altLang="en-US" sz="1400"/>
          </a:p>
        </p:txBody>
      </p:sp>
      <p:sp>
        <p:nvSpPr>
          <p:cNvPr id="56323" name="Rectangle 2">
            <a:extLst>
              <a:ext uri="{FF2B5EF4-FFF2-40B4-BE49-F238E27FC236}">
                <a16:creationId xmlns:a16="http://schemas.microsoft.com/office/drawing/2014/main" id="{F233A1A5-9ADD-BA9C-AB04-0AA750A6477A}"/>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ea typeface="ＭＳ Ｐゴシック" panose="020B0600070205080204" pitchFamily="34" charset="-128"/>
              </a:rPr>
              <a:t> (8 of 11)</a:t>
            </a:r>
          </a:p>
        </p:txBody>
      </p:sp>
      <p:sp>
        <p:nvSpPr>
          <p:cNvPr id="37892" name="Rectangle 3">
            <a:extLst>
              <a:ext uri="{FF2B5EF4-FFF2-40B4-BE49-F238E27FC236}">
                <a16:creationId xmlns:a16="http://schemas.microsoft.com/office/drawing/2014/main" id="{690F68E8-BEB7-64C8-4DD1-ECAA27B54693}"/>
              </a:ext>
            </a:extLst>
          </p:cNvPr>
          <p:cNvSpPr>
            <a:spLocks noGrp="1" noChangeArrowheads="1"/>
          </p:cNvSpPr>
          <p:nvPr>
            <p:ph type="body" idx="1"/>
          </p:nvPr>
        </p:nvSpPr>
        <p:spPr>
          <a:xfrm>
            <a:off x="68263" y="1182688"/>
            <a:ext cx="8875712" cy="4913312"/>
          </a:xfrm>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 ((Val</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&gt;)(Val 3 )</a:t>
            </a:r>
            <a:r>
              <a:rPr lang="en-US" altLang="en-US" dirty="0">
                <a:solidFill>
                  <a:srgbClr val="00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rPr>
              <a:t>Eval (y + x,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y+</a:t>
            </a:r>
            <a:r>
              <a:rPr lang="en-US" altLang="en-US" dirty="0" err="1">
                <a:solidFill>
                  <a:srgbClr val="FF0000"/>
                </a:solidFill>
                <a:ea typeface="ＭＳ Ｐゴシック" panose="020B0600070205080204" pitchFamily="34" charset="-128"/>
              </a:rPr>
              <a:t>Eval</a:t>
            </a:r>
            <a:r>
              <a:rPr lang="en-US" altLang="en-US" dirty="0">
                <a:solidFill>
                  <a:srgbClr val="FF0000"/>
                </a:solidFill>
                <a:ea typeface="ＭＳ Ｐゴシック" panose="020B0600070205080204" pitchFamily="34" charset="-128"/>
              </a:rPr>
              <a:t>(x, {y </a:t>
            </a:r>
            <a:r>
              <a:rPr lang="en-US" altLang="en-US" dirty="0">
                <a:solidFill>
                  <a:srgbClr val="FF0000"/>
                </a:solidFill>
                <a:ea typeface="ＭＳ Ｐゴシック" panose="020B0600070205080204" pitchFamily="34" charset="-128"/>
                <a:sym typeface="Symbol" pitchFamily="2" charset="2"/>
              </a:rPr>
              <a:t> 3} +</a:t>
            </a:r>
            <a:r>
              <a:rPr lang="en-US" altLang="en-US" sz="4000" baseline="-25000" dirty="0" err="1">
                <a:solidFill>
                  <a:srgbClr val="FF0000"/>
                </a:solidFill>
                <a:ea typeface="ＭＳ Ｐゴシック" panose="020B0600070205080204" pitchFamily="34" charset="-128"/>
                <a:sym typeface="Symbol" pitchFamily="2" charset="2"/>
              </a:rPr>
              <a:t>plus_x</a:t>
            </a:r>
            <a:r>
              <a:rPr lang="en-US" altLang="en-US" dirty="0">
                <a:solidFill>
                  <a:srgbClr val="FF0000"/>
                </a:solidFill>
                <a:ea typeface="ＭＳ Ｐゴシック" panose="020B0600070205080204" pitchFamily="34" charset="-128"/>
              </a:rPr>
              <a:t>)</a:t>
            </a:r>
            <a:r>
              <a:rPr lang="en-US" altLang="en-US" dirty="0">
                <a:solidFill>
                  <a:srgbClr val="0000FF"/>
                </a:solidFill>
                <a:ea typeface="ＭＳ Ｐゴシック" panose="020B0600070205080204" pitchFamily="34" charset="-128"/>
              </a:rPr>
              <a:t>,</a:t>
            </a:r>
          </a:p>
          <a:p>
            <a:pPr marL="0" indent="0"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rPr>
              <a:t>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y+</a:t>
            </a:r>
            <a:r>
              <a:rPr lang="en-US" altLang="en-US" dirty="0" err="1">
                <a:solidFill>
                  <a:srgbClr val="FF0000"/>
                </a:solidFill>
                <a:ea typeface="ＭＳ Ｐゴシック" panose="020B0600070205080204" pitchFamily="34" charset="-128"/>
              </a:rPr>
              <a:t>Val</a:t>
            </a:r>
            <a:r>
              <a:rPr lang="en-US" altLang="en-US" dirty="0">
                <a:solidFill>
                  <a:srgbClr val="FF0000"/>
                </a:solidFill>
                <a:ea typeface="ＭＳ Ｐゴシック" panose="020B0600070205080204" pitchFamily="34" charset="-128"/>
              </a:rPr>
              <a:t> 12</a:t>
            </a:r>
            <a:r>
              <a:rPr lang="en-US" altLang="en-US" dirty="0">
                <a:solidFill>
                  <a:srgbClr val="0000FF"/>
                </a:solidFill>
                <a:ea typeface="ＭＳ Ｐゴシック" panose="020B0600070205080204" pitchFamily="34" charset="-128"/>
              </a:rPr>
              <a:t>,{y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 …</a:t>
            </a:r>
            <a:endParaRPr lang="en-US" altLang="en-US" dirty="0">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cxnSp>
        <p:nvCxnSpPr>
          <p:cNvPr id="56325" name="Straight Arrow Connector 2" descr="Arrow from the value of x in the environment to where that value replaces x in the evaluation">
            <a:extLst>
              <a:ext uri="{FF2B5EF4-FFF2-40B4-BE49-F238E27FC236}">
                <a16:creationId xmlns:a16="http://schemas.microsoft.com/office/drawing/2014/main" id="{98CE3AC7-D373-9589-6C6E-8FB2A901CA91}"/>
              </a:ext>
            </a:extLst>
          </p:cNvPr>
          <p:cNvCxnSpPr>
            <a:cxnSpLocks noChangeShapeType="1"/>
          </p:cNvCxnSpPr>
          <p:nvPr/>
        </p:nvCxnSpPr>
        <p:spPr bwMode="auto">
          <a:xfrm flipV="1">
            <a:off x="2895600" y="3200400"/>
            <a:ext cx="1905000" cy="2743200"/>
          </a:xfrm>
          <a:prstGeom prst="straightConnector1">
            <a:avLst/>
          </a:prstGeom>
          <a:noFill/>
          <a:ln w="38100" algn="ctr">
            <a:solidFill>
              <a:srgbClr val="FF0000"/>
            </a:solidFill>
            <a:round/>
            <a:headEnd type="triangle" w="med" len="med"/>
            <a:tailEnd/>
          </a:ln>
          <a:extLst>
            <a:ext uri="{909E8E84-426E-40DD-AFC4-6F175D3DCCD1}">
              <a14:hiddenFill xmlns:a14="http://schemas.microsoft.com/office/drawing/2010/main">
                <a:noFill/>
              </a14:hiddenFill>
            </a:ext>
          </a:extLst>
        </p:spPr>
      </p:cxnSp>
      <p:cxnSp>
        <p:nvCxnSpPr>
          <p:cNvPr id="56326" name="Straight Arrow Connector 8" descr="Arrow from the place to evaluate x to the x binding in the environment">
            <a:extLst>
              <a:ext uri="{FF2B5EF4-FFF2-40B4-BE49-F238E27FC236}">
                <a16:creationId xmlns:a16="http://schemas.microsoft.com/office/drawing/2014/main" id="{47C36334-39F4-55DB-6F32-03AD036F2284}"/>
              </a:ext>
            </a:extLst>
          </p:cNvPr>
          <p:cNvCxnSpPr>
            <a:cxnSpLocks/>
          </p:cNvCxnSpPr>
          <p:nvPr/>
        </p:nvCxnSpPr>
        <p:spPr bwMode="auto">
          <a:xfrm flipV="1">
            <a:off x="2895600" y="3190875"/>
            <a:ext cx="952500" cy="1762125"/>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45" name="Date Placeholder 3">
            <a:extLst>
              <a:ext uri="{FF2B5EF4-FFF2-40B4-BE49-F238E27FC236}">
                <a16:creationId xmlns:a16="http://schemas.microsoft.com/office/drawing/2014/main" id="{EDFBF12B-77C3-450E-483D-710A5305D66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576F1BE-A8D6-8E41-B6E5-12EA6309C3FE}" type="datetime1">
              <a:rPr lang="en-US" altLang="en-US" sz="1400" smtClean="0"/>
              <a:pPr>
                <a:spcBef>
                  <a:spcPct val="0"/>
                </a:spcBef>
                <a:buClrTx/>
                <a:buSzTx/>
                <a:buFontTx/>
                <a:buNone/>
              </a:pPr>
              <a:t>9/1/26</a:t>
            </a:fld>
            <a:endParaRPr lang="en-US" altLang="en-US" sz="1400"/>
          </a:p>
        </p:txBody>
      </p:sp>
      <p:sp>
        <p:nvSpPr>
          <p:cNvPr id="57346" name="Slide Number Placeholder 5">
            <a:extLst>
              <a:ext uri="{FF2B5EF4-FFF2-40B4-BE49-F238E27FC236}">
                <a16:creationId xmlns:a16="http://schemas.microsoft.com/office/drawing/2014/main" id="{9B05CF24-6B43-E9E2-0467-29FC4230B2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118AFB8-5308-DD4C-B85F-ECA77218606C}" type="slidenum">
              <a:rPr lang="en-US" altLang="en-US" sz="1400" smtClean="0"/>
              <a:pPr>
                <a:spcBef>
                  <a:spcPct val="0"/>
                </a:spcBef>
                <a:buClrTx/>
                <a:buSzTx/>
                <a:buFontTx/>
                <a:buNone/>
              </a:pPr>
              <a:t>45</a:t>
            </a:fld>
            <a:endParaRPr lang="en-US" altLang="en-US" sz="1400"/>
          </a:p>
        </p:txBody>
      </p:sp>
      <p:sp>
        <p:nvSpPr>
          <p:cNvPr id="57347" name="Rectangle 2">
            <a:extLst>
              <a:ext uri="{FF2B5EF4-FFF2-40B4-BE49-F238E27FC236}">
                <a16:creationId xmlns:a16="http://schemas.microsoft.com/office/drawing/2014/main" id="{B8D773CA-75D9-30EF-1F67-1A2AE4A6D3EB}"/>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(9 of 11)</a:t>
            </a:r>
          </a:p>
        </p:txBody>
      </p:sp>
      <p:sp>
        <p:nvSpPr>
          <p:cNvPr id="37892" name="Rectangle 3">
            <a:extLst>
              <a:ext uri="{FF2B5EF4-FFF2-40B4-BE49-F238E27FC236}">
                <a16:creationId xmlns:a16="http://schemas.microsoft.com/office/drawing/2014/main" id="{A743D62A-F033-0A21-F3F3-2344FCF8B4A5}"/>
              </a:ext>
            </a:extLst>
          </p:cNvPr>
          <p:cNvSpPr>
            <a:spLocks noGrp="1" noChangeArrowheads="1"/>
          </p:cNvSpPr>
          <p:nvPr>
            <p:ph type="body" idx="1"/>
          </p:nvPr>
        </p:nvSpPr>
        <p:spPr>
          <a:xfrm>
            <a:off x="68263" y="1182688"/>
            <a:ext cx="8875712" cy="4913312"/>
          </a:xfrm>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y+Eval</a:t>
            </a:r>
            <a:r>
              <a:rPr lang="en-US" altLang="en-US" dirty="0">
                <a:solidFill>
                  <a:srgbClr val="0000FF"/>
                </a:solidFill>
                <a:ea typeface="ＭＳ Ｐゴシック" panose="020B0600070205080204" pitchFamily="34" charset="-128"/>
              </a:rPr>
              <a:t>(x,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rPr>
              <a:t>),</a:t>
            </a:r>
          </a:p>
          <a:p>
            <a:pPr marL="0" indent="0" eaLnBrk="1" hangingPunct="1">
              <a:lnSpc>
                <a:spcPct val="90000"/>
              </a:lnSpc>
              <a:spcAft>
                <a:spcPts val="600"/>
              </a:spcAft>
              <a:buFont typeface="Wingdings" pitchFamily="2" charset="2"/>
              <a:buNone/>
              <a:defRPr/>
            </a:pPr>
            <a:r>
              <a:rPr lang="en-US" altLang="en-US" dirty="0">
                <a:solidFill>
                  <a:srgbClr val="0000FF"/>
                </a:solidFill>
                <a:ea typeface="ＭＳ Ｐゴシック" panose="020B0600070205080204" pitchFamily="34" charset="-128"/>
              </a:rPr>
              <a:t>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spcAft>
                <a:spcPts val="600"/>
              </a:spcAft>
              <a:defRPr/>
            </a:pPr>
            <a:r>
              <a:rPr lang="en-US" altLang="en-US" dirty="0">
                <a:solidFill>
                  <a:srgbClr val="0000FF"/>
                </a:solidFill>
                <a:ea typeface="ＭＳ Ｐゴシック" panose="020B0600070205080204" pitchFamily="34" charset="-128"/>
                <a:sym typeface="Symbol" pitchFamily="2" charset="2"/>
              </a:rPr>
              <a:t>Eval(</a:t>
            </a:r>
            <a:r>
              <a:rPr lang="en-US" altLang="en-US" dirty="0" err="1">
                <a:solidFill>
                  <a:srgbClr val="0000FF"/>
                </a:solidFill>
                <a:ea typeface="ＭＳ Ｐゴシック" panose="020B0600070205080204" pitchFamily="34" charset="-128"/>
              </a:rPr>
              <a:t>y+Val</a:t>
            </a:r>
            <a:r>
              <a:rPr lang="en-US" altLang="en-US" dirty="0">
                <a:solidFill>
                  <a:srgbClr val="0000FF"/>
                </a:solidFill>
                <a:ea typeface="ＭＳ Ｐゴシック" panose="020B0600070205080204" pitchFamily="34" charset="-128"/>
              </a:rPr>
              <a:t> 12,{y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=&gt;</a:t>
            </a:r>
            <a:endParaRPr lang="en-US" altLang="en-US" dirty="0">
              <a:ea typeface="ＭＳ Ｐゴシック" panose="020B0600070205080204" pitchFamily="34" charset="-128"/>
              <a:sym typeface="Symbol" pitchFamily="2" charset="2"/>
            </a:endParaRP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Eval(Eval(y,</a:t>
            </a:r>
            <a:r>
              <a:rPr lang="en-US" altLang="en-US" dirty="0">
                <a:solidFill>
                  <a:srgbClr val="0000FF"/>
                </a:solidFill>
                <a:ea typeface="ＭＳ Ｐゴシック" panose="020B0600070205080204" pitchFamily="34" charset="-128"/>
              </a:rPr>
              <a:t> {y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 +</a:t>
            </a:r>
            <a:endParaRPr lang="en-US" altLang="en-US" dirty="0">
              <a:solidFill>
                <a:srgbClr val="0000FF"/>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Val 12,{y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a:t>
            </a:r>
            <a:r>
              <a:rPr lang="en-US" altLang="en-US" dirty="0">
                <a:solidFill>
                  <a:srgbClr val="0000FF"/>
                </a:solidFill>
                <a:ea typeface="ＭＳ Ｐゴシック" panose="020B0600070205080204" pitchFamily="34" charset="-128"/>
                <a:sym typeface="Symbol" pitchFamily="2" charset="2"/>
              </a:rPr>
              <a:t>  =&gt;…</a:t>
            </a:r>
            <a:endParaRPr lang="en-US" altLang="en-US" dirty="0">
              <a:solidFill>
                <a:srgbClr val="1400FF"/>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3" name="Date Placeholder 3">
            <a:extLst>
              <a:ext uri="{FF2B5EF4-FFF2-40B4-BE49-F238E27FC236}">
                <a16:creationId xmlns:a16="http://schemas.microsoft.com/office/drawing/2014/main" id="{9BCD8D84-691E-F602-3DAF-0AD12306726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B578D32-1716-0F4E-86B1-FC28F5E6CDC3}" type="datetime1">
              <a:rPr lang="en-US" altLang="en-US" sz="1400" smtClean="0"/>
              <a:pPr>
                <a:spcBef>
                  <a:spcPct val="0"/>
                </a:spcBef>
                <a:buClrTx/>
                <a:buSzTx/>
                <a:buFontTx/>
                <a:buNone/>
              </a:pPr>
              <a:t>9/1/26</a:t>
            </a:fld>
            <a:endParaRPr lang="en-US" altLang="en-US" sz="1400"/>
          </a:p>
        </p:txBody>
      </p:sp>
      <p:sp>
        <p:nvSpPr>
          <p:cNvPr id="59394" name="Slide Number Placeholder 5">
            <a:extLst>
              <a:ext uri="{FF2B5EF4-FFF2-40B4-BE49-F238E27FC236}">
                <a16:creationId xmlns:a16="http://schemas.microsoft.com/office/drawing/2014/main" id="{3AD6D14A-ADD8-270A-386C-CB998D749A1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C9725AC-B3A0-DC40-9285-4C741D3111B9}" type="slidenum">
              <a:rPr lang="en-US" altLang="en-US" sz="1400" smtClean="0"/>
              <a:pPr>
                <a:spcBef>
                  <a:spcPct val="0"/>
                </a:spcBef>
                <a:buClrTx/>
                <a:buSzTx/>
                <a:buFontTx/>
                <a:buNone/>
              </a:pPr>
              <a:t>46</a:t>
            </a:fld>
            <a:endParaRPr lang="en-US" altLang="en-US" sz="1400"/>
          </a:p>
        </p:txBody>
      </p:sp>
      <p:sp>
        <p:nvSpPr>
          <p:cNvPr id="59395" name="Rectangle 2">
            <a:extLst>
              <a:ext uri="{FF2B5EF4-FFF2-40B4-BE49-F238E27FC236}">
                <a16:creationId xmlns:a16="http://schemas.microsoft.com/office/drawing/2014/main" id="{CA3E8689-3386-4F88-EECA-143744073FCE}"/>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(10 of 11)</a:t>
            </a:r>
          </a:p>
        </p:txBody>
      </p:sp>
      <p:sp>
        <p:nvSpPr>
          <p:cNvPr id="37892" name="Rectangle 3">
            <a:extLst>
              <a:ext uri="{FF2B5EF4-FFF2-40B4-BE49-F238E27FC236}">
                <a16:creationId xmlns:a16="http://schemas.microsoft.com/office/drawing/2014/main" id="{8F1C6E36-9AA3-AF73-771F-BE572F3847F2}"/>
              </a:ext>
            </a:extLst>
          </p:cNvPr>
          <p:cNvSpPr>
            <a:spLocks noGrp="1" noChangeArrowheads="1"/>
          </p:cNvSpPr>
          <p:nvPr>
            <p:ph type="body" idx="1"/>
          </p:nvPr>
        </p:nvSpPr>
        <p:spPr>
          <a:xfrm>
            <a:off x="68263" y="1182688"/>
            <a:ext cx="8875712" cy="4913312"/>
          </a:xfrm>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Eval(</a:t>
            </a:r>
            <a:r>
              <a:rPr lang="en-US" altLang="en-US" dirty="0">
                <a:solidFill>
                  <a:srgbClr val="FF0000"/>
                </a:solidFill>
                <a:ea typeface="ＭＳ Ｐゴシック" panose="020B0600070205080204" pitchFamily="34" charset="-128"/>
                <a:sym typeface="Symbol" pitchFamily="2" charset="2"/>
              </a:rPr>
              <a:t>Eval(y,</a:t>
            </a:r>
            <a:r>
              <a:rPr lang="en-US" altLang="en-US" dirty="0">
                <a:solidFill>
                  <a:srgbClr val="FF0000"/>
                </a:solidFill>
                <a:ea typeface="ＭＳ Ｐゴシック" panose="020B0600070205080204" pitchFamily="34" charset="-128"/>
              </a:rPr>
              <a:t> {y </a:t>
            </a:r>
            <a:r>
              <a:rPr lang="en-US" altLang="en-US" dirty="0">
                <a:solidFill>
                  <a:srgbClr val="FF0000"/>
                </a:solidFill>
                <a:ea typeface="ＭＳ Ｐゴシック" panose="020B0600070205080204" pitchFamily="34" charset="-128"/>
                <a:sym typeface="Symbol" pitchFamily="2" charset="2"/>
              </a:rPr>
              <a:t> 3} +</a:t>
            </a:r>
            <a:r>
              <a:rPr lang="en-US" altLang="en-US" sz="4000" baseline="-25000" dirty="0" err="1">
                <a:solidFill>
                  <a:srgbClr val="FF0000"/>
                </a:solidFill>
                <a:ea typeface="ＭＳ Ｐゴシック" panose="020B0600070205080204" pitchFamily="34" charset="-128"/>
                <a:sym typeface="Symbol" pitchFamily="2" charset="2"/>
              </a:rPr>
              <a:t>plus_x</a:t>
            </a:r>
            <a:r>
              <a:rPr lang="en-US" altLang="en-US" sz="4000" baseline="-25000" dirty="0">
                <a:solidFill>
                  <a:srgbClr val="FF0000"/>
                </a:solidFill>
                <a:ea typeface="ＭＳ Ｐゴシック" panose="020B0600070205080204" pitchFamily="34" charset="-128"/>
                <a:sym typeface="Symbol" pitchFamily="2" charset="2"/>
              </a:rPr>
              <a:t> </a:t>
            </a:r>
            <a:r>
              <a:rPr lang="en-US" altLang="en-US" dirty="0">
                <a:solidFill>
                  <a:srgbClr val="FF0000"/>
                </a:solidFill>
                <a:ea typeface="ＭＳ Ｐゴシック" panose="020B0600070205080204" pitchFamily="34" charset="-128"/>
              </a:rPr>
              <a:t>)</a:t>
            </a:r>
            <a:r>
              <a:rPr lang="en-US" altLang="en-US" dirty="0">
                <a:solidFill>
                  <a:srgbClr val="1400FF"/>
                </a:solidFill>
                <a:ea typeface="ＭＳ Ｐゴシック" panose="020B0600070205080204" pitchFamily="34" charset="-128"/>
              </a:rPr>
              <a:t> </a:t>
            </a:r>
            <a:r>
              <a:rPr lang="en-US" altLang="en-US" dirty="0">
                <a:solidFill>
                  <a:srgbClr val="0000FF"/>
                </a:solidFill>
                <a:ea typeface="ＭＳ Ｐゴシック" panose="020B0600070205080204" pitchFamily="34" charset="-128"/>
              </a:rPr>
              <a:t>+</a:t>
            </a:r>
            <a:endParaRPr lang="en-US" altLang="en-US" dirty="0">
              <a:solidFill>
                <a:srgbClr val="0000FF"/>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Val 12,{y </a:t>
            </a:r>
            <a:r>
              <a:rPr lang="en-US" altLang="en-US" dirty="0">
                <a:solidFill>
                  <a:srgbClr val="0000FF"/>
                </a:solidFill>
                <a:ea typeface="ＭＳ Ｐゴシック" panose="020B0600070205080204" pitchFamily="34" charset="-128"/>
                <a:sym typeface="Symbol" pitchFamily="2" charset="2"/>
              </a:rPr>
              <a:t> 3} +</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=&gt;</a:t>
            </a:r>
            <a:endParaRPr lang="en-US" altLang="en-US" dirty="0">
              <a:solidFill>
                <a:srgbClr val="1400FF"/>
              </a:solidFill>
              <a:ea typeface="ＭＳ Ｐゴシック" panose="020B0600070205080204" pitchFamily="34" charset="-128"/>
              <a:sym typeface="Symbol" pitchFamily="2" charset="2"/>
            </a:endParaRP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Eval(</a:t>
            </a:r>
            <a:r>
              <a:rPr lang="en-US" altLang="en-US" dirty="0">
                <a:solidFill>
                  <a:srgbClr val="FF0000"/>
                </a:solidFill>
                <a:ea typeface="ＭＳ Ｐゴシック" panose="020B0600070205080204" pitchFamily="34" charset="-128"/>
                <a:sym typeface="Symbol" pitchFamily="2" charset="2"/>
              </a:rPr>
              <a:t>Val 3</a:t>
            </a:r>
            <a:r>
              <a:rPr lang="en-US" altLang="en-US" dirty="0">
                <a:solidFill>
                  <a:srgbClr val="1400FF"/>
                </a:solidFill>
                <a:ea typeface="ＭＳ Ｐゴシック" panose="020B0600070205080204" pitchFamily="34" charset="-128"/>
                <a:sym typeface="Symbol" pitchFamily="2" charset="2"/>
              </a:rPr>
              <a:t> + Val 12</a:t>
            </a:r>
            <a:r>
              <a:rPr lang="en-US" altLang="en-US" dirty="0">
                <a:solidFill>
                  <a:srgbClr val="1400FF"/>
                </a:solidFill>
                <a:ea typeface="ＭＳ Ｐゴシック" panose="020B0600070205080204" pitchFamily="34" charset="-128"/>
              </a:rPr>
              <a:t> ,{y </a:t>
            </a:r>
            <a:r>
              <a:rPr lang="en-US" altLang="en-US" dirty="0">
                <a:solidFill>
                  <a:srgbClr val="1400FF"/>
                </a:solidFill>
                <a:ea typeface="ＭＳ Ｐゴシック" panose="020B0600070205080204" pitchFamily="34" charset="-128"/>
                <a:sym typeface="Symbol" pitchFamily="2" charset="2"/>
              </a:rPr>
              <a:t> 3} +</a:t>
            </a:r>
            <a:r>
              <a:rPr lang="en-US" altLang="en-US" sz="4000" baseline="-25000" dirty="0" err="1">
                <a:solidFill>
                  <a:srgbClr val="1400FF"/>
                </a:solidFill>
                <a:ea typeface="ＭＳ Ｐゴシック" panose="020B0600070205080204" pitchFamily="34" charset="-128"/>
                <a:sym typeface="Symbol" pitchFamily="2" charset="2"/>
              </a:rPr>
              <a:t>plus_x</a:t>
            </a:r>
            <a:r>
              <a:rPr lang="en-US" altLang="en-US" sz="4000" baseline="-25000" dirty="0">
                <a:solidFill>
                  <a:srgbClr val="14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 =&gt;…</a:t>
            </a:r>
          </a:p>
          <a:p>
            <a:pPr eaLnBrk="1" hangingPunct="1">
              <a:lnSpc>
                <a:spcPct val="90000"/>
              </a:lnSpc>
              <a:defRPr/>
            </a:pPr>
            <a:endParaRPr lang="en-US" altLang="en-US" dirty="0">
              <a:solidFill>
                <a:srgbClr val="1400FF"/>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
        <p:nvSpPr>
          <p:cNvPr id="59397" name="Curved Down Arrow 12" descr="An arrow from the variable y to the environment increment giving its value.">
            <a:extLst>
              <a:ext uri="{FF2B5EF4-FFF2-40B4-BE49-F238E27FC236}">
                <a16:creationId xmlns:a16="http://schemas.microsoft.com/office/drawing/2014/main" id="{5FEFA3F6-F267-B10B-50AD-1C7DA8BBA970}"/>
              </a:ext>
            </a:extLst>
          </p:cNvPr>
          <p:cNvSpPr>
            <a:spLocks noChangeArrowheads="1"/>
          </p:cNvSpPr>
          <p:nvPr/>
        </p:nvSpPr>
        <p:spPr bwMode="auto">
          <a:xfrm>
            <a:off x="2514600" y="3282950"/>
            <a:ext cx="755650" cy="146050"/>
          </a:xfrm>
          <a:prstGeom prst="curvedDownArrow">
            <a:avLst>
              <a:gd name="adj1" fmla="val 25055"/>
              <a:gd name="adj2" fmla="val 50110"/>
              <a:gd name="adj3" fmla="val 25000"/>
            </a:avLst>
          </a:prstGeom>
          <a:solidFill>
            <a:schemeClr val="accent1"/>
          </a:solidFill>
          <a:ln w="38100" algn="ctr">
            <a:solidFill>
              <a:srgbClr val="FF0000"/>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cxnSp>
        <p:nvCxnSpPr>
          <p:cNvPr id="59398" name="Straight Arrow Connector 14" descr="An arrow from the value of y in the environment increment to the place where y will be evaluated.">
            <a:extLst>
              <a:ext uri="{FF2B5EF4-FFF2-40B4-BE49-F238E27FC236}">
                <a16:creationId xmlns:a16="http://schemas.microsoft.com/office/drawing/2014/main" id="{2CCC45D8-D261-A2C8-D42A-333392949343}"/>
              </a:ext>
            </a:extLst>
          </p:cNvPr>
          <p:cNvCxnSpPr>
            <a:cxnSpLocks/>
          </p:cNvCxnSpPr>
          <p:nvPr/>
        </p:nvCxnSpPr>
        <p:spPr bwMode="auto">
          <a:xfrm flipH="1">
            <a:off x="2230438" y="3733800"/>
            <a:ext cx="1731962" cy="746125"/>
          </a:xfrm>
          <a:prstGeom prst="straightConnector1">
            <a:avLst/>
          </a:prstGeom>
          <a:noFill/>
          <a:ln w="38100" algn="ctr">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1" name="Date Placeholder 3">
            <a:extLst>
              <a:ext uri="{FF2B5EF4-FFF2-40B4-BE49-F238E27FC236}">
                <a16:creationId xmlns:a16="http://schemas.microsoft.com/office/drawing/2014/main" id="{7FCC4D9C-9AA0-E525-9C36-3655C57481C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27E4E43-94FA-8E4A-9ECB-990C98E1D90E}" type="datetime1">
              <a:rPr lang="en-US" altLang="en-US" sz="1400" smtClean="0"/>
              <a:pPr>
                <a:spcBef>
                  <a:spcPct val="0"/>
                </a:spcBef>
                <a:buClrTx/>
                <a:buSzTx/>
                <a:buFontTx/>
                <a:buNone/>
              </a:pPr>
              <a:t>9/1/26</a:t>
            </a:fld>
            <a:endParaRPr lang="en-US" altLang="en-US" sz="1400"/>
          </a:p>
        </p:txBody>
      </p:sp>
      <p:sp>
        <p:nvSpPr>
          <p:cNvPr id="61442" name="Slide Number Placeholder 5">
            <a:extLst>
              <a:ext uri="{FF2B5EF4-FFF2-40B4-BE49-F238E27FC236}">
                <a16:creationId xmlns:a16="http://schemas.microsoft.com/office/drawing/2014/main" id="{A652AE84-1E27-BCC1-3439-DD0C4168425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1BB121B-A090-E04E-97A1-0563CBD38CE2}" type="slidenum">
              <a:rPr lang="en-US" altLang="en-US" sz="1400" smtClean="0"/>
              <a:pPr>
                <a:spcBef>
                  <a:spcPct val="0"/>
                </a:spcBef>
                <a:buClrTx/>
                <a:buSzTx/>
                <a:buFontTx/>
                <a:buNone/>
              </a:pPr>
              <a:t>47</a:t>
            </a:fld>
            <a:endParaRPr lang="en-US" altLang="en-US" sz="1400"/>
          </a:p>
        </p:txBody>
      </p:sp>
      <p:sp>
        <p:nvSpPr>
          <p:cNvPr id="61443" name="Rectangle 2">
            <a:extLst>
              <a:ext uri="{FF2B5EF4-FFF2-40B4-BE49-F238E27FC236}">
                <a16:creationId xmlns:a16="http://schemas.microsoft.com/office/drawing/2014/main" id="{81BFA4D5-6804-C00E-C899-73C837192506}"/>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plus_x</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(11 of 11)</a:t>
            </a:r>
          </a:p>
        </p:txBody>
      </p:sp>
      <p:sp>
        <p:nvSpPr>
          <p:cNvPr id="37892" name="Rectangle 3">
            <a:extLst>
              <a:ext uri="{FF2B5EF4-FFF2-40B4-BE49-F238E27FC236}">
                <a16:creationId xmlns:a16="http://schemas.microsoft.com/office/drawing/2014/main" id="{5F12DFF4-C3D3-71CD-5CE7-089E7638C4F5}"/>
              </a:ext>
            </a:extLst>
          </p:cNvPr>
          <p:cNvSpPr>
            <a:spLocks noGrp="1" noChangeArrowheads="1"/>
          </p:cNvSpPr>
          <p:nvPr>
            <p:ph type="body" idx="1"/>
          </p:nvPr>
        </p:nvSpPr>
        <p:spPr>
          <a:xfrm>
            <a:off x="68263" y="1182688"/>
            <a:ext cx="8875712" cy="4913312"/>
          </a:xfrm>
        </p:spPr>
        <p:txBody>
          <a:bodyPr/>
          <a:lstStyle/>
          <a:p>
            <a:pPr eaLnBrk="1" hangingPunct="1">
              <a:lnSpc>
                <a:spcPct val="90000"/>
              </a:lnSpc>
              <a:defRPr/>
            </a:pPr>
            <a:r>
              <a:rPr lang="en-US" altLang="en-US" dirty="0">
                <a:ea typeface="ＭＳ Ｐゴシック" panose="020B0600070205080204" pitchFamily="34" charset="-128"/>
              </a:rPr>
              <a:t>Have environment:</a:t>
            </a:r>
          </a:p>
          <a:p>
            <a:pPr algn="ctr" eaLnBrk="1" hangingPunct="1">
              <a:lnSpc>
                <a:spcPct val="90000"/>
              </a:lnSpc>
              <a:buFont typeface="Wingdings" pitchFamily="2" charset="2"/>
              <a:buNone/>
              <a:defRPr/>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sym typeface="Symbol" pitchFamily="2" charset="2"/>
              </a:rPr>
              <a:t> = {</a:t>
            </a:r>
            <a:r>
              <a:rPr lang="en-US" altLang="en-US" dirty="0" err="1">
                <a:solidFill>
                  <a:srgbClr val="0000FF"/>
                </a:solidFill>
                <a:ea typeface="ＭＳ Ｐゴシック" panose="020B0600070205080204" pitchFamily="34" charset="-128"/>
                <a:sym typeface="Symbol" pitchFamily="2" charset="2"/>
              </a:rPr>
              <a:t>plus_x</a:t>
            </a:r>
            <a:r>
              <a:rPr lang="en-US" altLang="en-US" dirty="0">
                <a:solidFill>
                  <a:srgbClr val="0000FF"/>
                </a:solidFill>
                <a:ea typeface="ＭＳ Ｐゴシック" panose="020B0600070205080204" pitchFamily="34" charset="-128"/>
                <a:sym typeface="Symbol" pitchFamily="2" charset="2"/>
              </a:rPr>
              <a:t>  </a:t>
            </a:r>
            <a:r>
              <a:rPr lang="en-US" altLang="en-US" dirty="0">
                <a:solidFill>
                  <a:srgbClr val="0000FF"/>
                </a:solidFill>
                <a:ea typeface="ＭＳ Ｐゴシック" panose="020B0600070205080204" pitchFamily="34" charset="-128"/>
              </a:rPr>
              <a:t>&lt;y </a:t>
            </a:r>
            <a:r>
              <a:rPr lang="en-US" altLang="en-US"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rPr>
              <a:t>y + x,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&gt;, … ,</a:t>
            </a:r>
          </a:p>
          <a:p>
            <a:pPr eaLnBrk="1" hangingPunct="1">
              <a:lnSpc>
                <a:spcPct val="90000"/>
              </a:lnSpc>
              <a:buFont typeface="Wingdings" pitchFamily="2" charset="2"/>
              <a:buNone/>
              <a:defRPr/>
            </a:pPr>
            <a:r>
              <a:rPr lang="en-US" altLang="en-US" dirty="0">
                <a:solidFill>
                  <a:srgbClr val="0000FF"/>
                </a:solidFill>
                <a:ea typeface="ＭＳ Ｐゴシック" panose="020B0600070205080204" pitchFamily="34" charset="-128"/>
                <a:sym typeface="Symbol" pitchFamily="2" charset="2"/>
              </a:rPr>
              <a:t>                y  19, x 17, z 3, …}</a:t>
            </a:r>
          </a:p>
          <a:p>
            <a:pPr eaLnBrk="1" hangingPunct="1">
              <a:lnSpc>
                <a:spcPct val="90000"/>
              </a:lnSpc>
              <a:buFont typeface="Wingdings" pitchFamily="2" charset="2"/>
              <a:buNone/>
              <a:defRPr/>
            </a:pPr>
            <a:r>
              <a:rPr lang="en-US" altLang="en-US" dirty="0">
                <a:ea typeface="ＭＳ Ｐゴシック" panose="020B0600070205080204" pitchFamily="34" charset="-128"/>
              </a:rPr>
              <a:t>	where </a:t>
            </a:r>
            <a:r>
              <a:rPr lang="en-US" altLang="en-US" dirty="0">
                <a:solidFill>
                  <a:srgbClr val="0000FF"/>
                </a:solidFill>
                <a:ea typeface="ＭＳ Ｐゴシック" panose="020B0600070205080204" pitchFamily="34" charset="-128"/>
                <a:sym typeface="Symbol" pitchFamily="2" charset="2"/>
              </a:rPr>
              <a:t></a:t>
            </a:r>
            <a:r>
              <a:rPr lang="en-US" altLang="en-US" sz="4000" baseline="-25000" dirty="0" err="1">
                <a:solidFill>
                  <a:srgbClr val="0000FF"/>
                </a:solidFill>
                <a:ea typeface="ＭＳ Ｐゴシック" panose="020B0600070205080204" pitchFamily="34" charset="-128"/>
                <a:sym typeface="Symbol" pitchFamily="2" charset="2"/>
              </a:rPr>
              <a:t>plus_x</a:t>
            </a:r>
            <a:r>
              <a:rPr lang="en-US" altLang="en-US" sz="4000" baseline="-25000" dirty="0">
                <a:solidFill>
                  <a:srgbClr val="0000FF"/>
                </a:solidFill>
                <a:ea typeface="ＭＳ Ｐゴシック" panose="020B0600070205080204" pitchFamily="34" charset="-128"/>
                <a:sym typeface="Symbol" pitchFamily="2" charset="2"/>
              </a:rPr>
              <a:t>  </a:t>
            </a:r>
            <a:r>
              <a:rPr lang="en-US" altLang="en-US" dirty="0">
                <a:solidFill>
                  <a:srgbClr val="0000FF"/>
                </a:solidFill>
                <a:ea typeface="ＭＳ Ｐゴシック" panose="020B0600070205080204" pitchFamily="34" charset="-128"/>
                <a:sym typeface="Symbol" pitchFamily="2" charset="2"/>
              </a:rPr>
              <a:t>= {x  12, … , y  24, …}</a:t>
            </a: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Eval(Eval(y,</a:t>
            </a:r>
            <a:r>
              <a:rPr lang="en-US" altLang="en-US" dirty="0">
                <a:solidFill>
                  <a:srgbClr val="1400FF"/>
                </a:solidFill>
                <a:ea typeface="ＭＳ Ｐゴシック" panose="020B0600070205080204" pitchFamily="34" charset="-128"/>
              </a:rPr>
              <a:t> {y </a:t>
            </a:r>
            <a:r>
              <a:rPr lang="en-US" altLang="en-US" dirty="0">
                <a:solidFill>
                  <a:srgbClr val="1400FF"/>
                </a:solidFill>
                <a:ea typeface="ＭＳ Ｐゴシック" panose="020B0600070205080204" pitchFamily="34" charset="-128"/>
                <a:sym typeface="Symbol" pitchFamily="2" charset="2"/>
              </a:rPr>
              <a:t> 3} +</a:t>
            </a:r>
            <a:r>
              <a:rPr lang="en-US" altLang="en-US" sz="4000" baseline="-25000" dirty="0" err="1">
                <a:solidFill>
                  <a:srgbClr val="1400FF"/>
                </a:solidFill>
                <a:ea typeface="ＭＳ Ｐゴシック" panose="020B0600070205080204" pitchFamily="34" charset="-128"/>
                <a:sym typeface="Symbol" pitchFamily="2" charset="2"/>
              </a:rPr>
              <a:t>plus_x</a:t>
            </a:r>
            <a:r>
              <a:rPr lang="en-US" altLang="en-US" sz="4000" baseline="-25000" dirty="0">
                <a:solidFill>
                  <a:srgbClr val="14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rPr>
              <a:t>) +</a:t>
            </a:r>
            <a:endParaRPr lang="en-US" altLang="en-US" dirty="0">
              <a:solidFill>
                <a:srgbClr val="1400FF"/>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r>
              <a:rPr lang="en-US" altLang="en-US" dirty="0">
                <a:solidFill>
                  <a:srgbClr val="14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rPr>
              <a:t>Val 12,{y </a:t>
            </a:r>
            <a:r>
              <a:rPr lang="en-US" altLang="en-US" dirty="0">
                <a:solidFill>
                  <a:srgbClr val="1400FF"/>
                </a:solidFill>
                <a:ea typeface="ＭＳ Ｐゴシック" panose="020B0600070205080204" pitchFamily="34" charset="-128"/>
                <a:sym typeface="Symbol" pitchFamily="2" charset="2"/>
              </a:rPr>
              <a:t> 3} +</a:t>
            </a:r>
            <a:r>
              <a:rPr lang="en-US" altLang="en-US" sz="4000" baseline="-25000" dirty="0" err="1">
                <a:solidFill>
                  <a:srgbClr val="1400FF"/>
                </a:solidFill>
                <a:ea typeface="ＭＳ Ｐゴシック" panose="020B0600070205080204" pitchFamily="34" charset="-128"/>
                <a:sym typeface="Symbol" pitchFamily="2" charset="2"/>
              </a:rPr>
              <a:t>plus_x</a:t>
            </a:r>
            <a:r>
              <a:rPr lang="en-US" altLang="en-US" sz="4000" baseline="-25000" dirty="0">
                <a:solidFill>
                  <a:srgbClr val="14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 =&gt;</a:t>
            </a: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Eval(Val 3 + Val 12</a:t>
            </a:r>
            <a:r>
              <a:rPr lang="en-US" altLang="en-US" dirty="0">
                <a:solidFill>
                  <a:srgbClr val="1400FF"/>
                </a:solidFill>
                <a:ea typeface="ＭＳ Ｐゴシック" panose="020B0600070205080204" pitchFamily="34" charset="-128"/>
              </a:rPr>
              <a:t> ,{y </a:t>
            </a:r>
            <a:r>
              <a:rPr lang="en-US" altLang="en-US" dirty="0">
                <a:solidFill>
                  <a:srgbClr val="1400FF"/>
                </a:solidFill>
                <a:ea typeface="ＭＳ Ｐゴシック" panose="020B0600070205080204" pitchFamily="34" charset="-128"/>
                <a:sym typeface="Symbol" pitchFamily="2" charset="2"/>
              </a:rPr>
              <a:t> 3} +</a:t>
            </a:r>
            <a:r>
              <a:rPr lang="en-US" altLang="en-US" sz="4000" baseline="-25000" dirty="0" err="1">
                <a:solidFill>
                  <a:srgbClr val="1400FF"/>
                </a:solidFill>
                <a:ea typeface="ＭＳ Ｐゴシック" panose="020B0600070205080204" pitchFamily="34" charset="-128"/>
                <a:sym typeface="Symbol" pitchFamily="2" charset="2"/>
              </a:rPr>
              <a:t>plus_x</a:t>
            </a:r>
            <a:r>
              <a:rPr lang="en-US" altLang="en-US" sz="4000" baseline="-25000" dirty="0">
                <a:solidFill>
                  <a:srgbClr val="1400FF"/>
                </a:solidFill>
                <a:ea typeface="ＭＳ Ｐゴシック" panose="020B0600070205080204" pitchFamily="34" charset="-128"/>
                <a:sym typeface="Symbol" pitchFamily="2" charset="2"/>
              </a:rPr>
              <a:t> </a:t>
            </a:r>
            <a:r>
              <a:rPr lang="en-US" altLang="en-US" dirty="0">
                <a:solidFill>
                  <a:srgbClr val="1400FF"/>
                </a:solidFill>
                <a:ea typeface="ＭＳ Ｐゴシック" panose="020B0600070205080204" pitchFamily="34" charset="-128"/>
                <a:sym typeface="Symbol" pitchFamily="2" charset="2"/>
              </a:rPr>
              <a:t>) =&gt;</a:t>
            </a:r>
          </a:p>
          <a:p>
            <a:pPr eaLnBrk="1" hangingPunct="1">
              <a:lnSpc>
                <a:spcPct val="90000"/>
              </a:lnSpc>
              <a:defRPr/>
            </a:pPr>
            <a:r>
              <a:rPr lang="en-US" altLang="en-US" dirty="0">
                <a:solidFill>
                  <a:srgbClr val="1400FF"/>
                </a:solidFill>
                <a:ea typeface="ＭＳ Ｐゴシック" panose="020B0600070205080204" pitchFamily="34" charset="-128"/>
                <a:sym typeface="Symbol" pitchFamily="2" charset="2"/>
              </a:rPr>
              <a:t>Val (3 + 12) = Val 15 </a:t>
            </a:r>
          </a:p>
          <a:p>
            <a:pPr marL="0" indent="0" eaLnBrk="1" hangingPunct="1">
              <a:lnSpc>
                <a:spcPct val="90000"/>
              </a:lnSpc>
              <a:buFont typeface="Wingdings" pitchFamily="2" charset="2"/>
              <a:buNone/>
              <a:defRPr/>
            </a:pPr>
            <a:endParaRPr lang="en-US" altLang="en-US" dirty="0">
              <a:solidFill>
                <a:srgbClr val="1400FF"/>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eaLnBrk="1" hangingPunct="1">
              <a:lnSpc>
                <a:spcPct val="90000"/>
              </a:lnSpc>
              <a:defRPr/>
            </a:pPr>
            <a:endParaRPr lang="en-US" altLang="en-US" dirty="0">
              <a:solidFill>
                <a:srgbClr val="000000"/>
              </a:solidFill>
              <a:ea typeface="ＭＳ Ｐゴシック" panose="020B0600070205080204" pitchFamily="34" charset="-128"/>
              <a:sym typeface="Symbol" pitchFamily="2" charset="2"/>
            </a:endParaRPr>
          </a:p>
          <a:p>
            <a:pPr marL="0" indent="0" eaLnBrk="1" hangingPunct="1">
              <a:lnSpc>
                <a:spcPct val="90000"/>
              </a:lnSpc>
              <a:buFont typeface="Wingdings" pitchFamily="2" charset="2"/>
              <a:buNone/>
              <a:defRPr/>
            </a:pPr>
            <a:endParaRPr lang="en-US" altLang="en-US" dirty="0">
              <a:solidFill>
                <a:srgbClr val="000000"/>
              </a:solidFill>
              <a:ea typeface="ＭＳ Ｐゴシック" panose="020B0600070205080204" pitchFamily="34" charset="-128"/>
              <a:sym typeface="Symbol" pitchFamily="2" charset="2"/>
            </a:endParaRP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CCD1A843-5ACC-38AF-25B6-F5BC04DC6C2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147B829-560B-C440-8B60-BAD90F1BE89E}" type="datetime1">
              <a:rPr lang="en-US" altLang="en-US" sz="1400" smtClean="0"/>
              <a:pPr>
                <a:spcBef>
                  <a:spcPct val="0"/>
                </a:spcBef>
                <a:buClrTx/>
                <a:buSzTx/>
                <a:buFontTx/>
                <a:buNone/>
              </a:pPr>
              <a:t>9/1/26</a:t>
            </a:fld>
            <a:endParaRPr lang="en-US" altLang="en-US" sz="1400"/>
          </a:p>
        </p:txBody>
      </p:sp>
      <p:sp>
        <p:nvSpPr>
          <p:cNvPr id="63490" name="Slide Number Placeholder 5">
            <a:extLst>
              <a:ext uri="{FF2B5EF4-FFF2-40B4-BE49-F238E27FC236}">
                <a16:creationId xmlns:a16="http://schemas.microsoft.com/office/drawing/2014/main" id="{FF1FA5C4-0D8A-8023-A981-0409618635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B3D5DBF-ABAD-9349-AEE1-639EE91E35F1}" type="slidenum">
              <a:rPr lang="en-US" altLang="en-US" sz="1400" smtClean="0"/>
              <a:pPr>
                <a:spcBef>
                  <a:spcPct val="0"/>
                </a:spcBef>
                <a:buClrTx/>
                <a:buSzTx/>
                <a:buFontTx/>
                <a:buNone/>
              </a:pPr>
              <a:t>48</a:t>
            </a:fld>
            <a:endParaRPr lang="en-US" altLang="en-US" sz="1400"/>
          </a:p>
        </p:txBody>
      </p:sp>
      <p:sp>
        <p:nvSpPr>
          <p:cNvPr id="63491" name="Rectangle 2">
            <a:extLst>
              <a:ext uri="{FF2B5EF4-FFF2-40B4-BE49-F238E27FC236}">
                <a16:creationId xmlns:a16="http://schemas.microsoft.com/office/drawing/2014/main" id="{51E35FB3-1D3A-5010-00AE-BA01C7932E40}"/>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plus_pair</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(1 of 2)</a:t>
            </a:r>
            <a:endParaRPr lang="en-US" altLang="en-US" sz="3200" dirty="0">
              <a:ea typeface="ＭＳ Ｐゴシック" panose="020B0600070205080204" pitchFamily="34" charset="-128"/>
            </a:endParaRPr>
          </a:p>
        </p:txBody>
      </p:sp>
      <p:sp>
        <p:nvSpPr>
          <p:cNvPr id="38916" name="Rectangle 3">
            <a:extLst>
              <a:ext uri="{FF2B5EF4-FFF2-40B4-BE49-F238E27FC236}">
                <a16:creationId xmlns:a16="http://schemas.microsoft.com/office/drawing/2014/main" id="{68AD3536-6EA4-F147-8A1C-495D6B1BEF40}"/>
              </a:ext>
            </a:extLst>
          </p:cNvPr>
          <p:cNvSpPr>
            <a:spLocks noGrp="1" noChangeArrowheads="1"/>
          </p:cNvSpPr>
          <p:nvPr>
            <p:ph type="body" idx="1"/>
          </p:nvPr>
        </p:nvSpPr>
        <p:spPr>
          <a:xfrm>
            <a:off x="301625" y="1219200"/>
            <a:ext cx="9390063" cy="4913313"/>
          </a:xfrm>
        </p:spPr>
        <p:txBody>
          <a:bodyPr/>
          <a:lstStyle/>
          <a:p>
            <a:pPr eaLnBrk="1" hangingPunct="1">
              <a:lnSpc>
                <a:spcPct val="90000"/>
              </a:lnSpc>
              <a:spcAft>
                <a:spcPts val="1200"/>
              </a:spcAft>
              <a:buClr>
                <a:schemeClr val="tx2"/>
              </a:buClr>
              <a:defRPr/>
            </a:pPr>
            <a:r>
              <a:rPr lang="en-US" altLang="en-US" sz="2800" dirty="0">
                <a:ea typeface="ＭＳ Ｐゴシック" panose="020B0600070205080204" pitchFamily="34" charset="-128"/>
              </a:rPr>
              <a:t>Assume environment </a:t>
            </a:r>
          </a:p>
          <a:p>
            <a:pPr eaLnBrk="1" hangingPunct="1">
              <a:lnSpc>
                <a:spcPct val="90000"/>
              </a:lnSpc>
              <a:buClrTx/>
              <a:buFont typeface="Wingdings" pitchFamily="2" charset="2"/>
              <a:buNone/>
              <a:defRPr/>
            </a:pPr>
            <a:r>
              <a:rPr lang="en-US" altLang="en-US" sz="2800" dirty="0">
                <a:solidFill>
                  <a:srgbClr val="0000FF"/>
                </a:solidFill>
                <a:ea typeface="ＭＳ Ｐゴシック" panose="020B0600070205080204" pitchFamily="34" charset="-128"/>
                <a:sym typeface="Symbol" pitchFamily="2" charset="2"/>
              </a:rPr>
              <a:t> = {x  3…, </a:t>
            </a:r>
          </a:p>
          <a:p>
            <a:pPr eaLnBrk="1" hangingPunct="1">
              <a:lnSpc>
                <a:spcPct val="90000"/>
              </a:lnSpc>
              <a:buClrTx/>
              <a:buFont typeface="Wingdings" pitchFamily="2" charset="2"/>
              <a:buNone/>
              <a:defRPr/>
            </a:pPr>
            <a:r>
              <a:rPr lang="en-US" altLang="en-US" sz="2800" dirty="0">
                <a:solidFill>
                  <a:srgbClr val="0000FF"/>
                </a:solidFill>
                <a:ea typeface="ＭＳ Ｐゴシック" panose="020B0600070205080204" pitchFamily="34" charset="-128"/>
                <a:sym typeface="Symbol" pitchFamily="2" charset="2"/>
              </a:rPr>
              <a:t>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&lt;(</a:t>
            </a:r>
            <a:r>
              <a:rPr lang="en-US" altLang="en-US" sz="2800" dirty="0" err="1">
                <a:solidFill>
                  <a:srgbClr val="0000FF"/>
                </a:solidFill>
                <a:ea typeface="ＭＳ Ｐゴシック" panose="020B0600070205080204" pitchFamily="34" charset="-128"/>
                <a:sym typeface="Symbol" pitchFamily="2" charset="2"/>
              </a:rPr>
              <a:t>n,m</a:t>
            </a:r>
            <a:r>
              <a:rPr lang="en-US" altLang="en-US" sz="2800" dirty="0">
                <a:solidFill>
                  <a:srgbClr val="0000FF"/>
                </a:solidFill>
                <a:ea typeface="ＭＳ Ｐゴシック" panose="020B0600070205080204" pitchFamily="34" charset="-128"/>
                <a:sym typeface="Symbol" pitchFamily="2" charset="2"/>
              </a:rPr>
              <a:t>) n + m, </a:t>
            </a:r>
            <a:r>
              <a:rPr lang="en-US" altLang="en-US" sz="2800" baseline="-250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&gt;} + </a:t>
            </a:r>
            <a:r>
              <a:rPr lang="en-US" altLang="en-US" sz="2800" baseline="-25000" dirty="0" err="1">
                <a:solidFill>
                  <a:srgbClr val="0000FF"/>
                </a:solidFill>
                <a:ea typeface="ＭＳ Ｐゴシック" panose="020B0600070205080204" pitchFamily="34" charset="-128"/>
                <a:sym typeface="Symbol" pitchFamily="2" charset="2"/>
              </a:rPr>
              <a:t>plus_pair</a:t>
            </a:r>
            <a:endParaRPr lang="en-US" altLang="en-US" sz="2800" dirty="0">
              <a:solidFill>
                <a:srgbClr val="0000FF"/>
              </a:solidFill>
              <a:ea typeface="ＭＳ Ｐゴシック" panose="020B0600070205080204" pitchFamily="34" charset="-128"/>
            </a:endParaRP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(4,x), )=&gt;</a:t>
            </a: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((4, x), )), ) =&gt;</a:t>
            </a: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((4, Eval (x , )), )), ) =&gt;</a:t>
            </a: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((4, Val 3), )), ) =&gt;</a:t>
            </a: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((Eval (4, ), Val 3), )), ) =&gt;</a:t>
            </a:r>
          </a:p>
          <a:p>
            <a:pPr eaLnBrk="1" hangingPunct="1">
              <a:lnSpc>
                <a:spcPct val="90000"/>
              </a:lnSpc>
              <a:spcAft>
                <a:spcPts val="1200"/>
              </a:spcAft>
              <a:buClr>
                <a:schemeClr val="tx2"/>
              </a:buClr>
              <a:defRP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((Val 4, Val 3), )), ) =&gt;</a:t>
            </a:r>
          </a:p>
          <a:p>
            <a:pPr marL="0" indent="0" eaLnBrk="1" hangingPunct="1">
              <a:lnSpc>
                <a:spcPct val="90000"/>
              </a:lnSpc>
              <a:spcAft>
                <a:spcPts val="1200"/>
              </a:spcAft>
              <a:buClr>
                <a:schemeClr val="tx2"/>
              </a:buClr>
              <a:buFont typeface="Wingdings" pitchFamily="2" charset="2"/>
              <a:buNone/>
              <a:defRPr/>
            </a:pPr>
            <a:endParaRPr lang="en-US" altLang="en-US" sz="2800" dirty="0">
              <a:solidFill>
                <a:srgbClr val="0000FF"/>
              </a:solidFill>
              <a:ea typeface="ＭＳ Ｐゴシック" panose="020B0600070205080204" pitchFamily="34" charset="-128"/>
              <a:sym typeface="Symbol" pitchFamily="2" charset="2"/>
            </a:endParaRP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A1E69603-98F3-0257-F64E-E911FA6E15B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8DFEDE8-635F-914F-B7BE-F69EFD86D290}" type="datetime1">
              <a:rPr lang="en-US" altLang="en-US" sz="1400" smtClean="0"/>
              <a:pPr>
                <a:spcBef>
                  <a:spcPct val="0"/>
                </a:spcBef>
                <a:buClrTx/>
                <a:buSzTx/>
                <a:buFontTx/>
                <a:buNone/>
              </a:pPr>
              <a:t>9/1/26</a:t>
            </a:fld>
            <a:endParaRPr lang="en-US" altLang="en-US" sz="1400"/>
          </a:p>
        </p:txBody>
      </p:sp>
      <p:sp>
        <p:nvSpPr>
          <p:cNvPr id="64514" name="Slide Number Placeholder 5">
            <a:extLst>
              <a:ext uri="{FF2B5EF4-FFF2-40B4-BE49-F238E27FC236}">
                <a16:creationId xmlns:a16="http://schemas.microsoft.com/office/drawing/2014/main" id="{086203DB-3D62-E839-B9DF-5ED883EDBA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53129DC-BCB0-294D-A48D-55EA5BF99AA8}" type="slidenum">
              <a:rPr lang="en-US" altLang="en-US" sz="1400" smtClean="0"/>
              <a:pPr>
                <a:spcBef>
                  <a:spcPct val="0"/>
                </a:spcBef>
                <a:buClrTx/>
                <a:buSzTx/>
                <a:buFontTx/>
                <a:buNone/>
              </a:pPr>
              <a:t>49</a:t>
            </a:fld>
            <a:endParaRPr lang="en-US" altLang="en-US" sz="1400"/>
          </a:p>
        </p:txBody>
      </p:sp>
      <p:sp>
        <p:nvSpPr>
          <p:cNvPr id="64515" name="Rectangle 2">
            <a:extLst>
              <a:ext uri="{FF2B5EF4-FFF2-40B4-BE49-F238E27FC236}">
                <a16:creationId xmlns:a16="http://schemas.microsoft.com/office/drawing/2014/main" id="{C08670C3-DCE5-6DDC-56F5-23A86534969A}"/>
              </a:ext>
            </a:extLst>
          </p:cNvPr>
          <p:cNvSpPr>
            <a:spLocks noGrp="1" noChangeArrowheads="1"/>
          </p:cNvSpPr>
          <p:nvPr>
            <p:ph type="title"/>
          </p:nvPr>
        </p:nvSpPr>
        <p:spPr/>
        <p:txBody>
          <a:bodyPr/>
          <a:lstStyle/>
          <a:p>
            <a:pPr eaLnBrk="1" hangingPunct="1"/>
            <a:r>
              <a:rPr lang="en-US" altLang="en-US" sz="2800" dirty="0">
                <a:ea typeface="ＭＳ Ｐゴシック" panose="020B0600070205080204" pitchFamily="34" charset="-128"/>
              </a:rPr>
              <a:t>Evaluation of Application of </a:t>
            </a:r>
            <a:r>
              <a:rPr lang="en-US" altLang="en-US" sz="2800" dirty="0" err="1">
                <a:solidFill>
                  <a:srgbClr val="0000FF"/>
                </a:solidFill>
                <a:ea typeface="ＭＳ Ｐゴシック" panose="020B0600070205080204" pitchFamily="34" charset="-128"/>
              </a:rPr>
              <a:t>plus_pair</a:t>
            </a:r>
            <a:r>
              <a:rPr lang="en-US" altLang="en-US" sz="2800" dirty="0">
                <a:solidFill>
                  <a:srgbClr val="0000FF"/>
                </a:solidFill>
                <a:ea typeface="ＭＳ Ｐゴシック" panose="020B0600070205080204" pitchFamily="34" charset="-128"/>
              </a:rPr>
              <a:t> </a:t>
            </a:r>
            <a:r>
              <a:rPr lang="en-US" altLang="en-US" sz="2800" dirty="0">
                <a:ea typeface="ＭＳ Ｐゴシック" panose="020B0600070205080204" pitchFamily="34" charset="-128"/>
              </a:rPr>
              <a:t>(2 of 2)</a:t>
            </a:r>
            <a:endParaRPr lang="en-US" altLang="en-US" sz="3200" dirty="0">
              <a:ea typeface="ＭＳ Ｐゴシック" panose="020B0600070205080204" pitchFamily="34" charset="-128"/>
            </a:endParaRPr>
          </a:p>
        </p:txBody>
      </p:sp>
      <p:sp>
        <p:nvSpPr>
          <p:cNvPr id="64516" name="Rectangle 3">
            <a:extLst>
              <a:ext uri="{FF2B5EF4-FFF2-40B4-BE49-F238E27FC236}">
                <a16:creationId xmlns:a16="http://schemas.microsoft.com/office/drawing/2014/main" id="{2D6A63DD-4074-D838-4068-07132293B5E1}"/>
              </a:ext>
            </a:extLst>
          </p:cNvPr>
          <p:cNvSpPr>
            <a:spLocks noGrp="1" noChangeArrowheads="1"/>
          </p:cNvSpPr>
          <p:nvPr>
            <p:ph type="body" idx="1"/>
          </p:nvPr>
        </p:nvSpPr>
        <p:spPr>
          <a:xfrm>
            <a:off x="152400" y="1219200"/>
            <a:ext cx="8842375" cy="4913313"/>
          </a:xfrm>
        </p:spPr>
        <p:txBody>
          <a:bodyPr/>
          <a:lstStyle/>
          <a:p>
            <a:pPr eaLnBrk="1" hangingPunct="1">
              <a:lnSpc>
                <a:spcPct val="90000"/>
              </a:lnSpc>
              <a:spcBef>
                <a:spcPts val="75"/>
              </a:spcBef>
              <a:spcAft>
                <a:spcPts val="1200"/>
              </a:spcAft>
              <a:buClr>
                <a:schemeClr val="tx2"/>
              </a:buClr>
            </a:pPr>
            <a:r>
              <a:rPr lang="en-US" altLang="en-US" sz="2800" dirty="0">
                <a:ea typeface="ＭＳ Ｐゴシック" panose="020B0600070205080204" pitchFamily="34" charset="-128"/>
              </a:rPr>
              <a:t>Assume environment </a:t>
            </a:r>
          </a:p>
          <a:p>
            <a:pPr eaLnBrk="1" hangingPunct="1">
              <a:lnSpc>
                <a:spcPct val="90000"/>
              </a:lnSpc>
              <a:spcBef>
                <a:spcPts val="75"/>
              </a:spcBef>
              <a:buClrTx/>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 = {x  3…, </a:t>
            </a:r>
          </a:p>
          <a:p>
            <a:pPr eaLnBrk="1" hangingPunct="1">
              <a:lnSpc>
                <a:spcPct val="90000"/>
              </a:lnSpc>
              <a:spcBef>
                <a:spcPts val="75"/>
              </a:spcBef>
              <a:buClrTx/>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&lt;(</a:t>
            </a:r>
            <a:r>
              <a:rPr lang="en-US" altLang="en-US" sz="2800" dirty="0" err="1">
                <a:solidFill>
                  <a:srgbClr val="0000FF"/>
                </a:solidFill>
                <a:ea typeface="ＭＳ Ｐゴシック" panose="020B0600070205080204" pitchFamily="34" charset="-128"/>
                <a:sym typeface="Symbol" pitchFamily="2" charset="2"/>
              </a:rPr>
              <a:t>n,m</a:t>
            </a:r>
            <a:r>
              <a:rPr lang="en-US" altLang="en-US" sz="2800" dirty="0">
                <a:solidFill>
                  <a:srgbClr val="0000FF"/>
                </a:solidFill>
                <a:ea typeface="ＭＳ Ｐゴシック" panose="020B0600070205080204" pitchFamily="34" charset="-128"/>
                <a:sym typeface="Symbol" pitchFamily="2" charset="2"/>
              </a:rPr>
              <a:t>) </a:t>
            </a:r>
            <a:r>
              <a:rPr lang="en-US" altLang="en-US" sz="2800" dirty="0" err="1">
                <a:solidFill>
                  <a:srgbClr val="0000FF"/>
                </a:solidFill>
                <a:ea typeface="ＭＳ Ｐゴシック" panose="020B0600070205080204" pitchFamily="34" charset="-128"/>
                <a:sym typeface="Symbol" pitchFamily="2" charset="2"/>
              </a:rPr>
              <a:t>n+m</a:t>
            </a:r>
            <a:r>
              <a:rPr lang="en-US" altLang="en-US" sz="2800" dirty="0">
                <a:solidFill>
                  <a:srgbClr val="0000FF"/>
                </a:solidFill>
                <a:ea typeface="ＭＳ Ｐゴシック" panose="020B0600070205080204" pitchFamily="34" charset="-128"/>
                <a:sym typeface="Symbol" pitchFamily="2" charset="2"/>
              </a:rPr>
              <a:t>, </a:t>
            </a:r>
            <a:r>
              <a:rPr lang="en-US" altLang="en-US" sz="2800" baseline="-250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&gt;} + </a:t>
            </a:r>
            <a:r>
              <a:rPr lang="en-US" altLang="en-US" sz="2800" baseline="-25000" dirty="0" err="1">
                <a:solidFill>
                  <a:srgbClr val="0000FF"/>
                </a:solidFill>
                <a:ea typeface="ＭＳ Ｐゴシック" panose="020B0600070205080204" pitchFamily="34" charset="-128"/>
                <a:sym typeface="Symbol" pitchFamily="2" charset="2"/>
              </a:rPr>
              <a:t>plus_pair</a:t>
            </a:r>
            <a:endParaRPr lang="en-US" altLang="en-US" sz="2800" dirty="0">
              <a:solidFill>
                <a:srgbClr val="0000FF"/>
              </a:solidFill>
              <a:ea typeface="ＭＳ Ｐゴシック" panose="020B0600070205080204" pitchFamily="34" charset="-128"/>
            </a:endParaRPr>
          </a:p>
          <a:p>
            <a:pPr eaLnBrk="1" hangingPunct="1">
              <a:lnSpc>
                <a:spcPct val="90000"/>
              </a:lnSpc>
              <a:spcBef>
                <a:spcPts val="75"/>
              </a:spcBef>
              <a:spcAft>
                <a:spcPts val="1200"/>
              </a:spcAft>
              <a:buClr>
                <a:schemeClr val="tx2"/>
              </a:buCl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(Eval ((Val 4, Val 3), )), ) =&gt;</a:t>
            </a:r>
          </a:p>
          <a:p>
            <a:pPr eaLnBrk="1" hangingPunct="1">
              <a:lnSpc>
                <a:spcPct val="90000"/>
              </a:lnSpc>
              <a:spcBef>
                <a:spcPts val="75"/>
              </a:spcBef>
              <a:spcAft>
                <a:spcPts val="1200"/>
              </a:spcAft>
              <a:buClr>
                <a:schemeClr val="tx2"/>
              </a:buClr>
            </a:pPr>
            <a:r>
              <a:rPr lang="en-US" altLang="en-US" sz="2800" dirty="0">
                <a:solidFill>
                  <a:srgbClr val="0000FF"/>
                </a:solidFill>
                <a:ea typeface="ＭＳ Ｐゴシック" panose="020B0600070205080204" pitchFamily="34" charset="-128"/>
              </a:rPr>
              <a:t>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(Val (4, 3)), ) =&gt;</a:t>
            </a:r>
          </a:p>
          <a:p>
            <a:pPr eaLnBrk="1" hangingPunct="1">
              <a:lnSpc>
                <a:spcPct val="90000"/>
              </a:lnSpc>
              <a:spcBef>
                <a:spcPts val="75"/>
              </a:spcBef>
              <a:spcAft>
                <a:spcPts val="1200"/>
              </a:spcAft>
              <a:buClr>
                <a:schemeClr val="tx2"/>
              </a:buClr>
            </a:pPr>
            <a:r>
              <a:rPr lang="en-US" altLang="en-US" sz="2800" dirty="0">
                <a:solidFill>
                  <a:srgbClr val="0000FF"/>
                </a:solidFill>
                <a:ea typeface="ＭＳ Ｐゴシック" panose="020B0600070205080204" pitchFamily="34" charset="-128"/>
              </a:rPr>
              <a:t>Eval (Eval (</a:t>
            </a:r>
            <a:r>
              <a:rPr lang="en-US" altLang="en-US" sz="28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 Val (4, 3)), )  =&gt; …</a:t>
            </a:r>
            <a:endParaRPr lang="en-US" altLang="en-US" sz="2800" b="1" dirty="0">
              <a:solidFill>
                <a:srgbClr val="0000FF"/>
              </a:solidFill>
              <a:ea typeface="ＭＳ Ｐゴシック" panose="020B0600070205080204" pitchFamily="34" charset="-128"/>
              <a:sym typeface="Symbol" pitchFamily="2" charset="2"/>
            </a:endParaRPr>
          </a:p>
          <a:p>
            <a:pPr eaLnBrk="1" hangingPunct="1">
              <a:lnSpc>
                <a:spcPct val="90000"/>
              </a:lnSpc>
              <a:spcBef>
                <a:spcPts val="75"/>
              </a:spcBef>
              <a:spcAft>
                <a:spcPts val="1200"/>
              </a:spcAft>
              <a:buClr>
                <a:schemeClr val="tx2"/>
              </a:buClr>
            </a:pPr>
            <a:r>
              <a:rPr lang="en-US" altLang="en-US" sz="2800" dirty="0">
                <a:solidFill>
                  <a:srgbClr val="0000FF"/>
                </a:solidFill>
                <a:ea typeface="ＭＳ Ｐゴシック" panose="020B0600070205080204" pitchFamily="34" charset="-128"/>
                <a:sym typeface="Symbol" pitchFamily="2" charset="2"/>
              </a:rPr>
              <a:t>Eval ((Val&lt;(</a:t>
            </a:r>
            <a:r>
              <a:rPr lang="en-US" altLang="en-US" sz="2800" dirty="0" err="1">
                <a:solidFill>
                  <a:srgbClr val="0000FF"/>
                </a:solidFill>
                <a:ea typeface="ＭＳ Ｐゴシック" panose="020B0600070205080204" pitchFamily="34" charset="-128"/>
                <a:sym typeface="Symbol" pitchFamily="2" charset="2"/>
              </a:rPr>
              <a:t>n,m</a:t>
            </a:r>
            <a:r>
              <a:rPr lang="en-US" altLang="en-US" sz="2800" dirty="0">
                <a:solidFill>
                  <a:srgbClr val="0000FF"/>
                </a:solidFill>
                <a:ea typeface="ＭＳ Ｐゴシック" panose="020B0600070205080204" pitchFamily="34" charset="-128"/>
                <a:sym typeface="Symbol" pitchFamily="2" charset="2"/>
              </a:rPr>
              <a:t>)</a:t>
            </a:r>
            <a:r>
              <a:rPr lang="en-US" altLang="en-US" sz="2800" dirty="0" err="1">
                <a:solidFill>
                  <a:srgbClr val="0000FF"/>
                </a:solidFill>
                <a:ea typeface="ＭＳ Ｐゴシック" panose="020B0600070205080204" pitchFamily="34" charset="-128"/>
                <a:sym typeface="Symbol" pitchFamily="2" charset="2"/>
              </a:rPr>
              <a:t>n+m</a:t>
            </a:r>
            <a:r>
              <a:rPr lang="en-US" altLang="en-US" sz="2800" dirty="0">
                <a:solidFill>
                  <a:srgbClr val="0000FF"/>
                </a:solidFill>
                <a:ea typeface="ＭＳ Ｐゴシック" panose="020B0600070205080204" pitchFamily="34" charset="-128"/>
                <a:sym typeface="Symbol" pitchFamily="2" charset="2"/>
              </a:rPr>
              <a:t>, </a:t>
            </a:r>
            <a:r>
              <a:rPr lang="en-US" altLang="en-US" sz="2800" baseline="-250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&gt;)(Val(4,3)) , )=&gt;</a:t>
            </a:r>
          </a:p>
          <a:p>
            <a:pPr eaLnBrk="1" hangingPunct="1">
              <a:lnSpc>
                <a:spcPct val="90000"/>
              </a:lnSpc>
              <a:spcBef>
                <a:spcPts val="75"/>
              </a:spcBef>
              <a:spcAft>
                <a:spcPts val="1200"/>
              </a:spcAft>
            </a:pPr>
            <a:r>
              <a:rPr lang="en-US" altLang="en-US" sz="2800" dirty="0">
                <a:solidFill>
                  <a:srgbClr val="0000FF"/>
                </a:solidFill>
                <a:ea typeface="ＭＳ Ｐゴシック" panose="020B0600070205080204" pitchFamily="34" charset="-128"/>
                <a:sym typeface="Symbol" pitchFamily="2" charset="2"/>
              </a:rPr>
              <a:t>Eval (n + m, {n -&gt; 4, m -&gt; 3} + </a:t>
            </a:r>
            <a:r>
              <a:rPr lang="en-US" altLang="en-US" sz="2800" baseline="-250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=&gt;</a:t>
            </a:r>
          </a:p>
          <a:p>
            <a:pPr eaLnBrk="1" hangingPunct="1">
              <a:lnSpc>
                <a:spcPct val="90000"/>
              </a:lnSpc>
              <a:spcBef>
                <a:spcPts val="75"/>
              </a:spcBef>
              <a:spcAft>
                <a:spcPts val="1200"/>
              </a:spcAft>
            </a:pPr>
            <a:r>
              <a:rPr lang="en-US" altLang="en-US" sz="2800" dirty="0">
                <a:solidFill>
                  <a:srgbClr val="0000FF"/>
                </a:solidFill>
                <a:ea typeface="ＭＳ Ｐゴシック" panose="020B0600070205080204" pitchFamily="34" charset="-128"/>
                <a:sym typeface="Symbol" pitchFamily="2" charset="2"/>
              </a:rPr>
              <a:t>Eval (4 + 3, {n -&gt; 4, m -&gt; 3} + </a:t>
            </a:r>
            <a:r>
              <a:rPr lang="en-US" altLang="en-US" sz="2800" baseline="-25000" dirty="0" err="1">
                <a:solidFill>
                  <a:srgbClr val="0000FF"/>
                </a:solidFill>
                <a:ea typeface="ＭＳ Ｐゴシック" panose="020B0600070205080204" pitchFamily="34" charset="-128"/>
                <a:sym typeface="Symbol" pitchFamily="2" charset="2"/>
              </a:rPr>
              <a:t>plus_pair</a:t>
            </a:r>
            <a:r>
              <a:rPr lang="en-US" altLang="en-US" sz="2800" dirty="0">
                <a:solidFill>
                  <a:srgbClr val="0000FF"/>
                </a:solidFill>
                <a:ea typeface="ＭＳ Ｐゴシック" panose="020B0600070205080204" pitchFamily="34" charset="-128"/>
                <a:sym typeface="Symbol" pitchFamily="2" charset="2"/>
              </a:rPr>
              <a:t>) =&gt; 7</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A0CFC643-7919-3836-0153-9EE601FC3B5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3E53F59-1501-7D47-B4CC-D90692BD13AC}" type="datetime1">
              <a:rPr lang="en-US" altLang="en-US" sz="1400" smtClean="0"/>
              <a:pPr>
                <a:spcBef>
                  <a:spcPct val="0"/>
                </a:spcBef>
                <a:buClrTx/>
                <a:buSzTx/>
                <a:buFontTx/>
                <a:buNone/>
              </a:pPr>
              <a:t>9/1/26</a:t>
            </a:fld>
            <a:endParaRPr lang="en-US" altLang="en-US" sz="1400"/>
          </a:p>
        </p:txBody>
      </p:sp>
      <p:sp>
        <p:nvSpPr>
          <p:cNvPr id="19458" name="Slide Number Placeholder 5">
            <a:extLst>
              <a:ext uri="{FF2B5EF4-FFF2-40B4-BE49-F238E27FC236}">
                <a16:creationId xmlns:a16="http://schemas.microsoft.com/office/drawing/2014/main" id="{6D243DBC-807E-D296-9194-DDE8D069D56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8FD18B2-9DB6-DF4E-A433-C464E21AF1F8}" type="slidenum">
              <a:rPr lang="en-US" altLang="en-US" sz="1400" smtClean="0"/>
              <a:pPr>
                <a:spcBef>
                  <a:spcPct val="0"/>
                </a:spcBef>
                <a:buClrTx/>
                <a:buSzTx/>
                <a:buFontTx/>
                <a:buNone/>
              </a:pPr>
              <a:t>5</a:t>
            </a:fld>
            <a:endParaRPr lang="en-US" altLang="en-US" sz="1400"/>
          </a:p>
        </p:txBody>
      </p:sp>
      <p:sp>
        <p:nvSpPr>
          <p:cNvPr id="19459" name="Rectangle 4">
            <a:extLst>
              <a:ext uri="{FF2B5EF4-FFF2-40B4-BE49-F238E27FC236}">
                <a16:creationId xmlns:a16="http://schemas.microsoft.com/office/drawing/2014/main" id="{0741EDC7-9566-395D-F52F-A2420034C16E}"/>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Partial application of functions, 2</a:t>
            </a:r>
          </a:p>
        </p:txBody>
      </p:sp>
      <p:sp>
        <p:nvSpPr>
          <p:cNvPr id="19460" name="Rectangle 5">
            <a:extLst>
              <a:ext uri="{FF2B5EF4-FFF2-40B4-BE49-F238E27FC236}">
                <a16:creationId xmlns:a16="http://schemas.microsoft.com/office/drawing/2014/main" id="{C51F68E8-3A0A-4658-52A1-99F24ED94AF7}"/>
              </a:ext>
            </a:extLst>
          </p:cNvPr>
          <p:cNvSpPr>
            <a:spLocks noGrp="1" noChangeArrowheads="1"/>
          </p:cNvSpPr>
          <p:nvPr>
            <p:ph type="body" idx="1"/>
          </p:nvPr>
        </p:nvSpPr>
        <p:spPr>
          <a:xfrm>
            <a:off x="304800" y="1219200"/>
            <a:ext cx="8650288" cy="5334000"/>
          </a:xfrm>
        </p:spPr>
        <p:txBody>
          <a:bodyPr/>
          <a:lstStyle/>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x y z = x + y + z;;</a:t>
            </a:r>
          </a:p>
          <a:p>
            <a:pPr eaLnBrk="1" hangingPunct="1">
              <a:buFont typeface="Wingdings" pitchFamily="2" charset="2"/>
              <a:buNone/>
            </a:pPr>
            <a:endParaRPr lang="en-US" altLang="en-US" dirty="0">
              <a:ea typeface="ＭＳ Ｐゴシック" panose="020B0600070205080204" pitchFamily="34" charset="-128"/>
            </a:endParaRP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h =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5 4;;</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h : int -&gt; int = &lt;fun&gt;</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h 3;;</a:t>
            </a:r>
          </a:p>
          <a:p>
            <a:pPr eaLnBrk="1" hangingPunct="1">
              <a:buFont typeface="Wingdings" pitchFamily="2" charset="2"/>
              <a:buNone/>
            </a:pPr>
            <a:r>
              <a:rPr lang="en-US" altLang="en-US" dirty="0">
                <a:ea typeface="ＭＳ Ｐゴシック" panose="020B0600070205080204" pitchFamily="34" charset="-128"/>
              </a:rPr>
              <a:t>- : int = 12</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h 7;;</a:t>
            </a:r>
          </a:p>
          <a:p>
            <a:pPr eaLnBrk="1" hangingPunct="1">
              <a:buFontTx/>
              <a:buChar char="-"/>
            </a:pPr>
            <a:r>
              <a:rPr lang="en-US" altLang="en-US" dirty="0">
                <a:ea typeface="ＭＳ Ｐゴシック" panose="020B0600070205080204" pitchFamily="34" charset="-128"/>
              </a:rPr>
              <a:t>: int = 16</a:t>
            </a:r>
          </a:p>
          <a:p>
            <a:pPr eaLnBrk="1" hangingPunct="1">
              <a:buFontTx/>
              <a:buChar char="-"/>
            </a:pPr>
            <a:r>
              <a:rPr lang="en-US" altLang="en-US" dirty="0">
                <a:ea typeface="ＭＳ Ｐゴシック" panose="020B0600070205080204" pitchFamily="34" charset="-128"/>
              </a:rPr>
              <a:t>Partial application also called </a:t>
            </a:r>
            <a:r>
              <a:rPr lang="en-US" altLang="en-US" i="1" dirty="0">
                <a:ea typeface="ＭＳ Ｐゴシック" panose="020B0600070205080204" pitchFamily="34" charset="-128"/>
              </a:rPr>
              <a:t>sectioning</a:t>
            </a:r>
          </a:p>
          <a:p>
            <a:pPr eaLnBrk="1" hangingPunct="1">
              <a:buFontTx/>
              <a:buChar char="-"/>
            </a:pPr>
            <a:endParaRPr lang="en-US" altLang="en-US" dirty="0">
              <a:ea typeface="ＭＳ Ｐゴシック" panose="020B0600070205080204" pitchFamily="34" charset="-128"/>
            </a:endParaRPr>
          </a:p>
        </p:txBody>
      </p:sp>
      <p:sp>
        <p:nvSpPr>
          <p:cNvPr id="19461" name="Rectangle 9" descr="Red box for emphasis around code from a previous slide.">
            <a:extLst>
              <a:ext uri="{FF2B5EF4-FFF2-40B4-BE49-F238E27FC236}">
                <a16:creationId xmlns:a16="http://schemas.microsoft.com/office/drawing/2014/main" id="{35D93966-69C4-6293-CA5F-E8F03D61C93C}"/>
              </a:ext>
            </a:extLst>
          </p:cNvPr>
          <p:cNvSpPr>
            <a:spLocks noChangeArrowheads="1"/>
          </p:cNvSpPr>
          <p:nvPr/>
        </p:nvSpPr>
        <p:spPr bwMode="auto">
          <a:xfrm>
            <a:off x="533400" y="1219200"/>
            <a:ext cx="6248400" cy="6096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ctr">
              <a:spcBef>
                <a:spcPct val="0"/>
              </a:spcBef>
              <a:buClrTx/>
              <a:buSzTx/>
              <a:buFontTx/>
              <a:buNone/>
            </a:pPr>
            <a:endParaRPr lang="en-US" altLang="en-US" sz="2800">
              <a:latin typeface="Arial" panose="020B0604020202020204" pitchFamily="34" charset="0"/>
            </a:endParaRPr>
          </a:p>
        </p:txBody>
      </p:sp>
      <p:sp>
        <p:nvSpPr>
          <p:cNvPr id="19462" name="Rectangle 4" descr="Red box for emphasis of terminology">
            <a:extLst>
              <a:ext uri="{FF2B5EF4-FFF2-40B4-BE49-F238E27FC236}">
                <a16:creationId xmlns:a16="http://schemas.microsoft.com/office/drawing/2014/main" id="{DCED8CBC-6EA8-2480-41D5-D0E1122E2DD7}"/>
              </a:ext>
            </a:extLst>
          </p:cNvPr>
          <p:cNvSpPr>
            <a:spLocks noChangeArrowheads="1"/>
          </p:cNvSpPr>
          <p:nvPr/>
        </p:nvSpPr>
        <p:spPr bwMode="auto">
          <a:xfrm>
            <a:off x="304800" y="5943600"/>
            <a:ext cx="7772400" cy="5334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14925609-DE01-ED7C-9642-7F5CA2D0D936}"/>
              </a:ext>
            </a:extLst>
          </p:cNvPr>
          <p:cNvSpPr>
            <a:spLocks noGrp="1" noChangeArrowheads="1"/>
          </p:cNvSpPr>
          <p:nvPr>
            <p:ph type="title"/>
          </p:nvPr>
        </p:nvSpPr>
        <p:spPr/>
        <p:txBody>
          <a:bodyPr/>
          <a:lstStyle/>
          <a:p>
            <a:r>
              <a:rPr lang="en-US" altLang="en-US" dirty="0">
                <a:ea typeface="ＭＳ Ｐゴシック" panose="020B0600070205080204" pitchFamily="34" charset="-128"/>
              </a:rPr>
              <a:t>Closure question (1)</a:t>
            </a:r>
          </a:p>
        </p:txBody>
      </p:sp>
      <p:sp>
        <p:nvSpPr>
          <p:cNvPr id="65538" name="Content Placeholder 2">
            <a:extLst>
              <a:ext uri="{FF2B5EF4-FFF2-40B4-BE49-F238E27FC236}">
                <a16:creationId xmlns:a16="http://schemas.microsoft.com/office/drawing/2014/main" id="{5D2338DF-104C-B008-1C2F-80261B58D4A5}"/>
              </a:ext>
            </a:extLst>
          </p:cNvPr>
          <p:cNvSpPr>
            <a:spLocks noGrp="1" noChangeArrowheads="1"/>
          </p:cNvSpPr>
          <p:nvPr>
            <p:ph idx="1"/>
          </p:nvPr>
        </p:nvSpPr>
        <p:spPr/>
        <p:txBody>
          <a:bodyPr/>
          <a:lstStyle/>
          <a:p>
            <a:r>
              <a:rPr lang="en-US" altLang="en-US">
                <a:ea typeface="ＭＳ Ｐゴシック" panose="020B0600070205080204" pitchFamily="34" charset="-128"/>
              </a:rPr>
              <a:t>If we start in an empty environment, and we execute:</a:t>
            </a:r>
          </a:p>
          <a:p>
            <a:pPr>
              <a:buFont typeface="Wingdings" pitchFamily="2" charset="2"/>
              <a:buNone/>
            </a:pPr>
            <a:r>
              <a:rPr lang="en-US" altLang="en-US">
                <a:solidFill>
                  <a:srgbClr val="660066"/>
                </a:solidFill>
                <a:ea typeface="ＭＳ Ｐゴシック" panose="020B0600070205080204" pitchFamily="34" charset="-128"/>
              </a:rPr>
              <a:t> </a:t>
            </a:r>
            <a:r>
              <a:rPr lang="en-US" altLang="en-US">
                <a:solidFill>
                  <a:srgbClr val="FF0000"/>
                </a:solidFill>
                <a:ea typeface="ＭＳ Ｐゴシック" panose="020B0600070205080204" pitchFamily="34" charset="-128"/>
              </a:rPr>
              <a:t>let f = fun n -&gt; n + 5;;</a:t>
            </a:r>
          </a:p>
          <a:p>
            <a:pPr>
              <a:buFont typeface="Wingdings" pitchFamily="2" charset="2"/>
              <a:buNone/>
            </a:pPr>
            <a:r>
              <a:rPr lang="en-US" altLang="en-US">
                <a:ea typeface="ＭＳ Ｐゴシック" panose="020B0600070205080204" pitchFamily="34" charset="-128"/>
              </a:rPr>
              <a:t> (* 0 *)</a:t>
            </a:r>
            <a:endParaRPr lang="en-US" altLang="en-US">
              <a:solidFill>
                <a:srgbClr val="0000FF"/>
              </a:solidFill>
              <a:ea typeface="ＭＳ Ｐゴシック" panose="020B0600070205080204" pitchFamily="34" charset="-128"/>
            </a:endParaRPr>
          </a:p>
          <a:p>
            <a:pPr>
              <a:buFont typeface="Wingdings" pitchFamily="2" charset="2"/>
              <a:buNone/>
            </a:pPr>
            <a:r>
              <a:rPr lang="en-US" altLang="en-US">
                <a:ea typeface="ＭＳ Ｐゴシック" panose="020B0600070205080204" pitchFamily="34" charset="-128"/>
              </a:rPr>
              <a:t> </a:t>
            </a:r>
            <a:r>
              <a:rPr lang="en-US" altLang="en-US">
                <a:solidFill>
                  <a:srgbClr val="FF0000"/>
                </a:solidFill>
                <a:ea typeface="ＭＳ Ｐゴシック" panose="020B0600070205080204" pitchFamily="34" charset="-128"/>
              </a:rPr>
              <a:t>let pair_map g (n,m) = (g n, g m);;</a:t>
            </a:r>
          </a:p>
          <a:p>
            <a:pPr>
              <a:buFont typeface="Wingdings" pitchFamily="2" charset="2"/>
              <a:buNone/>
            </a:pPr>
            <a:r>
              <a:rPr lang="en-US" altLang="en-US">
                <a:solidFill>
                  <a:srgbClr val="FF0000"/>
                </a:solidFill>
                <a:ea typeface="ＭＳ Ｐゴシック" panose="020B0600070205080204" pitchFamily="34" charset="-128"/>
              </a:rPr>
              <a:t> let f = pair_map f;;</a:t>
            </a:r>
          </a:p>
          <a:p>
            <a:pPr>
              <a:buFont typeface="Wingdings" pitchFamily="2" charset="2"/>
              <a:buNone/>
            </a:pPr>
            <a:r>
              <a:rPr lang="en-US" altLang="en-US">
                <a:solidFill>
                  <a:srgbClr val="FF0000"/>
                </a:solidFill>
                <a:ea typeface="ＭＳ Ｐゴシック" panose="020B0600070205080204" pitchFamily="34" charset="-128"/>
              </a:rPr>
              <a:t> let a = f (4,6);;</a:t>
            </a:r>
          </a:p>
          <a:p>
            <a:pPr>
              <a:buFont typeface="Wingdings" pitchFamily="2" charset="2"/>
              <a:buNone/>
            </a:pPr>
            <a:r>
              <a:rPr lang="en-US" altLang="en-US">
                <a:ea typeface="ＭＳ Ｐゴシック" panose="020B0600070205080204" pitchFamily="34" charset="-128"/>
              </a:rPr>
              <a:t>What is the environment at (* 0 *)?</a:t>
            </a:r>
          </a:p>
        </p:txBody>
      </p:sp>
      <p:sp>
        <p:nvSpPr>
          <p:cNvPr id="65539" name="Date Placeholder 3">
            <a:extLst>
              <a:ext uri="{FF2B5EF4-FFF2-40B4-BE49-F238E27FC236}">
                <a16:creationId xmlns:a16="http://schemas.microsoft.com/office/drawing/2014/main" id="{93C4ABB4-A1FF-6EB1-971B-EFF9D77DD53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5EF8333-113E-2F49-B4A7-9568E9404936}" type="datetime1">
              <a:rPr lang="en-US" altLang="en-US" sz="1400" smtClean="0"/>
              <a:pPr>
                <a:spcBef>
                  <a:spcPct val="0"/>
                </a:spcBef>
                <a:buClrTx/>
                <a:buSzTx/>
                <a:buFontTx/>
                <a:buNone/>
              </a:pPr>
              <a:t>9/1/26</a:t>
            </a:fld>
            <a:endParaRPr lang="en-US" altLang="en-US" sz="1400"/>
          </a:p>
        </p:txBody>
      </p:sp>
      <p:sp>
        <p:nvSpPr>
          <p:cNvPr id="65540" name="Slide Number Placeholder 4">
            <a:extLst>
              <a:ext uri="{FF2B5EF4-FFF2-40B4-BE49-F238E27FC236}">
                <a16:creationId xmlns:a16="http://schemas.microsoft.com/office/drawing/2014/main" id="{C716092F-6A4D-5168-F0B8-6CDC117C41B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420FD5E-2EAC-9F42-AAE4-6B2EAFA7D99C}" type="slidenum">
              <a:rPr lang="en-US" altLang="en-US" sz="1400" smtClean="0"/>
              <a:pPr>
                <a:spcBef>
                  <a:spcPct val="0"/>
                </a:spcBef>
                <a:buClrTx/>
                <a:buSzTx/>
                <a:buFontTx/>
                <a:buNone/>
              </a:pPr>
              <a:t>50</a:t>
            </a:fld>
            <a:endParaRPr lang="en-US" altLang="en-US" sz="1400"/>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65B3810A-81F9-EA01-5A00-D09D65939974}"/>
              </a:ext>
            </a:extLst>
          </p:cNvPr>
          <p:cNvSpPr>
            <a:spLocks noGrp="1" noChangeArrowheads="1"/>
          </p:cNvSpPr>
          <p:nvPr>
            <p:ph type="title"/>
          </p:nvPr>
        </p:nvSpPr>
        <p:spPr/>
        <p:txBody>
          <a:bodyPr/>
          <a:lstStyle/>
          <a:p>
            <a:r>
              <a:rPr lang="en-US" altLang="en-US" dirty="0">
                <a:ea typeface="ＭＳ Ｐゴシック" panose="020B0600070205080204" pitchFamily="34" charset="-128"/>
              </a:rPr>
              <a:t>Answer (1)</a:t>
            </a:r>
          </a:p>
        </p:txBody>
      </p:sp>
      <p:sp>
        <p:nvSpPr>
          <p:cNvPr id="3" name="Content Placeholder 2">
            <a:extLst>
              <a:ext uri="{FF2B5EF4-FFF2-40B4-BE49-F238E27FC236}">
                <a16:creationId xmlns:a16="http://schemas.microsoft.com/office/drawing/2014/main" id="{5498BB53-AF16-9AD8-C3D6-B0A4992BDE35}"/>
              </a:ext>
            </a:extLst>
          </p:cNvPr>
          <p:cNvSpPr>
            <a:spLocks noGrp="1"/>
          </p:cNvSpPr>
          <p:nvPr>
            <p:ph idx="1"/>
          </p:nvPr>
        </p:nvSpPr>
        <p:spPr/>
        <p:txBody>
          <a:bodyPr/>
          <a:lstStyle/>
          <a:p>
            <a:pPr marL="0" indent="0">
              <a:buFont typeface="Wingdings" charset="0"/>
              <a:buNone/>
              <a:defRPr/>
            </a:pPr>
            <a:r>
              <a:rPr lang="en-US" dirty="0">
                <a:solidFill>
                  <a:srgbClr val="FF0000"/>
                </a:solidFill>
                <a:ea typeface="ＭＳ Ｐゴシック" charset="0"/>
                <a:cs typeface="ＭＳ Ｐゴシック" charset="0"/>
              </a:rPr>
              <a:t>let f = fun n -&gt; n + 5;;</a:t>
            </a:r>
          </a:p>
          <a:p>
            <a:pPr marL="0" indent="0">
              <a:buFont typeface="Wingdings" charset="0"/>
              <a:buNone/>
              <a:defRPr/>
            </a:pPr>
            <a:endParaRPr lang="en-US" dirty="0">
              <a:solidFill>
                <a:srgbClr val="0000FF"/>
              </a:solidFill>
              <a:ea typeface="ＭＳ Ｐゴシック" charset="0"/>
              <a:cs typeface="ＭＳ Ｐゴシック" charset="0"/>
              <a:sym typeface="Symbol" charset="0"/>
            </a:endParaRPr>
          </a:p>
          <a:p>
            <a:pPr marL="0" indent="0">
              <a:buFont typeface="Wingdings" charset="0"/>
              <a:buNone/>
              <a:defRPr/>
            </a:pPr>
            <a:r>
              <a:rPr lang="en-US" dirty="0">
                <a:solidFill>
                  <a:srgbClr val="0000FF"/>
                </a:solidFill>
                <a:ea typeface="ＭＳ Ｐゴシック" charset="0"/>
                <a:cs typeface="ＭＳ Ｐゴシック" charset="0"/>
                <a:sym typeface="Symbol" charset="0"/>
              </a:rPr>
              <a:t></a:t>
            </a:r>
            <a:r>
              <a:rPr lang="en-US" baseline="-25000" dirty="0">
                <a:solidFill>
                  <a:srgbClr val="0000FF"/>
                </a:solidFill>
                <a:ea typeface="ＭＳ Ｐゴシック" charset="0"/>
                <a:cs typeface="ＭＳ Ｐゴシック" charset="0"/>
                <a:sym typeface="Symbol" charset="0"/>
              </a:rPr>
              <a:t>0</a:t>
            </a:r>
            <a:r>
              <a:rPr lang="en-US" dirty="0">
                <a:solidFill>
                  <a:srgbClr val="0000FF"/>
                </a:solidFill>
                <a:ea typeface="ＭＳ Ｐゴシック" charset="0"/>
                <a:cs typeface="ＭＳ Ｐゴシック" charset="0"/>
                <a:sym typeface="Symbol" charset="0"/>
              </a:rPr>
              <a:t> = {</a:t>
            </a:r>
            <a:r>
              <a:rPr lang="en-US" dirty="0">
                <a:solidFill>
                  <a:srgbClr val="0000FF"/>
                </a:solidFill>
                <a:ea typeface="ＭＳ Ｐゴシック" charset="0"/>
                <a:cs typeface="ＭＳ Ｐゴシック" charset="0"/>
              </a:rPr>
              <a:t>f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&lt;n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n + 5, { }&gt;}</a:t>
            </a:r>
          </a:p>
          <a:p>
            <a:pPr>
              <a:buFont typeface="Wingdings" charset="0"/>
              <a:buChar char="n"/>
              <a:defRPr/>
            </a:pPr>
            <a:endParaRPr lang="en-US" dirty="0"/>
          </a:p>
        </p:txBody>
      </p:sp>
      <p:sp>
        <p:nvSpPr>
          <p:cNvPr id="67587" name="Date Placeholder 3">
            <a:extLst>
              <a:ext uri="{FF2B5EF4-FFF2-40B4-BE49-F238E27FC236}">
                <a16:creationId xmlns:a16="http://schemas.microsoft.com/office/drawing/2014/main" id="{E667F74B-CA05-DAFF-3615-216F82583DA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0DA4BAB-9942-1440-BC15-7154D57E16E4}" type="datetime1">
              <a:rPr lang="en-US" altLang="en-US" sz="1400" smtClean="0"/>
              <a:pPr>
                <a:spcBef>
                  <a:spcPct val="0"/>
                </a:spcBef>
                <a:buClrTx/>
                <a:buSzTx/>
                <a:buFontTx/>
                <a:buNone/>
              </a:pPr>
              <a:t>9/1/26</a:t>
            </a:fld>
            <a:endParaRPr lang="en-US" altLang="en-US" sz="1400"/>
          </a:p>
        </p:txBody>
      </p:sp>
      <p:sp>
        <p:nvSpPr>
          <p:cNvPr id="67588" name="Slide Number Placeholder 4">
            <a:extLst>
              <a:ext uri="{FF2B5EF4-FFF2-40B4-BE49-F238E27FC236}">
                <a16:creationId xmlns:a16="http://schemas.microsoft.com/office/drawing/2014/main" id="{DA652AC8-D951-8BDB-D25B-FD1EF531F4F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7C35E19-BE82-BE4B-B6F2-E39760A4231A}" type="slidenum">
              <a:rPr lang="en-US" altLang="en-US" sz="1400" smtClean="0"/>
              <a:pPr>
                <a:spcBef>
                  <a:spcPct val="0"/>
                </a:spcBef>
                <a:buClrTx/>
                <a:buSzTx/>
                <a:buFontTx/>
                <a:buNone/>
              </a:pPr>
              <a:t>51</a:t>
            </a:fld>
            <a:endParaRPr lang="en-US" altLang="en-US" sz="1400"/>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3B644919-F274-6A5D-C8E0-5B10BCDDDA0A}"/>
              </a:ext>
            </a:extLst>
          </p:cNvPr>
          <p:cNvSpPr>
            <a:spLocks noGrp="1" noChangeArrowheads="1"/>
          </p:cNvSpPr>
          <p:nvPr>
            <p:ph type="title"/>
          </p:nvPr>
        </p:nvSpPr>
        <p:spPr/>
        <p:txBody>
          <a:bodyPr/>
          <a:lstStyle/>
          <a:p>
            <a:r>
              <a:rPr lang="en-US" altLang="en-US" dirty="0">
                <a:ea typeface="ＭＳ Ｐゴシック" panose="020B0600070205080204" pitchFamily="34" charset="-128"/>
              </a:rPr>
              <a:t>Closure question (2)</a:t>
            </a:r>
          </a:p>
        </p:txBody>
      </p:sp>
      <p:sp>
        <p:nvSpPr>
          <p:cNvPr id="68610" name="Content Placeholder 2">
            <a:extLst>
              <a:ext uri="{FF2B5EF4-FFF2-40B4-BE49-F238E27FC236}">
                <a16:creationId xmlns:a16="http://schemas.microsoft.com/office/drawing/2014/main" id="{C880A173-03FF-3792-9C5E-E695CD9B2B6C}"/>
              </a:ext>
            </a:extLst>
          </p:cNvPr>
          <p:cNvSpPr>
            <a:spLocks noGrp="1" noChangeArrowheads="1"/>
          </p:cNvSpPr>
          <p:nvPr>
            <p:ph idx="1"/>
          </p:nvPr>
        </p:nvSpPr>
        <p:spPr/>
        <p:txBody>
          <a:bodyPr/>
          <a:lstStyle/>
          <a:p>
            <a:r>
              <a:rPr lang="en-US" altLang="en-US">
                <a:ea typeface="ＭＳ Ｐゴシック" panose="020B0600070205080204" pitchFamily="34" charset="-128"/>
              </a:rPr>
              <a:t>If we start in an empty environment, and we execute:</a:t>
            </a:r>
          </a:p>
          <a:p>
            <a:pPr>
              <a:buFont typeface="Wingdings" pitchFamily="2" charset="2"/>
              <a:buNone/>
            </a:pPr>
            <a:r>
              <a:rPr lang="en-US" altLang="en-US">
                <a:ea typeface="ＭＳ Ｐゴシック" panose="020B0600070205080204" pitchFamily="34" charset="-128"/>
              </a:rPr>
              <a:t> </a:t>
            </a:r>
            <a:r>
              <a:rPr lang="en-US" altLang="en-US">
                <a:solidFill>
                  <a:srgbClr val="FF0000"/>
                </a:solidFill>
                <a:ea typeface="ＭＳ Ｐゴシック" panose="020B0600070205080204" pitchFamily="34" charset="-128"/>
              </a:rPr>
              <a:t>let f = fun =&gt; n + 5;;</a:t>
            </a:r>
          </a:p>
          <a:p>
            <a:pPr>
              <a:buFont typeface="Wingdings" pitchFamily="2" charset="2"/>
              <a:buNone/>
            </a:pPr>
            <a:r>
              <a:rPr lang="en-US" altLang="en-US">
                <a:solidFill>
                  <a:srgbClr val="FF0000"/>
                </a:solidFill>
                <a:ea typeface="ＭＳ Ｐゴシック" panose="020B0600070205080204" pitchFamily="34" charset="-128"/>
              </a:rPr>
              <a:t> let pair_map g (n,m) = (g n, g m);;</a:t>
            </a:r>
          </a:p>
          <a:p>
            <a:pPr>
              <a:buFont typeface="Wingdings" pitchFamily="2" charset="2"/>
              <a:buNone/>
            </a:pPr>
            <a:r>
              <a:rPr lang="en-US" altLang="en-US">
                <a:ea typeface="ＭＳ Ｐゴシック" panose="020B0600070205080204" pitchFamily="34" charset="-128"/>
              </a:rPr>
              <a:t> (* 1 *)</a:t>
            </a:r>
          </a:p>
          <a:p>
            <a:pPr>
              <a:buFont typeface="Wingdings" pitchFamily="2" charset="2"/>
              <a:buNone/>
            </a:pPr>
            <a:r>
              <a:rPr lang="en-US" altLang="en-US">
                <a:ea typeface="ＭＳ Ｐゴシック" panose="020B0600070205080204" pitchFamily="34" charset="-128"/>
              </a:rPr>
              <a:t> </a:t>
            </a:r>
            <a:r>
              <a:rPr lang="en-US" altLang="en-US">
                <a:solidFill>
                  <a:srgbClr val="FF0000"/>
                </a:solidFill>
                <a:ea typeface="ＭＳ Ｐゴシック" panose="020B0600070205080204" pitchFamily="34" charset="-128"/>
              </a:rPr>
              <a:t>let f = pair_map f;;</a:t>
            </a:r>
          </a:p>
          <a:p>
            <a:pPr>
              <a:buFont typeface="Wingdings" pitchFamily="2" charset="2"/>
              <a:buNone/>
            </a:pPr>
            <a:r>
              <a:rPr lang="en-US" altLang="en-US">
                <a:solidFill>
                  <a:srgbClr val="FF0000"/>
                </a:solidFill>
                <a:ea typeface="ＭＳ Ｐゴシック" panose="020B0600070205080204" pitchFamily="34" charset="-128"/>
              </a:rPr>
              <a:t> let a = f (4,6);;</a:t>
            </a:r>
          </a:p>
          <a:p>
            <a:pPr>
              <a:buFont typeface="Wingdings" pitchFamily="2" charset="2"/>
              <a:buNone/>
            </a:pPr>
            <a:r>
              <a:rPr lang="en-US" altLang="en-US">
                <a:ea typeface="ＭＳ Ｐゴシック" panose="020B0600070205080204" pitchFamily="34" charset="-128"/>
              </a:rPr>
              <a:t>What is the environment at (* 1 *)?</a:t>
            </a:r>
          </a:p>
        </p:txBody>
      </p:sp>
      <p:sp>
        <p:nvSpPr>
          <p:cNvPr id="68611" name="Date Placeholder 3">
            <a:extLst>
              <a:ext uri="{FF2B5EF4-FFF2-40B4-BE49-F238E27FC236}">
                <a16:creationId xmlns:a16="http://schemas.microsoft.com/office/drawing/2014/main" id="{62E30949-172D-FD29-616B-8E3D39B22CE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99116B2-782E-7B45-8DA6-E112456F6F0E}" type="datetime1">
              <a:rPr lang="en-US" altLang="en-US" sz="1400" smtClean="0"/>
              <a:pPr>
                <a:spcBef>
                  <a:spcPct val="0"/>
                </a:spcBef>
                <a:buClrTx/>
                <a:buSzTx/>
                <a:buFontTx/>
                <a:buNone/>
              </a:pPr>
              <a:t>9/1/26</a:t>
            </a:fld>
            <a:endParaRPr lang="en-US" altLang="en-US" sz="1400"/>
          </a:p>
        </p:txBody>
      </p:sp>
      <p:sp>
        <p:nvSpPr>
          <p:cNvPr id="68612" name="Slide Number Placeholder 4">
            <a:extLst>
              <a:ext uri="{FF2B5EF4-FFF2-40B4-BE49-F238E27FC236}">
                <a16:creationId xmlns:a16="http://schemas.microsoft.com/office/drawing/2014/main" id="{0DB0484C-C780-6517-4C0F-BD6B017AD4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4D44D4D-2F3E-DC4D-A3F8-115740EFC068}" type="slidenum">
              <a:rPr lang="en-US" altLang="en-US" sz="1400" smtClean="0"/>
              <a:pPr>
                <a:spcBef>
                  <a:spcPct val="0"/>
                </a:spcBef>
                <a:buClrTx/>
                <a:buSzTx/>
                <a:buFontTx/>
                <a:buNone/>
              </a:pPr>
              <a:t>52</a:t>
            </a:fld>
            <a:endParaRPr lang="en-US" altLang="en-US" sz="1400"/>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1E24F6CC-FA07-CA69-6B7E-A4D63EBEC563}"/>
              </a:ext>
            </a:extLst>
          </p:cNvPr>
          <p:cNvSpPr>
            <a:spLocks noGrp="1" noChangeArrowheads="1"/>
          </p:cNvSpPr>
          <p:nvPr>
            <p:ph type="title"/>
          </p:nvPr>
        </p:nvSpPr>
        <p:spPr/>
        <p:txBody>
          <a:bodyPr/>
          <a:lstStyle/>
          <a:p>
            <a:r>
              <a:rPr lang="en-US" altLang="en-US" dirty="0">
                <a:ea typeface="ＭＳ Ｐゴシック" panose="020B0600070205080204" pitchFamily="34" charset="-128"/>
              </a:rPr>
              <a:t>Answer (2)</a:t>
            </a:r>
          </a:p>
        </p:txBody>
      </p:sp>
      <p:sp>
        <p:nvSpPr>
          <p:cNvPr id="3" name="Content Placeholder 2">
            <a:extLst>
              <a:ext uri="{FF2B5EF4-FFF2-40B4-BE49-F238E27FC236}">
                <a16:creationId xmlns:a16="http://schemas.microsoft.com/office/drawing/2014/main" id="{B3B267A6-61A0-E6BA-D94D-2FF6DAC89C80}"/>
              </a:ext>
            </a:extLst>
          </p:cNvPr>
          <p:cNvSpPr>
            <a:spLocks noGrp="1"/>
          </p:cNvSpPr>
          <p:nvPr>
            <p:ph idx="1"/>
          </p:nvPr>
        </p:nvSpPr>
        <p:spPr/>
        <p:txBody>
          <a:bodyPr/>
          <a:lstStyle/>
          <a:p>
            <a:pPr marL="0" indent="0">
              <a:buFont typeface="Wingdings" charset="0"/>
              <a:buNone/>
              <a:defRPr/>
            </a:pPr>
            <a:r>
              <a:rPr lang="en-US" dirty="0">
                <a:solidFill>
                  <a:srgbClr val="0000FF"/>
                </a:solidFill>
                <a:ea typeface="ＭＳ Ｐゴシック" charset="0"/>
                <a:cs typeface="ＭＳ Ｐゴシック" charset="0"/>
                <a:sym typeface="Symbol" charset="0"/>
              </a:rPr>
              <a:t></a:t>
            </a:r>
            <a:r>
              <a:rPr lang="en-US" baseline="-25000" dirty="0">
                <a:solidFill>
                  <a:srgbClr val="0000FF"/>
                </a:solidFill>
                <a:ea typeface="ＭＳ Ｐゴシック" charset="0"/>
                <a:cs typeface="ＭＳ Ｐゴシック" charset="0"/>
                <a:sym typeface="Symbol" charset="0"/>
              </a:rPr>
              <a:t>0</a:t>
            </a:r>
            <a:r>
              <a:rPr lang="en-US" dirty="0">
                <a:solidFill>
                  <a:srgbClr val="0000FF"/>
                </a:solidFill>
                <a:ea typeface="ＭＳ Ｐゴシック" charset="0"/>
                <a:cs typeface="ＭＳ Ｐゴシック" charset="0"/>
                <a:sym typeface="Symbol" charset="0"/>
              </a:rPr>
              <a:t> = {</a:t>
            </a:r>
            <a:r>
              <a:rPr lang="en-US" dirty="0">
                <a:solidFill>
                  <a:srgbClr val="0000FF"/>
                </a:solidFill>
                <a:ea typeface="ＭＳ Ｐゴシック" charset="0"/>
                <a:cs typeface="ＭＳ Ｐゴシック" charset="0"/>
              </a:rPr>
              <a:t>f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&lt;n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n + 5, { }&gt;}</a:t>
            </a:r>
          </a:p>
          <a:p>
            <a:pPr marL="0" indent="0">
              <a:buFont typeface="Wingdings" charset="0"/>
              <a:buNone/>
              <a:defRPr/>
            </a:pPr>
            <a:r>
              <a:rPr lang="en-US" dirty="0">
                <a:solidFill>
                  <a:srgbClr val="FF0000"/>
                </a:solidFill>
                <a:ea typeface="ＭＳ Ｐゴシック" charset="0"/>
                <a:cs typeface="ＭＳ Ｐゴシック" charset="0"/>
              </a:rPr>
              <a:t>let </a:t>
            </a:r>
            <a:r>
              <a:rPr lang="en-US" dirty="0" err="1">
                <a:solidFill>
                  <a:srgbClr val="FF0000"/>
                </a:solidFill>
                <a:ea typeface="ＭＳ Ｐゴシック" charset="0"/>
                <a:cs typeface="ＭＳ Ｐゴシック" charset="0"/>
              </a:rPr>
              <a:t>pair_map</a:t>
            </a:r>
            <a:r>
              <a:rPr lang="en-US" dirty="0">
                <a:solidFill>
                  <a:srgbClr val="FF0000"/>
                </a:solidFill>
                <a:ea typeface="ＭＳ Ｐゴシック" charset="0"/>
                <a:cs typeface="ＭＳ Ｐゴシック" charset="0"/>
              </a:rPr>
              <a:t> g (</a:t>
            </a:r>
            <a:r>
              <a:rPr lang="en-US" dirty="0" err="1">
                <a:solidFill>
                  <a:srgbClr val="FF0000"/>
                </a:solidFill>
                <a:ea typeface="ＭＳ Ｐゴシック" charset="0"/>
                <a:cs typeface="ＭＳ Ｐゴシック" charset="0"/>
              </a:rPr>
              <a:t>n,m</a:t>
            </a:r>
            <a:r>
              <a:rPr lang="en-US" dirty="0">
                <a:solidFill>
                  <a:srgbClr val="FF0000"/>
                </a:solidFill>
                <a:ea typeface="ＭＳ Ｐゴシック" charset="0"/>
                <a:cs typeface="ＭＳ Ｐゴシック" charset="0"/>
              </a:rPr>
              <a:t>) = (g n, g m);;</a:t>
            </a:r>
          </a:p>
          <a:p>
            <a:pPr marL="0" indent="0">
              <a:buFont typeface="Wingdings" charset="0"/>
              <a:buNone/>
              <a:defRPr/>
            </a:pPr>
            <a:endParaRPr lang="en-US" dirty="0">
              <a:solidFill>
                <a:srgbClr val="0000FF"/>
              </a:solidFill>
              <a:ea typeface="ＭＳ Ｐゴシック" charset="0"/>
              <a:cs typeface="ＭＳ Ｐゴシック" charset="0"/>
              <a:sym typeface="Symbol" charset="0"/>
            </a:endParaRPr>
          </a:p>
          <a:p>
            <a:pPr marL="0" indent="0">
              <a:buFont typeface="Wingdings" charset="0"/>
              <a:buNone/>
              <a:defRPr/>
            </a:pPr>
            <a:r>
              <a:rPr lang="en-US" dirty="0">
                <a:solidFill>
                  <a:srgbClr val="0000FF"/>
                </a:solidFill>
                <a:ea typeface="ＭＳ Ｐゴシック" charset="0"/>
                <a:cs typeface="ＭＳ Ｐゴシック" charset="0"/>
                <a:sym typeface="Symbol" charset="0"/>
              </a:rPr>
              <a:t></a:t>
            </a:r>
            <a:r>
              <a:rPr lang="en-US" baseline="-25000" dirty="0">
                <a:solidFill>
                  <a:srgbClr val="0000FF"/>
                </a:solidFill>
                <a:ea typeface="ＭＳ Ｐゴシック" charset="0"/>
                <a:cs typeface="ＭＳ Ｐゴシック" charset="0"/>
                <a:sym typeface="Symbol" charset="0"/>
              </a:rPr>
              <a:t>1</a:t>
            </a:r>
            <a:r>
              <a:rPr lang="en-US" dirty="0">
                <a:solidFill>
                  <a:srgbClr val="0000FF"/>
                </a:solidFill>
                <a:ea typeface="ＭＳ Ｐゴシック" charset="0"/>
                <a:cs typeface="ＭＳ Ｐゴシック" charset="0"/>
                <a:sym typeface="Symbol" charset="0"/>
              </a:rPr>
              <a:t> = {</a:t>
            </a:r>
            <a:r>
              <a:rPr lang="en-US" dirty="0" err="1">
                <a:solidFill>
                  <a:srgbClr val="0000FF"/>
                </a:solidFill>
                <a:ea typeface="ＭＳ Ｐゴシック" charset="0"/>
                <a:cs typeface="ＭＳ Ｐゴシック" charset="0"/>
              </a:rPr>
              <a:t>pair_map</a:t>
            </a:r>
            <a:r>
              <a:rPr lang="en-US" dirty="0">
                <a:solidFill>
                  <a:srgbClr val="0000FF"/>
                </a:solidFill>
                <a:ea typeface="ＭＳ Ｐゴシック" charset="0"/>
                <a:cs typeface="ＭＳ Ｐゴシック" charset="0"/>
              </a:rPr>
              <a:t>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a:t>
            </a:r>
          </a:p>
          <a:p>
            <a:pPr marL="0" indent="0">
              <a:buFont typeface="Wingdings" charset="0"/>
              <a:buNone/>
              <a:defRPr/>
            </a:pPr>
            <a:r>
              <a:rPr lang="en-US" dirty="0">
                <a:solidFill>
                  <a:srgbClr val="0000FF"/>
                </a:solidFill>
                <a:ea typeface="ＭＳ Ｐゴシック" charset="0"/>
                <a:cs typeface="ＭＳ Ｐゴシック" charset="0"/>
              </a:rPr>
              <a:t>         &lt;g </a:t>
            </a:r>
            <a:r>
              <a:rPr lang="en-US" dirty="0">
                <a:solidFill>
                  <a:srgbClr val="0000FF"/>
                </a:solidFill>
                <a:ea typeface="ＭＳ Ｐゴシック" charset="0"/>
                <a:cs typeface="ＭＳ Ｐゴシック" charset="0"/>
                <a:sym typeface="Symbol" charset="0"/>
              </a:rPr>
              <a:t>  fun </a:t>
            </a:r>
            <a:r>
              <a:rPr lang="en-US" dirty="0">
                <a:solidFill>
                  <a:srgbClr val="0000FF"/>
                </a:solidFill>
                <a:ea typeface="ＭＳ Ｐゴシック" charset="0"/>
                <a:cs typeface="ＭＳ Ｐゴシック" charset="0"/>
              </a:rPr>
              <a:t>(</a:t>
            </a:r>
            <a:r>
              <a:rPr lang="en-US" dirty="0" err="1">
                <a:solidFill>
                  <a:srgbClr val="0000FF"/>
                </a:solidFill>
                <a:ea typeface="ＭＳ Ｐゴシック" charset="0"/>
                <a:cs typeface="ＭＳ Ｐゴシック" charset="0"/>
              </a:rPr>
              <a:t>n,m</a:t>
            </a:r>
            <a:r>
              <a:rPr lang="en-US" dirty="0">
                <a:solidFill>
                  <a:srgbClr val="0000FF"/>
                </a:solidFill>
                <a:ea typeface="ＭＳ Ｐゴシック" charset="0"/>
                <a:cs typeface="ＭＳ Ｐゴシック" charset="0"/>
              </a:rPr>
              <a:t>) -&gt; (g n, g m),</a:t>
            </a:r>
          </a:p>
          <a:p>
            <a:pPr marL="0" indent="0">
              <a:buFont typeface="Wingdings" charset="0"/>
              <a:buNone/>
              <a:defRPr/>
            </a:pPr>
            <a:r>
              <a:rPr lang="en-US" dirty="0">
                <a:solidFill>
                  <a:srgbClr val="0000FF"/>
                </a:solidFill>
                <a:ea typeface="ＭＳ Ｐゴシック" charset="0"/>
                <a:cs typeface="ＭＳ Ｐゴシック" charset="0"/>
              </a:rPr>
              <a:t>           {f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&lt;n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n + 5, { }&gt;}&gt;,</a:t>
            </a:r>
          </a:p>
          <a:p>
            <a:pPr marL="0" indent="0">
              <a:buFont typeface="Wingdings" charset="0"/>
              <a:buNone/>
              <a:defRPr/>
            </a:pPr>
            <a:r>
              <a:rPr lang="en-US" dirty="0">
                <a:solidFill>
                  <a:srgbClr val="0000FF"/>
                </a:solidFill>
                <a:ea typeface="ＭＳ Ｐゴシック" charset="0"/>
                <a:cs typeface="ＭＳ Ｐゴシック" charset="0"/>
              </a:rPr>
              <a:t>         f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&lt;n </a:t>
            </a:r>
            <a:r>
              <a:rPr lang="en-US" dirty="0">
                <a:solidFill>
                  <a:srgbClr val="0000FF"/>
                </a:solidFill>
                <a:ea typeface="ＭＳ Ｐゴシック" charset="0"/>
                <a:cs typeface="ＭＳ Ｐゴシック" charset="0"/>
                <a:sym typeface="Symbol" charset="0"/>
              </a:rPr>
              <a:t></a:t>
            </a:r>
            <a:r>
              <a:rPr lang="en-US" dirty="0">
                <a:solidFill>
                  <a:srgbClr val="0000FF"/>
                </a:solidFill>
                <a:ea typeface="ＭＳ Ｐゴシック" charset="0"/>
                <a:cs typeface="ＭＳ Ｐゴシック" charset="0"/>
              </a:rPr>
              <a:t> n + 5, { }&gt;}</a:t>
            </a:r>
          </a:p>
          <a:p>
            <a:pPr marL="0" indent="0">
              <a:buFont typeface="Wingdings" charset="0"/>
              <a:buNone/>
              <a:defRPr/>
            </a:pPr>
            <a:endParaRPr lang="en-US" dirty="0">
              <a:solidFill>
                <a:srgbClr val="0000FF"/>
              </a:solidFill>
              <a:ea typeface="ＭＳ Ｐゴシック" charset="0"/>
              <a:cs typeface="ＭＳ Ｐゴシック" charset="0"/>
            </a:endParaRPr>
          </a:p>
          <a:p>
            <a:pPr>
              <a:buFont typeface="Wingdings" charset="0"/>
              <a:buChar char="n"/>
              <a:defRPr/>
            </a:pPr>
            <a:endParaRPr lang="en-US" dirty="0"/>
          </a:p>
        </p:txBody>
      </p:sp>
      <p:sp>
        <p:nvSpPr>
          <p:cNvPr id="70659" name="Date Placeholder 3">
            <a:extLst>
              <a:ext uri="{FF2B5EF4-FFF2-40B4-BE49-F238E27FC236}">
                <a16:creationId xmlns:a16="http://schemas.microsoft.com/office/drawing/2014/main" id="{D40A5B9F-5B79-3137-196B-3F7B9EA57FC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286A5BF-DAED-FC45-ACA6-1FD7B5683928}" type="datetime1">
              <a:rPr lang="en-US" altLang="en-US" sz="1400" smtClean="0"/>
              <a:pPr>
                <a:spcBef>
                  <a:spcPct val="0"/>
                </a:spcBef>
                <a:buClrTx/>
                <a:buSzTx/>
                <a:buFontTx/>
                <a:buNone/>
              </a:pPr>
              <a:t>9/1/26</a:t>
            </a:fld>
            <a:endParaRPr lang="en-US" altLang="en-US" sz="1400"/>
          </a:p>
        </p:txBody>
      </p:sp>
      <p:sp>
        <p:nvSpPr>
          <p:cNvPr id="70660" name="Slide Number Placeholder 4">
            <a:extLst>
              <a:ext uri="{FF2B5EF4-FFF2-40B4-BE49-F238E27FC236}">
                <a16:creationId xmlns:a16="http://schemas.microsoft.com/office/drawing/2014/main" id="{B7279A32-0FB1-B09E-12E4-FBAB499472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A83D6BC-9F72-494F-933B-C44A85F74125}" type="slidenum">
              <a:rPr lang="en-US" altLang="en-US" sz="1400" smtClean="0"/>
              <a:pPr>
                <a:spcBef>
                  <a:spcPct val="0"/>
                </a:spcBef>
                <a:buClrTx/>
                <a:buSzTx/>
                <a:buFontTx/>
                <a:buNone/>
              </a:pPr>
              <a:t>53</a:t>
            </a:fld>
            <a:endParaRPr lang="en-US" altLang="en-US" sz="1400"/>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B345D207-9943-D284-9E7E-A5815DFB3E58}"/>
              </a:ext>
            </a:extLst>
          </p:cNvPr>
          <p:cNvSpPr>
            <a:spLocks noGrp="1" noChangeArrowheads="1"/>
          </p:cNvSpPr>
          <p:nvPr>
            <p:ph type="title"/>
          </p:nvPr>
        </p:nvSpPr>
        <p:spPr/>
        <p:txBody>
          <a:bodyPr/>
          <a:lstStyle/>
          <a:p>
            <a:r>
              <a:rPr lang="en-US" altLang="en-US" dirty="0">
                <a:ea typeface="ＭＳ Ｐゴシック" panose="020B0600070205080204" pitchFamily="34" charset="-128"/>
              </a:rPr>
              <a:t>Closure question (3)</a:t>
            </a:r>
          </a:p>
        </p:txBody>
      </p:sp>
      <p:sp>
        <p:nvSpPr>
          <p:cNvPr id="71682" name="Content Placeholder 2">
            <a:extLst>
              <a:ext uri="{FF2B5EF4-FFF2-40B4-BE49-F238E27FC236}">
                <a16:creationId xmlns:a16="http://schemas.microsoft.com/office/drawing/2014/main" id="{CF9C47AE-4DC6-6E45-5CA8-DBBA8C9F27CF}"/>
              </a:ext>
            </a:extLst>
          </p:cNvPr>
          <p:cNvSpPr>
            <a:spLocks noGrp="1" noChangeArrowheads="1"/>
          </p:cNvSpPr>
          <p:nvPr>
            <p:ph idx="1"/>
          </p:nvPr>
        </p:nvSpPr>
        <p:spPr/>
        <p:txBody>
          <a:bodyPr/>
          <a:lstStyle/>
          <a:p>
            <a:r>
              <a:rPr lang="en-US" altLang="en-US">
                <a:ea typeface="ＭＳ Ｐゴシック" panose="020B0600070205080204" pitchFamily="34" charset="-128"/>
              </a:rPr>
              <a:t>If we start in an empty environment, and we execute:</a:t>
            </a:r>
          </a:p>
          <a:p>
            <a:pPr>
              <a:buFont typeface="Wingdings" pitchFamily="2" charset="2"/>
              <a:buNone/>
            </a:pPr>
            <a:r>
              <a:rPr lang="en-US" altLang="en-US">
                <a:ea typeface="ＭＳ Ｐゴシック" panose="020B0600070205080204" pitchFamily="34" charset="-128"/>
              </a:rPr>
              <a:t> </a:t>
            </a:r>
            <a:r>
              <a:rPr lang="en-US" altLang="en-US">
                <a:solidFill>
                  <a:srgbClr val="FF0000"/>
                </a:solidFill>
                <a:ea typeface="ＭＳ Ｐゴシック" panose="020B0600070205080204" pitchFamily="34" charset="-128"/>
              </a:rPr>
              <a:t>let f = fun =&gt; n + 5;;</a:t>
            </a:r>
          </a:p>
          <a:p>
            <a:pPr>
              <a:buFont typeface="Wingdings" pitchFamily="2" charset="2"/>
              <a:buNone/>
            </a:pPr>
            <a:r>
              <a:rPr lang="en-US" altLang="en-US">
                <a:solidFill>
                  <a:srgbClr val="FF0000"/>
                </a:solidFill>
                <a:ea typeface="ＭＳ Ｐゴシック" panose="020B0600070205080204" pitchFamily="34" charset="-128"/>
              </a:rPr>
              <a:t> let pair_map g (n,m) = (g n, g m);;</a:t>
            </a:r>
          </a:p>
          <a:p>
            <a:pPr>
              <a:buFont typeface="Wingdings" pitchFamily="2" charset="2"/>
              <a:buNone/>
            </a:pPr>
            <a:r>
              <a:rPr lang="en-US" altLang="en-US">
                <a:solidFill>
                  <a:srgbClr val="FF0000"/>
                </a:solidFill>
                <a:ea typeface="ＭＳ Ｐゴシック" panose="020B0600070205080204" pitchFamily="34" charset="-128"/>
              </a:rPr>
              <a:t> let f = pair_map f;;</a:t>
            </a:r>
          </a:p>
          <a:p>
            <a:pPr>
              <a:buFont typeface="Wingdings" pitchFamily="2" charset="2"/>
              <a:buNone/>
            </a:pPr>
            <a:r>
              <a:rPr lang="en-US" altLang="en-US">
                <a:ea typeface="ＭＳ Ｐゴシック" panose="020B0600070205080204" pitchFamily="34" charset="-128"/>
              </a:rPr>
              <a:t>(* 2 *)</a:t>
            </a:r>
          </a:p>
          <a:p>
            <a:pPr>
              <a:buFont typeface="Wingdings" pitchFamily="2" charset="2"/>
              <a:buNone/>
            </a:pPr>
            <a:r>
              <a:rPr lang="en-US" altLang="en-US">
                <a:solidFill>
                  <a:srgbClr val="0000FF"/>
                </a:solidFill>
                <a:ea typeface="ＭＳ Ｐゴシック" panose="020B0600070205080204" pitchFamily="34" charset="-128"/>
              </a:rPr>
              <a:t> </a:t>
            </a:r>
            <a:r>
              <a:rPr lang="en-US" altLang="en-US">
                <a:solidFill>
                  <a:srgbClr val="FF0000"/>
                </a:solidFill>
                <a:ea typeface="ＭＳ Ｐゴシック" panose="020B0600070205080204" pitchFamily="34" charset="-128"/>
              </a:rPr>
              <a:t>let a = f (4,6);;</a:t>
            </a:r>
          </a:p>
          <a:p>
            <a:pPr>
              <a:buFont typeface="Wingdings" pitchFamily="2" charset="2"/>
              <a:buNone/>
            </a:pPr>
            <a:r>
              <a:rPr lang="en-US" altLang="en-US">
                <a:ea typeface="ＭＳ Ｐゴシック" panose="020B0600070205080204" pitchFamily="34" charset="-128"/>
              </a:rPr>
              <a:t>What is the environment at (* 2 *)?</a:t>
            </a:r>
          </a:p>
        </p:txBody>
      </p:sp>
      <p:sp>
        <p:nvSpPr>
          <p:cNvPr id="71683" name="Date Placeholder 3">
            <a:extLst>
              <a:ext uri="{FF2B5EF4-FFF2-40B4-BE49-F238E27FC236}">
                <a16:creationId xmlns:a16="http://schemas.microsoft.com/office/drawing/2014/main" id="{FA949D88-08A5-45B5-C481-79824D83D67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9D5CADB-C193-5847-BBED-639F3309A692}" type="datetime1">
              <a:rPr lang="en-US" altLang="en-US" sz="1400" smtClean="0"/>
              <a:pPr>
                <a:spcBef>
                  <a:spcPct val="0"/>
                </a:spcBef>
                <a:buClrTx/>
                <a:buSzTx/>
                <a:buFontTx/>
                <a:buNone/>
              </a:pPr>
              <a:t>9/1/26</a:t>
            </a:fld>
            <a:endParaRPr lang="en-US" altLang="en-US" sz="1400"/>
          </a:p>
        </p:txBody>
      </p:sp>
      <p:sp>
        <p:nvSpPr>
          <p:cNvPr id="71684" name="Slide Number Placeholder 4">
            <a:extLst>
              <a:ext uri="{FF2B5EF4-FFF2-40B4-BE49-F238E27FC236}">
                <a16:creationId xmlns:a16="http://schemas.microsoft.com/office/drawing/2014/main" id="{0332CBD8-CEAA-559F-0D85-EEB4DE68C8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1BEA5F2-A7EE-FC43-AB2C-579DF61D47D0}" type="slidenum">
              <a:rPr lang="en-US" altLang="en-US" sz="1400" smtClean="0"/>
              <a:pPr>
                <a:spcBef>
                  <a:spcPct val="0"/>
                </a:spcBef>
                <a:buClrTx/>
                <a:buSzTx/>
                <a:buFontTx/>
                <a:buNone/>
              </a:pPr>
              <a:t>54</a:t>
            </a:fld>
            <a:endParaRPr lang="en-US" altLang="en-US" sz="1400"/>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EC9E8409-AF32-FA41-B1E3-15B3E1276227}"/>
              </a:ext>
            </a:extLst>
          </p:cNvPr>
          <p:cNvSpPr>
            <a:spLocks noGrp="1" noChangeArrowheads="1"/>
          </p:cNvSpPr>
          <p:nvPr>
            <p:ph type="title"/>
          </p:nvPr>
        </p:nvSpPr>
        <p:spPr/>
        <p:txBody>
          <a:bodyPr/>
          <a:lstStyle/>
          <a:p>
            <a:r>
              <a:rPr lang="en-US" altLang="en-US" dirty="0">
                <a:ea typeface="ＭＳ Ｐゴシック" panose="020B0600070205080204" pitchFamily="34" charset="-128"/>
              </a:rPr>
              <a:t>Evaluate </a:t>
            </a:r>
            <a:r>
              <a:rPr lang="en-US" altLang="en-US" dirty="0" err="1">
                <a:solidFill>
                  <a:srgbClr val="0000FF"/>
                </a:solidFill>
                <a:ea typeface="ＭＳ Ｐゴシック" panose="020B0600070205080204" pitchFamily="34" charset="-128"/>
              </a:rPr>
              <a:t>pair_map</a:t>
            </a:r>
            <a:r>
              <a:rPr lang="en-US" altLang="en-US" dirty="0">
                <a:solidFill>
                  <a:srgbClr val="0000FF"/>
                </a:solidFill>
                <a:ea typeface="ＭＳ Ｐゴシック" panose="020B0600070205080204" pitchFamily="34" charset="-128"/>
              </a:rPr>
              <a:t> f </a:t>
            </a:r>
            <a:r>
              <a:rPr lang="en-US" altLang="en-US" dirty="0">
                <a:ea typeface="ＭＳ Ｐゴシック" panose="020B0600070205080204" pitchFamily="34" charset="-128"/>
              </a:rPr>
              <a:t>(1 of 4)</a:t>
            </a:r>
          </a:p>
        </p:txBody>
      </p:sp>
      <p:sp>
        <p:nvSpPr>
          <p:cNvPr id="73730" name="Content Placeholder 2">
            <a:extLst>
              <a:ext uri="{FF2B5EF4-FFF2-40B4-BE49-F238E27FC236}">
                <a16:creationId xmlns:a16="http://schemas.microsoft.com/office/drawing/2014/main" id="{F73DD663-3D73-1323-A39D-AEDDC87E6F03}"/>
              </a:ext>
            </a:extLst>
          </p:cNvPr>
          <p:cNvSpPr>
            <a:spLocks noGrp="1" noChangeArrowheads="1"/>
          </p:cNvSpPr>
          <p:nvPr>
            <p:ph idx="1"/>
          </p:nvPr>
        </p:nvSpPr>
        <p:spPr>
          <a:xfrm>
            <a:off x="228600" y="1219200"/>
            <a:ext cx="8915400" cy="4913313"/>
          </a:xfrm>
        </p:spPr>
        <p:txBody>
          <a:bodyPr/>
          <a:lstStyle/>
          <a:p>
            <a:pPr marL="0" indent="0">
              <a:lnSpc>
                <a:spcPct val="90000"/>
              </a:lnSpc>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0</a:t>
            </a:r>
            <a:r>
              <a:rPr lang="en-US" altLang="en-US" sz="2800" dirty="0">
                <a:solidFill>
                  <a:srgbClr val="0000FF"/>
                </a:solidFill>
                <a:ea typeface="ＭＳ Ｐゴシック" panose="020B0600070205080204" pitchFamily="34" charset="-128"/>
                <a:sym typeface="Symbol" pitchFamily="2" charset="2"/>
              </a:rPr>
              <a:t> = {</a:t>
            </a:r>
            <a:r>
              <a:rPr lang="en-US" altLang="en-US" sz="2800" dirty="0">
                <a:solidFill>
                  <a:srgbClr val="0000FF"/>
                </a:solidFill>
                <a:ea typeface="ＭＳ Ｐゴシック" panose="020B0600070205080204" pitchFamily="34" charset="-128"/>
              </a:rPr>
              <a:t>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1</a:t>
            </a:r>
            <a:r>
              <a:rPr lang="en-US" altLang="en-US" sz="2800" dirty="0">
                <a:solidFill>
                  <a:srgbClr val="0000FF"/>
                </a:solidFill>
                <a:ea typeface="ＭＳ Ｐゴシック" panose="020B0600070205080204" pitchFamily="34" charset="-128"/>
                <a:sym typeface="Symbol" pitchFamily="2" charset="2"/>
              </a:rPr>
              <a:t> = {</a:t>
            </a:r>
            <a:r>
              <a:rPr lang="en-US" altLang="en-US" sz="2800" dirty="0" err="1">
                <a:solidFill>
                  <a:srgbClr val="0000FF"/>
                </a:solidFill>
                <a:ea typeface="ＭＳ Ｐゴシック" panose="020B0600070205080204" pitchFamily="34" charset="-128"/>
              </a:rPr>
              <a:t>pair_map</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a:t>
            </a:r>
            <a:r>
              <a:rPr lang="en-US" altLang="en-US" sz="2800" dirty="0" err="1">
                <a:solidFill>
                  <a:srgbClr val="0000FF"/>
                </a:solidFill>
                <a:ea typeface="ＭＳ Ｐゴシック" panose="020B0600070205080204" pitchFamily="34" charset="-128"/>
              </a:rPr>
              <a:t>g</a:t>
            </a:r>
            <a:r>
              <a:rPr lang="en-US" altLang="en-US" sz="2800" dirty="0" err="1">
                <a:solidFill>
                  <a:srgbClr val="0000FF"/>
                </a:solidFill>
                <a:ea typeface="ＭＳ Ｐゴシック" panose="020B0600070205080204" pitchFamily="34" charset="-128"/>
                <a:sym typeface="Symbol" pitchFamily="2" charset="2"/>
              </a:rPr>
              <a:t>fun</a:t>
            </a:r>
            <a:r>
              <a:rPr lang="en-US" altLang="en-US" sz="2800" dirty="0">
                <a:solidFill>
                  <a:srgbClr val="0000FF"/>
                </a:solidFill>
                <a:ea typeface="ＭＳ Ｐゴシック" panose="020B0600070205080204" pitchFamily="34" charset="-128"/>
                <a:sym typeface="Symbol" pitchFamily="2" charset="2"/>
              </a:rPr>
              <a:t> </a:t>
            </a:r>
            <a:r>
              <a:rPr lang="en-US" altLang="en-US" sz="2800" dirty="0">
                <a:solidFill>
                  <a:srgbClr val="0000FF"/>
                </a:solidFill>
                <a:ea typeface="ＭＳ Ｐゴシック" panose="020B0600070205080204" pitchFamily="34" charset="-128"/>
              </a:rPr>
              <a: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-&gt; (g n, g m),</a:t>
            </a:r>
            <a:r>
              <a:rPr lang="en-US" altLang="en-US" sz="2800" dirty="0">
                <a:solidFill>
                  <a:srgbClr val="0000FF"/>
                </a:solidFill>
                <a:ea typeface="ＭＳ Ｐゴシック" panose="020B0600070205080204" pitchFamily="34" charset="-128"/>
                <a:sym typeface="Symbol" pitchFamily="2" charset="2"/>
              </a:rPr>
              <a:t> </a:t>
            </a:r>
            <a:r>
              <a:rPr lang="en-US" altLang="en-US" sz="2800" baseline="-25000" dirty="0">
                <a:solidFill>
                  <a:srgbClr val="0000FF"/>
                </a:solidFill>
                <a:ea typeface="ＭＳ Ｐゴシック" panose="020B0600070205080204" pitchFamily="34" charset="-128"/>
                <a:sym typeface="Symbol" pitchFamily="2" charset="2"/>
              </a:rPr>
              <a:t>0</a:t>
            </a:r>
            <a:r>
              <a:rPr lang="en-US" altLang="en-US" sz="2800" dirty="0">
                <a:solidFill>
                  <a:srgbClr val="0000FF"/>
                </a:solidFill>
                <a:ea typeface="ＭＳ Ｐゴシック" panose="020B0600070205080204" pitchFamily="34" charset="-128"/>
              </a:rPr>
              <a:t>&gt;,</a:t>
            </a:r>
          </a:p>
          <a:p>
            <a:pPr marL="0" indent="0">
              <a:lnSpc>
                <a:spcPct val="90000"/>
              </a:lnSpc>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dirty="0">
                <a:solidFill>
                  <a:srgbClr val="FF0000"/>
                </a:solidFill>
                <a:ea typeface="ＭＳ Ｐゴシック" panose="020B0600070205080204" pitchFamily="34" charset="-128"/>
              </a:rPr>
              <a:t>let f = </a:t>
            </a:r>
            <a:r>
              <a:rPr lang="en-US" altLang="en-US" sz="2800" dirty="0" err="1">
                <a:solidFill>
                  <a:srgbClr val="FF0000"/>
                </a:solidFill>
                <a:ea typeface="ＭＳ Ｐゴシック" panose="020B0600070205080204" pitchFamily="34" charset="-128"/>
              </a:rPr>
              <a:t>pair_map</a:t>
            </a:r>
            <a:r>
              <a:rPr lang="en-US" altLang="en-US" sz="2800" dirty="0">
                <a:solidFill>
                  <a:srgbClr val="FF0000"/>
                </a:solidFill>
                <a:ea typeface="ＭＳ Ｐゴシック" panose="020B0600070205080204" pitchFamily="34" charset="-128"/>
              </a:rPr>
              <a:t> f;;</a:t>
            </a:r>
            <a:endParaRPr lang="en-US" altLang="en-US" sz="2800" dirty="0">
              <a:solidFill>
                <a:srgbClr val="FF0000"/>
              </a:solidFill>
              <a:ea typeface="ＭＳ Ｐゴシック" panose="020B0600070205080204" pitchFamily="34" charset="-128"/>
              <a:sym typeface="Symbol" pitchFamily="2" charset="2"/>
            </a:endParaRPr>
          </a:p>
          <a:p>
            <a:pPr marL="0" indent="0">
              <a:lnSpc>
                <a:spcPct val="90000"/>
              </a:lnSpc>
              <a:buFont typeface="Wingdings" pitchFamily="2" charset="2"/>
              <a:buNone/>
            </a:pPr>
            <a:endParaRPr lang="en-US" altLang="en-US" sz="2800" dirty="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dirty="0">
              <a:ea typeface="ＭＳ Ｐゴシック" panose="020B0600070205080204" pitchFamily="34" charset="-128"/>
            </a:endParaRPr>
          </a:p>
        </p:txBody>
      </p:sp>
      <p:sp>
        <p:nvSpPr>
          <p:cNvPr id="73731" name="Date Placeholder 3">
            <a:extLst>
              <a:ext uri="{FF2B5EF4-FFF2-40B4-BE49-F238E27FC236}">
                <a16:creationId xmlns:a16="http://schemas.microsoft.com/office/drawing/2014/main" id="{E8617E7A-3435-B13B-7952-C8D242DB787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0F18D99-4585-4846-8A31-467D4B987A2C}" type="datetime1">
              <a:rPr lang="en-US" altLang="en-US" sz="1400" smtClean="0"/>
              <a:pPr>
                <a:spcBef>
                  <a:spcPct val="0"/>
                </a:spcBef>
                <a:buClrTx/>
                <a:buSzTx/>
                <a:buFontTx/>
                <a:buNone/>
              </a:pPr>
              <a:t>9/1/26</a:t>
            </a:fld>
            <a:endParaRPr lang="en-US" altLang="en-US" sz="1400"/>
          </a:p>
        </p:txBody>
      </p:sp>
      <p:sp>
        <p:nvSpPr>
          <p:cNvPr id="73732" name="Slide Number Placeholder 4">
            <a:extLst>
              <a:ext uri="{FF2B5EF4-FFF2-40B4-BE49-F238E27FC236}">
                <a16:creationId xmlns:a16="http://schemas.microsoft.com/office/drawing/2014/main" id="{5F918235-7C9C-6ABB-D908-2837E467689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FBA4281-9FCC-094A-8A0C-F92E9D2C6AC0}" type="slidenum">
              <a:rPr lang="en-US" altLang="en-US" sz="1400" smtClean="0"/>
              <a:pPr>
                <a:spcBef>
                  <a:spcPct val="0"/>
                </a:spcBef>
                <a:buClrTx/>
                <a:buSzTx/>
                <a:buFontTx/>
                <a:buNone/>
              </a:pPr>
              <a:t>55</a:t>
            </a:fld>
            <a:endParaRPr lang="en-US" altLang="en-US" sz="1400"/>
          </a:p>
        </p:txBody>
      </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8EE86B2C-AE08-FA1E-F1B8-081414D297C6}"/>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dirty="0" err="1">
                <a:solidFill>
                  <a:srgbClr val="0000FF"/>
                </a:solidFill>
                <a:ea typeface="ＭＳ Ｐゴシック" panose="020B0600070205080204" pitchFamily="34" charset="-128"/>
              </a:rPr>
              <a:t>pair_map</a:t>
            </a:r>
            <a:r>
              <a:rPr lang="en-US" altLang="en-US" dirty="0">
                <a:solidFill>
                  <a:srgbClr val="0000FF"/>
                </a:solidFill>
                <a:ea typeface="ＭＳ Ｐゴシック" panose="020B0600070205080204" pitchFamily="34" charset="-128"/>
              </a:rPr>
              <a:t> f </a:t>
            </a:r>
            <a:r>
              <a:rPr lang="en-US" altLang="en-US" dirty="0">
                <a:ea typeface="ＭＳ Ｐゴシック" panose="020B0600070205080204" pitchFamily="34" charset="-128"/>
              </a:rPr>
              <a:t>(2 of 4)</a:t>
            </a:r>
          </a:p>
        </p:txBody>
      </p:sp>
      <p:sp>
        <p:nvSpPr>
          <p:cNvPr id="74754" name="Content Placeholder 2">
            <a:extLst>
              <a:ext uri="{FF2B5EF4-FFF2-40B4-BE49-F238E27FC236}">
                <a16:creationId xmlns:a16="http://schemas.microsoft.com/office/drawing/2014/main" id="{DD3FB915-570A-4996-C983-06C0E5928BE1}"/>
              </a:ext>
            </a:extLst>
          </p:cNvPr>
          <p:cNvSpPr>
            <a:spLocks noGrp="1" noChangeArrowheads="1"/>
          </p:cNvSpPr>
          <p:nvPr>
            <p:ph idx="4294967295"/>
          </p:nvPr>
        </p:nvSpPr>
        <p:spPr>
          <a:xfrm>
            <a:off x="304800" y="1219200"/>
            <a:ext cx="8915400" cy="4913313"/>
          </a:xfrm>
        </p:spPr>
        <p:txBody>
          <a:bodyPr/>
          <a:lstStyle/>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&lt;g</a:t>
            </a:r>
            <a:r>
              <a:rPr lang="en-US" altLang="en-US" sz="2800">
                <a:solidFill>
                  <a:srgbClr val="0000FF"/>
                </a:solidFill>
                <a:ea typeface="ＭＳ Ｐゴシック" panose="020B0600070205080204" pitchFamily="34" charset="-128"/>
                <a:sym typeface="Symbol" pitchFamily="2" charset="2"/>
              </a:rPr>
              <a:t>fun </a:t>
            </a:r>
            <a:r>
              <a:rPr lang="en-US" altLang="en-US" sz="2800">
                <a:solidFill>
                  <a:srgbClr val="0000FF"/>
                </a:solidFill>
                <a:ea typeface="ＭＳ Ｐゴシック" panose="020B0600070205080204" pitchFamily="34" charset="-128"/>
              </a:rPr>
              <a:t>(n,m) -&gt; (g n, g m),</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rPr>
              <a:t>&gt;,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Eval(pair_map f,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a:t>
            </a: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a:ea typeface="ＭＳ Ｐゴシック" panose="020B0600070205080204" pitchFamily="34" charset="-128"/>
            </a:endParaRPr>
          </a:p>
        </p:txBody>
      </p:sp>
      <p:sp>
        <p:nvSpPr>
          <p:cNvPr id="74755" name="Date Placeholder 3">
            <a:extLst>
              <a:ext uri="{FF2B5EF4-FFF2-40B4-BE49-F238E27FC236}">
                <a16:creationId xmlns:a16="http://schemas.microsoft.com/office/drawing/2014/main" id="{416EF846-EE74-C2B9-366A-193B1552704D}"/>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476430CA-73C1-4D46-B06C-CEDE0E546FEF}" type="datetime1">
              <a:rPr lang="en-US" altLang="en-US" sz="1400"/>
              <a:pPr eaLnBrk="1" hangingPunct="1">
                <a:spcBef>
                  <a:spcPct val="0"/>
                </a:spcBef>
                <a:buClrTx/>
                <a:buSzTx/>
                <a:buFontTx/>
                <a:buNone/>
              </a:pPr>
              <a:t>9/1/26</a:t>
            </a:fld>
            <a:endParaRPr lang="en-US" altLang="en-US" sz="1400"/>
          </a:p>
        </p:txBody>
      </p:sp>
      <p:sp>
        <p:nvSpPr>
          <p:cNvPr id="74756" name="Slide Number Placeholder 4">
            <a:extLst>
              <a:ext uri="{FF2B5EF4-FFF2-40B4-BE49-F238E27FC236}">
                <a16:creationId xmlns:a16="http://schemas.microsoft.com/office/drawing/2014/main" id="{9EDC781A-99E5-D3E0-3983-AA6657BE549A}"/>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B43FD8F6-1651-7B42-B12E-C9EA3ED4F660}" type="slidenum">
              <a:rPr lang="en-US" altLang="en-US" sz="1400"/>
              <a:pPr algn="r" eaLnBrk="1" hangingPunct="1">
                <a:spcBef>
                  <a:spcPct val="0"/>
                </a:spcBef>
                <a:buClrTx/>
                <a:buSzTx/>
                <a:buFontTx/>
                <a:buNone/>
              </a:pPr>
              <a:t>56</a:t>
            </a:fld>
            <a:endParaRPr lang="en-US" altLang="en-US" sz="1400"/>
          </a:p>
        </p:txBody>
      </p:sp>
    </p:spTree>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2BACC9FC-9848-3905-32AD-0E795BF05EDD}"/>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dirty="0" err="1">
                <a:solidFill>
                  <a:srgbClr val="0000FF"/>
                </a:solidFill>
                <a:ea typeface="ＭＳ Ｐゴシック" panose="020B0600070205080204" pitchFamily="34" charset="-128"/>
              </a:rPr>
              <a:t>pair_map</a:t>
            </a:r>
            <a:r>
              <a:rPr lang="en-US" altLang="en-US" dirty="0">
                <a:solidFill>
                  <a:srgbClr val="0000FF"/>
                </a:solidFill>
                <a:ea typeface="ＭＳ Ｐゴシック" panose="020B0600070205080204" pitchFamily="34" charset="-128"/>
              </a:rPr>
              <a:t> f </a:t>
            </a:r>
            <a:r>
              <a:rPr lang="en-US" altLang="en-US" dirty="0">
                <a:ea typeface="ＭＳ Ｐゴシック" panose="020B0600070205080204" pitchFamily="34" charset="-128"/>
              </a:rPr>
              <a:t>(3 of 4)</a:t>
            </a:r>
          </a:p>
        </p:txBody>
      </p:sp>
      <p:sp>
        <p:nvSpPr>
          <p:cNvPr id="75778" name="Content Placeholder 2">
            <a:extLst>
              <a:ext uri="{FF2B5EF4-FFF2-40B4-BE49-F238E27FC236}">
                <a16:creationId xmlns:a16="http://schemas.microsoft.com/office/drawing/2014/main" id="{4E333D90-7CD8-1EF3-5A57-DFDDCAC2D9D6}"/>
              </a:ext>
            </a:extLst>
          </p:cNvPr>
          <p:cNvSpPr>
            <a:spLocks noGrp="1" noChangeArrowheads="1"/>
          </p:cNvSpPr>
          <p:nvPr>
            <p:ph idx="4294967295"/>
          </p:nvPr>
        </p:nvSpPr>
        <p:spPr>
          <a:xfrm>
            <a:off x="152400" y="1219200"/>
            <a:ext cx="8915400" cy="4913313"/>
          </a:xfrm>
        </p:spPr>
        <p:txBody>
          <a:bodyPr/>
          <a:lstStyle/>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&lt;g</a:t>
            </a:r>
            <a:r>
              <a:rPr lang="en-US" altLang="en-US" sz="2800">
                <a:solidFill>
                  <a:srgbClr val="0000FF"/>
                </a:solidFill>
                <a:ea typeface="ＭＳ Ｐゴシック" panose="020B0600070205080204" pitchFamily="34" charset="-128"/>
                <a:sym typeface="Symbol" pitchFamily="2" charset="2"/>
              </a:rPr>
              <a:t>fun </a:t>
            </a:r>
            <a:r>
              <a:rPr lang="en-US" altLang="en-US" sz="2800">
                <a:solidFill>
                  <a:srgbClr val="0000FF"/>
                </a:solidFill>
                <a:ea typeface="ＭＳ Ｐゴシック" panose="020B0600070205080204" pitchFamily="34" charset="-128"/>
              </a:rPr>
              <a:t>(n,m) -&gt; (g n, g m),</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rPr>
              <a:t>&gt;,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Eval(pair_map f,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Eval(pair_map (Eval(f,</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Eval(pair_map (Val&lt;n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Eval((Eval(pair_map,</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(Val&lt;n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n+5, { }&gt;),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Eval((Val (</a:t>
            </a:r>
            <a:r>
              <a:rPr lang="en-US" altLang="en-US" sz="2800">
                <a:solidFill>
                  <a:srgbClr val="0000FF"/>
                </a:solidFill>
                <a:ea typeface="ＭＳ Ｐゴシック" panose="020B0600070205080204" pitchFamily="34" charset="-128"/>
              </a:rPr>
              <a:t>&lt;g</a:t>
            </a:r>
            <a:r>
              <a:rPr lang="en-US" altLang="en-US" sz="2800">
                <a:solidFill>
                  <a:srgbClr val="0000FF"/>
                </a:solidFill>
                <a:ea typeface="ＭＳ Ｐゴシック" panose="020B0600070205080204" pitchFamily="34" charset="-128"/>
                <a:sym typeface="Symbol" pitchFamily="2" charset="2"/>
              </a:rPr>
              <a:t>fun </a:t>
            </a:r>
            <a:r>
              <a:rPr lang="en-US" altLang="en-US" sz="2800">
                <a:solidFill>
                  <a:srgbClr val="0000FF"/>
                </a:solidFill>
                <a:ea typeface="ＭＳ Ｐゴシック" panose="020B0600070205080204" pitchFamily="34" charset="-128"/>
              </a:rPr>
              <a:t>(n,m) -&gt; (g n, g m),</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rPr>
              <a:t>&gt;)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(Val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Eval(fun </a:t>
            </a:r>
            <a:r>
              <a:rPr lang="en-US" altLang="en-US" sz="2800">
                <a:solidFill>
                  <a:srgbClr val="0000FF"/>
                </a:solidFill>
                <a:ea typeface="ＭＳ Ｐゴシック" panose="020B0600070205080204" pitchFamily="34" charset="-128"/>
              </a:rPr>
              <a:t>(n,m)-&gt;(g n, g m), {g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 + 5, { }&gt;}+</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sym typeface="Symbol" pitchFamily="2" charset="2"/>
              </a:rPr>
              <a:t>) =&gt;</a:t>
            </a: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a:ea typeface="ＭＳ Ｐゴシック" panose="020B0600070205080204" pitchFamily="34" charset="-128"/>
            </a:endParaRPr>
          </a:p>
        </p:txBody>
      </p:sp>
      <p:sp>
        <p:nvSpPr>
          <p:cNvPr id="75779" name="Date Placeholder 3">
            <a:extLst>
              <a:ext uri="{FF2B5EF4-FFF2-40B4-BE49-F238E27FC236}">
                <a16:creationId xmlns:a16="http://schemas.microsoft.com/office/drawing/2014/main" id="{5A59F90E-2FCD-72C9-DBD0-46358B7439B1}"/>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199DED05-DCDF-584E-808D-082383AB3858}" type="datetime1">
              <a:rPr lang="en-US" altLang="en-US" sz="1400"/>
              <a:pPr eaLnBrk="1" hangingPunct="1">
                <a:spcBef>
                  <a:spcPct val="0"/>
                </a:spcBef>
                <a:buClrTx/>
                <a:buSzTx/>
                <a:buFontTx/>
                <a:buNone/>
              </a:pPr>
              <a:t>9/1/26</a:t>
            </a:fld>
            <a:endParaRPr lang="en-US" altLang="en-US" sz="1400"/>
          </a:p>
        </p:txBody>
      </p:sp>
      <p:sp>
        <p:nvSpPr>
          <p:cNvPr id="75780" name="Slide Number Placeholder 4">
            <a:extLst>
              <a:ext uri="{FF2B5EF4-FFF2-40B4-BE49-F238E27FC236}">
                <a16:creationId xmlns:a16="http://schemas.microsoft.com/office/drawing/2014/main" id="{0217D4B0-66D0-EC03-DB35-30E19B8E9A85}"/>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3F0584C8-ED57-BC46-A8C3-061A29202C87}" type="slidenum">
              <a:rPr lang="en-US" altLang="en-US" sz="1400"/>
              <a:pPr algn="r" eaLnBrk="1" hangingPunct="1">
                <a:spcBef>
                  <a:spcPct val="0"/>
                </a:spcBef>
                <a:buClrTx/>
                <a:buSzTx/>
                <a:buFontTx/>
                <a:buNone/>
              </a:pPr>
              <a:t>57</a:t>
            </a:fld>
            <a:endParaRPr lang="en-US" altLang="en-US" sz="1400"/>
          </a:p>
        </p:txBody>
      </p:sp>
    </p:spTree>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835F5FF6-6B52-7B55-C4CE-B920CBBC6122}"/>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dirty="0" err="1">
                <a:solidFill>
                  <a:srgbClr val="0000FF"/>
                </a:solidFill>
                <a:ea typeface="ＭＳ Ｐゴシック" panose="020B0600070205080204" pitchFamily="34" charset="-128"/>
              </a:rPr>
              <a:t>pair_map</a:t>
            </a:r>
            <a:r>
              <a:rPr lang="en-US" altLang="en-US" dirty="0">
                <a:solidFill>
                  <a:srgbClr val="0000FF"/>
                </a:solidFill>
                <a:ea typeface="ＭＳ Ｐゴシック" panose="020B0600070205080204" pitchFamily="34" charset="-128"/>
              </a:rPr>
              <a:t> f</a:t>
            </a:r>
            <a:r>
              <a:rPr lang="en-US" altLang="en-US" dirty="0">
                <a:ea typeface="ＭＳ Ｐゴシック" panose="020B0600070205080204" pitchFamily="34" charset="-128"/>
              </a:rPr>
              <a:t> (4 of 4)</a:t>
            </a:r>
          </a:p>
        </p:txBody>
      </p:sp>
      <p:sp>
        <p:nvSpPr>
          <p:cNvPr id="76802" name="Content Placeholder 2">
            <a:extLst>
              <a:ext uri="{FF2B5EF4-FFF2-40B4-BE49-F238E27FC236}">
                <a16:creationId xmlns:a16="http://schemas.microsoft.com/office/drawing/2014/main" id="{8D96FD5C-3098-D661-0DC2-4D81C42F5DA8}"/>
              </a:ext>
            </a:extLst>
          </p:cNvPr>
          <p:cNvSpPr>
            <a:spLocks noGrp="1" noChangeArrowheads="1"/>
          </p:cNvSpPr>
          <p:nvPr>
            <p:ph idx="4294967295"/>
          </p:nvPr>
        </p:nvSpPr>
        <p:spPr>
          <a:xfrm>
            <a:off x="152400" y="1219200"/>
            <a:ext cx="8915400" cy="4913313"/>
          </a:xfrm>
        </p:spPr>
        <p:txBody>
          <a:bodyPr/>
          <a:lstStyle/>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&lt;g</a:t>
            </a:r>
            <a:r>
              <a:rPr lang="en-US" altLang="en-US" sz="2800">
                <a:solidFill>
                  <a:srgbClr val="0000FF"/>
                </a:solidFill>
                <a:ea typeface="ＭＳ Ｐゴシック" panose="020B0600070205080204" pitchFamily="34" charset="-128"/>
                <a:sym typeface="Symbol" pitchFamily="2" charset="2"/>
              </a:rPr>
              <a:t>fun </a:t>
            </a:r>
            <a:r>
              <a:rPr lang="en-US" altLang="en-US" sz="2800">
                <a:solidFill>
                  <a:srgbClr val="0000FF"/>
                </a:solidFill>
                <a:ea typeface="ＭＳ Ｐゴシック" panose="020B0600070205080204" pitchFamily="34" charset="-128"/>
              </a:rPr>
              <a:t>(n,m) -&gt; (g n, g m),</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rPr>
              <a:t>&gt;,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Eval(pair_map f,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1</a:t>
            </a:r>
            <a:r>
              <a:rPr lang="en-US" altLang="en-US" sz="2800">
                <a:solidFill>
                  <a:srgbClr val="0000FF"/>
                </a:solidFill>
                <a:ea typeface="ＭＳ Ｐゴシック" panose="020B0600070205080204" pitchFamily="34" charset="-128"/>
                <a:sym typeface="Symbol" pitchFamily="2" charset="2"/>
              </a:rPr>
              <a:t>) =&gt; …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Eval(fun </a:t>
            </a:r>
            <a:r>
              <a:rPr lang="en-US" altLang="en-US" sz="2800">
                <a:solidFill>
                  <a:srgbClr val="0000FF"/>
                </a:solidFill>
                <a:ea typeface="ＭＳ Ｐゴシック" panose="020B0600070205080204" pitchFamily="34" charset="-128"/>
              </a:rPr>
              <a:t>(n,m)-&gt;(g n, g m), {g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 + 5, { }&gt;}+</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0</a:t>
            </a:r>
            <a:r>
              <a:rPr lang="en-US" altLang="en-US" sz="2800">
                <a:solidFill>
                  <a:srgbClr val="0000FF"/>
                </a:solidFill>
                <a:ea typeface="ＭＳ Ｐゴシック" panose="020B0600070205080204" pitchFamily="34" charset="-128"/>
                <a:sym typeface="Symbol" pitchFamily="2" charset="2"/>
              </a:rPr>
              <a:t>) =</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Eval(fun </a:t>
            </a:r>
            <a:r>
              <a:rPr lang="en-US" altLang="en-US" sz="2800">
                <a:solidFill>
                  <a:srgbClr val="0000FF"/>
                </a:solidFill>
                <a:ea typeface="ＭＳ Ｐゴシック" panose="020B0600070205080204" pitchFamily="34" charset="-128"/>
              </a:rPr>
              <a:t>(n,m)-&gt;(g n, g m),</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 + 5, { }&gt;,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 =&gt;</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Val (&lt;(n,m)</a:t>
            </a:r>
            <a:r>
              <a:rPr lang="en-US" altLang="en-US" sz="2800">
                <a:solidFill>
                  <a:srgbClr val="0000FF"/>
                </a:solidFill>
                <a:ea typeface="ＭＳ Ｐゴシック" panose="020B0600070205080204" pitchFamily="34" charset="-128"/>
                <a:sym typeface="Symbol" pitchFamily="2" charset="2"/>
              </a:rPr>
              <a:t> (</a:t>
            </a:r>
            <a:r>
              <a:rPr lang="en-US" altLang="en-US" sz="2800">
                <a:solidFill>
                  <a:srgbClr val="0000FF"/>
                </a:solidFill>
                <a:ea typeface="ＭＳ Ｐゴシック" panose="020B0600070205080204" pitchFamily="34" charset="-128"/>
              </a:rPr>
              <a:t>g n, g m),</a:t>
            </a:r>
          </a:p>
          <a:p>
            <a:pPr marL="0" indent="0">
              <a:lnSpc>
                <a:spcPct val="90000"/>
              </a:lnSpc>
              <a:buFont typeface="Wingdings" pitchFamily="2" charset="2"/>
              <a:buNone/>
            </a:pPr>
            <a:r>
              <a:rPr lang="en-US" altLang="en-US" sz="2800">
                <a:solidFill>
                  <a:srgbClr val="0000FF"/>
                </a:solidFill>
                <a:ea typeface="ＭＳ Ｐゴシック" panose="020B0600070205080204" pitchFamily="34" charset="-128"/>
              </a:rPr>
              <a:t>      {g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 + 5, { }&gt;,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sz="2800">
              <a:solidFill>
                <a:srgbClr val="0000FF"/>
              </a:solidFill>
              <a:ea typeface="ＭＳ Ｐゴシック" panose="020B0600070205080204" pitchFamily="34" charset="-128"/>
            </a:endParaRPr>
          </a:p>
          <a:p>
            <a:pPr marL="0" indent="0">
              <a:lnSpc>
                <a:spcPct val="90000"/>
              </a:lnSpc>
              <a:buFont typeface="Wingdings" pitchFamily="2" charset="2"/>
              <a:buNone/>
            </a:pPr>
            <a:endParaRPr lang="en-US" altLang="en-US">
              <a:ea typeface="ＭＳ Ｐゴシック" panose="020B0600070205080204" pitchFamily="34" charset="-128"/>
            </a:endParaRPr>
          </a:p>
        </p:txBody>
      </p:sp>
      <p:sp>
        <p:nvSpPr>
          <p:cNvPr id="76803" name="Date Placeholder 3">
            <a:extLst>
              <a:ext uri="{FF2B5EF4-FFF2-40B4-BE49-F238E27FC236}">
                <a16:creationId xmlns:a16="http://schemas.microsoft.com/office/drawing/2014/main" id="{AF5ED504-B965-CC35-00EC-550A74E8FE82}"/>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DFDFB7D0-43BC-CA46-912F-00DB8F71014C}" type="datetime1">
              <a:rPr lang="en-US" altLang="en-US" sz="1400"/>
              <a:pPr eaLnBrk="1" hangingPunct="1">
                <a:spcBef>
                  <a:spcPct val="0"/>
                </a:spcBef>
                <a:buClrTx/>
                <a:buSzTx/>
                <a:buFontTx/>
                <a:buNone/>
              </a:pPr>
              <a:t>9/1/26</a:t>
            </a:fld>
            <a:endParaRPr lang="en-US" altLang="en-US" sz="1400"/>
          </a:p>
        </p:txBody>
      </p:sp>
      <p:sp>
        <p:nvSpPr>
          <p:cNvPr id="76804" name="Slide Number Placeholder 4">
            <a:extLst>
              <a:ext uri="{FF2B5EF4-FFF2-40B4-BE49-F238E27FC236}">
                <a16:creationId xmlns:a16="http://schemas.microsoft.com/office/drawing/2014/main" id="{7EB6E213-E82A-C859-872E-13E0AB38A336}"/>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22137A93-7FB1-6542-9759-0052CB608711}" type="slidenum">
              <a:rPr lang="en-US" altLang="en-US" sz="1400"/>
              <a:pPr algn="r" eaLnBrk="1" hangingPunct="1">
                <a:spcBef>
                  <a:spcPct val="0"/>
                </a:spcBef>
                <a:buClrTx/>
                <a:buSzTx/>
                <a:buFontTx/>
                <a:buNone/>
              </a:pPr>
              <a:t>58</a:t>
            </a:fld>
            <a:endParaRPr lang="en-US" altLang="en-US" sz="1400"/>
          </a:p>
        </p:txBody>
      </p:sp>
    </p:spTree>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347BFB92-182E-5623-AE98-F8135A5BAD00}"/>
              </a:ext>
            </a:extLst>
          </p:cNvPr>
          <p:cNvSpPr>
            <a:spLocks noGrp="1" noChangeArrowheads="1"/>
          </p:cNvSpPr>
          <p:nvPr>
            <p:ph type="title"/>
          </p:nvPr>
        </p:nvSpPr>
        <p:spPr/>
        <p:txBody>
          <a:bodyPr/>
          <a:lstStyle/>
          <a:p>
            <a:r>
              <a:rPr lang="en-US" altLang="en-US" dirty="0">
                <a:ea typeface="ＭＳ Ｐゴシック" panose="020B0600070205080204" pitchFamily="34" charset="-128"/>
              </a:rPr>
              <a:t>Answer (3)</a:t>
            </a:r>
          </a:p>
        </p:txBody>
      </p:sp>
      <p:sp>
        <p:nvSpPr>
          <p:cNvPr id="77826" name="Content Placeholder 2">
            <a:extLst>
              <a:ext uri="{FF2B5EF4-FFF2-40B4-BE49-F238E27FC236}">
                <a16:creationId xmlns:a16="http://schemas.microsoft.com/office/drawing/2014/main" id="{C8BDDA50-0D55-5DD0-5053-647EE90D70B0}"/>
              </a:ext>
            </a:extLst>
          </p:cNvPr>
          <p:cNvSpPr>
            <a:spLocks noGrp="1" noChangeArrowheads="1"/>
          </p:cNvSpPr>
          <p:nvPr>
            <p:ph idx="1"/>
          </p:nvPr>
        </p:nvSpPr>
        <p:spPr>
          <a:xfrm>
            <a:off x="304800" y="1219200"/>
            <a:ext cx="8763000" cy="4913313"/>
          </a:xfrm>
        </p:spPr>
        <p:txBody>
          <a:bodyPr/>
          <a:lstStyle/>
          <a:p>
            <a:pPr marL="0" indent="0">
              <a:buFont typeface="Wingdings" pitchFamily="2" charset="2"/>
              <a:buNone/>
            </a:pPr>
            <a:r>
              <a:rPr lang="en-US" altLang="en-US" sz="2400">
                <a:solidFill>
                  <a:srgbClr val="0000FF"/>
                </a:solidFill>
                <a:ea typeface="ＭＳ Ｐゴシック" panose="020B0600070205080204" pitchFamily="34" charset="-128"/>
                <a:sym typeface="Symbol" pitchFamily="2" charset="2"/>
              </a:rPr>
              <a:t></a:t>
            </a:r>
            <a:r>
              <a:rPr lang="en-US" altLang="en-US" sz="2400" baseline="-25000">
                <a:solidFill>
                  <a:srgbClr val="0000FF"/>
                </a:solidFill>
                <a:ea typeface="ＭＳ Ｐゴシック" panose="020B0600070205080204" pitchFamily="34" charset="-128"/>
                <a:sym typeface="Symbol" pitchFamily="2" charset="2"/>
              </a:rPr>
              <a:t>1</a:t>
            </a:r>
            <a:r>
              <a:rPr lang="en-US" altLang="en-US" sz="2400">
                <a:solidFill>
                  <a:srgbClr val="0000FF"/>
                </a:solidFill>
                <a:ea typeface="ＭＳ Ｐゴシック" panose="020B0600070205080204" pitchFamily="34" charset="-128"/>
                <a:sym typeface="Symbol" pitchFamily="2" charset="2"/>
              </a:rPr>
              <a:t> = {</a:t>
            </a:r>
            <a:r>
              <a:rPr lang="en-US" altLang="en-US" sz="2400">
                <a:solidFill>
                  <a:srgbClr val="0000FF"/>
                </a:solidFill>
                <a:ea typeface="ＭＳ Ｐゴシック" panose="020B0600070205080204" pitchFamily="34" charset="-128"/>
              </a:rPr>
              <a:t>pair_map </a:t>
            </a:r>
            <a:r>
              <a:rPr lang="en-US" altLang="en-US" sz="2400">
                <a:solidFill>
                  <a:srgbClr val="0000FF"/>
                </a:solidFill>
                <a:ea typeface="ＭＳ Ｐゴシック" panose="020B0600070205080204" pitchFamily="34" charset="-128"/>
                <a:sym typeface="Symbol" pitchFamily="2" charset="2"/>
              </a:rPr>
              <a:t></a:t>
            </a:r>
            <a:r>
              <a:rPr lang="en-US" altLang="en-US" sz="2400">
                <a:solidFill>
                  <a:srgbClr val="0000FF"/>
                </a:solidFill>
                <a:ea typeface="ＭＳ Ｐゴシック" panose="020B0600070205080204" pitchFamily="34" charset="-128"/>
              </a:rPr>
              <a:t> </a:t>
            </a:r>
          </a:p>
          <a:p>
            <a:pPr marL="0" indent="0">
              <a:buFont typeface="Wingdings" pitchFamily="2" charset="2"/>
              <a:buNone/>
            </a:pPr>
            <a:r>
              <a:rPr lang="en-US" altLang="en-US" sz="2400">
                <a:solidFill>
                  <a:srgbClr val="0000FF"/>
                </a:solidFill>
                <a:ea typeface="ＭＳ Ｐゴシック" panose="020B0600070205080204" pitchFamily="34" charset="-128"/>
              </a:rPr>
              <a:t>&lt;g </a:t>
            </a:r>
            <a:r>
              <a:rPr lang="en-US" altLang="en-US" sz="2400">
                <a:solidFill>
                  <a:srgbClr val="0000FF"/>
                </a:solidFill>
                <a:ea typeface="ＭＳ Ｐゴシック" panose="020B0600070205080204" pitchFamily="34" charset="-128"/>
                <a:sym typeface="Symbol" pitchFamily="2" charset="2"/>
              </a:rPr>
              <a:t>  fun </a:t>
            </a:r>
            <a:r>
              <a:rPr lang="en-US" altLang="en-US" sz="2400">
                <a:solidFill>
                  <a:srgbClr val="0000FF"/>
                </a:solidFill>
                <a:ea typeface="ＭＳ Ｐゴシック" panose="020B0600070205080204" pitchFamily="34" charset="-128"/>
              </a:rPr>
              <a:t>(n,m) -&gt; (g n, g m),{f </a:t>
            </a:r>
            <a:r>
              <a:rPr lang="en-US" altLang="en-US" sz="2400">
                <a:solidFill>
                  <a:srgbClr val="0000FF"/>
                </a:solidFill>
                <a:ea typeface="ＭＳ Ｐゴシック" panose="020B0600070205080204" pitchFamily="34" charset="-128"/>
                <a:sym typeface="Symbol" pitchFamily="2" charset="2"/>
              </a:rPr>
              <a:t></a:t>
            </a:r>
            <a:r>
              <a:rPr lang="en-US" altLang="en-US" sz="2400">
                <a:solidFill>
                  <a:srgbClr val="0000FF"/>
                </a:solidFill>
                <a:ea typeface="ＭＳ Ｐゴシック" panose="020B0600070205080204" pitchFamily="34" charset="-128"/>
              </a:rPr>
              <a:t> &lt;n </a:t>
            </a:r>
            <a:r>
              <a:rPr lang="en-US" altLang="en-US" sz="2400">
                <a:solidFill>
                  <a:srgbClr val="0000FF"/>
                </a:solidFill>
                <a:ea typeface="ＭＳ Ｐゴシック" panose="020B0600070205080204" pitchFamily="34" charset="-128"/>
                <a:sym typeface="Symbol" pitchFamily="2" charset="2"/>
              </a:rPr>
              <a:t></a:t>
            </a:r>
            <a:r>
              <a:rPr lang="en-US" altLang="en-US" sz="2400">
                <a:solidFill>
                  <a:srgbClr val="0000FF"/>
                </a:solidFill>
                <a:ea typeface="ＭＳ Ｐゴシック" panose="020B0600070205080204" pitchFamily="34" charset="-128"/>
              </a:rPr>
              <a:t> n + 5, { }&gt;}&gt;,</a:t>
            </a:r>
          </a:p>
          <a:p>
            <a:pPr marL="0" indent="0">
              <a:buFont typeface="Wingdings" pitchFamily="2" charset="2"/>
              <a:buNone/>
            </a:pPr>
            <a:r>
              <a:rPr lang="en-US" altLang="en-US" sz="2400">
                <a:solidFill>
                  <a:srgbClr val="0000FF"/>
                </a:solidFill>
                <a:ea typeface="ＭＳ Ｐゴシック" panose="020B0600070205080204" pitchFamily="34" charset="-128"/>
              </a:rPr>
              <a:t>  f </a:t>
            </a:r>
            <a:r>
              <a:rPr lang="en-US" altLang="en-US" sz="2400">
                <a:solidFill>
                  <a:srgbClr val="0000FF"/>
                </a:solidFill>
                <a:ea typeface="ＭＳ Ｐゴシック" panose="020B0600070205080204" pitchFamily="34" charset="-128"/>
                <a:sym typeface="Symbol" pitchFamily="2" charset="2"/>
              </a:rPr>
              <a:t></a:t>
            </a:r>
            <a:r>
              <a:rPr lang="en-US" altLang="en-US" sz="2400">
                <a:solidFill>
                  <a:srgbClr val="0000FF"/>
                </a:solidFill>
                <a:ea typeface="ＭＳ Ｐゴシック" panose="020B0600070205080204" pitchFamily="34" charset="-128"/>
              </a:rPr>
              <a:t> &lt;n </a:t>
            </a:r>
            <a:r>
              <a:rPr lang="en-US" altLang="en-US" sz="2400">
                <a:solidFill>
                  <a:srgbClr val="0000FF"/>
                </a:solidFill>
                <a:ea typeface="ＭＳ Ｐゴシック" panose="020B0600070205080204" pitchFamily="34" charset="-128"/>
                <a:sym typeface="Symbol" pitchFamily="2" charset="2"/>
              </a:rPr>
              <a:t></a:t>
            </a:r>
            <a:r>
              <a:rPr lang="en-US" altLang="en-US" sz="24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FF0000"/>
                </a:solidFill>
                <a:ea typeface="ＭＳ Ｐゴシック" panose="020B0600070205080204" pitchFamily="34" charset="-128"/>
              </a:rPr>
              <a:t>let f = pair_map f;;</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&lt;(n,m)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rPr>
              <a:t>         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&lt;g </a:t>
            </a:r>
            <a:r>
              <a:rPr lang="en-US" altLang="en-US" sz="2800">
                <a:solidFill>
                  <a:srgbClr val="0000FF"/>
                </a:solidFill>
                <a:ea typeface="ＭＳ Ｐゴシック" panose="020B0600070205080204" pitchFamily="34" charset="-128"/>
                <a:sym typeface="Symbol" pitchFamily="2" charset="2"/>
              </a:rPr>
              <a:t>  fun </a:t>
            </a:r>
            <a:r>
              <a:rPr lang="en-US" altLang="en-US" sz="2800">
                <a:solidFill>
                  <a:srgbClr val="0000FF"/>
                </a:solidFill>
                <a:ea typeface="ＭＳ Ｐゴシック" panose="020B0600070205080204" pitchFamily="34" charset="-128"/>
              </a:rPr>
              <a:t>(n,m) -&gt; (g n, g m),</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p>
          <a:p>
            <a:pPr marL="0" indent="0">
              <a:buFont typeface="Wingdings" pitchFamily="2" charset="2"/>
              <a:buNone/>
            </a:pPr>
            <a:r>
              <a:rPr lang="en-US" altLang="en-US" sz="2800">
                <a:ea typeface="ＭＳ Ｐゴシック" panose="020B0600070205080204" pitchFamily="34" charset="-128"/>
              </a:rPr>
              <a:t>(*Remember: the original </a:t>
            </a:r>
            <a:r>
              <a:rPr lang="en-US" altLang="en-US" sz="2800">
                <a:solidFill>
                  <a:srgbClr val="1400FF"/>
                </a:solidFill>
                <a:ea typeface="ＭＳ Ｐゴシック" panose="020B0600070205080204" pitchFamily="34" charset="-128"/>
              </a:rPr>
              <a:t>f</a:t>
            </a:r>
            <a:r>
              <a:rPr lang="en-US" altLang="en-US" sz="2800">
                <a:ea typeface="ＭＳ Ｐゴシック" panose="020B0600070205080204" pitchFamily="34" charset="-128"/>
              </a:rPr>
              <a:t> is now removed from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 </a:t>
            </a:r>
            <a:r>
              <a:rPr lang="en-US" altLang="en-US" sz="2800">
                <a:ea typeface="ＭＳ Ｐゴシック" panose="020B0600070205080204" pitchFamily="34" charset="-128"/>
              </a:rPr>
              <a:t>*)</a:t>
            </a:r>
          </a:p>
        </p:txBody>
      </p:sp>
      <p:sp>
        <p:nvSpPr>
          <p:cNvPr id="77827" name="Date Placeholder 3">
            <a:extLst>
              <a:ext uri="{FF2B5EF4-FFF2-40B4-BE49-F238E27FC236}">
                <a16:creationId xmlns:a16="http://schemas.microsoft.com/office/drawing/2014/main" id="{3E316BFE-0BF2-9806-5CBC-CC19FAB05C0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E939DDD-DBBC-844E-8ED2-22C9D913C921}" type="datetime1">
              <a:rPr lang="en-US" altLang="en-US" sz="1400" smtClean="0"/>
              <a:pPr>
                <a:spcBef>
                  <a:spcPct val="0"/>
                </a:spcBef>
                <a:buClrTx/>
                <a:buSzTx/>
                <a:buFontTx/>
                <a:buNone/>
              </a:pPr>
              <a:t>9/1/26</a:t>
            </a:fld>
            <a:endParaRPr lang="en-US" altLang="en-US" sz="1400"/>
          </a:p>
        </p:txBody>
      </p:sp>
      <p:sp>
        <p:nvSpPr>
          <p:cNvPr id="77828" name="Slide Number Placeholder 4">
            <a:extLst>
              <a:ext uri="{FF2B5EF4-FFF2-40B4-BE49-F238E27FC236}">
                <a16:creationId xmlns:a16="http://schemas.microsoft.com/office/drawing/2014/main" id="{ED53EFAC-A3F4-42C0-2A6B-2079E6F0E7E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9E9BC9E-3D3A-9E44-A17E-85679250E5A7}" type="slidenum">
              <a:rPr lang="en-US" altLang="en-US" sz="1400" smtClean="0"/>
              <a:pPr>
                <a:spcBef>
                  <a:spcPct val="0"/>
                </a:spcBef>
                <a:buClrTx/>
                <a:buSzTx/>
                <a:buFontTx/>
                <a:buNone/>
              </a:pPr>
              <a:t>59</a:t>
            </a:fld>
            <a:endParaRPr lang="en-US" altLang="en-US" sz="140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23766DE6-ED41-5B5D-7150-FE1725EE53BE}"/>
              </a:ext>
            </a:extLst>
          </p:cNvPr>
          <p:cNvSpPr>
            <a:spLocks noGrp="1" noChangeArrowheads="1"/>
          </p:cNvSpPr>
          <p:nvPr>
            <p:ph type="title"/>
          </p:nvPr>
        </p:nvSpPr>
        <p:spPr/>
        <p:txBody>
          <a:bodyPr/>
          <a:lstStyle/>
          <a:p>
            <a:r>
              <a:rPr lang="en-US" altLang="en-US">
                <a:ea typeface="ＭＳ Ｐゴシック" panose="020B0600070205080204" pitchFamily="34" charset="-128"/>
              </a:rPr>
              <a:t>Example worked in class</a:t>
            </a:r>
          </a:p>
        </p:txBody>
      </p:sp>
      <p:sp>
        <p:nvSpPr>
          <p:cNvPr id="3" name="Content Placeholder 2">
            <a:extLst>
              <a:ext uri="{FF2B5EF4-FFF2-40B4-BE49-F238E27FC236}">
                <a16:creationId xmlns:a16="http://schemas.microsoft.com/office/drawing/2014/main" id="{0F865CA8-B766-E678-777B-B46658B479C9}"/>
              </a:ext>
            </a:extLst>
          </p:cNvPr>
          <p:cNvSpPr>
            <a:spLocks noGrp="1"/>
          </p:cNvSpPr>
          <p:nvPr>
            <p:ph idx="1"/>
          </p:nvPr>
        </p:nvSpPr>
        <p:spPr>
          <a:xfrm>
            <a:off x="269875" y="1219200"/>
            <a:ext cx="8650288" cy="4913313"/>
          </a:xfrm>
        </p:spPr>
        <p:txBody>
          <a:bodyPr/>
          <a:lstStyle/>
          <a:p>
            <a:pPr>
              <a:defRPr/>
            </a:pPr>
            <a:r>
              <a:rPr lang="en-US" altLang="en-US" dirty="0">
                <a:solidFill>
                  <a:srgbClr val="0000FF"/>
                </a:solidFill>
                <a:ea typeface="ＭＳ Ｐゴシック" panose="020B0600070205080204" pitchFamily="34" charset="-128"/>
              </a:rPr>
              <a:t>let </a:t>
            </a:r>
            <a:r>
              <a:rPr lang="en-US" altLang="en-US" dirty="0" err="1">
                <a:solidFill>
                  <a:srgbClr val="0000FF"/>
                </a:solidFill>
                <a:ea typeface="ＭＳ Ｐゴシック" panose="020B0600070205080204" pitchFamily="34" charset="-128"/>
              </a:rPr>
              <a:t>add_three</a:t>
            </a:r>
            <a:r>
              <a:rPr lang="en-US" altLang="en-US" dirty="0">
                <a:solidFill>
                  <a:srgbClr val="0000FF"/>
                </a:solidFill>
                <a:ea typeface="ＭＳ Ｐゴシック" panose="020B0600070205080204" pitchFamily="34" charset="-128"/>
              </a:rPr>
              <a:t> x y z = x + y + z;;</a:t>
            </a:r>
          </a:p>
          <a:p>
            <a:pPr marL="0" indent="0">
              <a:buFont typeface="Wingdings" pitchFamily="2" charset="2"/>
              <a:buNone/>
              <a:defRPr/>
            </a:pPr>
            <a:r>
              <a:rPr lang="en-US" dirty="0">
                <a:solidFill>
                  <a:srgbClr val="0000FF"/>
                </a:solidFill>
                <a:ea typeface="ＭＳ Ｐゴシック" panose="020B0600070205080204" pitchFamily="34" charset="-128"/>
              </a:rPr>
              <a:t>Bound </a:t>
            </a:r>
            <a:r>
              <a:rPr lang="en-US" dirty="0" err="1">
                <a:solidFill>
                  <a:srgbClr val="0000FF"/>
                </a:solidFill>
                <a:ea typeface="ＭＳ Ｐゴシック" panose="020B0600070205080204" pitchFamily="34" charset="-128"/>
              </a:rPr>
              <a:t>add_three</a:t>
            </a:r>
            <a:r>
              <a:rPr lang="en-US" dirty="0">
                <a:solidFill>
                  <a:srgbClr val="0000FF"/>
                </a:solidFill>
                <a:ea typeface="ＭＳ Ｐゴシック" panose="020B0600070205080204" pitchFamily="34" charset="-128"/>
              </a:rPr>
              <a:t> to</a:t>
            </a:r>
          </a:p>
          <a:p>
            <a:pPr marL="0" indent="0">
              <a:buFont typeface="Wingdings" pitchFamily="2" charset="2"/>
              <a:buNone/>
              <a:defRPr/>
            </a:pPr>
            <a:r>
              <a:rPr lang="en-US" dirty="0">
                <a:solidFill>
                  <a:srgbClr val="0000FF"/>
                </a:solidFill>
                <a:ea typeface="ＭＳ Ｐゴシック" panose="020B0600070205080204" pitchFamily="34" charset="-128"/>
              </a:rPr>
              <a:t>&lt;x -&gt; (fun y -&gt; (fun z -&gt; (x + y + z))), {…}&gt;</a:t>
            </a:r>
          </a:p>
          <a:p>
            <a:pPr marL="0" indent="0">
              <a:buFont typeface="Wingdings" pitchFamily="2" charset="2"/>
              <a:buNone/>
              <a:defRPr/>
            </a:pPr>
            <a:endParaRPr lang="en-US" dirty="0">
              <a:solidFill>
                <a:srgbClr val="0000FF"/>
              </a:solidFill>
              <a:ea typeface="ＭＳ Ｐゴシック" panose="020B0600070205080204" pitchFamily="34" charset="-128"/>
            </a:endParaRPr>
          </a:p>
          <a:p>
            <a:pPr marL="0" indent="0">
              <a:buFont typeface="Wingdings" pitchFamily="2" charset="2"/>
              <a:buNone/>
              <a:defRPr/>
            </a:pPr>
            <a:r>
              <a:rPr lang="en-US" dirty="0">
                <a:solidFill>
                  <a:srgbClr val="0000FF"/>
                </a:solidFill>
                <a:ea typeface="ＭＳ Ｐゴシック" panose="020B0600070205080204" pitchFamily="34" charset="-128"/>
              </a:rPr>
              <a:t>(&lt;x -&gt; (fun y -&gt; (fun z -&gt; (x + y + z))), rho&gt;</a:t>
            </a:r>
          </a:p>
          <a:p>
            <a:pPr marL="0" indent="0">
              <a:buFont typeface="Wingdings" pitchFamily="2" charset="2"/>
              <a:buNone/>
              <a:defRPr/>
            </a:pPr>
            <a:r>
              <a:rPr lang="en-US" dirty="0">
                <a:solidFill>
                  <a:srgbClr val="0000FF"/>
                </a:solidFill>
                <a:ea typeface="ＭＳ Ｐゴシック" panose="020B0600070205080204" pitchFamily="34" charset="-128"/>
              </a:rPr>
              <a:t>5) Goes to</a:t>
            </a:r>
          </a:p>
          <a:p>
            <a:pPr marL="0" indent="0">
              <a:buFont typeface="Wingdings" pitchFamily="2" charset="2"/>
              <a:buNone/>
              <a:defRPr/>
            </a:pPr>
            <a:r>
              <a:rPr lang="en-US" dirty="0">
                <a:solidFill>
                  <a:srgbClr val="0000FF"/>
                </a:solidFill>
                <a:ea typeface="ＭＳ Ｐゴシック" panose="020B0600070205080204" pitchFamily="34" charset="-128"/>
              </a:rPr>
              <a:t>&lt;y -&gt; (fun z -&gt; (x + y + z)), {x -&gt; 5} + rho&gt;</a:t>
            </a:r>
          </a:p>
          <a:p>
            <a:pPr marL="0" indent="0">
              <a:buFont typeface="Wingdings" pitchFamily="2" charset="2"/>
              <a:buNone/>
              <a:defRPr/>
            </a:pPr>
            <a:endParaRPr lang="en-US" dirty="0">
              <a:solidFill>
                <a:srgbClr val="0000FF"/>
              </a:solidFill>
              <a:ea typeface="ＭＳ Ｐゴシック" panose="020B0600070205080204" pitchFamily="34" charset="-128"/>
            </a:endParaRPr>
          </a:p>
          <a:p>
            <a:pPr marL="0" indent="0">
              <a:buFont typeface="Wingdings" pitchFamily="2" charset="2"/>
              <a:buNone/>
              <a:defRPr/>
            </a:pPr>
            <a:endParaRPr lang="en-US" dirty="0">
              <a:solidFill>
                <a:srgbClr val="0000FF"/>
              </a:solidFill>
              <a:ea typeface="ＭＳ Ｐゴシック" panose="020B0600070205080204" pitchFamily="34" charset="-128"/>
            </a:endParaRPr>
          </a:p>
        </p:txBody>
      </p:sp>
      <p:sp>
        <p:nvSpPr>
          <p:cNvPr id="128003" name="Date Placeholder 3">
            <a:extLst>
              <a:ext uri="{FF2B5EF4-FFF2-40B4-BE49-F238E27FC236}">
                <a16:creationId xmlns:a16="http://schemas.microsoft.com/office/drawing/2014/main" id="{4762C66A-918E-D4E7-5936-B4EB5979EA28}"/>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B0A6E07F-EBEC-644F-8C1E-516B49B70C4F}" type="datetime1">
              <a:rPr lang="en-US" altLang="en-US" sz="1400" smtClean="0">
                <a:latin typeface="Tahoma" panose="020B0604030504040204" pitchFamily="34" charset="0"/>
              </a:rPr>
              <a:pPr/>
              <a:t>9/1/26</a:t>
            </a:fld>
            <a:endParaRPr lang="en-US" altLang="en-US" sz="1400">
              <a:latin typeface="Tahoma" panose="020B0604030504040204" pitchFamily="34" charset="0"/>
            </a:endParaRPr>
          </a:p>
        </p:txBody>
      </p:sp>
      <p:sp>
        <p:nvSpPr>
          <p:cNvPr id="128004" name="Slide Number Placeholder 4">
            <a:extLst>
              <a:ext uri="{FF2B5EF4-FFF2-40B4-BE49-F238E27FC236}">
                <a16:creationId xmlns:a16="http://schemas.microsoft.com/office/drawing/2014/main" id="{345834B3-FBC7-DA4E-A20D-0A4F0CA77A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4319906F-D121-EA47-A8D9-D3F4D1A5D4B7}" type="slidenum">
              <a:rPr lang="en-US" altLang="en-US" sz="1400" smtClean="0">
                <a:latin typeface="Tahoma" panose="020B0604030504040204" pitchFamily="34" charset="0"/>
              </a:rPr>
              <a:pPr/>
              <a:t>6</a:t>
            </a:fld>
            <a:endParaRPr lang="en-US" altLang="en-US" sz="1400">
              <a:latin typeface="Tahoma" panose="020B060403050404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84CDE0BD-B77F-7EDC-49E6-25C623038B0D}"/>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Closure question (4)</a:t>
            </a:r>
          </a:p>
        </p:txBody>
      </p:sp>
      <p:sp>
        <p:nvSpPr>
          <p:cNvPr id="78850" name="Content Placeholder 2">
            <a:extLst>
              <a:ext uri="{FF2B5EF4-FFF2-40B4-BE49-F238E27FC236}">
                <a16:creationId xmlns:a16="http://schemas.microsoft.com/office/drawing/2014/main" id="{2160BB00-613E-192C-CD43-63CB123863A1}"/>
              </a:ext>
            </a:extLst>
          </p:cNvPr>
          <p:cNvSpPr>
            <a:spLocks noGrp="1" noChangeArrowheads="1"/>
          </p:cNvSpPr>
          <p:nvPr>
            <p:ph idx="4294967295"/>
          </p:nvPr>
        </p:nvSpPr>
        <p:spPr/>
        <p:txBody>
          <a:bodyPr/>
          <a:lstStyle/>
          <a:p>
            <a:r>
              <a:rPr lang="en-US" altLang="en-US">
                <a:ea typeface="ＭＳ Ｐゴシック" panose="020B0600070205080204" pitchFamily="34" charset="-128"/>
              </a:rPr>
              <a:t>If we start in an empty environment, and we execute:</a:t>
            </a:r>
          </a:p>
          <a:p>
            <a:pPr>
              <a:buFont typeface="Wingdings" pitchFamily="2" charset="2"/>
              <a:buNone/>
            </a:pPr>
            <a:r>
              <a:rPr lang="en-US" altLang="en-US">
                <a:ea typeface="ＭＳ Ｐゴシック" panose="020B0600070205080204" pitchFamily="34" charset="-128"/>
              </a:rPr>
              <a:t> </a:t>
            </a:r>
            <a:r>
              <a:rPr lang="en-US" altLang="en-US">
                <a:solidFill>
                  <a:srgbClr val="FF0000"/>
                </a:solidFill>
                <a:ea typeface="ＭＳ Ｐゴシック" panose="020B0600070205080204" pitchFamily="34" charset="-128"/>
              </a:rPr>
              <a:t>let f = fun =&gt; n + 5;;</a:t>
            </a:r>
          </a:p>
          <a:p>
            <a:pPr>
              <a:buFont typeface="Wingdings" pitchFamily="2" charset="2"/>
              <a:buNone/>
            </a:pPr>
            <a:r>
              <a:rPr lang="en-US" altLang="en-US">
                <a:solidFill>
                  <a:srgbClr val="FF0000"/>
                </a:solidFill>
                <a:ea typeface="ＭＳ Ｐゴシック" panose="020B0600070205080204" pitchFamily="34" charset="-128"/>
              </a:rPr>
              <a:t> let pair_map g (n,m) = (g n, g m);;</a:t>
            </a:r>
          </a:p>
          <a:p>
            <a:pPr>
              <a:buFont typeface="Wingdings" pitchFamily="2" charset="2"/>
              <a:buNone/>
            </a:pPr>
            <a:r>
              <a:rPr lang="en-US" altLang="en-US">
                <a:solidFill>
                  <a:srgbClr val="FF0000"/>
                </a:solidFill>
                <a:ea typeface="ＭＳ Ｐゴシック" panose="020B0600070205080204" pitchFamily="34" charset="-128"/>
              </a:rPr>
              <a:t> let f = pair_map f;;</a:t>
            </a:r>
          </a:p>
          <a:p>
            <a:pPr>
              <a:buFont typeface="Wingdings" pitchFamily="2" charset="2"/>
              <a:buNone/>
            </a:pPr>
            <a:r>
              <a:rPr lang="en-US" altLang="en-US">
                <a:solidFill>
                  <a:srgbClr val="FF0000"/>
                </a:solidFill>
                <a:ea typeface="ＭＳ Ｐゴシック" panose="020B0600070205080204" pitchFamily="34" charset="-128"/>
              </a:rPr>
              <a:t> let a = f (4,6);;</a:t>
            </a:r>
          </a:p>
          <a:p>
            <a:pPr>
              <a:buFont typeface="Wingdings" pitchFamily="2" charset="2"/>
              <a:buNone/>
            </a:pPr>
            <a:r>
              <a:rPr lang="en-US" altLang="en-US">
                <a:ea typeface="ＭＳ Ｐゴシック" panose="020B0600070205080204" pitchFamily="34" charset="-128"/>
              </a:rPr>
              <a:t>(* 3 *)</a:t>
            </a:r>
          </a:p>
          <a:p>
            <a:pPr>
              <a:buFont typeface="Wingdings" pitchFamily="2" charset="2"/>
              <a:buNone/>
            </a:pPr>
            <a:r>
              <a:rPr lang="en-US" altLang="en-US">
                <a:ea typeface="ＭＳ Ｐゴシック" panose="020B0600070205080204" pitchFamily="34" charset="-128"/>
              </a:rPr>
              <a:t>What is the environment at (* 3 *)?</a:t>
            </a:r>
          </a:p>
        </p:txBody>
      </p:sp>
      <p:sp>
        <p:nvSpPr>
          <p:cNvPr id="78851" name="Date Placeholder 3">
            <a:extLst>
              <a:ext uri="{FF2B5EF4-FFF2-40B4-BE49-F238E27FC236}">
                <a16:creationId xmlns:a16="http://schemas.microsoft.com/office/drawing/2014/main" id="{11842BF0-447C-80EF-F9C6-412135D84D3C}"/>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CE30FCBC-9868-7546-8884-EAF844D67817}" type="datetime1">
              <a:rPr lang="en-US" altLang="en-US" sz="1400"/>
              <a:pPr eaLnBrk="1" hangingPunct="1">
                <a:spcBef>
                  <a:spcPct val="0"/>
                </a:spcBef>
                <a:buClrTx/>
                <a:buSzTx/>
                <a:buFontTx/>
                <a:buNone/>
              </a:pPr>
              <a:t>9/1/26</a:t>
            </a:fld>
            <a:endParaRPr lang="en-US" altLang="en-US" sz="1400"/>
          </a:p>
        </p:txBody>
      </p:sp>
      <p:sp>
        <p:nvSpPr>
          <p:cNvPr id="78852" name="Slide Number Placeholder 4">
            <a:extLst>
              <a:ext uri="{FF2B5EF4-FFF2-40B4-BE49-F238E27FC236}">
                <a16:creationId xmlns:a16="http://schemas.microsoft.com/office/drawing/2014/main" id="{18245C30-1694-59A2-0433-72669853534D}"/>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27D76644-95FF-1643-BFAC-90CC458D4D62}" type="slidenum">
              <a:rPr lang="en-US" altLang="en-US" sz="1400"/>
              <a:pPr algn="r" eaLnBrk="1" hangingPunct="1">
                <a:spcBef>
                  <a:spcPct val="0"/>
                </a:spcBef>
                <a:buClrTx/>
                <a:buSzTx/>
                <a:buFontTx/>
                <a:buNone/>
              </a:pPr>
              <a:t>60</a:t>
            </a:fld>
            <a:endParaRPr lang="en-US" altLang="en-US" sz="1400"/>
          </a:p>
        </p:txBody>
      </p:sp>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A04CA7EE-4077-DE33-A8E5-9FE141D0070E}"/>
              </a:ext>
            </a:extLst>
          </p:cNvPr>
          <p:cNvSpPr>
            <a:spLocks noGrp="1" noChangeArrowheads="1"/>
          </p:cNvSpPr>
          <p:nvPr>
            <p:ph type="title" idx="4294967295"/>
          </p:nvPr>
        </p:nvSpPr>
        <p:spPr/>
        <p:txBody>
          <a:bodyPr/>
          <a:lstStyle/>
          <a:p>
            <a:r>
              <a:rPr lang="en-US" altLang="en-US">
                <a:ea typeface="ＭＳ Ｐゴシック" panose="020B0600070205080204" pitchFamily="34" charset="-128"/>
              </a:rPr>
              <a:t>Final Evalution?</a:t>
            </a:r>
          </a:p>
        </p:txBody>
      </p:sp>
      <p:sp>
        <p:nvSpPr>
          <p:cNvPr id="80898" name="Content Placeholder 2">
            <a:extLst>
              <a:ext uri="{FF2B5EF4-FFF2-40B4-BE49-F238E27FC236}">
                <a16:creationId xmlns:a16="http://schemas.microsoft.com/office/drawing/2014/main" id="{B39B541F-E939-1D75-68DC-8B327DDAD92C}"/>
              </a:ext>
            </a:extLst>
          </p:cNvPr>
          <p:cNvSpPr>
            <a:spLocks noGrp="1" noChangeArrowheads="1"/>
          </p:cNvSpPr>
          <p:nvPr>
            <p:ph idx="4294967295"/>
          </p:nvPr>
        </p:nvSpPr>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2</a:t>
            </a:r>
            <a:r>
              <a:rPr lang="en-US" altLang="en-US" sz="2800" dirty="0">
                <a:solidFill>
                  <a:srgbClr val="0000FF"/>
                </a:solidFill>
                <a:ea typeface="ＭＳ Ｐゴシック" panose="020B0600070205080204" pitchFamily="34" charset="-128"/>
                <a:sym typeface="Symbol" pitchFamily="2" charset="2"/>
              </a:rPr>
              <a:t> = {</a:t>
            </a:r>
            <a:r>
              <a:rPr lang="en-US" altLang="en-US" sz="2800" dirty="0">
                <a:solidFill>
                  <a:srgbClr val="0000FF"/>
                </a:solidFill>
                <a:ea typeface="ＭＳ Ｐゴシック" panose="020B0600070205080204" pitchFamily="34" charset="-128"/>
              </a:rPr>
              <a:t>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(g n, g m),</a:t>
            </a:r>
          </a:p>
          <a:p>
            <a:pPr marL="0" indent="0">
              <a:buFont typeface="Wingdings" pitchFamily="2" charset="2"/>
              <a:buNone/>
            </a:pPr>
            <a:r>
              <a:rPr lang="en-US" altLang="en-US" sz="2800" dirty="0">
                <a:solidFill>
                  <a:srgbClr val="0000FF"/>
                </a:solidFill>
                <a:ea typeface="ＭＳ Ｐゴシック" panose="020B0600070205080204" pitchFamily="34" charset="-128"/>
              </a:rPr>
              <a:t>                 {g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rPr>
              <a:t>         </a:t>
            </a:r>
            <a:r>
              <a:rPr lang="en-US" altLang="en-US" sz="2800" dirty="0" err="1">
                <a:solidFill>
                  <a:srgbClr val="0000FF"/>
                </a:solidFill>
                <a:ea typeface="ＭＳ Ｐゴシック" panose="020B0600070205080204" pitchFamily="34" charset="-128"/>
              </a:rPr>
              <a:t>pair_map</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&lt;g </a:t>
            </a:r>
            <a:r>
              <a:rPr lang="en-US" altLang="en-US" sz="2800" dirty="0">
                <a:solidFill>
                  <a:srgbClr val="0000FF"/>
                </a:solidFill>
                <a:ea typeface="ＭＳ Ｐゴシック" panose="020B0600070205080204" pitchFamily="34" charset="-128"/>
                <a:sym typeface="Symbol" pitchFamily="2" charset="2"/>
              </a:rPr>
              <a:t>  fun </a:t>
            </a:r>
            <a:r>
              <a:rPr lang="en-US" altLang="en-US" sz="2800" dirty="0">
                <a:solidFill>
                  <a:srgbClr val="0000FF"/>
                </a:solidFill>
                <a:ea typeface="ＭＳ Ｐゴシック" panose="020B0600070205080204" pitchFamily="34" charset="-128"/>
              </a:rPr>
              <a: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-&gt; (g n, g m),</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p>
          <a:p>
            <a:pPr marL="0" indent="0">
              <a:buFont typeface="Wingdings" pitchFamily="2" charset="2"/>
              <a:buNone/>
            </a:pPr>
            <a:r>
              <a:rPr lang="en-US" altLang="en-US" sz="2800" dirty="0">
                <a:solidFill>
                  <a:srgbClr val="FF0000"/>
                </a:solidFill>
                <a:ea typeface="ＭＳ Ｐゴシック" panose="020B0600070205080204" pitchFamily="34" charset="-128"/>
              </a:rPr>
              <a:t>let a = f (4,6);;</a:t>
            </a: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5AD16C2D-A0A9-0731-D455-C65EA0F0FE68}"/>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1BA61070-A623-9245-B682-99DB6500E935}" type="datetime1">
              <a:rPr lang="en-US" altLang="en-US" sz="1400"/>
              <a:pPr eaLnBrk="1" hangingPunct="1">
                <a:spcBef>
                  <a:spcPct val="0"/>
                </a:spcBef>
                <a:buClrTx/>
                <a:buSzTx/>
                <a:buFontTx/>
                <a:buNone/>
              </a:pPr>
              <a:t>9/1/26</a:t>
            </a:fld>
            <a:endParaRPr lang="en-US" altLang="en-US" sz="1400"/>
          </a:p>
        </p:txBody>
      </p:sp>
      <p:sp>
        <p:nvSpPr>
          <p:cNvPr id="80900" name="Slide Number Placeholder 4">
            <a:extLst>
              <a:ext uri="{FF2B5EF4-FFF2-40B4-BE49-F238E27FC236}">
                <a16:creationId xmlns:a16="http://schemas.microsoft.com/office/drawing/2014/main" id="{DA991CC5-7B97-7275-DB7F-62C0D0E80DA3}"/>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0E1A2BB6-9919-364C-87A7-3FAC842A7FFF}" type="slidenum">
              <a:rPr lang="en-US" altLang="en-US" sz="1400"/>
              <a:pPr algn="r" eaLnBrk="1" hangingPunct="1">
                <a:spcBef>
                  <a:spcPct val="0"/>
                </a:spcBef>
                <a:buClrTx/>
                <a:buSzTx/>
                <a:buFontTx/>
                <a:buNone/>
              </a:pPr>
              <a:t>61</a:t>
            </a:fld>
            <a:endParaRPr lang="en-US" altLang="en-US" sz="1400"/>
          </a:p>
        </p:txBody>
      </p:sp>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21" name="Title 1">
            <a:extLst>
              <a:ext uri="{FF2B5EF4-FFF2-40B4-BE49-F238E27FC236}">
                <a16:creationId xmlns:a16="http://schemas.microsoft.com/office/drawing/2014/main" id="{E28883B7-A493-EC94-09FA-F86372335408}"/>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(1 of 10)</a:t>
            </a:r>
            <a:endParaRPr lang="en-US" altLang="en-US" sz="3200" dirty="0">
              <a:solidFill>
                <a:srgbClr val="0000FF"/>
              </a:solidFill>
              <a:ea typeface="ＭＳ Ｐゴシック" panose="020B0600070205080204" pitchFamily="34" charset="-128"/>
            </a:endParaRPr>
          </a:p>
        </p:txBody>
      </p:sp>
      <p:sp>
        <p:nvSpPr>
          <p:cNvPr id="81922" name="Content Placeholder 2">
            <a:extLst>
              <a:ext uri="{FF2B5EF4-FFF2-40B4-BE49-F238E27FC236}">
                <a16:creationId xmlns:a16="http://schemas.microsoft.com/office/drawing/2014/main" id="{E0E17658-12EA-8EFC-5251-0B12DC484B70}"/>
              </a:ext>
            </a:extLst>
          </p:cNvPr>
          <p:cNvSpPr>
            <a:spLocks noGrp="1" noChangeArrowheads="1"/>
          </p:cNvSpPr>
          <p:nvPr>
            <p:ph idx="4294967295"/>
          </p:nvPr>
        </p:nvSpPr>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&lt;(n,m)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rPr>
              <a:t>         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&lt;g </a:t>
            </a:r>
            <a:r>
              <a:rPr lang="en-US" altLang="en-US" sz="2800">
                <a:solidFill>
                  <a:srgbClr val="0000FF"/>
                </a:solidFill>
                <a:ea typeface="ＭＳ Ｐゴシック" panose="020B0600070205080204" pitchFamily="34" charset="-128"/>
                <a:sym typeface="Symbol" pitchFamily="2" charset="2"/>
              </a:rPr>
              <a:t>  fun </a:t>
            </a:r>
            <a:r>
              <a:rPr lang="en-US" altLang="en-US" sz="2800">
                <a:solidFill>
                  <a:srgbClr val="0000FF"/>
                </a:solidFill>
                <a:ea typeface="ＭＳ Ｐゴシック" panose="020B0600070205080204" pitchFamily="34" charset="-128"/>
              </a:rPr>
              <a:t>(n,m) -&gt; (g n, g m),</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p>
          <a:p>
            <a:pPr marL="0" indent="0">
              <a:buFont typeface="Wingdings" pitchFamily="2" charset="2"/>
              <a:buNone/>
            </a:pPr>
            <a:r>
              <a:rPr lang="en-US" altLang="en-US" sz="2800">
                <a:solidFill>
                  <a:srgbClr val="0000FF"/>
                </a:solidFill>
                <a:ea typeface="ＭＳ Ｐゴシック" panose="020B0600070205080204" pitchFamily="34" charset="-128"/>
              </a:rPr>
              <a:t>Eval(f (4,6),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1923" name="Date Placeholder 3">
            <a:extLst>
              <a:ext uri="{FF2B5EF4-FFF2-40B4-BE49-F238E27FC236}">
                <a16:creationId xmlns:a16="http://schemas.microsoft.com/office/drawing/2014/main" id="{8BCD79FD-657F-92E9-7F8C-85D766837F49}"/>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F08F2D17-4440-264A-A80C-0C4047A6C306}" type="datetime1">
              <a:rPr lang="en-US" altLang="en-US" sz="1400"/>
              <a:pPr eaLnBrk="1" hangingPunct="1">
                <a:spcBef>
                  <a:spcPct val="0"/>
                </a:spcBef>
                <a:buClrTx/>
                <a:buSzTx/>
                <a:buFontTx/>
                <a:buNone/>
              </a:pPr>
              <a:t>9/1/26</a:t>
            </a:fld>
            <a:endParaRPr lang="en-US" altLang="en-US" sz="1400"/>
          </a:p>
        </p:txBody>
      </p:sp>
      <p:sp>
        <p:nvSpPr>
          <p:cNvPr id="81924" name="Slide Number Placeholder 4">
            <a:extLst>
              <a:ext uri="{FF2B5EF4-FFF2-40B4-BE49-F238E27FC236}">
                <a16:creationId xmlns:a16="http://schemas.microsoft.com/office/drawing/2014/main" id="{C6B3FD90-BA82-14B5-1BA8-801CA8A55A02}"/>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51DCFFE0-C003-4E4B-A45F-4C50C6270198}" type="slidenum">
              <a:rPr lang="en-US" altLang="en-US" sz="1400"/>
              <a:pPr algn="r" eaLnBrk="1" hangingPunct="1">
                <a:spcBef>
                  <a:spcPct val="0"/>
                </a:spcBef>
                <a:buClrTx/>
                <a:buSzTx/>
                <a:buFontTx/>
                <a:buNone/>
              </a:pPr>
              <a:t>62</a:t>
            </a:fld>
            <a:endParaRPr lang="en-US" altLang="en-US" sz="1400"/>
          </a:p>
        </p:txBody>
      </p:sp>
    </p:spTree>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483E0F10-1DFF-0E1A-2E99-6962AE75F180}"/>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(2 of 10)</a:t>
            </a:r>
            <a:endParaRPr lang="en-US" altLang="en-US" sz="3200" dirty="0">
              <a:solidFill>
                <a:srgbClr val="0000FF"/>
              </a:solidFill>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A09061D4-EAEA-138D-607D-6C6F615BDF95}"/>
              </a:ext>
            </a:extLst>
          </p:cNvPr>
          <p:cNvSpPr>
            <a:spLocks noGrp="1" noChangeArrowheads="1"/>
          </p:cNvSpPr>
          <p:nvPr>
            <p:ph idx="4294967295"/>
          </p:nvPr>
        </p:nvSpPr>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&lt;(n,m)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rPr>
              <a:t>         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&lt;g </a:t>
            </a:r>
            <a:r>
              <a:rPr lang="en-US" altLang="en-US" sz="2800">
                <a:solidFill>
                  <a:srgbClr val="0000FF"/>
                </a:solidFill>
                <a:ea typeface="ＭＳ Ｐゴシック" panose="020B0600070205080204" pitchFamily="34" charset="-128"/>
                <a:sym typeface="Symbol" pitchFamily="2" charset="2"/>
              </a:rPr>
              <a:t>  fun </a:t>
            </a:r>
            <a:r>
              <a:rPr lang="en-US" altLang="en-US" sz="2800">
                <a:solidFill>
                  <a:srgbClr val="0000FF"/>
                </a:solidFill>
                <a:ea typeface="ＭＳ Ｐゴシック" panose="020B0600070205080204" pitchFamily="34" charset="-128"/>
              </a:rPr>
              <a:t>(n,m) -&gt; (g n, g m),</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p>
          <a:p>
            <a:pPr marL="0" indent="0">
              <a:buFont typeface="Wingdings" pitchFamily="2" charset="2"/>
              <a:buNone/>
            </a:pPr>
            <a:r>
              <a:rPr lang="en-US" altLang="en-US" sz="2800">
                <a:solidFill>
                  <a:srgbClr val="0000FF"/>
                </a:solidFill>
                <a:ea typeface="ＭＳ Ｐゴシック" panose="020B0600070205080204" pitchFamily="34" charset="-128"/>
              </a:rPr>
              <a:t>Eval(f (4,6),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 Eval(f (Eval((</a:t>
            </a:r>
            <a:r>
              <a:rPr lang="en-US" altLang="en-US" sz="2800">
                <a:solidFill>
                  <a:srgbClr val="0000FF"/>
                </a:solidFill>
                <a:ea typeface="ＭＳ Ｐゴシック" panose="020B0600070205080204" pitchFamily="34" charset="-128"/>
              </a:rPr>
              <a:t>4,6),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(Eval((</a:t>
            </a:r>
            <a:r>
              <a:rPr lang="en-US" altLang="en-US" sz="2800">
                <a:solidFill>
                  <a:srgbClr val="0000FF"/>
                </a:solidFill>
                <a:ea typeface="ＭＳ Ｐゴシック" panose="020B0600070205080204" pitchFamily="34" charset="-128"/>
              </a:rPr>
              <a:t>4,Eval(6</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(Eval((</a:t>
            </a:r>
            <a:r>
              <a:rPr lang="en-US" altLang="en-US" sz="2800">
                <a:solidFill>
                  <a:srgbClr val="0000FF"/>
                </a:solidFill>
                <a:ea typeface="ＭＳ Ｐゴシック" panose="020B0600070205080204" pitchFamily="34" charset="-128"/>
              </a:rPr>
              <a:t>4,Val 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(Eval((</a:t>
            </a:r>
            <a:r>
              <a:rPr lang="en-US" altLang="en-US" sz="2800">
                <a:solidFill>
                  <a:srgbClr val="0000FF"/>
                </a:solidFill>
                <a:ea typeface="ＭＳ Ｐゴシック" panose="020B0600070205080204" pitchFamily="34" charset="-128"/>
              </a:rPr>
              <a:t>Eval(4,</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,Val 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(Eval((V</a:t>
            </a:r>
            <a:r>
              <a:rPr lang="en-US" altLang="en-US" sz="2800">
                <a:solidFill>
                  <a:srgbClr val="0000FF"/>
                </a:solidFill>
                <a:ea typeface="ＭＳ Ｐゴシック" panose="020B0600070205080204" pitchFamily="34" charset="-128"/>
              </a:rPr>
              <a:t>al 4,Val 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D74FF98E-4411-349D-8FF0-05DE7CA261E4}"/>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376CCB6B-162B-7143-9D78-9DBA18801234}" type="datetime1">
              <a:rPr lang="en-US" altLang="en-US" sz="1400"/>
              <a:pPr eaLnBrk="1" hangingPunct="1">
                <a:spcBef>
                  <a:spcPct val="0"/>
                </a:spcBef>
                <a:buClrTx/>
                <a:buSzTx/>
                <a:buFontTx/>
                <a:buNone/>
              </a:pPr>
              <a:t>9/1/26</a:t>
            </a:fld>
            <a:endParaRPr lang="en-US" altLang="en-US" sz="1400"/>
          </a:p>
        </p:txBody>
      </p:sp>
      <p:sp>
        <p:nvSpPr>
          <p:cNvPr id="82948" name="Slide Number Placeholder 4">
            <a:extLst>
              <a:ext uri="{FF2B5EF4-FFF2-40B4-BE49-F238E27FC236}">
                <a16:creationId xmlns:a16="http://schemas.microsoft.com/office/drawing/2014/main" id="{34FD3821-7C04-924F-BC41-9A88550FD291}"/>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55990DC5-F298-E443-B5ED-B3566AF63805}" type="slidenum">
              <a:rPr lang="en-US" altLang="en-US" sz="1400"/>
              <a:pPr algn="r" eaLnBrk="1" hangingPunct="1">
                <a:spcBef>
                  <a:spcPct val="0"/>
                </a:spcBef>
                <a:buClrTx/>
                <a:buSzTx/>
                <a:buFontTx/>
                <a:buNone/>
              </a:pPr>
              <a:t>63</a:t>
            </a:fld>
            <a:endParaRPr lang="en-US" altLang="en-US" sz="1400"/>
          </a:p>
        </p:txBody>
      </p:sp>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FC7B12A0-D335-4470-FEBD-D04B191DA287}"/>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(3 of 10)</a:t>
            </a:r>
            <a:endParaRPr lang="en-US" altLang="en-US" sz="3200" dirty="0">
              <a:solidFill>
                <a:srgbClr val="0000FF"/>
              </a:solidFill>
              <a:ea typeface="ＭＳ Ｐゴシック" panose="020B0600070205080204" pitchFamily="34" charset="-128"/>
            </a:endParaRPr>
          </a:p>
        </p:txBody>
      </p:sp>
      <p:sp>
        <p:nvSpPr>
          <p:cNvPr id="83970" name="Content Placeholder 2">
            <a:extLst>
              <a:ext uri="{FF2B5EF4-FFF2-40B4-BE49-F238E27FC236}">
                <a16:creationId xmlns:a16="http://schemas.microsoft.com/office/drawing/2014/main" id="{3A054080-8AEE-8B30-2FC5-C4C31FAEDB87}"/>
              </a:ext>
            </a:extLst>
          </p:cNvPr>
          <p:cNvSpPr>
            <a:spLocks noGrp="1" noChangeArrowheads="1"/>
          </p:cNvSpPr>
          <p:nvPr>
            <p:ph idx="4294967295"/>
          </p:nvPr>
        </p:nvSpPr>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&lt;(n,m)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rPr>
              <a:t>         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&lt;g </a:t>
            </a:r>
            <a:r>
              <a:rPr lang="en-US" altLang="en-US" sz="2800">
                <a:solidFill>
                  <a:srgbClr val="0000FF"/>
                </a:solidFill>
                <a:ea typeface="ＭＳ Ｐゴシック" panose="020B0600070205080204" pitchFamily="34" charset="-128"/>
                <a:sym typeface="Symbol" pitchFamily="2" charset="2"/>
              </a:rPr>
              <a:t>  fun </a:t>
            </a:r>
            <a:r>
              <a:rPr lang="en-US" altLang="en-US" sz="2800">
                <a:solidFill>
                  <a:srgbClr val="0000FF"/>
                </a:solidFill>
                <a:ea typeface="ＭＳ Ｐゴシック" panose="020B0600070205080204" pitchFamily="34" charset="-128"/>
              </a:rPr>
              <a:t>(n,m) -&gt; (g n, g m),</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p>
          <a:p>
            <a:pPr marL="0" indent="0">
              <a:buFont typeface="Wingdings" pitchFamily="2" charset="2"/>
              <a:buNone/>
            </a:pPr>
            <a:r>
              <a:rPr lang="en-US" altLang="en-US" sz="2800">
                <a:solidFill>
                  <a:srgbClr val="0000FF"/>
                </a:solidFill>
                <a:ea typeface="ＭＳ Ｐゴシック" panose="020B0600070205080204" pitchFamily="34" charset="-128"/>
              </a:rPr>
              <a:t>Eval(f (4,6),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 …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(Eval((V</a:t>
            </a:r>
            <a:r>
              <a:rPr lang="en-US" altLang="en-US" sz="2800">
                <a:solidFill>
                  <a:srgbClr val="0000FF"/>
                </a:solidFill>
                <a:ea typeface="ＭＳ Ｐゴシック" panose="020B0600070205080204" pitchFamily="34" charset="-128"/>
              </a:rPr>
              <a:t>al 4,Val 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Eval(f (V</a:t>
            </a:r>
            <a:r>
              <a:rPr lang="en-US" altLang="en-US" sz="2800">
                <a:solidFill>
                  <a:srgbClr val="0000FF"/>
                </a:solidFill>
                <a:ea typeface="ＭＳ Ｐゴシック" panose="020B0600070205080204" pitchFamily="34" charset="-128"/>
              </a:rPr>
              <a:t>al (4, 6)</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Eval(Eval(f,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(V</a:t>
            </a:r>
            <a:r>
              <a:rPr lang="en-US" altLang="en-US" sz="2800">
                <a:solidFill>
                  <a:srgbClr val="0000FF"/>
                </a:solidFill>
                <a:ea typeface="ＭＳ Ｐゴシック" panose="020B0600070205080204" pitchFamily="34" charset="-128"/>
              </a:rPr>
              <a:t>al (4, 6)</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3971" name="Date Placeholder 3">
            <a:extLst>
              <a:ext uri="{FF2B5EF4-FFF2-40B4-BE49-F238E27FC236}">
                <a16:creationId xmlns:a16="http://schemas.microsoft.com/office/drawing/2014/main" id="{B0CD0682-5B2A-22AE-BB6B-1ACD6CA37F81}"/>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BD43344E-6DB7-8048-8129-B450B0C2F7DF}" type="datetime1">
              <a:rPr lang="en-US" altLang="en-US" sz="1400"/>
              <a:pPr eaLnBrk="1" hangingPunct="1">
                <a:spcBef>
                  <a:spcPct val="0"/>
                </a:spcBef>
                <a:buClrTx/>
                <a:buSzTx/>
                <a:buFontTx/>
                <a:buNone/>
              </a:pPr>
              <a:t>9/1/26</a:t>
            </a:fld>
            <a:endParaRPr lang="en-US" altLang="en-US" sz="1400"/>
          </a:p>
        </p:txBody>
      </p:sp>
      <p:sp>
        <p:nvSpPr>
          <p:cNvPr id="83972" name="Slide Number Placeholder 4">
            <a:extLst>
              <a:ext uri="{FF2B5EF4-FFF2-40B4-BE49-F238E27FC236}">
                <a16:creationId xmlns:a16="http://schemas.microsoft.com/office/drawing/2014/main" id="{1FCC7F76-CC47-73DD-DDF4-D0951E7B2A97}"/>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10AAF656-72ED-6C48-948F-3EFE9B8131DE}" type="slidenum">
              <a:rPr lang="en-US" altLang="en-US" sz="1400"/>
              <a:pPr algn="r" eaLnBrk="1" hangingPunct="1">
                <a:spcBef>
                  <a:spcPct val="0"/>
                </a:spcBef>
                <a:buClrTx/>
                <a:buSzTx/>
                <a:buFontTx/>
                <a:buNone/>
              </a:pPr>
              <a:t>64</a:t>
            </a:fld>
            <a:endParaRPr lang="en-US" altLang="en-US" sz="1400"/>
          </a:p>
        </p:txBody>
      </p:sp>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3" name="Title 1">
            <a:extLst>
              <a:ext uri="{FF2B5EF4-FFF2-40B4-BE49-F238E27FC236}">
                <a16:creationId xmlns:a16="http://schemas.microsoft.com/office/drawing/2014/main" id="{B09E8E34-B6F1-C921-1B84-6B223167E917}"/>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(4 of 10)</a:t>
            </a:r>
            <a:endParaRPr lang="en-US" altLang="en-US" sz="3200" dirty="0">
              <a:solidFill>
                <a:srgbClr val="0000FF"/>
              </a:solidFill>
              <a:ea typeface="ＭＳ Ｐゴシック" panose="020B0600070205080204" pitchFamily="34" charset="-128"/>
            </a:endParaRPr>
          </a:p>
        </p:txBody>
      </p:sp>
      <p:sp>
        <p:nvSpPr>
          <p:cNvPr id="84994" name="Content Placeholder 2">
            <a:extLst>
              <a:ext uri="{FF2B5EF4-FFF2-40B4-BE49-F238E27FC236}">
                <a16:creationId xmlns:a16="http://schemas.microsoft.com/office/drawing/2014/main" id="{850C75B2-59D6-F76E-F3A8-183BDFC0D399}"/>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 {</a:t>
            </a:r>
            <a:r>
              <a:rPr lang="en-US" altLang="en-US" sz="2800">
                <a:solidFill>
                  <a:srgbClr val="0000FF"/>
                </a:solidFill>
                <a:ea typeface="ＭＳ Ｐゴシック" panose="020B0600070205080204" pitchFamily="34" charset="-128"/>
              </a:rPr>
              <a:t>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&lt;(n,m)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rPr>
              <a:t>         pair_map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&lt;g </a:t>
            </a:r>
            <a:r>
              <a:rPr lang="en-US" altLang="en-US" sz="2800">
                <a:solidFill>
                  <a:srgbClr val="0000FF"/>
                </a:solidFill>
                <a:ea typeface="ＭＳ Ｐゴシック" panose="020B0600070205080204" pitchFamily="34" charset="-128"/>
                <a:sym typeface="Symbol" pitchFamily="2" charset="2"/>
              </a:rPr>
              <a:t>  fun </a:t>
            </a:r>
            <a:r>
              <a:rPr lang="en-US" altLang="en-US" sz="2800">
                <a:solidFill>
                  <a:srgbClr val="0000FF"/>
                </a:solidFill>
                <a:ea typeface="ＭＳ Ｐゴシック" panose="020B0600070205080204" pitchFamily="34" charset="-128"/>
              </a:rPr>
              <a:t>(n,m) -&gt; (g n, g m),</a:t>
            </a:r>
          </a:p>
          <a:p>
            <a:pPr marL="0" indent="0">
              <a:buFont typeface="Wingdings" pitchFamily="2" charset="2"/>
              <a:buNone/>
            </a:pPr>
            <a:r>
              <a:rPr lang="en-US" altLang="en-US" sz="2800">
                <a:solidFill>
                  <a:srgbClr val="0000FF"/>
                </a:solidFill>
                <a:ea typeface="ＭＳ Ｐゴシック" panose="020B0600070205080204" pitchFamily="34" charset="-128"/>
              </a:rPr>
              <a:t>                              {f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&lt;n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n + 5, { }&gt;}&gt;}</a:t>
            </a:r>
          </a:p>
          <a:p>
            <a:pPr marL="0" indent="0">
              <a:buFont typeface="Wingdings" pitchFamily="2" charset="2"/>
              <a:buNone/>
            </a:pPr>
            <a:r>
              <a:rPr lang="en-US" altLang="en-US" sz="2800">
                <a:solidFill>
                  <a:srgbClr val="0000FF"/>
                </a:solidFill>
                <a:ea typeface="ＭＳ Ｐゴシック" panose="020B0600070205080204" pitchFamily="34" charset="-128"/>
              </a:rPr>
              <a:t>Eval(f (4,6),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 …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Eval(Eval(f,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(V</a:t>
            </a:r>
            <a:r>
              <a:rPr lang="en-US" altLang="en-US" sz="2800">
                <a:solidFill>
                  <a:srgbClr val="0000FF"/>
                </a:solidFill>
                <a:ea typeface="ＭＳ Ｐゴシック" panose="020B0600070205080204" pitchFamily="34" charset="-128"/>
              </a:rPr>
              <a:t>al (4, 6)</a:t>
            </a:r>
            <a:r>
              <a:rPr lang="en-US" altLang="en-US" sz="2800">
                <a:solidFill>
                  <a:srgbClr val="0000FF"/>
                </a:solidFill>
                <a:ea typeface="ＭＳ Ｐゴシック" panose="020B0600070205080204" pitchFamily="34" charset="-128"/>
                <a:sym typeface="Symbol" pitchFamily="2" charset="2"/>
              </a:rPr>
              <a:t>), </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Eval((Val </a:t>
            </a:r>
            <a:r>
              <a:rPr lang="en-US" altLang="en-US" sz="2800">
                <a:solidFill>
                  <a:srgbClr val="0000FF"/>
                </a:solidFill>
                <a:ea typeface="ＭＳ Ｐゴシック" panose="020B0600070205080204" pitchFamily="34" charset="-128"/>
              </a:rPr>
              <a:t>&lt;(n,m)</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(g n, g m),</a:t>
            </a:r>
          </a:p>
          <a:p>
            <a:pPr marL="0" indent="0">
              <a:buFont typeface="Wingdings" pitchFamily="2" charset="2"/>
              <a:buNone/>
            </a:pPr>
            <a:r>
              <a:rPr lang="en-US" altLang="en-US" sz="2800">
                <a:solidFill>
                  <a:srgbClr val="0000FF"/>
                </a:solidFill>
                <a:ea typeface="ＭＳ Ｐゴシック" panose="020B0600070205080204" pitchFamily="34" charset="-128"/>
              </a:rPr>
              <a:t>                {g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p>
          <a:p>
            <a:pPr marL="0" indent="0">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}&gt;}&gt;)(Val(4,6)</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baseline="-25000">
                <a:solidFill>
                  <a:srgbClr val="0000FF"/>
                </a:solidFill>
                <a:ea typeface="ＭＳ Ｐゴシック" panose="020B0600070205080204" pitchFamily="34" charset="-128"/>
                <a:sym typeface="Symbol" pitchFamily="2" charset="2"/>
              </a:rPr>
              <a:t>2</a:t>
            </a:r>
            <a:r>
              <a:rPr lang="en-US" altLang="en-US" sz="2800">
                <a:solidFill>
                  <a:srgbClr val="0000FF"/>
                </a:solidFill>
                <a:ea typeface="ＭＳ Ｐゴシック" panose="020B0600070205080204" pitchFamily="34" charset="-128"/>
                <a:sym typeface="Symbol" pitchFamily="2" charset="2"/>
              </a:rPr>
              <a:t>)=&gt;</a:t>
            </a: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722B8C82-1427-D40F-2C47-C6916A9E05CE}"/>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6B6D9B49-2420-CF4E-AFB8-A5AE62078A4D}" type="datetime1">
              <a:rPr lang="en-US" altLang="en-US" sz="1400"/>
              <a:pPr eaLnBrk="1" hangingPunct="1">
                <a:spcBef>
                  <a:spcPct val="0"/>
                </a:spcBef>
                <a:buClrTx/>
                <a:buSzTx/>
                <a:buFontTx/>
                <a:buNone/>
              </a:pPr>
              <a:t>9/1/26</a:t>
            </a:fld>
            <a:endParaRPr lang="en-US" altLang="en-US" sz="1400"/>
          </a:p>
        </p:txBody>
      </p:sp>
      <p:sp>
        <p:nvSpPr>
          <p:cNvPr id="84996" name="Slide Number Placeholder 4">
            <a:extLst>
              <a:ext uri="{FF2B5EF4-FFF2-40B4-BE49-F238E27FC236}">
                <a16:creationId xmlns:a16="http://schemas.microsoft.com/office/drawing/2014/main" id="{2F0F91B6-4270-DE51-986F-5DA63CAAE08B}"/>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F59D004A-8651-8541-BA5A-4C1CC14CF37F}" type="slidenum">
              <a:rPr lang="en-US" altLang="en-US" sz="1400"/>
              <a:pPr algn="r" eaLnBrk="1" hangingPunct="1">
                <a:spcBef>
                  <a:spcPct val="0"/>
                </a:spcBef>
                <a:buClrTx/>
                <a:buSzTx/>
                <a:buFontTx/>
                <a:buNone/>
              </a:pPr>
              <a:t>65</a:t>
            </a:fld>
            <a:endParaRPr lang="en-US" altLang="en-US" sz="1400"/>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6017" name="Title 1">
            <a:extLst>
              <a:ext uri="{FF2B5EF4-FFF2-40B4-BE49-F238E27FC236}">
                <a16:creationId xmlns:a16="http://schemas.microsoft.com/office/drawing/2014/main" id="{7BF1D0E1-5EB8-73E9-3A03-D5E267900325}"/>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(5 of 10)</a:t>
            </a:r>
            <a:endParaRPr lang="en-US" altLang="en-US" sz="3200" dirty="0">
              <a:solidFill>
                <a:srgbClr val="0000FF"/>
              </a:solidFill>
              <a:ea typeface="ＭＳ Ｐゴシック" panose="020B0600070205080204" pitchFamily="34" charset="-128"/>
            </a:endParaRPr>
          </a:p>
        </p:txBody>
      </p:sp>
      <p:sp>
        <p:nvSpPr>
          <p:cNvPr id="86018" name="Content Placeholder 2">
            <a:extLst>
              <a:ext uri="{FF2B5EF4-FFF2-40B4-BE49-F238E27FC236}">
                <a16:creationId xmlns:a16="http://schemas.microsoft.com/office/drawing/2014/main" id="{71DEF988-9A8E-17A2-C436-FA8766A07FEB}"/>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2</a:t>
            </a:r>
            <a:r>
              <a:rPr lang="en-US" altLang="en-US" sz="2800" dirty="0">
                <a:solidFill>
                  <a:srgbClr val="0000FF"/>
                </a:solidFill>
                <a:ea typeface="ＭＳ Ｐゴシック" panose="020B0600070205080204" pitchFamily="34" charset="-128"/>
                <a:sym typeface="Symbol" pitchFamily="2" charset="2"/>
              </a:rPr>
              <a:t> = {</a:t>
            </a:r>
            <a:r>
              <a:rPr lang="en-US" altLang="en-US" sz="2800" dirty="0">
                <a:solidFill>
                  <a:srgbClr val="0000FF"/>
                </a:solidFill>
                <a:ea typeface="ＭＳ Ｐゴシック" panose="020B0600070205080204" pitchFamily="34" charset="-128"/>
              </a:rPr>
              <a:t>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(g n, g m),</a:t>
            </a:r>
          </a:p>
          <a:p>
            <a:pPr marL="0" indent="0">
              <a:buFont typeface="Wingdings" pitchFamily="2" charset="2"/>
              <a:buNone/>
            </a:pPr>
            <a:r>
              <a:rPr lang="en-US" altLang="en-US" sz="2800" dirty="0">
                <a:solidFill>
                  <a:srgbClr val="0000FF"/>
                </a:solidFill>
                <a:ea typeface="ＭＳ Ｐゴシック" panose="020B0600070205080204" pitchFamily="34" charset="-128"/>
              </a:rPr>
              <a:t>                 {g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rPr>
              <a:t>         </a:t>
            </a:r>
            <a:r>
              <a:rPr lang="en-US" altLang="en-US" sz="2800" dirty="0" err="1">
                <a:solidFill>
                  <a:srgbClr val="0000FF"/>
                </a:solidFill>
                <a:ea typeface="ＭＳ Ｐゴシック" panose="020B0600070205080204" pitchFamily="34" charset="-128"/>
              </a:rPr>
              <a:t>pair_map</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&lt;g </a:t>
            </a:r>
            <a:r>
              <a:rPr lang="en-US" altLang="en-US" sz="2800" dirty="0">
                <a:solidFill>
                  <a:srgbClr val="0000FF"/>
                </a:solidFill>
                <a:ea typeface="ＭＳ Ｐゴシック" panose="020B0600070205080204" pitchFamily="34" charset="-128"/>
                <a:sym typeface="Symbol" pitchFamily="2" charset="2"/>
              </a:rPr>
              <a:t>  fun </a:t>
            </a:r>
            <a:r>
              <a:rPr lang="en-US" altLang="en-US" sz="2800" dirty="0">
                <a:solidFill>
                  <a:srgbClr val="0000FF"/>
                </a:solidFill>
                <a:ea typeface="ＭＳ Ｐゴシック" panose="020B0600070205080204" pitchFamily="34" charset="-128"/>
              </a:rPr>
              <a: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-&gt; (g n, g m),</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Eval((Val </a:t>
            </a:r>
            <a:r>
              <a:rPr lang="en-US" altLang="en-US" sz="2800" dirty="0">
                <a:solidFill>
                  <a:srgbClr val="0000FF"/>
                </a:solidFill>
                <a:ea typeface="ＭＳ Ｐゴシック" panose="020B0600070205080204" pitchFamily="34" charset="-128"/>
              </a:rPr>
              <a:t>&lt;(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(g n, g m),</a:t>
            </a:r>
          </a:p>
          <a:p>
            <a:pPr marL="0" indent="0">
              <a:buFont typeface="Wingdings" pitchFamily="2" charset="2"/>
              <a:buNone/>
            </a:pPr>
            <a:r>
              <a:rPr lang="en-US" altLang="en-US" sz="2800" dirty="0">
                <a:solidFill>
                  <a:srgbClr val="0000FF"/>
                </a:solidFill>
                <a:ea typeface="ＭＳ Ｐゴシック" panose="020B0600070205080204" pitchFamily="34" charset="-128"/>
              </a:rPr>
              <a:t>                {g</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p>
          <a:p>
            <a:pPr marL="0" indent="0">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}&gt;}&gt;)(Val(4,6)</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2</a:t>
            </a:r>
            <a:r>
              <a:rPr lang="en-US" altLang="en-US" sz="2800" dirty="0">
                <a:solidFill>
                  <a:srgbClr val="0000FF"/>
                </a:solidFill>
                <a:ea typeface="ＭＳ Ｐゴシック" panose="020B0600070205080204" pitchFamily="34" charset="-128"/>
                <a:sym typeface="Symbol" pitchFamily="2" charset="2"/>
              </a:rPr>
              <a:t>)=&gt;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a:t>
            </a:r>
            <a:r>
              <a:rPr lang="en-US" altLang="en-US" sz="2800" dirty="0">
                <a:solidFill>
                  <a:srgbClr val="0000FF"/>
                </a:solidFill>
                <a:ea typeface="ＭＳ Ｐゴシック" panose="020B0600070205080204" pitchFamily="34" charset="-128"/>
              </a:rPr>
              <a:t>(g n, g m), {n</a:t>
            </a:r>
            <a:r>
              <a:rPr lang="en-US" altLang="en-US" sz="2800" dirty="0">
                <a:solidFill>
                  <a:srgbClr val="0000FF"/>
                </a:solidFill>
                <a:ea typeface="ＭＳ Ｐゴシック" panose="020B0600070205080204" pitchFamily="34" charset="-128"/>
                <a:sym typeface="Symbol" pitchFamily="2" charset="2"/>
              </a:rPr>
              <a:t>  4, m  6, </a:t>
            </a:r>
            <a:r>
              <a:rPr lang="en-US" altLang="en-US" sz="2800" dirty="0">
                <a:solidFill>
                  <a:srgbClr val="0000FF"/>
                </a:solidFill>
                <a:ea typeface="ＭＳ Ｐゴシック" panose="020B0600070205080204" pitchFamily="34" charset="-128"/>
              </a:rPr>
              <a:t>g</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p>
          <a:p>
            <a:pPr marL="0" indent="0">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 =&gt;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endParaRP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86019" name="Date Placeholder 3">
            <a:extLst>
              <a:ext uri="{FF2B5EF4-FFF2-40B4-BE49-F238E27FC236}">
                <a16:creationId xmlns:a16="http://schemas.microsoft.com/office/drawing/2014/main" id="{48D17C73-49A2-5C46-EDA2-A6063C9DD825}"/>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173C14D9-93D8-0141-829F-4A2E912FB2DF}" type="datetime1">
              <a:rPr lang="en-US" altLang="en-US" sz="1400"/>
              <a:pPr eaLnBrk="1" hangingPunct="1">
                <a:spcBef>
                  <a:spcPct val="0"/>
                </a:spcBef>
                <a:buClrTx/>
                <a:buSzTx/>
                <a:buFontTx/>
                <a:buNone/>
              </a:pPr>
              <a:t>9/1/26</a:t>
            </a:fld>
            <a:endParaRPr lang="en-US" altLang="en-US" sz="1400"/>
          </a:p>
        </p:txBody>
      </p:sp>
      <p:sp>
        <p:nvSpPr>
          <p:cNvPr id="86020" name="Slide Number Placeholder 4">
            <a:extLst>
              <a:ext uri="{FF2B5EF4-FFF2-40B4-BE49-F238E27FC236}">
                <a16:creationId xmlns:a16="http://schemas.microsoft.com/office/drawing/2014/main" id="{88327502-4538-E305-12C4-19A9C733039F}"/>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4B4EF6CA-BAE8-3C4D-83D9-69F772027304}" type="slidenum">
              <a:rPr lang="en-US" altLang="en-US" sz="1400"/>
              <a:pPr algn="r" eaLnBrk="1" hangingPunct="1">
                <a:spcBef>
                  <a:spcPct val="0"/>
                </a:spcBef>
                <a:buClrTx/>
                <a:buSzTx/>
                <a:buFontTx/>
                <a:buNone/>
              </a:pPr>
              <a:t>66</a:t>
            </a:fld>
            <a:endParaRPr lang="en-US" altLang="en-US" sz="1400"/>
          </a:p>
        </p:txBody>
      </p:sp>
    </p:spTree>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1" name="Title 1">
            <a:extLst>
              <a:ext uri="{FF2B5EF4-FFF2-40B4-BE49-F238E27FC236}">
                <a16:creationId xmlns:a16="http://schemas.microsoft.com/office/drawing/2014/main" id="{E04A64A0-A184-05AA-5EC9-0896ACB2DDC8}"/>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(6 of 10)</a:t>
            </a:r>
            <a:endParaRPr lang="en-US" altLang="en-US" sz="3200" dirty="0">
              <a:solidFill>
                <a:srgbClr val="0000FF"/>
              </a:solidFill>
              <a:ea typeface="ＭＳ Ｐゴシック" panose="020B0600070205080204" pitchFamily="34" charset="-128"/>
            </a:endParaRPr>
          </a:p>
        </p:txBody>
      </p:sp>
      <p:sp>
        <p:nvSpPr>
          <p:cNvPr id="87042" name="Content Placeholder 2">
            <a:extLst>
              <a:ext uri="{FF2B5EF4-FFF2-40B4-BE49-F238E27FC236}">
                <a16:creationId xmlns:a16="http://schemas.microsoft.com/office/drawing/2014/main" id="{71514C53-C908-CC52-41A0-F62AA15E2FE1}"/>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Let ’ = </a:t>
            </a:r>
            <a:r>
              <a:rPr lang="en-US" altLang="en-US" sz="2800">
                <a:solidFill>
                  <a:srgbClr val="0000FF"/>
                </a:solidFill>
                <a:ea typeface="ＭＳ Ｐゴシック" panose="020B0600070205080204" pitchFamily="34" charset="-128"/>
              </a:rPr>
              <a:t>{n</a:t>
            </a:r>
            <a:r>
              <a:rPr lang="en-US" altLang="en-US" sz="2800">
                <a:solidFill>
                  <a:srgbClr val="0000FF"/>
                </a:solidFill>
                <a:ea typeface="ＭＳ Ｐゴシック" panose="020B0600070205080204" pitchFamily="34" charset="-128"/>
                <a:sym typeface="Symbol" pitchFamily="2" charset="2"/>
              </a:rPr>
              <a:t>  4, m  6, </a:t>
            </a:r>
            <a:r>
              <a:rPr lang="en-US" altLang="en-US" sz="2800">
                <a:solidFill>
                  <a:srgbClr val="0000FF"/>
                </a:solidFill>
                <a:ea typeface="ＭＳ Ｐゴシック" panose="020B0600070205080204" pitchFamily="34" charset="-128"/>
              </a:rPr>
              <a:t>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p>
          <a:p>
            <a:pPr marL="0" indent="0">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a:t>
            </a:r>
            <a:r>
              <a:rPr lang="en-US" altLang="en-US" sz="2800">
                <a:solidFill>
                  <a:srgbClr val="0000FF"/>
                </a:solidFill>
                <a:ea typeface="ＭＳ Ｐゴシック" panose="020B0600070205080204" pitchFamily="34" charset="-128"/>
              </a:rPr>
              <a:t>(g n, g m), {n</a:t>
            </a:r>
            <a:r>
              <a:rPr lang="en-US" altLang="en-US" sz="2800">
                <a:solidFill>
                  <a:srgbClr val="0000FF"/>
                </a:solidFill>
                <a:ea typeface="ＭＳ Ｐゴシック" panose="020B0600070205080204" pitchFamily="34" charset="-128"/>
                <a:sym typeface="Symbol" pitchFamily="2" charset="2"/>
              </a:rPr>
              <a:t>  4, m  6, </a:t>
            </a:r>
            <a:r>
              <a:rPr lang="en-US" altLang="en-US" sz="2800">
                <a:solidFill>
                  <a:srgbClr val="0000FF"/>
                </a:solidFill>
                <a:ea typeface="ＭＳ Ｐゴシック" panose="020B0600070205080204" pitchFamily="34" charset="-128"/>
              </a:rPr>
              <a:t>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p>
          <a:p>
            <a:pPr marL="0" indent="0">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 = </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a:t>
            </a:r>
            <a:r>
              <a:rPr lang="en-US" altLang="en-US" sz="2800">
                <a:solidFill>
                  <a:srgbClr val="0000FF"/>
                </a:solidFill>
                <a:ea typeface="ＭＳ Ｐゴシック" panose="020B0600070205080204" pitchFamily="34" charset="-128"/>
              </a:rPr>
              <a:t>(g n, g m),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Eval(g m</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Eval(g (Eval (m</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Eval(g (Val 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Eval((Eval(g, ’))(Val 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0431CE4D-B1A2-57C6-E875-39650841963D}"/>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305FCE98-6622-B446-9608-01BF47E19F8A}" type="datetime1">
              <a:rPr lang="en-US" altLang="en-US" sz="1400"/>
              <a:pPr eaLnBrk="1" hangingPunct="1">
                <a:spcBef>
                  <a:spcPct val="0"/>
                </a:spcBef>
                <a:buClrTx/>
                <a:buSzTx/>
                <a:buFontTx/>
                <a:buNone/>
              </a:pPr>
              <a:t>9/1/26</a:t>
            </a:fld>
            <a:endParaRPr lang="en-US" altLang="en-US" sz="1400"/>
          </a:p>
        </p:txBody>
      </p:sp>
      <p:sp>
        <p:nvSpPr>
          <p:cNvPr id="87044" name="Slide Number Placeholder 4">
            <a:extLst>
              <a:ext uri="{FF2B5EF4-FFF2-40B4-BE49-F238E27FC236}">
                <a16:creationId xmlns:a16="http://schemas.microsoft.com/office/drawing/2014/main" id="{1EABD364-AEEF-D675-6485-F77500793D02}"/>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73919C55-E36B-4A47-9761-631DB84C5399}" type="slidenum">
              <a:rPr lang="en-US" altLang="en-US" sz="1400"/>
              <a:pPr algn="r" eaLnBrk="1" hangingPunct="1">
                <a:spcBef>
                  <a:spcPct val="0"/>
                </a:spcBef>
                <a:buClrTx/>
                <a:buSzTx/>
                <a:buFontTx/>
                <a:buNone/>
              </a:pPr>
              <a:t>67</a:t>
            </a:fld>
            <a:endParaRPr lang="en-US" altLang="en-US" sz="1400"/>
          </a:p>
        </p:txBody>
      </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01A77ADD-8DC9-C32B-F438-8601413B431D}"/>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(7 of 10)</a:t>
            </a:r>
            <a:endParaRPr lang="en-US" altLang="en-US" sz="3200" dirty="0">
              <a:solidFill>
                <a:srgbClr val="0000FF"/>
              </a:solidFill>
              <a:ea typeface="ＭＳ Ｐゴシック" panose="020B0600070205080204" pitchFamily="34" charset="-128"/>
            </a:endParaRPr>
          </a:p>
        </p:txBody>
      </p:sp>
      <p:sp>
        <p:nvSpPr>
          <p:cNvPr id="88066" name="Content Placeholder 2">
            <a:extLst>
              <a:ext uri="{FF2B5EF4-FFF2-40B4-BE49-F238E27FC236}">
                <a16:creationId xmlns:a16="http://schemas.microsoft.com/office/drawing/2014/main" id="{1E206D86-79DA-1707-36F2-8D2414FC9407}"/>
              </a:ext>
            </a:extLst>
          </p:cNvPr>
          <p:cNvSpPr>
            <a:spLocks noGrp="1" noChangeArrowheads="1"/>
          </p:cNvSpPr>
          <p:nvPr>
            <p:ph idx="4294967295"/>
          </p:nvPr>
        </p:nvSpPr>
        <p:spPr>
          <a:xfrm>
            <a:off x="76200" y="1219200"/>
            <a:ext cx="8991600" cy="4913313"/>
          </a:xfrm>
        </p:spPr>
        <p:txBody>
          <a:bodyPr/>
          <a:lstStyle/>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Let ’ = </a:t>
            </a:r>
            <a:r>
              <a:rPr lang="en-US" altLang="en-US" sz="2800">
                <a:solidFill>
                  <a:srgbClr val="0000FF"/>
                </a:solidFill>
                <a:ea typeface="ＭＳ Ｐゴシック" panose="020B0600070205080204" pitchFamily="34" charset="-128"/>
              </a:rPr>
              <a:t>{n</a:t>
            </a:r>
            <a:r>
              <a:rPr lang="en-US" altLang="en-US" sz="2800">
                <a:solidFill>
                  <a:srgbClr val="0000FF"/>
                </a:solidFill>
                <a:ea typeface="ＭＳ Ｐゴシック" panose="020B0600070205080204" pitchFamily="34" charset="-128"/>
                <a:sym typeface="Symbol" pitchFamily="2" charset="2"/>
              </a:rPr>
              <a:t>  4, m  6, </a:t>
            </a:r>
            <a:r>
              <a:rPr lang="en-US" altLang="en-US" sz="2800">
                <a:solidFill>
                  <a:srgbClr val="0000FF"/>
                </a:solidFill>
                <a:ea typeface="ＭＳ Ｐゴシック" panose="020B0600070205080204" pitchFamily="34" charset="-128"/>
              </a:rPr>
              <a:t>g</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p>
          <a:p>
            <a:pPr marL="0" indent="0">
              <a:buFont typeface="Wingdings" pitchFamily="2" charset="2"/>
              <a:buNone/>
            </a:pPr>
            <a:r>
              <a:rPr lang="en-US" altLang="en-US" sz="2800">
                <a:solidFill>
                  <a:srgbClr val="0000FF"/>
                </a:solidFill>
                <a:ea typeface="ＭＳ Ｐゴシック" panose="020B0600070205080204" pitchFamily="34" charset="-128"/>
              </a:rPr>
              <a:t>                         f</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 }&gt;})</a:t>
            </a: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Eval((Eval(g, ’))(Val 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Eval((Val</a:t>
            </a:r>
            <a:r>
              <a:rPr lang="en-US" altLang="en-US" sz="2800">
                <a:solidFill>
                  <a:srgbClr val="0000FF"/>
                </a:solidFill>
                <a:ea typeface="ＭＳ Ｐゴシック" panose="020B0600070205080204" pitchFamily="34" charset="-128"/>
              </a:rPr>
              <a:t>&lt;n</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n+5,{ }&gt;</a:t>
            </a:r>
            <a:r>
              <a:rPr lang="en-US" altLang="en-US" sz="2800">
                <a:solidFill>
                  <a:srgbClr val="0000FF"/>
                </a:solidFill>
                <a:ea typeface="ＭＳ Ｐゴシック" panose="020B0600070205080204" pitchFamily="34" charset="-128"/>
                <a:sym typeface="Symbol" pitchFamily="2" charset="2"/>
              </a:rPr>
              <a:t>)(Val 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a:t>
            </a:r>
            <a:r>
              <a:rPr lang="en-US" altLang="en-US" sz="2800">
                <a:solidFill>
                  <a:srgbClr val="0000FF"/>
                </a:solidFill>
                <a:ea typeface="ＭＳ Ｐゴシック" panose="020B0600070205080204" pitchFamily="34" charset="-128"/>
              </a:rPr>
              <a:t>n+5, {n</a:t>
            </a:r>
            <a:r>
              <a:rPr lang="en-US" altLang="en-US" sz="2800">
                <a:solidFill>
                  <a:srgbClr val="0000FF"/>
                </a:solidFill>
                <a:ea typeface="ＭＳ Ｐゴシック" panose="020B0600070205080204" pitchFamily="34" charset="-128"/>
                <a:sym typeface="Symbol" pitchFamily="2" charset="2"/>
              </a:rPr>
              <a:t>6}+{ }))</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a:t>
            </a:r>
            <a:r>
              <a:rPr lang="en-US" altLang="en-US" sz="2800">
                <a:solidFill>
                  <a:srgbClr val="0000FF"/>
                </a:solidFill>
                <a:ea typeface="ＭＳ Ｐゴシック" panose="020B0600070205080204" pitchFamily="34" charset="-128"/>
              </a:rPr>
              <a:t>n+5, {n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a:t>
            </a:r>
            <a:r>
              <a:rPr lang="en-US" altLang="en-US" sz="2800">
                <a:solidFill>
                  <a:srgbClr val="0000FF"/>
                </a:solidFill>
                <a:ea typeface="ＭＳ Ｐゴシック" panose="020B0600070205080204" pitchFamily="34" charset="-128"/>
              </a:rPr>
              <a:t>n+(Eval(5, {n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 {n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a:t>
            </a:r>
            <a:r>
              <a:rPr lang="en-US" altLang="en-US" sz="2800">
                <a:solidFill>
                  <a:srgbClr val="0000FF"/>
                </a:solidFill>
                <a:ea typeface="ＭＳ Ｐゴシック" panose="020B0600070205080204" pitchFamily="34" charset="-128"/>
              </a:rPr>
              <a:t>n+(Val 5), {n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 </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Eval((Eval(</a:t>
            </a:r>
            <a:r>
              <a:rPr lang="en-US" altLang="en-US" sz="2800">
                <a:solidFill>
                  <a:srgbClr val="0000FF"/>
                </a:solidFill>
                <a:ea typeface="ＭＳ Ｐゴシック" panose="020B0600070205080204" pitchFamily="34" charset="-128"/>
              </a:rPr>
              <a:t>n,{n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+(Val 5),{n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r>
              <a:rPr lang="en-US" altLang="en-US" sz="2800">
                <a:solidFill>
                  <a:srgbClr val="0000FF"/>
                </a:solidFill>
                <a:ea typeface="ＭＳ Ｐゴシック" panose="020B0600070205080204" pitchFamily="34" charset="-128"/>
                <a:sym typeface="Symbol" pitchFamily="2" charset="2"/>
              </a:rPr>
              <a:t>Eval((g n, Eval((Val 6)</a:t>
            </a:r>
            <a:r>
              <a:rPr lang="en-US" altLang="en-US" sz="2800">
                <a:solidFill>
                  <a:srgbClr val="0000FF"/>
                </a:solidFill>
                <a:ea typeface="ＭＳ Ｐゴシック" panose="020B0600070205080204" pitchFamily="34" charset="-128"/>
              </a:rPr>
              <a:t>+(Val 5),{n</a:t>
            </a:r>
            <a:r>
              <a:rPr lang="en-US" altLang="en-US" sz="2800">
                <a:solidFill>
                  <a:srgbClr val="0000FF"/>
                </a:solidFill>
                <a:ea typeface="ＭＳ Ｐゴシック" panose="020B0600070205080204" pitchFamily="34" charset="-128"/>
                <a:sym typeface="Symbol" pitchFamily="2" charset="2"/>
              </a:rPr>
              <a:t>6})</a:t>
            </a:r>
            <a:r>
              <a:rPr lang="en-US" altLang="en-US" sz="2800">
                <a:solidFill>
                  <a:srgbClr val="0000FF"/>
                </a:solidFill>
                <a:ea typeface="ＭＳ Ｐゴシック" panose="020B0600070205080204" pitchFamily="34" charset="-128"/>
              </a:rPr>
              <a:t>,</a:t>
            </a:r>
            <a:r>
              <a:rPr lang="en-US" altLang="en-US" sz="2800">
                <a:solidFill>
                  <a:srgbClr val="0000FF"/>
                </a:solidFill>
                <a:ea typeface="ＭＳ Ｐゴシック" panose="020B0600070205080204" pitchFamily="34" charset="-128"/>
                <a:sym typeface="Symbol" pitchFamily="2" charset="2"/>
              </a:rPr>
              <a:t> ’)=&gt;</a:t>
            </a: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a:solidFill>
                <a:srgbClr val="0000FF"/>
              </a:solidFill>
              <a:ea typeface="ＭＳ Ｐゴシック" panose="020B0600070205080204" pitchFamily="34" charset="-128"/>
            </a:endParaRPr>
          </a:p>
          <a:p>
            <a:pPr marL="0" indent="0">
              <a:buFont typeface="Wingdings" pitchFamily="2" charset="2"/>
              <a:buNone/>
            </a:pPr>
            <a:endParaRPr lang="en-US" altLang="en-US">
              <a:solidFill>
                <a:srgbClr val="0000FF"/>
              </a:solidFill>
              <a:ea typeface="ＭＳ Ｐゴシック" panose="020B0600070205080204" pitchFamily="34" charset="-128"/>
            </a:endParaRPr>
          </a:p>
        </p:txBody>
      </p:sp>
      <p:sp>
        <p:nvSpPr>
          <p:cNvPr id="88067" name="Date Placeholder 3">
            <a:extLst>
              <a:ext uri="{FF2B5EF4-FFF2-40B4-BE49-F238E27FC236}">
                <a16:creationId xmlns:a16="http://schemas.microsoft.com/office/drawing/2014/main" id="{68FA5406-CB9D-D445-2484-D3D2B8746431}"/>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301F8FF8-34AD-0548-9A33-A43405DBD722}" type="datetime1">
              <a:rPr lang="en-US" altLang="en-US" sz="1400"/>
              <a:pPr eaLnBrk="1" hangingPunct="1">
                <a:spcBef>
                  <a:spcPct val="0"/>
                </a:spcBef>
                <a:buClrTx/>
                <a:buSzTx/>
                <a:buFontTx/>
                <a:buNone/>
              </a:pPr>
              <a:t>9/1/26</a:t>
            </a:fld>
            <a:endParaRPr lang="en-US" altLang="en-US" sz="1400"/>
          </a:p>
        </p:txBody>
      </p:sp>
      <p:sp>
        <p:nvSpPr>
          <p:cNvPr id="88068" name="Slide Number Placeholder 4">
            <a:extLst>
              <a:ext uri="{FF2B5EF4-FFF2-40B4-BE49-F238E27FC236}">
                <a16:creationId xmlns:a16="http://schemas.microsoft.com/office/drawing/2014/main" id="{E124551C-E797-4559-DD68-6AE38ED425B4}"/>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B8A475EC-3D24-8841-8640-2ED1151C2B6D}" type="slidenum">
              <a:rPr lang="en-US" altLang="en-US" sz="1400"/>
              <a:pPr algn="r" eaLnBrk="1" hangingPunct="1">
                <a:spcBef>
                  <a:spcPct val="0"/>
                </a:spcBef>
                <a:buClrTx/>
                <a:buSzTx/>
                <a:buFontTx/>
                <a:buNone/>
              </a:pPr>
              <a:t>68</a:t>
            </a:fld>
            <a:endParaRPr lang="en-US" altLang="en-US" sz="1400"/>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7E57EFCA-C6A8-E8E9-DBA0-BF617269D2FB}"/>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(8 of 10)</a:t>
            </a:r>
            <a:endParaRPr lang="en-US" altLang="en-US" sz="3200" dirty="0">
              <a:solidFill>
                <a:srgbClr val="0000FF"/>
              </a:solidFill>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5DCC92C6-070A-B0FF-08C1-1C37DFD48675}"/>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Let ’ = </a:t>
            </a:r>
            <a:r>
              <a:rPr lang="en-US" altLang="en-US" sz="2800" dirty="0">
                <a:solidFill>
                  <a:srgbClr val="0000FF"/>
                </a:solidFill>
                <a:ea typeface="ＭＳ Ｐゴシック" panose="020B0600070205080204" pitchFamily="34" charset="-128"/>
              </a:rPr>
              <a:t>{n</a:t>
            </a:r>
            <a:r>
              <a:rPr lang="en-US" altLang="en-US" sz="2800" dirty="0">
                <a:solidFill>
                  <a:srgbClr val="0000FF"/>
                </a:solidFill>
                <a:ea typeface="ＭＳ Ｐゴシック" panose="020B0600070205080204" pitchFamily="34" charset="-128"/>
                <a:sym typeface="Symbol" pitchFamily="2" charset="2"/>
              </a:rPr>
              <a:t>  4, m  6, </a:t>
            </a:r>
            <a:r>
              <a:rPr lang="en-US" altLang="en-US" sz="2800" dirty="0">
                <a:solidFill>
                  <a:srgbClr val="0000FF"/>
                </a:solidFill>
                <a:ea typeface="ＭＳ Ｐゴシック" panose="020B0600070205080204" pitchFamily="34" charset="-128"/>
              </a:rPr>
              <a:t>g</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p>
          <a:p>
            <a:pPr marL="0" indent="0">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Eval((g n, Eval((Val 6)</a:t>
            </a:r>
            <a:r>
              <a:rPr lang="en-US" altLang="en-US" sz="2800" dirty="0">
                <a:solidFill>
                  <a:srgbClr val="0000FF"/>
                </a:solidFill>
                <a:ea typeface="ＭＳ Ｐゴシック" panose="020B0600070205080204" pitchFamily="34" charset="-128"/>
              </a:rPr>
              <a:t>+(Val 5),{n</a:t>
            </a:r>
            <a:r>
              <a:rPr lang="en-US" altLang="en-US" sz="2800" dirty="0">
                <a:solidFill>
                  <a:srgbClr val="0000FF"/>
                </a:solidFill>
                <a:ea typeface="ＭＳ Ｐゴシック" panose="020B0600070205080204" pitchFamily="34" charset="-128"/>
                <a:sym typeface="Symbol" pitchFamily="2" charset="2"/>
              </a:rPr>
              <a:t>6})</a:t>
            </a:r>
            <a:r>
              <a:rPr lang="en-US" altLang="en-US" sz="2800" dirty="0">
                <a:solidFill>
                  <a:srgbClr val="0000FF"/>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sym typeface="Symbol" pitchFamily="2" charset="2"/>
              </a:rPr>
              <a:t>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Eval((g n, Val 11)</a:t>
            </a:r>
            <a:r>
              <a:rPr lang="en-US" altLang="en-US" sz="2800" dirty="0">
                <a:solidFill>
                  <a:srgbClr val="0000FF"/>
                </a:solidFill>
                <a:ea typeface="ＭＳ Ｐゴシック" panose="020B0600070205080204" pitchFamily="34" charset="-128"/>
              </a:rPr>
              <a:t>,</a:t>
            </a:r>
            <a:r>
              <a:rPr lang="en-US" altLang="en-US" sz="2800" dirty="0">
                <a:solidFill>
                  <a:srgbClr val="0000FF"/>
                </a:solidFill>
                <a:ea typeface="ＭＳ Ｐゴシック" panose="020B0600070205080204" pitchFamily="34" charset="-128"/>
                <a:sym typeface="Symbol" pitchFamily="2" charset="2"/>
              </a:rPr>
              <a:t>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Eval((Eval(g n, ’), Val 11),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Eval((Eval(g (Eval(n, ’)), ’), Val 11),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Eval((Eval(g (Val 4), ’), Val 11), ’) =&gt;</a:t>
            </a:r>
            <a:endParaRPr lang="en-US" altLang="en-US" sz="2800" b="1"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Eval((Eval(Eval(g, ’)(Val 4), ’), Val 11),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Eval((Eval((Val</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}&gt;)(Val 4), </a:t>
            </a:r>
            <a:r>
              <a:rPr lang="en-US" altLang="en-US" sz="2800" dirty="0">
                <a:solidFill>
                  <a:srgbClr val="0000FF"/>
                </a:solidFill>
                <a:ea typeface="ＭＳ Ｐゴシック" panose="020B0600070205080204" pitchFamily="34" charset="-128"/>
                <a:sym typeface="Symbol" pitchFamily="2" charset="2"/>
              </a:rPr>
              <a:t>’), Val 11), ’) =&gt;</a:t>
            </a: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endParaRP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384A62EA-7979-6685-DDC7-B4AEEB55F393}"/>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C9DE2DB4-157D-3B43-9991-B49A011CE9A2}" type="datetime1">
              <a:rPr lang="en-US" altLang="en-US" sz="1400"/>
              <a:pPr eaLnBrk="1" hangingPunct="1">
                <a:spcBef>
                  <a:spcPct val="0"/>
                </a:spcBef>
                <a:buClrTx/>
                <a:buSzTx/>
                <a:buFontTx/>
                <a:buNone/>
              </a:pPr>
              <a:t>9/1/26</a:t>
            </a:fld>
            <a:endParaRPr lang="en-US" altLang="en-US" sz="1400"/>
          </a:p>
        </p:txBody>
      </p:sp>
      <p:sp>
        <p:nvSpPr>
          <p:cNvPr id="89092" name="Slide Number Placeholder 4">
            <a:extLst>
              <a:ext uri="{FF2B5EF4-FFF2-40B4-BE49-F238E27FC236}">
                <a16:creationId xmlns:a16="http://schemas.microsoft.com/office/drawing/2014/main" id="{F4B4AA00-E2E2-631B-247E-46F603B9C41C}"/>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7676E2BD-EF35-024B-BFF9-D56987D0C309}" type="slidenum">
              <a:rPr lang="en-US" altLang="en-US" sz="1400"/>
              <a:pPr algn="r" eaLnBrk="1" hangingPunct="1">
                <a:spcBef>
                  <a:spcPct val="0"/>
                </a:spcBef>
                <a:buClrTx/>
                <a:buSzTx/>
                <a:buFontTx/>
                <a:buNone/>
              </a:pPr>
              <a:t>69</a:t>
            </a:fld>
            <a:endParaRPr lang="en-US" altLang="en-US" sz="1400"/>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a:extLst>
              <a:ext uri="{FF2B5EF4-FFF2-40B4-BE49-F238E27FC236}">
                <a16:creationId xmlns:a16="http://schemas.microsoft.com/office/drawing/2014/main" id="{665178F0-2226-9501-0FC1-93D20B74D1B6}"/>
              </a:ext>
            </a:extLst>
          </p:cNvPr>
          <p:cNvSpPr>
            <a:spLocks noGrp="1" noChangeArrowheads="1"/>
          </p:cNvSpPr>
          <p:nvPr>
            <p:ph type="title"/>
          </p:nvPr>
        </p:nvSpPr>
        <p:spPr/>
        <p:txBody>
          <a:bodyPr/>
          <a:lstStyle/>
          <a:p>
            <a:r>
              <a:rPr lang="en-US" altLang="en-US">
                <a:ea typeface="ＭＳ Ｐゴシック" panose="020B0600070205080204" pitchFamily="34" charset="-128"/>
              </a:rPr>
              <a:t>Example continued</a:t>
            </a:r>
          </a:p>
        </p:txBody>
      </p:sp>
      <p:sp>
        <p:nvSpPr>
          <p:cNvPr id="3" name="Content Placeholder 2">
            <a:extLst>
              <a:ext uri="{FF2B5EF4-FFF2-40B4-BE49-F238E27FC236}">
                <a16:creationId xmlns:a16="http://schemas.microsoft.com/office/drawing/2014/main" id="{DBDE4804-4FF6-93BD-2DC6-0C0E6C391B72}"/>
              </a:ext>
            </a:extLst>
          </p:cNvPr>
          <p:cNvSpPr>
            <a:spLocks noGrp="1"/>
          </p:cNvSpPr>
          <p:nvPr>
            <p:ph idx="1"/>
          </p:nvPr>
        </p:nvSpPr>
        <p:spPr/>
        <p:txBody>
          <a:bodyPr/>
          <a:lstStyle/>
          <a:p>
            <a:pPr marL="0" indent="0">
              <a:buFont typeface="Wingdings" pitchFamily="2" charset="2"/>
              <a:buNone/>
              <a:defRPr/>
            </a:pPr>
            <a:r>
              <a:rPr lang="en-US" dirty="0">
                <a:solidFill>
                  <a:srgbClr val="0000FF"/>
                </a:solidFill>
                <a:ea typeface="ＭＳ Ｐゴシック" panose="020B0600070205080204" pitchFamily="34" charset="-128"/>
              </a:rPr>
              <a:t>So need </a:t>
            </a:r>
          </a:p>
          <a:p>
            <a:pPr marL="0" indent="0">
              <a:buFont typeface="Wingdings" pitchFamily="2" charset="2"/>
              <a:buNone/>
              <a:defRPr/>
            </a:pPr>
            <a:r>
              <a:rPr lang="en-US" dirty="0">
                <a:solidFill>
                  <a:srgbClr val="0000FF"/>
                </a:solidFill>
                <a:ea typeface="ＭＳ Ｐゴシック" panose="020B0600070205080204" pitchFamily="34" charset="-128"/>
              </a:rPr>
              <a:t>(&lt;y -&gt; (fun z -&gt; (x + y + z)), {x -&gt; 5} + rho&gt;</a:t>
            </a:r>
          </a:p>
          <a:p>
            <a:pPr marL="0" indent="0">
              <a:buFont typeface="Wingdings" pitchFamily="2" charset="2"/>
              <a:buNone/>
              <a:defRPr/>
            </a:pPr>
            <a:r>
              <a:rPr lang="en-US" dirty="0">
                <a:solidFill>
                  <a:srgbClr val="0000FF"/>
                </a:solidFill>
                <a:ea typeface="ＭＳ Ｐゴシック" panose="020B0600070205080204" pitchFamily="34" charset="-128"/>
              </a:rPr>
              <a:t>, 4)</a:t>
            </a:r>
          </a:p>
          <a:p>
            <a:pPr>
              <a:defRPr/>
            </a:pPr>
            <a:r>
              <a:rPr lang="en-US" dirty="0"/>
              <a:t>Goes to</a:t>
            </a:r>
          </a:p>
          <a:p>
            <a:pPr marL="0" indent="0">
              <a:buFont typeface="Wingdings" pitchFamily="2" charset="2"/>
              <a:buNone/>
              <a:defRPr/>
            </a:pPr>
            <a:r>
              <a:rPr lang="en-US" dirty="0"/>
              <a:t>&lt;z -&gt; </a:t>
            </a:r>
            <a:r>
              <a:rPr lang="en-US" dirty="0">
                <a:solidFill>
                  <a:srgbClr val="0000FF"/>
                </a:solidFill>
                <a:ea typeface="ＭＳ Ｐゴシック" panose="020B0600070205080204" pitchFamily="34" charset="-128"/>
              </a:rPr>
              <a:t>(x + y + z),</a:t>
            </a:r>
            <a:r>
              <a:rPr lang="en-US" dirty="0"/>
              <a:t>{y -&gt; 4} + {x -&gt; 5} + rho&gt;</a:t>
            </a:r>
          </a:p>
          <a:p>
            <a:pPr marL="0" indent="0">
              <a:buFont typeface="Wingdings" pitchFamily="2" charset="2"/>
              <a:buNone/>
              <a:defRPr/>
            </a:pPr>
            <a:r>
              <a:rPr lang="en-US" dirty="0">
                <a:solidFill>
                  <a:srgbClr val="0000FF"/>
                </a:solidFill>
                <a:ea typeface="ＭＳ Ｐゴシック" panose="020B0600070205080204" pitchFamily="34" charset="-128"/>
              </a:rPr>
              <a:t>Let h = </a:t>
            </a:r>
            <a:r>
              <a:rPr lang="en-US" dirty="0" err="1">
                <a:solidFill>
                  <a:srgbClr val="0000FF"/>
                </a:solidFill>
                <a:ea typeface="ＭＳ Ｐゴシック" panose="020B0600070205080204" pitchFamily="34" charset="-128"/>
              </a:rPr>
              <a:t>add_three</a:t>
            </a:r>
            <a:r>
              <a:rPr lang="en-US" dirty="0">
                <a:solidFill>
                  <a:srgbClr val="0000FF"/>
                </a:solidFill>
                <a:ea typeface="ＭＳ Ｐゴシック" panose="020B0600070205080204" pitchFamily="34" charset="-128"/>
              </a:rPr>
              <a:t> 5 4  </a:t>
            </a:r>
          </a:p>
          <a:p>
            <a:pPr marL="0" indent="0">
              <a:buFont typeface="Wingdings" pitchFamily="2" charset="2"/>
              <a:buNone/>
              <a:defRPr/>
            </a:pPr>
            <a:r>
              <a:rPr lang="en-US" dirty="0">
                <a:solidFill>
                  <a:srgbClr val="0000FF"/>
                </a:solidFill>
                <a:ea typeface="ＭＳ Ｐゴシック" panose="020B0600070205080204" pitchFamily="34" charset="-128"/>
              </a:rPr>
              <a:t> h is bound to</a:t>
            </a:r>
          </a:p>
          <a:p>
            <a:pPr marL="0" indent="0">
              <a:buFont typeface="Wingdings" pitchFamily="2" charset="2"/>
              <a:buNone/>
              <a:defRPr/>
            </a:pPr>
            <a:r>
              <a:rPr lang="en-US" dirty="0"/>
              <a:t>&lt;z -&gt; </a:t>
            </a:r>
            <a:r>
              <a:rPr lang="en-US" dirty="0">
                <a:solidFill>
                  <a:srgbClr val="0000FF"/>
                </a:solidFill>
                <a:ea typeface="ＭＳ Ｐゴシック" panose="020B0600070205080204" pitchFamily="34" charset="-128"/>
              </a:rPr>
              <a:t>(x + y + z),</a:t>
            </a:r>
            <a:r>
              <a:rPr lang="en-US" dirty="0"/>
              <a:t>{y -&gt; 4} + {x -&gt; 5} + rho&gt;</a:t>
            </a:r>
          </a:p>
          <a:p>
            <a:pPr marL="0" indent="0">
              <a:buFont typeface="Wingdings" pitchFamily="2" charset="2"/>
              <a:buNone/>
              <a:defRPr/>
            </a:pPr>
            <a:endParaRPr lang="en-US" dirty="0"/>
          </a:p>
        </p:txBody>
      </p:sp>
      <p:sp>
        <p:nvSpPr>
          <p:cNvPr id="129027" name="Date Placeholder 3">
            <a:extLst>
              <a:ext uri="{FF2B5EF4-FFF2-40B4-BE49-F238E27FC236}">
                <a16:creationId xmlns:a16="http://schemas.microsoft.com/office/drawing/2014/main" id="{5A5F8458-C8CA-4D8D-CABB-EB4B46977F3B}"/>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44E64DF8-D45A-ED45-9052-92CE0EAF8B8A}" type="datetime1">
              <a:rPr lang="en-US" altLang="en-US" sz="1400" smtClean="0">
                <a:latin typeface="Tahoma" panose="020B0604030504040204" pitchFamily="34" charset="0"/>
              </a:rPr>
              <a:pPr/>
              <a:t>9/1/26</a:t>
            </a:fld>
            <a:endParaRPr lang="en-US" altLang="en-US" sz="1400">
              <a:latin typeface="Tahoma" panose="020B0604030504040204" pitchFamily="34" charset="0"/>
            </a:endParaRPr>
          </a:p>
        </p:txBody>
      </p:sp>
      <p:sp>
        <p:nvSpPr>
          <p:cNvPr id="129028" name="Slide Number Placeholder 4">
            <a:extLst>
              <a:ext uri="{FF2B5EF4-FFF2-40B4-BE49-F238E27FC236}">
                <a16:creationId xmlns:a16="http://schemas.microsoft.com/office/drawing/2014/main" id="{AE67A181-456C-B27D-BFE1-AB40DDA7B23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E2E92E0B-1569-974E-9660-A6C4CA0243D4}" type="slidenum">
              <a:rPr lang="en-US" altLang="en-US" sz="1400" smtClean="0">
                <a:latin typeface="Tahoma" panose="020B0604030504040204" pitchFamily="34" charset="0"/>
              </a:rPr>
              <a:pPr/>
              <a:t>7</a:t>
            </a:fld>
            <a:endParaRPr lang="en-US" altLang="en-US" sz="1400">
              <a:latin typeface="Tahoma" panose="020B060403050404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6AB1E80A-0B70-2A7D-1D54-C16A840B6C29}"/>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(9 of 10)</a:t>
            </a:r>
            <a:endParaRPr lang="en-US" altLang="en-US" sz="3200" dirty="0">
              <a:solidFill>
                <a:srgbClr val="0000FF"/>
              </a:solidFill>
              <a:ea typeface="ＭＳ Ｐゴシック" panose="020B0600070205080204" pitchFamily="34" charset="-128"/>
            </a:endParaRPr>
          </a:p>
        </p:txBody>
      </p:sp>
      <p:sp>
        <p:nvSpPr>
          <p:cNvPr id="90114" name="Content Placeholder 2">
            <a:extLst>
              <a:ext uri="{FF2B5EF4-FFF2-40B4-BE49-F238E27FC236}">
                <a16:creationId xmlns:a16="http://schemas.microsoft.com/office/drawing/2014/main" id="{F66333B7-4EB2-11C3-C745-A3DBB35A3DF5}"/>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Let ’ = </a:t>
            </a:r>
            <a:r>
              <a:rPr lang="en-US" altLang="en-US" sz="2800" dirty="0">
                <a:solidFill>
                  <a:srgbClr val="0000FF"/>
                </a:solidFill>
                <a:ea typeface="ＭＳ Ｐゴシック" panose="020B0600070205080204" pitchFamily="34" charset="-128"/>
              </a:rPr>
              <a:t>{n</a:t>
            </a:r>
            <a:r>
              <a:rPr lang="en-US" altLang="en-US" sz="2800" dirty="0">
                <a:solidFill>
                  <a:srgbClr val="0000FF"/>
                </a:solidFill>
                <a:ea typeface="ＭＳ Ｐゴシック" panose="020B0600070205080204" pitchFamily="34" charset="-128"/>
                <a:sym typeface="Symbol" pitchFamily="2" charset="2"/>
              </a:rPr>
              <a:t>  4, m  6, </a:t>
            </a:r>
            <a:r>
              <a:rPr lang="en-US" altLang="en-US" sz="2800" dirty="0">
                <a:solidFill>
                  <a:srgbClr val="0000FF"/>
                </a:solidFill>
                <a:ea typeface="ＭＳ Ｐゴシック" panose="020B0600070205080204" pitchFamily="34" charset="-128"/>
              </a:rPr>
              <a:t>g</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p>
          <a:p>
            <a:pPr marL="0" indent="0">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Eval((Eval((Val</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}&gt;)(Val 4), </a:t>
            </a:r>
            <a:r>
              <a:rPr lang="en-US" altLang="en-US" sz="2800" dirty="0">
                <a:solidFill>
                  <a:srgbClr val="0000FF"/>
                </a:solidFill>
                <a:ea typeface="ＭＳ Ｐゴシック" panose="020B0600070205080204" pitchFamily="34" charset="-128"/>
                <a:sym typeface="Symbol" pitchFamily="2" charset="2"/>
              </a:rPr>
              <a:t>’), Val 11),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Eval((Eval(n+5, {n  4}+{})), Val 11), ’) =</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Eval((Eval(n+5, {n  4})), Val 11), ’)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a:t>
            </a:r>
            <a:r>
              <a:rPr lang="en-US" altLang="en-US" sz="2800" dirty="0" err="1">
                <a:solidFill>
                  <a:srgbClr val="0000FF"/>
                </a:solidFill>
                <a:ea typeface="ＭＳ Ｐゴシック" panose="020B0600070205080204" pitchFamily="34" charset="-128"/>
                <a:sym typeface="Symbol" pitchFamily="2" charset="2"/>
              </a:rPr>
              <a:t>n+Eval</a:t>
            </a:r>
            <a:r>
              <a:rPr lang="en-US" altLang="en-US" sz="2800" dirty="0">
                <a:solidFill>
                  <a:srgbClr val="0000FF"/>
                </a:solidFill>
                <a:ea typeface="ＭＳ Ｐゴシック" panose="020B0600070205080204" pitchFamily="34" charset="-128"/>
                <a:sym typeface="Symbol" pitchFamily="2" charset="2"/>
              </a:rPr>
              <a:t>(5,{n  4}),{n  4}), Val 11),’)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Eval((Eval(n+(Val 5),{n  4}), Val 11),’) =&gt;</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Eval((Eval(Eval(n,{n  4})+(Val 5),{n  4}), </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        Val 11),’) =&gt;</a:t>
            </a: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endParaRP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90115" name="Date Placeholder 3">
            <a:extLst>
              <a:ext uri="{FF2B5EF4-FFF2-40B4-BE49-F238E27FC236}">
                <a16:creationId xmlns:a16="http://schemas.microsoft.com/office/drawing/2014/main" id="{FEC851B9-30F5-168C-2801-96E0BD97F2C4}"/>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83A16F06-291C-584F-AA0C-D316264E3649}" type="datetime1">
              <a:rPr lang="en-US" altLang="en-US" sz="1400"/>
              <a:pPr eaLnBrk="1" hangingPunct="1">
                <a:spcBef>
                  <a:spcPct val="0"/>
                </a:spcBef>
                <a:buClrTx/>
                <a:buSzTx/>
                <a:buFontTx/>
                <a:buNone/>
              </a:pPr>
              <a:t>9/1/26</a:t>
            </a:fld>
            <a:endParaRPr lang="en-US" altLang="en-US" sz="1400"/>
          </a:p>
        </p:txBody>
      </p:sp>
      <p:sp>
        <p:nvSpPr>
          <p:cNvPr id="90116" name="Slide Number Placeholder 4">
            <a:extLst>
              <a:ext uri="{FF2B5EF4-FFF2-40B4-BE49-F238E27FC236}">
                <a16:creationId xmlns:a16="http://schemas.microsoft.com/office/drawing/2014/main" id="{F5C580D9-B413-BF9F-BFD7-82CDEC782AD1}"/>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F6E41532-953A-4F45-A44B-78003BD13E01}" type="slidenum">
              <a:rPr lang="en-US" altLang="en-US" sz="1400"/>
              <a:pPr algn="r" eaLnBrk="1" hangingPunct="1">
                <a:spcBef>
                  <a:spcPct val="0"/>
                </a:spcBef>
                <a:buClrTx/>
                <a:buSzTx/>
                <a:buFontTx/>
                <a:buNone/>
              </a:pPr>
              <a:t>70</a:t>
            </a:fld>
            <a:endParaRPr lang="en-US" altLang="en-US" sz="1400"/>
          </a:p>
        </p:txBody>
      </p:sp>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0A5F93-00C4-8273-C6BF-8BF2BEE8C7D5}"/>
            </a:ext>
          </a:extLst>
        </p:cNvPr>
        <p:cNvGrpSpPr/>
        <p:nvPr/>
      </p:nvGrpSpPr>
      <p:grpSpPr>
        <a:xfrm>
          <a:off x="0" y="0"/>
          <a:ext cx="0" cy="0"/>
          <a:chOff x="0" y="0"/>
          <a:chExt cx="0" cy="0"/>
        </a:xfrm>
      </p:grpSpPr>
      <p:sp>
        <p:nvSpPr>
          <p:cNvPr id="90113" name="Title 1">
            <a:extLst>
              <a:ext uri="{FF2B5EF4-FFF2-40B4-BE49-F238E27FC236}">
                <a16:creationId xmlns:a16="http://schemas.microsoft.com/office/drawing/2014/main" id="{675A4E84-E582-7F52-3BF1-2CC52293B24C}"/>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Evaluate </a:t>
            </a:r>
            <a:r>
              <a:rPr lang="en-US" altLang="en-US" sz="3200" dirty="0">
                <a:solidFill>
                  <a:srgbClr val="0000FF"/>
                </a:solidFill>
                <a:ea typeface="ＭＳ Ｐゴシック" panose="020B0600070205080204" pitchFamily="34" charset="-128"/>
              </a:rPr>
              <a:t>f (4,6) </a:t>
            </a:r>
            <a:r>
              <a:rPr lang="en-US" altLang="en-US" sz="3200" dirty="0">
                <a:ea typeface="ＭＳ Ｐゴシック" panose="020B0600070205080204" pitchFamily="34" charset="-128"/>
              </a:rPr>
              <a:t>(10 of 10)</a:t>
            </a:r>
            <a:endParaRPr lang="en-US" altLang="en-US" sz="3200" dirty="0">
              <a:solidFill>
                <a:srgbClr val="0000FF"/>
              </a:solidFill>
              <a:ea typeface="ＭＳ Ｐゴシック" panose="020B0600070205080204" pitchFamily="34" charset="-128"/>
            </a:endParaRPr>
          </a:p>
        </p:txBody>
      </p:sp>
      <p:sp>
        <p:nvSpPr>
          <p:cNvPr id="90114" name="Content Placeholder 2">
            <a:extLst>
              <a:ext uri="{FF2B5EF4-FFF2-40B4-BE49-F238E27FC236}">
                <a16:creationId xmlns:a16="http://schemas.microsoft.com/office/drawing/2014/main" id="{2CF3B746-1EC4-97D0-387D-515EA1DED178}"/>
              </a:ext>
            </a:extLst>
          </p:cNvPr>
          <p:cNvSpPr>
            <a:spLocks noGrp="1" noChangeArrowheads="1"/>
          </p:cNvSpPr>
          <p:nvPr>
            <p:ph idx="4294967295"/>
          </p:nvPr>
        </p:nvSpPr>
        <p:spPr>
          <a:xfrm>
            <a:off x="152400" y="1219200"/>
            <a:ext cx="8991600" cy="4913313"/>
          </a:xfrm>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Let ’ = </a:t>
            </a:r>
            <a:r>
              <a:rPr lang="en-US" altLang="en-US" sz="2800" dirty="0">
                <a:solidFill>
                  <a:srgbClr val="0000FF"/>
                </a:solidFill>
                <a:ea typeface="ＭＳ Ｐゴシック" panose="020B0600070205080204" pitchFamily="34" charset="-128"/>
              </a:rPr>
              <a:t>{n</a:t>
            </a:r>
            <a:r>
              <a:rPr lang="en-US" altLang="en-US" sz="2800" dirty="0">
                <a:solidFill>
                  <a:srgbClr val="0000FF"/>
                </a:solidFill>
                <a:ea typeface="ＭＳ Ｐゴシック" panose="020B0600070205080204" pitchFamily="34" charset="-128"/>
                <a:sym typeface="Symbol" pitchFamily="2" charset="2"/>
              </a:rPr>
              <a:t>  4, m  6, </a:t>
            </a:r>
            <a:r>
              <a:rPr lang="en-US" altLang="en-US" sz="2800" dirty="0">
                <a:solidFill>
                  <a:srgbClr val="0000FF"/>
                </a:solidFill>
                <a:ea typeface="ＭＳ Ｐゴシック" panose="020B0600070205080204" pitchFamily="34" charset="-128"/>
              </a:rPr>
              <a:t>g</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p>
          <a:p>
            <a:pPr marL="0" indent="0">
              <a:buFont typeface="Wingdings" pitchFamily="2" charset="2"/>
              <a:buNone/>
            </a:pPr>
            <a:r>
              <a:rPr lang="en-US" altLang="en-US" sz="2800" dirty="0">
                <a:solidFill>
                  <a:srgbClr val="0000FF"/>
                </a:solidFill>
                <a:ea typeface="ＭＳ Ｐゴシック" panose="020B0600070205080204" pitchFamily="34" charset="-128"/>
              </a:rPr>
              <a:t>                         f</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&lt;n</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n+5, { }&gt;})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Eval((Eval(Eval(n,{n  4})+(Val 5),{n  4}), </a:t>
            </a:r>
          </a:p>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        Val 11),’) =&gt;</a:t>
            </a:r>
          </a:p>
          <a:p>
            <a:pPr marL="0" indent="0">
              <a:buNone/>
            </a:pPr>
            <a:r>
              <a:rPr lang="en-US" altLang="en-US" sz="2800" dirty="0">
                <a:solidFill>
                  <a:srgbClr val="0000FF"/>
                </a:solidFill>
                <a:ea typeface="ＭＳ Ｐゴシック" panose="020B0600070205080204" pitchFamily="34" charset="-128"/>
                <a:sym typeface="Symbol" pitchFamily="2" charset="2"/>
              </a:rPr>
              <a:t>Eval((Eval((Val 4) + (Val 5),{n  4}), Val 11),’) =&gt;</a:t>
            </a:r>
          </a:p>
          <a:p>
            <a:pPr marL="0" indent="0">
              <a:buNone/>
            </a:pPr>
            <a:r>
              <a:rPr lang="en-US" altLang="en-US" sz="2800" dirty="0">
                <a:solidFill>
                  <a:srgbClr val="0000FF"/>
                </a:solidFill>
                <a:ea typeface="ＭＳ Ｐゴシック" panose="020B0600070205080204" pitchFamily="34" charset="-128"/>
                <a:sym typeface="Symbol" pitchFamily="2" charset="2"/>
              </a:rPr>
              <a:t>Eval(Val 9 , Val 11),’) =&gt; Eval (Val (9,11), ’) =&gt;</a:t>
            </a:r>
          </a:p>
          <a:p>
            <a:pPr marL="0" indent="0">
              <a:buNone/>
            </a:pPr>
            <a:r>
              <a:rPr lang="en-US" altLang="en-US" sz="2800" dirty="0">
                <a:solidFill>
                  <a:srgbClr val="0000FF"/>
                </a:solidFill>
                <a:ea typeface="ＭＳ Ｐゴシック" panose="020B0600070205080204" pitchFamily="34" charset="-128"/>
                <a:sym typeface="Symbol" pitchFamily="2" charset="2"/>
              </a:rPr>
              <a:t>Val (9, 11)</a:t>
            </a:r>
          </a:p>
          <a:p>
            <a:pPr marL="0" indent="0">
              <a:buFont typeface="Wingdings" pitchFamily="2" charset="2"/>
              <a:buNone/>
            </a:pP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b="1" dirty="0">
              <a:solidFill>
                <a:srgbClr val="0000FF"/>
              </a:solidFill>
              <a:ea typeface="ＭＳ Ｐゴシック" panose="020B0600070205080204" pitchFamily="34" charset="-128"/>
              <a:sym typeface="Symbol" pitchFamily="2" charset="2"/>
            </a:endParaRPr>
          </a:p>
          <a:p>
            <a:pPr marL="0" indent="0">
              <a:buFont typeface="Wingdings" pitchFamily="2" charset="2"/>
              <a:buNone/>
            </a:pPr>
            <a:endParaRPr lang="en-US" altLang="en-US" sz="2800" dirty="0">
              <a:solidFill>
                <a:srgbClr val="0000FF"/>
              </a:solidFill>
              <a:ea typeface="ＭＳ Ｐゴシック" panose="020B0600070205080204" pitchFamily="34" charset="-128"/>
            </a:endParaRP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90115" name="Date Placeholder 3">
            <a:extLst>
              <a:ext uri="{FF2B5EF4-FFF2-40B4-BE49-F238E27FC236}">
                <a16:creationId xmlns:a16="http://schemas.microsoft.com/office/drawing/2014/main" id="{054D5657-5930-0EE1-25A8-0ABC7F3F0EF9}"/>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83A16F06-291C-584F-AA0C-D316264E3649}" type="datetime1">
              <a:rPr lang="en-US" altLang="en-US" sz="1400"/>
              <a:pPr eaLnBrk="1" hangingPunct="1">
                <a:spcBef>
                  <a:spcPct val="0"/>
                </a:spcBef>
                <a:buClrTx/>
                <a:buSzTx/>
                <a:buFontTx/>
                <a:buNone/>
              </a:pPr>
              <a:t>9/3/26</a:t>
            </a:fld>
            <a:endParaRPr lang="en-US" altLang="en-US" sz="1400"/>
          </a:p>
        </p:txBody>
      </p:sp>
      <p:sp>
        <p:nvSpPr>
          <p:cNvPr id="90116" name="Slide Number Placeholder 4">
            <a:extLst>
              <a:ext uri="{FF2B5EF4-FFF2-40B4-BE49-F238E27FC236}">
                <a16:creationId xmlns:a16="http://schemas.microsoft.com/office/drawing/2014/main" id="{63699596-77D9-2440-5B7A-62EF36C6CBD8}"/>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F6E41532-953A-4F45-A44B-78003BD13E01}" type="slidenum">
              <a:rPr lang="en-US" altLang="en-US" sz="1400"/>
              <a:pPr algn="r" eaLnBrk="1" hangingPunct="1">
                <a:spcBef>
                  <a:spcPct val="0"/>
                </a:spcBef>
                <a:buClrTx/>
                <a:buSzTx/>
                <a:buFontTx/>
                <a:buNone/>
              </a:pPr>
              <a:t>71</a:t>
            </a:fld>
            <a:endParaRPr lang="en-US" altLang="en-US" sz="1400"/>
          </a:p>
        </p:txBody>
      </p:sp>
    </p:spTree>
    <p:extLst>
      <p:ext uri="{BB962C8B-B14F-4D97-AF65-F5344CB8AC3E}">
        <p14:creationId xmlns:p14="http://schemas.microsoft.com/office/powerpoint/2010/main" val="2005882370"/>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CE531A-4ABB-7303-D31A-3CF8AD57DD61}"/>
            </a:ext>
          </a:extLst>
        </p:cNvPr>
        <p:cNvGrpSpPr/>
        <p:nvPr/>
      </p:nvGrpSpPr>
      <p:grpSpPr>
        <a:xfrm>
          <a:off x="0" y="0"/>
          <a:ext cx="0" cy="0"/>
          <a:chOff x="0" y="0"/>
          <a:chExt cx="0" cy="0"/>
        </a:xfrm>
      </p:grpSpPr>
      <p:sp>
        <p:nvSpPr>
          <p:cNvPr id="80897" name="Title 1">
            <a:extLst>
              <a:ext uri="{FF2B5EF4-FFF2-40B4-BE49-F238E27FC236}">
                <a16:creationId xmlns:a16="http://schemas.microsoft.com/office/drawing/2014/main" id="{3B33413B-08D3-51DD-B761-2B21E854CEC3}"/>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Last Step of Previous Question</a:t>
            </a:r>
          </a:p>
        </p:txBody>
      </p:sp>
      <p:sp>
        <p:nvSpPr>
          <p:cNvPr id="80898" name="Content Placeholder 2">
            <a:extLst>
              <a:ext uri="{FF2B5EF4-FFF2-40B4-BE49-F238E27FC236}">
                <a16:creationId xmlns:a16="http://schemas.microsoft.com/office/drawing/2014/main" id="{CA5ADD5C-F6C4-5974-8BA2-6094EFE614C0}"/>
              </a:ext>
            </a:extLst>
          </p:cNvPr>
          <p:cNvSpPr>
            <a:spLocks noGrp="1" noChangeArrowheads="1"/>
          </p:cNvSpPr>
          <p:nvPr>
            <p:ph idx="4294967295"/>
          </p:nvPr>
        </p:nvSpPr>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2</a:t>
            </a:r>
            <a:r>
              <a:rPr lang="en-US" altLang="en-US" sz="2800" dirty="0">
                <a:solidFill>
                  <a:srgbClr val="0000FF"/>
                </a:solidFill>
                <a:ea typeface="ＭＳ Ｐゴシック" panose="020B0600070205080204" pitchFamily="34" charset="-128"/>
                <a:sym typeface="Symbol" pitchFamily="2" charset="2"/>
              </a:rPr>
              <a:t> = {</a:t>
            </a:r>
            <a:r>
              <a:rPr lang="en-US" altLang="en-US" sz="2800" dirty="0">
                <a:solidFill>
                  <a:srgbClr val="0000FF"/>
                </a:solidFill>
                <a:ea typeface="ＭＳ Ｐゴシック" panose="020B0600070205080204" pitchFamily="34" charset="-128"/>
              </a:rPr>
              <a:t>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(g n, g m),</a:t>
            </a:r>
          </a:p>
          <a:p>
            <a:pPr marL="0" indent="0">
              <a:buFont typeface="Wingdings" pitchFamily="2" charset="2"/>
              <a:buNone/>
            </a:pPr>
            <a:r>
              <a:rPr lang="en-US" altLang="en-US" sz="2800" dirty="0">
                <a:solidFill>
                  <a:srgbClr val="0000FF"/>
                </a:solidFill>
                <a:ea typeface="ＭＳ Ｐゴシック" panose="020B0600070205080204" pitchFamily="34" charset="-128"/>
              </a:rPr>
              <a:t>                 {g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endParaRPr lang="en-US" altLang="en-US" sz="2800" dirty="0">
              <a:solidFill>
                <a:srgbClr val="0000FF"/>
              </a:solidFill>
              <a:ea typeface="ＭＳ Ｐゴシック" panose="020B0600070205080204" pitchFamily="34" charset="-128"/>
              <a:sym typeface="Symbol" pitchFamily="2" charset="2"/>
            </a:endParaRPr>
          </a:p>
          <a:p>
            <a:pPr marL="0" indent="0">
              <a:buFont typeface="Wingdings" pitchFamily="2" charset="2"/>
              <a:buNone/>
            </a:pPr>
            <a:r>
              <a:rPr lang="en-US" altLang="en-US" sz="2800" dirty="0">
                <a:solidFill>
                  <a:srgbClr val="0000FF"/>
                </a:solidFill>
                <a:ea typeface="ＭＳ Ｐゴシック" panose="020B0600070205080204" pitchFamily="34" charset="-128"/>
              </a:rPr>
              <a:t>         </a:t>
            </a:r>
            <a:r>
              <a:rPr lang="en-US" altLang="en-US" sz="2800" dirty="0" err="1">
                <a:solidFill>
                  <a:srgbClr val="0000FF"/>
                </a:solidFill>
                <a:ea typeface="ＭＳ Ｐゴシック" panose="020B0600070205080204" pitchFamily="34" charset="-128"/>
              </a:rPr>
              <a:t>pair_map</a:t>
            </a:r>
            <a:r>
              <a:rPr lang="en-US" altLang="en-US" sz="2800" dirty="0">
                <a:solidFill>
                  <a:srgbClr val="0000FF"/>
                </a:solidFill>
                <a:ea typeface="ＭＳ Ｐゴシック" panose="020B0600070205080204" pitchFamily="34" charset="-128"/>
              </a:rPr>
              <a:t>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&lt;g </a:t>
            </a:r>
            <a:r>
              <a:rPr lang="en-US" altLang="en-US" sz="2800" dirty="0">
                <a:solidFill>
                  <a:srgbClr val="0000FF"/>
                </a:solidFill>
                <a:ea typeface="ＭＳ Ｐゴシック" panose="020B0600070205080204" pitchFamily="34" charset="-128"/>
                <a:sym typeface="Symbol" pitchFamily="2" charset="2"/>
              </a:rPr>
              <a:t>  fun </a:t>
            </a:r>
            <a:r>
              <a:rPr lang="en-US" altLang="en-US" sz="2800" dirty="0">
                <a:solidFill>
                  <a:srgbClr val="0000FF"/>
                </a:solidFill>
                <a:ea typeface="ＭＳ Ｐゴシック" panose="020B0600070205080204" pitchFamily="34" charset="-128"/>
              </a:rPr>
              <a:t>(</a:t>
            </a:r>
            <a:r>
              <a:rPr lang="en-US" altLang="en-US" sz="2800" dirty="0" err="1">
                <a:solidFill>
                  <a:srgbClr val="0000FF"/>
                </a:solidFill>
                <a:ea typeface="ＭＳ Ｐゴシック" panose="020B0600070205080204" pitchFamily="34" charset="-128"/>
              </a:rPr>
              <a:t>n,m</a:t>
            </a:r>
            <a:r>
              <a:rPr lang="en-US" altLang="en-US" sz="2800" dirty="0">
                <a:solidFill>
                  <a:srgbClr val="0000FF"/>
                </a:solidFill>
                <a:ea typeface="ＭＳ Ｐゴシック" panose="020B0600070205080204" pitchFamily="34" charset="-128"/>
              </a:rPr>
              <a:t>) -&gt; (g n, g m),</a:t>
            </a:r>
          </a:p>
          <a:p>
            <a:pPr marL="0" indent="0">
              <a:buFont typeface="Wingdings" pitchFamily="2" charset="2"/>
              <a:buNone/>
            </a:pPr>
            <a:r>
              <a:rPr lang="en-US" altLang="en-US" sz="2800" dirty="0">
                <a:solidFill>
                  <a:srgbClr val="0000FF"/>
                </a:solidFill>
                <a:ea typeface="ＭＳ Ｐゴシック" panose="020B0600070205080204" pitchFamily="34" charset="-128"/>
              </a:rPr>
              <a:t>                              {f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&lt;n </a:t>
            </a:r>
            <a:r>
              <a:rPr lang="en-US" altLang="en-US" sz="2800" dirty="0">
                <a:solidFill>
                  <a:srgbClr val="0000FF"/>
                </a:solidFill>
                <a:ea typeface="ＭＳ Ｐゴシック" panose="020B0600070205080204" pitchFamily="34" charset="-128"/>
                <a:sym typeface="Symbol" pitchFamily="2" charset="2"/>
              </a:rPr>
              <a:t></a:t>
            </a:r>
            <a:r>
              <a:rPr lang="en-US" altLang="en-US" sz="2800" dirty="0">
                <a:solidFill>
                  <a:srgbClr val="0000FF"/>
                </a:solidFill>
                <a:ea typeface="ＭＳ Ｐゴシック" panose="020B0600070205080204" pitchFamily="34" charset="-128"/>
              </a:rPr>
              <a:t> n + 5, { }&gt;}&gt;}</a:t>
            </a:r>
          </a:p>
          <a:p>
            <a:pPr marL="0" indent="0">
              <a:buFont typeface="Wingdings" pitchFamily="2" charset="2"/>
              <a:buNone/>
            </a:pPr>
            <a:r>
              <a:rPr lang="en-US" altLang="en-US" sz="2800" dirty="0">
                <a:solidFill>
                  <a:srgbClr val="FF0000"/>
                </a:solidFill>
                <a:ea typeface="ＭＳ Ｐゴシック" panose="020B0600070205080204" pitchFamily="34" charset="-128"/>
              </a:rPr>
              <a:t>let a = f (4,6);;</a:t>
            </a: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2BEE4C22-7AF1-FF87-0B4B-C34806A200BA}"/>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1BA61070-A623-9245-B682-99DB6500E935}" type="datetime1">
              <a:rPr lang="en-US" altLang="en-US" sz="1400"/>
              <a:pPr eaLnBrk="1" hangingPunct="1">
                <a:spcBef>
                  <a:spcPct val="0"/>
                </a:spcBef>
                <a:buClrTx/>
                <a:buSzTx/>
                <a:buFontTx/>
                <a:buNone/>
              </a:pPr>
              <a:t>9/3/26</a:t>
            </a:fld>
            <a:endParaRPr lang="en-US" altLang="en-US" sz="1400"/>
          </a:p>
        </p:txBody>
      </p:sp>
      <p:sp>
        <p:nvSpPr>
          <p:cNvPr id="80900" name="Slide Number Placeholder 4">
            <a:extLst>
              <a:ext uri="{FF2B5EF4-FFF2-40B4-BE49-F238E27FC236}">
                <a16:creationId xmlns:a16="http://schemas.microsoft.com/office/drawing/2014/main" id="{90F481A7-60D8-BA12-C403-FFD0BC912365}"/>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0E1A2BB6-9919-364C-87A7-3FAC842A7FFF}" type="slidenum">
              <a:rPr lang="en-US" altLang="en-US" sz="1400"/>
              <a:pPr algn="r" eaLnBrk="1" hangingPunct="1">
                <a:spcBef>
                  <a:spcPct val="0"/>
                </a:spcBef>
                <a:buClrTx/>
                <a:buSzTx/>
                <a:buFontTx/>
                <a:buNone/>
              </a:pPr>
              <a:t>72</a:t>
            </a:fld>
            <a:endParaRPr lang="en-US" altLang="en-US" sz="1400"/>
          </a:p>
        </p:txBody>
      </p:sp>
    </p:spTree>
    <p:extLst>
      <p:ext uri="{BB962C8B-B14F-4D97-AF65-F5344CB8AC3E}">
        <p14:creationId xmlns:p14="http://schemas.microsoft.com/office/powerpoint/2010/main" val="2961380206"/>
      </p:ext>
    </p:extLst>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D395042-27DA-33F2-9837-8821C5D4BD49}"/>
            </a:ext>
          </a:extLst>
        </p:cNvPr>
        <p:cNvGrpSpPr/>
        <p:nvPr/>
      </p:nvGrpSpPr>
      <p:grpSpPr>
        <a:xfrm>
          <a:off x="0" y="0"/>
          <a:ext cx="0" cy="0"/>
          <a:chOff x="0" y="0"/>
          <a:chExt cx="0" cy="0"/>
        </a:xfrm>
      </p:grpSpPr>
      <p:sp>
        <p:nvSpPr>
          <p:cNvPr id="80897" name="Title 1">
            <a:extLst>
              <a:ext uri="{FF2B5EF4-FFF2-40B4-BE49-F238E27FC236}">
                <a16:creationId xmlns:a16="http://schemas.microsoft.com/office/drawing/2014/main" id="{9E028CE2-A3C6-ABA8-7199-42806184135B}"/>
              </a:ext>
            </a:extLst>
          </p:cNvPr>
          <p:cNvSpPr>
            <a:spLocks noGrp="1" noChangeArrowheads="1"/>
          </p:cNvSpPr>
          <p:nvPr>
            <p:ph type="title" idx="4294967295"/>
          </p:nvPr>
        </p:nvSpPr>
        <p:spPr/>
        <p:txBody>
          <a:bodyPr/>
          <a:lstStyle/>
          <a:p>
            <a:r>
              <a:rPr lang="en-US" altLang="en-US" dirty="0">
                <a:ea typeface="ＭＳ Ｐゴシック" panose="020B0600070205080204" pitchFamily="34" charset="-128"/>
              </a:rPr>
              <a:t>Final </a:t>
            </a:r>
            <a:r>
              <a:rPr lang="en-US" altLang="en-US" dirty="0" err="1">
                <a:ea typeface="ＭＳ Ｐゴシック" panose="020B0600070205080204" pitchFamily="34" charset="-128"/>
              </a:rPr>
              <a:t>Evalution</a:t>
            </a:r>
            <a:r>
              <a:rPr lang="en-US" altLang="en-US" dirty="0">
                <a:ea typeface="ＭＳ Ｐゴシック" panose="020B0600070205080204" pitchFamily="34" charset="-128"/>
              </a:rPr>
              <a:t>!</a:t>
            </a:r>
          </a:p>
        </p:txBody>
      </p:sp>
      <p:sp>
        <p:nvSpPr>
          <p:cNvPr id="80898" name="Content Placeholder 2">
            <a:extLst>
              <a:ext uri="{FF2B5EF4-FFF2-40B4-BE49-F238E27FC236}">
                <a16:creationId xmlns:a16="http://schemas.microsoft.com/office/drawing/2014/main" id="{8E14DC85-35B6-67AE-EED7-3FDD3C4E572B}"/>
              </a:ext>
            </a:extLst>
          </p:cNvPr>
          <p:cNvSpPr>
            <a:spLocks noGrp="1" noChangeArrowheads="1"/>
          </p:cNvSpPr>
          <p:nvPr>
            <p:ph idx="4294967295"/>
          </p:nvPr>
        </p:nvSpPr>
        <p:spPr/>
        <p:txBody>
          <a:bodyPr/>
          <a:lstStyle/>
          <a:p>
            <a:pPr marL="0" indent="0">
              <a:buFont typeface="Wingdings" pitchFamily="2" charset="2"/>
              <a:buNone/>
            </a:pPr>
            <a:r>
              <a:rPr lang="en-US" altLang="en-US" sz="2800" dirty="0">
                <a:solidFill>
                  <a:srgbClr val="0000FF"/>
                </a:solidFill>
                <a:ea typeface="ＭＳ Ｐゴシック" panose="020B0600070205080204" pitchFamily="34" charset="-128"/>
                <a:sym typeface="Symbol" pitchFamily="2" charset="2"/>
              </a:rPr>
              <a:t></a:t>
            </a:r>
            <a:r>
              <a:rPr lang="en-US" altLang="en-US" sz="2800" baseline="-25000" dirty="0">
                <a:solidFill>
                  <a:srgbClr val="0000FF"/>
                </a:solidFill>
                <a:ea typeface="ＭＳ Ｐゴシック" panose="020B0600070205080204" pitchFamily="34" charset="-128"/>
                <a:sym typeface="Symbol" pitchFamily="2" charset="2"/>
              </a:rPr>
              <a:t>2</a:t>
            </a:r>
            <a:r>
              <a:rPr lang="en-US" altLang="en-US" sz="2800" dirty="0">
                <a:solidFill>
                  <a:srgbClr val="0000FF"/>
                </a:solidFill>
                <a:ea typeface="ＭＳ Ｐゴシック" panose="020B0600070205080204" pitchFamily="34" charset="-128"/>
                <a:sym typeface="Symbol" pitchFamily="2" charset="2"/>
              </a:rPr>
              <a:t> = …</a:t>
            </a:r>
          </a:p>
          <a:p>
            <a:pPr marL="0" indent="0">
              <a:buFont typeface="Wingdings" pitchFamily="2" charset="2"/>
              <a:buNone/>
            </a:pPr>
            <a:r>
              <a:rPr lang="en-US" altLang="en-US" sz="2800" dirty="0">
                <a:solidFill>
                  <a:srgbClr val="FF0000"/>
                </a:solidFill>
                <a:ea typeface="ＭＳ Ｐゴシック" panose="020B0600070205080204" pitchFamily="34" charset="-128"/>
              </a:rPr>
              <a:t>let a = f (4,6);;</a:t>
            </a:r>
          </a:p>
          <a:p>
            <a:pPr marL="0" indent="0">
              <a:buNone/>
            </a:pPr>
            <a:r>
              <a:rPr lang="en-US" altLang="en-US" sz="2400" dirty="0">
                <a:solidFill>
                  <a:srgbClr val="0000FF"/>
                </a:solidFill>
                <a:ea typeface="ＭＳ Ｐゴシック" panose="020B0600070205080204" pitchFamily="34" charset="-128"/>
                <a:sym typeface="Symbol" pitchFamily="2" charset="2"/>
              </a:rPr>
              <a:t></a:t>
            </a:r>
            <a:r>
              <a:rPr lang="en-US" altLang="en-US" sz="2400" baseline="-25000" dirty="0">
                <a:solidFill>
                  <a:srgbClr val="0000FF"/>
                </a:solidFill>
                <a:ea typeface="ＭＳ Ｐゴシック" panose="020B0600070205080204" pitchFamily="34" charset="-128"/>
                <a:sym typeface="Symbol" pitchFamily="2" charset="2"/>
              </a:rPr>
              <a:t>3</a:t>
            </a:r>
            <a:r>
              <a:rPr lang="en-US" altLang="en-US" sz="2400" dirty="0">
                <a:solidFill>
                  <a:srgbClr val="0000FF"/>
                </a:solidFill>
                <a:ea typeface="ＭＳ Ｐゴシック" panose="020B0600070205080204" pitchFamily="34" charset="-128"/>
                <a:sym typeface="Symbol" pitchFamily="2" charset="2"/>
              </a:rPr>
              <a:t> = {a  (9,11)} + </a:t>
            </a:r>
            <a:r>
              <a:rPr lang="en-US" altLang="en-US" sz="2400" baseline="-25000" dirty="0">
                <a:solidFill>
                  <a:srgbClr val="0000FF"/>
                </a:solidFill>
                <a:ea typeface="ＭＳ Ｐゴシック" panose="020B0600070205080204" pitchFamily="34" charset="-128"/>
                <a:sym typeface="Symbol" pitchFamily="2" charset="2"/>
              </a:rPr>
              <a:t>2</a:t>
            </a:r>
            <a:r>
              <a:rPr lang="en-US" altLang="en-US" sz="2400" dirty="0">
                <a:solidFill>
                  <a:srgbClr val="0000FF"/>
                </a:solidFill>
                <a:ea typeface="ＭＳ Ｐゴシック" panose="020B0600070205080204" pitchFamily="34" charset="-128"/>
                <a:sym typeface="Symbol" pitchFamily="2" charset="2"/>
              </a:rPr>
              <a:t>  </a:t>
            </a:r>
          </a:p>
          <a:p>
            <a:pPr marL="0" indent="0">
              <a:buNone/>
            </a:pPr>
            <a:r>
              <a:rPr lang="en-US" altLang="en-US" sz="2400" dirty="0">
                <a:solidFill>
                  <a:srgbClr val="0000FF"/>
                </a:solidFill>
                <a:ea typeface="ＭＳ Ｐゴシック" panose="020B0600070205080204" pitchFamily="34" charset="-128"/>
                <a:sym typeface="Symbol" pitchFamily="2" charset="2"/>
              </a:rPr>
              <a:t>    = {a  (9,11),  </a:t>
            </a:r>
          </a:p>
          <a:p>
            <a:pPr marL="0" indent="0">
              <a:buNone/>
            </a:pPr>
            <a:r>
              <a:rPr lang="en-US" altLang="en-US" sz="2400" dirty="0">
                <a:solidFill>
                  <a:srgbClr val="0000FF"/>
                </a:solidFill>
                <a:ea typeface="ＭＳ Ｐゴシック" panose="020B0600070205080204" pitchFamily="34" charset="-128"/>
                <a:sym typeface="Symbol" pitchFamily="2" charset="2"/>
              </a:rPr>
              <a:t>         </a:t>
            </a:r>
            <a:r>
              <a:rPr lang="en-US" altLang="en-US" sz="2400" dirty="0">
                <a:solidFill>
                  <a:srgbClr val="0000FF"/>
                </a:solidFill>
                <a:ea typeface="ＭＳ Ｐゴシック" panose="020B0600070205080204" pitchFamily="34" charset="-128"/>
              </a:rPr>
              <a:t>f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&lt;(</a:t>
            </a:r>
            <a:r>
              <a:rPr lang="en-US" altLang="en-US" sz="2400" dirty="0" err="1">
                <a:solidFill>
                  <a:srgbClr val="0000FF"/>
                </a:solidFill>
                <a:ea typeface="ＭＳ Ｐゴシック" panose="020B0600070205080204" pitchFamily="34" charset="-128"/>
              </a:rPr>
              <a:t>n,m</a:t>
            </a:r>
            <a:r>
              <a:rPr lang="en-US" altLang="en-US" sz="2400" dirty="0">
                <a:solidFill>
                  <a:srgbClr val="0000FF"/>
                </a:solidFill>
                <a:ea typeface="ＭＳ Ｐゴシック" panose="020B0600070205080204" pitchFamily="34" charset="-128"/>
              </a:rPr>
              <a:t>)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(g n, g m),</a:t>
            </a:r>
          </a:p>
          <a:p>
            <a:pPr marL="0" indent="0">
              <a:buNone/>
            </a:pPr>
            <a:r>
              <a:rPr lang="en-US" altLang="en-US" sz="2400" dirty="0">
                <a:solidFill>
                  <a:srgbClr val="0000FF"/>
                </a:solidFill>
                <a:ea typeface="ＭＳ Ｐゴシック" panose="020B0600070205080204" pitchFamily="34" charset="-128"/>
              </a:rPr>
              <a:t>                 {g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&lt;n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n + 5, { }&gt;,</a:t>
            </a:r>
          </a:p>
          <a:p>
            <a:pPr marL="0" indent="0">
              <a:buNone/>
            </a:pPr>
            <a:r>
              <a:rPr lang="en-US" altLang="en-US" sz="2400" dirty="0">
                <a:solidFill>
                  <a:srgbClr val="0000FF"/>
                </a:solidFill>
                <a:ea typeface="ＭＳ Ｐゴシック" panose="020B0600070205080204" pitchFamily="34" charset="-128"/>
              </a:rPr>
              <a:t>                  f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&lt;n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n + 5, { }&gt;}&gt;,</a:t>
            </a:r>
            <a:endParaRPr lang="en-US" altLang="en-US" sz="2400" dirty="0">
              <a:solidFill>
                <a:srgbClr val="0000FF"/>
              </a:solidFill>
              <a:ea typeface="ＭＳ Ｐゴシック" panose="020B0600070205080204" pitchFamily="34" charset="-128"/>
              <a:sym typeface="Symbol" pitchFamily="2" charset="2"/>
            </a:endParaRPr>
          </a:p>
          <a:p>
            <a:pPr marL="0" indent="0">
              <a:buNone/>
            </a:pPr>
            <a:r>
              <a:rPr lang="en-US" altLang="en-US" sz="2400" dirty="0">
                <a:solidFill>
                  <a:srgbClr val="0000FF"/>
                </a:solidFill>
                <a:ea typeface="ＭＳ Ｐゴシック" panose="020B0600070205080204" pitchFamily="34" charset="-128"/>
              </a:rPr>
              <a:t>         </a:t>
            </a:r>
            <a:r>
              <a:rPr lang="en-US" altLang="en-US" sz="2400" dirty="0" err="1">
                <a:solidFill>
                  <a:srgbClr val="0000FF"/>
                </a:solidFill>
                <a:ea typeface="ＭＳ Ｐゴシック" panose="020B0600070205080204" pitchFamily="34" charset="-128"/>
              </a:rPr>
              <a:t>pair_map</a:t>
            </a:r>
            <a:r>
              <a:rPr lang="en-US" altLang="en-US" sz="2400" dirty="0">
                <a:solidFill>
                  <a:srgbClr val="0000FF"/>
                </a:solidFill>
                <a:ea typeface="ＭＳ Ｐゴシック" panose="020B0600070205080204" pitchFamily="34" charset="-128"/>
              </a:rPr>
              <a:t>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&lt;g </a:t>
            </a:r>
            <a:r>
              <a:rPr lang="en-US" altLang="en-US" sz="2400" dirty="0">
                <a:solidFill>
                  <a:srgbClr val="0000FF"/>
                </a:solidFill>
                <a:ea typeface="ＭＳ Ｐゴシック" panose="020B0600070205080204" pitchFamily="34" charset="-128"/>
                <a:sym typeface="Symbol" pitchFamily="2" charset="2"/>
              </a:rPr>
              <a:t>  fun </a:t>
            </a:r>
            <a:r>
              <a:rPr lang="en-US" altLang="en-US" sz="2400" dirty="0">
                <a:solidFill>
                  <a:srgbClr val="0000FF"/>
                </a:solidFill>
                <a:ea typeface="ＭＳ Ｐゴシック" panose="020B0600070205080204" pitchFamily="34" charset="-128"/>
              </a:rPr>
              <a:t>(</a:t>
            </a:r>
            <a:r>
              <a:rPr lang="en-US" altLang="en-US" sz="2400" dirty="0" err="1">
                <a:solidFill>
                  <a:srgbClr val="0000FF"/>
                </a:solidFill>
                <a:ea typeface="ＭＳ Ｐゴシック" panose="020B0600070205080204" pitchFamily="34" charset="-128"/>
              </a:rPr>
              <a:t>n,m</a:t>
            </a:r>
            <a:r>
              <a:rPr lang="en-US" altLang="en-US" sz="2400" dirty="0">
                <a:solidFill>
                  <a:srgbClr val="0000FF"/>
                </a:solidFill>
                <a:ea typeface="ＭＳ Ｐゴシック" panose="020B0600070205080204" pitchFamily="34" charset="-128"/>
              </a:rPr>
              <a:t>) -&gt; (g n, g m),</a:t>
            </a:r>
          </a:p>
          <a:p>
            <a:pPr marL="0" indent="0">
              <a:buNone/>
            </a:pPr>
            <a:r>
              <a:rPr lang="en-US" altLang="en-US" sz="2400" dirty="0">
                <a:solidFill>
                  <a:srgbClr val="0000FF"/>
                </a:solidFill>
                <a:ea typeface="ＭＳ Ｐゴシック" panose="020B0600070205080204" pitchFamily="34" charset="-128"/>
              </a:rPr>
              <a:t>                              {f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&lt;n </a:t>
            </a:r>
            <a:r>
              <a:rPr lang="en-US" altLang="en-US" sz="2400" dirty="0">
                <a:solidFill>
                  <a:srgbClr val="0000FF"/>
                </a:solidFill>
                <a:ea typeface="ＭＳ Ｐゴシック" panose="020B0600070205080204" pitchFamily="34" charset="-128"/>
                <a:sym typeface="Symbol" pitchFamily="2" charset="2"/>
              </a:rPr>
              <a:t></a:t>
            </a:r>
            <a:r>
              <a:rPr lang="en-US" altLang="en-US" sz="2400" dirty="0">
                <a:solidFill>
                  <a:srgbClr val="0000FF"/>
                </a:solidFill>
                <a:ea typeface="ＭＳ Ｐゴシック" panose="020B0600070205080204" pitchFamily="34" charset="-128"/>
              </a:rPr>
              <a:t> n + 5, { }&gt;}&gt;}</a:t>
            </a:r>
          </a:p>
          <a:p>
            <a:pPr marL="0" indent="0">
              <a:buFont typeface="Wingdings" pitchFamily="2" charset="2"/>
              <a:buNone/>
            </a:pPr>
            <a:endParaRPr lang="en-US" altLang="en-US" dirty="0">
              <a:solidFill>
                <a:srgbClr val="0000FF"/>
              </a:solidFill>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12755FB4-55ED-746B-9693-7FEF4BA525F1}"/>
              </a:ext>
            </a:extLst>
          </p:cNvPr>
          <p:cNvSpPr txBox="1">
            <a:spLocks noGrp="1"/>
          </p:cNvSpPr>
          <p:nvPr/>
        </p:nvSpPr>
        <p:spPr bwMode="auto">
          <a:xfrm>
            <a:off x="325438" y="63119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fld id="{1BA61070-A623-9245-B682-99DB6500E935}" type="datetime1">
              <a:rPr lang="en-US" altLang="en-US" sz="1400"/>
              <a:pPr eaLnBrk="1" hangingPunct="1">
                <a:spcBef>
                  <a:spcPct val="0"/>
                </a:spcBef>
                <a:buClrTx/>
                <a:buSzTx/>
                <a:buFontTx/>
                <a:buNone/>
              </a:pPr>
              <a:t>9/3/26</a:t>
            </a:fld>
            <a:endParaRPr lang="en-US" altLang="en-US" sz="1400"/>
          </a:p>
        </p:txBody>
      </p:sp>
      <p:sp>
        <p:nvSpPr>
          <p:cNvPr id="80900" name="Slide Number Placeholder 4">
            <a:extLst>
              <a:ext uri="{FF2B5EF4-FFF2-40B4-BE49-F238E27FC236}">
                <a16:creationId xmlns:a16="http://schemas.microsoft.com/office/drawing/2014/main" id="{65B5F277-BA25-2865-1EFE-AB0BD21AC73C}"/>
              </a:ext>
            </a:extLst>
          </p:cNvPr>
          <p:cNvSpPr txBox="1">
            <a:spLocks noGrp="1"/>
          </p:cNvSpPr>
          <p:nvPr/>
        </p:nvSpPr>
        <p:spPr bwMode="auto">
          <a:xfrm>
            <a:off x="67818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lgn="r" eaLnBrk="1" hangingPunct="1">
              <a:spcBef>
                <a:spcPct val="0"/>
              </a:spcBef>
              <a:buClrTx/>
              <a:buSzTx/>
              <a:buFontTx/>
              <a:buNone/>
            </a:pPr>
            <a:fld id="{0E1A2BB6-9919-364C-87A7-3FAC842A7FFF}" type="slidenum">
              <a:rPr lang="en-US" altLang="en-US" sz="1400"/>
              <a:pPr algn="r" eaLnBrk="1" hangingPunct="1">
                <a:spcBef>
                  <a:spcPct val="0"/>
                </a:spcBef>
                <a:buClrTx/>
                <a:buSzTx/>
                <a:buFontTx/>
                <a:buNone/>
              </a:pPr>
              <a:t>73</a:t>
            </a:fld>
            <a:endParaRPr lang="en-US" altLang="en-US" sz="1400"/>
          </a:p>
        </p:txBody>
      </p:sp>
    </p:spTree>
    <p:extLst>
      <p:ext uri="{BB962C8B-B14F-4D97-AF65-F5344CB8AC3E}">
        <p14:creationId xmlns:p14="http://schemas.microsoft.com/office/powerpoint/2010/main" val="4094761470"/>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Content Placeholder 2">
            <a:extLst>
              <a:ext uri="{FF2B5EF4-FFF2-40B4-BE49-F238E27FC236}">
                <a16:creationId xmlns:a16="http://schemas.microsoft.com/office/drawing/2014/main" id="{CB1841A8-B838-8AA8-F5C0-39CBD978F389}"/>
              </a:ext>
            </a:extLst>
          </p:cNvPr>
          <p:cNvSpPr>
            <a:spLocks noGrp="1" noChangeArrowheads="1"/>
          </p:cNvSpPr>
          <p:nvPr>
            <p:ph type="title" idx="4294967295"/>
          </p:nvPr>
        </p:nvSpPr>
        <p:spPr bwMode="auto">
          <a:xfrm>
            <a:off x="304800" y="1219200"/>
            <a:ext cx="8650288" cy="491331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defRPr/>
            </a:pPr>
            <a:r>
              <a:rPr kumimoji="0" lang="en-US" altLang="en-US" sz="4800" b="0" i="0" u="none" strike="noStrike" kern="0" cap="none" spc="0" normalizeH="0" baseline="0" noProof="0" dirty="0">
                <a:ln>
                  <a:noFill/>
                </a:ln>
                <a:solidFill>
                  <a:schemeClr val="tx1"/>
                </a:solidFill>
                <a:effectLst/>
                <a:uLnTx/>
                <a:uFillTx/>
                <a:latin typeface="+mn-lt"/>
                <a:ea typeface="ＭＳ Ｐゴシック" panose="020B0600070205080204" pitchFamily="34" charset="-128"/>
                <a:cs typeface="ＭＳ Ｐゴシック" charset="-128"/>
              </a:rPr>
              <a:t>End of </a:t>
            </a:r>
          </a:p>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defRPr/>
            </a:pPr>
            <a:r>
              <a:rPr kumimoji="0" lang="en-US" altLang="en-US" sz="4800" b="0" i="0" u="none" strike="noStrike" kern="0" cap="none" spc="0" normalizeH="0" baseline="0" noProof="0" dirty="0">
                <a:ln>
                  <a:noFill/>
                </a:ln>
                <a:solidFill>
                  <a:schemeClr val="tx1"/>
                </a:solidFill>
                <a:effectLst/>
                <a:uLnTx/>
                <a:uFillTx/>
                <a:latin typeface="+mn-lt"/>
                <a:ea typeface="ＭＳ Ｐゴシック" panose="020B0600070205080204" pitchFamily="34" charset="-128"/>
                <a:cs typeface="ＭＳ Ｐゴシック" charset="-128"/>
              </a:rPr>
              <a:t>Extra Material for Extra Credit</a:t>
            </a:r>
          </a:p>
        </p:txBody>
      </p:sp>
      <p:sp>
        <p:nvSpPr>
          <p:cNvPr id="91139" name="Date Placeholder 3">
            <a:extLst>
              <a:ext uri="{FF2B5EF4-FFF2-40B4-BE49-F238E27FC236}">
                <a16:creationId xmlns:a16="http://schemas.microsoft.com/office/drawing/2014/main" id="{CD5284B9-84F9-0D88-C36B-F448A34C0D38}"/>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BBF95DD-8030-854E-B4BE-CF80907F3B45}" type="datetime1">
              <a:rPr lang="en-US" altLang="en-US" sz="1400" smtClean="0"/>
              <a:pPr>
                <a:spcBef>
                  <a:spcPct val="0"/>
                </a:spcBef>
                <a:buClrTx/>
                <a:buSzTx/>
                <a:buFontTx/>
                <a:buNone/>
              </a:pPr>
              <a:t>9/1/26</a:t>
            </a:fld>
            <a:endParaRPr lang="en-US" altLang="en-US" sz="1400"/>
          </a:p>
        </p:txBody>
      </p:sp>
      <p:sp>
        <p:nvSpPr>
          <p:cNvPr id="91140" name="Slide Number Placeholder 4">
            <a:extLst>
              <a:ext uri="{FF2B5EF4-FFF2-40B4-BE49-F238E27FC236}">
                <a16:creationId xmlns:a16="http://schemas.microsoft.com/office/drawing/2014/main" id="{05FC8AAB-D050-AAB1-B6B1-392A47BB7F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F406781-81AC-454B-B11A-4C9A8B8E911A}" type="slidenum">
              <a:rPr lang="en-US" altLang="en-US" sz="1400" smtClean="0"/>
              <a:pPr>
                <a:spcBef>
                  <a:spcPct val="0"/>
                </a:spcBef>
                <a:buClrTx/>
                <a:buSzTx/>
                <a:buFontTx/>
                <a:buNone/>
              </a:pPr>
              <a:t>74</a:t>
            </a:fld>
            <a:endParaRPr lang="en-US" altLang="en-US" sz="1400"/>
          </a:p>
        </p:txBody>
      </p:sp>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Date Placeholder 3">
            <a:extLst>
              <a:ext uri="{FF2B5EF4-FFF2-40B4-BE49-F238E27FC236}">
                <a16:creationId xmlns:a16="http://schemas.microsoft.com/office/drawing/2014/main" id="{E6EADA78-2C5D-831F-F7E8-486B5372081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6776152-4235-9346-BC87-91F9D060F51C}" type="datetime1">
              <a:rPr lang="en-US" altLang="en-US" sz="1400" smtClean="0"/>
              <a:pPr>
                <a:spcBef>
                  <a:spcPct val="0"/>
                </a:spcBef>
                <a:buClrTx/>
                <a:buSzTx/>
                <a:buFontTx/>
                <a:buNone/>
              </a:pPr>
              <a:t>9/1/26</a:t>
            </a:fld>
            <a:endParaRPr lang="en-US" altLang="en-US" sz="1400"/>
          </a:p>
        </p:txBody>
      </p:sp>
      <p:sp>
        <p:nvSpPr>
          <p:cNvPr id="92162" name="Slide Number Placeholder 5">
            <a:extLst>
              <a:ext uri="{FF2B5EF4-FFF2-40B4-BE49-F238E27FC236}">
                <a16:creationId xmlns:a16="http://schemas.microsoft.com/office/drawing/2014/main" id="{53BDA913-B6C8-D00B-45D6-50BBF533FFF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9CBF10B-8B15-D342-A526-5CDDD01A36B3}" type="slidenum">
              <a:rPr lang="en-US" altLang="en-US" sz="1400" smtClean="0"/>
              <a:pPr>
                <a:spcBef>
                  <a:spcPct val="0"/>
                </a:spcBef>
                <a:buClrTx/>
                <a:buSzTx/>
                <a:buFontTx/>
                <a:buNone/>
              </a:pPr>
              <a:t>75</a:t>
            </a:fld>
            <a:endParaRPr lang="en-US" altLang="en-US" sz="1400"/>
          </a:p>
        </p:txBody>
      </p:sp>
      <p:sp>
        <p:nvSpPr>
          <p:cNvPr id="92163" name="Rectangle 4">
            <a:extLst>
              <a:ext uri="{FF2B5EF4-FFF2-40B4-BE49-F238E27FC236}">
                <a16:creationId xmlns:a16="http://schemas.microsoft.com/office/drawing/2014/main" id="{DDDD24EA-7128-4B41-B7B6-40A638A7B6DC}"/>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Recursive Functions</a:t>
            </a:r>
          </a:p>
        </p:txBody>
      </p:sp>
      <p:sp>
        <p:nvSpPr>
          <p:cNvPr id="92164" name="Rectangle 5">
            <a:extLst>
              <a:ext uri="{FF2B5EF4-FFF2-40B4-BE49-F238E27FC236}">
                <a16:creationId xmlns:a16="http://schemas.microsoft.com/office/drawing/2014/main" id="{782282B2-144F-03E2-FDC9-5414BB08E27B}"/>
              </a:ext>
            </a:extLst>
          </p:cNvPr>
          <p:cNvSpPr>
            <a:spLocks noGrp="1" noChangeArrowheads="1"/>
          </p:cNvSpPr>
          <p:nvPr>
            <p:ph type="body" idx="1"/>
          </p:nvPr>
        </p:nvSpPr>
        <p:spPr/>
        <p:txBody>
          <a:bodyPr/>
          <a:lstStyle/>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a:t>
            </a:r>
            <a:r>
              <a:rPr lang="en-US" altLang="en-US">
                <a:solidFill>
                  <a:srgbClr val="806800"/>
                </a:solidFill>
                <a:ea typeface="ＭＳ Ｐゴシック" panose="020B0600070205080204" pitchFamily="34" charset="-128"/>
              </a:rPr>
              <a:t>rec</a:t>
            </a:r>
            <a:r>
              <a:rPr lang="en-US" altLang="en-US">
                <a:solidFill>
                  <a:srgbClr val="0000FF"/>
                </a:solidFill>
                <a:ea typeface="ＭＳ Ｐゴシック" panose="020B0600070205080204" pitchFamily="34" charset="-128"/>
              </a:rPr>
              <a:t> factorial n =</a:t>
            </a:r>
          </a:p>
          <a:p>
            <a:pPr eaLnBrk="1" hangingPunct="1">
              <a:buFont typeface="Wingdings" pitchFamily="2" charset="2"/>
              <a:buNone/>
            </a:pPr>
            <a:r>
              <a:rPr lang="en-US" altLang="en-US">
                <a:solidFill>
                  <a:srgbClr val="0000FF"/>
                </a:solidFill>
                <a:ea typeface="ＭＳ Ｐゴシック" panose="020B0600070205080204" pitchFamily="34" charset="-128"/>
              </a:rPr>
              <a:t>    if n = 0 then 1 else n * </a:t>
            </a:r>
            <a:r>
              <a:rPr lang="en-US" altLang="en-US">
                <a:solidFill>
                  <a:srgbClr val="FF0000"/>
                </a:solidFill>
                <a:ea typeface="ＭＳ Ｐゴシック" panose="020B0600070205080204" pitchFamily="34" charset="-128"/>
              </a:rPr>
              <a:t>factorial</a:t>
            </a:r>
            <a:r>
              <a:rPr lang="en-US" altLang="en-US">
                <a:solidFill>
                  <a:srgbClr val="0000FF"/>
                </a:solidFill>
                <a:ea typeface="ＭＳ Ｐゴシック" panose="020B0600070205080204" pitchFamily="34" charset="-128"/>
              </a:rPr>
              <a:t> (n - 1);;</a:t>
            </a:r>
          </a:p>
          <a:p>
            <a:pPr eaLnBrk="1" hangingPunct="1">
              <a:buFont typeface="Wingdings" pitchFamily="2" charset="2"/>
              <a:buNone/>
            </a:pPr>
            <a:r>
              <a:rPr lang="en-US" altLang="en-US">
                <a:ea typeface="ＭＳ Ｐゴシック" panose="020B0600070205080204" pitchFamily="34" charset="-128"/>
              </a:rPr>
              <a:t>  val factorial : int -&gt; int = &lt;fun&gt;</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factorial 5;;</a:t>
            </a:r>
          </a:p>
          <a:p>
            <a:pPr eaLnBrk="1" hangingPunct="1">
              <a:buFont typeface="Wingdings" pitchFamily="2" charset="2"/>
              <a:buNone/>
            </a:pPr>
            <a:r>
              <a:rPr lang="en-US" altLang="en-US">
                <a:ea typeface="ＭＳ Ｐゴシック" panose="020B0600070205080204" pitchFamily="34" charset="-128"/>
              </a:rPr>
              <a:t>- : int = 120</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 rec  is needed for recursive function declarations *)</a:t>
            </a:r>
          </a:p>
          <a:p>
            <a:pPr eaLnBrk="1" hangingPunct="1">
              <a:buFont typeface="Wingdings" pitchFamily="2" charset="2"/>
              <a:buNone/>
            </a:pPr>
            <a:r>
              <a:rPr lang="en-US" altLang="en-US">
                <a:solidFill>
                  <a:srgbClr val="0000FF"/>
                </a:solidFill>
                <a:ea typeface="ＭＳ Ｐゴシック" panose="020B0600070205080204" pitchFamily="34" charset="-128"/>
              </a:rPr>
              <a:t>   </a:t>
            </a:r>
          </a:p>
        </p:txBody>
      </p:sp>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7FD1489B-919E-454C-B07D-1EBDBFDE114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025A120-65A3-F145-9C38-853D6931946E}" type="datetime1">
              <a:rPr lang="en-US" altLang="en-US" sz="1400" smtClean="0"/>
              <a:pPr>
                <a:spcBef>
                  <a:spcPct val="0"/>
                </a:spcBef>
                <a:buClrTx/>
                <a:buSzTx/>
                <a:buFontTx/>
                <a:buNone/>
              </a:pPr>
              <a:t>9/1/26</a:t>
            </a:fld>
            <a:endParaRPr lang="en-US" altLang="en-US" sz="1400"/>
          </a:p>
        </p:txBody>
      </p:sp>
      <p:sp>
        <p:nvSpPr>
          <p:cNvPr id="93186" name="Slide Number Placeholder 5">
            <a:extLst>
              <a:ext uri="{FF2B5EF4-FFF2-40B4-BE49-F238E27FC236}">
                <a16:creationId xmlns:a16="http://schemas.microsoft.com/office/drawing/2014/main" id="{7ACB314C-CC64-894F-85FD-39C2F45F207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4B03995-9CFF-4C49-AB3C-F9732DA4D59A}" type="slidenum">
              <a:rPr lang="en-US" altLang="en-US" sz="1400" smtClean="0"/>
              <a:pPr>
                <a:spcBef>
                  <a:spcPct val="0"/>
                </a:spcBef>
                <a:buClrTx/>
                <a:buSzTx/>
                <a:buFontTx/>
                <a:buNone/>
              </a:pPr>
              <a:t>76</a:t>
            </a:fld>
            <a:endParaRPr lang="en-US" altLang="en-US" sz="1400"/>
          </a:p>
        </p:txBody>
      </p:sp>
      <p:sp>
        <p:nvSpPr>
          <p:cNvPr id="93187" name="Rectangle 2">
            <a:extLst>
              <a:ext uri="{FF2B5EF4-FFF2-40B4-BE49-F238E27FC236}">
                <a16:creationId xmlns:a16="http://schemas.microsoft.com/office/drawing/2014/main" id="{C81D15DD-8E61-753C-B46D-E3EECCA28084}"/>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Recursion Example</a:t>
            </a:r>
          </a:p>
        </p:txBody>
      </p:sp>
      <p:sp>
        <p:nvSpPr>
          <p:cNvPr id="93188" name="Rectangle 3">
            <a:extLst>
              <a:ext uri="{FF2B5EF4-FFF2-40B4-BE49-F238E27FC236}">
                <a16:creationId xmlns:a16="http://schemas.microsoft.com/office/drawing/2014/main" id="{225D38A0-B226-9B1C-D404-F1C445D214C5}"/>
              </a:ext>
            </a:extLst>
          </p:cNvPr>
          <p:cNvSpPr>
            <a:spLocks noGrp="1" noChangeArrowheads="1"/>
          </p:cNvSpPr>
          <p:nvPr>
            <p:ph type="body" idx="1"/>
          </p:nvPr>
        </p:nvSpPr>
        <p:spPr>
          <a:xfrm>
            <a:off x="457200" y="1524000"/>
            <a:ext cx="8458200" cy="4648200"/>
          </a:xfrm>
        </p:spPr>
        <p:txBody>
          <a:bodyPr/>
          <a:lstStyle/>
          <a:p>
            <a:pPr eaLnBrk="1" hangingPunct="1">
              <a:lnSpc>
                <a:spcPct val="70000"/>
              </a:lnSpc>
              <a:spcBef>
                <a:spcPct val="15000"/>
              </a:spcBef>
              <a:buFont typeface="Wingdings" pitchFamily="2" charset="2"/>
              <a:buNone/>
            </a:pPr>
            <a:r>
              <a:rPr lang="en-US" altLang="en-US" sz="2800" dirty="0">
                <a:ea typeface="ＭＳ Ｐゴシック" panose="020B0600070205080204" pitchFamily="34" charset="-128"/>
              </a:rPr>
              <a:t>Compute n</a:t>
            </a:r>
            <a:r>
              <a:rPr lang="en-US" altLang="en-US" sz="2800" baseline="30000" dirty="0">
                <a:ea typeface="ＭＳ Ｐゴシック" panose="020B0600070205080204" pitchFamily="34" charset="-128"/>
              </a:rPr>
              <a:t>2</a:t>
            </a:r>
            <a:r>
              <a:rPr lang="en-US" altLang="en-US" sz="2800" dirty="0">
                <a:ea typeface="ＭＳ Ｐゴシック" panose="020B0600070205080204" pitchFamily="34" charset="-128"/>
              </a:rPr>
              <a:t> recursively using:</a:t>
            </a:r>
          </a:p>
          <a:p>
            <a:pPr algn="ctr" eaLnBrk="1" hangingPunct="1">
              <a:lnSpc>
                <a:spcPct val="70000"/>
              </a:lnSpc>
              <a:spcBef>
                <a:spcPct val="15000"/>
              </a:spcBef>
              <a:buFont typeface="Wingdings" pitchFamily="2" charset="2"/>
              <a:buNone/>
            </a:pPr>
            <a:r>
              <a:rPr lang="en-US" altLang="en-US" sz="2800" dirty="0">
                <a:ea typeface="ＭＳ Ｐゴシック" panose="020B0600070205080204" pitchFamily="34" charset="-128"/>
              </a:rPr>
              <a:t>n</a:t>
            </a:r>
            <a:r>
              <a:rPr lang="en-US" altLang="en-US" sz="2800" baseline="30000" dirty="0">
                <a:ea typeface="ＭＳ Ｐゴシック" panose="020B0600070205080204" pitchFamily="34" charset="-128"/>
              </a:rPr>
              <a:t>2 </a:t>
            </a:r>
            <a:r>
              <a:rPr lang="en-US" altLang="en-US" sz="2800" dirty="0">
                <a:ea typeface="ＭＳ Ｐゴシック" panose="020B0600070205080204" pitchFamily="34" charset="-128"/>
              </a:rPr>
              <a:t>= (2 * n - 1) + (n - 1)</a:t>
            </a:r>
            <a:r>
              <a:rPr lang="en-US" altLang="en-US" sz="2800" baseline="30000" dirty="0">
                <a:ea typeface="ＭＳ Ｐゴシック" panose="020B0600070205080204" pitchFamily="34" charset="-128"/>
              </a:rPr>
              <a:t>2</a:t>
            </a:r>
          </a:p>
          <a:p>
            <a:pPr eaLnBrk="1" hangingPunct="1">
              <a:lnSpc>
                <a:spcPct val="70000"/>
              </a:lnSpc>
              <a:spcBef>
                <a:spcPct val="15000"/>
              </a:spcBef>
              <a:buFont typeface="Wingdings" pitchFamily="2" charset="2"/>
              <a:buNone/>
            </a:pPr>
            <a:endParaRPr lang="en-US" altLang="en-US" sz="1000" dirty="0">
              <a:ea typeface="ＭＳ Ｐゴシック" panose="020B0600070205080204" pitchFamily="34" charset="-128"/>
            </a:endParaRPr>
          </a:p>
          <a:p>
            <a:pPr eaLnBrk="1" hangingPunct="1">
              <a:lnSpc>
                <a:spcPct val="70000"/>
              </a:lnSpc>
              <a:spcBef>
                <a:spcPct val="15000"/>
              </a:spcBef>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let rec </a:t>
            </a:r>
            <a:r>
              <a:rPr lang="en-US" altLang="en-US" sz="2800" dirty="0" err="1">
                <a:solidFill>
                  <a:srgbClr val="0000FF"/>
                </a:solidFill>
                <a:ea typeface="ＭＳ Ｐゴシック" panose="020B0600070205080204" pitchFamily="34" charset="-128"/>
              </a:rPr>
              <a:t>nthsq</a:t>
            </a:r>
            <a:r>
              <a:rPr lang="en-US" altLang="en-US" sz="2800" dirty="0">
                <a:solidFill>
                  <a:srgbClr val="0000FF"/>
                </a:solidFill>
                <a:ea typeface="ＭＳ Ｐゴシック" panose="020B0600070205080204" pitchFamily="34" charset="-128"/>
              </a:rPr>
              <a:t> n =         (* rec for recursion *)</a:t>
            </a:r>
          </a:p>
          <a:p>
            <a:pPr eaLnBrk="1" hangingPunct="1">
              <a:lnSpc>
                <a:spcPct val="70000"/>
              </a:lnSpc>
              <a:spcBef>
                <a:spcPct val="15000"/>
              </a:spcBef>
              <a:buFont typeface="Wingdings" pitchFamily="2" charset="2"/>
              <a:buNone/>
            </a:pPr>
            <a:r>
              <a:rPr lang="en-US" altLang="en-US" sz="2800" dirty="0">
                <a:solidFill>
                  <a:srgbClr val="0000FF"/>
                </a:solidFill>
                <a:ea typeface="ＭＳ Ｐゴシック" panose="020B0600070205080204" pitchFamily="34" charset="-128"/>
              </a:rPr>
              <a:t>   match n              (* pattern matching for cases *)</a:t>
            </a:r>
          </a:p>
          <a:p>
            <a:pPr eaLnBrk="1" hangingPunct="1">
              <a:lnSpc>
                <a:spcPct val="70000"/>
              </a:lnSpc>
              <a:spcBef>
                <a:spcPct val="15000"/>
              </a:spcBef>
              <a:buFont typeface="Wingdings" pitchFamily="2" charset="2"/>
              <a:buNone/>
            </a:pPr>
            <a:r>
              <a:rPr lang="en-US" altLang="en-US" sz="2800" dirty="0">
                <a:solidFill>
                  <a:srgbClr val="0000FF"/>
                </a:solidFill>
                <a:ea typeface="ＭＳ Ｐゴシック" panose="020B0600070205080204" pitchFamily="34" charset="-128"/>
              </a:rPr>
              <a:t>   with 0 -&gt; 0                  (* base case *)</a:t>
            </a:r>
          </a:p>
          <a:p>
            <a:pPr eaLnBrk="1" hangingPunct="1">
              <a:lnSpc>
                <a:spcPct val="70000"/>
              </a:lnSpc>
              <a:spcBef>
                <a:spcPct val="15000"/>
              </a:spcBef>
              <a:buFont typeface="Wingdings" pitchFamily="2" charset="2"/>
              <a:buNone/>
            </a:pPr>
            <a:r>
              <a:rPr lang="en-US" altLang="en-US" sz="2800" dirty="0">
                <a:solidFill>
                  <a:srgbClr val="0000FF"/>
                </a:solidFill>
                <a:ea typeface="ＭＳ Ｐゴシック" panose="020B0600070205080204" pitchFamily="34" charset="-128"/>
              </a:rPr>
              <a:t>   | n -&gt; (2 * n -1)           (* recursive case *)</a:t>
            </a:r>
          </a:p>
          <a:p>
            <a:pPr eaLnBrk="1" hangingPunct="1">
              <a:lnSpc>
                <a:spcPct val="70000"/>
              </a:lnSpc>
              <a:spcBef>
                <a:spcPct val="15000"/>
              </a:spcBef>
              <a:buFont typeface="Wingdings" pitchFamily="2" charset="2"/>
              <a:buNone/>
            </a:pPr>
            <a:r>
              <a:rPr lang="en-US" altLang="en-US" sz="2800" dirty="0">
                <a:solidFill>
                  <a:srgbClr val="0000FF"/>
                </a:solidFill>
                <a:ea typeface="ＭＳ Ｐゴシック" panose="020B0600070205080204" pitchFamily="34" charset="-128"/>
              </a:rPr>
              <a:t>           + </a:t>
            </a:r>
            <a:r>
              <a:rPr lang="en-US" altLang="en-US" sz="2800" dirty="0" err="1">
                <a:solidFill>
                  <a:srgbClr val="0000FF"/>
                </a:solidFill>
                <a:ea typeface="ＭＳ Ｐゴシック" panose="020B0600070205080204" pitchFamily="34" charset="-128"/>
              </a:rPr>
              <a:t>nthsq</a:t>
            </a:r>
            <a:r>
              <a:rPr lang="en-US" altLang="en-US" sz="2800" dirty="0">
                <a:solidFill>
                  <a:srgbClr val="0000FF"/>
                </a:solidFill>
                <a:ea typeface="ＭＳ Ｐゴシック" panose="020B0600070205080204" pitchFamily="34" charset="-128"/>
              </a:rPr>
              <a:t> (n -1);;   (* recursive call *)</a:t>
            </a:r>
          </a:p>
          <a:p>
            <a:pPr eaLnBrk="1" hangingPunct="1">
              <a:lnSpc>
                <a:spcPct val="70000"/>
              </a:lnSpc>
              <a:spcBef>
                <a:spcPct val="15000"/>
              </a:spcBef>
              <a:buFont typeface="Wingdings" pitchFamily="2" charset="2"/>
              <a:buNone/>
            </a:pPr>
            <a:r>
              <a:rPr lang="en-US" altLang="en-US" sz="2800" dirty="0" err="1">
                <a:ea typeface="ＭＳ Ｐゴシック" panose="020B0600070205080204" pitchFamily="34" charset="-128"/>
              </a:rPr>
              <a:t>val</a:t>
            </a:r>
            <a:r>
              <a:rPr lang="en-US" altLang="en-US" sz="2800" dirty="0">
                <a:ea typeface="ＭＳ Ｐゴシック" panose="020B0600070205080204" pitchFamily="34" charset="-128"/>
              </a:rPr>
              <a:t> </a:t>
            </a:r>
            <a:r>
              <a:rPr lang="en-US" altLang="en-US" sz="2800" dirty="0" err="1">
                <a:ea typeface="ＭＳ Ｐゴシック" panose="020B0600070205080204" pitchFamily="34" charset="-128"/>
              </a:rPr>
              <a:t>nthsq</a:t>
            </a:r>
            <a:r>
              <a:rPr lang="en-US" altLang="en-US" sz="2800" dirty="0">
                <a:ea typeface="ＭＳ Ｐゴシック" panose="020B0600070205080204" pitchFamily="34" charset="-128"/>
              </a:rPr>
              <a:t> : int -&gt; int = &lt;fun&gt;</a:t>
            </a:r>
          </a:p>
          <a:p>
            <a:pPr eaLnBrk="1" hangingPunct="1">
              <a:lnSpc>
                <a:spcPct val="70000"/>
              </a:lnSpc>
              <a:spcBef>
                <a:spcPct val="15000"/>
              </a:spcBef>
              <a:buFont typeface="Wingdings" pitchFamily="2" charset="2"/>
              <a:buNone/>
            </a:pPr>
            <a:r>
              <a:rPr lang="en-US" altLang="en-US" sz="2800" dirty="0">
                <a:ea typeface="ＭＳ Ｐゴシック" panose="020B0600070205080204" pitchFamily="34" charset="-128"/>
              </a:rPr>
              <a:t># </a:t>
            </a:r>
            <a:r>
              <a:rPr lang="en-US" altLang="en-US" sz="2800" dirty="0" err="1">
                <a:solidFill>
                  <a:schemeClr val="tx2"/>
                </a:solidFill>
                <a:ea typeface="ＭＳ Ｐゴシック" panose="020B0600070205080204" pitchFamily="34" charset="-128"/>
              </a:rPr>
              <a:t>nthsq</a:t>
            </a:r>
            <a:r>
              <a:rPr lang="en-US" altLang="en-US" sz="2800" dirty="0">
                <a:solidFill>
                  <a:schemeClr val="tx2"/>
                </a:solidFill>
                <a:ea typeface="ＭＳ Ｐゴシック" panose="020B0600070205080204" pitchFamily="34" charset="-128"/>
              </a:rPr>
              <a:t> 3;;</a:t>
            </a:r>
            <a:endParaRPr lang="en-US" altLang="en-US" sz="2800" dirty="0">
              <a:ea typeface="ＭＳ Ｐゴシック" panose="020B0600070205080204" pitchFamily="34" charset="-128"/>
            </a:endParaRPr>
          </a:p>
          <a:p>
            <a:pPr eaLnBrk="1" hangingPunct="1">
              <a:lnSpc>
                <a:spcPct val="70000"/>
              </a:lnSpc>
              <a:spcBef>
                <a:spcPct val="15000"/>
              </a:spcBef>
              <a:buFontTx/>
              <a:buChar char="-"/>
            </a:pPr>
            <a:r>
              <a:rPr lang="en-US" altLang="en-US" sz="2800" dirty="0">
                <a:ea typeface="ＭＳ Ｐゴシック" panose="020B0600070205080204" pitchFamily="34" charset="-128"/>
              </a:rPr>
              <a:t>: int = 9</a:t>
            </a:r>
          </a:p>
          <a:p>
            <a:pPr eaLnBrk="1" hangingPunct="1">
              <a:lnSpc>
                <a:spcPct val="70000"/>
              </a:lnSpc>
              <a:spcBef>
                <a:spcPct val="15000"/>
              </a:spcBef>
              <a:buFontTx/>
              <a:buChar char="-"/>
            </a:pPr>
            <a:endParaRPr lang="en-US" altLang="en-US" dirty="0">
              <a:ea typeface="ＭＳ Ｐゴシック" panose="020B0600070205080204" pitchFamily="34" charset="-128"/>
            </a:endParaRPr>
          </a:p>
          <a:p>
            <a:pPr eaLnBrk="1" hangingPunct="1">
              <a:lnSpc>
                <a:spcPct val="70000"/>
              </a:lnSpc>
              <a:spcBef>
                <a:spcPct val="15000"/>
              </a:spcBef>
              <a:buClr>
                <a:schemeClr val="tx1"/>
              </a:buClr>
              <a:buFont typeface="Times" charset="0"/>
              <a:buNone/>
            </a:pPr>
            <a:r>
              <a:rPr lang="en-US" altLang="en-US" sz="2800" dirty="0">
                <a:ea typeface="ＭＳ Ｐゴシック" panose="020B0600070205080204" pitchFamily="34" charset="-128"/>
              </a:rPr>
              <a:t>Structure of recursion similar to inductive proof</a:t>
            </a:r>
            <a:endParaRPr lang="en-US" altLang="en-US" sz="1800" dirty="0">
              <a:ea typeface="ＭＳ Ｐゴシック" panose="020B0600070205080204" pitchFamily="34" charset="-128"/>
            </a:endParaRPr>
          </a:p>
        </p:txBody>
      </p:sp>
      <p:sp>
        <p:nvSpPr>
          <p:cNvPr id="93189" name="Rectangle 4" descr="A red box around the equation to be proved by induction.">
            <a:extLst>
              <a:ext uri="{FF2B5EF4-FFF2-40B4-BE49-F238E27FC236}">
                <a16:creationId xmlns:a16="http://schemas.microsoft.com/office/drawing/2014/main" id="{7D00DB45-AE50-0E4C-E669-3F93105FB154}"/>
              </a:ext>
            </a:extLst>
          </p:cNvPr>
          <p:cNvSpPr>
            <a:spLocks noChangeArrowheads="1"/>
          </p:cNvSpPr>
          <p:nvPr/>
        </p:nvSpPr>
        <p:spPr bwMode="auto">
          <a:xfrm>
            <a:off x="381000" y="1447800"/>
            <a:ext cx="8458200" cy="8382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endParaRPr lang="en-US" altLang="en-US" sz="2800">
              <a:latin typeface="Arial" panose="020B0604020202020204" pitchFamily="34" charset="0"/>
            </a:endParaRPr>
          </a:p>
        </p:txBody>
      </p:sp>
      <p:sp>
        <p:nvSpPr>
          <p:cNvPr id="93190" name="Rectangle 5" descr="A red box around the equation to be proved by induction.">
            <a:extLst>
              <a:ext uri="{FF2B5EF4-FFF2-40B4-BE49-F238E27FC236}">
                <a16:creationId xmlns:a16="http://schemas.microsoft.com/office/drawing/2014/main" id="{2AC859C0-086B-3105-8037-2E7084690920}"/>
              </a:ext>
            </a:extLst>
          </p:cNvPr>
          <p:cNvSpPr>
            <a:spLocks noChangeArrowheads="1"/>
          </p:cNvSpPr>
          <p:nvPr/>
        </p:nvSpPr>
        <p:spPr bwMode="auto">
          <a:xfrm>
            <a:off x="266700" y="5638800"/>
            <a:ext cx="8610600" cy="5334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endParaRPr lang="en-US" altLang="en-US" sz="2800">
              <a:latin typeface="Arial" panose="020B0604020202020204" pitchFamily="34" charset="0"/>
            </a:endParaRPr>
          </a:p>
        </p:txBody>
      </p:sp>
    </p:spTree>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Date Placeholder 3">
            <a:extLst>
              <a:ext uri="{FF2B5EF4-FFF2-40B4-BE49-F238E27FC236}">
                <a16:creationId xmlns:a16="http://schemas.microsoft.com/office/drawing/2014/main" id="{9C6423D6-2E5B-A885-4F9F-4DC3C6A1970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34B210F-8A64-C24F-9F5B-39466FCED199}" type="datetime1">
              <a:rPr lang="en-US" altLang="en-US" sz="1400" smtClean="0"/>
              <a:pPr>
                <a:spcBef>
                  <a:spcPct val="0"/>
                </a:spcBef>
                <a:buClrTx/>
                <a:buSzTx/>
                <a:buFontTx/>
                <a:buNone/>
              </a:pPr>
              <a:t>9/1/26</a:t>
            </a:fld>
            <a:endParaRPr lang="en-US" altLang="en-US" sz="1400"/>
          </a:p>
        </p:txBody>
      </p:sp>
      <p:sp>
        <p:nvSpPr>
          <p:cNvPr id="94210" name="Slide Number Placeholder 5">
            <a:extLst>
              <a:ext uri="{FF2B5EF4-FFF2-40B4-BE49-F238E27FC236}">
                <a16:creationId xmlns:a16="http://schemas.microsoft.com/office/drawing/2014/main" id="{6A3E9E42-3F78-2227-B411-A344245158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7690D29-D535-4E43-B8AC-C6C779DF30DE}" type="slidenum">
              <a:rPr lang="en-US" altLang="en-US" sz="1400" smtClean="0"/>
              <a:pPr>
                <a:spcBef>
                  <a:spcPct val="0"/>
                </a:spcBef>
                <a:buClrTx/>
                <a:buSzTx/>
                <a:buFontTx/>
                <a:buNone/>
              </a:pPr>
              <a:t>77</a:t>
            </a:fld>
            <a:endParaRPr lang="en-US" altLang="en-US" sz="1400"/>
          </a:p>
        </p:txBody>
      </p:sp>
      <p:sp>
        <p:nvSpPr>
          <p:cNvPr id="94211" name="Rectangle 4" descr="Red box around a general description of recursion ">
            <a:extLst>
              <a:ext uri="{FF2B5EF4-FFF2-40B4-BE49-F238E27FC236}">
                <a16:creationId xmlns:a16="http://schemas.microsoft.com/office/drawing/2014/main" id="{BE7684EB-4787-56AA-ED2E-44CFB3CF6F6F}"/>
              </a:ext>
              <a:ext uri="{C183D7F6-B498-43B3-948B-1728B52AA6E4}">
                <adec:decorative xmlns:adec="http://schemas.microsoft.com/office/drawing/2017/decorative" val="0"/>
              </a:ext>
            </a:extLst>
          </p:cNvPr>
          <p:cNvSpPr>
            <a:spLocks noChangeArrowheads="1"/>
          </p:cNvSpPr>
          <p:nvPr/>
        </p:nvSpPr>
        <p:spPr bwMode="auto">
          <a:xfrm>
            <a:off x="228600" y="2514600"/>
            <a:ext cx="8686800" cy="34290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eaLnBrk="1" hangingPunct="1">
              <a:spcBef>
                <a:spcPct val="0"/>
              </a:spcBef>
              <a:buClrTx/>
              <a:buSzTx/>
              <a:buFontTx/>
              <a:buNone/>
            </a:pPr>
            <a:endParaRPr lang="en-US" altLang="en-US" sz="2800">
              <a:latin typeface="Arial" panose="020B0604020202020204" pitchFamily="34" charset="0"/>
            </a:endParaRPr>
          </a:p>
        </p:txBody>
      </p:sp>
      <p:sp>
        <p:nvSpPr>
          <p:cNvPr id="94212" name="Rectangle 5">
            <a:extLst>
              <a:ext uri="{FF2B5EF4-FFF2-40B4-BE49-F238E27FC236}">
                <a16:creationId xmlns:a16="http://schemas.microsoft.com/office/drawing/2014/main" id="{FDB97281-3FFB-EC4E-E15D-2D35BB3C1FA5}"/>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Recursion and Induction</a:t>
            </a:r>
          </a:p>
        </p:txBody>
      </p:sp>
      <p:sp>
        <p:nvSpPr>
          <p:cNvPr id="94213" name="Rectangle 6">
            <a:extLst>
              <a:ext uri="{FF2B5EF4-FFF2-40B4-BE49-F238E27FC236}">
                <a16:creationId xmlns:a16="http://schemas.microsoft.com/office/drawing/2014/main" id="{69312BEA-39E1-AF6F-37CC-AE11B8367B3A}"/>
              </a:ext>
              <a:ext uri="{C183D7F6-B498-43B3-948B-1728B52AA6E4}">
                <adec:decorative xmlns:adec="http://schemas.microsoft.com/office/drawing/2017/decorative" val="0"/>
              </a:ext>
            </a:extLst>
          </p:cNvPr>
          <p:cNvSpPr>
            <a:spLocks noGrp="1" noChangeArrowheads="1"/>
          </p:cNvSpPr>
          <p:nvPr>
            <p:ph type="body" idx="1"/>
          </p:nvPr>
        </p:nvSpPr>
        <p:spPr/>
        <p:txBody>
          <a:bodyPr/>
          <a:lstStyle/>
          <a:p>
            <a:pPr eaLnBrk="1" hangingPunct="1">
              <a:buFont typeface="Wingdings" pitchFamily="2" charset="2"/>
              <a:buNone/>
            </a:pPr>
            <a:r>
              <a:rPr lang="en-US" altLang="en-US" sz="2800" dirty="0">
                <a:ea typeface="ＭＳ Ｐゴシック" panose="020B0600070205080204" pitchFamily="34" charset="-128"/>
              </a:rPr>
              <a:t># </a:t>
            </a:r>
            <a:r>
              <a:rPr lang="en-US" altLang="en-US" sz="2800" dirty="0">
                <a:solidFill>
                  <a:srgbClr val="0000FF"/>
                </a:solidFill>
                <a:ea typeface="ＭＳ Ｐゴシック" panose="020B0600070205080204" pitchFamily="34" charset="-128"/>
              </a:rPr>
              <a:t>let rec </a:t>
            </a:r>
            <a:r>
              <a:rPr lang="en-US" altLang="en-US" sz="2800" dirty="0" err="1">
                <a:solidFill>
                  <a:srgbClr val="0000FF"/>
                </a:solidFill>
                <a:ea typeface="ＭＳ Ｐゴシック" panose="020B0600070205080204" pitchFamily="34" charset="-128"/>
              </a:rPr>
              <a:t>nthsq</a:t>
            </a:r>
            <a:r>
              <a:rPr lang="en-US" altLang="en-US" sz="2800" dirty="0">
                <a:solidFill>
                  <a:srgbClr val="0000FF"/>
                </a:solidFill>
                <a:ea typeface="ＭＳ Ｐゴシック" panose="020B0600070205080204" pitchFamily="34" charset="-128"/>
              </a:rPr>
              <a:t> n = match n with 0 -&gt; 0</a:t>
            </a:r>
          </a:p>
          <a:p>
            <a:pPr eaLnBrk="1" hangingPunct="1">
              <a:buFont typeface="Wingdings" pitchFamily="2" charset="2"/>
              <a:buNone/>
            </a:pPr>
            <a:r>
              <a:rPr lang="en-US" altLang="en-US" sz="2800" dirty="0">
                <a:solidFill>
                  <a:srgbClr val="0000FF"/>
                </a:solidFill>
                <a:ea typeface="ＭＳ Ｐゴシック" panose="020B0600070205080204" pitchFamily="34" charset="-128"/>
              </a:rPr>
              <a:t>        | n -&gt; (2 * n - 1) + </a:t>
            </a:r>
            <a:r>
              <a:rPr lang="en-US" altLang="en-US" sz="2800" dirty="0" err="1">
                <a:solidFill>
                  <a:srgbClr val="0000FF"/>
                </a:solidFill>
                <a:ea typeface="ＭＳ Ｐゴシック" panose="020B0600070205080204" pitchFamily="34" charset="-128"/>
              </a:rPr>
              <a:t>nthsq</a:t>
            </a:r>
            <a:r>
              <a:rPr lang="en-US" altLang="en-US" sz="2800" dirty="0">
                <a:solidFill>
                  <a:srgbClr val="0000FF"/>
                </a:solidFill>
                <a:ea typeface="ＭＳ Ｐゴシック" panose="020B0600070205080204" pitchFamily="34" charset="-128"/>
              </a:rPr>
              <a:t> (n - 1) ;;</a:t>
            </a:r>
          </a:p>
          <a:p>
            <a:pPr eaLnBrk="1" hangingPunct="1"/>
            <a:endParaRPr lang="en-US" altLang="en-US" sz="2800" dirty="0">
              <a:ea typeface="ＭＳ Ｐゴシック" panose="020B0600070205080204" pitchFamily="34" charset="-128"/>
            </a:endParaRPr>
          </a:p>
          <a:p>
            <a:pPr eaLnBrk="1" hangingPunct="1"/>
            <a:r>
              <a:rPr lang="en-US" altLang="en-US" sz="2800" dirty="0">
                <a:ea typeface="ＭＳ Ｐゴシック" panose="020B0600070205080204" pitchFamily="34" charset="-128"/>
              </a:rPr>
              <a:t>Base case is the last case; it stops the computation</a:t>
            </a:r>
          </a:p>
          <a:p>
            <a:pPr eaLnBrk="1" hangingPunct="1"/>
            <a:r>
              <a:rPr lang="en-US" altLang="en-US" sz="2800" dirty="0">
                <a:ea typeface="ＭＳ Ｐゴシック" panose="020B0600070205080204" pitchFamily="34" charset="-128"/>
              </a:rPr>
              <a:t>Recursive call must be to arguments that are somehow smaller - must progress to base case</a:t>
            </a:r>
          </a:p>
          <a:p>
            <a:pPr eaLnBrk="1" hangingPunct="1"/>
            <a:r>
              <a:rPr lang="en-US" altLang="en-US" sz="2800" b="1" dirty="0">
                <a:solidFill>
                  <a:srgbClr val="0000FF"/>
                </a:solidFill>
                <a:ea typeface="ＭＳ Ｐゴシック" panose="020B0600070205080204" pitchFamily="34" charset="-128"/>
              </a:rPr>
              <a:t>if</a:t>
            </a:r>
            <a:r>
              <a:rPr lang="en-US" altLang="en-US" sz="2800" dirty="0">
                <a:ea typeface="ＭＳ Ｐゴシック" panose="020B0600070205080204" pitchFamily="34" charset="-128"/>
              </a:rPr>
              <a:t> or </a:t>
            </a:r>
            <a:r>
              <a:rPr lang="en-US" altLang="en-US" sz="2800" b="1" dirty="0">
                <a:solidFill>
                  <a:srgbClr val="0000FF"/>
                </a:solidFill>
                <a:ea typeface="ＭＳ Ｐゴシック" panose="020B0600070205080204" pitchFamily="34" charset="-128"/>
              </a:rPr>
              <a:t>match</a:t>
            </a:r>
            <a:r>
              <a:rPr lang="en-US" altLang="en-US" sz="2800" dirty="0">
                <a:ea typeface="ＭＳ Ｐゴシック" panose="020B0600070205080204" pitchFamily="34" charset="-128"/>
              </a:rPr>
              <a:t> must contain base case</a:t>
            </a:r>
          </a:p>
          <a:p>
            <a:pPr eaLnBrk="1" hangingPunct="1"/>
            <a:r>
              <a:rPr lang="en-US" altLang="en-US" sz="2800" dirty="0">
                <a:ea typeface="ＭＳ Ｐゴシック" panose="020B0600070205080204" pitchFamily="34" charset="-128"/>
              </a:rPr>
              <a:t>Failure of these may cause failure of termination</a:t>
            </a:r>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5EC757B2-ECA4-1449-493D-57D3EEAE8744}"/>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1D7EB0AB-E5BA-7F47-B779-94A631136CFB}" type="datetime1">
              <a:rPr lang="en-US" altLang="en-US" sz="1400" smtClean="0"/>
              <a:pPr>
                <a:spcBef>
                  <a:spcPct val="0"/>
                </a:spcBef>
                <a:buClrTx/>
                <a:buSzTx/>
                <a:buFontTx/>
                <a:buNone/>
              </a:pPr>
              <a:t>9/1/26</a:t>
            </a:fld>
            <a:endParaRPr lang="en-US" altLang="en-US" sz="1400"/>
          </a:p>
        </p:txBody>
      </p:sp>
      <p:sp>
        <p:nvSpPr>
          <p:cNvPr id="95234" name="Slide Number Placeholder 5">
            <a:extLst>
              <a:ext uri="{FF2B5EF4-FFF2-40B4-BE49-F238E27FC236}">
                <a16:creationId xmlns:a16="http://schemas.microsoft.com/office/drawing/2014/main" id="{29CD5638-10D6-D04F-7B4A-3FA0613DA66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31EF202-2147-B040-BD17-82B6FC0A4009}" type="slidenum">
              <a:rPr lang="en-US" altLang="en-US" sz="1400" smtClean="0"/>
              <a:pPr>
                <a:spcBef>
                  <a:spcPct val="0"/>
                </a:spcBef>
                <a:buClrTx/>
                <a:buSzTx/>
                <a:buFontTx/>
                <a:buNone/>
              </a:pPr>
              <a:t>78</a:t>
            </a:fld>
            <a:endParaRPr lang="en-US" altLang="en-US" sz="1400"/>
          </a:p>
        </p:txBody>
      </p:sp>
      <p:sp>
        <p:nvSpPr>
          <p:cNvPr id="95235" name="Rectangle 2">
            <a:extLst>
              <a:ext uri="{FF2B5EF4-FFF2-40B4-BE49-F238E27FC236}">
                <a16:creationId xmlns:a16="http://schemas.microsoft.com/office/drawing/2014/main" id="{7A75422B-9CCC-83A1-D33C-47E9060C7CBC}"/>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Lists – Basic Constructs</a:t>
            </a:r>
          </a:p>
        </p:txBody>
      </p:sp>
      <p:sp>
        <p:nvSpPr>
          <p:cNvPr id="95236" name="Rectangle 3">
            <a:extLst>
              <a:ext uri="{FF2B5EF4-FFF2-40B4-BE49-F238E27FC236}">
                <a16:creationId xmlns:a16="http://schemas.microsoft.com/office/drawing/2014/main" id="{3495D7DB-6CC0-67E6-39EB-0D3091125ADE}"/>
              </a:ext>
            </a:extLst>
          </p:cNvPr>
          <p:cNvSpPr>
            <a:spLocks noGrp="1" noChangeArrowheads="1"/>
          </p:cNvSpPr>
          <p:nvPr>
            <p:ph type="body" idx="1"/>
          </p:nvPr>
        </p:nvSpPr>
        <p:spPr>
          <a:xfrm>
            <a:off x="533400" y="1335088"/>
            <a:ext cx="8229600" cy="4913312"/>
          </a:xfrm>
        </p:spPr>
        <p:txBody>
          <a:bodyPr/>
          <a:lstStyle/>
          <a:p>
            <a:pPr eaLnBrk="1" hangingPunct="1">
              <a:lnSpc>
                <a:spcPct val="120000"/>
              </a:lnSpc>
            </a:pPr>
            <a:r>
              <a:rPr lang="en-US" altLang="en-US" dirty="0">
                <a:ea typeface="ＭＳ Ｐゴシック" panose="020B0600070205080204" pitchFamily="34" charset="-128"/>
              </a:rPr>
              <a:t>List can take one of two forms:</a:t>
            </a:r>
          </a:p>
          <a:p>
            <a:pPr lvl="1" eaLnBrk="1" hangingPunct="1">
              <a:lnSpc>
                <a:spcPct val="120000"/>
              </a:lnSpc>
            </a:pPr>
            <a:r>
              <a:rPr lang="en-US" altLang="en-US" dirty="0">
                <a:ea typeface="ＭＳ Ｐゴシック" panose="020B0600070205080204" pitchFamily="34" charset="-128"/>
              </a:rPr>
              <a:t>Empty list, written </a:t>
            </a:r>
            <a:r>
              <a:rPr lang="en-US" altLang="en-US" dirty="0">
                <a:solidFill>
                  <a:srgbClr val="1400FF"/>
                </a:solidFill>
                <a:ea typeface="ＭＳ Ｐゴシック" panose="020B0600070205080204" pitchFamily="34" charset="-128"/>
              </a:rPr>
              <a:t>[ ]</a:t>
            </a:r>
          </a:p>
          <a:p>
            <a:pPr lvl="1" eaLnBrk="1" hangingPunct="1">
              <a:lnSpc>
                <a:spcPct val="120000"/>
              </a:lnSpc>
            </a:pPr>
            <a:r>
              <a:rPr lang="en-US" altLang="en-US" dirty="0">
                <a:ea typeface="ＭＳ Ｐゴシック" panose="020B0600070205080204" pitchFamily="34" charset="-128"/>
              </a:rPr>
              <a:t>Non-empty list, written  </a:t>
            </a:r>
            <a:r>
              <a:rPr lang="en-US" altLang="en-US" dirty="0">
                <a:solidFill>
                  <a:srgbClr val="1400FF"/>
                </a:solidFill>
                <a:ea typeface="ＭＳ Ｐゴシック" panose="020B0600070205080204" pitchFamily="34" charset="-128"/>
              </a:rPr>
              <a:t>x :: </a:t>
            </a:r>
            <a:r>
              <a:rPr lang="en-US" altLang="en-US" dirty="0" err="1">
                <a:solidFill>
                  <a:srgbClr val="1400FF"/>
                </a:solidFill>
                <a:ea typeface="ＭＳ Ｐゴシック" panose="020B0600070205080204" pitchFamily="34" charset="-128"/>
              </a:rPr>
              <a:t>xs</a:t>
            </a:r>
            <a:endParaRPr lang="en-US" altLang="en-US" dirty="0">
              <a:solidFill>
                <a:srgbClr val="1400FF"/>
              </a:solidFill>
              <a:ea typeface="ＭＳ Ｐゴシック" panose="020B0600070205080204" pitchFamily="34" charset="-128"/>
            </a:endParaRPr>
          </a:p>
          <a:p>
            <a:pPr lvl="2" eaLnBrk="1" hangingPunct="1">
              <a:lnSpc>
                <a:spcPct val="120000"/>
              </a:lnSpc>
            </a:pPr>
            <a:r>
              <a:rPr lang="en-US" altLang="en-US" sz="2800" dirty="0">
                <a:solidFill>
                  <a:srgbClr val="1400FF"/>
                </a:solidFill>
                <a:ea typeface="ＭＳ Ｐゴシック" panose="020B0600070205080204" pitchFamily="34" charset="-128"/>
              </a:rPr>
              <a:t>x</a:t>
            </a:r>
            <a:r>
              <a:rPr lang="en-US" altLang="en-US" sz="2800" dirty="0">
                <a:ea typeface="ＭＳ Ｐゴシック" panose="020B0600070205080204" pitchFamily="34" charset="-128"/>
              </a:rPr>
              <a:t> is head element, </a:t>
            </a:r>
            <a:r>
              <a:rPr lang="en-US" altLang="en-US" sz="2800" dirty="0" err="1">
                <a:solidFill>
                  <a:srgbClr val="1400FF"/>
                </a:solidFill>
                <a:ea typeface="ＭＳ Ｐゴシック" panose="020B0600070205080204" pitchFamily="34" charset="-128"/>
              </a:rPr>
              <a:t>xs</a:t>
            </a:r>
            <a:r>
              <a:rPr lang="en-US" altLang="en-US" sz="2800" dirty="0">
                <a:ea typeface="ＭＳ Ｐゴシック" panose="020B0600070205080204" pitchFamily="34" charset="-128"/>
              </a:rPr>
              <a:t> is tail list, </a:t>
            </a:r>
            <a:r>
              <a:rPr lang="en-US" altLang="en-US" sz="2800" dirty="0">
                <a:solidFill>
                  <a:srgbClr val="1400FF"/>
                </a:solidFill>
                <a:ea typeface="ＭＳ Ｐゴシック" panose="020B0600070205080204" pitchFamily="34" charset="-128"/>
              </a:rPr>
              <a:t>::</a:t>
            </a:r>
            <a:r>
              <a:rPr lang="en-US" altLang="en-US" sz="2800" dirty="0">
                <a:ea typeface="ＭＳ Ｐゴシック" panose="020B0600070205080204" pitchFamily="34" charset="-128"/>
              </a:rPr>
              <a:t> called </a:t>
            </a:r>
            <a:r>
              <a:rPr lang="ja-JP" altLang="en-US" sz="2800">
                <a:ea typeface="Osaka" pitchFamily="34" charset="-128"/>
              </a:rPr>
              <a:t>“</a:t>
            </a:r>
            <a:r>
              <a:rPr lang="en-US" altLang="ja-JP" sz="2800" dirty="0">
                <a:ea typeface="ＭＳ Ｐゴシック" panose="020B0600070205080204" pitchFamily="34" charset="-128"/>
              </a:rPr>
              <a:t>cons</a:t>
            </a:r>
            <a:r>
              <a:rPr lang="ja-JP" altLang="en-US" sz="2800">
                <a:ea typeface="Osaka" pitchFamily="34" charset="-128"/>
              </a:rPr>
              <a:t>”</a:t>
            </a:r>
            <a:endParaRPr lang="en-US" altLang="ja-JP" dirty="0">
              <a:ea typeface="ＭＳ Ｐゴシック" panose="020B0600070205080204" pitchFamily="34" charset="-128"/>
            </a:endParaRPr>
          </a:p>
          <a:p>
            <a:pPr lvl="1" eaLnBrk="1" hangingPunct="1">
              <a:lnSpc>
                <a:spcPct val="120000"/>
              </a:lnSpc>
            </a:pPr>
            <a:r>
              <a:rPr lang="en-US" altLang="en-US" dirty="0">
                <a:ea typeface="ＭＳ Ｐゴシック" panose="020B0600070205080204" pitchFamily="34" charset="-128"/>
              </a:rPr>
              <a:t>Syntactic sugar: </a:t>
            </a:r>
            <a:r>
              <a:rPr lang="en-US" altLang="en-US" dirty="0">
                <a:solidFill>
                  <a:srgbClr val="1400FF"/>
                </a:solidFill>
                <a:ea typeface="ＭＳ Ｐゴシック" panose="020B0600070205080204" pitchFamily="34" charset="-128"/>
              </a:rPr>
              <a:t>[x]</a:t>
            </a:r>
            <a:r>
              <a:rPr lang="en-US" altLang="en-US" dirty="0">
                <a:ea typeface="ＭＳ Ｐゴシック" panose="020B0600070205080204" pitchFamily="34" charset="-128"/>
              </a:rPr>
              <a:t> == </a:t>
            </a:r>
            <a:r>
              <a:rPr lang="en-US" altLang="en-US" dirty="0">
                <a:solidFill>
                  <a:srgbClr val="1400FF"/>
                </a:solidFill>
                <a:ea typeface="ＭＳ Ｐゴシック" panose="020B0600070205080204" pitchFamily="34" charset="-128"/>
              </a:rPr>
              <a:t>x :: [ ]</a:t>
            </a:r>
          </a:p>
          <a:p>
            <a:pPr lvl="1" eaLnBrk="1" hangingPunct="1">
              <a:lnSpc>
                <a:spcPct val="120000"/>
              </a:lnSpc>
            </a:pPr>
            <a:r>
              <a:rPr lang="en-US" altLang="en-US" dirty="0">
                <a:solidFill>
                  <a:srgbClr val="1400FF"/>
                </a:solidFill>
                <a:ea typeface="ＭＳ Ｐゴシック" panose="020B0600070205080204" pitchFamily="34" charset="-128"/>
              </a:rPr>
              <a:t>[ x1; x2; …; </a:t>
            </a:r>
            <a:r>
              <a:rPr lang="en-US" altLang="en-US" dirty="0" err="1">
                <a:solidFill>
                  <a:srgbClr val="1400FF"/>
                </a:solidFill>
                <a:ea typeface="ＭＳ Ｐゴシック" panose="020B0600070205080204" pitchFamily="34" charset="-128"/>
              </a:rPr>
              <a:t>xn</a:t>
            </a:r>
            <a:r>
              <a:rPr lang="en-US" altLang="en-US" dirty="0">
                <a:solidFill>
                  <a:srgbClr val="1400FF"/>
                </a:solidFill>
                <a:ea typeface="ＭＳ Ｐゴシック" panose="020B0600070205080204" pitchFamily="34" charset="-128"/>
              </a:rPr>
              <a:t>] </a:t>
            </a:r>
            <a:r>
              <a:rPr lang="en-US" altLang="en-US" dirty="0">
                <a:ea typeface="ＭＳ Ｐゴシック" panose="020B0600070205080204" pitchFamily="34" charset="-128"/>
              </a:rPr>
              <a:t>== </a:t>
            </a:r>
            <a:r>
              <a:rPr lang="en-US" altLang="en-US" dirty="0">
                <a:solidFill>
                  <a:srgbClr val="1400FF"/>
                </a:solidFill>
                <a:ea typeface="ＭＳ Ｐゴシック" panose="020B0600070205080204" pitchFamily="34" charset="-128"/>
              </a:rPr>
              <a:t>x1 :: x2 :: … :: </a:t>
            </a:r>
            <a:r>
              <a:rPr lang="en-US" altLang="en-US" dirty="0" err="1">
                <a:solidFill>
                  <a:srgbClr val="1400FF"/>
                </a:solidFill>
                <a:ea typeface="ＭＳ Ｐゴシック" panose="020B0600070205080204" pitchFamily="34" charset="-128"/>
              </a:rPr>
              <a:t>xn</a:t>
            </a:r>
            <a:r>
              <a:rPr lang="en-US" altLang="en-US" dirty="0">
                <a:solidFill>
                  <a:srgbClr val="1400FF"/>
                </a:solidFill>
                <a:ea typeface="ＭＳ Ｐゴシック" panose="020B0600070205080204" pitchFamily="34" charset="-128"/>
              </a:rPr>
              <a:t> :: [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Date Placeholder 3">
            <a:extLst>
              <a:ext uri="{FF2B5EF4-FFF2-40B4-BE49-F238E27FC236}">
                <a16:creationId xmlns:a16="http://schemas.microsoft.com/office/drawing/2014/main" id="{FC0284BC-D9FE-D5F4-7639-C9A7257ACA5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F3DECB4-0B80-9A4A-8592-D5AD3967AD87}" type="datetime1">
              <a:rPr lang="en-US" altLang="en-US" sz="1400" smtClean="0"/>
              <a:pPr>
                <a:spcBef>
                  <a:spcPct val="0"/>
                </a:spcBef>
                <a:buClrTx/>
                <a:buSzTx/>
                <a:buFontTx/>
                <a:buNone/>
              </a:pPr>
              <a:t>9/1/26</a:t>
            </a:fld>
            <a:endParaRPr lang="en-US" altLang="en-US" sz="1400"/>
          </a:p>
        </p:txBody>
      </p:sp>
      <p:sp>
        <p:nvSpPr>
          <p:cNvPr id="96258" name="Slide Number Placeholder 5">
            <a:extLst>
              <a:ext uri="{FF2B5EF4-FFF2-40B4-BE49-F238E27FC236}">
                <a16:creationId xmlns:a16="http://schemas.microsoft.com/office/drawing/2014/main" id="{C8F4871B-DBFF-EEE5-DEFC-98138CA4820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CA539EB-6317-5E46-B03F-E8B2359224F5}" type="slidenum">
              <a:rPr lang="en-US" altLang="en-US" sz="1400" smtClean="0"/>
              <a:pPr>
                <a:spcBef>
                  <a:spcPct val="0"/>
                </a:spcBef>
                <a:buClrTx/>
                <a:buSzTx/>
                <a:buFontTx/>
                <a:buNone/>
              </a:pPr>
              <a:t>79</a:t>
            </a:fld>
            <a:endParaRPr lang="en-US" altLang="en-US" sz="1400"/>
          </a:p>
        </p:txBody>
      </p:sp>
      <p:sp>
        <p:nvSpPr>
          <p:cNvPr id="96259" name="Rectangle 2">
            <a:extLst>
              <a:ext uri="{FF2B5EF4-FFF2-40B4-BE49-F238E27FC236}">
                <a16:creationId xmlns:a16="http://schemas.microsoft.com/office/drawing/2014/main" id="{1CF07F01-347D-C9A2-5A76-514282CA2C7C}"/>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Lists - Simple Example</a:t>
            </a:r>
          </a:p>
        </p:txBody>
      </p:sp>
      <p:sp>
        <p:nvSpPr>
          <p:cNvPr id="96260" name="Rectangle 3">
            <a:extLst>
              <a:ext uri="{FF2B5EF4-FFF2-40B4-BE49-F238E27FC236}">
                <a16:creationId xmlns:a16="http://schemas.microsoft.com/office/drawing/2014/main" id="{4EF3A45B-C5BB-2385-316D-2B98FFE402D2}"/>
              </a:ext>
            </a:extLst>
          </p:cNvPr>
          <p:cNvSpPr>
            <a:spLocks noGrp="1" noChangeArrowheads="1"/>
          </p:cNvSpPr>
          <p:nvPr>
            <p:ph type="body" idx="1"/>
          </p:nvPr>
        </p:nvSpPr>
        <p:spPr/>
        <p:txBody>
          <a:bodyPr/>
          <a:lstStyle/>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fib5 = </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8</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5</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3</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2</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1</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1</a:t>
            </a:r>
            <a:r>
              <a:rPr lang="en-US" altLang="en-US">
                <a:solidFill>
                  <a:srgbClr val="806800"/>
                </a:solidFill>
                <a:ea typeface="ＭＳ Ｐゴシック" panose="020B0600070205080204" pitchFamily="34" charset="-128"/>
              </a:rPr>
              <a:t>]</a:t>
            </a:r>
            <a:r>
              <a:rPr lang="en-US" altLang="en-US">
                <a:solidFill>
                  <a:srgbClr val="0000FF"/>
                </a:solidFill>
                <a:ea typeface="ＭＳ Ｐゴシック" panose="020B0600070205080204" pitchFamily="34" charset="-128"/>
              </a:rPr>
              <a:t>;;</a:t>
            </a:r>
          </a:p>
          <a:p>
            <a:pPr eaLnBrk="1" hangingPunct="1">
              <a:lnSpc>
                <a:spcPct val="90000"/>
              </a:lnSpc>
              <a:buFont typeface="Wingdings" pitchFamily="2" charset="2"/>
              <a:buNone/>
            </a:pPr>
            <a:r>
              <a:rPr lang="en-US" altLang="en-US">
                <a:ea typeface="ＭＳ Ｐゴシック" panose="020B0600070205080204" pitchFamily="34" charset="-128"/>
              </a:rPr>
              <a:t>val fib5 : int list = [8; 5; 3; 2; 1; 1]</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fib6 = 13 </a:t>
            </a:r>
            <a:r>
              <a:rPr lang="en-US" altLang="en-US">
                <a:solidFill>
                  <a:srgbClr val="806800"/>
                </a:solidFill>
                <a:ea typeface="ＭＳ Ｐゴシック" panose="020B0600070205080204" pitchFamily="34" charset="-128"/>
              </a:rPr>
              <a:t>:: </a:t>
            </a:r>
            <a:r>
              <a:rPr lang="en-US" altLang="en-US">
                <a:solidFill>
                  <a:srgbClr val="0000FF"/>
                </a:solidFill>
                <a:ea typeface="ＭＳ Ｐゴシック" panose="020B0600070205080204" pitchFamily="34" charset="-128"/>
              </a:rPr>
              <a:t>fib5;;</a:t>
            </a:r>
          </a:p>
          <a:p>
            <a:pPr eaLnBrk="1" hangingPunct="1">
              <a:lnSpc>
                <a:spcPct val="90000"/>
              </a:lnSpc>
              <a:buFont typeface="Wingdings" pitchFamily="2" charset="2"/>
              <a:buNone/>
            </a:pPr>
            <a:r>
              <a:rPr lang="en-US" altLang="en-US">
                <a:ea typeface="ＭＳ Ｐゴシック" panose="020B0600070205080204" pitchFamily="34" charset="-128"/>
              </a:rPr>
              <a:t>val fib6 : int list = [13; 8; 5; 3; 2; 1; 1]</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(8::5::3::2::1::1::</a:t>
            </a:r>
            <a:r>
              <a:rPr lang="en-US" altLang="en-US">
                <a:solidFill>
                  <a:srgbClr val="806800"/>
                </a:solidFill>
                <a:ea typeface="ＭＳ Ｐゴシック" panose="020B0600070205080204" pitchFamily="34" charset="-128"/>
              </a:rPr>
              <a:t>[ ]</a:t>
            </a:r>
            <a:r>
              <a:rPr lang="en-US" altLang="en-US">
                <a:solidFill>
                  <a:srgbClr val="0000FF"/>
                </a:solidFill>
                <a:ea typeface="ＭＳ Ｐゴシック" panose="020B0600070205080204" pitchFamily="34" charset="-128"/>
              </a:rPr>
              <a:t>) = fib5;;</a:t>
            </a:r>
          </a:p>
          <a:p>
            <a:pPr eaLnBrk="1" hangingPunct="1">
              <a:lnSpc>
                <a:spcPct val="90000"/>
              </a:lnSpc>
              <a:buFont typeface="Wingdings" pitchFamily="2" charset="2"/>
              <a:buNone/>
            </a:pPr>
            <a:r>
              <a:rPr lang="en-US" altLang="en-US">
                <a:ea typeface="ＭＳ Ｐゴシック" panose="020B0600070205080204" pitchFamily="34" charset="-128"/>
              </a:rPr>
              <a:t>- : bool = true</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fib5</a:t>
            </a:r>
            <a:r>
              <a:rPr lang="en-US" altLang="en-US">
                <a:solidFill>
                  <a:schemeClr val="tx2"/>
                </a:solidFill>
                <a:ea typeface="ＭＳ Ｐゴシック" panose="020B0600070205080204" pitchFamily="34" charset="-128"/>
              </a:rPr>
              <a:t> </a:t>
            </a:r>
            <a:r>
              <a:rPr lang="en-US" altLang="en-US">
                <a:solidFill>
                  <a:srgbClr val="806800"/>
                </a:solidFill>
                <a:ea typeface="ＭＳ Ｐゴシック" panose="020B0600070205080204" pitchFamily="34" charset="-128"/>
              </a:rPr>
              <a:t>@</a:t>
            </a:r>
            <a:r>
              <a:rPr lang="en-US" altLang="en-US">
                <a:solidFill>
                  <a:schemeClr val="tx2"/>
                </a:solidFill>
                <a:ea typeface="ＭＳ Ｐゴシック" panose="020B0600070205080204" pitchFamily="34" charset="-128"/>
              </a:rPr>
              <a:t> </a:t>
            </a:r>
            <a:r>
              <a:rPr lang="en-US" altLang="en-US">
                <a:solidFill>
                  <a:srgbClr val="0000FF"/>
                </a:solidFill>
                <a:ea typeface="ＭＳ Ｐゴシック" panose="020B0600070205080204" pitchFamily="34" charset="-128"/>
              </a:rPr>
              <a:t>fib6;;</a:t>
            </a:r>
          </a:p>
          <a:p>
            <a:pPr eaLnBrk="1" hangingPunct="1">
              <a:lnSpc>
                <a:spcPct val="90000"/>
              </a:lnSpc>
              <a:buFont typeface="Wingdings" pitchFamily="2" charset="2"/>
              <a:buNone/>
            </a:pPr>
            <a:r>
              <a:rPr lang="en-US" altLang="en-US">
                <a:ea typeface="ＭＳ Ｐゴシック" panose="020B0600070205080204" pitchFamily="34" charset="-128"/>
              </a:rPr>
              <a:t>- : int list = [8; 5; 3; 2; 1; 1; 13; 8; 5; 3; 2; 1;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F82A4DF-D88C-DFE9-BF0D-9947B7294054}"/>
              </a:ext>
            </a:extLst>
          </p:cNvPr>
          <p:cNvSpPr>
            <a:spLocks noGrp="1" noChangeArrowheads="1"/>
          </p:cNvSpPr>
          <p:nvPr>
            <p:ph type="title"/>
          </p:nvPr>
        </p:nvSpPr>
        <p:spPr/>
        <p:txBody>
          <a:bodyPr/>
          <a:lstStyle/>
          <a:p>
            <a:r>
              <a:rPr lang="en-US" altLang="en-US">
                <a:ea typeface="ＭＳ Ｐゴシック" panose="020B0600070205080204" pitchFamily="34" charset="-128"/>
              </a:rPr>
              <a:t>Example finished</a:t>
            </a:r>
          </a:p>
        </p:txBody>
      </p:sp>
      <p:sp>
        <p:nvSpPr>
          <p:cNvPr id="130050" name="Content Placeholder 2">
            <a:extLst>
              <a:ext uri="{FF2B5EF4-FFF2-40B4-BE49-F238E27FC236}">
                <a16:creationId xmlns:a16="http://schemas.microsoft.com/office/drawing/2014/main" id="{116C1202-DA7A-AC0A-8C0C-42C8549354D8}"/>
              </a:ext>
            </a:extLst>
          </p:cNvPr>
          <p:cNvSpPr>
            <a:spLocks noGrp="1" noChangeArrowheads="1"/>
          </p:cNvSpPr>
          <p:nvPr>
            <p:ph idx="1"/>
          </p:nvPr>
        </p:nvSpPr>
        <p:spPr/>
        <p:txBody>
          <a:bodyPr/>
          <a:lstStyle/>
          <a:p>
            <a:r>
              <a:rPr lang="en-US" altLang="en-US">
                <a:ea typeface="ＭＳ Ｐゴシック" panose="020B0600070205080204" pitchFamily="34" charset="-128"/>
              </a:rPr>
              <a:t>Let h w = add_three 5 4 w</a:t>
            </a:r>
          </a:p>
          <a:p>
            <a:r>
              <a:rPr lang="en-US" altLang="en-US">
                <a:ea typeface="ＭＳ Ｐゴシック" panose="020B0600070205080204" pitchFamily="34" charset="-128"/>
              </a:rPr>
              <a:t>Let h = fun w -&gt; add_three 5 4 w</a:t>
            </a:r>
          </a:p>
          <a:p>
            <a:r>
              <a:rPr lang="en-US" altLang="en-US">
                <a:ea typeface="ＭＳ Ｐゴシック" panose="020B0600070205080204" pitchFamily="34" charset="-128"/>
              </a:rPr>
              <a:t>IN rho_h = {add_three -&gt; </a:t>
            </a:r>
            <a:r>
              <a:rPr lang="en-US" altLang="en-US">
                <a:solidFill>
                  <a:srgbClr val="0000FF"/>
                </a:solidFill>
                <a:ea typeface="ＭＳ Ｐゴシック" panose="020B0600070205080204" pitchFamily="34" charset="-128"/>
              </a:rPr>
              <a:t>&lt;x -&gt;fun y -&gt; (fun z -&gt; x + y + z),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add_three </a:t>
            </a:r>
            <a:r>
              <a:rPr lang="en-US" altLang="en-US">
                <a:solidFill>
                  <a:srgbClr val="0000FF"/>
                </a:solidFill>
                <a:ea typeface="ＭＳ Ｐゴシック" panose="020B0600070205080204" pitchFamily="34" charset="-128"/>
              </a:rPr>
              <a:t>&gt;, ….}</a:t>
            </a:r>
          </a:p>
          <a:p>
            <a:r>
              <a:rPr lang="en-US" altLang="en-US">
                <a:solidFill>
                  <a:srgbClr val="0000FF"/>
                </a:solidFill>
                <a:ea typeface="ＭＳ Ｐゴシック" panose="020B0600070205080204" pitchFamily="34" charset="-128"/>
              </a:rPr>
              <a:t>&lt;w -&gt; </a:t>
            </a:r>
            <a:r>
              <a:rPr lang="en-US" altLang="en-US">
                <a:ea typeface="ＭＳ Ｐゴシック" panose="020B0600070205080204" pitchFamily="34" charset="-128"/>
              </a:rPr>
              <a:t>add_three 5 4 w,</a:t>
            </a:r>
          </a:p>
          <a:p>
            <a:r>
              <a:rPr lang="en-US" altLang="en-US">
                <a:ea typeface="ＭＳ Ｐゴシック" panose="020B0600070205080204" pitchFamily="34" charset="-128"/>
              </a:rPr>
              <a:t>{add_three -&gt; </a:t>
            </a:r>
            <a:r>
              <a:rPr lang="en-US" altLang="en-US">
                <a:solidFill>
                  <a:srgbClr val="0000FF"/>
                </a:solidFill>
                <a:ea typeface="ＭＳ Ｐゴシック" panose="020B0600070205080204" pitchFamily="34" charset="-128"/>
              </a:rPr>
              <a:t>&lt;x -&gt;fun y -&gt; (fun z -&gt; x + y + z), </a:t>
            </a:r>
            <a:r>
              <a:rPr lang="en-US" altLang="en-US">
                <a:solidFill>
                  <a:srgbClr val="0000FF"/>
                </a:solidFill>
                <a:ea typeface="ＭＳ Ｐゴシック" panose="020B0600070205080204" pitchFamily="34" charset="-128"/>
                <a:sym typeface="Symbol" pitchFamily="2" charset="2"/>
              </a:rPr>
              <a:t></a:t>
            </a:r>
            <a:r>
              <a:rPr lang="en-US" altLang="en-US" baseline="-25000">
                <a:solidFill>
                  <a:srgbClr val="0000FF"/>
                </a:solidFill>
                <a:ea typeface="ＭＳ Ｐゴシック" panose="020B0600070205080204" pitchFamily="34" charset="-128"/>
                <a:sym typeface="Symbol" pitchFamily="2" charset="2"/>
              </a:rPr>
              <a:t>add_three </a:t>
            </a:r>
            <a:r>
              <a:rPr lang="en-US" altLang="en-US">
                <a:solidFill>
                  <a:srgbClr val="0000FF"/>
                </a:solidFill>
                <a:ea typeface="ＭＳ Ｐゴシック" panose="020B0600070205080204" pitchFamily="34" charset="-128"/>
              </a:rPr>
              <a:t>&gt;, ….}&gt;</a:t>
            </a:r>
            <a:endParaRPr lang="en-US" altLang="en-US">
              <a:ea typeface="ＭＳ Ｐゴシック" panose="020B0600070205080204" pitchFamily="34" charset="-128"/>
            </a:endParaRPr>
          </a:p>
        </p:txBody>
      </p:sp>
      <p:sp>
        <p:nvSpPr>
          <p:cNvPr id="130051" name="Date Placeholder 3">
            <a:extLst>
              <a:ext uri="{FF2B5EF4-FFF2-40B4-BE49-F238E27FC236}">
                <a16:creationId xmlns:a16="http://schemas.microsoft.com/office/drawing/2014/main" id="{CABF6BE6-7F2A-F55D-8051-F5A3A882355B}"/>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196CE965-C535-7342-8304-5D77C767742F}" type="datetime1">
              <a:rPr lang="en-US" altLang="en-US" sz="1400" smtClean="0">
                <a:latin typeface="Tahoma" panose="020B0604030504040204" pitchFamily="34" charset="0"/>
              </a:rPr>
              <a:pPr/>
              <a:t>9/1/26</a:t>
            </a:fld>
            <a:endParaRPr lang="en-US" altLang="en-US" sz="1400">
              <a:latin typeface="Tahoma" panose="020B0604030504040204" pitchFamily="34" charset="0"/>
            </a:endParaRPr>
          </a:p>
        </p:txBody>
      </p:sp>
      <p:sp>
        <p:nvSpPr>
          <p:cNvPr id="130052" name="Slide Number Placeholder 4">
            <a:extLst>
              <a:ext uri="{FF2B5EF4-FFF2-40B4-BE49-F238E27FC236}">
                <a16:creationId xmlns:a16="http://schemas.microsoft.com/office/drawing/2014/main" id="{1CE1D2D6-6067-2FB1-2DF7-485ED39DF0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E192A30E-3AB3-7A41-A999-D1B7DF4DB541}" type="slidenum">
              <a:rPr lang="en-US" altLang="en-US" sz="1400" smtClean="0">
                <a:latin typeface="Tahoma" panose="020B0604030504040204" pitchFamily="34" charset="0"/>
              </a:rPr>
              <a:pPr/>
              <a:t>8</a:t>
            </a:fld>
            <a:endParaRPr lang="en-US" altLang="en-US" sz="1400">
              <a:latin typeface="Tahoma" panose="020B060403050404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3">
            <a:extLst>
              <a:ext uri="{FF2B5EF4-FFF2-40B4-BE49-F238E27FC236}">
                <a16:creationId xmlns:a16="http://schemas.microsoft.com/office/drawing/2014/main" id="{A1CD4ECA-2B65-0C3C-67BD-D84EDBB6213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C31A269-E38C-AF43-A3ED-07B34A040A65}" type="datetime1">
              <a:rPr lang="en-US" altLang="en-US" sz="1400" smtClean="0"/>
              <a:pPr>
                <a:spcBef>
                  <a:spcPct val="0"/>
                </a:spcBef>
                <a:buClrTx/>
                <a:buSzTx/>
                <a:buFontTx/>
                <a:buNone/>
              </a:pPr>
              <a:t>9/1/26</a:t>
            </a:fld>
            <a:endParaRPr lang="en-US" altLang="en-US" sz="1400"/>
          </a:p>
        </p:txBody>
      </p:sp>
      <p:sp>
        <p:nvSpPr>
          <p:cNvPr id="97282" name="Slide Number Placeholder 5">
            <a:extLst>
              <a:ext uri="{FF2B5EF4-FFF2-40B4-BE49-F238E27FC236}">
                <a16:creationId xmlns:a16="http://schemas.microsoft.com/office/drawing/2014/main" id="{29E3C9C3-16EF-2363-AF3F-8D40A15466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20E81C9-2FB9-1344-947A-A9212AD74E6D}" type="slidenum">
              <a:rPr lang="en-US" altLang="en-US" sz="1400" smtClean="0"/>
              <a:pPr>
                <a:spcBef>
                  <a:spcPct val="0"/>
                </a:spcBef>
                <a:buClrTx/>
                <a:buSzTx/>
                <a:buFontTx/>
                <a:buNone/>
              </a:pPr>
              <a:t>80</a:t>
            </a:fld>
            <a:endParaRPr lang="en-US" altLang="en-US" sz="1400"/>
          </a:p>
        </p:txBody>
      </p:sp>
      <p:sp>
        <p:nvSpPr>
          <p:cNvPr id="97283" name="Rectangle 2">
            <a:extLst>
              <a:ext uri="{FF2B5EF4-FFF2-40B4-BE49-F238E27FC236}">
                <a16:creationId xmlns:a16="http://schemas.microsoft.com/office/drawing/2014/main" id="{86A19167-A4BE-DF4E-11B6-46FA339F716E}"/>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Lists are Homogeneous</a:t>
            </a:r>
          </a:p>
        </p:txBody>
      </p:sp>
      <p:sp>
        <p:nvSpPr>
          <p:cNvPr id="97284" name="Rectangle 3">
            <a:extLst>
              <a:ext uri="{FF2B5EF4-FFF2-40B4-BE49-F238E27FC236}">
                <a16:creationId xmlns:a16="http://schemas.microsoft.com/office/drawing/2014/main" id="{631AFFD0-535E-01C8-8C4E-2841962C5E6E}"/>
              </a:ext>
            </a:extLst>
          </p:cNvPr>
          <p:cNvSpPr>
            <a:spLocks noGrp="1" noChangeArrowheads="1"/>
          </p:cNvSpPr>
          <p:nvPr>
            <p:ph type="body" idx="1"/>
          </p:nvPr>
        </p:nvSpPr>
        <p:spPr>
          <a:xfrm>
            <a:off x="533400" y="1335088"/>
            <a:ext cx="8305800" cy="4913312"/>
          </a:xfrm>
        </p:spPr>
        <p:txBody>
          <a:bodyPr/>
          <a:lstStyle/>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bad_list = [1; 3.2; 7];;</a:t>
            </a:r>
          </a:p>
          <a:p>
            <a:pPr eaLnBrk="1" hangingPunct="1">
              <a:buFont typeface="Wingdings" pitchFamily="2" charset="2"/>
              <a:buNone/>
            </a:pPr>
            <a:r>
              <a:rPr lang="en-US" altLang="en-US">
                <a:ea typeface="ＭＳ Ｐゴシック" panose="020B0600070205080204" pitchFamily="34" charset="-128"/>
              </a:rPr>
              <a:t>Characters 19-22:</a:t>
            </a:r>
          </a:p>
          <a:p>
            <a:pPr eaLnBrk="1" hangingPunct="1">
              <a:buFont typeface="Wingdings" pitchFamily="2" charset="2"/>
              <a:buNone/>
            </a:pPr>
            <a:r>
              <a:rPr lang="en-US" altLang="en-US">
                <a:ea typeface="ＭＳ Ｐゴシック" panose="020B0600070205080204" pitchFamily="34" charset="-128"/>
              </a:rPr>
              <a:t>  let bad_list = [1; 3.2; 7];;</a:t>
            </a:r>
          </a:p>
          <a:p>
            <a:pPr eaLnBrk="1" hangingPunct="1">
              <a:buFont typeface="Wingdings" pitchFamily="2" charset="2"/>
              <a:buNone/>
            </a:pPr>
            <a:r>
              <a:rPr lang="en-US" altLang="en-US">
                <a:ea typeface="ＭＳ Ｐゴシック" panose="020B0600070205080204" pitchFamily="34" charset="-128"/>
              </a:rPr>
              <a:t>                             ^^^</a:t>
            </a:r>
          </a:p>
          <a:p>
            <a:pPr eaLnBrk="1" hangingPunct="1">
              <a:buFont typeface="Wingdings" pitchFamily="2" charset="2"/>
              <a:buNone/>
            </a:pPr>
            <a:r>
              <a:rPr lang="en-US" altLang="en-US">
                <a:ea typeface="ＭＳ Ｐゴシック" panose="020B0600070205080204" pitchFamily="34" charset="-128"/>
              </a:rPr>
              <a:t>This expression has type float but is here used with type int</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Date Placeholder 3">
            <a:extLst>
              <a:ext uri="{FF2B5EF4-FFF2-40B4-BE49-F238E27FC236}">
                <a16:creationId xmlns:a16="http://schemas.microsoft.com/office/drawing/2014/main" id="{FFBA8A2A-EADE-F69E-97A7-5B0624D7E9C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F059BA5-1F3F-364E-9FE3-B52A74EFF690}" type="datetime1">
              <a:rPr lang="en-US" altLang="en-US" sz="1400" smtClean="0"/>
              <a:pPr>
                <a:spcBef>
                  <a:spcPct val="0"/>
                </a:spcBef>
                <a:buClrTx/>
                <a:buSzTx/>
                <a:buFontTx/>
                <a:buNone/>
              </a:pPr>
              <a:t>9/1/26</a:t>
            </a:fld>
            <a:endParaRPr lang="en-US" altLang="en-US" sz="1400"/>
          </a:p>
        </p:txBody>
      </p:sp>
      <p:sp>
        <p:nvSpPr>
          <p:cNvPr id="98306" name="Slide Number Placeholder 5">
            <a:extLst>
              <a:ext uri="{FF2B5EF4-FFF2-40B4-BE49-F238E27FC236}">
                <a16:creationId xmlns:a16="http://schemas.microsoft.com/office/drawing/2014/main" id="{01B1EC34-E94B-E1E2-DF36-6683B2AD4C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AD536E2-A500-3745-8FB3-E99BF374E320}" type="slidenum">
              <a:rPr lang="en-US" altLang="en-US" sz="1400" smtClean="0"/>
              <a:pPr>
                <a:spcBef>
                  <a:spcPct val="0"/>
                </a:spcBef>
                <a:buClrTx/>
                <a:buSzTx/>
                <a:buFontTx/>
                <a:buNone/>
              </a:pPr>
              <a:t>81</a:t>
            </a:fld>
            <a:endParaRPr lang="en-US" altLang="en-US" sz="1400"/>
          </a:p>
        </p:txBody>
      </p:sp>
      <p:sp>
        <p:nvSpPr>
          <p:cNvPr id="98307" name="Rectangle 2">
            <a:extLst>
              <a:ext uri="{FF2B5EF4-FFF2-40B4-BE49-F238E27FC236}">
                <a16:creationId xmlns:a16="http://schemas.microsoft.com/office/drawing/2014/main" id="{AFC588DE-BD7C-CC89-6721-A071915B0A3E}"/>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List Question</a:t>
            </a:r>
          </a:p>
        </p:txBody>
      </p:sp>
      <p:sp>
        <p:nvSpPr>
          <p:cNvPr id="98308" name="Rectangle 3">
            <a:extLst>
              <a:ext uri="{FF2B5EF4-FFF2-40B4-BE49-F238E27FC236}">
                <a16:creationId xmlns:a16="http://schemas.microsoft.com/office/drawing/2014/main" id="{B438CBDB-99D6-F751-A2B3-C0C532E22710}"/>
              </a:ext>
            </a:extLst>
          </p:cNvPr>
          <p:cNvSpPr>
            <a:spLocks noGrp="1" noChangeArrowheads="1"/>
          </p:cNvSpPr>
          <p:nvPr>
            <p:ph type="body" idx="1"/>
          </p:nvPr>
        </p:nvSpPr>
        <p:spPr/>
        <p:txBody>
          <a:bodyPr/>
          <a:lstStyle/>
          <a:p>
            <a:pPr marL="609600" indent="-609600" eaLnBrk="1" hangingPunct="1"/>
            <a:r>
              <a:rPr lang="en-US" altLang="en-US">
                <a:ea typeface="ＭＳ Ｐゴシック" panose="020B0600070205080204" pitchFamily="34" charset="-128"/>
              </a:rPr>
              <a:t>Which one of these lists is invalid?</a:t>
            </a:r>
          </a:p>
          <a:p>
            <a:pPr marL="609600" indent="-609600" eaLnBrk="1" hangingPunct="1"/>
            <a:endParaRPr lang="en-US" altLang="en-US">
              <a:ea typeface="ＭＳ Ｐゴシック" panose="020B0600070205080204" pitchFamily="34" charset="-128"/>
            </a:endParaRPr>
          </a:p>
          <a:p>
            <a:pPr marL="609600" indent="-609600" eaLnBrk="1" hangingPunct="1">
              <a:buSzPct val="85000"/>
              <a:buFont typeface="Times" charset="0"/>
              <a:buAutoNum type="arabicPeriod"/>
            </a:pPr>
            <a:r>
              <a:rPr lang="en-US" altLang="en-US">
                <a:ea typeface="ＭＳ Ｐゴシック" panose="020B0600070205080204" pitchFamily="34" charset="-128"/>
              </a:rPr>
              <a:t>[2; 3; 4; 6]</a:t>
            </a:r>
          </a:p>
          <a:p>
            <a:pPr marL="609600" indent="-609600" eaLnBrk="1" hangingPunct="1">
              <a:buSzPct val="85000"/>
              <a:buFont typeface="Times" charset="0"/>
              <a:buAutoNum type="arabicPeriod"/>
            </a:pPr>
            <a:r>
              <a:rPr lang="en-US" altLang="en-US">
                <a:ea typeface="ＭＳ Ｐゴシック" panose="020B0600070205080204" pitchFamily="34" charset="-128"/>
              </a:rPr>
              <a:t>[2,3; 4,5; 6,7]</a:t>
            </a:r>
          </a:p>
          <a:p>
            <a:pPr marL="609600" indent="-609600" eaLnBrk="1" hangingPunct="1">
              <a:buSzPct val="85000"/>
              <a:buFont typeface="Times" charset="0"/>
              <a:buAutoNum type="arabicPeriod"/>
            </a:pPr>
            <a:r>
              <a:rPr lang="en-US" altLang="en-US">
                <a:ea typeface="ＭＳ Ｐゴシック" panose="020B0600070205080204" pitchFamily="34" charset="-128"/>
              </a:rPr>
              <a:t>[(2.3,4); (3.2,5); (6,7.2)]</a:t>
            </a:r>
          </a:p>
          <a:p>
            <a:pPr marL="609600" indent="-609600" eaLnBrk="1" hangingPunct="1">
              <a:buSzPct val="85000"/>
              <a:buFont typeface="Times" charset="0"/>
              <a:buAutoNum type="arabicPeriod"/>
            </a:pPr>
            <a:r>
              <a:rPr lang="en-US" altLang="en-US">
                <a:ea typeface="ＭＳ Ｐゴシック" panose="020B0600070205080204" pitchFamily="34" charset="-128"/>
              </a:rPr>
              <a:t>[[</a:t>
            </a:r>
            <a:r>
              <a:rPr lang="ja-JP" altLang="en-US">
                <a:ea typeface="ＭＳ Ｐゴシック" panose="020B0600070205080204" pitchFamily="34" charset="-128"/>
              </a:rPr>
              <a:t>“</a:t>
            </a:r>
            <a:r>
              <a:rPr lang="en-US" altLang="ja-JP">
                <a:ea typeface="ＭＳ Ｐゴシック" panose="020B0600070205080204" pitchFamily="34" charset="-128"/>
              </a:rPr>
              <a:t>hi</a:t>
            </a:r>
            <a:r>
              <a:rPr lang="ja-JP" altLang="en-US">
                <a:ea typeface="ＭＳ Ｐゴシック" panose="020B0600070205080204" pitchFamily="34" charset="-128"/>
              </a:rPr>
              <a:t>”</a:t>
            </a:r>
            <a:r>
              <a:rPr lang="en-US" altLang="ja-JP">
                <a:ea typeface="ＭＳ Ｐゴシック" panose="020B0600070205080204" pitchFamily="34" charset="-128"/>
              </a:rPr>
              <a:t>; </a:t>
            </a:r>
            <a:r>
              <a:rPr lang="ja-JP" altLang="en-US">
                <a:ea typeface="ＭＳ Ｐゴシック" panose="020B0600070205080204" pitchFamily="34" charset="-128"/>
              </a:rPr>
              <a:t>“</a:t>
            </a:r>
            <a:r>
              <a:rPr lang="en-US" altLang="ja-JP">
                <a:ea typeface="ＭＳ Ｐゴシック" panose="020B0600070205080204" pitchFamily="34" charset="-128"/>
              </a:rPr>
              <a:t>there</a:t>
            </a:r>
            <a:r>
              <a:rPr lang="ja-JP" altLang="en-US">
                <a:ea typeface="ＭＳ Ｐゴシック" panose="020B0600070205080204" pitchFamily="34" charset="-128"/>
              </a:rPr>
              <a:t>”</a:t>
            </a:r>
            <a:r>
              <a:rPr lang="en-US" altLang="ja-JP">
                <a:ea typeface="ＭＳ Ｐゴシック" panose="020B0600070205080204" pitchFamily="34" charset="-128"/>
              </a:rPr>
              <a:t>]; [</a:t>
            </a:r>
            <a:r>
              <a:rPr lang="ja-JP" altLang="en-US">
                <a:ea typeface="ＭＳ Ｐゴシック" panose="020B0600070205080204" pitchFamily="34" charset="-128"/>
              </a:rPr>
              <a:t>“</a:t>
            </a:r>
            <a:r>
              <a:rPr lang="en-US" altLang="ja-JP">
                <a:ea typeface="ＭＳ Ｐゴシック" panose="020B0600070205080204" pitchFamily="34" charset="-128"/>
              </a:rPr>
              <a:t>wahcha</a:t>
            </a:r>
            <a:r>
              <a:rPr lang="ja-JP" altLang="en-US">
                <a:ea typeface="ＭＳ Ｐゴシック" panose="020B0600070205080204" pitchFamily="34" charset="-128"/>
              </a:rPr>
              <a:t>”</a:t>
            </a:r>
            <a:r>
              <a:rPr lang="en-US" altLang="ja-JP">
                <a:ea typeface="ＭＳ Ｐゴシック" panose="020B0600070205080204" pitchFamily="34" charset="-128"/>
              </a:rPr>
              <a:t>]; [ ]; [</a:t>
            </a:r>
            <a:r>
              <a:rPr lang="ja-JP" altLang="en-US">
                <a:ea typeface="ＭＳ Ｐゴシック" panose="020B0600070205080204" pitchFamily="34" charset="-128"/>
              </a:rPr>
              <a:t>“</a:t>
            </a:r>
            <a:r>
              <a:rPr lang="en-US" altLang="ja-JP">
                <a:ea typeface="ＭＳ Ｐゴシック" panose="020B0600070205080204" pitchFamily="34" charset="-128"/>
              </a:rPr>
              <a:t>doin</a:t>
            </a:r>
            <a:r>
              <a:rPr lang="ja-JP" altLang="en-US">
                <a:ea typeface="ＭＳ Ｐゴシック" panose="020B0600070205080204" pitchFamily="34" charset="-128"/>
              </a:rPr>
              <a:t>”</a:t>
            </a:r>
            <a:r>
              <a:rPr lang="en-US" altLang="ja-JP">
                <a:ea typeface="ＭＳ Ｐゴシック" panose="020B0600070205080204" pitchFamily="34" charset="-128"/>
              </a:rPr>
              <a:t>]]</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E77AE245-B6BA-B238-049A-BA8740F44077}"/>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29FD0A2-3B3D-1346-8C39-55E62A47DF81}" type="datetime1">
              <a:rPr lang="en-US" altLang="en-US" sz="1400" smtClean="0"/>
              <a:pPr>
                <a:spcBef>
                  <a:spcPct val="0"/>
                </a:spcBef>
                <a:buClrTx/>
                <a:buSzTx/>
                <a:buFontTx/>
                <a:buNone/>
              </a:pPr>
              <a:t>9/1/26</a:t>
            </a:fld>
            <a:endParaRPr lang="en-US" altLang="en-US" sz="1400"/>
          </a:p>
        </p:txBody>
      </p:sp>
      <p:sp>
        <p:nvSpPr>
          <p:cNvPr id="100354" name="Slide Number Placeholder 5">
            <a:extLst>
              <a:ext uri="{FF2B5EF4-FFF2-40B4-BE49-F238E27FC236}">
                <a16:creationId xmlns:a16="http://schemas.microsoft.com/office/drawing/2014/main" id="{304B2643-B13B-5E86-3A6A-0FD217266E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9B30813-2DA6-E04D-956C-74F91272FBD6}" type="slidenum">
              <a:rPr lang="en-US" altLang="en-US" sz="1400" smtClean="0"/>
              <a:pPr>
                <a:spcBef>
                  <a:spcPct val="0"/>
                </a:spcBef>
                <a:buClrTx/>
                <a:buSzTx/>
                <a:buFontTx/>
                <a:buNone/>
              </a:pPr>
              <a:t>82</a:t>
            </a:fld>
            <a:endParaRPr lang="en-US" altLang="en-US" sz="1400"/>
          </a:p>
        </p:txBody>
      </p:sp>
      <p:sp>
        <p:nvSpPr>
          <p:cNvPr id="100355" name="Rectangle 2">
            <a:extLst>
              <a:ext uri="{FF2B5EF4-FFF2-40B4-BE49-F238E27FC236}">
                <a16:creationId xmlns:a16="http://schemas.microsoft.com/office/drawing/2014/main" id="{EC5C6863-ABEC-C9D4-CF10-F17D3094B7C4}"/>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List Answer</a:t>
            </a:r>
          </a:p>
        </p:txBody>
      </p:sp>
      <p:sp>
        <p:nvSpPr>
          <p:cNvPr id="100356" name="Rectangle 3">
            <a:extLst>
              <a:ext uri="{FF2B5EF4-FFF2-40B4-BE49-F238E27FC236}">
                <a16:creationId xmlns:a16="http://schemas.microsoft.com/office/drawing/2014/main" id="{642A0F8D-0547-C280-1ED5-763DAC6213C0}"/>
              </a:ext>
            </a:extLst>
          </p:cNvPr>
          <p:cNvSpPr>
            <a:spLocks noGrp="1" noChangeArrowheads="1"/>
          </p:cNvSpPr>
          <p:nvPr>
            <p:ph type="body" idx="1"/>
          </p:nvPr>
        </p:nvSpPr>
        <p:spPr/>
        <p:txBody>
          <a:bodyPr/>
          <a:lstStyle/>
          <a:p>
            <a:pPr marL="609600" indent="-609600" eaLnBrk="1" hangingPunct="1"/>
            <a:r>
              <a:rPr lang="en-US" altLang="en-US">
                <a:ea typeface="ＭＳ Ｐゴシック" panose="020B0600070205080204" pitchFamily="34" charset="-128"/>
              </a:rPr>
              <a:t>Which one of these lists is invalid?</a:t>
            </a:r>
          </a:p>
          <a:p>
            <a:pPr marL="609600" indent="-609600" eaLnBrk="1" hangingPunct="1"/>
            <a:endParaRPr lang="en-US" altLang="en-US">
              <a:ea typeface="ＭＳ Ｐゴシック" panose="020B0600070205080204" pitchFamily="34" charset="-128"/>
            </a:endParaRPr>
          </a:p>
          <a:p>
            <a:pPr marL="609600" indent="-609600" eaLnBrk="1" hangingPunct="1">
              <a:buSzPct val="85000"/>
              <a:buFont typeface="Times" charset="0"/>
              <a:buAutoNum type="arabicPeriod"/>
            </a:pPr>
            <a:r>
              <a:rPr lang="en-US" altLang="en-US">
                <a:ea typeface="ＭＳ Ｐゴシック" panose="020B0600070205080204" pitchFamily="34" charset="-128"/>
              </a:rPr>
              <a:t>[2; 3; 4; 6]</a:t>
            </a:r>
          </a:p>
          <a:p>
            <a:pPr marL="609600" indent="-609600" eaLnBrk="1" hangingPunct="1">
              <a:buSzPct val="85000"/>
              <a:buFont typeface="Times" charset="0"/>
              <a:buAutoNum type="arabicPeriod"/>
            </a:pPr>
            <a:r>
              <a:rPr lang="en-US" altLang="en-US">
                <a:ea typeface="ＭＳ Ｐゴシック" panose="020B0600070205080204" pitchFamily="34" charset="-128"/>
              </a:rPr>
              <a:t>[2,3; 4,5; 6,7]</a:t>
            </a:r>
          </a:p>
          <a:p>
            <a:pPr marL="609600" indent="-609600" eaLnBrk="1" hangingPunct="1">
              <a:buSzPct val="85000"/>
              <a:buFont typeface="Times" charset="0"/>
              <a:buAutoNum type="arabicPeriod"/>
            </a:pPr>
            <a:r>
              <a:rPr lang="en-US" altLang="en-US">
                <a:ea typeface="ＭＳ Ｐゴシック" panose="020B0600070205080204" pitchFamily="34" charset="-128"/>
              </a:rPr>
              <a:t>[(2.3,4); (3.2,5); (6,7.2)]</a:t>
            </a:r>
          </a:p>
          <a:p>
            <a:pPr marL="609600" indent="-609600" eaLnBrk="1" hangingPunct="1">
              <a:buSzPct val="85000"/>
              <a:buFont typeface="Times" charset="0"/>
              <a:buAutoNum type="arabicPeriod"/>
            </a:pPr>
            <a:r>
              <a:rPr lang="en-US" altLang="en-US">
                <a:ea typeface="ＭＳ Ｐゴシック" panose="020B0600070205080204" pitchFamily="34" charset="-128"/>
              </a:rPr>
              <a:t>[[</a:t>
            </a:r>
            <a:r>
              <a:rPr lang="ja-JP" altLang="en-US">
                <a:ea typeface="ＭＳ Ｐゴシック" panose="020B0600070205080204" pitchFamily="34" charset="-128"/>
              </a:rPr>
              <a:t>“</a:t>
            </a:r>
            <a:r>
              <a:rPr lang="en-US" altLang="ja-JP">
                <a:ea typeface="ＭＳ Ｐゴシック" panose="020B0600070205080204" pitchFamily="34" charset="-128"/>
              </a:rPr>
              <a:t>hi</a:t>
            </a:r>
            <a:r>
              <a:rPr lang="ja-JP" altLang="en-US">
                <a:ea typeface="ＭＳ Ｐゴシック" panose="020B0600070205080204" pitchFamily="34" charset="-128"/>
              </a:rPr>
              <a:t>”</a:t>
            </a:r>
            <a:r>
              <a:rPr lang="en-US" altLang="ja-JP">
                <a:ea typeface="ＭＳ Ｐゴシック" panose="020B0600070205080204" pitchFamily="34" charset="-128"/>
              </a:rPr>
              <a:t>; </a:t>
            </a:r>
            <a:r>
              <a:rPr lang="ja-JP" altLang="en-US">
                <a:ea typeface="ＭＳ Ｐゴシック" panose="020B0600070205080204" pitchFamily="34" charset="-128"/>
              </a:rPr>
              <a:t>“</a:t>
            </a:r>
            <a:r>
              <a:rPr lang="en-US" altLang="ja-JP">
                <a:ea typeface="ＭＳ Ｐゴシック" panose="020B0600070205080204" pitchFamily="34" charset="-128"/>
              </a:rPr>
              <a:t>there</a:t>
            </a:r>
            <a:r>
              <a:rPr lang="ja-JP" altLang="en-US">
                <a:ea typeface="ＭＳ Ｐゴシック" panose="020B0600070205080204" pitchFamily="34" charset="-128"/>
              </a:rPr>
              <a:t>”</a:t>
            </a:r>
            <a:r>
              <a:rPr lang="en-US" altLang="ja-JP">
                <a:ea typeface="ＭＳ Ｐゴシック" panose="020B0600070205080204" pitchFamily="34" charset="-128"/>
              </a:rPr>
              <a:t>]; [</a:t>
            </a:r>
            <a:r>
              <a:rPr lang="ja-JP" altLang="en-US">
                <a:ea typeface="ＭＳ Ｐゴシック" panose="020B0600070205080204" pitchFamily="34" charset="-128"/>
              </a:rPr>
              <a:t>“</a:t>
            </a:r>
            <a:r>
              <a:rPr lang="en-US" altLang="ja-JP">
                <a:ea typeface="ＭＳ Ｐゴシック" panose="020B0600070205080204" pitchFamily="34" charset="-128"/>
              </a:rPr>
              <a:t>wahcha</a:t>
            </a:r>
            <a:r>
              <a:rPr lang="ja-JP" altLang="en-US">
                <a:ea typeface="ＭＳ Ｐゴシック" panose="020B0600070205080204" pitchFamily="34" charset="-128"/>
              </a:rPr>
              <a:t>”</a:t>
            </a:r>
            <a:r>
              <a:rPr lang="en-US" altLang="ja-JP">
                <a:ea typeface="ＭＳ Ｐゴシック" panose="020B0600070205080204" pitchFamily="34" charset="-128"/>
              </a:rPr>
              <a:t>]; [ ]; [</a:t>
            </a:r>
            <a:r>
              <a:rPr lang="ja-JP" altLang="en-US">
                <a:ea typeface="ＭＳ Ｐゴシック" panose="020B0600070205080204" pitchFamily="34" charset="-128"/>
              </a:rPr>
              <a:t>“</a:t>
            </a:r>
            <a:r>
              <a:rPr lang="en-US" altLang="ja-JP">
                <a:ea typeface="ＭＳ Ｐゴシック" panose="020B0600070205080204" pitchFamily="34" charset="-128"/>
              </a:rPr>
              <a:t>doin</a:t>
            </a:r>
            <a:r>
              <a:rPr lang="ja-JP" altLang="en-US">
                <a:ea typeface="ＭＳ Ｐゴシック" panose="020B0600070205080204" pitchFamily="34" charset="-128"/>
              </a:rPr>
              <a:t>”</a:t>
            </a:r>
            <a:r>
              <a:rPr lang="en-US" altLang="ja-JP">
                <a:ea typeface="ＭＳ Ｐゴシック" panose="020B0600070205080204" pitchFamily="34" charset="-128"/>
              </a:rPr>
              <a:t>]]</a:t>
            </a:r>
          </a:p>
          <a:p>
            <a:pPr marL="609600" indent="-609600" eaLnBrk="1" hangingPunct="1">
              <a:buSzPct val="85000"/>
              <a:buFont typeface="Times" charset="0"/>
              <a:buAutoNum type="arabicPeriod"/>
            </a:pPr>
            <a:endParaRPr lang="en-US" altLang="en-US">
              <a:ea typeface="ＭＳ Ｐゴシック" panose="020B0600070205080204" pitchFamily="34" charset="-128"/>
            </a:endParaRPr>
          </a:p>
          <a:p>
            <a:pPr marL="609600" indent="-609600" eaLnBrk="1" hangingPunct="1">
              <a:buSzPct val="105000"/>
              <a:buFont typeface="Wingdings" pitchFamily="2" charset="2"/>
              <a:buChar char="§"/>
            </a:pPr>
            <a:r>
              <a:rPr lang="en-US" altLang="en-US">
                <a:solidFill>
                  <a:schemeClr val="folHlink"/>
                </a:solidFill>
                <a:ea typeface="ＭＳ Ｐゴシック" panose="020B0600070205080204" pitchFamily="34" charset="-128"/>
              </a:rPr>
              <a:t>3</a:t>
            </a:r>
            <a:r>
              <a:rPr lang="en-US" altLang="en-US">
                <a:ea typeface="ＭＳ Ｐゴシック" panose="020B0600070205080204" pitchFamily="34" charset="-128"/>
              </a:rPr>
              <a:t> is invalid because of last pair</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3">
            <a:extLst>
              <a:ext uri="{FF2B5EF4-FFF2-40B4-BE49-F238E27FC236}">
                <a16:creationId xmlns:a16="http://schemas.microsoft.com/office/drawing/2014/main" id="{EB7CE02F-C30D-C154-95DC-085306F6C67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88DE916-0512-3B4B-8131-163736C2ACA8}" type="datetime1">
              <a:rPr lang="en-US" altLang="en-US" sz="1400" smtClean="0"/>
              <a:pPr>
                <a:spcBef>
                  <a:spcPct val="0"/>
                </a:spcBef>
                <a:buClrTx/>
                <a:buSzTx/>
                <a:buFontTx/>
                <a:buNone/>
              </a:pPr>
              <a:t>9/1/26</a:t>
            </a:fld>
            <a:endParaRPr lang="en-US" altLang="en-US" sz="1400"/>
          </a:p>
        </p:txBody>
      </p:sp>
      <p:sp>
        <p:nvSpPr>
          <p:cNvPr id="101378" name="Slide Number Placeholder 5">
            <a:extLst>
              <a:ext uri="{FF2B5EF4-FFF2-40B4-BE49-F238E27FC236}">
                <a16:creationId xmlns:a16="http://schemas.microsoft.com/office/drawing/2014/main" id="{B9C5A960-8662-19FF-6887-55307BE5CD9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F3F62FF-107E-BB4D-8093-FBF9D9921C58}" type="slidenum">
              <a:rPr lang="en-US" altLang="en-US" sz="1400" smtClean="0"/>
              <a:pPr>
                <a:spcBef>
                  <a:spcPct val="0"/>
                </a:spcBef>
                <a:buClrTx/>
                <a:buSzTx/>
                <a:buFontTx/>
                <a:buNone/>
              </a:pPr>
              <a:t>83</a:t>
            </a:fld>
            <a:endParaRPr lang="en-US" altLang="en-US" sz="1400"/>
          </a:p>
        </p:txBody>
      </p:sp>
      <p:sp>
        <p:nvSpPr>
          <p:cNvPr id="101379" name="Rectangle 2">
            <a:extLst>
              <a:ext uri="{FF2B5EF4-FFF2-40B4-BE49-F238E27FC236}">
                <a16:creationId xmlns:a16="http://schemas.microsoft.com/office/drawing/2014/main" id="{32B39239-83B0-B83C-83E3-26FC45566AAF}"/>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Functions Over Lists (1 of 2)</a:t>
            </a:r>
          </a:p>
        </p:txBody>
      </p:sp>
      <p:sp>
        <p:nvSpPr>
          <p:cNvPr id="101380" name="Rectangle 3">
            <a:extLst>
              <a:ext uri="{FF2B5EF4-FFF2-40B4-BE49-F238E27FC236}">
                <a16:creationId xmlns:a16="http://schemas.microsoft.com/office/drawing/2014/main" id="{4C593EE9-9BE9-5FD7-E62A-7E2E9223E4B7}"/>
              </a:ext>
            </a:extLst>
          </p:cNvPr>
          <p:cNvSpPr>
            <a:spLocks noGrp="1" noChangeArrowheads="1"/>
          </p:cNvSpPr>
          <p:nvPr>
            <p:ph type="body" idx="1"/>
          </p:nvPr>
        </p:nvSpPr>
        <p:spPr/>
        <p:txBody>
          <a:bodyPr/>
          <a:lstStyle/>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a:t>
            </a:r>
            <a:r>
              <a:rPr lang="en-US" altLang="en-US">
                <a:solidFill>
                  <a:schemeClr val="tx2"/>
                </a:solidFill>
                <a:ea typeface="ＭＳ Ｐゴシック" panose="020B0600070205080204" pitchFamily="34" charset="-128"/>
              </a:rPr>
              <a:t> </a:t>
            </a:r>
            <a:r>
              <a:rPr lang="en-US" altLang="en-US">
                <a:solidFill>
                  <a:srgbClr val="0000FF"/>
                </a:solidFill>
                <a:ea typeface="ＭＳ Ｐゴシック" panose="020B0600070205080204" pitchFamily="34" charset="-128"/>
              </a:rPr>
              <a:t>rec</a:t>
            </a:r>
            <a:r>
              <a:rPr lang="en-US" altLang="en-US">
                <a:solidFill>
                  <a:schemeClr val="tx2"/>
                </a:solidFill>
                <a:ea typeface="ＭＳ Ｐゴシック" panose="020B0600070205080204" pitchFamily="34" charset="-128"/>
              </a:rPr>
              <a:t> </a:t>
            </a:r>
            <a:r>
              <a:rPr lang="en-US" altLang="en-US">
                <a:solidFill>
                  <a:srgbClr val="0000FF"/>
                </a:solidFill>
                <a:ea typeface="ＭＳ Ｐゴシック" panose="020B0600070205080204" pitchFamily="34" charset="-128"/>
              </a:rPr>
              <a:t>double_up list =</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match list</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with</a:t>
            </a:r>
            <a:r>
              <a:rPr lang="en-US" altLang="en-US">
                <a:solidFill>
                  <a:schemeClr val="tx2"/>
                </a:solidFill>
                <a:ea typeface="ＭＳ Ｐゴシック" panose="020B0600070205080204" pitchFamily="34" charset="-128"/>
              </a:rPr>
              <a:t> </a:t>
            </a:r>
            <a:r>
              <a:rPr lang="en-US" altLang="en-US">
                <a:solidFill>
                  <a:srgbClr val="806800"/>
                </a:solidFill>
                <a:ea typeface="ＭＳ Ｐゴシック" panose="020B0600070205080204" pitchFamily="34" charset="-128"/>
              </a:rPr>
              <a:t>[ ] </a:t>
            </a:r>
            <a:r>
              <a:rPr lang="en-US" altLang="en-US">
                <a:solidFill>
                  <a:srgbClr val="0000FF"/>
                </a:solidFill>
                <a:ea typeface="ＭＳ Ｐゴシック" panose="020B0600070205080204" pitchFamily="34" charset="-128"/>
              </a:rPr>
              <a:t>-&gt; [ ]  (* pattern before -&gt;,</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expression after *)</a:t>
            </a:r>
          </a:p>
          <a:p>
            <a:pPr eaLnBrk="1" hangingPunct="1">
              <a:lnSpc>
                <a:spcPct val="90000"/>
              </a:lnSpc>
              <a:buFont typeface="Wingdings" pitchFamily="2" charset="2"/>
              <a:buNone/>
            </a:pPr>
            <a:r>
              <a:rPr lang="en-US" altLang="en-US">
                <a:solidFill>
                  <a:srgbClr val="0000FF"/>
                </a:solidFill>
                <a:ea typeface="ＭＳ Ｐゴシック" panose="020B0600070205080204" pitchFamily="34" charset="-128"/>
              </a:rPr>
              <a:t>       | </a:t>
            </a:r>
            <a:r>
              <a:rPr lang="en-US" altLang="en-US">
                <a:solidFill>
                  <a:srgbClr val="806800"/>
                </a:solidFill>
                <a:ea typeface="ＭＳ Ｐゴシック" panose="020B0600070205080204" pitchFamily="34" charset="-128"/>
              </a:rPr>
              <a:t>(x :: xs) </a:t>
            </a:r>
            <a:r>
              <a:rPr lang="en-US" altLang="en-US">
                <a:solidFill>
                  <a:srgbClr val="0000FF"/>
                </a:solidFill>
                <a:ea typeface="ＭＳ Ｐゴシック" panose="020B0600070205080204" pitchFamily="34" charset="-128"/>
              </a:rPr>
              <a:t>-&gt; (x :: x :: </a:t>
            </a:r>
            <a:r>
              <a:rPr lang="en-US" altLang="en-US">
                <a:solidFill>
                  <a:schemeClr val="hlink"/>
                </a:solidFill>
                <a:ea typeface="ＭＳ Ｐゴシック" panose="020B0600070205080204" pitchFamily="34" charset="-128"/>
              </a:rPr>
              <a:t>double_up</a:t>
            </a:r>
            <a:r>
              <a:rPr lang="en-US" altLang="en-US">
                <a:solidFill>
                  <a:schemeClr val="tx2"/>
                </a:solidFill>
                <a:ea typeface="ＭＳ Ｐゴシック" panose="020B0600070205080204" pitchFamily="34" charset="-128"/>
              </a:rPr>
              <a:t> </a:t>
            </a:r>
            <a:r>
              <a:rPr lang="en-US" altLang="en-US">
                <a:solidFill>
                  <a:srgbClr val="0000FF"/>
                </a:solidFill>
                <a:ea typeface="ＭＳ Ｐゴシック" panose="020B0600070205080204" pitchFamily="34" charset="-128"/>
              </a:rPr>
              <a:t>xs);;</a:t>
            </a:r>
          </a:p>
          <a:p>
            <a:pPr eaLnBrk="1" hangingPunct="1">
              <a:lnSpc>
                <a:spcPct val="90000"/>
              </a:lnSpc>
              <a:buFont typeface="Wingdings" pitchFamily="2" charset="2"/>
              <a:buNone/>
            </a:pPr>
            <a:r>
              <a:rPr lang="en-US" altLang="en-US">
                <a:ea typeface="ＭＳ Ｐゴシック" panose="020B0600070205080204" pitchFamily="34" charset="-128"/>
              </a:rPr>
              <a:t>val double_up : 'a list -&gt; 'a list = &lt;fun&gt;</a:t>
            </a:r>
          </a:p>
          <a:p>
            <a:pPr eaLnBrk="1" hangingPunct="1">
              <a:lnSpc>
                <a:spcPct val="90000"/>
              </a:lnSpc>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fib5_2 = double_up fib5;;</a:t>
            </a:r>
          </a:p>
          <a:p>
            <a:pPr eaLnBrk="1" hangingPunct="1">
              <a:lnSpc>
                <a:spcPct val="90000"/>
              </a:lnSpc>
              <a:buFont typeface="Wingdings" pitchFamily="2" charset="2"/>
              <a:buNone/>
            </a:pPr>
            <a:r>
              <a:rPr lang="en-US" altLang="en-US">
                <a:ea typeface="ＭＳ Ｐゴシック" panose="020B0600070205080204" pitchFamily="34" charset="-128"/>
              </a:rPr>
              <a:t>val fib5_2 : int list = [8; 8; 5; 5; 3; 3; 2; 2; 1; 1; 1;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489D4EB1-7861-DED8-C60A-3F44027631E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5102AFE-0D3D-174D-8EA5-1A9DB71B134A}" type="datetime1">
              <a:rPr lang="en-US" altLang="en-US" sz="1400" smtClean="0"/>
              <a:pPr>
                <a:spcBef>
                  <a:spcPct val="0"/>
                </a:spcBef>
                <a:buClrTx/>
                <a:buSzTx/>
                <a:buFontTx/>
                <a:buNone/>
              </a:pPr>
              <a:t>9/1/26</a:t>
            </a:fld>
            <a:endParaRPr lang="en-US" altLang="en-US" sz="1400"/>
          </a:p>
        </p:txBody>
      </p:sp>
      <p:sp>
        <p:nvSpPr>
          <p:cNvPr id="102402" name="Slide Number Placeholder 5">
            <a:extLst>
              <a:ext uri="{FF2B5EF4-FFF2-40B4-BE49-F238E27FC236}">
                <a16:creationId xmlns:a16="http://schemas.microsoft.com/office/drawing/2014/main" id="{F7740B80-C8B3-D801-552B-76CC803C95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639F526A-6013-1E40-B771-22B9F75A7E49}" type="slidenum">
              <a:rPr lang="en-US" altLang="en-US" sz="1400" smtClean="0"/>
              <a:pPr>
                <a:spcBef>
                  <a:spcPct val="0"/>
                </a:spcBef>
                <a:buClrTx/>
                <a:buSzTx/>
                <a:buFontTx/>
                <a:buNone/>
              </a:pPr>
              <a:t>84</a:t>
            </a:fld>
            <a:endParaRPr lang="en-US" altLang="en-US" sz="1400"/>
          </a:p>
        </p:txBody>
      </p:sp>
      <p:sp>
        <p:nvSpPr>
          <p:cNvPr id="102403" name="Rectangle 2">
            <a:extLst>
              <a:ext uri="{FF2B5EF4-FFF2-40B4-BE49-F238E27FC236}">
                <a16:creationId xmlns:a16="http://schemas.microsoft.com/office/drawing/2014/main" id="{86F74FBD-6E7B-EDB7-981A-7C47E0088C04}"/>
              </a:ext>
            </a:extLst>
          </p:cNvPr>
          <p:cNvSpPr>
            <a:spLocks noGrp="1" noChangeArrowheads="1"/>
          </p:cNvSpPr>
          <p:nvPr>
            <p:ph type="title"/>
          </p:nvPr>
        </p:nvSpPr>
        <p:spPr/>
        <p:txBody>
          <a:bodyPr/>
          <a:lstStyle/>
          <a:p>
            <a:pPr eaLnBrk="1" hangingPunct="1"/>
            <a:r>
              <a:rPr lang="en-US" altLang="en-US" dirty="0">
                <a:ea typeface="ＭＳ Ｐゴシック" panose="020B0600070205080204" pitchFamily="34" charset="-128"/>
              </a:rPr>
              <a:t>Functions Over Lists (2 of 2)</a:t>
            </a:r>
          </a:p>
        </p:txBody>
      </p:sp>
      <p:sp>
        <p:nvSpPr>
          <p:cNvPr id="102404" name="Rectangle 3">
            <a:extLst>
              <a:ext uri="{FF2B5EF4-FFF2-40B4-BE49-F238E27FC236}">
                <a16:creationId xmlns:a16="http://schemas.microsoft.com/office/drawing/2014/main" id="{FA38D27A-FCA1-8778-44C1-691A84D0149E}"/>
              </a:ext>
            </a:extLst>
          </p:cNvPr>
          <p:cNvSpPr>
            <a:spLocks noGrp="1" noChangeArrowheads="1"/>
          </p:cNvSpPr>
          <p:nvPr>
            <p:ph type="body" idx="1"/>
          </p:nvPr>
        </p:nvSpPr>
        <p:spPr>
          <a:xfrm>
            <a:off x="493713" y="1335088"/>
            <a:ext cx="8650287" cy="4913312"/>
          </a:xfrm>
        </p:spPr>
        <p:txBody>
          <a:bodyPr/>
          <a:lstStyle/>
          <a:p>
            <a:pPr eaLnBrk="1" hangingPunct="1">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let silly = double_up ["hi"; "there"];;</a:t>
            </a:r>
          </a:p>
          <a:p>
            <a:pPr eaLnBrk="1" hangingPunct="1">
              <a:buFont typeface="Wingdings" pitchFamily="2" charset="2"/>
              <a:buNone/>
            </a:pPr>
            <a:r>
              <a:rPr lang="en-US" altLang="en-US" sz="2800">
                <a:ea typeface="ＭＳ Ｐゴシック" panose="020B0600070205080204" pitchFamily="34" charset="-128"/>
              </a:rPr>
              <a:t>val silly : string list = ["hi"; "hi"; "there"; "there"]</a:t>
            </a:r>
          </a:p>
          <a:p>
            <a:pPr eaLnBrk="1" hangingPunct="1">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let rec poor_rev list =</a:t>
            </a:r>
          </a:p>
          <a:p>
            <a:pPr eaLnBrk="1" hangingPunct="1">
              <a:buFont typeface="Wingdings" pitchFamily="2" charset="2"/>
              <a:buNone/>
            </a:pPr>
            <a:r>
              <a:rPr lang="en-US" altLang="en-US" sz="2800">
                <a:solidFill>
                  <a:srgbClr val="0000FF"/>
                </a:solidFill>
                <a:ea typeface="ＭＳ Ｐゴシック" panose="020B0600070205080204" pitchFamily="34" charset="-128"/>
              </a:rPr>
              <a:t>  match list</a:t>
            </a:r>
          </a:p>
          <a:p>
            <a:pPr eaLnBrk="1" hangingPunct="1">
              <a:buFont typeface="Wingdings" pitchFamily="2" charset="2"/>
              <a:buNone/>
            </a:pPr>
            <a:r>
              <a:rPr lang="en-US" altLang="en-US" sz="2800">
                <a:solidFill>
                  <a:srgbClr val="0000FF"/>
                </a:solidFill>
                <a:ea typeface="ＭＳ Ｐゴシック" panose="020B0600070205080204" pitchFamily="34" charset="-128"/>
              </a:rPr>
              <a:t>  with [] -&gt; []</a:t>
            </a:r>
          </a:p>
          <a:p>
            <a:pPr eaLnBrk="1" hangingPunct="1">
              <a:buFont typeface="Wingdings" pitchFamily="2" charset="2"/>
              <a:buNone/>
            </a:pPr>
            <a:r>
              <a:rPr lang="en-US" altLang="en-US" sz="2800">
                <a:solidFill>
                  <a:srgbClr val="0000FF"/>
                </a:solidFill>
                <a:ea typeface="ＭＳ Ｐゴシック" panose="020B0600070205080204" pitchFamily="34" charset="-128"/>
              </a:rPr>
              <a:t>     | (x::xs) -&gt; poor_rev xs @ [x];;</a:t>
            </a:r>
          </a:p>
          <a:p>
            <a:pPr eaLnBrk="1" hangingPunct="1">
              <a:buFont typeface="Wingdings" pitchFamily="2" charset="2"/>
              <a:buNone/>
            </a:pPr>
            <a:r>
              <a:rPr lang="en-US" altLang="en-US" sz="2800">
                <a:ea typeface="ＭＳ Ｐゴシック" panose="020B0600070205080204" pitchFamily="34" charset="-128"/>
              </a:rPr>
              <a:t>val poor_rev : 'a list -&gt; 'a list = &lt;fun&gt;</a:t>
            </a:r>
          </a:p>
          <a:p>
            <a:pPr eaLnBrk="1" hangingPunct="1">
              <a:buFont typeface="Wingdings" pitchFamily="2" charset="2"/>
              <a:buNone/>
            </a:pPr>
            <a:r>
              <a:rPr lang="en-US" altLang="en-US" sz="2800">
                <a:ea typeface="ＭＳ Ｐゴシック" panose="020B0600070205080204" pitchFamily="34" charset="-128"/>
              </a:rPr>
              <a:t># </a:t>
            </a:r>
            <a:r>
              <a:rPr lang="en-US" altLang="en-US" sz="2800">
                <a:solidFill>
                  <a:srgbClr val="0000FF"/>
                </a:solidFill>
                <a:ea typeface="ＭＳ Ｐゴシック" panose="020B0600070205080204" pitchFamily="34" charset="-128"/>
              </a:rPr>
              <a:t>poor_rev silly;;</a:t>
            </a:r>
          </a:p>
          <a:p>
            <a:pPr eaLnBrk="1" hangingPunct="1">
              <a:buFont typeface="Wingdings" pitchFamily="2" charset="2"/>
              <a:buNone/>
            </a:pPr>
            <a:r>
              <a:rPr lang="en-US" altLang="en-US" sz="2800">
                <a:ea typeface="ＭＳ Ｐゴシック" panose="020B0600070205080204" pitchFamily="34" charset="-128"/>
              </a:rPr>
              <a:t>- : string list = ["there"; "there"; "hi"; "hi"]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5" name="Rectangle 3" descr="Orange background for a timing slide.">
            <a:extLst>
              <a:ext uri="{FF2B5EF4-FFF2-40B4-BE49-F238E27FC236}">
                <a16:creationId xmlns:a16="http://schemas.microsoft.com/office/drawing/2014/main" id="{3EF25094-B595-70C0-32F8-375561903862}"/>
              </a:ext>
            </a:extLst>
          </p:cNvPr>
          <p:cNvSpPr>
            <a:spLocks noChangeArrowheads="1"/>
          </p:cNvSpPr>
          <p:nvPr/>
        </p:nvSpPr>
        <p:spPr bwMode="auto">
          <a:xfrm>
            <a:off x="0" y="0"/>
            <a:ext cx="9144000" cy="6858000"/>
          </a:xfrm>
          <a:prstGeom prst="rect">
            <a:avLst/>
          </a:prstGeom>
          <a:solidFill>
            <a:srgbClr val="FF5F02"/>
          </a:solidFill>
          <a:ln w="9525" algn="ctr">
            <a:solidFill>
              <a:schemeClr val="tx1"/>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03426" name="Date Placeholder 1">
            <a:extLst>
              <a:ext uri="{FF2B5EF4-FFF2-40B4-BE49-F238E27FC236}">
                <a16:creationId xmlns:a16="http://schemas.microsoft.com/office/drawing/2014/main" id="{B41C2479-3901-F06D-9358-FB53EE7240FD}"/>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24BC14C-15CF-BD4F-BD4C-7802B8F121C2}" type="datetime1">
              <a:rPr lang="en-US" altLang="en-US" sz="1400" smtClean="0"/>
              <a:pPr>
                <a:spcBef>
                  <a:spcPct val="0"/>
                </a:spcBef>
                <a:buClrTx/>
                <a:buSzTx/>
                <a:buFontTx/>
                <a:buNone/>
              </a:pPr>
              <a:t>9/1/26</a:t>
            </a:fld>
            <a:endParaRPr lang="en-US" altLang="en-US" sz="1400"/>
          </a:p>
        </p:txBody>
      </p:sp>
      <p:sp>
        <p:nvSpPr>
          <p:cNvPr id="103427" name="Slide Number Placeholder 2">
            <a:extLst>
              <a:ext uri="{FF2B5EF4-FFF2-40B4-BE49-F238E27FC236}">
                <a16:creationId xmlns:a16="http://schemas.microsoft.com/office/drawing/2014/main" id="{6D3D1F7F-6B6E-F5C5-9362-0F98C47FB7D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3B9682A-032D-9145-BBBF-5B871CCC6FE2}" type="slidenum">
              <a:rPr lang="en-US" altLang="en-US" sz="1400" smtClean="0"/>
              <a:pPr>
                <a:spcBef>
                  <a:spcPct val="0"/>
                </a:spcBef>
                <a:buClrTx/>
                <a:buSzTx/>
                <a:buFontTx/>
                <a:buNone/>
              </a:pPr>
              <a:t>85</a:t>
            </a:fld>
            <a:endParaRPr lang="en-US" altLang="en-US" sz="1400"/>
          </a:p>
        </p:txBody>
      </p:sp>
      <p:sp>
        <p:nvSpPr>
          <p:cNvPr id="103428" name="TextBox 4">
            <a:extLst>
              <a:ext uri="{FF2B5EF4-FFF2-40B4-BE49-F238E27FC236}">
                <a16:creationId xmlns:a16="http://schemas.microsoft.com/office/drawing/2014/main" id="{BD3C9584-5ED3-41ED-5893-05753786B120}"/>
              </a:ext>
            </a:extLst>
          </p:cNvPr>
          <p:cNvSpPr txBox="1">
            <a:spLocks noGrp="1" noChangeArrowheads="1"/>
          </p:cNvSpPr>
          <p:nvPr>
            <p:ph type="title" idx="4294967295"/>
          </p:nvPr>
        </p:nvSpPr>
        <p:spPr bwMode="auto">
          <a:xfrm>
            <a:off x="2057400" y="2874963"/>
            <a:ext cx="5029200" cy="11080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6600" b="0" i="0" u="none" strike="noStrike" kern="1200" cap="none" spc="0" normalizeH="0" baseline="0" noProof="0" dirty="0">
                <a:ln>
                  <a:noFill/>
                </a:ln>
                <a:solidFill>
                  <a:srgbClr val="12284B"/>
                </a:solidFill>
                <a:effectLst/>
                <a:uLnTx/>
                <a:uFillTx/>
                <a:latin typeface="Arial" panose="020B0604020202020204" pitchFamily="34" charset="0"/>
                <a:ea typeface="ＭＳ Ｐゴシック" panose="020B0600070205080204" pitchFamily="34" charset="-128"/>
                <a:cs typeface="+mn-cs"/>
              </a:rPr>
              <a:t>225 minutes</a:t>
            </a:r>
          </a:p>
        </p:txBody>
      </p:sp>
    </p:spTree>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94C1815D-DFDB-2CA4-EA3F-C9A18FF6749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3D42744-657C-6946-99BD-BDC85E07D434}" type="datetime1">
              <a:rPr lang="en-US" altLang="en-US" sz="1400" smtClean="0"/>
              <a:pPr>
                <a:spcBef>
                  <a:spcPct val="0"/>
                </a:spcBef>
                <a:buClrTx/>
                <a:buSzTx/>
                <a:buFontTx/>
                <a:buNone/>
              </a:pPr>
              <a:t>9/1/26</a:t>
            </a:fld>
            <a:endParaRPr lang="en-US" altLang="en-US" sz="1400"/>
          </a:p>
        </p:txBody>
      </p:sp>
      <p:sp>
        <p:nvSpPr>
          <p:cNvPr id="104450" name="Slide Number Placeholder 5">
            <a:extLst>
              <a:ext uri="{FF2B5EF4-FFF2-40B4-BE49-F238E27FC236}">
                <a16:creationId xmlns:a16="http://schemas.microsoft.com/office/drawing/2014/main" id="{55A5D3D5-C5C0-4A78-00C4-7E65797F2DA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803B352-E645-DC48-BF31-7832EDE89621}" type="slidenum">
              <a:rPr lang="en-US" altLang="en-US" sz="1400" smtClean="0"/>
              <a:pPr>
                <a:spcBef>
                  <a:spcPct val="0"/>
                </a:spcBef>
                <a:buClrTx/>
                <a:buSzTx/>
                <a:buFontTx/>
                <a:buNone/>
              </a:pPr>
              <a:t>86</a:t>
            </a:fld>
            <a:endParaRPr lang="en-US" altLang="en-US" sz="1400"/>
          </a:p>
        </p:txBody>
      </p:sp>
      <p:sp>
        <p:nvSpPr>
          <p:cNvPr id="104451" name="Rectangle 4">
            <a:extLst>
              <a:ext uri="{FF2B5EF4-FFF2-40B4-BE49-F238E27FC236}">
                <a16:creationId xmlns:a16="http://schemas.microsoft.com/office/drawing/2014/main" id="{B738586B-DC0E-E054-1E5D-F600F8D39A88}"/>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Structural Recursion</a:t>
            </a:r>
          </a:p>
        </p:txBody>
      </p:sp>
      <p:sp>
        <p:nvSpPr>
          <p:cNvPr id="104452" name="Rectangle 5">
            <a:extLst>
              <a:ext uri="{FF2B5EF4-FFF2-40B4-BE49-F238E27FC236}">
                <a16:creationId xmlns:a16="http://schemas.microsoft.com/office/drawing/2014/main" id="{BA046F14-3F7F-A9DB-2960-543327147B4F}"/>
              </a:ext>
            </a:extLst>
          </p:cNvPr>
          <p:cNvSpPr>
            <a:spLocks noGrp="1" noChangeArrowheads="1"/>
          </p:cNvSpPr>
          <p:nvPr>
            <p:ph type="body" idx="1"/>
          </p:nvPr>
        </p:nvSpPr>
        <p:spPr/>
        <p:txBody>
          <a:bodyPr/>
          <a:lstStyle/>
          <a:p>
            <a:pPr eaLnBrk="1" hangingPunct="1"/>
            <a:r>
              <a:rPr lang="en-US" altLang="en-US">
                <a:ea typeface="ＭＳ Ｐゴシック" panose="020B0600070205080204" pitchFamily="34" charset="-128"/>
              </a:rPr>
              <a:t>Functions on recursive datatypes (eg lists) tend to be recursive</a:t>
            </a:r>
          </a:p>
          <a:p>
            <a:pPr eaLnBrk="1" hangingPunct="1"/>
            <a:r>
              <a:rPr lang="en-US" altLang="en-US">
                <a:ea typeface="ＭＳ Ｐゴシック" panose="020B0600070205080204" pitchFamily="34" charset="-128"/>
              </a:rPr>
              <a:t>Recursion over recursive datatypes generally by structural recursion</a:t>
            </a:r>
          </a:p>
          <a:p>
            <a:pPr lvl="1" eaLnBrk="1" hangingPunct="1"/>
            <a:r>
              <a:rPr lang="en-US" altLang="en-US">
                <a:ea typeface="ＭＳ Ｐゴシック" panose="020B0600070205080204" pitchFamily="34" charset="-128"/>
              </a:rPr>
              <a:t>Recursive calls made to components of structure of the same recursive type</a:t>
            </a:r>
          </a:p>
          <a:p>
            <a:pPr lvl="1" eaLnBrk="1" hangingPunct="1"/>
            <a:r>
              <a:rPr lang="en-US" altLang="en-US">
                <a:ea typeface="ＭＳ Ｐゴシック" panose="020B0600070205080204" pitchFamily="34" charset="-128"/>
              </a:rPr>
              <a:t>Base cases of recursive types stop the recursion of the function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a:extLst>
              <a:ext uri="{FF2B5EF4-FFF2-40B4-BE49-F238E27FC236}">
                <a16:creationId xmlns:a16="http://schemas.microsoft.com/office/drawing/2014/main" id="{7EACC5E9-440D-3C17-1987-5C7F44CBEC83}"/>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(1 of 7)</a:t>
            </a:r>
          </a:p>
        </p:txBody>
      </p:sp>
      <p:sp>
        <p:nvSpPr>
          <p:cNvPr id="3" name="Content Placeholder 2">
            <a:extLst>
              <a:ext uri="{FF2B5EF4-FFF2-40B4-BE49-F238E27FC236}">
                <a16:creationId xmlns:a16="http://schemas.microsoft.com/office/drawing/2014/main" id="{996D14F4-63E0-75A7-DA08-5A8E5D826A66}"/>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How to start?</a:t>
            </a:r>
          </a:p>
          <a:p>
            <a:pPr marL="0" indent="0">
              <a:buFont typeface="Wingdings" charset="0"/>
              <a:buNone/>
              <a:defRPr/>
            </a:pPr>
            <a:r>
              <a:rPr lang="en-US" dirty="0">
                <a:solidFill>
                  <a:srgbClr val="0000FF"/>
                </a:solidFill>
              </a:rPr>
              <a:t>let rec length list = </a:t>
            </a:r>
          </a:p>
        </p:txBody>
      </p:sp>
      <p:sp>
        <p:nvSpPr>
          <p:cNvPr id="105475" name="Date Placeholder 3">
            <a:extLst>
              <a:ext uri="{FF2B5EF4-FFF2-40B4-BE49-F238E27FC236}">
                <a16:creationId xmlns:a16="http://schemas.microsoft.com/office/drawing/2014/main" id="{533ED779-A5B9-6F39-B4B9-145CDDF4668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7489E1B7-B083-5641-A734-DA0DAADFD228}" type="datetime1">
              <a:rPr lang="en-US" altLang="en-US" sz="1400" smtClean="0"/>
              <a:pPr>
                <a:spcBef>
                  <a:spcPct val="0"/>
                </a:spcBef>
                <a:buClrTx/>
                <a:buSzTx/>
                <a:buFontTx/>
                <a:buNone/>
              </a:pPr>
              <a:t>9/1/26</a:t>
            </a:fld>
            <a:endParaRPr lang="en-US" altLang="en-US" sz="1400"/>
          </a:p>
        </p:txBody>
      </p:sp>
      <p:sp>
        <p:nvSpPr>
          <p:cNvPr id="105476" name="Slide Number Placeholder 4">
            <a:extLst>
              <a:ext uri="{FF2B5EF4-FFF2-40B4-BE49-F238E27FC236}">
                <a16:creationId xmlns:a16="http://schemas.microsoft.com/office/drawing/2014/main" id="{80F8812D-D07B-1E50-684D-AA1F863DE7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717623A-4F1B-814A-B34F-9951543D18A4}" type="slidenum">
              <a:rPr lang="en-US" altLang="en-US" sz="1400" smtClean="0"/>
              <a:pPr>
                <a:spcBef>
                  <a:spcPct val="0"/>
                </a:spcBef>
                <a:buClrTx/>
                <a:buSzTx/>
                <a:buFontTx/>
                <a:buNone/>
              </a:pPr>
              <a:t>87</a:t>
            </a:fld>
            <a:endParaRPr lang="en-US" altLang="en-US" sz="14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a:extLst>
              <a:ext uri="{FF2B5EF4-FFF2-40B4-BE49-F238E27FC236}">
                <a16:creationId xmlns:a16="http://schemas.microsoft.com/office/drawing/2014/main" id="{C44F78E1-F6B0-6CAE-94E1-FC7AE35CBAFD}"/>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(2 of 7)</a:t>
            </a:r>
          </a:p>
        </p:txBody>
      </p:sp>
      <p:sp>
        <p:nvSpPr>
          <p:cNvPr id="3" name="Content Placeholder 2">
            <a:extLst>
              <a:ext uri="{FF2B5EF4-FFF2-40B4-BE49-F238E27FC236}">
                <a16:creationId xmlns:a16="http://schemas.microsoft.com/office/drawing/2014/main" id="{276F39D4-943C-1FE7-87D2-0199C1776569}"/>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How to start?</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a:t>
            </a:r>
          </a:p>
          <a:p>
            <a:pPr marL="0" indent="0">
              <a:buFont typeface="Wingdings" charset="0"/>
              <a:buNone/>
              <a:defRPr/>
            </a:pPr>
            <a:r>
              <a:rPr lang="en-US" dirty="0">
                <a:solidFill>
                  <a:srgbClr val="0000FF"/>
                </a:solidFill>
              </a:rPr>
              <a:t> </a:t>
            </a:r>
          </a:p>
        </p:txBody>
      </p:sp>
      <p:sp>
        <p:nvSpPr>
          <p:cNvPr id="106499" name="Date Placeholder 3">
            <a:extLst>
              <a:ext uri="{FF2B5EF4-FFF2-40B4-BE49-F238E27FC236}">
                <a16:creationId xmlns:a16="http://schemas.microsoft.com/office/drawing/2014/main" id="{D576CAA1-FFBA-C575-7C49-32883EF010B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A92AC2F-3E76-9246-AA8E-BEE438F1E575}" type="datetime1">
              <a:rPr lang="en-US" altLang="en-US" sz="1400" smtClean="0"/>
              <a:pPr>
                <a:spcBef>
                  <a:spcPct val="0"/>
                </a:spcBef>
                <a:buClrTx/>
                <a:buSzTx/>
                <a:buFontTx/>
                <a:buNone/>
              </a:pPr>
              <a:t>9/1/26</a:t>
            </a:fld>
            <a:endParaRPr lang="en-US" altLang="en-US" sz="1400"/>
          </a:p>
        </p:txBody>
      </p:sp>
      <p:sp>
        <p:nvSpPr>
          <p:cNvPr id="106500" name="Slide Number Placeholder 4">
            <a:extLst>
              <a:ext uri="{FF2B5EF4-FFF2-40B4-BE49-F238E27FC236}">
                <a16:creationId xmlns:a16="http://schemas.microsoft.com/office/drawing/2014/main" id="{C6B458F4-D487-39C5-013B-1949C83D55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6072B73-CB33-094D-AE08-FB68498067A1}" type="slidenum">
              <a:rPr lang="en-US" altLang="en-US" sz="1400" smtClean="0"/>
              <a:pPr>
                <a:spcBef>
                  <a:spcPct val="0"/>
                </a:spcBef>
                <a:buClrTx/>
                <a:buSzTx/>
                <a:buFontTx/>
                <a:buNone/>
              </a:pPr>
              <a:t>88</a:t>
            </a:fld>
            <a:endParaRPr lang="en-US" altLang="en-US" sz="14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C6E80928-0585-FD19-2718-6094B81E9ABA}"/>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(3 of 7)</a:t>
            </a:r>
          </a:p>
        </p:txBody>
      </p:sp>
      <p:sp>
        <p:nvSpPr>
          <p:cNvPr id="3" name="Content Placeholder 2">
            <a:extLst>
              <a:ext uri="{FF2B5EF4-FFF2-40B4-BE49-F238E27FC236}">
                <a16:creationId xmlns:a16="http://schemas.microsoft.com/office/drawing/2014/main" id="{DFF1FDF9-42B0-D840-3E64-67B8360678B6}"/>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What patterns should we match against?</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a:t>
            </a:r>
          </a:p>
        </p:txBody>
      </p:sp>
      <p:sp>
        <p:nvSpPr>
          <p:cNvPr id="107523" name="Date Placeholder 3">
            <a:extLst>
              <a:ext uri="{FF2B5EF4-FFF2-40B4-BE49-F238E27FC236}">
                <a16:creationId xmlns:a16="http://schemas.microsoft.com/office/drawing/2014/main" id="{4AAE6B2A-4F8A-ED06-422B-1CC1C13A8773}"/>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9D4EE837-A2E6-CB47-B57F-E21A7ACD5DB9}" type="datetime1">
              <a:rPr lang="en-US" altLang="en-US" sz="1400" smtClean="0"/>
              <a:pPr>
                <a:spcBef>
                  <a:spcPct val="0"/>
                </a:spcBef>
                <a:buClrTx/>
                <a:buSzTx/>
                <a:buFontTx/>
                <a:buNone/>
              </a:pPr>
              <a:t>9/1/26</a:t>
            </a:fld>
            <a:endParaRPr lang="en-US" altLang="en-US" sz="1400"/>
          </a:p>
        </p:txBody>
      </p:sp>
      <p:sp>
        <p:nvSpPr>
          <p:cNvPr id="107524" name="Slide Number Placeholder 4">
            <a:extLst>
              <a:ext uri="{FF2B5EF4-FFF2-40B4-BE49-F238E27FC236}">
                <a16:creationId xmlns:a16="http://schemas.microsoft.com/office/drawing/2014/main" id="{5B227A35-CFB9-80E6-3FDD-523324E2BF0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BDB78448-5242-F043-8A2B-391C879A6F63}" type="slidenum">
              <a:rPr lang="en-US" altLang="en-US" sz="1400" smtClean="0"/>
              <a:pPr>
                <a:spcBef>
                  <a:spcPct val="0"/>
                </a:spcBef>
                <a:buClrTx/>
                <a:buSzTx/>
                <a:buFontTx/>
                <a:buNone/>
              </a:pPr>
              <a:t>89</a:t>
            </a:fld>
            <a:endParaRPr lang="en-US" altLang="en-US"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148D4147-5664-6483-7E67-219918487FA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6C19901-5DEA-BB40-8109-CC42C8BBD37B}" type="datetime1">
              <a:rPr lang="en-US" altLang="en-US" sz="1400" smtClean="0"/>
              <a:pPr>
                <a:spcBef>
                  <a:spcPct val="0"/>
                </a:spcBef>
                <a:buClrTx/>
                <a:buSzTx/>
                <a:buFontTx/>
                <a:buNone/>
              </a:pPr>
              <a:t>9/1/26</a:t>
            </a:fld>
            <a:endParaRPr lang="en-US" altLang="en-US" sz="1400"/>
          </a:p>
        </p:txBody>
      </p:sp>
      <p:sp>
        <p:nvSpPr>
          <p:cNvPr id="20482" name="Slide Number Placeholder 5">
            <a:extLst>
              <a:ext uri="{FF2B5EF4-FFF2-40B4-BE49-F238E27FC236}">
                <a16:creationId xmlns:a16="http://schemas.microsoft.com/office/drawing/2014/main" id="{3214FEB2-ED3E-0185-60FC-A4FB8AB8512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826D8D2F-5AE5-C248-B275-21B45813C961}" type="slidenum">
              <a:rPr lang="en-US" altLang="en-US" sz="1400" smtClean="0"/>
              <a:pPr>
                <a:spcBef>
                  <a:spcPct val="0"/>
                </a:spcBef>
                <a:buClrTx/>
                <a:buSzTx/>
                <a:buFontTx/>
                <a:buNone/>
              </a:pPr>
              <a:t>9</a:t>
            </a:fld>
            <a:endParaRPr lang="en-US" altLang="en-US" sz="1400"/>
          </a:p>
        </p:txBody>
      </p:sp>
      <p:sp>
        <p:nvSpPr>
          <p:cNvPr id="20483" name="Rectangle 4">
            <a:extLst>
              <a:ext uri="{FF2B5EF4-FFF2-40B4-BE49-F238E27FC236}">
                <a16:creationId xmlns:a16="http://schemas.microsoft.com/office/drawing/2014/main" id="{C4D73FC9-2BBB-5DE0-4645-2406DAFF735F}"/>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Functions as arguments</a:t>
            </a:r>
          </a:p>
        </p:txBody>
      </p:sp>
      <p:sp>
        <p:nvSpPr>
          <p:cNvPr id="20484" name="Rectangle 5">
            <a:extLst>
              <a:ext uri="{FF2B5EF4-FFF2-40B4-BE49-F238E27FC236}">
                <a16:creationId xmlns:a16="http://schemas.microsoft.com/office/drawing/2014/main" id="{03D61B14-9163-F75B-9E44-A660C022BFF2}"/>
              </a:ext>
            </a:extLst>
          </p:cNvPr>
          <p:cNvSpPr>
            <a:spLocks noGrp="1" noChangeArrowheads="1"/>
          </p:cNvSpPr>
          <p:nvPr>
            <p:ph type="body" idx="1"/>
          </p:nvPr>
        </p:nvSpPr>
        <p:spPr/>
        <p:txBody>
          <a:bodyPr/>
          <a:lstStyle/>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thrice f x = f (f (f x));;</a:t>
            </a:r>
          </a:p>
          <a:p>
            <a:pPr eaLnBrk="1" hangingPunct="1">
              <a:buFont typeface="Wingdings" pitchFamily="2" charset="2"/>
              <a:buNone/>
            </a:pPr>
            <a:r>
              <a:rPr lang="en-US" altLang="en-US">
                <a:ea typeface="ＭＳ Ｐゴシック" panose="020B0600070205080204" pitchFamily="34" charset="-128"/>
              </a:rPr>
              <a:t>val thrice : ('a -&gt; 'a) -&gt; ('a -&gt; ‘a) = &lt;fun&gt;</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let g = thrice plus_two;;</a:t>
            </a:r>
          </a:p>
          <a:p>
            <a:pPr eaLnBrk="1" hangingPunct="1">
              <a:buFont typeface="Wingdings" pitchFamily="2" charset="2"/>
              <a:buNone/>
            </a:pPr>
            <a:r>
              <a:rPr lang="en-US" altLang="en-US">
                <a:ea typeface="ＭＳ Ｐゴシック" panose="020B0600070205080204" pitchFamily="34" charset="-128"/>
              </a:rPr>
              <a:t>val g : int -&gt; int = &lt;fun&gt;</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g 4;;</a:t>
            </a:r>
          </a:p>
          <a:p>
            <a:pPr eaLnBrk="1" hangingPunct="1">
              <a:buFont typeface="Wingdings" pitchFamily="2" charset="2"/>
              <a:buNone/>
            </a:pPr>
            <a:r>
              <a:rPr lang="en-US" altLang="en-US">
                <a:ea typeface="ＭＳ Ｐゴシック" panose="020B0600070205080204" pitchFamily="34" charset="-128"/>
              </a:rPr>
              <a:t>- : int = 10</a:t>
            </a:r>
          </a:p>
          <a:p>
            <a:pPr eaLnBrk="1" hangingPunct="1">
              <a:buFont typeface="Wingdings" pitchFamily="2" charset="2"/>
              <a:buNone/>
            </a:pPr>
            <a:r>
              <a:rPr lang="en-US" altLang="en-US">
                <a:ea typeface="ＭＳ Ｐゴシック" panose="020B0600070205080204" pitchFamily="34" charset="-128"/>
              </a:rPr>
              <a:t># </a:t>
            </a:r>
            <a:r>
              <a:rPr lang="en-US" altLang="en-US">
                <a:solidFill>
                  <a:srgbClr val="0000FF"/>
                </a:solidFill>
                <a:ea typeface="ＭＳ Ｐゴシック" panose="020B0600070205080204" pitchFamily="34" charset="-128"/>
              </a:rPr>
              <a:t>thrice (fun s -&gt; "Hi! " ^ s) "Good-bye!";;</a:t>
            </a:r>
          </a:p>
          <a:p>
            <a:pPr eaLnBrk="1" hangingPunct="1">
              <a:buFont typeface="Wingdings" pitchFamily="2" charset="2"/>
              <a:buNone/>
            </a:pPr>
            <a:r>
              <a:rPr lang="en-US" altLang="en-US">
                <a:ea typeface="ＭＳ Ｐゴシック" panose="020B0600070205080204" pitchFamily="34" charset="-128"/>
              </a:rPr>
              <a:t>- : string = "Hi! Hi! Hi! Good-bye!"</a:t>
            </a:r>
          </a:p>
        </p:txBody>
      </p:sp>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FCB525C6-4F64-EB9A-E3F1-7C69202FEDAD}"/>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(4 of 7)</a:t>
            </a:r>
          </a:p>
        </p:txBody>
      </p:sp>
      <p:sp>
        <p:nvSpPr>
          <p:cNvPr id="3" name="Content Placeholder 2">
            <a:extLst>
              <a:ext uri="{FF2B5EF4-FFF2-40B4-BE49-F238E27FC236}">
                <a16:creationId xmlns:a16="http://schemas.microsoft.com/office/drawing/2014/main" id="{6F7A8214-0024-8D5C-7005-7ED1C1FCB2B3}"/>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What patterns should we match against?</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 [] -&gt;</a:t>
            </a:r>
          </a:p>
          <a:p>
            <a:pPr marL="0" indent="0">
              <a:buFont typeface="Wingdings" charset="0"/>
              <a:buNone/>
              <a:defRPr/>
            </a:pPr>
            <a:r>
              <a:rPr lang="en-US" dirty="0">
                <a:solidFill>
                  <a:srgbClr val="0000FF"/>
                </a:solidFill>
              </a:rPr>
              <a:t>     | (a :: </a:t>
            </a:r>
            <a:r>
              <a:rPr lang="en-US" dirty="0" err="1">
                <a:solidFill>
                  <a:srgbClr val="0000FF"/>
                </a:solidFill>
              </a:rPr>
              <a:t>bs</a:t>
            </a:r>
            <a:r>
              <a:rPr lang="en-US" dirty="0">
                <a:solidFill>
                  <a:srgbClr val="0000FF"/>
                </a:solidFill>
              </a:rPr>
              <a:t>) -&gt; </a:t>
            </a:r>
          </a:p>
        </p:txBody>
      </p:sp>
      <p:sp>
        <p:nvSpPr>
          <p:cNvPr id="108547" name="Date Placeholder 3">
            <a:extLst>
              <a:ext uri="{FF2B5EF4-FFF2-40B4-BE49-F238E27FC236}">
                <a16:creationId xmlns:a16="http://schemas.microsoft.com/office/drawing/2014/main" id="{62374147-92B1-9811-9F86-4A0BA9B45FB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38FA272-BA19-9446-9F67-C2CA4AFC77B9}" type="datetime1">
              <a:rPr lang="en-US" altLang="en-US" sz="1400" smtClean="0"/>
              <a:pPr>
                <a:spcBef>
                  <a:spcPct val="0"/>
                </a:spcBef>
                <a:buClrTx/>
                <a:buSzTx/>
                <a:buFontTx/>
                <a:buNone/>
              </a:pPr>
              <a:t>9/1/26</a:t>
            </a:fld>
            <a:endParaRPr lang="en-US" altLang="en-US" sz="1400"/>
          </a:p>
        </p:txBody>
      </p:sp>
      <p:sp>
        <p:nvSpPr>
          <p:cNvPr id="108548" name="Slide Number Placeholder 4">
            <a:extLst>
              <a:ext uri="{FF2B5EF4-FFF2-40B4-BE49-F238E27FC236}">
                <a16:creationId xmlns:a16="http://schemas.microsoft.com/office/drawing/2014/main" id="{47A97F5B-783A-BC89-DF37-E2F2FF491D6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D6A03F3-CB0D-7340-83AE-D3BC59BBDA43}" type="slidenum">
              <a:rPr lang="en-US" altLang="en-US" sz="1400" smtClean="0"/>
              <a:pPr>
                <a:spcBef>
                  <a:spcPct val="0"/>
                </a:spcBef>
                <a:buClrTx/>
                <a:buSzTx/>
                <a:buFontTx/>
                <a:buNone/>
              </a:pPr>
              <a:t>90</a:t>
            </a:fld>
            <a:endParaRPr lang="en-US" altLang="en-US" sz="14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DD9F3C1C-6609-1897-A06D-77743588B705}"/>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(5 of 7)</a:t>
            </a:r>
          </a:p>
        </p:txBody>
      </p:sp>
      <p:sp>
        <p:nvSpPr>
          <p:cNvPr id="3" name="Content Placeholder 2">
            <a:extLst>
              <a:ext uri="{FF2B5EF4-FFF2-40B4-BE49-F238E27FC236}">
                <a16:creationId xmlns:a16="http://schemas.microsoft.com/office/drawing/2014/main" id="{2DDED1ED-7EE5-B686-8053-8730E0FCB35B}"/>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What result do we give when </a:t>
            </a:r>
            <a:r>
              <a:rPr lang="en-US" dirty="0">
                <a:solidFill>
                  <a:srgbClr val="0000FF"/>
                </a:solidFill>
              </a:rPr>
              <a:t>list</a:t>
            </a:r>
            <a:r>
              <a:rPr lang="en-US" dirty="0"/>
              <a:t> is empty?</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 [] -&gt; 0</a:t>
            </a:r>
          </a:p>
          <a:p>
            <a:pPr marL="0" indent="0">
              <a:buFont typeface="Wingdings" charset="0"/>
              <a:buNone/>
              <a:defRPr/>
            </a:pPr>
            <a:r>
              <a:rPr lang="en-US" dirty="0">
                <a:solidFill>
                  <a:srgbClr val="0000FF"/>
                </a:solidFill>
              </a:rPr>
              <a:t>     | (a :: </a:t>
            </a:r>
            <a:r>
              <a:rPr lang="en-US" dirty="0" err="1">
                <a:solidFill>
                  <a:srgbClr val="0000FF"/>
                </a:solidFill>
              </a:rPr>
              <a:t>bs</a:t>
            </a:r>
            <a:r>
              <a:rPr lang="en-US" dirty="0">
                <a:solidFill>
                  <a:srgbClr val="0000FF"/>
                </a:solidFill>
              </a:rPr>
              <a:t>) -&gt; </a:t>
            </a:r>
          </a:p>
        </p:txBody>
      </p:sp>
      <p:sp>
        <p:nvSpPr>
          <p:cNvPr id="109571" name="Date Placeholder 3">
            <a:extLst>
              <a:ext uri="{FF2B5EF4-FFF2-40B4-BE49-F238E27FC236}">
                <a16:creationId xmlns:a16="http://schemas.microsoft.com/office/drawing/2014/main" id="{652AE526-8018-19B7-EF49-91357609282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7FDFA70-51E1-004A-9495-1E26896C506D}" type="datetime1">
              <a:rPr lang="en-US" altLang="en-US" sz="1400" smtClean="0"/>
              <a:pPr>
                <a:spcBef>
                  <a:spcPct val="0"/>
                </a:spcBef>
                <a:buClrTx/>
                <a:buSzTx/>
                <a:buFontTx/>
                <a:buNone/>
              </a:pPr>
              <a:t>9/1/26</a:t>
            </a:fld>
            <a:endParaRPr lang="en-US" altLang="en-US" sz="1400"/>
          </a:p>
        </p:txBody>
      </p:sp>
      <p:sp>
        <p:nvSpPr>
          <p:cNvPr id="109572" name="Slide Number Placeholder 4">
            <a:extLst>
              <a:ext uri="{FF2B5EF4-FFF2-40B4-BE49-F238E27FC236}">
                <a16:creationId xmlns:a16="http://schemas.microsoft.com/office/drawing/2014/main" id="{7601D374-E8D6-B5C5-E538-932DBE0756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6C85F10-8BB8-E948-82B3-6E459FCC5785}" type="slidenum">
              <a:rPr lang="en-US" altLang="en-US" sz="1400" smtClean="0"/>
              <a:pPr>
                <a:spcBef>
                  <a:spcPct val="0"/>
                </a:spcBef>
                <a:buClrTx/>
                <a:buSzTx/>
                <a:buFontTx/>
                <a:buNone/>
              </a:pPr>
              <a:t>91</a:t>
            </a:fld>
            <a:endParaRPr lang="en-US" altLang="en-US" sz="14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B1C7457C-42B0-891E-387D-75D2A85342F5}"/>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(6 of 7)</a:t>
            </a:r>
          </a:p>
        </p:txBody>
      </p:sp>
      <p:sp>
        <p:nvSpPr>
          <p:cNvPr id="3" name="Content Placeholder 2">
            <a:extLst>
              <a:ext uri="{FF2B5EF4-FFF2-40B4-BE49-F238E27FC236}">
                <a16:creationId xmlns:a16="http://schemas.microsoft.com/office/drawing/2014/main" id="{38B098F4-9E11-7A08-8D96-AC3C8DDBD2DA}"/>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What result do we give when </a:t>
            </a:r>
            <a:r>
              <a:rPr lang="en-US" dirty="0">
                <a:solidFill>
                  <a:srgbClr val="0000FF"/>
                </a:solidFill>
              </a:rPr>
              <a:t>list</a:t>
            </a:r>
            <a:r>
              <a:rPr lang="en-US" dirty="0"/>
              <a:t> is not empty?</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 [] -&gt; 0</a:t>
            </a:r>
          </a:p>
          <a:p>
            <a:pPr marL="0" indent="0">
              <a:buFont typeface="Wingdings" charset="0"/>
              <a:buNone/>
              <a:defRPr/>
            </a:pPr>
            <a:r>
              <a:rPr lang="en-US" dirty="0">
                <a:solidFill>
                  <a:srgbClr val="0000FF"/>
                </a:solidFill>
              </a:rPr>
              <a:t>     | (a :: </a:t>
            </a:r>
            <a:r>
              <a:rPr lang="en-US" dirty="0" err="1">
                <a:solidFill>
                  <a:srgbClr val="0000FF"/>
                </a:solidFill>
              </a:rPr>
              <a:t>bs</a:t>
            </a:r>
            <a:r>
              <a:rPr lang="en-US" dirty="0">
                <a:solidFill>
                  <a:srgbClr val="0000FF"/>
                </a:solidFill>
              </a:rPr>
              <a:t>) -&gt; </a:t>
            </a:r>
          </a:p>
        </p:txBody>
      </p:sp>
      <p:sp>
        <p:nvSpPr>
          <p:cNvPr id="110595" name="Date Placeholder 3">
            <a:extLst>
              <a:ext uri="{FF2B5EF4-FFF2-40B4-BE49-F238E27FC236}">
                <a16:creationId xmlns:a16="http://schemas.microsoft.com/office/drawing/2014/main" id="{A854E010-5F57-28A6-ABC6-7663007909B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E36AE90-9631-F045-B5A6-F8CD0D6E62B9}" type="datetime1">
              <a:rPr lang="en-US" altLang="en-US" sz="1400" smtClean="0"/>
              <a:pPr>
                <a:spcBef>
                  <a:spcPct val="0"/>
                </a:spcBef>
                <a:buClrTx/>
                <a:buSzTx/>
                <a:buFontTx/>
                <a:buNone/>
              </a:pPr>
              <a:t>9/1/26</a:t>
            </a:fld>
            <a:endParaRPr lang="en-US" altLang="en-US" sz="1400"/>
          </a:p>
        </p:txBody>
      </p:sp>
      <p:sp>
        <p:nvSpPr>
          <p:cNvPr id="110596" name="Slide Number Placeholder 4">
            <a:extLst>
              <a:ext uri="{FF2B5EF4-FFF2-40B4-BE49-F238E27FC236}">
                <a16:creationId xmlns:a16="http://schemas.microsoft.com/office/drawing/2014/main" id="{70E5E0C7-294A-6F12-5960-12D198C303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6AEB417-AFB8-7445-A3C7-18E80CD4CE16}" type="slidenum">
              <a:rPr lang="en-US" altLang="en-US" sz="1400" smtClean="0"/>
              <a:pPr>
                <a:spcBef>
                  <a:spcPct val="0"/>
                </a:spcBef>
                <a:buClrTx/>
                <a:buSzTx/>
                <a:buFontTx/>
                <a:buNone/>
              </a:pPr>
              <a:t>92</a:t>
            </a:fld>
            <a:endParaRPr lang="en-US" altLang="en-US" sz="140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A65201B0-BE8B-3EDD-EAD9-ED08221C5691}"/>
              </a:ext>
            </a:extLst>
          </p:cNvPr>
          <p:cNvSpPr>
            <a:spLocks noGrp="1" noChangeArrowheads="1"/>
          </p:cNvSpPr>
          <p:nvPr>
            <p:ph type="title"/>
          </p:nvPr>
        </p:nvSpPr>
        <p:spPr/>
        <p:txBody>
          <a:bodyPr/>
          <a:lstStyle/>
          <a:p>
            <a:r>
              <a:rPr lang="en-US" altLang="en-US" dirty="0">
                <a:ea typeface="ＭＳ Ｐゴシック" panose="020B0600070205080204" pitchFamily="34" charset="-128"/>
              </a:rPr>
              <a:t>Question: Length of list (7 of 7)</a:t>
            </a:r>
          </a:p>
        </p:txBody>
      </p:sp>
      <p:sp>
        <p:nvSpPr>
          <p:cNvPr id="3" name="Content Placeholder 2">
            <a:extLst>
              <a:ext uri="{FF2B5EF4-FFF2-40B4-BE49-F238E27FC236}">
                <a16:creationId xmlns:a16="http://schemas.microsoft.com/office/drawing/2014/main" id="{FB76692D-39CC-E234-E9E6-73856531BD78}"/>
              </a:ext>
            </a:extLst>
          </p:cNvPr>
          <p:cNvSpPr>
            <a:spLocks noGrp="1"/>
          </p:cNvSpPr>
          <p:nvPr>
            <p:ph idx="1"/>
          </p:nvPr>
        </p:nvSpPr>
        <p:spPr/>
        <p:txBody>
          <a:bodyPr/>
          <a:lstStyle/>
          <a:p>
            <a:pPr>
              <a:buFont typeface="Wingdings" charset="0"/>
              <a:buChar char="n"/>
              <a:defRPr/>
            </a:pPr>
            <a:r>
              <a:rPr lang="en-US" dirty="0"/>
              <a:t>Problem: write code for the length of the list</a:t>
            </a:r>
          </a:p>
          <a:p>
            <a:pPr lvl="1">
              <a:buFont typeface="Wingdings" charset="0"/>
              <a:buChar char="n"/>
              <a:defRPr/>
            </a:pPr>
            <a:r>
              <a:rPr lang="en-US" dirty="0"/>
              <a:t>What result do we give when </a:t>
            </a:r>
            <a:r>
              <a:rPr lang="en-US" dirty="0">
                <a:solidFill>
                  <a:srgbClr val="0000FF"/>
                </a:solidFill>
              </a:rPr>
              <a:t>list</a:t>
            </a:r>
            <a:r>
              <a:rPr lang="en-US" dirty="0"/>
              <a:t> is not empty?</a:t>
            </a:r>
          </a:p>
          <a:p>
            <a:pPr marL="0" indent="0">
              <a:buFont typeface="Wingdings" charset="0"/>
              <a:buNone/>
              <a:defRPr/>
            </a:pPr>
            <a:r>
              <a:rPr lang="en-US" dirty="0">
                <a:solidFill>
                  <a:srgbClr val="0000FF"/>
                </a:solidFill>
              </a:rPr>
              <a:t>let rec length list =</a:t>
            </a:r>
          </a:p>
          <a:p>
            <a:pPr marL="0" indent="0">
              <a:buFont typeface="Wingdings" charset="0"/>
              <a:buNone/>
              <a:defRPr/>
            </a:pPr>
            <a:r>
              <a:rPr lang="en-US" dirty="0">
                <a:solidFill>
                  <a:srgbClr val="0000FF"/>
                </a:solidFill>
              </a:rPr>
              <a:t>    match list with [] -&gt; 0</a:t>
            </a:r>
          </a:p>
          <a:p>
            <a:pPr marL="0" indent="0">
              <a:buFont typeface="Wingdings" charset="0"/>
              <a:buNone/>
              <a:defRPr/>
            </a:pPr>
            <a:r>
              <a:rPr lang="en-US" dirty="0">
                <a:solidFill>
                  <a:srgbClr val="0000FF"/>
                </a:solidFill>
              </a:rPr>
              <a:t>     | (a :: </a:t>
            </a:r>
            <a:r>
              <a:rPr lang="en-US" dirty="0" err="1">
                <a:solidFill>
                  <a:srgbClr val="0000FF"/>
                </a:solidFill>
              </a:rPr>
              <a:t>bs</a:t>
            </a:r>
            <a:r>
              <a:rPr lang="en-US" dirty="0">
                <a:solidFill>
                  <a:srgbClr val="0000FF"/>
                </a:solidFill>
              </a:rPr>
              <a:t>) -&gt; 1 + length </a:t>
            </a:r>
            <a:r>
              <a:rPr lang="en-US" dirty="0" err="1">
                <a:solidFill>
                  <a:srgbClr val="0000FF"/>
                </a:solidFill>
              </a:rPr>
              <a:t>bs</a:t>
            </a:r>
            <a:endParaRPr lang="en-US" dirty="0">
              <a:solidFill>
                <a:srgbClr val="0000FF"/>
              </a:solidFill>
            </a:endParaRPr>
          </a:p>
        </p:txBody>
      </p:sp>
      <p:sp>
        <p:nvSpPr>
          <p:cNvPr id="111619" name="Date Placeholder 3">
            <a:extLst>
              <a:ext uri="{FF2B5EF4-FFF2-40B4-BE49-F238E27FC236}">
                <a16:creationId xmlns:a16="http://schemas.microsoft.com/office/drawing/2014/main" id="{0E562642-2E0D-583D-FC70-FC59D2EDF5A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4792F9D3-E00A-3E44-B612-B9D385B64705}" type="datetime1">
              <a:rPr lang="en-US" altLang="en-US" sz="1400" smtClean="0"/>
              <a:pPr>
                <a:spcBef>
                  <a:spcPct val="0"/>
                </a:spcBef>
                <a:buClrTx/>
                <a:buSzTx/>
                <a:buFontTx/>
                <a:buNone/>
              </a:pPr>
              <a:t>9/1/26</a:t>
            </a:fld>
            <a:endParaRPr lang="en-US" altLang="en-US" sz="1400"/>
          </a:p>
        </p:txBody>
      </p:sp>
      <p:sp>
        <p:nvSpPr>
          <p:cNvPr id="111620" name="Slide Number Placeholder 4">
            <a:extLst>
              <a:ext uri="{FF2B5EF4-FFF2-40B4-BE49-F238E27FC236}">
                <a16:creationId xmlns:a16="http://schemas.microsoft.com/office/drawing/2014/main" id="{6DA4CA23-7E8F-2049-2492-A1DAF19DBC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D2211662-E792-3A47-9133-DC17391B96C5}" type="slidenum">
              <a:rPr lang="en-US" altLang="en-US" sz="1400" smtClean="0"/>
              <a:pPr>
                <a:spcBef>
                  <a:spcPct val="0"/>
                </a:spcBef>
                <a:buClrTx/>
                <a:buSzTx/>
                <a:buFontTx/>
                <a:buNone/>
              </a:pPr>
              <a:t>93</a:t>
            </a:fld>
            <a:endParaRPr lang="en-US" altLang="en-US" sz="14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Date Placeholder 3">
            <a:extLst>
              <a:ext uri="{FF2B5EF4-FFF2-40B4-BE49-F238E27FC236}">
                <a16:creationId xmlns:a16="http://schemas.microsoft.com/office/drawing/2014/main" id="{DE5FA0F0-1937-2975-86EA-D2435A48EE2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39B5EEC0-EAED-BB41-A625-CF18B4B33DD1}" type="datetime1">
              <a:rPr lang="en-US" altLang="en-US" sz="1400" smtClean="0"/>
              <a:pPr>
                <a:spcBef>
                  <a:spcPct val="0"/>
                </a:spcBef>
                <a:buClrTx/>
                <a:buSzTx/>
                <a:buFontTx/>
                <a:buNone/>
              </a:pPr>
              <a:t>9/1/26</a:t>
            </a:fld>
            <a:endParaRPr lang="en-US" altLang="en-US" sz="1400"/>
          </a:p>
        </p:txBody>
      </p:sp>
      <p:sp>
        <p:nvSpPr>
          <p:cNvPr id="112642" name="Slide Number Placeholder 5">
            <a:extLst>
              <a:ext uri="{FF2B5EF4-FFF2-40B4-BE49-F238E27FC236}">
                <a16:creationId xmlns:a16="http://schemas.microsoft.com/office/drawing/2014/main" id="{2D799835-49C0-2785-9368-0D61E31CAE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0D597C2-DD9A-BD48-B332-91F086F816ED}" type="slidenum">
              <a:rPr lang="en-US" altLang="en-US" sz="1400" smtClean="0"/>
              <a:pPr>
                <a:spcBef>
                  <a:spcPct val="0"/>
                </a:spcBef>
                <a:buClrTx/>
                <a:buSzTx/>
                <a:buFontTx/>
                <a:buNone/>
              </a:pPr>
              <a:t>94</a:t>
            </a:fld>
            <a:endParaRPr lang="en-US" altLang="en-US" sz="1400"/>
          </a:p>
        </p:txBody>
      </p:sp>
      <p:sp>
        <p:nvSpPr>
          <p:cNvPr id="112643" name="Rectangle 4" descr="A red box around the general description of structural recursion on lists.">
            <a:extLst>
              <a:ext uri="{FF2B5EF4-FFF2-40B4-BE49-F238E27FC236}">
                <a16:creationId xmlns:a16="http://schemas.microsoft.com/office/drawing/2014/main" id="{FDD86550-90AA-728B-7777-A81890726473}"/>
              </a:ext>
            </a:extLst>
          </p:cNvPr>
          <p:cNvSpPr>
            <a:spLocks noChangeArrowheads="1"/>
          </p:cNvSpPr>
          <p:nvPr/>
        </p:nvSpPr>
        <p:spPr bwMode="auto">
          <a:xfrm>
            <a:off x="381000" y="4800600"/>
            <a:ext cx="8153400" cy="11430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2644" name="Rectangle 5">
            <a:extLst>
              <a:ext uri="{FF2B5EF4-FFF2-40B4-BE49-F238E27FC236}">
                <a16:creationId xmlns:a16="http://schemas.microsoft.com/office/drawing/2014/main" id="{71714901-60F8-A2FA-8DC3-1437860D7605}"/>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Structural Recursion : List Example</a:t>
            </a:r>
          </a:p>
        </p:txBody>
      </p:sp>
      <p:sp>
        <p:nvSpPr>
          <p:cNvPr id="112645" name="Rectangle 6">
            <a:extLst>
              <a:ext uri="{FF2B5EF4-FFF2-40B4-BE49-F238E27FC236}">
                <a16:creationId xmlns:a16="http://schemas.microsoft.com/office/drawing/2014/main" id="{325FDA47-3467-DFAC-12B6-35F41E45FCFD}"/>
              </a:ext>
            </a:extLst>
          </p:cNvPr>
          <p:cNvSpPr>
            <a:spLocks noGrp="1" noChangeArrowheads="1"/>
          </p:cNvSpPr>
          <p:nvPr>
            <p:ph type="body" idx="1"/>
          </p:nvPr>
        </p:nvSpPr>
        <p:spPr>
          <a:xfrm>
            <a:off x="493713" y="1219200"/>
            <a:ext cx="8650287" cy="4913313"/>
          </a:xfrm>
        </p:spPr>
        <p:txBody>
          <a:bodyPr/>
          <a:lstStyle/>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let rec length list = match list</a:t>
            </a:r>
          </a:p>
          <a:p>
            <a:pPr eaLnBrk="1" hangingPunct="1">
              <a:buFont typeface="Wingdings" pitchFamily="2" charset="2"/>
              <a:buNone/>
            </a:pPr>
            <a:r>
              <a:rPr lang="en-US" altLang="en-US" dirty="0">
                <a:solidFill>
                  <a:srgbClr val="0000FF"/>
                </a:solidFill>
                <a:ea typeface="ＭＳ Ｐゴシック" panose="020B0600070205080204" pitchFamily="34" charset="-128"/>
              </a:rPr>
              <a:t>  with [ ] -&gt; 0   (* Nil case *)</a:t>
            </a:r>
          </a:p>
          <a:p>
            <a:pPr eaLnBrk="1" hangingPunct="1">
              <a:buFont typeface="Wingdings" pitchFamily="2" charset="2"/>
              <a:buNone/>
            </a:pPr>
            <a:r>
              <a:rPr lang="en-US" altLang="en-US" dirty="0">
                <a:solidFill>
                  <a:srgbClr val="0000FF"/>
                </a:solidFill>
                <a:ea typeface="ＭＳ Ｐゴシック" panose="020B0600070205080204" pitchFamily="34" charset="-128"/>
              </a:rPr>
              <a:t>  | a :: bs -&gt; 1 + length bs;;  (* Cons case *)</a:t>
            </a:r>
          </a:p>
          <a:p>
            <a:pPr eaLnBrk="1" hangingPunct="1">
              <a:buFont typeface="Wingdings" pitchFamily="2" charset="2"/>
              <a:buNone/>
            </a:pPr>
            <a:r>
              <a:rPr lang="en-US" altLang="en-US" dirty="0" err="1">
                <a:ea typeface="ＭＳ Ｐゴシック" panose="020B0600070205080204" pitchFamily="34" charset="-128"/>
              </a:rPr>
              <a:t>val</a:t>
            </a:r>
            <a:r>
              <a:rPr lang="en-US" altLang="en-US" dirty="0">
                <a:ea typeface="ＭＳ Ｐゴシック" panose="020B0600070205080204" pitchFamily="34" charset="-128"/>
              </a:rPr>
              <a:t> length : 'a list -&gt; int = &lt;fun&gt;</a:t>
            </a:r>
          </a:p>
          <a:p>
            <a:pPr eaLnBrk="1" hangingPunct="1">
              <a:buFont typeface="Wingdings" pitchFamily="2" charset="2"/>
              <a:buNone/>
            </a:pPr>
            <a:r>
              <a:rPr lang="en-US" altLang="en-US" dirty="0">
                <a:ea typeface="ＭＳ Ｐゴシック" panose="020B0600070205080204" pitchFamily="34" charset="-128"/>
              </a:rPr>
              <a:t># </a:t>
            </a:r>
            <a:r>
              <a:rPr lang="en-US" altLang="en-US" dirty="0">
                <a:solidFill>
                  <a:srgbClr val="0000FF"/>
                </a:solidFill>
                <a:ea typeface="ＭＳ Ｐゴシック" panose="020B0600070205080204" pitchFamily="34" charset="-128"/>
              </a:rPr>
              <a:t>length [5; 4; 3; 2];;</a:t>
            </a:r>
          </a:p>
          <a:p>
            <a:pPr eaLnBrk="1" hangingPunct="1">
              <a:buFont typeface="Wingdings" pitchFamily="2" charset="2"/>
              <a:buNone/>
            </a:pPr>
            <a:r>
              <a:rPr lang="en-US" altLang="en-US" dirty="0">
                <a:ea typeface="ＭＳ Ｐゴシック" panose="020B0600070205080204" pitchFamily="34" charset="-128"/>
              </a:rPr>
              <a:t>- : int = 4</a:t>
            </a:r>
          </a:p>
          <a:p>
            <a:pPr eaLnBrk="1" hangingPunct="1"/>
            <a:r>
              <a:rPr lang="en-US" altLang="en-US" dirty="0">
                <a:ea typeface="ＭＳ Ｐゴシック" panose="020B0600070205080204" pitchFamily="34" charset="-128"/>
              </a:rPr>
              <a:t>Nil case </a:t>
            </a:r>
            <a:r>
              <a:rPr lang="en-US" altLang="en-US" dirty="0">
                <a:solidFill>
                  <a:srgbClr val="1400FF"/>
                </a:solidFill>
                <a:ea typeface="ＭＳ Ｐゴシック" panose="020B0600070205080204" pitchFamily="34" charset="-128"/>
              </a:rPr>
              <a:t>[ ]</a:t>
            </a:r>
            <a:r>
              <a:rPr lang="en-US" altLang="en-US" dirty="0">
                <a:ea typeface="ＭＳ Ｐゴシック" panose="020B0600070205080204" pitchFamily="34" charset="-128"/>
              </a:rPr>
              <a:t>  is base case</a:t>
            </a:r>
          </a:p>
          <a:p>
            <a:pPr eaLnBrk="1" hangingPunct="1"/>
            <a:r>
              <a:rPr lang="en-US" altLang="en-US" dirty="0">
                <a:ea typeface="ＭＳ Ｐゴシック" panose="020B0600070205080204" pitchFamily="34" charset="-128"/>
              </a:rPr>
              <a:t>Cons case recurses on component list </a:t>
            </a:r>
            <a:r>
              <a:rPr lang="en-US" altLang="en-US" dirty="0">
                <a:solidFill>
                  <a:srgbClr val="1400FF"/>
                </a:solidFill>
                <a:ea typeface="ＭＳ Ｐゴシック" panose="020B0600070205080204" pitchFamily="34" charset="-128"/>
              </a:rPr>
              <a:t>bs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3BCD1769-8A80-051A-B596-7CC78E2D8C96}"/>
              </a:ext>
            </a:extLst>
          </p:cNvPr>
          <p:cNvSpPr>
            <a:spLocks noGrp="1" noChangeArrowheads="1"/>
          </p:cNvSpPr>
          <p:nvPr>
            <p:ph type="title"/>
          </p:nvPr>
        </p:nvSpPr>
        <p:spPr/>
        <p:txBody>
          <a:bodyPr/>
          <a:lstStyle/>
          <a:p>
            <a:r>
              <a:rPr lang="en-US" altLang="en-US" dirty="0">
                <a:ea typeface="ＭＳ Ｐゴシック" panose="020B0600070205080204" pitchFamily="34" charset="-128"/>
              </a:rPr>
              <a:t>Same Length (1 of 2)</a:t>
            </a:r>
          </a:p>
        </p:txBody>
      </p:sp>
      <p:sp>
        <p:nvSpPr>
          <p:cNvPr id="113666" name="Content Placeholder 2">
            <a:extLst>
              <a:ext uri="{FF2B5EF4-FFF2-40B4-BE49-F238E27FC236}">
                <a16:creationId xmlns:a16="http://schemas.microsoft.com/office/drawing/2014/main" id="{227433F5-E3F6-2216-C443-E41833A9E7DD}"/>
              </a:ext>
            </a:extLst>
          </p:cNvPr>
          <p:cNvSpPr>
            <a:spLocks noGrp="1" noChangeArrowheads="1"/>
          </p:cNvSpPr>
          <p:nvPr>
            <p:ph idx="1"/>
          </p:nvPr>
        </p:nvSpPr>
        <p:spPr/>
        <p:txBody>
          <a:bodyPr/>
          <a:lstStyle/>
          <a:p>
            <a:r>
              <a:rPr lang="en-US" altLang="en-US">
                <a:ea typeface="ＭＳ Ｐゴシック" panose="020B0600070205080204" pitchFamily="34" charset="-128"/>
              </a:rPr>
              <a:t>How can we efficiently answer if two lists have the same length?</a:t>
            </a:r>
          </a:p>
        </p:txBody>
      </p:sp>
      <p:sp>
        <p:nvSpPr>
          <p:cNvPr id="113667" name="Date Placeholder 3">
            <a:extLst>
              <a:ext uri="{FF2B5EF4-FFF2-40B4-BE49-F238E27FC236}">
                <a16:creationId xmlns:a16="http://schemas.microsoft.com/office/drawing/2014/main" id="{EECB881D-6D96-ADC5-1AD9-1FF5BB0AC1E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A2AD9EC-70C0-164D-AB18-C404B0783F48}" type="datetime1">
              <a:rPr lang="en-US" altLang="en-US" sz="1400" smtClean="0"/>
              <a:pPr>
                <a:spcBef>
                  <a:spcPct val="0"/>
                </a:spcBef>
                <a:buClrTx/>
                <a:buSzTx/>
                <a:buFontTx/>
                <a:buNone/>
              </a:pPr>
              <a:t>9/1/26</a:t>
            </a:fld>
            <a:endParaRPr lang="en-US" altLang="en-US" sz="1400"/>
          </a:p>
        </p:txBody>
      </p:sp>
      <p:sp>
        <p:nvSpPr>
          <p:cNvPr id="113668" name="Slide Number Placeholder 4">
            <a:extLst>
              <a:ext uri="{FF2B5EF4-FFF2-40B4-BE49-F238E27FC236}">
                <a16:creationId xmlns:a16="http://schemas.microsoft.com/office/drawing/2014/main" id="{35FDDBD8-2145-7AEC-C0A3-023D3496E6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4FB45B4-3E31-1447-BED5-FA586BFF046E}" type="slidenum">
              <a:rPr lang="en-US" altLang="en-US" sz="1400" smtClean="0"/>
              <a:pPr>
                <a:spcBef>
                  <a:spcPct val="0"/>
                </a:spcBef>
                <a:buClrTx/>
                <a:buSzTx/>
                <a:buFontTx/>
                <a:buNone/>
              </a:pPr>
              <a:t>95</a:t>
            </a:fld>
            <a:endParaRPr lang="en-US" altLang="en-US" sz="14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091CC158-C6D2-D9D6-0652-1FCDEB20AF8F}"/>
              </a:ext>
            </a:extLst>
          </p:cNvPr>
          <p:cNvSpPr>
            <a:spLocks noGrp="1" noChangeArrowheads="1"/>
          </p:cNvSpPr>
          <p:nvPr>
            <p:ph type="title"/>
          </p:nvPr>
        </p:nvSpPr>
        <p:spPr/>
        <p:txBody>
          <a:bodyPr/>
          <a:lstStyle/>
          <a:p>
            <a:r>
              <a:rPr lang="en-US" altLang="en-US" dirty="0">
                <a:ea typeface="ＭＳ Ｐゴシック" panose="020B0600070205080204" pitchFamily="34" charset="-128"/>
              </a:rPr>
              <a:t>Same Length (2 of 2)</a:t>
            </a:r>
          </a:p>
        </p:txBody>
      </p:sp>
      <p:sp>
        <p:nvSpPr>
          <p:cNvPr id="3" name="Content Placeholder 2">
            <a:extLst>
              <a:ext uri="{FF2B5EF4-FFF2-40B4-BE49-F238E27FC236}">
                <a16:creationId xmlns:a16="http://schemas.microsoft.com/office/drawing/2014/main" id="{C5F18083-8DF0-C6BD-CFDB-AFABF7260998}"/>
              </a:ext>
            </a:extLst>
          </p:cNvPr>
          <p:cNvSpPr>
            <a:spLocks noGrp="1"/>
          </p:cNvSpPr>
          <p:nvPr>
            <p:ph idx="1"/>
          </p:nvPr>
        </p:nvSpPr>
        <p:spPr/>
        <p:txBody>
          <a:bodyPr/>
          <a:lstStyle/>
          <a:p>
            <a:pPr>
              <a:buFont typeface="Wingdings" charset="0"/>
              <a:buChar char="n"/>
              <a:defRPr/>
            </a:pPr>
            <a:r>
              <a:rPr lang="en-US" dirty="0"/>
              <a:t>How can we efficiently answer if two lists have the same length?</a:t>
            </a:r>
          </a:p>
          <a:p>
            <a:pPr marL="0" indent="0">
              <a:buFont typeface="Wingdings" charset="0"/>
              <a:buNone/>
              <a:defRPr/>
            </a:pPr>
            <a:r>
              <a:rPr lang="en-US" dirty="0">
                <a:solidFill>
                  <a:srgbClr val="0000FF"/>
                </a:solidFill>
              </a:rPr>
              <a:t>let rec </a:t>
            </a:r>
            <a:r>
              <a:rPr lang="en-US" dirty="0" err="1">
                <a:solidFill>
                  <a:srgbClr val="0000FF"/>
                </a:solidFill>
              </a:rPr>
              <a:t>same_length</a:t>
            </a:r>
            <a:r>
              <a:rPr lang="en-US" dirty="0">
                <a:solidFill>
                  <a:srgbClr val="0000FF"/>
                </a:solidFill>
              </a:rPr>
              <a:t> list1 list2 =</a:t>
            </a:r>
          </a:p>
          <a:p>
            <a:pPr marL="0" indent="0">
              <a:buFont typeface="Wingdings" charset="0"/>
              <a:buNone/>
              <a:defRPr/>
            </a:pPr>
            <a:r>
              <a:rPr lang="en-US" dirty="0">
                <a:solidFill>
                  <a:srgbClr val="0000FF"/>
                </a:solidFill>
              </a:rPr>
              <a:t>    match list1 with [] -&gt;</a:t>
            </a:r>
          </a:p>
          <a:p>
            <a:pPr marL="0" indent="0">
              <a:buFont typeface="Wingdings" charset="0"/>
              <a:buNone/>
              <a:defRPr/>
            </a:pPr>
            <a:r>
              <a:rPr lang="en-US" dirty="0">
                <a:solidFill>
                  <a:srgbClr val="0000FF"/>
                </a:solidFill>
              </a:rPr>
              <a:t>       (match list2 with [] -&gt; true</a:t>
            </a:r>
          </a:p>
          <a:p>
            <a:pPr marL="0" indent="0">
              <a:buFont typeface="Wingdings" charset="0"/>
              <a:buNone/>
              <a:defRPr/>
            </a:pPr>
            <a:r>
              <a:rPr lang="en-US" dirty="0">
                <a:solidFill>
                  <a:srgbClr val="0000FF"/>
                </a:solidFill>
              </a:rPr>
              <a:t>         | (y::</a:t>
            </a:r>
            <a:r>
              <a:rPr lang="en-US" dirty="0" err="1">
                <a:solidFill>
                  <a:srgbClr val="0000FF"/>
                </a:solidFill>
              </a:rPr>
              <a:t>ys</a:t>
            </a:r>
            <a:r>
              <a:rPr lang="en-US" dirty="0">
                <a:solidFill>
                  <a:srgbClr val="0000FF"/>
                </a:solidFill>
              </a:rPr>
              <a:t>) -&gt; false)</a:t>
            </a:r>
          </a:p>
          <a:p>
            <a:pPr marL="0" indent="0">
              <a:buFont typeface="Wingdings" charset="0"/>
              <a:buNone/>
              <a:defRPr/>
            </a:pPr>
            <a:r>
              <a:rPr lang="en-US" dirty="0">
                <a:solidFill>
                  <a:srgbClr val="0000FF"/>
                </a:solidFill>
              </a:rPr>
              <a:t>    | (x::</a:t>
            </a:r>
            <a:r>
              <a:rPr lang="en-US" dirty="0" err="1">
                <a:solidFill>
                  <a:srgbClr val="0000FF"/>
                </a:solidFill>
              </a:rPr>
              <a:t>xs</a:t>
            </a:r>
            <a:r>
              <a:rPr lang="en-US" dirty="0">
                <a:solidFill>
                  <a:srgbClr val="0000FF"/>
                </a:solidFill>
              </a:rPr>
              <a:t>) -&gt; </a:t>
            </a:r>
          </a:p>
          <a:p>
            <a:pPr marL="0" indent="0">
              <a:buFont typeface="Wingdings" charset="0"/>
              <a:buNone/>
              <a:defRPr/>
            </a:pPr>
            <a:r>
              <a:rPr lang="en-US" dirty="0">
                <a:solidFill>
                  <a:srgbClr val="0000FF"/>
                </a:solidFill>
              </a:rPr>
              <a:t>       (match list2 with [] -&gt; false</a:t>
            </a:r>
          </a:p>
          <a:p>
            <a:pPr marL="0" indent="0">
              <a:buFont typeface="Wingdings" charset="0"/>
              <a:buNone/>
              <a:defRPr/>
            </a:pPr>
            <a:r>
              <a:rPr lang="en-US" dirty="0">
                <a:solidFill>
                  <a:srgbClr val="0000FF"/>
                </a:solidFill>
              </a:rPr>
              <a:t>         | (y::</a:t>
            </a:r>
            <a:r>
              <a:rPr lang="en-US" dirty="0" err="1">
                <a:solidFill>
                  <a:srgbClr val="0000FF"/>
                </a:solidFill>
              </a:rPr>
              <a:t>ys</a:t>
            </a:r>
            <a:r>
              <a:rPr lang="en-US" dirty="0">
                <a:solidFill>
                  <a:srgbClr val="0000FF"/>
                </a:solidFill>
              </a:rPr>
              <a:t>) -&gt; </a:t>
            </a:r>
            <a:r>
              <a:rPr lang="en-US" dirty="0" err="1">
                <a:solidFill>
                  <a:srgbClr val="0000FF"/>
                </a:solidFill>
              </a:rPr>
              <a:t>same_length</a:t>
            </a:r>
            <a:r>
              <a:rPr lang="en-US" dirty="0">
                <a:solidFill>
                  <a:srgbClr val="0000FF"/>
                </a:solidFill>
              </a:rPr>
              <a:t> </a:t>
            </a:r>
            <a:r>
              <a:rPr lang="en-US" dirty="0" err="1">
                <a:solidFill>
                  <a:srgbClr val="0000FF"/>
                </a:solidFill>
              </a:rPr>
              <a:t>xs</a:t>
            </a:r>
            <a:r>
              <a:rPr lang="en-US" dirty="0">
                <a:solidFill>
                  <a:srgbClr val="0000FF"/>
                </a:solidFill>
              </a:rPr>
              <a:t> </a:t>
            </a:r>
            <a:r>
              <a:rPr lang="en-US" dirty="0" err="1">
                <a:solidFill>
                  <a:srgbClr val="0000FF"/>
                </a:solidFill>
              </a:rPr>
              <a:t>ys</a:t>
            </a:r>
            <a:r>
              <a:rPr lang="en-US" dirty="0">
                <a:solidFill>
                  <a:srgbClr val="0000FF"/>
                </a:solidFill>
              </a:rPr>
              <a:t>)</a:t>
            </a:r>
          </a:p>
          <a:p>
            <a:pPr marL="0" indent="0">
              <a:buFont typeface="Wingdings" charset="0"/>
              <a:buNone/>
              <a:defRPr/>
            </a:pPr>
            <a:endParaRPr lang="en-US" dirty="0">
              <a:solidFill>
                <a:srgbClr val="0000FF"/>
              </a:solidFill>
            </a:endParaRPr>
          </a:p>
        </p:txBody>
      </p:sp>
      <p:sp>
        <p:nvSpPr>
          <p:cNvPr id="114691" name="Date Placeholder 3">
            <a:extLst>
              <a:ext uri="{FF2B5EF4-FFF2-40B4-BE49-F238E27FC236}">
                <a16:creationId xmlns:a16="http://schemas.microsoft.com/office/drawing/2014/main" id="{99AA3279-D0BB-9C11-2BC4-5444F3A04A6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AA3A6F78-6078-6448-A89E-D8EE7B11289B}" type="datetime1">
              <a:rPr lang="en-US" altLang="en-US" sz="1400" smtClean="0"/>
              <a:pPr>
                <a:spcBef>
                  <a:spcPct val="0"/>
                </a:spcBef>
                <a:buClrTx/>
                <a:buSzTx/>
                <a:buFontTx/>
                <a:buNone/>
              </a:pPr>
              <a:t>9/1/26</a:t>
            </a:fld>
            <a:endParaRPr lang="en-US" altLang="en-US" sz="1400"/>
          </a:p>
        </p:txBody>
      </p:sp>
      <p:sp>
        <p:nvSpPr>
          <p:cNvPr id="114692" name="Slide Number Placeholder 4">
            <a:extLst>
              <a:ext uri="{FF2B5EF4-FFF2-40B4-BE49-F238E27FC236}">
                <a16:creationId xmlns:a16="http://schemas.microsoft.com/office/drawing/2014/main" id="{80A0FBBE-5E27-9B30-0A19-B7C8EF66BFA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5D2A9E08-3BE2-CC43-87C6-92EF19110826}" type="slidenum">
              <a:rPr lang="en-US" altLang="en-US" sz="1400" smtClean="0"/>
              <a:pPr>
                <a:spcBef>
                  <a:spcPct val="0"/>
                </a:spcBef>
                <a:buClrTx/>
                <a:buSzTx/>
                <a:buFontTx/>
                <a:buNone/>
              </a:pPr>
              <a:t>96</a:t>
            </a:fld>
            <a:endParaRPr lang="en-US" altLang="en-US" sz="140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713" name="Date Placeholder 1">
            <a:extLst>
              <a:ext uri="{FF2B5EF4-FFF2-40B4-BE49-F238E27FC236}">
                <a16:creationId xmlns:a16="http://schemas.microsoft.com/office/drawing/2014/main" id="{83ABA249-BC2F-CB84-8408-69DBAAAEED50}"/>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286995BB-0EF8-E041-ADA9-EA175CB1C6DC}" type="datetime1">
              <a:rPr lang="en-US" altLang="en-US" sz="1400" smtClean="0"/>
              <a:pPr>
                <a:spcBef>
                  <a:spcPct val="0"/>
                </a:spcBef>
                <a:buClrTx/>
                <a:buSzTx/>
                <a:buFontTx/>
                <a:buNone/>
              </a:pPr>
              <a:t>9/1/26</a:t>
            </a:fld>
            <a:endParaRPr lang="en-US" altLang="en-US" sz="1400"/>
          </a:p>
        </p:txBody>
      </p:sp>
      <p:sp>
        <p:nvSpPr>
          <p:cNvPr id="115714" name="Slide Number Placeholder 2">
            <a:extLst>
              <a:ext uri="{FF2B5EF4-FFF2-40B4-BE49-F238E27FC236}">
                <a16:creationId xmlns:a16="http://schemas.microsoft.com/office/drawing/2014/main" id="{B0DE7AAC-5ACF-05DB-E53E-247F01D293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0C7CB8C6-7728-9B40-90DD-F7A1FF1AB8EE}" type="slidenum">
              <a:rPr lang="en-US" altLang="en-US" sz="1400" smtClean="0"/>
              <a:pPr>
                <a:spcBef>
                  <a:spcPct val="0"/>
                </a:spcBef>
                <a:buClrTx/>
                <a:buSzTx/>
                <a:buFontTx/>
                <a:buNone/>
              </a:pPr>
              <a:t>97</a:t>
            </a:fld>
            <a:endParaRPr lang="en-US" altLang="en-US" sz="1400"/>
          </a:p>
        </p:txBody>
      </p:sp>
      <p:sp>
        <p:nvSpPr>
          <p:cNvPr id="115715" name="Rectangle 3" descr="A Dark blue background for a timing slide">
            <a:extLst>
              <a:ext uri="{FF2B5EF4-FFF2-40B4-BE49-F238E27FC236}">
                <a16:creationId xmlns:a16="http://schemas.microsoft.com/office/drawing/2014/main" id="{4C26BE8E-F088-7AC5-0BDE-61E0AD68D38F}"/>
              </a:ext>
            </a:extLst>
          </p:cNvPr>
          <p:cNvSpPr>
            <a:spLocks noChangeArrowheads="1"/>
          </p:cNvSpPr>
          <p:nvPr/>
        </p:nvSpPr>
        <p:spPr bwMode="auto">
          <a:xfrm>
            <a:off x="13711" y="304800"/>
            <a:ext cx="9144000" cy="6858000"/>
          </a:xfrm>
          <a:prstGeom prst="rect">
            <a:avLst/>
          </a:prstGeom>
          <a:solidFill>
            <a:srgbClr val="12284B"/>
          </a:solidFill>
          <a:ln w="9525" algn="ctr">
            <a:solidFill>
              <a:schemeClr val="tx1"/>
            </a:solidFill>
            <a:round/>
            <a:headEnd/>
            <a:tailEnd/>
          </a:ln>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endParaRPr lang="en-US" altLang="en-US" sz="2800">
              <a:latin typeface="Arial" panose="020B0604020202020204" pitchFamily="34" charset="0"/>
            </a:endParaRPr>
          </a:p>
        </p:txBody>
      </p:sp>
      <p:sp>
        <p:nvSpPr>
          <p:cNvPr id="115716" name="TextBox 4">
            <a:extLst>
              <a:ext uri="{FF2B5EF4-FFF2-40B4-BE49-F238E27FC236}">
                <a16:creationId xmlns:a16="http://schemas.microsoft.com/office/drawing/2014/main" id="{B67FB59E-242F-1FAF-0EA3-92319280B715}"/>
              </a:ext>
            </a:extLst>
          </p:cNvPr>
          <p:cNvSpPr txBox="1">
            <a:spLocks noGrp="1" noChangeArrowheads="1"/>
          </p:cNvSpPr>
          <p:nvPr>
            <p:ph type="title" idx="4294967295"/>
          </p:nvPr>
        </p:nvSpPr>
        <p:spPr bwMode="auto">
          <a:xfrm>
            <a:off x="2324100" y="2921000"/>
            <a:ext cx="4495800" cy="10160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6000" b="0" i="0" u="none" strike="noStrike" kern="1200" cap="none" spc="0" normalizeH="0" baseline="0" noProof="0" dirty="0">
                <a:ln>
                  <a:noFill/>
                </a:ln>
                <a:solidFill>
                  <a:srgbClr val="FF5F02"/>
                </a:solidFill>
                <a:effectLst/>
                <a:uLnTx/>
                <a:uFillTx/>
                <a:latin typeface="Arial" panose="020B0604020202020204" pitchFamily="34" charset="0"/>
                <a:ea typeface="ＭＳ Ｐゴシック" panose="020B0600070205080204" pitchFamily="34" charset="-128"/>
                <a:cs typeface="+mn-cs"/>
              </a:rPr>
              <a:t>250 minutes</a:t>
            </a:r>
          </a:p>
        </p:txBody>
      </p:sp>
    </p:spTree>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3BB69517-C5EB-CDD1-A8C2-C1C71B2C25B1}"/>
              </a:ext>
            </a:extLst>
          </p:cNvPr>
          <p:cNvSpPr>
            <a:spLocks noGrp="1" noChangeArrowheads="1"/>
          </p:cNvSpPr>
          <p:nvPr>
            <p:ph type="title"/>
          </p:nvPr>
        </p:nvSpPr>
        <p:spPr/>
        <p:txBody>
          <a:bodyPr/>
          <a:lstStyle/>
          <a:p>
            <a:r>
              <a:rPr lang="en-US" altLang="en-US" sz="3200">
                <a:ea typeface="ＭＳ Ｐゴシック" panose="020B0600070205080204" pitchFamily="34" charset="-128"/>
              </a:rPr>
              <a:t>Your turn: doubleList : int list -&gt; int list</a:t>
            </a:r>
          </a:p>
        </p:txBody>
      </p:sp>
      <p:sp>
        <p:nvSpPr>
          <p:cNvPr id="3" name="Content Placeholder 2">
            <a:extLst>
              <a:ext uri="{FF2B5EF4-FFF2-40B4-BE49-F238E27FC236}">
                <a16:creationId xmlns:a16="http://schemas.microsoft.com/office/drawing/2014/main" id="{6AA4313E-00A1-221F-BEF5-F0147B8EE978}"/>
              </a:ext>
            </a:extLst>
          </p:cNvPr>
          <p:cNvSpPr>
            <a:spLocks noGrp="1"/>
          </p:cNvSpPr>
          <p:nvPr>
            <p:ph idx="1"/>
          </p:nvPr>
        </p:nvSpPr>
        <p:spPr/>
        <p:txBody>
          <a:bodyPr/>
          <a:lstStyle/>
          <a:p>
            <a:pPr>
              <a:defRPr/>
            </a:pPr>
            <a:r>
              <a:rPr lang="en-US" dirty="0"/>
              <a:t>Write a function that takes a list of int and returns a list of the same length, where each element has been multiplied by 2</a:t>
            </a:r>
          </a:p>
          <a:p>
            <a:pPr marL="0" indent="0">
              <a:buFont typeface="Wingdings" pitchFamily="2" charset="2"/>
              <a:buNone/>
              <a:defRPr/>
            </a:pPr>
            <a:r>
              <a:rPr lang="en-US" dirty="0">
                <a:solidFill>
                  <a:srgbClr val="1400FF"/>
                </a:solidFill>
              </a:rPr>
              <a:t>let rec </a:t>
            </a:r>
            <a:r>
              <a:rPr lang="en-US" dirty="0" err="1">
                <a:solidFill>
                  <a:srgbClr val="1400FF"/>
                </a:solidFill>
              </a:rPr>
              <a:t>doubleList</a:t>
            </a:r>
            <a:r>
              <a:rPr lang="en-US" dirty="0">
                <a:solidFill>
                  <a:srgbClr val="1400FF"/>
                </a:solidFill>
              </a:rPr>
              <a:t> list =</a:t>
            </a:r>
          </a:p>
          <a:p>
            <a:pPr>
              <a:defRPr/>
            </a:pPr>
            <a:endParaRPr lang="en-US" dirty="0"/>
          </a:p>
        </p:txBody>
      </p:sp>
      <p:sp>
        <p:nvSpPr>
          <p:cNvPr id="116739" name="Date Placeholder 3">
            <a:extLst>
              <a:ext uri="{FF2B5EF4-FFF2-40B4-BE49-F238E27FC236}">
                <a16:creationId xmlns:a16="http://schemas.microsoft.com/office/drawing/2014/main" id="{189BB1FB-3B1B-E8FA-A814-9A23B86D1505}"/>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CC947FD-5D6C-2B42-8C2D-89E993CC1DF4}" type="datetime1">
              <a:rPr lang="en-US" altLang="en-US" sz="1400" smtClean="0"/>
              <a:pPr>
                <a:spcBef>
                  <a:spcPct val="0"/>
                </a:spcBef>
                <a:buClrTx/>
                <a:buSzTx/>
                <a:buFontTx/>
                <a:buNone/>
              </a:pPr>
              <a:t>9/1/26</a:t>
            </a:fld>
            <a:endParaRPr lang="en-US" altLang="en-US" sz="1400"/>
          </a:p>
        </p:txBody>
      </p:sp>
      <p:sp>
        <p:nvSpPr>
          <p:cNvPr id="116740" name="Slide Number Placeholder 4">
            <a:extLst>
              <a:ext uri="{FF2B5EF4-FFF2-40B4-BE49-F238E27FC236}">
                <a16:creationId xmlns:a16="http://schemas.microsoft.com/office/drawing/2014/main" id="{D43C298F-61C5-ABF8-E45C-DDF7EA5C700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E38DF3F1-3028-0845-BF7D-8C113BAE7110}" type="slidenum">
              <a:rPr lang="en-US" altLang="en-US" sz="1400" smtClean="0"/>
              <a:pPr>
                <a:spcBef>
                  <a:spcPct val="0"/>
                </a:spcBef>
                <a:buClrTx/>
                <a:buSzTx/>
                <a:buFontTx/>
                <a:buNone/>
              </a:pPr>
              <a:t>98</a:t>
            </a:fld>
            <a:endParaRPr lang="en-US" altLang="en-US" sz="14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0BF3F701-39C2-2927-B3EE-182A28078776}"/>
              </a:ext>
            </a:extLst>
          </p:cNvPr>
          <p:cNvSpPr>
            <a:spLocks noGrp="1" noChangeArrowheads="1"/>
          </p:cNvSpPr>
          <p:nvPr>
            <p:ph type="title"/>
          </p:nvPr>
        </p:nvSpPr>
        <p:spPr/>
        <p:txBody>
          <a:bodyPr/>
          <a:lstStyle/>
          <a:p>
            <a:r>
              <a:rPr lang="en-US" altLang="en-US" sz="2800" dirty="0">
                <a:ea typeface="ＭＳ Ｐゴシック" panose="020B0600070205080204" pitchFamily="34" charset="-128"/>
              </a:rPr>
              <a:t>Answer: </a:t>
            </a:r>
            <a:r>
              <a:rPr lang="en-US" altLang="en-US" sz="2800" dirty="0" err="1">
                <a:ea typeface="ＭＳ Ｐゴシック" panose="020B0600070205080204" pitchFamily="34" charset="-128"/>
              </a:rPr>
              <a:t>doubleList</a:t>
            </a:r>
            <a:r>
              <a:rPr lang="en-US" altLang="en-US" sz="2800" dirty="0">
                <a:ea typeface="ＭＳ Ｐゴシック" panose="020B0600070205080204" pitchFamily="34" charset="-128"/>
              </a:rPr>
              <a:t> : int list -&gt; int list (1 of 2): </a:t>
            </a:r>
          </a:p>
        </p:txBody>
      </p:sp>
      <p:sp>
        <p:nvSpPr>
          <p:cNvPr id="3" name="Content Placeholder 2">
            <a:extLst>
              <a:ext uri="{FF2B5EF4-FFF2-40B4-BE49-F238E27FC236}">
                <a16:creationId xmlns:a16="http://schemas.microsoft.com/office/drawing/2014/main" id="{1B6A523A-687D-D97E-3328-7140E91F25CB}"/>
              </a:ext>
            </a:extLst>
          </p:cNvPr>
          <p:cNvSpPr>
            <a:spLocks noGrp="1"/>
          </p:cNvSpPr>
          <p:nvPr>
            <p:ph idx="1"/>
          </p:nvPr>
        </p:nvSpPr>
        <p:spPr/>
        <p:txBody>
          <a:bodyPr/>
          <a:lstStyle/>
          <a:p>
            <a:pPr>
              <a:defRPr/>
            </a:pPr>
            <a:r>
              <a:rPr lang="en-US" dirty="0"/>
              <a:t>Write a function that takes a list of int and returns a list of the same length, where each element has been multiplied by 2</a:t>
            </a:r>
          </a:p>
          <a:p>
            <a:pPr marL="0" indent="0">
              <a:buFont typeface="Wingdings" pitchFamily="2" charset="2"/>
              <a:buNone/>
              <a:defRPr/>
            </a:pPr>
            <a:r>
              <a:rPr lang="en-US" dirty="0">
                <a:solidFill>
                  <a:srgbClr val="1400FF"/>
                </a:solidFill>
              </a:rPr>
              <a:t>let rec </a:t>
            </a:r>
            <a:r>
              <a:rPr lang="en-US" dirty="0" err="1">
                <a:solidFill>
                  <a:srgbClr val="1400FF"/>
                </a:solidFill>
              </a:rPr>
              <a:t>doubleList</a:t>
            </a:r>
            <a:r>
              <a:rPr lang="en-US" dirty="0">
                <a:solidFill>
                  <a:srgbClr val="1400FF"/>
                </a:solidFill>
              </a:rPr>
              <a:t> list =</a:t>
            </a:r>
          </a:p>
          <a:p>
            <a:pPr marL="0" indent="0">
              <a:buFont typeface="Wingdings" pitchFamily="2" charset="2"/>
              <a:buNone/>
              <a:defRPr/>
            </a:pPr>
            <a:r>
              <a:rPr lang="en-US" dirty="0">
                <a:solidFill>
                  <a:srgbClr val="1400FF"/>
                </a:solidFill>
              </a:rPr>
              <a:t>  match list</a:t>
            </a:r>
          </a:p>
          <a:p>
            <a:pPr marL="0" indent="0">
              <a:buFont typeface="Wingdings" pitchFamily="2" charset="2"/>
              <a:buNone/>
              <a:defRPr/>
            </a:pPr>
            <a:r>
              <a:rPr lang="en-US" dirty="0">
                <a:solidFill>
                  <a:srgbClr val="1400FF"/>
                </a:solidFill>
              </a:rPr>
              <a:t>    with [] -&gt;[]</a:t>
            </a:r>
          </a:p>
          <a:p>
            <a:pPr marL="0" indent="0">
              <a:buFont typeface="Wingdings" pitchFamily="2" charset="2"/>
              <a:buNone/>
              <a:defRPr/>
            </a:pPr>
            <a:r>
              <a:rPr lang="en-US" dirty="0">
                <a:solidFill>
                  <a:srgbClr val="1400FF"/>
                </a:solidFill>
              </a:rPr>
              <a:t>      |  x :: </a:t>
            </a:r>
            <a:r>
              <a:rPr lang="en-US" dirty="0" err="1">
                <a:solidFill>
                  <a:srgbClr val="1400FF"/>
                </a:solidFill>
              </a:rPr>
              <a:t>xs</a:t>
            </a:r>
            <a:r>
              <a:rPr lang="en-US" dirty="0">
                <a:solidFill>
                  <a:srgbClr val="1400FF"/>
                </a:solidFill>
              </a:rPr>
              <a:t> -&gt; (2 * x) :: </a:t>
            </a:r>
            <a:r>
              <a:rPr lang="en-US" dirty="0" err="1">
                <a:solidFill>
                  <a:srgbClr val="1400FF"/>
                </a:solidFill>
              </a:rPr>
              <a:t>doubleList</a:t>
            </a:r>
            <a:r>
              <a:rPr lang="en-US" dirty="0">
                <a:solidFill>
                  <a:srgbClr val="1400FF"/>
                </a:solidFill>
              </a:rPr>
              <a:t> </a:t>
            </a:r>
            <a:r>
              <a:rPr lang="en-US" dirty="0" err="1">
                <a:solidFill>
                  <a:srgbClr val="1400FF"/>
                </a:solidFill>
              </a:rPr>
              <a:t>xs</a:t>
            </a:r>
            <a:r>
              <a:rPr lang="en-US" dirty="0">
                <a:solidFill>
                  <a:srgbClr val="1400FF"/>
                </a:solidFill>
              </a:rPr>
              <a:t> </a:t>
            </a:r>
          </a:p>
        </p:txBody>
      </p:sp>
      <p:sp>
        <p:nvSpPr>
          <p:cNvPr id="117763" name="Date Placeholder 3">
            <a:extLst>
              <a:ext uri="{FF2B5EF4-FFF2-40B4-BE49-F238E27FC236}">
                <a16:creationId xmlns:a16="http://schemas.microsoft.com/office/drawing/2014/main" id="{3EBD3A74-B5F8-54E3-4ADB-2F260E0A6CDD}"/>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F41FD85C-4D2F-CC43-8B05-CB1F8B18C767}" type="datetime1">
              <a:rPr lang="en-US" altLang="en-US" sz="1400" smtClean="0"/>
              <a:pPr>
                <a:spcBef>
                  <a:spcPct val="0"/>
                </a:spcBef>
                <a:buClrTx/>
                <a:buSzTx/>
                <a:buFontTx/>
                <a:buNone/>
              </a:pPr>
              <a:t>9/1/26</a:t>
            </a:fld>
            <a:endParaRPr lang="en-US" altLang="en-US" sz="1400"/>
          </a:p>
        </p:txBody>
      </p:sp>
      <p:sp>
        <p:nvSpPr>
          <p:cNvPr id="117764" name="Slide Number Placeholder 4">
            <a:extLst>
              <a:ext uri="{FF2B5EF4-FFF2-40B4-BE49-F238E27FC236}">
                <a16:creationId xmlns:a16="http://schemas.microsoft.com/office/drawing/2014/main" id="{461C797C-A87D-2026-A3A3-1B98097B20C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itchFamily="2" charset="2"/>
              <a:buChar char="n"/>
              <a:defRPr sz="32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hlink"/>
              </a:buClr>
              <a:buSzPct val="55000"/>
              <a:buFont typeface="Wingdings" pitchFamily="2" charset="2"/>
              <a:buChar char="n"/>
              <a:defRPr sz="28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folHlink"/>
              </a:buClr>
              <a:buSzPct val="50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5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9pPr>
          </a:lstStyle>
          <a:p>
            <a:pPr>
              <a:spcBef>
                <a:spcPct val="0"/>
              </a:spcBef>
              <a:buClrTx/>
              <a:buSzTx/>
              <a:buFontTx/>
              <a:buNone/>
            </a:pPr>
            <a:fld id="{CEB880C5-D6B8-6943-84EA-91AB1D89786A}" type="slidenum">
              <a:rPr lang="en-US" altLang="en-US" sz="1400" smtClean="0"/>
              <a:pPr>
                <a:spcBef>
                  <a:spcPct val="0"/>
                </a:spcBef>
                <a:buClrTx/>
                <a:buSzTx/>
                <a:buFontTx/>
                <a:buNone/>
              </a:pPr>
              <a:t>99</a:t>
            </a:fld>
            <a:endParaRPr lang="en-US" altLang="en-US" sz="1400"/>
          </a:p>
        </p:txBody>
      </p:sp>
    </p:spTree>
  </p:cSld>
  <p:clrMapOvr>
    <a:masterClrMapping/>
  </p:clrMapOvr>
</p:sld>
</file>

<file path=ppt/theme/theme1.xml><?xml version="1.0" encoding="utf-8"?>
<a:theme xmlns:a="http://schemas.openxmlformats.org/drawingml/2006/main" name="yellow-red-blue">
  <a:themeElements>
    <a:clrScheme name="yellow-red-blue 8">
      <a:dk1>
        <a:srgbClr val="000000"/>
      </a:dk1>
      <a:lt1>
        <a:srgbClr val="FFFFFF"/>
      </a:lt1>
      <a:dk2>
        <a:srgbClr val="333399"/>
      </a:dk2>
      <a:lt2>
        <a:srgbClr val="1C1C1C"/>
      </a:lt2>
      <a:accent1>
        <a:srgbClr val="006633"/>
      </a:accent1>
      <a:accent2>
        <a:srgbClr val="FFCF01"/>
      </a:accent2>
      <a:accent3>
        <a:srgbClr val="FFFFFF"/>
      </a:accent3>
      <a:accent4>
        <a:srgbClr val="000000"/>
      </a:accent4>
      <a:accent5>
        <a:srgbClr val="AAB8AD"/>
      </a:accent5>
      <a:accent6>
        <a:srgbClr val="E7BB01"/>
      </a:accent6>
      <a:hlink>
        <a:srgbClr val="FF0000"/>
      </a:hlink>
      <a:folHlink>
        <a:srgbClr val="3333CC"/>
      </a:folHlink>
    </a:clrScheme>
    <a:fontScheme name="yellow-red-blu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Arial" charset="0"/>
          </a:defRPr>
        </a:defPPr>
      </a:lstStyle>
    </a:lnDef>
  </a:objectDefaults>
  <a:extraClrSchemeLst>
    <a:extraClrScheme>
      <a:clrScheme name="yellow-red-blu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yellow-red-blu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yellow-red-blu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yellow-red-blu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yellow-red-blu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yellow-red-blu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yellow-red-blu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yellow-red-blue 8">
        <a:dk1>
          <a:srgbClr val="000000"/>
        </a:dk1>
        <a:lt1>
          <a:srgbClr val="FFFFFF"/>
        </a:lt1>
        <a:dk2>
          <a:srgbClr val="333399"/>
        </a:dk2>
        <a:lt2>
          <a:srgbClr val="1C1C1C"/>
        </a:lt2>
        <a:accent1>
          <a:srgbClr val="006633"/>
        </a:accent1>
        <a:accent2>
          <a:srgbClr val="FFCF01"/>
        </a:accent2>
        <a:accent3>
          <a:srgbClr val="FFFFFF"/>
        </a:accent3>
        <a:accent4>
          <a:srgbClr val="000000"/>
        </a:accent4>
        <a:accent5>
          <a:srgbClr val="AAB8AD"/>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X:Templates:My Templates:yellow-red-blue.pot</Template>
  <TotalTime>80695</TotalTime>
  <Words>9972</Words>
  <Application>Microsoft Macintosh PowerPoint</Application>
  <PresentationFormat>On-screen Show (4:3)</PresentationFormat>
  <Paragraphs>1109</Paragraphs>
  <Slides>107</Slides>
  <Notes>8</Notes>
  <HiddenSlides>49</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107</vt:i4>
      </vt:variant>
    </vt:vector>
  </HeadingPairs>
  <TitlesOfParts>
    <vt:vector size="115" baseType="lpstr">
      <vt:lpstr>ＭＳ Ｐゴシック</vt:lpstr>
      <vt:lpstr>Osaka</vt:lpstr>
      <vt:lpstr>Times</vt:lpstr>
      <vt:lpstr>Arial</vt:lpstr>
      <vt:lpstr>Tahoma</vt:lpstr>
      <vt:lpstr>Times New Roman</vt:lpstr>
      <vt:lpstr>Wingdings</vt:lpstr>
      <vt:lpstr>yellow-red-blue</vt:lpstr>
      <vt:lpstr>Programming Languages and Compilers (CS 421)</vt:lpstr>
      <vt:lpstr>Functions with more than one argument, 1</vt:lpstr>
      <vt:lpstr>Functions with more than one argument, 2</vt:lpstr>
      <vt:lpstr>Partial application of functions, 1</vt:lpstr>
      <vt:lpstr>Partial application of functions, 2</vt:lpstr>
      <vt:lpstr>Example worked in class</vt:lpstr>
      <vt:lpstr>Example continued</vt:lpstr>
      <vt:lpstr>Example finished</vt:lpstr>
      <vt:lpstr>Functions as arguments</vt:lpstr>
      <vt:lpstr>Tuples as Values</vt:lpstr>
      <vt:lpstr>Pattern Matching with Tuples</vt:lpstr>
      <vt:lpstr>Nested Tuples</vt:lpstr>
      <vt:lpstr>Functions on tuples</vt:lpstr>
      <vt:lpstr>Curried vs Uncurried, 1</vt:lpstr>
      <vt:lpstr>Curried vs Uncurried, 2</vt:lpstr>
      <vt:lpstr>Match Expressions</vt:lpstr>
      <vt:lpstr>Save the Environment!</vt:lpstr>
      <vt:lpstr>Closure for plus_pair</vt:lpstr>
      <vt:lpstr>Evaluating declarations (1 of 2)</vt:lpstr>
      <vt:lpstr>Evaluating declarations (2 of 2)</vt:lpstr>
      <vt:lpstr>Evaluating expressions in Ocaml (1 of 7)</vt:lpstr>
      <vt:lpstr>Evaluating expressions in Ocaml (2 of 7)</vt:lpstr>
      <vt:lpstr>Evaluating expressions in Ocaml (3 of 7)</vt:lpstr>
      <vt:lpstr>Evaluating expressions in Ocaml (4 of 7)</vt:lpstr>
      <vt:lpstr>Evaluating expressions in Ocaml (5 of 7)</vt:lpstr>
      <vt:lpstr>Evaluating expressions in OCaml (6 of 7)</vt:lpstr>
      <vt:lpstr>Evaluating expressions in OCaml (7 of 7)</vt:lpstr>
      <vt:lpstr>Evaluation of Application with Closures</vt:lpstr>
      <vt:lpstr>Extra Material for Extra Credit</vt:lpstr>
      <vt:lpstr>Evaluating expressions in Ocaml (1 of 5)</vt:lpstr>
      <vt:lpstr>Evaluating expressions in OCaml (2 of 5)</vt:lpstr>
      <vt:lpstr>Evaluating expressions in OCaml (3 of 5)</vt:lpstr>
      <vt:lpstr>Evaluating expressions in OCaml (4 of 5)</vt:lpstr>
      <vt:lpstr>Evaluating expressions in OCaml (5 of 5)</vt:lpstr>
      <vt:lpstr>Evaluation of Application with Closures (1 of 2)</vt:lpstr>
      <vt:lpstr>Evaluation of Application with Closures (2 of 2)</vt:lpstr>
      <vt:lpstr>Evaluation of Application of plus_x (1 of 11)</vt:lpstr>
      <vt:lpstr>Evaluation of Application of plus_x (2 of 11)</vt:lpstr>
      <vt:lpstr>Evaluation of Application of plus_x (3 of 11)</vt:lpstr>
      <vt:lpstr>Evaluation of Application of plus_x (4 of 11)</vt:lpstr>
      <vt:lpstr>Evaluation of Application of plus_x (5 of 11)</vt:lpstr>
      <vt:lpstr>Evaluation of Application of plus_x (6 of 11)</vt:lpstr>
      <vt:lpstr>Evaluation of Application of plus_x (7 of 11)</vt:lpstr>
      <vt:lpstr>Evaluation of Application of plus_x (8 of 11)</vt:lpstr>
      <vt:lpstr>Evaluation of Application of plus_x (9 of 11)</vt:lpstr>
      <vt:lpstr>Evaluation of Application of plus_x (10 of 11)</vt:lpstr>
      <vt:lpstr>Evaluation of Application of plus_x (11 of 11)</vt:lpstr>
      <vt:lpstr>Evaluation of Application of plus_pair (1 of 2)</vt:lpstr>
      <vt:lpstr>Evaluation of Application of plus_pair (2 of 2)</vt:lpstr>
      <vt:lpstr>Closure question (1)</vt:lpstr>
      <vt:lpstr>Answer (1)</vt:lpstr>
      <vt:lpstr>Closure question (2)</vt:lpstr>
      <vt:lpstr>Answer (2)</vt:lpstr>
      <vt:lpstr>Closure question (3)</vt:lpstr>
      <vt:lpstr>Evaluate pair_map f (1 of 4)</vt:lpstr>
      <vt:lpstr>Evaluate pair_map f (2 of 4)</vt:lpstr>
      <vt:lpstr>Evaluate pair_map f (3 of 4)</vt:lpstr>
      <vt:lpstr>Evaluate pair_map f (4 of 4)</vt:lpstr>
      <vt:lpstr>Answer (3)</vt:lpstr>
      <vt:lpstr>Closure question (4)</vt:lpstr>
      <vt:lpstr>Final Evalution?</vt:lpstr>
      <vt:lpstr>Evaluate f (4,6) (1 of 10)</vt:lpstr>
      <vt:lpstr>Evaluate f (4,6) (2 of 10)</vt:lpstr>
      <vt:lpstr>Evaluate f (4,6) (3 of 10)</vt:lpstr>
      <vt:lpstr>Evaluate f (4,6) (4 of 10)</vt:lpstr>
      <vt:lpstr>Evaluate f (4,6) (5 of 10)</vt:lpstr>
      <vt:lpstr>Evaluate f (4,6) (6 of 10)</vt:lpstr>
      <vt:lpstr>Evaluate f (4,6) (7 of 10)</vt:lpstr>
      <vt:lpstr>Evaluate f (4,6) (8 of 10)</vt:lpstr>
      <vt:lpstr>Evaluate f (4,6) (9 of 10)</vt:lpstr>
      <vt:lpstr>Evaluate f (4,6) (10 of 10)</vt:lpstr>
      <vt:lpstr>Last Step of Previous Question</vt:lpstr>
      <vt:lpstr>Final Evalution!</vt:lpstr>
      <vt:lpstr>End of  Extra Material for Extra Credit</vt:lpstr>
      <vt:lpstr>Recursive Functions</vt:lpstr>
      <vt:lpstr>Recursion Example</vt:lpstr>
      <vt:lpstr>Recursion and Induction</vt:lpstr>
      <vt:lpstr>Lists – Basic Constructs</vt:lpstr>
      <vt:lpstr>Lists - Simple Example</vt:lpstr>
      <vt:lpstr>Lists are Homogeneous</vt:lpstr>
      <vt:lpstr>List Question</vt:lpstr>
      <vt:lpstr>List Answer</vt:lpstr>
      <vt:lpstr>Functions Over Lists (1 of 2)</vt:lpstr>
      <vt:lpstr>Functions Over Lists (2 of 2)</vt:lpstr>
      <vt:lpstr>225 minutes</vt:lpstr>
      <vt:lpstr>Structural Recursion</vt:lpstr>
      <vt:lpstr>Question: Length of list (1 of 7)</vt:lpstr>
      <vt:lpstr>Question: Length of list (2 of 7)</vt:lpstr>
      <vt:lpstr>Question: Length of list (3 of 7)</vt:lpstr>
      <vt:lpstr>Question: Length of list (4 of 7)</vt:lpstr>
      <vt:lpstr>Question: Length of list (5 of 7)</vt:lpstr>
      <vt:lpstr>Question: Length of list (6 of 7)</vt:lpstr>
      <vt:lpstr>Question: Length of list (7 of 7)</vt:lpstr>
      <vt:lpstr>Structural Recursion : List Example</vt:lpstr>
      <vt:lpstr>Same Length (1 of 2)</vt:lpstr>
      <vt:lpstr>Same Length (2 of 2)</vt:lpstr>
      <vt:lpstr>250 minutes</vt:lpstr>
      <vt:lpstr>Your turn: doubleList : int list -&gt; int list</vt:lpstr>
      <vt:lpstr>Answer: doubleList : int list -&gt; int list (1 of 2): </vt:lpstr>
      <vt:lpstr>Answer: doubleList : int list -&gt; int list (2 of 2): </vt:lpstr>
      <vt:lpstr>Higher-Order Functions Over Lists (1 of 2)</vt:lpstr>
      <vt:lpstr>Higher-Order Functions Over Lists (2 of 2)</vt:lpstr>
      <vt:lpstr>Mapping Recursion (1 of 2)</vt:lpstr>
      <vt:lpstr>Mapping Recursion (2 of 2)</vt:lpstr>
      <vt:lpstr>Folding Recursion</vt:lpstr>
      <vt:lpstr>Folding Recursion : Length Example</vt:lpstr>
      <vt:lpstr>275 minutes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Programming Languages and Compilers  (CS 421)</dc:title>
  <dc:subject/>
  <dc:creator>me</dc:creator>
  <cp:keywords/>
  <dc:description/>
  <cp:lastModifiedBy>egunter@illinois.edu</cp:lastModifiedBy>
  <cp:revision>277</cp:revision>
  <cp:lastPrinted>2025-09-02T16:21:26Z</cp:lastPrinted>
  <dcterms:created xsi:type="dcterms:W3CDTF">2012-09-06T14:58:00Z</dcterms:created>
  <dcterms:modified xsi:type="dcterms:W3CDTF">2026-09-03T20:04:30Z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true</vt:bool>
  </property>
  <property fmtid="{D5CDD505-2E9C-101B-9397-08002B2CF9AE}" pid="11" name="DownloadIEButton">
    <vt:bool>true</vt:bool>
  </property>
  <property fmtid="{D5CDD505-2E9C-101B-9397-08002B2CF9AE}" pid="12" name="UseBrowserColor">
    <vt:bool>true</vt:bool>
  </property>
  <property fmtid="{D5CDD505-2E9C-101B-9397-08002B2CF9AE}" pid="13" name="BackColor">
    <vt:i4>16384</vt:i4>
  </property>
  <property fmtid="{D5CDD505-2E9C-101B-9397-08002B2CF9AE}" pid="14" name="TextColor">
    <vt:i4>65535</vt:i4>
  </property>
  <property fmtid="{D5CDD505-2E9C-101B-9397-08002B2CF9AE}" pid="15" name="LinkColor">
    <vt:i4>16777215</vt:i4>
  </property>
  <property fmtid="{D5CDD505-2E9C-101B-9397-08002B2CF9AE}" pid="16" name="VisitedColor">
    <vt:i4>16711808</vt:i4>
  </property>
  <property fmtid="{D5CDD505-2E9C-101B-9397-08002B2CF9AE}" pid="17" name="TransparentButton">
    <vt:i4>0</vt:i4>
  </property>
  <property fmtid="{D5CDD505-2E9C-101B-9397-08002B2CF9AE}" pid="18" name="ButtonType">
    <vt:i4>3</vt:i4>
  </property>
  <property fmtid="{D5CDD505-2E9C-101B-9397-08002B2CF9AE}" pid="19" name="ShowNotes">
    <vt:bool>true</vt:bool>
  </property>
  <property fmtid="{D5CDD505-2E9C-101B-9397-08002B2CF9AE}" pid="20" name="NavBtnPos">
    <vt:i4>1</vt:i4>
  </property>
  <property fmtid="{D5CDD505-2E9C-101B-9397-08002B2CF9AE}" pid="21" name="OutputDir">
    <vt:lpwstr>C:\My Documents</vt:lpwstr>
  </property>
</Properties>
</file>