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85"/>
  </p:notesMasterIdLst>
  <p:handoutMasterIdLst>
    <p:handoutMasterId r:id="rId86"/>
  </p:handoutMasterIdLst>
  <p:sldIdLst>
    <p:sldId id="664" r:id="rId2"/>
    <p:sldId id="1443" r:id="rId3"/>
    <p:sldId id="975" r:id="rId4"/>
    <p:sldId id="891" r:id="rId5"/>
    <p:sldId id="892" r:id="rId6"/>
    <p:sldId id="893" r:id="rId7"/>
    <p:sldId id="894" r:id="rId8"/>
    <p:sldId id="895" r:id="rId9"/>
    <p:sldId id="933" r:id="rId10"/>
    <p:sldId id="935" r:id="rId11"/>
    <p:sldId id="1444" r:id="rId12"/>
    <p:sldId id="897" r:id="rId13"/>
    <p:sldId id="898" r:id="rId14"/>
    <p:sldId id="899" r:id="rId15"/>
    <p:sldId id="900" r:id="rId16"/>
    <p:sldId id="901" r:id="rId17"/>
    <p:sldId id="1252" r:id="rId18"/>
    <p:sldId id="1253" r:id="rId19"/>
    <p:sldId id="1447" r:id="rId20"/>
    <p:sldId id="1254" r:id="rId21"/>
    <p:sldId id="1255" r:id="rId22"/>
    <p:sldId id="1256" r:id="rId23"/>
    <p:sldId id="1448" r:id="rId24"/>
    <p:sldId id="1257" r:id="rId25"/>
    <p:sldId id="1258" r:id="rId26"/>
    <p:sldId id="1259" r:id="rId27"/>
    <p:sldId id="1260" r:id="rId28"/>
    <p:sldId id="1261" r:id="rId29"/>
    <p:sldId id="1262" r:id="rId30"/>
    <p:sldId id="1263" r:id="rId31"/>
    <p:sldId id="1449" r:id="rId32"/>
    <p:sldId id="1264" r:id="rId33"/>
    <p:sldId id="1265" r:id="rId34"/>
    <p:sldId id="1266" r:id="rId35"/>
    <p:sldId id="1267" r:id="rId36"/>
    <p:sldId id="1268" r:id="rId37"/>
    <p:sldId id="1269" r:id="rId38"/>
    <p:sldId id="1270" r:id="rId39"/>
    <p:sldId id="1271" r:id="rId40"/>
    <p:sldId id="1272" r:id="rId41"/>
    <p:sldId id="1273" r:id="rId42"/>
    <p:sldId id="925" r:id="rId43"/>
    <p:sldId id="1274" r:id="rId44"/>
    <p:sldId id="927" r:id="rId45"/>
    <p:sldId id="928" r:id="rId46"/>
    <p:sldId id="929" r:id="rId47"/>
    <p:sldId id="1275" r:id="rId48"/>
    <p:sldId id="1276" r:id="rId49"/>
    <p:sldId id="1277" r:id="rId50"/>
    <p:sldId id="1450" r:id="rId51"/>
    <p:sldId id="1308" r:id="rId52"/>
    <p:sldId id="1278" r:id="rId53"/>
    <p:sldId id="1279" r:id="rId54"/>
    <p:sldId id="1280" r:id="rId55"/>
    <p:sldId id="1281" r:id="rId56"/>
    <p:sldId id="1282" r:id="rId57"/>
    <p:sldId id="1283" r:id="rId58"/>
    <p:sldId id="1284" r:id="rId59"/>
    <p:sldId id="1285" r:id="rId60"/>
    <p:sldId id="1286" r:id="rId61"/>
    <p:sldId id="1287" r:id="rId62"/>
    <p:sldId id="1288" r:id="rId63"/>
    <p:sldId id="1289" r:id="rId64"/>
    <p:sldId id="1290" r:id="rId65"/>
    <p:sldId id="1291" r:id="rId66"/>
    <p:sldId id="1292" r:id="rId67"/>
    <p:sldId id="1293" r:id="rId68"/>
    <p:sldId id="1294" r:id="rId69"/>
    <p:sldId id="1295" r:id="rId70"/>
    <p:sldId id="1296" r:id="rId71"/>
    <p:sldId id="1297" r:id="rId72"/>
    <p:sldId id="1298" r:id="rId73"/>
    <p:sldId id="1299" r:id="rId74"/>
    <p:sldId id="1300" r:id="rId75"/>
    <p:sldId id="1301" r:id="rId76"/>
    <p:sldId id="1302" r:id="rId77"/>
    <p:sldId id="1303" r:id="rId78"/>
    <p:sldId id="1304" r:id="rId79"/>
    <p:sldId id="1305" r:id="rId80"/>
    <p:sldId id="1306" r:id="rId81"/>
    <p:sldId id="1307" r:id="rId82"/>
    <p:sldId id="1309" r:id="rId83"/>
    <p:sldId id="1452" r:id="rId8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66"/>
    <a:srgbClr val="FF66FF"/>
    <a:srgbClr val="FF00FF"/>
    <a:srgbClr val="FF6FCF"/>
    <a:srgbClr val="FF0080"/>
    <a:srgbClr val="663300"/>
    <a:srgbClr val="3366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0774"/>
    <p:restoredTop sz="94687"/>
  </p:normalViewPr>
  <p:slideViewPr>
    <p:cSldViewPr>
      <p:cViewPr varScale="1">
        <p:scale>
          <a:sx n="69" d="100"/>
          <a:sy n="69" d="100"/>
        </p:scale>
        <p:origin x="192" y="1304"/>
      </p:cViewPr>
      <p:guideLst>
        <p:guide orient="horz" pos="2304"/>
        <p:guide pos="2784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80" d="100"/>
        <a:sy n="80" d="100"/>
      </p:scale>
      <p:origin x="0" y="14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D5544B6E-43A6-644F-A96C-DC28DA8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31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95DB2C9F-B529-C24C-887D-60BC3C278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72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835379F1-67C5-1449-ADCE-6FFF9E2DFF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9A2D340-ABE0-1842-A6B5-457D7FDB618A}" type="slidenum">
              <a:rPr lang="en-US" altLang="en-US" sz="1200">
                <a:latin typeface="Times New Roman" panose="02020603050405020304" pitchFamily="18" charset="0"/>
              </a:rPr>
              <a:pPr/>
              <a:t>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C91E3952-89C7-844C-B31C-61905AC975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Text Box 3">
            <a:extLst>
              <a:ext uri="{FF2B5EF4-FFF2-40B4-BE49-F238E27FC236}">
                <a16:creationId xmlns:a16="http://schemas.microsoft.com/office/drawing/2014/main" id="{B545394C-D0FC-9242-A481-C0D90FE3A0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CBFA225B-378C-5B46-B36E-68C13225C1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E69F76B-A8FB-1D46-AA6E-3407CAF3DDE7}" type="slidenum">
              <a:rPr lang="en-US" altLang="en-US" sz="1200">
                <a:latin typeface="Times New Roman" panose="02020603050405020304" pitchFamily="18" charset="0"/>
              </a:rPr>
              <a:pPr/>
              <a:t>16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65A6DAAC-A842-D34C-A16F-38D15FFE07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Text Box 3">
            <a:extLst>
              <a:ext uri="{FF2B5EF4-FFF2-40B4-BE49-F238E27FC236}">
                <a16:creationId xmlns:a16="http://schemas.microsoft.com/office/drawing/2014/main" id="{779D8AFF-ECDC-DC46-AC42-6ACD1BE64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7">
            <a:extLst>
              <a:ext uri="{FF2B5EF4-FFF2-40B4-BE49-F238E27FC236}">
                <a16:creationId xmlns:a16="http://schemas.microsoft.com/office/drawing/2014/main" id="{678491D7-696A-8247-A4A4-E9096CE7D4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88086DF-2376-1B4E-924F-300213EF53B6}" type="slidenum">
              <a:rPr lang="en-US" altLang="en-US" sz="1200" smtClean="0">
                <a:latin typeface="Times New Roman" panose="02020603050405020304" pitchFamily="18" charset="0"/>
              </a:rPr>
              <a:pPr/>
              <a:t>17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07267" name="Rectangle 2">
            <a:extLst>
              <a:ext uri="{FF2B5EF4-FFF2-40B4-BE49-F238E27FC236}">
                <a16:creationId xmlns:a16="http://schemas.microsoft.com/office/drawing/2014/main" id="{C3D3740B-1DC0-E14A-AD81-507A3BF43C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7268" name="Text Box 3">
            <a:extLst>
              <a:ext uri="{FF2B5EF4-FFF2-40B4-BE49-F238E27FC236}">
                <a16:creationId xmlns:a16="http://schemas.microsoft.com/office/drawing/2014/main" id="{E75754BD-4488-014C-BB62-9D462B1E9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7">
            <a:extLst>
              <a:ext uri="{FF2B5EF4-FFF2-40B4-BE49-F238E27FC236}">
                <a16:creationId xmlns:a16="http://schemas.microsoft.com/office/drawing/2014/main" id="{3B6D7A44-56FD-EE46-8ACF-DB8091FD11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40F302A-3AE9-8949-8DDE-2D283DF3227A}" type="slidenum">
              <a:rPr lang="en-US" altLang="en-US" sz="1200" smtClean="0">
                <a:latin typeface="Times New Roman" panose="02020603050405020304" pitchFamily="18" charset="0"/>
              </a:rPr>
              <a:pPr/>
              <a:t>18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09315" name="Rectangle 2">
            <a:extLst>
              <a:ext uri="{FF2B5EF4-FFF2-40B4-BE49-F238E27FC236}">
                <a16:creationId xmlns:a16="http://schemas.microsoft.com/office/drawing/2014/main" id="{626B0B88-53A4-7648-9A33-385F68EB5F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9316" name="Text Box 3">
            <a:extLst>
              <a:ext uri="{FF2B5EF4-FFF2-40B4-BE49-F238E27FC236}">
                <a16:creationId xmlns:a16="http://schemas.microsoft.com/office/drawing/2014/main" id="{A9C0F970-D8A9-C54D-9EC1-A02AE74C20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7">
            <a:extLst>
              <a:ext uri="{FF2B5EF4-FFF2-40B4-BE49-F238E27FC236}">
                <a16:creationId xmlns:a16="http://schemas.microsoft.com/office/drawing/2014/main" id="{4947A1E1-2C2C-5B41-BDC8-A0312D54F9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1D7273C-0050-8C4B-9DEA-0775EFDAD6B9}" type="slidenum">
              <a:rPr lang="en-US" altLang="en-US" sz="1200" smtClean="0">
                <a:latin typeface="Times New Roman" panose="02020603050405020304" pitchFamily="18" charset="0"/>
              </a:rPr>
              <a:pPr/>
              <a:t>20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12387" name="Rectangle 2">
            <a:extLst>
              <a:ext uri="{FF2B5EF4-FFF2-40B4-BE49-F238E27FC236}">
                <a16:creationId xmlns:a16="http://schemas.microsoft.com/office/drawing/2014/main" id="{D9383C06-9DB9-6D4C-8C2B-E04E96BEE5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2388" name="Text Box 3">
            <a:extLst>
              <a:ext uri="{FF2B5EF4-FFF2-40B4-BE49-F238E27FC236}">
                <a16:creationId xmlns:a16="http://schemas.microsoft.com/office/drawing/2014/main" id="{8A25E137-FA4B-184F-A72E-C99BE53C4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7">
            <a:extLst>
              <a:ext uri="{FF2B5EF4-FFF2-40B4-BE49-F238E27FC236}">
                <a16:creationId xmlns:a16="http://schemas.microsoft.com/office/drawing/2014/main" id="{54A3080D-C289-DC4A-9AA4-8BF15E3F21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F88C634-5CE2-CF45-AFB2-6CDF91977207}" type="slidenum">
              <a:rPr lang="en-US" altLang="en-US" sz="1200" smtClean="0">
                <a:latin typeface="Times New Roman" panose="02020603050405020304" pitchFamily="18" charset="0"/>
              </a:rPr>
              <a:pPr/>
              <a:t>21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14435" name="Rectangle 2">
            <a:extLst>
              <a:ext uri="{FF2B5EF4-FFF2-40B4-BE49-F238E27FC236}">
                <a16:creationId xmlns:a16="http://schemas.microsoft.com/office/drawing/2014/main" id="{14450669-2A03-D64F-AF85-4EE32E0688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4436" name="Text Box 3">
            <a:extLst>
              <a:ext uri="{FF2B5EF4-FFF2-40B4-BE49-F238E27FC236}">
                <a16:creationId xmlns:a16="http://schemas.microsoft.com/office/drawing/2014/main" id="{8B9F028D-6FB7-5D4D-8212-BAEE4FF450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7">
            <a:extLst>
              <a:ext uri="{FF2B5EF4-FFF2-40B4-BE49-F238E27FC236}">
                <a16:creationId xmlns:a16="http://schemas.microsoft.com/office/drawing/2014/main" id="{7E494E9C-0CBB-584A-B260-4503C44C25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FEB9556-63DC-BE4A-9269-D184BF0E773E}" type="slidenum">
              <a:rPr lang="en-US" altLang="en-US" sz="1200" smtClean="0">
                <a:latin typeface="Times New Roman" panose="02020603050405020304" pitchFamily="18" charset="0"/>
              </a:rPr>
              <a:pPr/>
              <a:t>22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16483" name="Rectangle 2">
            <a:extLst>
              <a:ext uri="{FF2B5EF4-FFF2-40B4-BE49-F238E27FC236}">
                <a16:creationId xmlns:a16="http://schemas.microsoft.com/office/drawing/2014/main" id="{F8126797-EA52-DF41-9F5F-DFB2DAA235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6484" name="Text Box 3">
            <a:extLst>
              <a:ext uri="{FF2B5EF4-FFF2-40B4-BE49-F238E27FC236}">
                <a16:creationId xmlns:a16="http://schemas.microsoft.com/office/drawing/2014/main" id="{8786CFEC-E7EE-9243-BD8B-5E31ED23CE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529" name="Slide Image Placeholder 1">
            <a:extLst>
              <a:ext uri="{FF2B5EF4-FFF2-40B4-BE49-F238E27FC236}">
                <a16:creationId xmlns:a16="http://schemas.microsoft.com/office/drawing/2014/main" id="{1D595A7F-FE48-0945-899E-0A37DB0694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8530" name="Notes Placeholder 2">
            <a:extLst>
              <a:ext uri="{FF2B5EF4-FFF2-40B4-BE49-F238E27FC236}">
                <a16:creationId xmlns:a16="http://schemas.microsoft.com/office/drawing/2014/main" id="{2D07ABF0-20FD-2E4A-86EF-1833F28763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918531" name="Slide Number Placeholder 3">
            <a:extLst>
              <a:ext uri="{FF2B5EF4-FFF2-40B4-BE49-F238E27FC236}">
                <a16:creationId xmlns:a16="http://schemas.microsoft.com/office/drawing/2014/main" id="{2DDDF9FD-9F97-D744-99E7-7FC3E229D9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64B00B0-AEA7-1B42-823A-01F429345B42}" type="slidenum">
              <a:rPr lang="en-US" altLang="en-US" sz="1200" smtClean="0">
                <a:latin typeface="Times New Roman" panose="02020603050405020304" pitchFamily="18" charset="0"/>
              </a:rPr>
              <a:pPr/>
              <a:t>23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78" name="Rectangle 7">
            <a:extLst>
              <a:ext uri="{FF2B5EF4-FFF2-40B4-BE49-F238E27FC236}">
                <a16:creationId xmlns:a16="http://schemas.microsoft.com/office/drawing/2014/main" id="{C7A64EF5-E842-FE4A-A999-14BE0C44B5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94FFC74-8027-8643-8253-4F29C3212928}" type="slidenum">
              <a:rPr lang="en-US" altLang="en-US" sz="1200" smtClean="0">
                <a:latin typeface="Times New Roman" panose="02020603050405020304" pitchFamily="18" charset="0"/>
              </a:rPr>
              <a:pPr/>
              <a:t>24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20579" name="Rectangle 2">
            <a:extLst>
              <a:ext uri="{FF2B5EF4-FFF2-40B4-BE49-F238E27FC236}">
                <a16:creationId xmlns:a16="http://schemas.microsoft.com/office/drawing/2014/main" id="{20653D9C-C816-944D-8168-DC54DF6ACF3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0580" name="Text Box 3">
            <a:extLst>
              <a:ext uri="{FF2B5EF4-FFF2-40B4-BE49-F238E27FC236}">
                <a16:creationId xmlns:a16="http://schemas.microsoft.com/office/drawing/2014/main" id="{21B56A71-E16B-7D43-95BA-25825D492FE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26" name="Rectangle 7">
            <a:extLst>
              <a:ext uri="{FF2B5EF4-FFF2-40B4-BE49-F238E27FC236}">
                <a16:creationId xmlns:a16="http://schemas.microsoft.com/office/drawing/2014/main" id="{959F5336-AE52-7D45-9AA1-81CF543846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7FB5F69-D888-4745-870F-BC58AEEA3A73}" type="slidenum">
              <a:rPr lang="en-US" altLang="en-US" sz="1200" smtClean="0">
                <a:latin typeface="Times New Roman" panose="02020603050405020304" pitchFamily="18" charset="0"/>
              </a:rPr>
              <a:pPr/>
              <a:t>25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22627" name="Rectangle 2">
            <a:extLst>
              <a:ext uri="{FF2B5EF4-FFF2-40B4-BE49-F238E27FC236}">
                <a16:creationId xmlns:a16="http://schemas.microsoft.com/office/drawing/2014/main" id="{F5E29C2A-E1AB-9D4A-885E-28FDF821AC7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2628" name="Text Box 3">
            <a:extLst>
              <a:ext uri="{FF2B5EF4-FFF2-40B4-BE49-F238E27FC236}">
                <a16:creationId xmlns:a16="http://schemas.microsoft.com/office/drawing/2014/main" id="{7781A428-3CE7-014C-A0BB-F968834FB0A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7">
            <a:extLst>
              <a:ext uri="{FF2B5EF4-FFF2-40B4-BE49-F238E27FC236}">
                <a16:creationId xmlns:a16="http://schemas.microsoft.com/office/drawing/2014/main" id="{BE1D5F1E-E744-0841-845E-566343A8FA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C0E3A93-269E-164F-8D7D-2F3E2A8782FA}" type="slidenum">
              <a:rPr lang="en-US" altLang="en-US" sz="1200" smtClean="0">
                <a:latin typeface="Times New Roman" panose="02020603050405020304" pitchFamily="18" charset="0"/>
              </a:rPr>
              <a:pPr/>
              <a:t>26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24675" name="Rectangle 2">
            <a:extLst>
              <a:ext uri="{FF2B5EF4-FFF2-40B4-BE49-F238E27FC236}">
                <a16:creationId xmlns:a16="http://schemas.microsoft.com/office/drawing/2014/main" id="{CD75E165-11CB-E849-9856-90F9032C498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4676" name="Text Box 3">
            <a:extLst>
              <a:ext uri="{FF2B5EF4-FFF2-40B4-BE49-F238E27FC236}">
                <a16:creationId xmlns:a16="http://schemas.microsoft.com/office/drawing/2014/main" id="{857934B4-01B5-FB43-BB2F-CF264C6DBB8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A211B370-9F3E-3C4B-B525-83F40E1853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D3839CE-66FA-4D4E-A36A-650EDC5D7E7A}" type="slidenum">
              <a:rPr lang="en-US" altLang="en-US" sz="1200">
                <a:latin typeface="Times New Roman" panose="02020603050405020304" pitchFamily="18" charset="0"/>
              </a:rPr>
              <a:pPr/>
              <a:t>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5B3C8EE5-4BEF-6648-8ECB-F09BB54B5C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Text Box 3">
            <a:extLst>
              <a:ext uri="{FF2B5EF4-FFF2-40B4-BE49-F238E27FC236}">
                <a16:creationId xmlns:a16="http://schemas.microsoft.com/office/drawing/2014/main" id="{4AE5EE51-1367-3641-992B-DE265C2480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7">
            <a:extLst>
              <a:ext uri="{FF2B5EF4-FFF2-40B4-BE49-F238E27FC236}">
                <a16:creationId xmlns:a16="http://schemas.microsoft.com/office/drawing/2014/main" id="{367D0334-CB84-3745-BE5C-A9ACD5C44E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492E8A4-D9FB-2D4E-9315-09098BD20CBD}" type="slidenum">
              <a:rPr lang="en-US" altLang="en-US" sz="1200" smtClean="0">
                <a:latin typeface="Times New Roman" panose="02020603050405020304" pitchFamily="18" charset="0"/>
              </a:rPr>
              <a:pPr/>
              <a:t>27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26723" name="Rectangle 2">
            <a:extLst>
              <a:ext uri="{FF2B5EF4-FFF2-40B4-BE49-F238E27FC236}">
                <a16:creationId xmlns:a16="http://schemas.microsoft.com/office/drawing/2014/main" id="{EFA0780D-4E41-E245-A69A-798C51790CF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6724" name="Text Box 3">
            <a:extLst>
              <a:ext uri="{FF2B5EF4-FFF2-40B4-BE49-F238E27FC236}">
                <a16:creationId xmlns:a16="http://schemas.microsoft.com/office/drawing/2014/main" id="{A8F74C43-B0A0-FF40-95B5-45C1EB6EA64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7">
            <a:extLst>
              <a:ext uri="{FF2B5EF4-FFF2-40B4-BE49-F238E27FC236}">
                <a16:creationId xmlns:a16="http://schemas.microsoft.com/office/drawing/2014/main" id="{5819F6D4-2237-3D43-BDF0-DE63154A3A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8BEEA12-3DFE-F14D-A3B8-8A7E07072F15}" type="slidenum">
              <a:rPr lang="en-US" altLang="en-US" sz="1200" smtClean="0">
                <a:latin typeface="Times New Roman" panose="02020603050405020304" pitchFamily="18" charset="0"/>
              </a:rPr>
              <a:pPr/>
              <a:t>28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28771" name="Rectangle 2">
            <a:extLst>
              <a:ext uri="{FF2B5EF4-FFF2-40B4-BE49-F238E27FC236}">
                <a16:creationId xmlns:a16="http://schemas.microsoft.com/office/drawing/2014/main" id="{40BE56C4-E92D-0247-ABD7-1A061D6A559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8772" name="Text Box 3">
            <a:extLst>
              <a:ext uri="{FF2B5EF4-FFF2-40B4-BE49-F238E27FC236}">
                <a16:creationId xmlns:a16="http://schemas.microsoft.com/office/drawing/2014/main" id="{908E18F0-2872-9249-B31C-0111A11F430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7">
            <a:extLst>
              <a:ext uri="{FF2B5EF4-FFF2-40B4-BE49-F238E27FC236}">
                <a16:creationId xmlns:a16="http://schemas.microsoft.com/office/drawing/2014/main" id="{F7C94A27-C11D-0E44-8522-4D87D4AA82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F2C0689-D331-D843-B146-CF9CC7B6AF5D}" type="slidenum">
              <a:rPr lang="en-US" altLang="en-US" sz="1200" smtClean="0">
                <a:latin typeface="Times New Roman" panose="02020603050405020304" pitchFamily="18" charset="0"/>
              </a:rPr>
              <a:pPr/>
              <a:t>29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30819" name="Rectangle 2">
            <a:extLst>
              <a:ext uri="{FF2B5EF4-FFF2-40B4-BE49-F238E27FC236}">
                <a16:creationId xmlns:a16="http://schemas.microsoft.com/office/drawing/2014/main" id="{F9C4F25A-CAA3-C84D-82A5-5C014785203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0820" name="Text Box 3">
            <a:extLst>
              <a:ext uri="{FF2B5EF4-FFF2-40B4-BE49-F238E27FC236}">
                <a16:creationId xmlns:a16="http://schemas.microsoft.com/office/drawing/2014/main" id="{0B07262E-37F1-2B43-9D7D-2C3AB2D7E0A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7">
            <a:extLst>
              <a:ext uri="{FF2B5EF4-FFF2-40B4-BE49-F238E27FC236}">
                <a16:creationId xmlns:a16="http://schemas.microsoft.com/office/drawing/2014/main" id="{1BD53B64-6BFE-064A-84BF-77082CE923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BE5A596-77E4-C842-955E-3F5BB3463758}" type="slidenum">
              <a:rPr lang="en-US" altLang="en-US" sz="1200" smtClean="0">
                <a:latin typeface="Times New Roman" panose="02020603050405020304" pitchFamily="18" charset="0"/>
              </a:rPr>
              <a:pPr/>
              <a:t>30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32867" name="Rectangle 2">
            <a:extLst>
              <a:ext uri="{FF2B5EF4-FFF2-40B4-BE49-F238E27FC236}">
                <a16:creationId xmlns:a16="http://schemas.microsoft.com/office/drawing/2014/main" id="{F55188FD-56A9-2543-8459-F9C38D9503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2868" name="Text Box 3">
            <a:extLst>
              <a:ext uri="{FF2B5EF4-FFF2-40B4-BE49-F238E27FC236}">
                <a16:creationId xmlns:a16="http://schemas.microsoft.com/office/drawing/2014/main" id="{DAF4BACB-0252-3C41-8604-AFC297908C5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7">
            <a:extLst>
              <a:ext uri="{FF2B5EF4-FFF2-40B4-BE49-F238E27FC236}">
                <a16:creationId xmlns:a16="http://schemas.microsoft.com/office/drawing/2014/main" id="{73C7D01F-B620-8548-9963-76F1177C23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49EC235-736E-A341-975E-01E8C32CFC6C}" type="slidenum">
              <a:rPr lang="en-US" altLang="en-US" sz="1200" smtClean="0">
                <a:latin typeface="Times New Roman" panose="02020603050405020304" pitchFamily="18" charset="0"/>
              </a:rPr>
              <a:pPr/>
              <a:t>32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35939" name="Rectangle 2">
            <a:extLst>
              <a:ext uri="{FF2B5EF4-FFF2-40B4-BE49-F238E27FC236}">
                <a16:creationId xmlns:a16="http://schemas.microsoft.com/office/drawing/2014/main" id="{99889790-B276-F840-B945-8C4DB8CA8AB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5940" name="Text Box 3">
            <a:extLst>
              <a:ext uri="{FF2B5EF4-FFF2-40B4-BE49-F238E27FC236}">
                <a16:creationId xmlns:a16="http://schemas.microsoft.com/office/drawing/2014/main" id="{51D673E2-FBE1-594D-9E2A-9FF9393BE79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7">
            <a:extLst>
              <a:ext uri="{FF2B5EF4-FFF2-40B4-BE49-F238E27FC236}">
                <a16:creationId xmlns:a16="http://schemas.microsoft.com/office/drawing/2014/main" id="{2F47E588-A269-A648-9D1D-29116A5130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D7834EA-E9F7-4641-9F26-5278E8B9BDCF}" type="slidenum">
              <a:rPr lang="en-US" altLang="en-US" sz="1200" smtClean="0">
                <a:latin typeface="Times New Roman" panose="02020603050405020304" pitchFamily="18" charset="0"/>
              </a:rPr>
              <a:pPr/>
              <a:t>33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37987" name="Rectangle 2">
            <a:extLst>
              <a:ext uri="{FF2B5EF4-FFF2-40B4-BE49-F238E27FC236}">
                <a16:creationId xmlns:a16="http://schemas.microsoft.com/office/drawing/2014/main" id="{31FB5E05-A264-5C48-A833-8C800A31414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7988" name="Text Box 3">
            <a:extLst>
              <a:ext uri="{FF2B5EF4-FFF2-40B4-BE49-F238E27FC236}">
                <a16:creationId xmlns:a16="http://schemas.microsoft.com/office/drawing/2014/main" id="{127F04D3-BDB0-2B43-842B-2F07E31BB24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7">
            <a:extLst>
              <a:ext uri="{FF2B5EF4-FFF2-40B4-BE49-F238E27FC236}">
                <a16:creationId xmlns:a16="http://schemas.microsoft.com/office/drawing/2014/main" id="{5384F2DF-A1C9-C24B-B499-1A51DCDA6B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3E867C5-03AF-6F46-B5F4-0F805D71740B}" type="slidenum">
              <a:rPr lang="en-US" altLang="en-US" sz="1200" smtClean="0">
                <a:latin typeface="Times New Roman" panose="02020603050405020304" pitchFamily="18" charset="0"/>
              </a:rPr>
              <a:pPr/>
              <a:t>34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40035" name="Rectangle 2">
            <a:extLst>
              <a:ext uri="{FF2B5EF4-FFF2-40B4-BE49-F238E27FC236}">
                <a16:creationId xmlns:a16="http://schemas.microsoft.com/office/drawing/2014/main" id="{2518F287-EAC2-004A-B98E-23B090ABD3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0036" name="Text Box 3">
            <a:extLst>
              <a:ext uri="{FF2B5EF4-FFF2-40B4-BE49-F238E27FC236}">
                <a16:creationId xmlns:a16="http://schemas.microsoft.com/office/drawing/2014/main" id="{307F0130-6DF3-A44C-853F-DE12EB5150D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7">
            <a:extLst>
              <a:ext uri="{FF2B5EF4-FFF2-40B4-BE49-F238E27FC236}">
                <a16:creationId xmlns:a16="http://schemas.microsoft.com/office/drawing/2014/main" id="{7273D9E1-92D8-BE43-8345-4BA83A1CB3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0A31E94-CBD0-5B4A-B98A-E4857B9ADB28}" type="slidenum">
              <a:rPr lang="en-US" altLang="en-US" sz="1200" smtClean="0">
                <a:latin typeface="Times New Roman" panose="02020603050405020304" pitchFamily="18" charset="0"/>
              </a:rPr>
              <a:pPr/>
              <a:t>35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42083" name="Rectangle 2">
            <a:extLst>
              <a:ext uri="{FF2B5EF4-FFF2-40B4-BE49-F238E27FC236}">
                <a16:creationId xmlns:a16="http://schemas.microsoft.com/office/drawing/2014/main" id="{F310F8F5-C8F5-6647-9677-485700EDC5D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2084" name="Text Box 3">
            <a:extLst>
              <a:ext uri="{FF2B5EF4-FFF2-40B4-BE49-F238E27FC236}">
                <a16:creationId xmlns:a16="http://schemas.microsoft.com/office/drawing/2014/main" id="{BE58AB3C-74D0-0740-A885-24E32DFD36D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7">
            <a:extLst>
              <a:ext uri="{FF2B5EF4-FFF2-40B4-BE49-F238E27FC236}">
                <a16:creationId xmlns:a16="http://schemas.microsoft.com/office/drawing/2014/main" id="{9CB56821-70CA-C341-88AB-89776B0E8F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82F3381-4F44-B640-887D-87FAAADDFC8F}" type="slidenum">
              <a:rPr lang="en-US" altLang="en-US" sz="1200" smtClean="0">
                <a:latin typeface="Times New Roman" panose="02020603050405020304" pitchFamily="18" charset="0"/>
              </a:rPr>
              <a:pPr/>
              <a:t>36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44131" name="Rectangle 2">
            <a:extLst>
              <a:ext uri="{FF2B5EF4-FFF2-40B4-BE49-F238E27FC236}">
                <a16:creationId xmlns:a16="http://schemas.microsoft.com/office/drawing/2014/main" id="{645A1513-1BB9-9D47-A61C-37E42EF3256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4132" name="Text Box 3">
            <a:extLst>
              <a:ext uri="{FF2B5EF4-FFF2-40B4-BE49-F238E27FC236}">
                <a16:creationId xmlns:a16="http://schemas.microsoft.com/office/drawing/2014/main" id="{5EB32BCC-5128-F041-8D07-BDAD40E28C0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7">
            <a:extLst>
              <a:ext uri="{FF2B5EF4-FFF2-40B4-BE49-F238E27FC236}">
                <a16:creationId xmlns:a16="http://schemas.microsoft.com/office/drawing/2014/main" id="{635CFA74-24A6-7248-B742-FB9BCC0279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C8BE39D-8E71-C44A-8462-6855B662B942}" type="slidenum">
              <a:rPr lang="en-US" altLang="en-US" sz="1200" smtClean="0">
                <a:latin typeface="Times New Roman" panose="02020603050405020304" pitchFamily="18" charset="0"/>
              </a:rPr>
              <a:pPr/>
              <a:t>37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46179" name="Rectangle 2">
            <a:extLst>
              <a:ext uri="{FF2B5EF4-FFF2-40B4-BE49-F238E27FC236}">
                <a16:creationId xmlns:a16="http://schemas.microsoft.com/office/drawing/2014/main" id="{BEE1C1C2-E335-B845-BC9E-90442BE048B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6180" name="Text Box 3">
            <a:extLst>
              <a:ext uri="{FF2B5EF4-FFF2-40B4-BE49-F238E27FC236}">
                <a16:creationId xmlns:a16="http://schemas.microsoft.com/office/drawing/2014/main" id="{42FC1669-8049-3447-A80C-E796C1D2C7A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9347E8B7-409C-9045-A91F-86E5A2FB9E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28E7167-CAB4-D94C-B18A-406DB7C35168}" type="slidenum">
              <a:rPr lang="en-US" altLang="en-US" sz="1200">
                <a:latin typeface="Times New Roman" panose="02020603050405020304" pitchFamily="18" charset="0"/>
              </a:rPr>
              <a:pPr/>
              <a:t>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0F38A73-5D52-3C4E-9C9E-F017C3988A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Text Box 3">
            <a:extLst>
              <a:ext uri="{FF2B5EF4-FFF2-40B4-BE49-F238E27FC236}">
                <a16:creationId xmlns:a16="http://schemas.microsoft.com/office/drawing/2014/main" id="{379D93F2-C507-614D-B216-B3C6FF7DB3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7">
            <a:extLst>
              <a:ext uri="{FF2B5EF4-FFF2-40B4-BE49-F238E27FC236}">
                <a16:creationId xmlns:a16="http://schemas.microsoft.com/office/drawing/2014/main" id="{AA3FB76C-89D4-C247-9F44-A543972CDA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270DA7A-AD6D-0841-853B-2B4E1DFC9742}" type="slidenum">
              <a:rPr lang="en-US" altLang="en-US" sz="1200" smtClean="0">
                <a:latin typeface="Times New Roman" panose="02020603050405020304" pitchFamily="18" charset="0"/>
              </a:rPr>
              <a:pPr/>
              <a:t>38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48227" name="Rectangle 2">
            <a:extLst>
              <a:ext uri="{FF2B5EF4-FFF2-40B4-BE49-F238E27FC236}">
                <a16:creationId xmlns:a16="http://schemas.microsoft.com/office/drawing/2014/main" id="{FFE842B5-E9E6-F341-A70D-9B68489BB63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8228" name="Text Box 3">
            <a:extLst>
              <a:ext uri="{FF2B5EF4-FFF2-40B4-BE49-F238E27FC236}">
                <a16:creationId xmlns:a16="http://schemas.microsoft.com/office/drawing/2014/main" id="{F25B0AEB-7625-3848-AC43-E09BD1167F7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274" name="Rectangle 7">
            <a:extLst>
              <a:ext uri="{FF2B5EF4-FFF2-40B4-BE49-F238E27FC236}">
                <a16:creationId xmlns:a16="http://schemas.microsoft.com/office/drawing/2014/main" id="{E6680A80-71FD-5C42-AB89-4C656BEEF1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92AB10E-97C7-E744-A379-EB18DF3B6E1C}" type="slidenum">
              <a:rPr lang="en-US" altLang="en-US" sz="1200" smtClean="0">
                <a:latin typeface="Times New Roman" panose="02020603050405020304" pitchFamily="18" charset="0"/>
              </a:rPr>
              <a:pPr/>
              <a:t>39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50275" name="Rectangle 2">
            <a:extLst>
              <a:ext uri="{FF2B5EF4-FFF2-40B4-BE49-F238E27FC236}">
                <a16:creationId xmlns:a16="http://schemas.microsoft.com/office/drawing/2014/main" id="{8AF42081-BBDC-AF45-9B15-AD4666D7299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0276" name="Text Box 3">
            <a:extLst>
              <a:ext uri="{FF2B5EF4-FFF2-40B4-BE49-F238E27FC236}">
                <a16:creationId xmlns:a16="http://schemas.microsoft.com/office/drawing/2014/main" id="{79900418-E4ED-FC4E-A258-3D603613736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7">
            <a:extLst>
              <a:ext uri="{FF2B5EF4-FFF2-40B4-BE49-F238E27FC236}">
                <a16:creationId xmlns:a16="http://schemas.microsoft.com/office/drawing/2014/main" id="{BBAB39C0-0927-F24E-99ED-9AFE24ADBE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E8276D4-98E7-BB47-AD00-2BDBD6E486E2}" type="slidenum">
              <a:rPr lang="en-US" altLang="en-US" sz="1200" smtClean="0">
                <a:latin typeface="Times New Roman" panose="02020603050405020304" pitchFamily="18" charset="0"/>
              </a:rPr>
              <a:pPr/>
              <a:t>40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52323" name="Rectangle 2">
            <a:extLst>
              <a:ext uri="{FF2B5EF4-FFF2-40B4-BE49-F238E27FC236}">
                <a16:creationId xmlns:a16="http://schemas.microsoft.com/office/drawing/2014/main" id="{51140098-BACF-6249-B15A-62C1C70BBC1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24" name="Text Box 3">
            <a:extLst>
              <a:ext uri="{FF2B5EF4-FFF2-40B4-BE49-F238E27FC236}">
                <a16:creationId xmlns:a16="http://schemas.microsoft.com/office/drawing/2014/main" id="{3AFB4C05-BC8E-D540-9DB9-17442FEFF10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7">
            <a:extLst>
              <a:ext uri="{FF2B5EF4-FFF2-40B4-BE49-F238E27FC236}">
                <a16:creationId xmlns:a16="http://schemas.microsoft.com/office/drawing/2014/main" id="{33106602-7159-9C41-B22C-3BCB11166B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E8EA945-119B-AA43-A0EE-B3A8443D7922}" type="slidenum">
              <a:rPr lang="en-US" altLang="en-US" sz="1200" smtClean="0">
                <a:latin typeface="Times New Roman" panose="02020603050405020304" pitchFamily="18" charset="0"/>
              </a:rPr>
              <a:pPr/>
              <a:t>41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54371" name="Rectangle 2">
            <a:extLst>
              <a:ext uri="{FF2B5EF4-FFF2-40B4-BE49-F238E27FC236}">
                <a16:creationId xmlns:a16="http://schemas.microsoft.com/office/drawing/2014/main" id="{316716E4-3F03-B74A-BD4F-1FB0E564A32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4372" name="Text Box 3">
            <a:extLst>
              <a:ext uri="{FF2B5EF4-FFF2-40B4-BE49-F238E27FC236}">
                <a16:creationId xmlns:a16="http://schemas.microsoft.com/office/drawing/2014/main" id="{6B713A41-1EEE-764D-B7BE-34EFA2B3906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7">
            <a:extLst>
              <a:ext uri="{FF2B5EF4-FFF2-40B4-BE49-F238E27FC236}">
                <a16:creationId xmlns:a16="http://schemas.microsoft.com/office/drawing/2014/main" id="{C3FC633E-A778-B541-BC88-5E4B440E83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2B5EEE2-1884-F84F-BCF0-51F301DBD79C}" type="slidenum">
              <a:rPr lang="en-US" altLang="en-US" sz="1200" smtClean="0">
                <a:latin typeface="Times New Roman" panose="02020603050405020304" pitchFamily="18" charset="0"/>
              </a:rPr>
              <a:pPr/>
              <a:t>42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56419" name="Rectangle 2">
            <a:extLst>
              <a:ext uri="{FF2B5EF4-FFF2-40B4-BE49-F238E27FC236}">
                <a16:creationId xmlns:a16="http://schemas.microsoft.com/office/drawing/2014/main" id="{3AE1E214-A2EC-0B40-9DC0-F5D558BBAF8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6420" name="Text Box 3">
            <a:extLst>
              <a:ext uri="{FF2B5EF4-FFF2-40B4-BE49-F238E27FC236}">
                <a16:creationId xmlns:a16="http://schemas.microsoft.com/office/drawing/2014/main" id="{C190AECD-15FF-9447-9BB3-6E7F49F4C9E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6" name="Rectangle 7">
            <a:extLst>
              <a:ext uri="{FF2B5EF4-FFF2-40B4-BE49-F238E27FC236}">
                <a16:creationId xmlns:a16="http://schemas.microsoft.com/office/drawing/2014/main" id="{1855D1F3-0EC7-5943-9988-58EE3D873E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B70AF7F-08CA-5748-B3FF-20D87954309E}" type="slidenum">
              <a:rPr lang="en-US" altLang="en-US" sz="1200" smtClean="0">
                <a:latin typeface="Times New Roman" panose="02020603050405020304" pitchFamily="18" charset="0"/>
              </a:rPr>
              <a:pPr/>
              <a:t>43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58467" name="Rectangle 2">
            <a:extLst>
              <a:ext uri="{FF2B5EF4-FFF2-40B4-BE49-F238E27FC236}">
                <a16:creationId xmlns:a16="http://schemas.microsoft.com/office/drawing/2014/main" id="{A5E16EAF-4C17-5340-AE8D-3239AEE8C50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8468" name="Text Box 3">
            <a:extLst>
              <a:ext uri="{FF2B5EF4-FFF2-40B4-BE49-F238E27FC236}">
                <a16:creationId xmlns:a16="http://schemas.microsoft.com/office/drawing/2014/main" id="{0DAD4251-298C-D344-986A-4E06E35D02C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514" name="Rectangle 7">
            <a:extLst>
              <a:ext uri="{FF2B5EF4-FFF2-40B4-BE49-F238E27FC236}">
                <a16:creationId xmlns:a16="http://schemas.microsoft.com/office/drawing/2014/main" id="{034265E7-639A-764D-BCCC-E7095726EF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B98A202-6E16-3D4F-A245-D0FBA4D6CD1A}" type="slidenum">
              <a:rPr lang="en-US" altLang="en-US" sz="1200" smtClean="0">
                <a:latin typeface="Times New Roman" panose="02020603050405020304" pitchFamily="18" charset="0"/>
              </a:rPr>
              <a:pPr/>
              <a:t>44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60515" name="Rectangle 2">
            <a:extLst>
              <a:ext uri="{FF2B5EF4-FFF2-40B4-BE49-F238E27FC236}">
                <a16:creationId xmlns:a16="http://schemas.microsoft.com/office/drawing/2014/main" id="{B1994BDB-49B6-DD4B-96C8-62D5BF50D13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0516" name="Text Box 3">
            <a:extLst>
              <a:ext uri="{FF2B5EF4-FFF2-40B4-BE49-F238E27FC236}">
                <a16:creationId xmlns:a16="http://schemas.microsoft.com/office/drawing/2014/main" id="{9111AFAA-07D7-C742-91EB-FCCF0404E6F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62" name="Rectangle 7">
            <a:extLst>
              <a:ext uri="{FF2B5EF4-FFF2-40B4-BE49-F238E27FC236}">
                <a16:creationId xmlns:a16="http://schemas.microsoft.com/office/drawing/2014/main" id="{D41C97FE-E7C5-CE49-90ED-C9B3EB9710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E02200B-FD1C-FF46-BF4C-E853BC010C00}" type="slidenum">
              <a:rPr lang="en-US" altLang="en-US" sz="1200" smtClean="0">
                <a:latin typeface="Times New Roman" panose="02020603050405020304" pitchFamily="18" charset="0"/>
              </a:rPr>
              <a:pPr/>
              <a:t>45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62563" name="Rectangle 2">
            <a:extLst>
              <a:ext uri="{FF2B5EF4-FFF2-40B4-BE49-F238E27FC236}">
                <a16:creationId xmlns:a16="http://schemas.microsoft.com/office/drawing/2014/main" id="{2447B425-898D-7A4D-984D-223DDC89DFC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564" name="Text Box 3">
            <a:extLst>
              <a:ext uri="{FF2B5EF4-FFF2-40B4-BE49-F238E27FC236}">
                <a16:creationId xmlns:a16="http://schemas.microsoft.com/office/drawing/2014/main" id="{9406FBB1-7A95-634A-95B1-9335795FB1B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10" name="Rectangle 7">
            <a:extLst>
              <a:ext uri="{FF2B5EF4-FFF2-40B4-BE49-F238E27FC236}">
                <a16:creationId xmlns:a16="http://schemas.microsoft.com/office/drawing/2014/main" id="{D07397A9-E33A-F04A-8D20-B8535F9C2D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4939939-5877-F140-B342-30FA5D154ED0}" type="slidenum">
              <a:rPr lang="en-US" altLang="en-US" sz="1200" smtClean="0">
                <a:latin typeface="Times New Roman" panose="02020603050405020304" pitchFamily="18" charset="0"/>
              </a:rPr>
              <a:pPr/>
              <a:t>46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64611" name="Rectangle 2">
            <a:extLst>
              <a:ext uri="{FF2B5EF4-FFF2-40B4-BE49-F238E27FC236}">
                <a16:creationId xmlns:a16="http://schemas.microsoft.com/office/drawing/2014/main" id="{A1E47226-7C51-1549-8850-3D4D149262D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4612" name="Text Box 3">
            <a:extLst>
              <a:ext uri="{FF2B5EF4-FFF2-40B4-BE49-F238E27FC236}">
                <a16:creationId xmlns:a16="http://schemas.microsoft.com/office/drawing/2014/main" id="{BD138E49-2C16-1448-A588-FF3277B5306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658" name="Rectangle 7">
            <a:extLst>
              <a:ext uri="{FF2B5EF4-FFF2-40B4-BE49-F238E27FC236}">
                <a16:creationId xmlns:a16="http://schemas.microsoft.com/office/drawing/2014/main" id="{D7713208-C5EE-3C42-A201-27EA088957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8BB710C-D57F-9845-98EC-C60943443669}" type="slidenum">
              <a:rPr lang="en-US" altLang="en-US" sz="1200" smtClean="0">
                <a:latin typeface="Times New Roman" panose="02020603050405020304" pitchFamily="18" charset="0"/>
              </a:rPr>
              <a:pPr/>
              <a:t>47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66659" name="Rectangle 2">
            <a:extLst>
              <a:ext uri="{FF2B5EF4-FFF2-40B4-BE49-F238E27FC236}">
                <a16:creationId xmlns:a16="http://schemas.microsoft.com/office/drawing/2014/main" id="{886C713E-ABBA-6348-8933-80279FDEBEC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6660" name="Text Box 3">
            <a:extLst>
              <a:ext uri="{FF2B5EF4-FFF2-40B4-BE49-F238E27FC236}">
                <a16:creationId xmlns:a16="http://schemas.microsoft.com/office/drawing/2014/main" id="{8325118A-37D7-9942-A406-65CF352C407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F2319C5-2C8A-E748-A876-A44955D1F6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F3B2611-DA8E-B24B-9DE5-9DB45D4F715F}" type="slidenum">
              <a:rPr lang="en-US" altLang="en-US" sz="1200">
                <a:latin typeface="Times New Roman" panose="02020603050405020304" pitchFamily="18" charset="0"/>
              </a:rPr>
              <a:pPr/>
              <a:t>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1012F73-34DD-7B4A-A3F5-2A9E3504A2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7DEA59F0-F2B6-E54B-A3C0-FF438418A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06" name="Rectangle 7">
            <a:extLst>
              <a:ext uri="{FF2B5EF4-FFF2-40B4-BE49-F238E27FC236}">
                <a16:creationId xmlns:a16="http://schemas.microsoft.com/office/drawing/2014/main" id="{8C2A49AE-76C2-7547-BB50-EC419286AD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C43FDF4-C3CE-3D44-B362-A4BD6966E158}" type="slidenum">
              <a:rPr lang="en-US" altLang="en-US" sz="1200" smtClean="0">
                <a:latin typeface="Times New Roman" panose="02020603050405020304" pitchFamily="18" charset="0"/>
              </a:rPr>
              <a:pPr/>
              <a:t>48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68707" name="Rectangle 2">
            <a:extLst>
              <a:ext uri="{FF2B5EF4-FFF2-40B4-BE49-F238E27FC236}">
                <a16:creationId xmlns:a16="http://schemas.microsoft.com/office/drawing/2014/main" id="{3B41D4B3-6508-734C-927B-4281741D952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8708" name="Text Box 3">
            <a:extLst>
              <a:ext uri="{FF2B5EF4-FFF2-40B4-BE49-F238E27FC236}">
                <a16:creationId xmlns:a16="http://schemas.microsoft.com/office/drawing/2014/main" id="{14542CE3-B945-D94F-972C-DE8B1E9161E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7">
            <a:extLst>
              <a:ext uri="{FF2B5EF4-FFF2-40B4-BE49-F238E27FC236}">
                <a16:creationId xmlns:a16="http://schemas.microsoft.com/office/drawing/2014/main" id="{FE7FF192-FD8E-0140-A0A1-368593A0BA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52FE5FC-F663-7543-9581-9852518D1CAA}" type="slidenum">
              <a:rPr lang="en-US" altLang="en-US" sz="1200" smtClean="0">
                <a:latin typeface="Times New Roman" panose="02020603050405020304" pitchFamily="18" charset="0"/>
              </a:rPr>
              <a:pPr/>
              <a:t>49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70755" name="Rectangle 2">
            <a:extLst>
              <a:ext uri="{FF2B5EF4-FFF2-40B4-BE49-F238E27FC236}">
                <a16:creationId xmlns:a16="http://schemas.microsoft.com/office/drawing/2014/main" id="{F75B0722-43D0-354A-8891-D0BA5478D04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70756" name="Text Box 3">
            <a:extLst>
              <a:ext uri="{FF2B5EF4-FFF2-40B4-BE49-F238E27FC236}">
                <a16:creationId xmlns:a16="http://schemas.microsoft.com/office/drawing/2014/main" id="{1D9533C1-C6CB-2343-AC16-FE105C904E6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01" name="Slide Image Placeholder 1">
            <a:extLst>
              <a:ext uri="{FF2B5EF4-FFF2-40B4-BE49-F238E27FC236}">
                <a16:creationId xmlns:a16="http://schemas.microsoft.com/office/drawing/2014/main" id="{3E630031-85B6-AB48-B06E-5361460535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02" name="Notes Placeholder 2">
            <a:extLst>
              <a:ext uri="{FF2B5EF4-FFF2-40B4-BE49-F238E27FC236}">
                <a16:creationId xmlns:a16="http://schemas.microsoft.com/office/drawing/2014/main" id="{4A91BD79-51E2-EA41-AFAB-D27C8B70C8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972803" name="Slide Number Placeholder 3">
            <a:extLst>
              <a:ext uri="{FF2B5EF4-FFF2-40B4-BE49-F238E27FC236}">
                <a16:creationId xmlns:a16="http://schemas.microsoft.com/office/drawing/2014/main" id="{6796C0A1-2314-C742-8FE6-FD8FBF59FE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F357872-C777-EF4D-9ED6-11166ABBE5C7}" type="slidenum">
              <a:rPr lang="en-US" altLang="en-US" sz="1200" smtClean="0">
                <a:latin typeface="Times New Roman" panose="02020603050405020304" pitchFamily="18" charset="0"/>
              </a:rPr>
              <a:pPr/>
              <a:t>50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874" name="Rectangle 7">
            <a:extLst>
              <a:ext uri="{FF2B5EF4-FFF2-40B4-BE49-F238E27FC236}">
                <a16:creationId xmlns:a16="http://schemas.microsoft.com/office/drawing/2014/main" id="{B3402E5F-B944-1E4A-AAF4-801C619EE1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39CC565-1829-4B45-A449-FA2015B80C01}" type="slidenum">
              <a:rPr lang="en-US" altLang="en-US" sz="1200" smtClean="0">
                <a:latin typeface="Times New Roman" panose="02020603050405020304" pitchFamily="18" charset="0"/>
              </a:rPr>
              <a:pPr/>
              <a:t>52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75875" name="Rectangle 2">
            <a:extLst>
              <a:ext uri="{FF2B5EF4-FFF2-40B4-BE49-F238E27FC236}">
                <a16:creationId xmlns:a16="http://schemas.microsoft.com/office/drawing/2014/main" id="{F37EAFA3-0929-FF49-82A4-DC9E2D6B07B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75876" name="Text Box 3">
            <a:extLst>
              <a:ext uri="{FF2B5EF4-FFF2-40B4-BE49-F238E27FC236}">
                <a16:creationId xmlns:a16="http://schemas.microsoft.com/office/drawing/2014/main" id="{C9758A20-BECB-634B-AF04-B965027C0AA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7">
            <a:extLst>
              <a:ext uri="{FF2B5EF4-FFF2-40B4-BE49-F238E27FC236}">
                <a16:creationId xmlns:a16="http://schemas.microsoft.com/office/drawing/2014/main" id="{5B0A357E-97D6-4747-8298-0CF290A4AE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5D7DE16-15AE-2140-8094-19BF422BF184}" type="slidenum">
              <a:rPr lang="en-US" altLang="en-US" sz="1200" smtClean="0">
                <a:latin typeface="Times New Roman" panose="02020603050405020304" pitchFamily="18" charset="0"/>
              </a:rPr>
              <a:pPr/>
              <a:t>53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77923" name="Rectangle 2">
            <a:extLst>
              <a:ext uri="{FF2B5EF4-FFF2-40B4-BE49-F238E27FC236}">
                <a16:creationId xmlns:a16="http://schemas.microsoft.com/office/drawing/2014/main" id="{67D4E586-A00C-344F-A5D7-971C6E7B807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77924" name="Text Box 3">
            <a:extLst>
              <a:ext uri="{FF2B5EF4-FFF2-40B4-BE49-F238E27FC236}">
                <a16:creationId xmlns:a16="http://schemas.microsoft.com/office/drawing/2014/main" id="{08EF4E86-F0FA-2643-B52A-64A9D01DCF3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970" name="Rectangle 7">
            <a:extLst>
              <a:ext uri="{FF2B5EF4-FFF2-40B4-BE49-F238E27FC236}">
                <a16:creationId xmlns:a16="http://schemas.microsoft.com/office/drawing/2014/main" id="{EA22FF93-9EE9-2748-8A4A-3F4072AA73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C3F8DA4-447F-664B-A69D-5400CE5F2E2B}" type="slidenum">
              <a:rPr lang="en-US" altLang="en-US" sz="1200" smtClean="0">
                <a:latin typeface="Times New Roman" panose="02020603050405020304" pitchFamily="18" charset="0"/>
              </a:rPr>
              <a:pPr/>
              <a:t>54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79971" name="Rectangle 2">
            <a:extLst>
              <a:ext uri="{FF2B5EF4-FFF2-40B4-BE49-F238E27FC236}">
                <a16:creationId xmlns:a16="http://schemas.microsoft.com/office/drawing/2014/main" id="{BCB547D9-FDD6-3147-BE40-E380D0C5E8F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79972" name="Text Box 3">
            <a:extLst>
              <a:ext uri="{FF2B5EF4-FFF2-40B4-BE49-F238E27FC236}">
                <a16:creationId xmlns:a16="http://schemas.microsoft.com/office/drawing/2014/main" id="{5350F81F-3FF8-5D4C-BC80-6E498576125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066" name="Rectangle 7">
            <a:extLst>
              <a:ext uri="{FF2B5EF4-FFF2-40B4-BE49-F238E27FC236}">
                <a16:creationId xmlns:a16="http://schemas.microsoft.com/office/drawing/2014/main" id="{83D4F285-72E1-4D4A-9792-7A6CE93563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6D8EC53-032E-9E43-B85E-6FC49154C4BA}" type="slidenum">
              <a:rPr lang="en-US" altLang="en-US" sz="1200" smtClean="0">
                <a:latin typeface="Times New Roman" panose="02020603050405020304" pitchFamily="18" charset="0"/>
              </a:rPr>
              <a:pPr/>
              <a:t>57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84067" name="Rectangle 2">
            <a:extLst>
              <a:ext uri="{FF2B5EF4-FFF2-40B4-BE49-F238E27FC236}">
                <a16:creationId xmlns:a16="http://schemas.microsoft.com/office/drawing/2014/main" id="{A2C86915-E08D-7549-938A-491B5A13FE1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84068" name="Text Box 3">
            <a:extLst>
              <a:ext uri="{FF2B5EF4-FFF2-40B4-BE49-F238E27FC236}">
                <a16:creationId xmlns:a16="http://schemas.microsoft.com/office/drawing/2014/main" id="{4FB30163-9E72-A24C-93A7-C670620D78C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378" name="Rectangle 7">
            <a:extLst>
              <a:ext uri="{FF2B5EF4-FFF2-40B4-BE49-F238E27FC236}">
                <a16:creationId xmlns:a16="http://schemas.microsoft.com/office/drawing/2014/main" id="{05978ABC-CA7C-A24C-9F5B-4912658A51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E65562B-74D6-8D49-9D96-6F9C36D53DFD}" type="slidenum">
              <a:rPr lang="en-US" altLang="en-US" sz="1200" smtClean="0">
                <a:latin typeface="Times New Roman" panose="02020603050405020304" pitchFamily="18" charset="0"/>
              </a:rPr>
              <a:pPr/>
              <a:t>69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97379" name="Rectangle 2">
            <a:extLst>
              <a:ext uri="{FF2B5EF4-FFF2-40B4-BE49-F238E27FC236}">
                <a16:creationId xmlns:a16="http://schemas.microsoft.com/office/drawing/2014/main" id="{8F3601C1-9DC6-4248-AF9E-A163715014E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97380" name="Text Box 3">
            <a:extLst>
              <a:ext uri="{FF2B5EF4-FFF2-40B4-BE49-F238E27FC236}">
                <a16:creationId xmlns:a16="http://schemas.microsoft.com/office/drawing/2014/main" id="{48564A0E-DCC8-1A43-9F33-96DB82FB844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8" name="Rectangle 7">
            <a:extLst>
              <a:ext uri="{FF2B5EF4-FFF2-40B4-BE49-F238E27FC236}">
                <a16:creationId xmlns:a16="http://schemas.microsoft.com/office/drawing/2014/main" id="{CEA77D01-6392-9D48-B4B8-7CB12D5C87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2329AF9-D090-A14E-A0A6-53FAE829B399}" type="slidenum">
              <a:rPr lang="en-US" altLang="en-US" sz="1200" smtClean="0">
                <a:latin typeface="Times New Roman" panose="02020603050405020304" pitchFamily="18" charset="0"/>
              </a:rPr>
              <a:pPr/>
              <a:t>73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02499" name="Rectangle 2">
            <a:extLst>
              <a:ext uri="{FF2B5EF4-FFF2-40B4-BE49-F238E27FC236}">
                <a16:creationId xmlns:a16="http://schemas.microsoft.com/office/drawing/2014/main" id="{AB46E244-89AD-C844-BB1D-2A074AD3777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02500" name="Text Box 3">
            <a:extLst>
              <a:ext uri="{FF2B5EF4-FFF2-40B4-BE49-F238E27FC236}">
                <a16:creationId xmlns:a16="http://schemas.microsoft.com/office/drawing/2014/main" id="{4730A49D-1FB4-8B43-8C8A-112736B9BA8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7">
            <a:extLst>
              <a:ext uri="{FF2B5EF4-FFF2-40B4-BE49-F238E27FC236}">
                <a16:creationId xmlns:a16="http://schemas.microsoft.com/office/drawing/2014/main" id="{1408729E-D96D-F64B-8BA1-F0DB656752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4AF39BC-696E-3949-BB99-9CF853F5B769}" type="slidenum">
              <a:rPr lang="en-US" altLang="en-US" sz="1200" smtClean="0">
                <a:latin typeface="Times New Roman" panose="02020603050405020304" pitchFamily="18" charset="0"/>
              </a:rPr>
              <a:pPr/>
              <a:t>74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04547" name="Rectangle 2">
            <a:extLst>
              <a:ext uri="{FF2B5EF4-FFF2-40B4-BE49-F238E27FC236}">
                <a16:creationId xmlns:a16="http://schemas.microsoft.com/office/drawing/2014/main" id="{88AF3A3F-DE99-2846-84F8-C20D1F3460A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04548" name="Text Box 3">
            <a:extLst>
              <a:ext uri="{FF2B5EF4-FFF2-40B4-BE49-F238E27FC236}">
                <a16:creationId xmlns:a16="http://schemas.microsoft.com/office/drawing/2014/main" id="{A71639FB-F296-C747-B7A5-46E891C9E17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4CC2B4FF-7475-2E4F-8D8A-632C4028BB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AC0E43A-AEA6-4D41-BB0C-C8D62CE34FE0}" type="slidenum">
              <a:rPr lang="en-US" altLang="en-US" sz="1200">
                <a:latin typeface="Times New Roman" panose="02020603050405020304" pitchFamily="18" charset="0"/>
              </a:rPr>
              <a:pPr/>
              <a:t>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AB87CF1B-C172-CD49-A7C2-E1A33A4690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Text Box 3">
            <a:extLst>
              <a:ext uri="{FF2B5EF4-FFF2-40B4-BE49-F238E27FC236}">
                <a16:creationId xmlns:a16="http://schemas.microsoft.com/office/drawing/2014/main" id="{77E59CF3-53E6-8B44-B265-30E291AEDD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4" name="Rectangle 7">
            <a:extLst>
              <a:ext uri="{FF2B5EF4-FFF2-40B4-BE49-F238E27FC236}">
                <a16:creationId xmlns:a16="http://schemas.microsoft.com/office/drawing/2014/main" id="{BB3E97EB-AF02-4C44-8F23-9AF6F8E3F0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6906C84-B2F6-0D4F-A241-AC2C8783E5B9}" type="slidenum">
              <a:rPr lang="en-US" altLang="en-US" sz="1200" smtClean="0">
                <a:latin typeface="Times New Roman" panose="02020603050405020304" pitchFamily="18" charset="0"/>
              </a:rPr>
              <a:pPr/>
              <a:t>75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06595" name="Rectangle 2">
            <a:extLst>
              <a:ext uri="{FF2B5EF4-FFF2-40B4-BE49-F238E27FC236}">
                <a16:creationId xmlns:a16="http://schemas.microsoft.com/office/drawing/2014/main" id="{301D1207-F27F-B647-B22D-C93C528DB44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06596" name="Text Box 3">
            <a:extLst>
              <a:ext uri="{FF2B5EF4-FFF2-40B4-BE49-F238E27FC236}">
                <a16:creationId xmlns:a16="http://schemas.microsoft.com/office/drawing/2014/main" id="{B9C95458-47DE-7245-A6CC-D370A8AA6A8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6" name="Rectangle 7">
            <a:extLst>
              <a:ext uri="{FF2B5EF4-FFF2-40B4-BE49-F238E27FC236}">
                <a16:creationId xmlns:a16="http://schemas.microsoft.com/office/drawing/2014/main" id="{E24D1928-EB75-2445-BBB0-90E70EBB21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B549ED0-94E5-0548-B1A7-803F572110E9}" type="slidenum">
              <a:rPr lang="en-US" altLang="en-US" sz="1200" smtClean="0">
                <a:latin typeface="Times New Roman" panose="02020603050405020304" pitchFamily="18" charset="0"/>
              </a:rPr>
              <a:pPr/>
              <a:t>77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09667" name="Rectangle 2">
            <a:extLst>
              <a:ext uri="{FF2B5EF4-FFF2-40B4-BE49-F238E27FC236}">
                <a16:creationId xmlns:a16="http://schemas.microsoft.com/office/drawing/2014/main" id="{F1892D2C-5DC8-A24F-ACDD-63110A2687A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09668" name="Text Box 3">
            <a:extLst>
              <a:ext uri="{FF2B5EF4-FFF2-40B4-BE49-F238E27FC236}">
                <a16:creationId xmlns:a16="http://schemas.microsoft.com/office/drawing/2014/main" id="{00936990-86D8-6F4A-BC59-77771FAFCC1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7">
            <a:extLst>
              <a:ext uri="{FF2B5EF4-FFF2-40B4-BE49-F238E27FC236}">
                <a16:creationId xmlns:a16="http://schemas.microsoft.com/office/drawing/2014/main" id="{F03380B5-FF32-B54C-AD62-CA6E1788CE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11AE7D5-F47E-A446-8F9A-7B31A79224F9}" type="slidenum">
              <a:rPr lang="en-US" altLang="en-US" sz="1200" smtClean="0">
                <a:latin typeface="Times New Roman" panose="02020603050405020304" pitchFamily="18" charset="0"/>
              </a:rPr>
              <a:pPr/>
              <a:t>78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11715" name="Rectangle 2">
            <a:extLst>
              <a:ext uri="{FF2B5EF4-FFF2-40B4-BE49-F238E27FC236}">
                <a16:creationId xmlns:a16="http://schemas.microsoft.com/office/drawing/2014/main" id="{693D2BFF-3B53-3D4D-9BBD-4109E064D16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1716" name="Text Box 3">
            <a:extLst>
              <a:ext uri="{FF2B5EF4-FFF2-40B4-BE49-F238E27FC236}">
                <a16:creationId xmlns:a16="http://schemas.microsoft.com/office/drawing/2014/main" id="{6F838F59-257D-134D-8E99-67F096D0D7A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786" name="Rectangle 7">
            <a:extLst>
              <a:ext uri="{FF2B5EF4-FFF2-40B4-BE49-F238E27FC236}">
                <a16:creationId xmlns:a16="http://schemas.microsoft.com/office/drawing/2014/main" id="{C8F85D63-5E15-8C42-87A6-69BB187D7B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D19EFF7-6AAF-334C-B777-24E6D0947D1D}" type="slidenum">
              <a:rPr lang="en-US" altLang="en-US" sz="1200" smtClean="0">
                <a:latin typeface="Times New Roman" panose="02020603050405020304" pitchFamily="18" charset="0"/>
              </a:rPr>
              <a:pPr/>
              <a:t>80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14787" name="Rectangle 2">
            <a:extLst>
              <a:ext uri="{FF2B5EF4-FFF2-40B4-BE49-F238E27FC236}">
                <a16:creationId xmlns:a16="http://schemas.microsoft.com/office/drawing/2014/main" id="{AEE93CFE-B055-4E41-A9F6-B9CD20302EF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4788" name="Text Box 3">
            <a:extLst>
              <a:ext uri="{FF2B5EF4-FFF2-40B4-BE49-F238E27FC236}">
                <a16:creationId xmlns:a16="http://schemas.microsoft.com/office/drawing/2014/main" id="{E312A5A0-62EF-8A45-B216-90995B9F497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834" name="Rectangle 7">
            <a:extLst>
              <a:ext uri="{FF2B5EF4-FFF2-40B4-BE49-F238E27FC236}">
                <a16:creationId xmlns:a16="http://schemas.microsoft.com/office/drawing/2014/main" id="{8C193779-D1CC-5049-91B2-A1F8C6C626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1263F75-C868-1E48-96E1-279CAF58B639}" type="slidenum">
              <a:rPr lang="en-US" altLang="en-US" sz="1200" smtClean="0">
                <a:latin typeface="Times New Roman" panose="02020603050405020304" pitchFamily="18" charset="0"/>
              </a:rPr>
              <a:pPr/>
              <a:t>81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16835" name="Rectangle 2">
            <a:extLst>
              <a:ext uri="{FF2B5EF4-FFF2-40B4-BE49-F238E27FC236}">
                <a16:creationId xmlns:a16="http://schemas.microsoft.com/office/drawing/2014/main" id="{F8C42302-1ABA-424F-89B0-C4DB5641F94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6836" name="Text Box 3">
            <a:extLst>
              <a:ext uri="{FF2B5EF4-FFF2-40B4-BE49-F238E27FC236}">
                <a16:creationId xmlns:a16="http://schemas.microsoft.com/office/drawing/2014/main" id="{B6A14C9B-2880-154B-8A93-879F92F0913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5" name="Slide Image Placeholder 1">
            <a:extLst>
              <a:ext uri="{FF2B5EF4-FFF2-40B4-BE49-F238E27FC236}">
                <a16:creationId xmlns:a16="http://schemas.microsoft.com/office/drawing/2014/main" id="{67F4995B-AF37-B745-8B54-B9DA79CED8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9906" name="Notes Placeholder 2">
            <a:extLst>
              <a:ext uri="{FF2B5EF4-FFF2-40B4-BE49-F238E27FC236}">
                <a16:creationId xmlns:a16="http://schemas.microsoft.com/office/drawing/2014/main" id="{DB01578C-71AE-CE48-B9C2-83466B9B7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019907" name="Slide Number Placeholder 3">
            <a:extLst>
              <a:ext uri="{FF2B5EF4-FFF2-40B4-BE49-F238E27FC236}">
                <a16:creationId xmlns:a16="http://schemas.microsoft.com/office/drawing/2014/main" id="{FF81C7A5-8902-7948-AF44-E2406D9214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B0F3A8C-2BA9-CF4D-8D6C-34185BC861D2}" type="slidenum">
              <a:rPr lang="en-US" altLang="en-US" sz="1200" smtClean="0">
                <a:latin typeface="Times New Roman" panose="02020603050405020304" pitchFamily="18" charset="0"/>
              </a:rPr>
              <a:pPr/>
              <a:t>83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025" name="Slide Image Placeholder 1">
            <a:extLst>
              <a:ext uri="{FF2B5EF4-FFF2-40B4-BE49-F238E27FC236}">
                <a16:creationId xmlns:a16="http://schemas.microsoft.com/office/drawing/2014/main" id="{A44224A0-56D9-D246-B4A3-CCAA79F88F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7026" name="Notes Placeholder 2">
            <a:extLst>
              <a:ext uri="{FF2B5EF4-FFF2-40B4-BE49-F238E27FC236}">
                <a16:creationId xmlns:a16="http://schemas.microsoft.com/office/drawing/2014/main" id="{45E8AF5B-8C36-9A48-B861-31CF62CCBA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897027" name="Slide Number Placeholder 3">
            <a:extLst>
              <a:ext uri="{FF2B5EF4-FFF2-40B4-BE49-F238E27FC236}">
                <a16:creationId xmlns:a16="http://schemas.microsoft.com/office/drawing/2014/main" id="{F8D1698E-B0C4-7343-B2ED-E539B0A52B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8503770-6462-1A45-B93E-AB5BD0C30846}" type="slidenum">
              <a:rPr lang="en-US" altLang="en-US" sz="1200" smtClean="0">
                <a:latin typeface="Times New Roman" panose="02020603050405020304" pitchFamily="18" charset="0"/>
              </a:rPr>
              <a:pPr/>
              <a:t>11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953FF724-CD42-C146-B9EB-E6F82AEDAE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4B0E23E-4C88-414C-BBF1-682CC61E3601}" type="slidenum">
              <a:rPr lang="en-US" altLang="en-US" sz="1200">
                <a:latin typeface="Times New Roman" panose="02020603050405020304" pitchFamily="18" charset="0"/>
              </a:rPr>
              <a:pPr/>
              <a:t>12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53A0F9A-E97F-F04C-95C3-FFDF16045B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Text Box 3">
            <a:extLst>
              <a:ext uri="{FF2B5EF4-FFF2-40B4-BE49-F238E27FC236}">
                <a16:creationId xmlns:a16="http://schemas.microsoft.com/office/drawing/2014/main" id="{B24BA5EE-25BD-5E40-B771-2690DDCF2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540EA028-F50F-CF4D-ACC7-C2D4FA9A7D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6EE1EF5-4384-D84A-95BC-8D5F1F9C2A2A}" type="slidenum">
              <a:rPr lang="en-US" altLang="en-US" sz="1200">
                <a:latin typeface="Times New Roman" panose="02020603050405020304" pitchFamily="18" charset="0"/>
              </a:rPr>
              <a:pPr/>
              <a:t>14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EC88D334-C529-474E-8321-2200047CE3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Text Box 3">
            <a:extLst>
              <a:ext uri="{FF2B5EF4-FFF2-40B4-BE49-F238E27FC236}">
                <a16:creationId xmlns:a16="http://schemas.microsoft.com/office/drawing/2014/main" id="{818AD9E1-38C2-7F4E-B4F2-F0AA256C08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4D82E0DC-F48B-B240-BF07-E828D07161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139D207-7819-2546-82D7-55AA466A831E}" type="slidenum">
              <a:rPr lang="en-US" altLang="en-US" sz="1200">
                <a:latin typeface="Times New Roman" panose="02020603050405020304" pitchFamily="18" charset="0"/>
              </a:rPr>
              <a:pPr/>
              <a:t>15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620FAA19-E8B8-FB47-A389-FB0104B3DA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Text Box 3">
            <a:extLst>
              <a:ext uri="{FF2B5EF4-FFF2-40B4-BE49-F238E27FC236}">
                <a16:creationId xmlns:a16="http://schemas.microsoft.com/office/drawing/2014/main" id="{B79655FB-FFC1-2A4F-B471-DF5E7D754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52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46163" y="3303588"/>
            <a:ext cx="757555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3C6C447-7743-CE42-87A1-FD0FF1691299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F46D621-A5BC-A941-BC16-DC38EC262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80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26569-C1BB-1D40-B306-ACD6C8E11311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84E03-0161-B04A-8D50-25D2E123F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3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160338"/>
            <a:ext cx="2162175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338"/>
            <a:ext cx="6335713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D73F8-5836-F54A-B3D4-1F24BE1364B9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7A8C0-29EE-D84D-AF8B-DC0A0726E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6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726DC-C088-1C4B-805B-E367AE876688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A6B02-77EF-9A42-984A-8B6C50BAD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3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DBC86-E43D-7C4A-BC1B-1D78ACB7096C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70039-2B21-DB48-9636-547F7C1B4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1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48150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19200"/>
            <a:ext cx="4249738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E06DC-90C6-7D44-A3D8-DC2F4404229A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56144-E946-FA42-8E53-739944D03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64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1B48A-2A94-1241-B9A8-C4CC0BAF55DC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1137E-D659-BC4E-B41F-5F0FB64B95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2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BD387-AEAE-0B47-9D49-FFE24D13E11E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A6FCF-C1F7-E74F-8481-BD2DDF79F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F3BB0-0CA8-2C4E-85D7-AF6EBF3A8EFD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4985B-8554-D440-BF51-5BF1FF911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8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3E2A6-006A-C944-B08C-AA9F2E77CE2E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52B69-98D1-7846-8506-88DA04B6C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474A1-07DD-874D-B6C2-9D424D1C58F9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48BC2-C2B5-0648-BABA-D80EFD800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8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2603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9429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60338"/>
            <a:ext cx="7793037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502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342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438" y="6311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CA4C5B4B-D70A-5D43-9160-A1617407092B}" type="datetime1">
              <a:rPr lang="en-US"/>
              <a:pPr>
                <a:defRPr/>
              </a:pPr>
              <a:t>11/16/23</a:t>
            </a:fld>
            <a:endParaRPr lang="en-US"/>
          </a:p>
        </p:txBody>
      </p:sp>
      <p:sp>
        <p:nvSpPr>
          <p:cNvPr id="7342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42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44E8481D-BC83-9D4A-B441-5232FFCEF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s.engr.illinois.edu/cs42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01560A-C781-5940-A033-B846958118B5}" type="datetime1">
              <a:rPr lang="en-US" sz="1400">
                <a:solidFill>
                  <a:schemeClr val="bg2"/>
                </a:solidFill>
                <a:latin typeface="Tahoma" charset="0"/>
              </a:rPr>
              <a:pPr/>
              <a:t>11/16/23</a:t>
            </a:fld>
            <a:endParaRPr lang="en-US" sz="1400">
              <a:solidFill>
                <a:schemeClr val="bg2"/>
              </a:solidFill>
              <a:latin typeface="Tahoma" charset="0"/>
            </a:endParaRPr>
          </a:p>
        </p:txBody>
      </p:sp>
      <p:sp>
        <p:nvSpPr>
          <p:cNvPr id="15362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1DD6F53-886F-1B40-84AF-8590DD9104F1}" type="slidenum">
              <a:rPr lang="en-US" sz="1400">
                <a:solidFill>
                  <a:schemeClr val="bg2"/>
                </a:solidFill>
                <a:latin typeface="Tahoma" charset="0"/>
              </a:rPr>
              <a:pPr/>
              <a:t>1</a:t>
            </a:fld>
            <a:endParaRPr lang="en-US" sz="1400">
              <a:solidFill>
                <a:schemeClr val="bg2"/>
              </a:solidFill>
              <a:latin typeface="Tahoma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and Compilers (CS 421)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52800"/>
            <a:ext cx="7696200" cy="1676400"/>
          </a:xfrm>
        </p:spPr>
        <p:txBody>
          <a:bodyPr/>
          <a:lstStyle/>
          <a:p>
            <a:pPr algn="l" eaLnBrk="1" hangingPunct="1">
              <a:buFont typeface="Wingdings" charset="0"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Elsa L Gunter</a:t>
            </a:r>
          </a:p>
          <a:p>
            <a:pPr algn="l" eaLnBrk="1" hangingPunct="1">
              <a:buFont typeface="Wingdings" charset="0"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2112 SC, UIUC</a:t>
            </a:r>
          </a:p>
          <a:p>
            <a:pPr algn="l" eaLnBrk="1" hangingPunct="1">
              <a:buFont typeface="Wingdings" charset="0"/>
              <a:buNone/>
            </a:pPr>
            <a:r>
              <a:rPr lang="en-US" sz="33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hlinkClick r:id="rId2"/>
              </a:rPr>
              <a:t>http://courses.engr.illinois.edu/cs421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533400" y="52578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Based in part on slides by Mattox Beckman, as updated by Vikram Adve and Gul Agha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>
            <a:extLst>
              <a:ext uri="{FF2B5EF4-FFF2-40B4-BE49-F238E27FC236}">
                <a16:creationId xmlns:a16="http://schemas.microsoft.com/office/drawing/2014/main" id="{E0183178-27C6-0F48-8FE3-B757B69403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B7D932-14E4-AF47-BEFE-D06CD9757085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235B3B3D-F543-214C-8E05-B2C903F06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08D700F-4E28-C946-B40A-2415B52C8DB0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3B1A6BE-D479-3147-B99C-7300E6FE19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FB7AE92D-3476-FC4F-B228-FA53200986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Label occurrences and scope: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  </a:t>
            </a:r>
            <a:r>
              <a:rPr lang="en-US" altLang="en-US" sz="2000">
                <a:ea typeface="ＭＳ Ｐゴシック" panose="020B0600070205080204" pitchFamily="34" charset="-128"/>
              </a:rPr>
              <a:t>                    free                                                     free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GB" altLang="en-US" sz="4000">
                <a:ea typeface="ＭＳ Ｐゴシック" panose="020B0600070205080204" pitchFamily="34" charset="-128"/>
              </a:rPr>
              <a:t>(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4000">
                <a:ea typeface="ＭＳ Ｐゴシック" panose="020B0600070205080204" pitchFamily="34" charset="-128"/>
              </a:rPr>
              <a:t> </a:t>
            </a:r>
            <a:r>
              <a:rPr lang="en-GB" altLang="en-US" sz="4000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4000">
                <a:ea typeface="ＭＳ Ｐゴシック" panose="020B0600070205080204" pitchFamily="34" charset="-128"/>
              </a:rPr>
              <a:t>. y 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4000">
                <a:ea typeface="ＭＳ Ｐゴシック" panose="020B0600070205080204" pitchFamily="34" charset="-128"/>
              </a:rPr>
              <a:t> </a:t>
            </a:r>
            <a:r>
              <a:rPr lang="en-GB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y</a:t>
            </a:r>
            <a:r>
              <a:rPr lang="en-GB" altLang="en-US" sz="4000">
                <a:ea typeface="ＭＳ Ｐゴシック" panose="020B0600070205080204" pitchFamily="34" charset="-128"/>
              </a:rPr>
              <a:t>. </a:t>
            </a:r>
            <a:r>
              <a:rPr lang="en-GB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y</a:t>
            </a:r>
            <a:r>
              <a:rPr lang="en-GB" altLang="en-US" sz="4000">
                <a:ea typeface="ＭＳ Ｐゴシック" panose="020B0600070205080204" pitchFamily="34" charset="-128"/>
              </a:rPr>
              <a:t> (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4000">
                <a:ea typeface="ＭＳ Ｐゴシック" panose="020B0600070205080204" pitchFamily="34" charset="-128"/>
              </a:rPr>
              <a:t> </a:t>
            </a:r>
            <a:r>
              <a:rPr lang="en-GB" altLang="en-US" sz="4000">
                <a:solidFill>
                  <a:srgbClr val="339933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4000">
                <a:ea typeface="ＭＳ Ｐゴシック" panose="020B0600070205080204" pitchFamily="34" charset="-128"/>
              </a:rPr>
              <a:t>. </a:t>
            </a:r>
            <a:r>
              <a:rPr lang="en-GB" altLang="en-US" sz="4000">
                <a:solidFill>
                  <a:srgbClr val="339933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4000">
                <a:ea typeface="ＭＳ Ｐゴシック" panose="020B0600070205080204" pitchFamily="34" charset="-128"/>
              </a:rPr>
              <a:t> </a:t>
            </a:r>
            <a:r>
              <a:rPr lang="en-GB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y</a:t>
            </a:r>
            <a:r>
              <a:rPr lang="en-GB" altLang="en-US" sz="4000">
                <a:ea typeface="ＭＳ Ｐゴシック" panose="020B0600070205080204" pitchFamily="34" charset="-128"/>
              </a:rPr>
              <a:t>) </a:t>
            </a:r>
            <a:r>
              <a:rPr lang="en-GB" altLang="en-US" sz="4000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4000">
                <a:ea typeface="ＭＳ Ｐゴシック" panose="020B0600070205080204" pitchFamily="34" charset="-128"/>
              </a:rPr>
              <a:t>) x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GB" altLang="en-US" sz="4000">
                <a:ea typeface="ＭＳ Ｐゴシック" panose="020B0600070205080204" pitchFamily="34" charset="-128"/>
              </a:rPr>
              <a:t>    </a:t>
            </a:r>
            <a:r>
              <a:rPr lang="en-GB" altLang="en-US" sz="4000">
                <a:solidFill>
                  <a:srgbClr val="FF0000"/>
                </a:solidFill>
                <a:ea typeface="ＭＳ Ｐゴシック" panose="020B0600070205080204" pitchFamily="34" charset="-128"/>
              </a:rPr>
              <a:t>1</a:t>
            </a:r>
            <a:r>
              <a:rPr lang="en-GB" altLang="en-US" sz="4000">
                <a:ea typeface="ＭＳ Ｐゴシック" panose="020B0600070205080204" pitchFamily="34" charset="-128"/>
              </a:rPr>
              <a:t>  2   </a:t>
            </a:r>
            <a:r>
              <a:rPr lang="en-GB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3</a:t>
            </a:r>
            <a:r>
              <a:rPr lang="en-GB" altLang="en-US" sz="4000">
                <a:ea typeface="ＭＳ Ｐゴシック" panose="020B0600070205080204" pitchFamily="34" charset="-128"/>
              </a:rPr>
              <a:t>  </a:t>
            </a:r>
            <a:r>
              <a:rPr lang="en-GB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4</a:t>
            </a:r>
            <a:r>
              <a:rPr lang="en-GB" altLang="en-US" sz="4000">
                <a:ea typeface="ＭＳ Ｐゴシック" panose="020B0600070205080204" pitchFamily="34" charset="-128"/>
              </a:rPr>
              <a:t>     </a:t>
            </a:r>
            <a:r>
              <a:rPr lang="en-GB" altLang="en-US" sz="4000">
                <a:solidFill>
                  <a:srgbClr val="339933"/>
                </a:solidFill>
                <a:ea typeface="ＭＳ Ｐゴシック" panose="020B0600070205080204" pitchFamily="34" charset="-128"/>
              </a:rPr>
              <a:t>5 6 </a:t>
            </a:r>
            <a:r>
              <a:rPr lang="en-GB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7</a:t>
            </a:r>
            <a:r>
              <a:rPr lang="en-GB" altLang="en-US" sz="4000">
                <a:ea typeface="ＭＳ Ｐゴシック" panose="020B0600070205080204" pitchFamily="34" charset="-128"/>
              </a:rPr>
              <a:t>  </a:t>
            </a:r>
            <a:r>
              <a:rPr lang="en-GB" altLang="en-US" sz="4000">
                <a:solidFill>
                  <a:srgbClr val="FF0000"/>
                </a:solidFill>
                <a:ea typeface="ＭＳ Ｐゴシック" panose="020B0600070205080204" pitchFamily="34" charset="-128"/>
              </a:rPr>
              <a:t>8</a:t>
            </a:r>
            <a:r>
              <a:rPr lang="en-GB" altLang="en-US" sz="4000">
                <a:ea typeface="ＭＳ Ｐゴシック" panose="020B0600070205080204" pitchFamily="34" charset="-128"/>
              </a:rPr>
              <a:t> </a:t>
            </a:r>
            <a:r>
              <a:rPr lang="en-US" altLang="en-US" sz="4000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4000">
                <a:ea typeface="ＭＳ Ｐゴシック" panose="020B0600070205080204" pitchFamily="34" charset="-128"/>
              </a:rPr>
              <a:t> 9</a:t>
            </a:r>
          </a:p>
        </p:txBody>
      </p:sp>
      <p:sp>
        <p:nvSpPr>
          <p:cNvPr id="27653" name="Freeform 4">
            <a:extLst>
              <a:ext uri="{FF2B5EF4-FFF2-40B4-BE49-F238E27FC236}">
                <a16:creationId xmlns:a16="http://schemas.microsoft.com/office/drawing/2014/main" id="{34166752-293E-7047-AFC8-C8D614C5AA9D}"/>
              </a:ext>
            </a:extLst>
          </p:cNvPr>
          <p:cNvSpPr>
            <a:spLocks/>
          </p:cNvSpPr>
          <p:nvPr/>
        </p:nvSpPr>
        <p:spPr bwMode="auto">
          <a:xfrm flipV="1">
            <a:off x="2362200" y="2209800"/>
            <a:ext cx="4495800" cy="1003300"/>
          </a:xfrm>
          <a:custGeom>
            <a:avLst/>
            <a:gdLst>
              <a:gd name="T0" fmla="*/ 0 w 2832"/>
              <a:gd name="T1" fmla="*/ 0 h 632"/>
              <a:gd name="T2" fmla="*/ 2147483646 w 2832"/>
              <a:gd name="T3" fmla="*/ 2147483646 h 632"/>
              <a:gd name="T4" fmla="*/ 2147483646 w 2832"/>
              <a:gd name="T5" fmla="*/ 2147483646 h 632"/>
              <a:gd name="T6" fmla="*/ 0 60000 65536"/>
              <a:gd name="T7" fmla="*/ 0 60000 65536"/>
              <a:gd name="T8" fmla="*/ 0 60000 65536"/>
              <a:gd name="T9" fmla="*/ 0 w 2832"/>
              <a:gd name="T10" fmla="*/ 0 h 632"/>
              <a:gd name="T11" fmla="*/ 2832 w 2832"/>
              <a:gd name="T12" fmla="*/ 632 h 6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32" h="632">
                <a:moveTo>
                  <a:pt x="0" y="0"/>
                </a:moveTo>
                <a:cubicBezTo>
                  <a:pt x="484" y="308"/>
                  <a:pt x="968" y="616"/>
                  <a:pt x="1440" y="624"/>
                </a:cubicBezTo>
                <a:cubicBezTo>
                  <a:pt x="1912" y="632"/>
                  <a:pt x="2372" y="340"/>
                  <a:pt x="2832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Freeform 5">
            <a:extLst>
              <a:ext uri="{FF2B5EF4-FFF2-40B4-BE49-F238E27FC236}">
                <a16:creationId xmlns:a16="http://schemas.microsoft.com/office/drawing/2014/main" id="{43C9DA44-ABFE-9844-AE97-1200625AAEFB}"/>
              </a:ext>
            </a:extLst>
          </p:cNvPr>
          <p:cNvSpPr>
            <a:spLocks/>
          </p:cNvSpPr>
          <p:nvPr/>
        </p:nvSpPr>
        <p:spPr bwMode="auto">
          <a:xfrm>
            <a:off x="3810000" y="2438400"/>
            <a:ext cx="2514600" cy="762000"/>
          </a:xfrm>
          <a:custGeom>
            <a:avLst/>
            <a:gdLst>
              <a:gd name="T0" fmla="*/ 2147483646 w 1584"/>
              <a:gd name="T1" fmla="*/ 2147483646 h 480"/>
              <a:gd name="T2" fmla="*/ 2147483646 w 1584"/>
              <a:gd name="T3" fmla="*/ 0 h 480"/>
              <a:gd name="T4" fmla="*/ 0 w 1584"/>
              <a:gd name="T5" fmla="*/ 2147483646 h 480"/>
              <a:gd name="T6" fmla="*/ 0 60000 65536"/>
              <a:gd name="T7" fmla="*/ 0 60000 65536"/>
              <a:gd name="T8" fmla="*/ 0 60000 65536"/>
              <a:gd name="T9" fmla="*/ 0 w 1584"/>
              <a:gd name="T10" fmla="*/ 0 h 480"/>
              <a:gd name="T11" fmla="*/ 1584 w 1584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480">
                <a:moveTo>
                  <a:pt x="1584" y="480"/>
                </a:moveTo>
                <a:cubicBezTo>
                  <a:pt x="1260" y="240"/>
                  <a:pt x="936" y="0"/>
                  <a:pt x="672" y="0"/>
                </a:cubicBezTo>
                <a:cubicBezTo>
                  <a:pt x="408" y="0"/>
                  <a:pt x="204" y="240"/>
                  <a:pt x="0" y="48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Freeform 7">
            <a:extLst>
              <a:ext uri="{FF2B5EF4-FFF2-40B4-BE49-F238E27FC236}">
                <a16:creationId xmlns:a16="http://schemas.microsoft.com/office/drawing/2014/main" id="{5554EDD8-06F5-5F47-803F-43ADB16C829C}"/>
              </a:ext>
            </a:extLst>
          </p:cNvPr>
          <p:cNvSpPr>
            <a:spLocks/>
          </p:cNvSpPr>
          <p:nvPr/>
        </p:nvSpPr>
        <p:spPr bwMode="auto">
          <a:xfrm>
            <a:off x="3898900" y="2986088"/>
            <a:ext cx="368300" cy="214312"/>
          </a:xfrm>
          <a:custGeom>
            <a:avLst/>
            <a:gdLst>
              <a:gd name="T0" fmla="*/ 2147483646 w 232"/>
              <a:gd name="T1" fmla="*/ 2147483646 h 135"/>
              <a:gd name="T2" fmla="*/ 2147483646 w 232"/>
              <a:gd name="T3" fmla="*/ 2147483646 h 135"/>
              <a:gd name="T4" fmla="*/ 0 w 232"/>
              <a:gd name="T5" fmla="*/ 2147483646 h 135"/>
              <a:gd name="T6" fmla="*/ 0 60000 65536"/>
              <a:gd name="T7" fmla="*/ 0 60000 65536"/>
              <a:gd name="T8" fmla="*/ 0 60000 65536"/>
              <a:gd name="T9" fmla="*/ 0 w 232"/>
              <a:gd name="T10" fmla="*/ 0 h 135"/>
              <a:gd name="T11" fmla="*/ 232 w 232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" h="135">
                <a:moveTo>
                  <a:pt x="232" y="135"/>
                </a:moveTo>
                <a:cubicBezTo>
                  <a:pt x="213" y="114"/>
                  <a:pt x="159" y="14"/>
                  <a:pt x="120" y="7"/>
                </a:cubicBezTo>
                <a:cubicBezTo>
                  <a:pt x="81" y="0"/>
                  <a:pt x="25" y="77"/>
                  <a:pt x="0" y="9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Freeform 8">
            <a:extLst>
              <a:ext uri="{FF2B5EF4-FFF2-40B4-BE49-F238E27FC236}">
                <a16:creationId xmlns:a16="http://schemas.microsoft.com/office/drawing/2014/main" id="{8F917096-B9F6-4C45-9712-1ADD26AA796E}"/>
              </a:ext>
            </a:extLst>
          </p:cNvPr>
          <p:cNvSpPr>
            <a:spLocks/>
          </p:cNvSpPr>
          <p:nvPr/>
        </p:nvSpPr>
        <p:spPr bwMode="auto">
          <a:xfrm>
            <a:off x="5410200" y="2895600"/>
            <a:ext cx="533400" cy="304800"/>
          </a:xfrm>
          <a:custGeom>
            <a:avLst/>
            <a:gdLst>
              <a:gd name="T0" fmla="*/ 2147483646 w 336"/>
              <a:gd name="T1" fmla="*/ 2147483646 h 192"/>
              <a:gd name="T2" fmla="*/ 2147483646 w 336"/>
              <a:gd name="T3" fmla="*/ 0 h 192"/>
              <a:gd name="T4" fmla="*/ 0 w 336"/>
              <a:gd name="T5" fmla="*/ 2147483646 h 192"/>
              <a:gd name="T6" fmla="*/ 0 60000 65536"/>
              <a:gd name="T7" fmla="*/ 0 60000 65536"/>
              <a:gd name="T8" fmla="*/ 0 60000 65536"/>
              <a:gd name="T9" fmla="*/ 0 w 336"/>
              <a:gd name="T10" fmla="*/ 0 h 192"/>
              <a:gd name="T11" fmla="*/ 336 w 336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192">
                <a:moveTo>
                  <a:pt x="336" y="192"/>
                </a:moveTo>
                <a:cubicBezTo>
                  <a:pt x="268" y="96"/>
                  <a:pt x="200" y="0"/>
                  <a:pt x="144" y="0"/>
                </a:cubicBezTo>
                <a:cubicBezTo>
                  <a:pt x="88" y="0"/>
                  <a:pt x="44" y="96"/>
                  <a:pt x="0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7657" name="Straight Arrow Connector 2">
            <a:extLst>
              <a:ext uri="{FF2B5EF4-FFF2-40B4-BE49-F238E27FC236}">
                <a16:creationId xmlns:a16="http://schemas.microsoft.com/office/drawing/2014/main" id="{BA09F03C-CCA0-E742-B41B-9757C884F74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95600" y="2895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8" name="Straight Arrow Connector 12">
            <a:extLst>
              <a:ext uri="{FF2B5EF4-FFF2-40B4-BE49-F238E27FC236}">
                <a16:creationId xmlns:a16="http://schemas.microsoft.com/office/drawing/2014/main" id="{C1722A92-2123-3A4D-A886-5A441CA46AA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43800" y="2895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001" name="Date Placeholder 1">
            <a:extLst>
              <a:ext uri="{FF2B5EF4-FFF2-40B4-BE49-F238E27FC236}">
                <a16:creationId xmlns:a16="http://schemas.microsoft.com/office/drawing/2014/main" id="{ED5D8E73-E6CF-AA4D-848E-09D685BD81E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645D25-B969-644C-8876-8F15A493F12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896002" name="Slide Number Placeholder 2">
            <a:extLst>
              <a:ext uri="{FF2B5EF4-FFF2-40B4-BE49-F238E27FC236}">
                <a16:creationId xmlns:a16="http://schemas.microsoft.com/office/drawing/2014/main" id="{6F35C198-7EDC-9B42-BDBF-1CC1EB9B0A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0DC3C2-39D6-6349-9C17-9A8DAC7B432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896003" name="Rectangle 3">
            <a:extLst>
              <a:ext uri="{FF2B5EF4-FFF2-40B4-BE49-F238E27FC236}">
                <a16:creationId xmlns:a16="http://schemas.microsoft.com/office/drawing/2014/main" id="{DB74013E-79AD-764A-8201-6B0375C76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2284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896004" name="TextBox 4">
            <a:extLst>
              <a:ext uri="{FF2B5EF4-FFF2-40B4-BE49-F238E27FC236}">
                <a16:creationId xmlns:a16="http://schemas.microsoft.com/office/drawing/2014/main" id="{8698886E-3ED1-C04D-851A-3F1E8B371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2921000"/>
            <a:ext cx="4800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>
                <a:solidFill>
                  <a:srgbClr val="FF5F02"/>
                </a:solidFill>
                <a:latin typeface="Arial" panose="020B0604020202020204" pitchFamily="34" charset="0"/>
              </a:rPr>
              <a:t>1600 minutes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>
            <a:extLst>
              <a:ext uri="{FF2B5EF4-FFF2-40B4-BE49-F238E27FC236}">
                <a16:creationId xmlns:a16="http://schemas.microsoft.com/office/drawing/2014/main" id="{388831FF-8C51-894B-9948-6A60705D494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DCFAEB-8296-2143-A2EE-0277D3634BF3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D04112EF-343F-2044-8135-3F86ABDEC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93EA9F-00EE-7342-9B7B-E31AA4C9797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F94D31C-BCB8-AB40-B054-6DFF87B657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762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064D422-5CCD-A644-A59A-2CDBCA03D4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29163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How do you compute with the 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-calculus?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Roughly speaking, by substitution: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e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) e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</a:t>
            </a:r>
            <a:r>
              <a:rPr lang="en-GB" altLang="en-US">
                <a:ea typeface="ＭＳ Ｐゴシック" panose="020B0600070205080204" pitchFamily="34" charset="-128"/>
              </a:rPr>
              <a:t>* e</a:t>
            </a:r>
            <a:r>
              <a:rPr lang="en-GB" altLang="en-US" baseline="-25000">
                <a:ea typeface="ＭＳ Ｐゴシック" panose="020B0600070205080204" pitchFamily="34" charset="-128"/>
              </a:rPr>
              <a:t>1 </a:t>
            </a:r>
            <a:r>
              <a:rPr lang="en-GB" altLang="en-US">
                <a:ea typeface="ＭＳ Ｐゴシック" panose="020B0600070205080204" pitchFamily="34" charset="-128"/>
              </a:rPr>
              <a:t>[e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GB" altLang="en-US">
                <a:ea typeface="ＭＳ Ｐゴシック" panose="020B0600070205080204" pitchFamily="34" charset="-128"/>
              </a:rPr>
              <a:t>/ x]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* Modulo all kinds of subtleties to avoid free variable capture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>
            <a:extLst>
              <a:ext uri="{FF2B5EF4-FFF2-40B4-BE49-F238E27FC236}">
                <a16:creationId xmlns:a16="http://schemas.microsoft.com/office/drawing/2014/main" id="{78FD77B6-1A5C-E243-83C1-BF7D57DAB4E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D5FC5E-3594-8746-943E-32B7DBA8040C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AC7372BE-640C-7C4C-9B9A-D9BD8F5F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9D432C-93AD-7240-851F-3E337E66231C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97C50354-8DF8-A34F-BD8B-DBDD488935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Transition Semantics for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-Calculus 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5282D55B-F24E-0B47-821D-FE3EAEB154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E -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-&gt;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endParaRPr lang="en-US" altLang="ja-JP" sz="2800" i="1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E 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 --&gt; 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 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Application (version 1 - Lazy Evaluation)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(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.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--&gt; 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[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/x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pplication (version 2 - Eager Evaluation)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--&gt; 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endParaRPr lang="en-US" altLang="ja-JP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(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 . E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--&gt; ( 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x . E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ja-JP" altLang="en-US" sz="2800" i="1">
                <a:ea typeface="ＭＳ Ｐゴシック" panose="020B0600070205080204" pitchFamily="34" charset="-128"/>
                <a:sym typeface="Symbol" pitchFamily="2" charset="2"/>
              </a:rPr>
              <a:t>’’</a:t>
            </a:r>
            <a:endParaRPr lang="en-US" altLang="ja-JP" sz="2800" i="1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(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 . E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V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--&gt;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[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V/x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]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V - variable or abstraction (value)</a:t>
            </a:r>
          </a:p>
        </p:txBody>
      </p:sp>
      <p:sp>
        <p:nvSpPr>
          <p:cNvPr id="30725" name="Line 4">
            <a:extLst>
              <a:ext uri="{FF2B5EF4-FFF2-40B4-BE49-F238E27FC236}">
                <a16:creationId xmlns:a16="http://schemas.microsoft.com/office/drawing/2014/main" id="{A0D3FBE0-8FFC-E54C-8592-03A4871EFA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0386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5">
            <a:extLst>
              <a:ext uri="{FF2B5EF4-FFF2-40B4-BE49-F238E27FC236}">
                <a16:creationId xmlns:a16="http://schemas.microsoft.com/office/drawing/2014/main" id="{40080719-E07B-AA43-B076-762D60507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16764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7">
            <a:extLst>
              <a:ext uri="{FF2B5EF4-FFF2-40B4-BE49-F238E27FC236}">
                <a16:creationId xmlns:a16="http://schemas.microsoft.com/office/drawing/2014/main" id="{84F49AB6-7364-C841-9918-9B254F9769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953000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>
            <a:extLst>
              <a:ext uri="{FF2B5EF4-FFF2-40B4-BE49-F238E27FC236}">
                <a16:creationId xmlns:a16="http://schemas.microsoft.com/office/drawing/2014/main" id="{EEC76BD6-DF7B-3745-9288-81DA3C39107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1A6612-8CC3-604A-B7B7-E9468E3693FC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99CE9AA4-AA93-EC44-BA9D-11F3526F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7708A8-912F-B140-8258-9298C7F145F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0B3D0B36-F877-304E-894E-90A84D759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73025"/>
            <a:ext cx="7924800" cy="917575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How Powerful is the Untyped </a:t>
            </a:r>
            <a:r>
              <a:rPr lang="en-GB" altLang="en-US" sz="32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200">
                <a:ea typeface="ＭＳ Ｐゴシック" panose="020B0600070205080204" pitchFamily="34" charset="-128"/>
              </a:rPr>
              <a:t>-Calculus?</a:t>
            </a:r>
            <a:endParaRPr lang="en-GB" altLang="en-US">
              <a:ea typeface="ＭＳ Ｐゴシック" panose="020B0600070205080204" pitchFamily="34" charset="-128"/>
            </a:endParaRP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11820BC3-AF32-E24E-AA30-1A8E4854F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The 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 is Turing Complete</a:t>
            </a:r>
          </a:p>
          <a:p>
            <a:pPr marL="735013" lvl="1" indent="-27781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Can express any sequential computation</a:t>
            </a: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Problems: </a:t>
            </a:r>
          </a:p>
          <a:p>
            <a:pPr marL="735013" lvl="1" indent="-27781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How to express basic data: booleans, integers, etc?</a:t>
            </a:r>
          </a:p>
          <a:p>
            <a:pPr marL="735013" lvl="1" indent="-27781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How to express recursion?</a:t>
            </a:r>
          </a:p>
          <a:p>
            <a:pPr marL="735013" lvl="1" indent="-27781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Constants, if_then_else, etc, are conveniences; can be added as syntactic sugar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>
            <a:extLst>
              <a:ext uri="{FF2B5EF4-FFF2-40B4-BE49-F238E27FC236}">
                <a16:creationId xmlns:a16="http://schemas.microsoft.com/office/drawing/2014/main" id="{F6C1B522-FD77-9246-BCB2-10BAC21A6BB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107351-923F-6145-84E5-D7E66D897697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1A989F59-608C-6540-BCB5-3C1496D35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43D17D-8697-884E-AC5C-E1358CE195C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70054CC-B4EF-884A-B428-97D3027EF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Typed vs 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B467E462-76D2-7B48-A5C7-5D86926D38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The </a:t>
            </a:r>
            <a:r>
              <a:rPr lang="en-GB" altLang="en-US" i="1">
                <a:ea typeface="ＭＳ Ｐゴシック" panose="020B0600070205080204" pitchFamily="34" charset="-128"/>
              </a:rPr>
              <a:t>pure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 has no notion of type: (f f) is a legal expression</a:t>
            </a: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Types restrict which applications are valid</a:t>
            </a: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Types are not syntactic sugar! They disallow some terms</a:t>
            </a: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Simply 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 is less powerful than the 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-Calculus: NOT Turing Complete (no recursion)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>
            <a:extLst>
              <a:ext uri="{FF2B5EF4-FFF2-40B4-BE49-F238E27FC236}">
                <a16:creationId xmlns:a16="http://schemas.microsoft.com/office/drawing/2014/main" id="{AC694F52-7999-8D4A-A7E6-6C6341582A5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C6F6EF-5A5C-A149-A414-D1809B5BF07B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7549F628-8A64-F541-8D31-CA851A659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250A8D-B309-5441-BCEA-004CEBD23485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8E5F2F41-06B0-AE45-92D5-9755C644A7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Uses of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5E963221-FE52-0546-A182-2A42B15F3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95888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Typed and 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 used for theoretical study of sequential programming languages</a:t>
            </a: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Sequential programming languages are essentially the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-calculus, extended with predefined constructs, constants, types, and syntactic sugar</a:t>
            </a: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Ocaml is close to the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-Calculus:</a:t>
            </a:r>
          </a:p>
          <a:p>
            <a:pPr marL="334963" indent="-334963" algn="ctr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 fun x -&gt; exp  --&gt;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exp</a:t>
            </a:r>
          </a:p>
          <a:p>
            <a:pPr marL="334963" indent="-334963" algn="ctr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let x = e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in e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--&gt;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e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)e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241" name="Date Placeholder 3">
            <a:extLst>
              <a:ext uri="{FF2B5EF4-FFF2-40B4-BE49-F238E27FC236}">
                <a16:creationId xmlns:a16="http://schemas.microsoft.com/office/drawing/2014/main" id="{DA90EEC7-80B0-E344-A1E3-A3D104ECBA1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BE3E542-AFE6-A746-B486-89E08E6DD16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06242" name="Slide Number Placeholder 5">
            <a:extLst>
              <a:ext uri="{FF2B5EF4-FFF2-40B4-BE49-F238E27FC236}">
                <a16:creationId xmlns:a16="http://schemas.microsoft.com/office/drawing/2014/main" id="{220E19F0-44A7-4341-B5E5-F1FE23A73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1686D7-2E61-C246-A044-F776BFB097F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906243" name="Rectangle 2">
            <a:extLst>
              <a:ext uri="{FF2B5EF4-FFF2-40B4-BE49-F238E27FC236}">
                <a16:creationId xmlns:a16="http://schemas.microsoft.com/office/drawing/2014/main" id="{9C8BD7AD-09AD-6044-9DB4-960663996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buFont typeface="Symbol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 Conversion</a:t>
            </a:r>
          </a:p>
        </p:txBody>
      </p:sp>
      <p:sp>
        <p:nvSpPr>
          <p:cNvPr id="906244" name="Rectangle 3">
            <a:extLst>
              <a:ext uri="{FF2B5EF4-FFF2-40B4-BE49-F238E27FC236}">
                <a16:creationId xmlns:a16="http://schemas.microsoft.com/office/drawing/2014/main" id="{5573A12E-9BB7-EB4D-863B-6946CBB57B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648200"/>
          </a:xfrm>
        </p:spPr>
        <p:txBody>
          <a:bodyPr lIns="90000" tIns="46800" rIns="90000" bIns="46800"/>
          <a:lstStyle/>
          <a:p>
            <a:pPr marL="601663" indent="-601663" defTabSz="457200" eaLnBrk="1" hangingPunct="1">
              <a:lnSpc>
                <a:spcPct val="93000"/>
              </a:lnSpc>
              <a:buFont typeface="Tahoma" panose="020B0604030504040204" pitchFamily="34" charset="0"/>
              <a:buAutoNum type="arabicPeriod"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 sz="3600">
                <a:ea typeface="ＭＳ Ｐゴシック" panose="020B0600070205080204" pitchFamily="34" charset="-128"/>
              </a:rPr>
              <a:t>-conversion:</a:t>
            </a:r>
          </a:p>
          <a:p>
            <a:pPr marL="601663" indent="-601663" algn="ctr" defTabSz="457200" eaLnBrk="1" hangingPunct="1">
              <a:buFont typeface="Tahoma" panose="020B0604030504040204" pitchFamily="34" charset="0"/>
              <a:buAutoNum type="arabicPeriod"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exp --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 sz="3600">
                <a:ea typeface="ＭＳ Ｐゴシック" panose="020B0600070205080204" pitchFamily="34" charset="-128"/>
              </a:rPr>
              <a:t>--&gt;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(exp [y/x])</a:t>
            </a:r>
          </a:p>
          <a:p>
            <a:pPr marL="601663" indent="-601663" defTabSz="457200" eaLnBrk="1" hangingPunct="1">
              <a:buFont typeface="Tahoma" panose="020B0604030504040204" pitchFamily="34" charset="0"/>
              <a:buAutoNum type="arabicPeriod"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Provided that</a:t>
            </a:r>
          </a:p>
          <a:p>
            <a:pPr marL="982663" lvl="1" indent="-525463" defTabSz="457200" eaLnBrk="1" hangingPunct="1">
              <a:spcBef>
                <a:spcPts val="800"/>
              </a:spcBef>
              <a:buFont typeface="Arial" panose="020B0604020202020204" pitchFamily="34" charset="0"/>
              <a:buAutoNum type="arabicPeriod"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y is not free in exp</a:t>
            </a:r>
          </a:p>
          <a:p>
            <a:pPr marL="982663" lvl="1" indent="-525463" defTabSz="457200" eaLnBrk="1" hangingPunct="1">
              <a:spcBef>
                <a:spcPts val="800"/>
              </a:spcBef>
              <a:buFont typeface="Arial" panose="020B0604020202020204" pitchFamily="34" charset="0"/>
              <a:buAutoNum type="arabicPeriod"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No free occurrence of x in exp  becomes bound in exp when replaced by y</a:t>
            </a:r>
          </a:p>
          <a:p>
            <a:pPr marL="982663" lvl="1" indent="-525463" defTabSz="457200" eaLnBrk="1" hangingPunct="1">
              <a:spcBef>
                <a:spcPts val="800"/>
              </a:spcBef>
              <a:buFont typeface="Wingdings" pitchFamily="2" charset="2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x y) -×-&gt;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 </a:t>
            </a:r>
            <a:r>
              <a:rPr lang="en-GB" altLang="en-US">
                <a:ea typeface="ＭＳ Ｐゴシック" panose="020B0600070205080204" pitchFamily="34" charset="-128"/>
              </a:rPr>
              <a:t>y. y(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 </a:t>
            </a:r>
            <a:r>
              <a:rPr lang="en-GB" altLang="en-US">
                <a:ea typeface="ＭＳ Ｐゴシック" panose="020B0600070205080204" pitchFamily="34" charset="-128"/>
              </a:rPr>
              <a:t>y.y y) 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289" name="Date Placeholder 3">
            <a:extLst>
              <a:ext uri="{FF2B5EF4-FFF2-40B4-BE49-F238E27FC236}">
                <a16:creationId xmlns:a16="http://schemas.microsoft.com/office/drawing/2014/main" id="{9328EC9E-2EF9-C243-AE5D-0E2AE170AAD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CCF0BB-7C16-5843-AA00-FD1F52ED867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08290" name="Slide Number Placeholder 5">
            <a:extLst>
              <a:ext uri="{FF2B5EF4-FFF2-40B4-BE49-F238E27FC236}">
                <a16:creationId xmlns:a16="http://schemas.microsoft.com/office/drawing/2014/main" id="{3CAA77EC-CC82-184D-9415-2DB34BA9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9D78D3-AEE6-4345-8BA1-D20C00634F6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908291" name="Rectangle 2">
            <a:extLst>
              <a:ext uri="{FF2B5EF4-FFF2-40B4-BE49-F238E27FC236}">
                <a16:creationId xmlns:a16="http://schemas.microsoft.com/office/drawing/2014/main" id="{7E6FB0D6-CAC7-9D4B-B76B-476E97180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buFont typeface="Symbol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 Conversion Non-Examples</a:t>
            </a:r>
          </a:p>
        </p:txBody>
      </p:sp>
      <p:sp>
        <p:nvSpPr>
          <p:cNvPr id="908292" name="Rectangle 3">
            <a:extLst>
              <a:ext uri="{FF2B5EF4-FFF2-40B4-BE49-F238E27FC236}">
                <a16:creationId xmlns:a16="http://schemas.microsoft.com/office/drawing/2014/main" id="{005011AE-DE42-CC47-9072-B15ACA048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4924425"/>
          </a:xfrm>
        </p:spPr>
        <p:txBody>
          <a:bodyPr lIns="90000" tIns="46800" rIns="90000" bIns="46800"/>
          <a:lstStyle/>
          <a:p>
            <a:pPr marL="601663" indent="-601663" defTabSz="457200" eaLnBrk="1" hangingPunct="1">
              <a:lnSpc>
                <a:spcPct val="93000"/>
              </a:lnSpc>
              <a:buClr>
                <a:schemeClr val="tx1"/>
              </a:buClr>
              <a:buFont typeface="Wingdings" pitchFamily="2" charset="2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1. Error: y is not free in term second</a:t>
            </a:r>
          </a:p>
          <a:p>
            <a:pPr marL="601663" indent="-601663" algn="ctr" defTabSz="457200" eaLnBrk="1" hangingPunct="1">
              <a:lnSpc>
                <a:spcPct val="90000"/>
              </a:lnSpc>
              <a:buFont typeface="Times" pitchFamily="2" charset="0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y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</a:t>
            </a:r>
          </a:p>
          <a:p>
            <a:pPr marL="601663" indent="-601663" defTabSz="457200" eaLnBrk="1" hangingPunct="1">
              <a:lnSpc>
                <a:spcPct val="90000"/>
              </a:lnSpc>
              <a:buFont typeface="Times" pitchFamily="2" charset="0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2. Error: free occurrence of x becomes bound in wrong way when replaced by y</a:t>
            </a:r>
          </a:p>
          <a:p>
            <a:pPr marL="601663" indent="-601663" algn="ctr" defTabSz="457200" eaLnBrk="1" hangingPunct="1">
              <a:lnSpc>
                <a:spcPct val="90000"/>
              </a:lnSpc>
              <a:buFont typeface="Times" pitchFamily="2" charset="0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x y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</a:t>
            </a:r>
          </a:p>
          <a:p>
            <a:pPr marL="601663" indent="-601663" algn="ctr" defTabSz="457200" eaLnBrk="1" hangingPunct="1">
              <a:lnSpc>
                <a:spcPct val="90000"/>
              </a:lnSpc>
              <a:buFont typeface="Times" pitchFamily="2" charset="0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         exp                     exp[y/x]</a:t>
            </a:r>
          </a:p>
          <a:p>
            <a:pPr marL="601663" indent="-601663" defTabSz="457200" eaLnBrk="1" hangingPunct="1">
              <a:lnSpc>
                <a:spcPct val="90000"/>
              </a:lnSpc>
              <a:buFont typeface="Times" pitchFamily="2" charset="0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But 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y) x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y) y</a:t>
            </a:r>
          </a:p>
          <a:p>
            <a:pPr marL="601663" indent="-601663" defTabSz="457200" eaLnBrk="1" hangingPunct="1">
              <a:lnSpc>
                <a:spcPct val="90000"/>
              </a:lnSpc>
              <a:buFont typeface="Times" pitchFamily="2" charset="0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And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y) y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y) x </a:t>
            </a:r>
          </a:p>
          <a:p>
            <a:pPr marL="601663" indent="-601663" defTabSz="457200" eaLnBrk="1" hangingPunct="1">
              <a:lnSpc>
                <a:spcPct val="90000"/>
              </a:lnSpc>
              <a:buFont typeface="Times" pitchFamily="2" charset="0"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</p:txBody>
      </p:sp>
      <p:grpSp>
        <p:nvGrpSpPr>
          <p:cNvPr id="908293" name="Group 4">
            <a:extLst>
              <a:ext uri="{FF2B5EF4-FFF2-40B4-BE49-F238E27FC236}">
                <a16:creationId xmlns:a16="http://schemas.microsoft.com/office/drawing/2014/main" id="{DAA8E191-737F-0F47-8099-E2DDF9586BBB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133600"/>
            <a:ext cx="830263" cy="525463"/>
            <a:chOff x="2592" y="1344"/>
            <a:chExt cx="523" cy="331"/>
          </a:xfrm>
        </p:grpSpPr>
        <p:sp>
          <p:nvSpPr>
            <p:cNvPr id="908299" name="Line 5">
              <a:extLst>
                <a:ext uri="{FF2B5EF4-FFF2-40B4-BE49-F238E27FC236}">
                  <a16:creationId xmlns:a16="http://schemas.microsoft.com/office/drawing/2014/main" id="{6799C415-5CDD-E142-A970-DD35E74C0F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6" y="1344"/>
              <a:ext cx="516" cy="332"/>
            </a:xfrm>
            <a:prstGeom prst="line">
              <a:avLst/>
            </a:prstGeom>
            <a:noFill/>
            <a:ln w="5724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8300" name="Line 6">
              <a:extLst>
                <a:ext uri="{FF2B5EF4-FFF2-40B4-BE49-F238E27FC236}">
                  <a16:creationId xmlns:a16="http://schemas.microsoft.com/office/drawing/2014/main" id="{9B6E4C18-5283-4445-B99A-DFE79A88AE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91" y="1344"/>
              <a:ext cx="526" cy="332"/>
            </a:xfrm>
            <a:prstGeom prst="line">
              <a:avLst/>
            </a:prstGeom>
            <a:noFill/>
            <a:ln w="5724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08294" name="Group 7">
            <a:extLst>
              <a:ext uri="{FF2B5EF4-FFF2-40B4-BE49-F238E27FC236}">
                <a16:creationId xmlns:a16="http://schemas.microsoft.com/office/drawing/2014/main" id="{6A4AF44D-A586-0E41-8062-AB12BCAD91B9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581400"/>
            <a:ext cx="830263" cy="525463"/>
            <a:chOff x="2544" y="2256"/>
            <a:chExt cx="523" cy="331"/>
          </a:xfrm>
        </p:grpSpPr>
        <p:sp>
          <p:nvSpPr>
            <p:cNvPr id="908297" name="Line 8">
              <a:extLst>
                <a:ext uri="{FF2B5EF4-FFF2-40B4-BE49-F238E27FC236}">
                  <a16:creationId xmlns:a16="http://schemas.microsoft.com/office/drawing/2014/main" id="{621461FD-43A0-FA48-9250-C493CF6D35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8" y="2256"/>
              <a:ext cx="516" cy="332"/>
            </a:xfrm>
            <a:prstGeom prst="line">
              <a:avLst/>
            </a:prstGeom>
            <a:noFill/>
            <a:ln w="5724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8298" name="Line 9">
              <a:extLst>
                <a:ext uri="{FF2B5EF4-FFF2-40B4-BE49-F238E27FC236}">
                  <a16:creationId xmlns:a16="http://schemas.microsoft.com/office/drawing/2014/main" id="{BE474617-1384-594A-98B2-9918C9509A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43" y="2256"/>
              <a:ext cx="526" cy="332"/>
            </a:xfrm>
            <a:prstGeom prst="line">
              <a:avLst/>
            </a:prstGeom>
            <a:noFill/>
            <a:ln w="5724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8295" name="Freeform 10">
            <a:extLst>
              <a:ext uri="{FF2B5EF4-FFF2-40B4-BE49-F238E27FC236}">
                <a16:creationId xmlns:a16="http://schemas.microsoft.com/office/drawing/2014/main" id="{01CAD917-3C9F-1340-B78E-ADEADAE98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962400"/>
            <a:ext cx="1296988" cy="304800"/>
          </a:xfrm>
          <a:custGeom>
            <a:avLst/>
            <a:gdLst>
              <a:gd name="T0" fmla="*/ 0 w 3603"/>
              <a:gd name="T1" fmla="*/ 0 h 847"/>
              <a:gd name="T2" fmla="*/ 2147483646 w 3603"/>
              <a:gd name="T3" fmla="*/ 2147483646 h 847"/>
              <a:gd name="T4" fmla="*/ 2147483646 w 3603"/>
              <a:gd name="T5" fmla="*/ 2147483646 h 847"/>
              <a:gd name="T6" fmla="*/ 2147483646 w 3603"/>
              <a:gd name="T7" fmla="*/ 2147483646 h 847"/>
              <a:gd name="T8" fmla="*/ 2147483646 w 3603"/>
              <a:gd name="T9" fmla="*/ 2147483646 h 847"/>
              <a:gd name="T10" fmla="*/ 2147483646 w 3603"/>
              <a:gd name="T11" fmla="*/ 2147483646 h 847"/>
              <a:gd name="T12" fmla="*/ 2147483646 w 3603"/>
              <a:gd name="T13" fmla="*/ 0 h 8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03"/>
              <a:gd name="T22" fmla="*/ 0 h 847"/>
              <a:gd name="T23" fmla="*/ 3603 w 3603"/>
              <a:gd name="T24" fmla="*/ 847 h 8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03" h="847">
                <a:moveTo>
                  <a:pt x="0" y="0"/>
                </a:moveTo>
                <a:cubicBezTo>
                  <a:pt x="0" y="211"/>
                  <a:pt x="150" y="423"/>
                  <a:pt x="300" y="423"/>
                </a:cubicBezTo>
                <a:lnTo>
                  <a:pt x="1501" y="423"/>
                </a:lnTo>
                <a:cubicBezTo>
                  <a:pt x="1651" y="423"/>
                  <a:pt x="1801" y="635"/>
                  <a:pt x="1801" y="846"/>
                </a:cubicBezTo>
                <a:cubicBezTo>
                  <a:pt x="1801" y="635"/>
                  <a:pt x="1951" y="423"/>
                  <a:pt x="2101" y="423"/>
                </a:cubicBezTo>
                <a:lnTo>
                  <a:pt x="3302" y="423"/>
                </a:lnTo>
                <a:cubicBezTo>
                  <a:pt x="3452" y="423"/>
                  <a:pt x="3602" y="211"/>
                  <a:pt x="3602" y="0"/>
                </a:cubicBezTo>
              </a:path>
            </a:pathLst>
          </a:custGeom>
          <a:noFill/>
          <a:ln w="3816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8296" name="Freeform 11">
            <a:extLst>
              <a:ext uri="{FF2B5EF4-FFF2-40B4-BE49-F238E27FC236}">
                <a16:creationId xmlns:a16="http://schemas.microsoft.com/office/drawing/2014/main" id="{07A979C8-8182-3945-A847-1824792C6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956050"/>
            <a:ext cx="1371600" cy="304800"/>
          </a:xfrm>
          <a:custGeom>
            <a:avLst/>
            <a:gdLst>
              <a:gd name="T0" fmla="*/ 0 w 3811"/>
              <a:gd name="T1" fmla="*/ 0 h 848"/>
              <a:gd name="T2" fmla="*/ 2147483646 w 3811"/>
              <a:gd name="T3" fmla="*/ 2147483646 h 848"/>
              <a:gd name="T4" fmla="*/ 2147483646 w 3811"/>
              <a:gd name="T5" fmla="*/ 2147483646 h 848"/>
              <a:gd name="T6" fmla="*/ 2147483646 w 3811"/>
              <a:gd name="T7" fmla="*/ 2147483646 h 848"/>
              <a:gd name="T8" fmla="*/ 2147483646 w 3811"/>
              <a:gd name="T9" fmla="*/ 2147483646 h 848"/>
              <a:gd name="T10" fmla="*/ 2147483646 w 3811"/>
              <a:gd name="T11" fmla="*/ 2147483646 h 848"/>
              <a:gd name="T12" fmla="*/ 2147483646 w 3811"/>
              <a:gd name="T13" fmla="*/ 0 h 8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811"/>
              <a:gd name="T22" fmla="*/ 0 h 848"/>
              <a:gd name="T23" fmla="*/ 3811 w 3811"/>
              <a:gd name="T24" fmla="*/ 848 h 8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811" h="848">
                <a:moveTo>
                  <a:pt x="0" y="0"/>
                </a:moveTo>
                <a:cubicBezTo>
                  <a:pt x="0" y="212"/>
                  <a:pt x="157" y="424"/>
                  <a:pt x="316" y="424"/>
                </a:cubicBezTo>
                <a:lnTo>
                  <a:pt x="1586" y="424"/>
                </a:lnTo>
                <a:cubicBezTo>
                  <a:pt x="1745" y="424"/>
                  <a:pt x="1904" y="636"/>
                  <a:pt x="1904" y="847"/>
                </a:cubicBezTo>
                <a:cubicBezTo>
                  <a:pt x="1904" y="636"/>
                  <a:pt x="2063" y="424"/>
                  <a:pt x="2222" y="424"/>
                </a:cubicBezTo>
                <a:lnTo>
                  <a:pt x="3492" y="424"/>
                </a:lnTo>
                <a:cubicBezTo>
                  <a:pt x="3651" y="424"/>
                  <a:pt x="3810" y="212"/>
                  <a:pt x="3810" y="0"/>
                </a:cubicBezTo>
              </a:path>
            </a:pathLst>
          </a:custGeom>
          <a:noFill/>
          <a:ln w="3816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7" name="Rectangle 3">
            <a:extLst>
              <a:ext uri="{FF2B5EF4-FFF2-40B4-BE49-F238E27FC236}">
                <a16:creationId xmlns:a16="http://schemas.microsoft.com/office/drawing/2014/main" id="{5EFA0259-ECD6-1249-A677-1D8072177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5F0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10338" name="Date Placeholder 1">
            <a:extLst>
              <a:ext uri="{FF2B5EF4-FFF2-40B4-BE49-F238E27FC236}">
                <a16:creationId xmlns:a16="http://schemas.microsoft.com/office/drawing/2014/main" id="{2D628A93-49A6-AD44-9689-9A4C243564C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FB3D37-D554-A74C-B12B-44C80AFD76B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10339" name="Slide Number Placeholder 2">
            <a:extLst>
              <a:ext uri="{FF2B5EF4-FFF2-40B4-BE49-F238E27FC236}">
                <a16:creationId xmlns:a16="http://schemas.microsoft.com/office/drawing/2014/main" id="{46F4F603-C4AD-3D49-98F2-D5CBC8BEE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1ED6C0-B234-BC47-830B-631854B9D81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910340" name="TextBox 4">
            <a:extLst>
              <a:ext uri="{FF2B5EF4-FFF2-40B4-BE49-F238E27FC236}">
                <a16:creationId xmlns:a16="http://schemas.microsoft.com/office/drawing/2014/main" id="{DE83187C-36AD-1746-8446-904AD9FA4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2874963"/>
            <a:ext cx="54102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600">
                <a:solidFill>
                  <a:srgbClr val="12284B"/>
                </a:solidFill>
                <a:latin typeface="Arial" panose="020B0604020202020204" pitchFamily="34" charset="0"/>
              </a:rPr>
              <a:t>1625 minutes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5" name="Rectangle 3">
            <a:extLst>
              <a:ext uri="{FF2B5EF4-FFF2-40B4-BE49-F238E27FC236}">
                <a16:creationId xmlns:a16="http://schemas.microsoft.com/office/drawing/2014/main" id="{26901930-5E1C-F34A-8B26-B5608426A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5F0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881666" name="Date Placeholder 1">
            <a:extLst>
              <a:ext uri="{FF2B5EF4-FFF2-40B4-BE49-F238E27FC236}">
                <a16:creationId xmlns:a16="http://schemas.microsoft.com/office/drawing/2014/main" id="{FF1E5AD9-5398-394D-A706-DA70B21A319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46EA22-F591-DB4F-B43E-5CAD88EF9C0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881667" name="Slide Number Placeholder 2">
            <a:extLst>
              <a:ext uri="{FF2B5EF4-FFF2-40B4-BE49-F238E27FC236}">
                <a16:creationId xmlns:a16="http://schemas.microsoft.com/office/drawing/2014/main" id="{C24CD93A-2DA3-E246-861F-74ABDAACC0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0657A5E-3B98-E644-B29A-3DB618C2C0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881668" name="TextBox 4">
            <a:extLst>
              <a:ext uri="{FF2B5EF4-FFF2-40B4-BE49-F238E27FC236}">
                <a16:creationId xmlns:a16="http://schemas.microsoft.com/office/drawing/2014/main" id="{EEA0CFE4-2E6B-864D-ADE3-C1449CFB1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2874963"/>
            <a:ext cx="54102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600">
                <a:solidFill>
                  <a:srgbClr val="12284B"/>
                </a:solidFill>
                <a:latin typeface="Arial" panose="020B0604020202020204" pitchFamily="34" charset="0"/>
              </a:rPr>
              <a:t>1575 minutes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1" name="Date Placeholder 3">
            <a:extLst>
              <a:ext uri="{FF2B5EF4-FFF2-40B4-BE49-F238E27FC236}">
                <a16:creationId xmlns:a16="http://schemas.microsoft.com/office/drawing/2014/main" id="{FACE3F58-4331-0E4D-895B-156B9DE1021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999067-CBCD-A640-8699-6EF60E457B3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11362" name="Slide Number Placeholder 5">
            <a:extLst>
              <a:ext uri="{FF2B5EF4-FFF2-40B4-BE49-F238E27FC236}">
                <a16:creationId xmlns:a16="http://schemas.microsoft.com/office/drawing/2014/main" id="{AC3DAE43-5D59-1C4B-9BE6-5669311F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674184-54D8-1F43-87B3-343B5E16DBE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911363" name="Rectangle 2">
            <a:extLst>
              <a:ext uri="{FF2B5EF4-FFF2-40B4-BE49-F238E27FC236}">
                <a16:creationId xmlns:a16="http://schemas.microsoft.com/office/drawing/2014/main" id="{5ED3C940-6023-B543-92C7-4873514DA9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Congruence</a:t>
            </a:r>
          </a:p>
        </p:txBody>
      </p:sp>
      <p:sp>
        <p:nvSpPr>
          <p:cNvPr id="911364" name="Rectangle 3">
            <a:extLst>
              <a:ext uri="{FF2B5EF4-FFF2-40B4-BE49-F238E27FC236}">
                <a16:creationId xmlns:a16="http://schemas.microsoft.com/office/drawing/2014/main" id="{3D9D804C-82BF-854A-89BF-1C3192D24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Let ~ be a relation on lambda terms.  ~ is a </a:t>
            </a:r>
            <a:r>
              <a:rPr lang="en-GB" altLang="en-US" sz="3600">
                <a:solidFill>
                  <a:schemeClr val="folHlink"/>
                </a:solidFill>
                <a:ea typeface="ＭＳ Ｐゴシック" panose="020B0600070205080204" pitchFamily="34" charset="-128"/>
              </a:rPr>
              <a:t>congruence</a:t>
            </a:r>
            <a:r>
              <a:rPr lang="en-GB" altLang="en-US" sz="3600">
                <a:ea typeface="ＭＳ Ｐゴシック" panose="020B0600070205080204" pitchFamily="34" charset="-128"/>
              </a:rPr>
              <a:t> if 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it is an equivalence relation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If 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GB" altLang="en-US" sz="3600">
                <a:ea typeface="ＭＳ Ｐゴシック" panose="020B0600070205080204" pitchFamily="34" charset="-128"/>
              </a:rPr>
              <a:t> ~ 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  <a:r>
              <a:rPr lang="en-GB" altLang="en-US" sz="3600">
                <a:ea typeface="ＭＳ Ｐゴシック" panose="020B0600070205080204" pitchFamily="34" charset="-128"/>
              </a:rPr>
              <a:t> then</a:t>
            </a:r>
          </a:p>
          <a:p>
            <a:pPr marL="735013" lvl="1" indent="-277813" defTabSz="457200" eaLnBrk="1" hangingPunct="1">
              <a:spcBef>
                <a:spcPts val="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 (e 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GB" altLang="en-US" sz="3600">
                <a:ea typeface="ＭＳ Ｐゴシック" panose="020B0600070205080204" pitchFamily="34" charset="-128"/>
              </a:rPr>
              <a:t>) ~ (e 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  <a:r>
              <a:rPr lang="en-GB" altLang="en-US" sz="3600">
                <a:ea typeface="ＭＳ Ｐゴシック" panose="020B0600070205080204" pitchFamily="34" charset="-128"/>
              </a:rPr>
              <a:t>) and (e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GB" altLang="en-US" sz="3600">
                <a:ea typeface="ＭＳ Ｐゴシック" panose="020B0600070205080204" pitchFamily="34" charset="-128"/>
              </a:rPr>
              <a:t>e) ~ (e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  <a:r>
              <a:rPr lang="en-GB" altLang="en-US" sz="3600">
                <a:ea typeface="ＭＳ Ｐゴシック" panose="020B0600070205080204" pitchFamily="34" charset="-128"/>
              </a:rPr>
              <a:t> e)</a:t>
            </a:r>
          </a:p>
          <a:p>
            <a:pPr marL="735013" lvl="1" indent="-277813" defTabSz="457200" eaLnBrk="1" hangingPunct="1">
              <a:spcBef>
                <a:spcPts val="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GB" altLang="en-US" sz="3600">
                <a:ea typeface="ＭＳ Ｐゴシック" panose="020B0600070205080204" pitchFamily="34" charset="-128"/>
              </a:rPr>
              <a:t> ~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  <a:endParaRPr lang="en-GB" altLang="en-US" sz="3200" baseline="-25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09" name="Date Placeholder 3">
            <a:extLst>
              <a:ext uri="{FF2B5EF4-FFF2-40B4-BE49-F238E27FC236}">
                <a16:creationId xmlns:a16="http://schemas.microsoft.com/office/drawing/2014/main" id="{7C99F970-693F-3140-9FFA-819F96E6B0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E0422F-EA56-CB48-8C48-F570575CCA7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13410" name="Slide Number Placeholder 5">
            <a:extLst>
              <a:ext uri="{FF2B5EF4-FFF2-40B4-BE49-F238E27FC236}">
                <a16:creationId xmlns:a16="http://schemas.microsoft.com/office/drawing/2014/main" id="{515A4AB6-D517-F84A-963B-616E01C0A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FA3D30-40CC-1042-9392-C0396D74A71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913411" name="Rectangle 2">
            <a:extLst>
              <a:ext uri="{FF2B5EF4-FFF2-40B4-BE49-F238E27FC236}">
                <a16:creationId xmlns:a16="http://schemas.microsoft.com/office/drawing/2014/main" id="{7683BED0-377C-974B-8E83-AD8641432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 Equivalence</a:t>
            </a:r>
          </a:p>
        </p:txBody>
      </p:sp>
      <p:sp>
        <p:nvSpPr>
          <p:cNvPr id="913412" name="Rectangle 3">
            <a:extLst>
              <a:ext uri="{FF2B5EF4-FFF2-40B4-BE49-F238E27FC236}">
                <a16:creationId xmlns:a16="http://schemas.microsoft.com/office/drawing/2014/main" id="{0BE6D47A-A3A4-1E4B-A1A5-3D43FE111C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84725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spcBef>
                <a:spcPts val="10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 sz="4000">
                <a:ea typeface="ＭＳ Ｐゴシック" panose="020B0600070205080204" pitchFamily="34" charset="-128"/>
              </a:rPr>
              <a:t> equivalence is the smallest congruence containing 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 sz="4000">
                <a:ea typeface="ＭＳ Ｐゴシック" panose="020B0600070205080204" pitchFamily="34" charset="-128"/>
              </a:rPr>
              <a:t> conversion</a:t>
            </a:r>
          </a:p>
          <a:p>
            <a:pPr marL="334963" indent="-334963" defTabSz="457200" eaLnBrk="1" hangingPunct="1">
              <a:spcBef>
                <a:spcPts val="10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40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spcBef>
                <a:spcPts val="10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4000">
                <a:ea typeface="ＭＳ Ｐゴシック" panose="020B0600070205080204" pitchFamily="34" charset="-128"/>
              </a:rPr>
              <a:t>One usually treats 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 sz="4000">
                <a:ea typeface="ＭＳ Ｐゴシック" panose="020B0600070205080204" pitchFamily="34" charset="-128"/>
              </a:rPr>
              <a:t>-equivalent terms as equal - i.e. use 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 sz="4000">
                <a:ea typeface="ＭＳ Ｐゴシック" panose="020B0600070205080204" pitchFamily="34" charset="-128"/>
              </a:rPr>
              <a:t> equivalence classes of terms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57" name="Date Placeholder 3">
            <a:extLst>
              <a:ext uri="{FF2B5EF4-FFF2-40B4-BE49-F238E27FC236}">
                <a16:creationId xmlns:a16="http://schemas.microsoft.com/office/drawing/2014/main" id="{F41D6376-8458-954A-97F3-C9A07153FF7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3F8BEB-F4D7-BE49-98A1-B9DC97A7FFB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15458" name="Slide Number Placeholder 5">
            <a:extLst>
              <a:ext uri="{FF2B5EF4-FFF2-40B4-BE49-F238E27FC236}">
                <a16:creationId xmlns:a16="http://schemas.microsoft.com/office/drawing/2014/main" id="{110EC736-ABB4-2E4D-ACD7-6DDB5D3A2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AF06A6-3480-7048-96FF-72F4BA70059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915459" name="Rectangle 2">
            <a:extLst>
              <a:ext uri="{FF2B5EF4-FFF2-40B4-BE49-F238E27FC236}">
                <a16:creationId xmlns:a16="http://schemas.microsoft.com/office/drawing/2014/main" id="{11671EF5-D000-C649-8F45-C8DE04B02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762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3E59E6F1-F1E6-DE48-8521-847863A877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305800" cy="5043488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buFont typeface="Wingdings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ea typeface="ＭＳ Ｐゴシック" charset="0"/>
                <a:cs typeface="ＭＳ Ｐゴシック" charset="0"/>
              </a:rPr>
              <a:t>Show: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x) x ~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~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y) y</a:t>
            </a:r>
          </a:p>
          <a:p>
            <a:pPr marL="334963" indent="-334963" defTabSz="457200" eaLnBrk="1" hangingPunct="1">
              <a:lnSpc>
                <a:spcPct val="102000"/>
              </a:lnSpc>
              <a:buFont typeface="Wingdings" charset="0"/>
              <a:buChar char="n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x) x --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--&gt;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z.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z) z  so         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x) x ~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~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z.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z) z</a:t>
            </a:r>
          </a:p>
          <a:p>
            <a:pPr marL="334963" indent="-334963" defTabSz="457200" eaLnBrk="1" hangingPunct="1">
              <a:buFont typeface="Wingdings" charset="0"/>
              <a:buChar char="n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ea typeface="ＭＳ Ｐゴシック" charset="0"/>
                <a:cs typeface="ＭＳ Ｐゴシック" charset="0"/>
              </a:rPr>
              <a:t>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z) --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--&gt;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z)  so </a:t>
            </a:r>
          </a:p>
          <a:p>
            <a:pPr marL="0" indent="0" defTabSz="457200" eaLnBrk="1" hangingPunct="1">
              <a:buFont typeface="Wingdings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ea typeface="ＭＳ Ｐゴシック" charset="0"/>
                <a:cs typeface="ＭＳ Ｐゴシック" charset="0"/>
              </a:rPr>
              <a:t>               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z) ~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~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z)  so    </a:t>
            </a:r>
          </a:p>
          <a:p>
            <a:pPr marL="0" indent="0" defTabSz="457200" eaLnBrk="1" hangingPunct="1">
              <a:buFont typeface="Wingdings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ea typeface="ＭＳ Ｐゴシック" charset="0"/>
                <a:cs typeface="ＭＳ Ｐゴシック" charset="0"/>
              </a:rPr>
              <a:t>			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z) z ~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~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z) z so</a:t>
            </a:r>
          </a:p>
          <a:p>
            <a:pPr marL="0" indent="0" defTabSz="457200" eaLnBrk="1" hangingPunct="1">
              <a:buFont typeface="Wingdings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ea typeface="ＭＳ Ｐゴシック" charset="0"/>
                <a:cs typeface="ＭＳ Ｐゴシック" charset="0"/>
              </a:rPr>
              <a:t>                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z.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z) z ~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~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z.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z) z</a:t>
            </a:r>
          </a:p>
          <a:p>
            <a:pPr marL="334963" indent="-334963" defTabSz="457200" eaLnBrk="1" hangingPunct="1">
              <a:lnSpc>
                <a:spcPct val="109000"/>
              </a:lnSpc>
              <a:buFont typeface="Wingdings" charset="0"/>
              <a:buChar char="n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z.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z) z --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--&gt;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y) y  so </a:t>
            </a:r>
          </a:p>
          <a:p>
            <a:pPr marL="0" indent="0" defTabSz="457200" eaLnBrk="1" hangingPunct="1">
              <a:lnSpc>
                <a:spcPct val="109000"/>
              </a:lnSpc>
              <a:buFont typeface="Wingdings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ea typeface="ＭＳ Ｐゴシック" charset="0"/>
                <a:cs typeface="ＭＳ Ｐゴシック" charset="0"/>
              </a:rPr>
              <a:t>	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z.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z) z ~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~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y) y</a:t>
            </a:r>
          </a:p>
          <a:p>
            <a:pPr marL="334963" indent="-334963" defTabSz="457200" eaLnBrk="1" hangingPunct="1">
              <a:lnSpc>
                <a:spcPct val="109000"/>
              </a:lnSpc>
              <a:buFont typeface="Wingdings" charset="0"/>
              <a:buChar char="n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y x) x ~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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~ 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y. (</a:t>
            </a:r>
            <a:r>
              <a:rPr lang="en-GB" sz="2800" dirty="0">
                <a:latin typeface="Symbol" charset="0"/>
                <a:ea typeface="ＭＳ Ｐゴシック" charset="0"/>
                <a:cs typeface="ＭＳ Ｐゴシック" charset="0"/>
              </a:rPr>
              <a:t></a:t>
            </a:r>
            <a:r>
              <a:rPr lang="en-GB" sz="2800" dirty="0">
                <a:ea typeface="ＭＳ Ｐゴシック" charset="0"/>
                <a:cs typeface="ＭＳ Ｐゴシック" charset="0"/>
              </a:rPr>
              <a:t> x. x y) y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5" name="Date Placeholder 1">
            <a:extLst>
              <a:ext uri="{FF2B5EF4-FFF2-40B4-BE49-F238E27FC236}">
                <a16:creationId xmlns:a16="http://schemas.microsoft.com/office/drawing/2014/main" id="{511F6A94-D058-C144-A6C4-98D4BB2CE1C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635596-615C-244F-A2B1-D84267F0BD6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17506" name="Slide Number Placeholder 2">
            <a:extLst>
              <a:ext uri="{FF2B5EF4-FFF2-40B4-BE49-F238E27FC236}">
                <a16:creationId xmlns:a16="http://schemas.microsoft.com/office/drawing/2014/main" id="{C2667059-9A07-284E-B70C-3346E30CAF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EC84A3-470B-6E47-B41B-E1899164AF2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917507" name="Rectangle 3">
            <a:extLst>
              <a:ext uri="{FF2B5EF4-FFF2-40B4-BE49-F238E27FC236}">
                <a16:creationId xmlns:a16="http://schemas.microsoft.com/office/drawing/2014/main" id="{5B361555-E921-0C40-B5B2-E60DAEFA4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2284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17508" name="TextBox 4">
            <a:extLst>
              <a:ext uri="{FF2B5EF4-FFF2-40B4-BE49-F238E27FC236}">
                <a16:creationId xmlns:a16="http://schemas.microsoft.com/office/drawing/2014/main" id="{C3E7D218-A50E-BF45-B272-54C2FD51D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2921000"/>
            <a:ext cx="4800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>
                <a:solidFill>
                  <a:srgbClr val="FF5F02"/>
                </a:solidFill>
                <a:latin typeface="Arial" panose="020B0604020202020204" pitchFamily="34" charset="0"/>
              </a:rPr>
              <a:t>1650 minutes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553" name="Date Placeholder 3">
            <a:extLst>
              <a:ext uri="{FF2B5EF4-FFF2-40B4-BE49-F238E27FC236}">
                <a16:creationId xmlns:a16="http://schemas.microsoft.com/office/drawing/2014/main" id="{D9D986BC-C144-6846-8D79-BB08CFD302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DA6E88-6551-954F-AFFF-8BBEB480556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19554" name="Slide Number Placeholder 5">
            <a:extLst>
              <a:ext uri="{FF2B5EF4-FFF2-40B4-BE49-F238E27FC236}">
                <a16:creationId xmlns:a16="http://schemas.microsoft.com/office/drawing/2014/main" id="{7C5D6064-0D27-BE45-91AE-CEA58A847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D4D38D1-FA4F-844A-9FD3-A4F3E842D77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919555" name="Rectangle 2">
            <a:extLst>
              <a:ext uri="{FF2B5EF4-FFF2-40B4-BE49-F238E27FC236}">
                <a16:creationId xmlns:a16="http://schemas.microsoft.com/office/drawing/2014/main" id="{17B1986B-6068-F24C-A0F4-A89BF7768E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762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Substitution</a:t>
            </a:r>
          </a:p>
        </p:txBody>
      </p:sp>
      <p:sp>
        <p:nvSpPr>
          <p:cNvPr id="919556" name="Rectangle 3">
            <a:extLst>
              <a:ext uri="{FF2B5EF4-FFF2-40B4-BE49-F238E27FC236}">
                <a16:creationId xmlns:a16="http://schemas.microsoft.com/office/drawing/2014/main" id="{CA585758-48E7-234F-96A8-CE49351F0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7244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Defined on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-equivalence classes of terms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P [N / x]</a:t>
            </a:r>
            <a:r>
              <a:rPr lang="en-GB" altLang="en-US">
                <a:ea typeface="ＭＳ Ｐゴシック" panose="020B0600070205080204" pitchFamily="34" charset="-128"/>
              </a:rPr>
              <a:t> means replace every free occurrence of x in P by N</a:t>
            </a:r>
          </a:p>
          <a:p>
            <a:pPr marL="735013" lvl="1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P </a:t>
            </a:r>
            <a:r>
              <a:rPr lang="en-GB" altLang="en-US">
                <a:ea typeface="ＭＳ Ｐゴシック" panose="020B0600070205080204" pitchFamily="34" charset="-128"/>
              </a:rPr>
              <a:t>called </a:t>
            </a:r>
            <a:r>
              <a:rPr lang="en-GB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redex</a:t>
            </a:r>
            <a:r>
              <a:rPr lang="en-GB" altLang="en-US">
                <a:ea typeface="ＭＳ Ｐゴシック" panose="020B0600070205080204" pitchFamily="34" charset="-128"/>
              </a:rPr>
              <a:t>; 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N </a:t>
            </a:r>
            <a:r>
              <a:rPr lang="en-GB" altLang="en-US">
                <a:ea typeface="ＭＳ Ｐゴシック" panose="020B0600070205080204" pitchFamily="34" charset="-128"/>
              </a:rPr>
              <a:t>called </a:t>
            </a:r>
            <a:r>
              <a:rPr lang="en-GB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residue</a:t>
            </a:r>
          </a:p>
          <a:p>
            <a:pPr marL="334963" indent="-33496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Provided that no variable free in P becomes bound in P [N / x]</a:t>
            </a:r>
          </a:p>
          <a:p>
            <a:pPr marL="735013" lvl="1" indent="-334963" defTabSz="457200" eaLnBrk="1" hangingPunct="1">
              <a:spcBef>
                <a:spcPts val="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Rename bound variables in P to avoid capturing free variables of N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1" name="Date Placeholder 3">
            <a:extLst>
              <a:ext uri="{FF2B5EF4-FFF2-40B4-BE49-F238E27FC236}">
                <a16:creationId xmlns:a16="http://schemas.microsoft.com/office/drawing/2014/main" id="{C8ECDFAE-4F52-0649-AE4A-431DAF4EA00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4DC327-C8EE-4B4E-BAA6-72BF8A0C1D3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21602" name="Slide Number Placeholder 5">
            <a:extLst>
              <a:ext uri="{FF2B5EF4-FFF2-40B4-BE49-F238E27FC236}">
                <a16:creationId xmlns:a16="http://schemas.microsoft.com/office/drawing/2014/main" id="{8C9F6A07-F6BC-C34F-AB40-C56037D41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4B3ABA2-137D-204A-A027-B56EF4194A9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921603" name="Rectangle 2">
            <a:extLst>
              <a:ext uri="{FF2B5EF4-FFF2-40B4-BE49-F238E27FC236}">
                <a16:creationId xmlns:a16="http://schemas.microsoft.com/office/drawing/2014/main" id="{1D7BA65D-6C14-0248-8A9D-04E595929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Substitution</a:t>
            </a:r>
          </a:p>
        </p:txBody>
      </p:sp>
      <p:sp>
        <p:nvSpPr>
          <p:cNvPr id="921604" name="Rectangle 3">
            <a:extLst>
              <a:ext uri="{FF2B5EF4-FFF2-40B4-BE49-F238E27FC236}">
                <a16:creationId xmlns:a16="http://schemas.microsoft.com/office/drawing/2014/main" id="{7A60548F-AA90-7947-A1B9-DC06D339C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4582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x [N / x] = N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y [N / x] = y if y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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(e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e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) [N / x] = ((e</a:t>
            </a:r>
            <a:r>
              <a:rPr lang="en-GB" altLang="en-US" baseline="-25000">
                <a:ea typeface="ＭＳ Ｐゴシック" panose="020B0600070205080204" pitchFamily="34" charset="-128"/>
              </a:rPr>
              <a:t>1 </a:t>
            </a:r>
            <a:r>
              <a:rPr lang="en-GB" altLang="en-US">
                <a:ea typeface="ＭＳ Ｐゴシック" panose="020B0600070205080204" pitchFamily="34" charset="-128"/>
              </a:rPr>
              <a:t>[N / x] ) (e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GB" altLang="en-US">
                <a:ea typeface="ＭＳ Ｐゴシック" panose="020B0600070205080204" pitchFamily="34" charset="-128"/>
              </a:rPr>
              <a:t>[N / x] ))</a:t>
            </a:r>
          </a:p>
          <a:p>
            <a:pPr marL="334963" indent="-33496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e) </a:t>
            </a:r>
            <a:r>
              <a:rPr lang="en-GB" altLang="en-US">
                <a:ea typeface="ＭＳ Ｐゴシック" panose="020B0600070205080204" pitchFamily="34" charset="-128"/>
              </a:rPr>
              <a:t>[N / x]</a:t>
            </a:r>
            <a:r>
              <a:rPr lang="en-GB" altLang="en-US" sz="3600">
                <a:ea typeface="ＭＳ Ｐゴシック" panose="020B0600070205080204" pitchFamily="34" charset="-128"/>
              </a:rPr>
              <a:t> =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e) 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e) </a:t>
            </a:r>
            <a:r>
              <a:rPr lang="en-GB" altLang="en-US">
                <a:ea typeface="ＭＳ Ｐゴシック" panose="020B0600070205080204" pitchFamily="34" charset="-128"/>
              </a:rPr>
              <a:t>[N / x]</a:t>
            </a:r>
            <a:r>
              <a:rPr lang="en-GB" altLang="en-US" sz="3600">
                <a:ea typeface="ＭＳ Ｐゴシック" panose="020B0600070205080204" pitchFamily="34" charset="-128"/>
              </a:rPr>
              <a:t> =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(e </a:t>
            </a:r>
            <a:r>
              <a:rPr lang="en-GB" altLang="en-US">
                <a:ea typeface="ＭＳ Ｐゴシック" panose="020B0600070205080204" pitchFamily="34" charset="-128"/>
              </a:rPr>
              <a:t>[N / x] </a:t>
            </a:r>
            <a:r>
              <a:rPr lang="en-GB" altLang="en-US" sz="3600">
                <a:ea typeface="ＭＳ Ｐゴシック" panose="020B0600070205080204" pitchFamily="34" charset="-128"/>
              </a:rPr>
              <a:t>) provided </a:t>
            </a:r>
            <a:r>
              <a:rPr lang="en-GB" altLang="en-US">
                <a:ea typeface="ＭＳ Ｐゴシック" panose="020B0600070205080204" pitchFamily="34" charset="-128"/>
              </a:rPr>
              <a:t>y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</a:t>
            </a:r>
            <a:r>
              <a:rPr lang="en-GB" altLang="en-US">
                <a:ea typeface="ＭＳ Ｐゴシック" panose="020B0600070205080204" pitchFamily="34" charset="-128"/>
              </a:rPr>
              <a:t> x and y not free in N</a:t>
            </a:r>
          </a:p>
          <a:p>
            <a:pPr marL="735013" lvl="1" indent="-27781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Rename y in redex if necessary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49" name="Date Placeholder 3">
            <a:extLst>
              <a:ext uri="{FF2B5EF4-FFF2-40B4-BE49-F238E27FC236}">
                <a16:creationId xmlns:a16="http://schemas.microsoft.com/office/drawing/2014/main" id="{97DF8230-7CA7-3B42-A276-14D44B1AF5C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CEC5BE-FA1D-F046-8EBC-0FF51B8B314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23650" name="Slide Number Placeholder 5">
            <a:extLst>
              <a:ext uri="{FF2B5EF4-FFF2-40B4-BE49-F238E27FC236}">
                <a16:creationId xmlns:a16="http://schemas.microsoft.com/office/drawing/2014/main" id="{4992CDF2-F297-404B-96E0-9C75B3A4F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253C2C-6394-7D43-B448-AD688202214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923651" name="Rectangle 2">
            <a:extLst>
              <a:ext uri="{FF2B5EF4-FFF2-40B4-BE49-F238E27FC236}">
                <a16:creationId xmlns:a16="http://schemas.microsoft.com/office/drawing/2014/main" id="{36452549-4FA0-2D41-B9AF-BA66D19393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923652" name="Rectangle 3">
            <a:extLst>
              <a:ext uri="{FF2B5EF4-FFF2-40B4-BE49-F238E27FC236}">
                <a16:creationId xmlns:a16="http://schemas.microsoft.com/office/drawing/2014/main" id="{DF1A3BAE-5484-9446-BEDB-9D5A49AA9C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algn="ctr" defTabSz="457200" eaLnBrk="1" hangingPunct="1">
              <a:lnSpc>
                <a:spcPct val="93000"/>
              </a:lnSpc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z) </a:t>
            </a:r>
            <a:r>
              <a:rPr lang="en-GB" altLang="en-US">
                <a:ea typeface="ＭＳ Ｐゴシック" panose="020B0600070205080204" pitchFamily="34" charset="-128"/>
              </a:rPr>
              <a:t>[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y) / z] = ?</a:t>
            </a:r>
          </a:p>
          <a:p>
            <a:pPr marL="334963" indent="-33496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Problems? </a:t>
            </a:r>
          </a:p>
          <a:p>
            <a:pPr marL="735013" lvl="1" indent="-27781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z in redex in scope of y binding</a:t>
            </a:r>
          </a:p>
          <a:p>
            <a:pPr marL="735013" lvl="1" indent="-27781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y free in the residue</a:t>
            </a:r>
          </a:p>
          <a:p>
            <a:pPr marL="334963" indent="-33496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z) </a:t>
            </a:r>
            <a:r>
              <a:rPr lang="en-GB" altLang="en-US">
                <a:ea typeface="ＭＳ Ｐゴシック" panose="020B0600070205080204" pitchFamily="34" charset="-128"/>
              </a:rPr>
              <a:t>[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y) / z] --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 sz="3600">
                <a:ea typeface="ＭＳ Ｐゴシック" panose="020B0600070205080204" pitchFamily="34" charset="-128"/>
              </a:rPr>
              <a:t>--&gt;   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w.w z) </a:t>
            </a:r>
            <a:r>
              <a:rPr lang="en-GB" altLang="en-US">
                <a:ea typeface="ＭＳ Ｐゴシック" panose="020B0600070205080204" pitchFamily="34" charset="-128"/>
              </a:rPr>
              <a:t>[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y) / z] =               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w. w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y) 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7" name="Date Placeholder 3">
            <a:extLst>
              <a:ext uri="{FF2B5EF4-FFF2-40B4-BE49-F238E27FC236}">
                <a16:creationId xmlns:a16="http://schemas.microsoft.com/office/drawing/2014/main" id="{FBAF2A2F-D892-EA40-8964-096A5194A62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E65976-2D91-B941-B04D-FBADE7F2988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25698" name="Slide Number Placeholder 5">
            <a:extLst>
              <a:ext uri="{FF2B5EF4-FFF2-40B4-BE49-F238E27FC236}">
                <a16:creationId xmlns:a16="http://schemas.microsoft.com/office/drawing/2014/main" id="{3D1D9074-BDD4-2041-9B71-5F4726ED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7F204DE-6304-DD40-A834-5F3D5A29A5A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925699" name="Rectangle 2">
            <a:extLst>
              <a:ext uri="{FF2B5EF4-FFF2-40B4-BE49-F238E27FC236}">
                <a16:creationId xmlns:a16="http://schemas.microsoft.com/office/drawing/2014/main" id="{8A9C0656-A90C-F240-BF51-BA9363338F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391400" cy="8382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z="4000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925700" name="Rectangle 3">
            <a:extLst>
              <a:ext uri="{FF2B5EF4-FFF2-40B4-BE49-F238E27FC236}">
                <a16:creationId xmlns:a16="http://schemas.microsoft.com/office/drawing/2014/main" id="{D5EBD4F3-51BF-804F-83EA-71E6BD74D6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Only replace free occurrences</a:t>
            </a:r>
          </a:p>
          <a:p>
            <a:pPr marL="334963" indent="-33496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z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z)) [(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x) / z] =</a:t>
            </a:r>
          </a:p>
          <a:p>
            <a:pPr marL="334963" indent="-334963" algn="ctr" defTabSz="457200" eaLnBrk="1" hangingPunct="1">
              <a:spcBef>
                <a:spcPts val="900"/>
              </a:spcBef>
              <a:buFont typeface="Symbol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z)</a:t>
            </a:r>
          </a:p>
          <a:p>
            <a:pPr marL="334963" indent="-334963" defTabSz="457200" eaLnBrk="1" hangingPunct="1"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Not</a:t>
            </a:r>
          </a:p>
          <a:p>
            <a:pPr marL="334963" indent="-334963" algn="ctr" defTabSz="457200" eaLnBrk="1" hangingPunct="1">
              <a:spcBef>
                <a:spcPts val="900"/>
              </a:spcBef>
              <a:buFont typeface="Symbol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x))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5" name="Date Placeholder 3">
            <a:extLst>
              <a:ext uri="{FF2B5EF4-FFF2-40B4-BE49-F238E27FC236}">
                <a16:creationId xmlns:a16="http://schemas.microsoft.com/office/drawing/2014/main" id="{C7E535D4-8C5B-9B46-A668-440F1C0C5BA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C4E32F-62C6-4F4B-AF9F-9C10473AC96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27746" name="Slide Number Placeholder 5">
            <a:extLst>
              <a:ext uri="{FF2B5EF4-FFF2-40B4-BE49-F238E27FC236}">
                <a16:creationId xmlns:a16="http://schemas.microsoft.com/office/drawing/2014/main" id="{67DE345F-A11F-984B-B296-4BCD46A4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BE9F005-ED35-D341-95D8-4E7D72AF4B6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927747" name="Rectangle 2">
            <a:extLst>
              <a:ext uri="{FF2B5EF4-FFF2-40B4-BE49-F238E27FC236}">
                <a16:creationId xmlns:a16="http://schemas.microsoft.com/office/drawing/2014/main" id="{0CD1F3FF-F56F-F147-94AA-398C5A8C7F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 reduction</a:t>
            </a:r>
          </a:p>
        </p:txBody>
      </p:sp>
      <p:sp>
        <p:nvSpPr>
          <p:cNvPr id="927748" name="Rectangle 3">
            <a:extLst>
              <a:ext uri="{FF2B5EF4-FFF2-40B4-BE49-F238E27FC236}">
                <a16:creationId xmlns:a16="http://schemas.microsoft.com/office/drawing/2014/main" id="{C4DE9940-B19A-8E40-900B-3694B70F7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 Rule: 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P) N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P [N /x]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Essence of computation in the lambda calculus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Usually defined on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-equivalence classes of terms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3" name="Date Placeholder 3">
            <a:extLst>
              <a:ext uri="{FF2B5EF4-FFF2-40B4-BE49-F238E27FC236}">
                <a16:creationId xmlns:a16="http://schemas.microsoft.com/office/drawing/2014/main" id="{8C9E5BEB-B79E-A44D-B727-9EA3B0FF3BF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D6CFA1-55D1-BE4E-ADA5-F9479C509F5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29794" name="Slide Number Placeholder 5">
            <a:extLst>
              <a:ext uri="{FF2B5EF4-FFF2-40B4-BE49-F238E27FC236}">
                <a16:creationId xmlns:a16="http://schemas.microsoft.com/office/drawing/2014/main" id="{9CC45107-6F6B-9A48-9587-26833091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619453-F943-5947-BFEB-38207DD2F98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929795" name="Rectangle 2">
            <a:extLst>
              <a:ext uri="{FF2B5EF4-FFF2-40B4-BE49-F238E27FC236}">
                <a16:creationId xmlns:a16="http://schemas.microsoft.com/office/drawing/2014/main" id="{712852C4-528A-514D-BC61-A22FC020E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762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929796" name="Rectangle 3">
            <a:extLst>
              <a:ext uri="{FF2B5EF4-FFF2-40B4-BE49-F238E27FC236}">
                <a16:creationId xmlns:a16="http://schemas.microsoft.com/office/drawing/2014/main" id="{299B524D-FB48-9B40-A066-4F20435BAF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76788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z</a:t>
            </a:r>
            <a:r>
              <a:rPr lang="en-GB" altLang="en-US" sz="3600">
                <a:ea typeface="ＭＳ Ｐゴシック" panose="020B0600070205080204" pitchFamily="34" charset="-128"/>
              </a:rPr>
              <a:t>.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y)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z</a:t>
            </a:r>
            <a:r>
              <a:rPr lang="en-GB" altLang="en-US" sz="3600">
                <a:ea typeface="ＭＳ Ｐゴシック" panose="020B0600070205080204" pitchFamily="34" charset="-128"/>
              </a:rPr>
              <a:t>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z)</a:t>
            </a:r>
          </a:p>
          <a:p>
            <a:pPr marL="334963" indent="-334963" defTabSz="457200" eaLnBrk="1" hangingPunct="1"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3600">
                <a:ea typeface="ＭＳ Ｐゴシック" panose="020B0600070205080204" pitchFamily="34" charset="-128"/>
              </a:rPr>
              <a:t>.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3600">
                <a:ea typeface="ＭＳ Ｐゴシック" panose="020B0600070205080204" pitchFamily="34" charset="-128"/>
              </a:rPr>
              <a:t> y)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z)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y</a:t>
            </a:r>
            <a:r>
              <a:rPr lang="en-GB" altLang="en-US" sz="3600">
                <a:ea typeface="ＭＳ Ｐゴシック" panose="020B0600070205080204" pitchFamily="34" charset="-128"/>
              </a:rPr>
              <a:t>.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y</a:t>
            </a:r>
            <a:r>
              <a:rPr lang="en-GB" altLang="en-US" sz="3600">
                <a:ea typeface="ＭＳ Ｐゴシック" panose="020B0600070205080204" pitchFamily="34" charset="-128"/>
              </a:rPr>
              <a:t> z) y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y z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3600">
                <a:ea typeface="ＭＳ Ｐゴシック" panose="020B0600070205080204" pitchFamily="34" charset="-128"/>
              </a:rPr>
              <a:t>.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3600">
                <a:ea typeface="ＭＳ Ｐゴシック" panose="020B0600070205080204" pitchFamily="34" charset="-128"/>
              </a:rPr>
              <a:t>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3600">
                <a:ea typeface="ＭＳ Ｐゴシック" panose="020B0600070205080204" pitchFamily="34" charset="-128"/>
              </a:rPr>
              <a:t>.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GB" altLang="en-US" sz="3600">
                <a:ea typeface="ＭＳ Ｐゴシック" panose="020B0600070205080204" pitchFamily="34" charset="-128"/>
              </a:rPr>
              <a:t>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 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x)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</a:t>
            </a:r>
            <a:r>
              <a:rPr lang="en-GB" altLang="en-US" sz="3600">
                <a:ea typeface="ＭＳ Ｐゴシック" panose="020B0600070205080204" pitchFamily="34" charset="-128"/>
              </a:rPr>
              <a:t>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….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>
            <a:extLst>
              <a:ext uri="{FF2B5EF4-FFF2-40B4-BE49-F238E27FC236}">
                <a16:creationId xmlns:a16="http://schemas.microsoft.com/office/drawing/2014/main" id="{9FC3E4FE-752D-7747-81FA-4AC89C98AB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Languages &amp; Compilers</a:t>
            </a:r>
          </a:p>
        </p:txBody>
      </p:sp>
      <p:sp>
        <p:nvSpPr>
          <p:cNvPr id="92162" name="Date Placeholder 3">
            <a:extLst>
              <a:ext uri="{FF2B5EF4-FFF2-40B4-BE49-F238E27FC236}">
                <a16:creationId xmlns:a16="http://schemas.microsoft.com/office/drawing/2014/main" id="{AD668F87-4DAB-424B-92F2-8B500E24BE9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40EEEA-0E2D-384F-BCED-9BC5958FB97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2163" name="Slide Number Placeholder 4">
            <a:extLst>
              <a:ext uri="{FF2B5EF4-FFF2-40B4-BE49-F238E27FC236}">
                <a16:creationId xmlns:a16="http://schemas.microsoft.com/office/drawing/2014/main" id="{FCEA494D-CE82-5C43-898C-BEC7AD84D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E8D53D-7272-E24D-8CFD-1B750993416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grpSp>
        <p:nvGrpSpPr>
          <p:cNvPr id="92164" name="Group 19">
            <a:extLst>
              <a:ext uri="{FF2B5EF4-FFF2-40B4-BE49-F238E27FC236}">
                <a16:creationId xmlns:a16="http://schemas.microsoft.com/office/drawing/2014/main" id="{28FDF2DC-EB9B-604C-83AA-B3046A5016E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676400"/>
            <a:ext cx="7924800" cy="4267200"/>
            <a:chOff x="685800" y="1676400"/>
            <a:chExt cx="7924800" cy="4267200"/>
          </a:xfrm>
        </p:grpSpPr>
        <p:grpSp>
          <p:nvGrpSpPr>
            <p:cNvPr id="92166" name="Group 8">
              <a:extLst>
                <a:ext uri="{FF2B5EF4-FFF2-40B4-BE49-F238E27FC236}">
                  <a16:creationId xmlns:a16="http://schemas.microsoft.com/office/drawing/2014/main" id="{8EF0959E-BAD7-6046-B5F7-AA45C12C90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800" y="1676400"/>
              <a:ext cx="2362200" cy="4267200"/>
              <a:chOff x="685800" y="1676400"/>
              <a:chExt cx="2362200" cy="4267200"/>
            </a:xfrm>
          </p:grpSpPr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334430BD-8401-B749-8652-EE5DB9A9A20D}"/>
                  </a:ext>
                </a:extLst>
              </p:cNvPr>
              <p:cNvSpPr/>
              <p:nvPr/>
            </p:nvSpPr>
            <p:spPr bwMode="auto">
              <a:xfrm>
                <a:off x="685800" y="1676400"/>
                <a:ext cx="2362200" cy="4267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2174" name="TextBox 6">
                <a:extLst>
                  <a:ext uri="{FF2B5EF4-FFF2-40B4-BE49-F238E27FC236}">
                    <a16:creationId xmlns:a16="http://schemas.microsoft.com/office/drawing/2014/main" id="{67F61BE0-418C-5D48-B194-4BA6F9D68D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Operational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Semantics</a:t>
                </a:r>
              </a:p>
            </p:txBody>
          </p:sp>
        </p:grpSp>
        <p:grpSp>
          <p:nvGrpSpPr>
            <p:cNvPr id="92167" name="Group 9">
              <a:extLst>
                <a:ext uri="{FF2B5EF4-FFF2-40B4-BE49-F238E27FC236}">
                  <a16:creationId xmlns:a16="http://schemas.microsoft.com/office/drawing/2014/main" id="{2E3F59BA-2849-8E4A-83B1-B6C6FDAD14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52800" y="1676400"/>
              <a:ext cx="2362200" cy="2667000"/>
              <a:chOff x="571500" y="1676400"/>
              <a:chExt cx="2362200" cy="266700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84E7227-16F4-D341-9F7D-5D92ADA473EC}"/>
                  </a:ext>
                </a:extLst>
              </p:cNvPr>
              <p:cNvSpPr/>
              <p:nvPr/>
            </p:nvSpPr>
            <p:spPr bwMode="auto">
              <a:xfrm>
                <a:off x="571500" y="1676400"/>
                <a:ext cx="2362200" cy="26670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2172" name="TextBox 11">
                <a:extLst>
                  <a:ext uri="{FF2B5EF4-FFF2-40B4-BE49-F238E27FC236}">
                    <a16:creationId xmlns:a16="http://schemas.microsoft.com/office/drawing/2014/main" id="{9D6D90E0-2C2A-8C43-8CD1-982653BD1C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Lambda Calculus</a:t>
                </a:r>
              </a:p>
            </p:txBody>
          </p:sp>
        </p:grpSp>
        <p:grpSp>
          <p:nvGrpSpPr>
            <p:cNvPr id="92168" name="Group 12">
              <a:extLst>
                <a:ext uri="{FF2B5EF4-FFF2-40B4-BE49-F238E27FC236}">
                  <a16:creationId xmlns:a16="http://schemas.microsoft.com/office/drawing/2014/main" id="{4BA544E7-A456-224E-B569-8ACE5DEDC1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43600" y="1676400"/>
              <a:ext cx="2667000" cy="2743200"/>
              <a:chOff x="381000" y="1676400"/>
              <a:chExt cx="2667000" cy="2743200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389CA562-362F-5A4C-A090-E9CFFA83F9B0}"/>
                  </a:ext>
                </a:extLst>
              </p:cNvPr>
              <p:cNvSpPr/>
              <p:nvPr/>
            </p:nvSpPr>
            <p:spPr bwMode="auto">
              <a:xfrm>
                <a:off x="533400" y="1676400"/>
                <a:ext cx="2514600" cy="2743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2170" name="TextBox 14">
                <a:extLst>
                  <a:ext uri="{FF2B5EF4-FFF2-40B4-BE49-F238E27FC236}">
                    <a16:creationId xmlns:a16="http://schemas.microsoft.com/office/drawing/2014/main" id="{9A34DA6A-1DF8-BA48-BEA3-64C40F7A2A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" y="3117503"/>
                <a:ext cx="26670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latin typeface="Arial" panose="020B0604020202020204" pitchFamily="34" charset="0"/>
                  </a:rPr>
                  <a:t>Axiomatic Semantics</a:t>
                </a:r>
              </a:p>
            </p:txBody>
          </p:sp>
        </p:grpSp>
      </p:grpSp>
      <p:sp>
        <p:nvSpPr>
          <p:cNvPr id="92165" name="TextBox 22">
            <a:extLst>
              <a:ext uri="{FF2B5EF4-FFF2-40B4-BE49-F238E27FC236}">
                <a16:creationId xmlns:a16="http://schemas.microsoft.com/office/drawing/2014/main" id="{CAD081AD-EF11-FD40-AE40-A6D7CFA96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90600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 III : Language Semantics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1" name="Date Placeholder 3">
            <a:extLst>
              <a:ext uri="{FF2B5EF4-FFF2-40B4-BE49-F238E27FC236}">
                <a16:creationId xmlns:a16="http://schemas.microsoft.com/office/drawing/2014/main" id="{B24AAD59-6C86-4242-9C47-B35C2562C31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263A66-1F49-354F-8F5B-FE504C67294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31842" name="Slide Number Placeholder 5">
            <a:extLst>
              <a:ext uri="{FF2B5EF4-FFF2-40B4-BE49-F238E27FC236}">
                <a16:creationId xmlns:a16="http://schemas.microsoft.com/office/drawing/2014/main" id="{BB265E13-D254-9746-9647-2D302B10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233A8B-0C50-D740-B648-29F41080F8D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931843" name="Rectangle 2">
            <a:extLst>
              <a:ext uri="{FF2B5EF4-FFF2-40B4-BE49-F238E27FC236}">
                <a16:creationId xmlns:a16="http://schemas.microsoft.com/office/drawing/2014/main" id="{59172E5B-8380-D14B-BBE7-B73AE278A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9144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 sz="4000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 Equivalence</a:t>
            </a:r>
          </a:p>
        </p:txBody>
      </p:sp>
      <p:sp>
        <p:nvSpPr>
          <p:cNvPr id="931844" name="Rectangle 3">
            <a:extLst>
              <a:ext uri="{FF2B5EF4-FFF2-40B4-BE49-F238E27FC236}">
                <a16:creationId xmlns:a16="http://schemas.microsoft.com/office/drawing/2014/main" id="{0B6F2F72-86DE-3B41-A42C-F494AD47D5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979988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638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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</a:t>
            </a:r>
            <a:r>
              <a:rPr lang="en-GB" altLang="en-US">
                <a:ea typeface="ＭＳ Ｐゴシック" panose="020B0600070205080204" pitchFamily="34" charset="-128"/>
              </a:rPr>
              <a:t>equivalence is the smallest congruence containing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 equivalence and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 reduction </a:t>
            </a: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A term is in 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normal form</a:t>
            </a:r>
            <a:r>
              <a:rPr lang="en-GB" altLang="en-US">
                <a:solidFill>
                  <a:srgbClr val="CCCCFF"/>
                </a:solidFill>
                <a:ea typeface="ＭＳ Ｐゴシック" panose="020B0600070205080204" pitchFamily="34" charset="-128"/>
              </a:rPr>
              <a:t> </a:t>
            </a:r>
            <a:r>
              <a:rPr lang="en-GB" altLang="en-US">
                <a:ea typeface="ＭＳ Ｐゴシック" panose="020B0600070205080204" pitchFamily="34" charset="-128"/>
              </a:rPr>
              <a:t>if no subterm is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 equivalent to a term that can be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 reduced</a:t>
            </a: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Hard fact (Church-Rosser): if e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and e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are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-equivalent and both are normal forms, then they are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</a:t>
            </a:r>
            <a:r>
              <a:rPr lang="en-GB" altLang="en-US">
                <a:ea typeface="ＭＳ Ｐゴシック" panose="020B0600070205080204" pitchFamily="34" charset="-128"/>
              </a:rPr>
              <a:t> equivalent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89" name="Rectangle 3">
            <a:extLst>
              <a:ext uri="{FF2B5EF4-FFF2-40B4-BE49-F238E27FC236}">
                <a16:creationId xmlns:a16="http://schemas.microsoft.com/office/drawing/2014/main" id="{0D8611C4-9C92-7547-8C64-7BAE1F80A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5F0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33890" name="Date Placeholder 1">
            <a:extLst>
              <a:ext uri="{FF2B5EF4-FFF2-40B4-BE49-F238E27FC236}">
                <a16:creationId xmlns:a16="http://schemas.microsoft.com/office/drawing/2014/main" id="{976ADF79-D15F-5142-B950-6F2E8DA2E32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5A178B-693F-B345-BAF6-03BB5E3D198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33891" name="Slide Number Placeholder 2">
            <a:extLst>
              <a:ext uri="{FF2B5EF4-FFF2-40B4-BE49-F238E27FC236}">
                <a16:creationId xmlns:a16="http://schemas.microsoft.com/office/drawing/2014/main" id="{B10896A6-EB97-344A-A4C2-D7ED188109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ED3CE4-5E8F-914D-9985-EBEF6FE51BA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933892" name="TextBox 4">
            <a:extLst>
              <a:ext uri="{FF2B5EF4-FFF2-40B4-BE49-F238E27FC236}">
                <a16:creationId xmlns:a16="http://schemas.microsoft.com/office/drawing/2014/main" id="{C8CEDB82-ADBD-2848-BF7B-FC0448FB4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2874963"/>
            <a:ext cx="54102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600">
                <a:solidFill>
                  <a:srgbClr val="12284B"/>
                </a:solidFill>
                <a:latin typeface="Arial" panose="020B0604020202020204" pitchFamily="34" charset="0"/>
              </a:rPr>
              <a:t>1675 minutes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3" name="Date Placeholder 3">
            <a:extLst>
              <a:ext uri="{FF2B5EF4-FFF2-40B4-BE49-F238E27FC236}">
                <a16:creationId xmlns:a16="http://schemas.microsoft.com/office/drawing/2014/main" id="{592E8E9E-89AE-1C4E-8018-9A2D970C31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E60E24-F34C-114F-9ED1-21D75E88EBA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34914" name="Slide Number Placeholder 5">
            <a:extLst>
              <a:ext uri="{FF2B5EF4-FFF2-40B4-BE49-F238E27FC236}">
                <a16:creationId xmlns:a16="http://schemas.microsoft.com/office/drawing/2014/main" id="{494B3FF4-9B37-C44F-BFE7-EB8A744C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72FCBA-C76C-2A4B-90B6-C8042CB27BE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934915" name="Rectangle 2">
            <a:extLst>
              <a:ext uri="{FF2B5EF4-FFF2-40B4-BE49-F238E27FC236}">
                <a16:creationId xmlns:a16="http://schemas.microsoft.com/office/drawing/2014/main" id="{30672FCE-3142-4246-866B-449049F37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762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Order of Evaluation</a:t>
            </a:r>
          </a:p>
        </p:txBody>
      </p:sp>
      <p:sp>
        <p:nvSpPr>
          <p:cNvPr id="934916" name="Rectangle 3">
            <a:extLst>
              <a:ext uri="{FF2B5EF4-FFF2-40B4-BE49-F238E27FC236}">
                <a16:creationId xmlns:a16="http://schemas.microsoft.com/office/drawing/2014/main" id="{943DB6B9-8280-A146-B338-9EEB23C4E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Not all terms reduce to normal forms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Not all reduction strategies will produce a normal form if one exists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1" name="Date Placeholder 3">
            <a:extLst>
              <a:ext uri="{FF2B5EF4-FFF2-40B4-BE49-F238E27FC236}">
                <a16:creationId xmlns:a16="http://schemas.microsoft.com/office/drawing/2014/main" id="{400440DC-E528-8C4A-B8A0-59ABD200F94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F4E2D3-17E7-6B41-8E59-4F628E4D422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36962" name="Slide Number Placeholder 5">
            <a:extLst>
              <a:ext uri="{FF2B5EF4-FFF2-40B4-BE49-F238E27FC236}">
                <a16:creationId xmlns:a16="http://schemas.microsoft.com/office/drawing/2014/main" id="{4C284522-7529-554F-928A-942164AF7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F01A76-380D-7C4A-BD8D-6905B68DA96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936963" name="Rectangle 2">
            <a:extLst>
              <a:ext uri="{FF2B5EF4-FFF2-40B4-BE49-F238E27FC236}">
                <a16:creationId xmlns:a16="http://schemas.microsoft.com/office/drawing/2014/main" id="{0F6CB473-C435-264C-BDF7-579052A6C8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1628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</p:txBody>
      </p:sp>
      <p:sp>
        <p:nvSpPr>
          <p:cNvPr id="936964" name="Rectangle 3">
            <a:extLst>
              <a:ext uri="{FF2B5EF4-FFF2-40B4-BE49-F238E27FC236}">
                <a16:creationId xmlns:a16="http://schemas.microsoft.com/office/drawing/2014/main" id="{9A674D20-5B2D-AE46-AFCD-7DE8A2DF1A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Always reduce the left-most application in a top-most series of applications (i.e. Do not perform reduction inside an abstraction)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Stop when term is not an application, or left-most application is not an application of an abstraction to a term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09" name="Date Placeholder 3">
            <a:extLst>
              <a:ext uri="{FF2B5EF4-FFF2-40B4-BE49-F238E27FC236}">
                <a16:creationId xmlns:a16="http://schemas.microsoft.com/office/drawing/2014/main" id="{667AE66E-545E-EC4A-8F53-17E0C290F2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E0473C-00A8-7A46-A09E-A515642B8A9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39010" name="Slide Number Placeholder 5">
            <a:extLst>
              <a:ext uri="{FF2B5EF4-FFF2-40B4-BE49-F238E27FC236}">
                <a16:creationId xmlns:a16="http://schemas.microsoft.com/office/drawing/2014/main" id="{AF3DFC24-EC54-7D45-BDBC-2973F6073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B4F9DA-A3E5-8141-BABD-24686E9908B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939011" name="Rectangle 2">
            <a:extLst>
              <a:ext uri="{FF2B5EF4-FFF2-40B4-BE49-F238E27FC236}">
                <a16:creationId xmlns:a16="http://schemas.microsoft.com/office/drawing/2014/main" id="{09C85DD8-4044-624A-A908-95EDE2C34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762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1</a:t>
            </a:r>
          </a:p>
        </p:txBody>
      </p:sp>
      <p:sp>
        <p:nvSpPr>
          <p:cNvPr id="939012" name="Rectangle 3">
            <a:extLst>
              <a:ext uri="{FF2B5EF4-FFF2-40B4-BE49-F238E27FC236}">
                <a16:creationId xmlns:a16="http://schemas.microsoft.com/office/drawing/2014/main" id="{C3A36FE8-4C1D-FF4F-BCDB-2F918BB945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x)) 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y))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Reduce the left-most application:</a:t>
            </a:r>
          </a:p>
          <a:p>
            <a:pPr marL="334963" indent="-33496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x)) 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y))         </a:t>
            </a: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 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x)</a:t>
            </a:r>
          </a:p>
          <a:p>
            <a:pPr marL="334963" indent="-334963" defTabSz="457200" eaLnBrk="1" hangingPunct="1"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3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7" name="Date Placeholder 3">
            <a:extLst>
              <a:ext uri="{FF2B5EF4-FFF2-40B4-BE49-F238E27FC236}">
                <a16:creationId xmlns:a16="http://schemas.microsoft.com/office/drawing/2014/main" id="{56F7E34A-83AC-E44A-A27C-CAFDF6E48AB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D61B3F-29B2-634C-86B9-D7701C2B292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41058" name="Slide Number Placeholder 5">
            <a:extLst>
              <a:ext uri="{FF2B5EF4-FFF2-40B4-BE49-F238E27FC236}">
                <a16:creationId xmlns:a16="http://schemas.microsoft.com/office/drawing/2014/main" id="{9E7D8EA9-9F4F-D444-A308-85B865D31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D70EA5-6473-4841-A150-5E5E1331695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/>
          </a:p>
        </p:txBody>
      </p:sp>
      <p:sp>
        <p:nvSpPr>
          <p:cNvPr id="941059" name="Rectangle 2">
            <a:extLst>
              <a:ext uri="{FF2B5EF4-FFF2-40B4-BE49-F238E27FC236}">
                <a16:creationId xmlns:a16="http://schemas.microsoft.com/office/drawing/2014/main" id="{D8F296AF-FD39-AE47-A1EF-7EF2F915B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Eager evaluation</a:t>
            </a:r>
          </a:p>
        </p:txBody>
      </p:sp>
      <p:sp>
        <p:nvSpPr>
          <p:cNvPr id="941060" name="Rectangle 3">
            <a:extLst>
              <a:ext uri="{FF2B5EF4-FFF2-40B4-BE49-F238E27FC236}">
                <a16:creationId xmlns:a16="http://schemas.microsoft.com/office/drawing/2014/main" id="{05CA98F7-D189-A94F-9C00-538BF8484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(Eagerly) reduce left of top application to an abstraction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Then (eagerly) reduce argument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Then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-reduce the application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5" name="Date Placeholder 3">
            <a:extLst>
              <a:ext uri="{FF2B5EF4-FFF2-40B4-BE49-F238E27FC236}">
                <a16:creationId xmlns:a16="http://schemas.microsoft.com/office/drawing/2014/main" id="{F5050B8D-3027-844D-99C2-7B054EECD3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64FD3E-FE0D-924E-917A-F9D8A035086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43106" name="Slide Number Placeholder 5">
            <a:extLst>
              <a:ext uri="{FF2B5EF4-FFF2-40B4-BE49-F238E27FC236}">
                <a16:creationId xmlns:a16="http://schemas.microsoft.com/office/drawing/2014/main" id="{AE390E3E-7EF0-8742-9350-7D7D5E1F0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8E640A-DA68-DA4C-A214-976BEB67A94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400"/>
          </a:p>
        </p:txBody>
      </p:sp>
      <p:sp>
        <p:nvSpPr>
          <p:cNvPr id="943107" name="Rectangle 2">
            <a:extLst>
              <a:ext uri="{FF2B5EF4-FFF2-40B4-BE49-F238E27FC236}">
                <a16:creationId xmlns:a16="http://schemas.microsoft.com/office/drawing/2014/main" id="{8FDFAB5F-103C-2048-9363-B18BA05BCF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762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1</a:t>
            </a:r>
          </a:p>
        </p:txBody>
      </p:sp>
      <p:sp>
        <p:nvSpPr>
          <p:cNvPr id="943108" name="Rectangle 3">
            <a:extLst>
              <a:ext uri="{FF2B5EF4-FFF2-40B4-BE49-F238E27FC236}">
                <a16:creationId xmlns:a16="http://schemas.microsoft.com/office/drawing/2014/main" id="{D41F7C06-529B-C040-A915-EDCF8A9523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</a:t>
            </a:r>
            <a:r>
              <a:rPr lang="en-GB" altLang="en-US" sz="2800">
                <a:ea typeface="ＭＳ Ｐゴシック" panose="020B0600070205080204" pitchFamily="34" charset="-128"/>
              </a:rPr>
              <a:t>(</a:t>
            </a:r>
            <a:r>
              <a:rPr lang="en-GB" altLang="en-US" sz="28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2800">
                <a:ea typeface="ＭＳ Ｐゴシック" panose="020B0600070205080204" pitchFamily="34" charset="-128"/>
              </a:rPr>
              <a:t> y. y y))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Eager evaluation: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Reduce the rator of the top-most application to an abstraction: Done.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Reduce the argument: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</a:t>
            </a:r>
            <a:r>
              <a:rPr lang="en-GB" altLang="en-US" sz="2800">
                <a:ea typeface="ＭＳ Ｐゴシック" panose="020B0600070205080204" pitchFamily="34" charset="-128"/>
              </a:rPr>
              <a:t>(</a:t>
            </a:r>
            <a:r>
              <a:rPr lang="en-GB" altLang="en-US" sz="28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2800">
                <a:ea typeface="ＭＳ Ｐゴシック" panose="020B0600070205080204" pitchFamily="34" charset="-128"/>
              </a:rPr>
              <a:t> y. y y))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 sz="2800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 sz="2800">
                <a:ea typeface="ＭＳ Ｐゴシック" panose="020B0600070205080204" pitchFamily="34" charset="-128"/>
              </a:rPr>
              <a:t>--&gt;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</a:t>
            </a:r>
            <a:r>
              <a:rPr lang="en-GB" altLang="en-US" sz="2800">
                <a:ea typeface="ＭＳ Ｐゴシック" panose="020B0600070205080204" pitchFamily="34" charset="-128"/>
              </a:rPr>
              <a:t>(</a:t>
            </a:r>
            <a:r>
              <a:rPr lang="en-GB" altLang="en-US" sz="28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2800">
                <a:ea typeface="ＭＳ Ｐゴシック" panose="020B0600070205080204" pitchFamily="34" charset="-128"/>
              </a:rPr>
              <a:t> y. y y))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 sz="2800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 sz="2800">
                <a:ea typeface="ＭＳ Ｐゴシック" panose="020B0600070205080204" pitchFamily="34" charset="-128"/>
              </a:rPr>
              <a:t>--&gt;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</a:t>
            </a:r>
            <a:r>
              <a:rPr lang="en-GB" altLang="en-US" sz="2800">
                <a:ea typeface="ＭＳ Ｐゴシック" panose="020B0600070205080204" pitchFamily="34" charset="-128"/>
              </a:rPr>
              <a:t>(</a:t>
            </a:r>
            <a:r>
              <a:rPr lang="en-GB" altLang="en-US" sz="28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2800">
                <a:ea typeface="ＭＳ Ｐゴシック" panose="020B0600070205080204" pitchFamily="34" charset="-128"/>
              </a:rPr>
              <a:t> y. y y))…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3" name="Date Placeholder 3">
            <a:extLst>
              <a:ext uri="{FF2B5EF4-FFF2-40B4-BE49-F238E27FC236}">
                <a16:creationId xmlns:a16="http://schemas.microsoft.com/office/drawing/2014/main" id="{CD86E624-1B3F-B045-B203-456C610BFB6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F45707-9050-1646-966F-4B0B42D3F9E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45154" name="Slide Number Placeholder 5">
            <a:extLst>
              <a:ext uri="{FF2B5EF4-FFF2-40B4-BE49-F238E27FC236}">
                <a16:creationId xmlns:a16="http://schemas.microsoft.com/office/drawing/2014/main" id="{69246124-F622-284B-8B69-C361A7666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8C7360-599E-F748-9F95-C6078767BF1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400"/>
          </a:p>
        </p:txBody>
      </p:sp>
      <p:sp>
        <p:nvSpPr>
          <p:cNvPr id="945155" name="Rectangle 2">
            <a:extLst>
              <a:ext uri="{FF2B5EF4-FFF2-40B4-BE49-F238E27FC236}">
                <a16:creationId xmlns:a16="http://schemas.microsoft.com/office/drawing/2014/main" id="{F5210632-56C9-3746-9B7D-ADDB41963A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1628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45156" name="Rectangle 3">
            <a:extLst>
              <a:ext uri="{FF2B5EF4-FFF2-40B4-BE49-F238E27FC236}">
                <a16:creationId xmlns:a16="http://schemas.microsoft.com/office/drawing/2014/main" id="{CFD16FD9-BA65-3A45-8D5F-E43C51610E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x)((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 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1" name="Date Placeholder 3">
            <a:extLst>
              <a:ext uri="{FF2B5EF4-FFF2-40B4-BE49-F238E27FC236}">
                <a16:creationId xmlns:a16="http://schemas.microsoft.com/office/drawing/2014/main" id="{DF3EBE6A-3993-BB40-8C10-44910DC522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BC1A66-4020-8E4D-9D67-C3CBD226798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47202" name="Slide Number Placeholder 5">
            <a:extLst>
              <a:ext uri="{FF2B5EF4-FFF2-40B4-BE49-F238E27FC236}">
                <a16:creationId xmlns:a16="http://schemas.microsoft.com/office/drawing/2014/main" id="{424FDAEA-4F5D-274E-9C1B-FAFFABD2C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AF57F7-78D0-D047-B678-DDD72B50490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400"/>
          </a:p>
        </p:txBody>
      </p:sp>
      <p:sp>
        <p:nvSpPr>
          <p:cNvPr id="947203" name="Rectangle 2">
            <a:extLst>
              <a:ext uri="{FF2B5EF4-FFF2-40B4-BE49-F238E27FC236}">
                <a16:creationId xmlns:a16="http://schemas.microsoft.com/office/drawing/2014/main" id="{8CB13CA5-9B57-6E46-B8A4-A60B0E2818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47204" name="Rectangle 3">
            <a:extLst>
              <a:ext uri="{FF2B5EF4-FFF2-40B4-BE49-F238E27FC236}">
                <a16:creationId xmlns:a16="http://schemas.microsoft.com/office/drawing/2014/main" id="{3C1CAC68-8F59-DD40-94A4-57EBBDDC0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x)((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 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</p:txBody>
      </p:sp>
      <p:sp>
        <p:nvSpPr>
          <p:cNvPr id="947205" name="AutoShape 4">
            <a:extLst>
              <a:ext uri="{FF2B5EF4-FFF2-40B4-BE49-F238E27FC236}">
                <a16:creationId xmlns:a16="http://schemas.microsoft.com/office/drawing/2014/main" id="{9A8AD979-F58D-F842-A0F0-810E2D5F2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895600"/>
            <a:ext cx="304800" cy="457200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47206" name="AutoShape 5">
            <a:extLst>
              <a:ext uri="{FF2B5EF4-FFF2-40B4-BE49-F238E27FC236}">
                <a16:creationId xmlns:a16="http://schemas.microsoft.com/office/drawing/2014/main" id="{E464333D-BC25-6048-BEF1-F906A605F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895600"/>
            <a:ext cx="304800" cy="457200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47207" name="Line 6">
            <a:extLst>
              <a:ext uri="{FF2B5EF4-FFF2-40B4-BE49-F238E27FC236}">
                <a16:creationId xmlns:a16="http://schemas.microsoft.com/office/drawing/2014/main" id="{9F533E53-ED58-0D41-B5F6-4F37720964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352800"/>
            <a:ext cx="3581400" cy="0"/>
          </a:xfrm>
          <a:prstGeom prst="line">
            <a:avLst/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49" name="Date Placeholder 3">
            <a:extLst>
              <a:ext uri="{FF2B5EF4-FFF2-40B4-BE49-F238E27FC236}">
                <a16:creationId xmlns:a16="http://schemas.microsoft.com/office/drawing/2014/main" id="{0920844E-8A41-3C4B-AA7F-099A730A92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ED9CF5-4F1E-154B-AF6F-D71E99EA4F3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49250" name="Slide Number Placeholder 5">
            <a:extLst>
              <a:ext uri="{FF2B5EF4-FFF2-40B4-BE49-F238E27FC236}">
                <a16:creationId xmlns:a16="http://schemas.microsoft.com/office/drawing/2014/main" id="{AE83AAB4-6ADF-F144-8039-C8A4C3EF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488945-37EE-A442-9CB6-7014C3EA056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400"/>
          </a:p>
        </p:txBody>
      </p:sp>
      <p:sp>
        <p:nvSpPr>
          <p:cNvPr id="949251" name="Rectangle 2">
            <a:extLst>
              <a:ext uri="{FF2B5EF4-FFF2-40B4-BE49-F238E27FC236}">
                <a16:creationId xmlns:a16="http://schemas.microsoft.com/office/drawing/2014/main" id="{831C5592-A30A-DE45-A460-DF5A4B4F1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49252" name="Rectangle 3">
            <a:extLst>
              <a:ext uri="{FF2B5EF4-FFF2-40B4-BE49-F238E27FC236}">
                <a16:creationId xmlns:a16="http://schemas.microsoft.com/office/drawing/2014/main" id="{7BDD2C04-0D4B-3D4D-862A-8276C70E70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3058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263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x)((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0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 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</p:txBody>
      </p:sp>
      <p:sp>
        <p:nvSpPr>
          <p:cNvPr id="949253" name="AutoShape 4">
            <a:extLst>
              <a:ext uri="{FF2B5EF4-FFF2-40B4-BE49-F238E27FC236}">
                <a16:creationId xmlns:a16="http://schemas.microsoft.com/office/drawing/2014/main" id="{0E0954D7-3D5F-F544-8E24-868321C2A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725" y="2819400"/>
            <a:ext cx="323850" cy="457200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49254" name="AutoShape 5">
            <a:extLst>
              <a:ext uri="{FF2B5EF4-FFF2-40B4-BE49-F238E27FC236}">
                <a16:creationId xmlns:a16="http://schemas.microsoft.com/office/drawing/2014/main" id="{AA95C810-FCAD-C94A-A472-BB5EF65EE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0" y="2819400"/>
            <a:ext cx="323850" cy="457200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49255" name="AutoShape 6">
            <a:extLst>
              <a:ext uri="{FF2B5EF4-FFF2-40B4-BE49-F238E27FC236}">
                <a16:creationId xmlns:a16="http://schemas.microsoft.com/office/drawing/2014/main" id="{2DB5BC36-519B-1B4C-8F0F-E063C65C6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429000"/>
            <a:ext cx="3881438" cy="533400"/>
          </a:xfrm>
          <a:prstGeom prst="roundRect">
            <a:avLst>
              <a:gd name="adj" fmla="val 296"/>
            </a:avLst>
          </a:prstGeom>
          <a:noFill/>
          <a:ln w="2844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49256" name="Line 7">
            <a:extLst>
              <a:ext uri="{FF2B5EF4-FFF2-40B4-BE49-F238E27FC236}">
                <a16:creationId xmlns:a16="http://schemas.microsoft.com/office/drawing/2014/main" id="{EB9960D2-E3C3-4646-AE5C-67A99C5CBB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8613" y="3276600"/>
            <a:ext cx="3640137" cy="1588"/>
          </a:xfrm>
          <a:prstGeom prst="line">
            <a:avLst/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9257" name="AutoShape 8">
            <a:extLst>
              <a:ext uri="{FF2B5EF4-FFF2-40B4-BE49-F238E27FC236}">
                <a16:creationId xmlns:a16="http://schemas.microsoft.com/office/drawing/2014/main" id="{7424BEA6-B5E9-3B4D-B251-73A50738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163" y="3429000"/>
            <a:ext cx="3881437" cy="533400"/>
          </a:xfrm>
          <a:prstGeom prst="roundRect">
            <a:avLst>
              <a:gd name="adj" fmla="val 296"/>
            </a:avLst>
          </a:prstGeom>
          <a:noFill/>
          <a:ln w="2844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3">
            <a:extLst>
              <a:ext uri="{FF2B5EF4-FFF2-40B4-BE49-F238E27FC236}">
                <a16:creationId xmlns:a16="http://schemas.microsoft.com/office/drawing/2014/main" id="{28D8064D-3FA5-214D-B7FE-1B97AED1D75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230367-A553-3646-A4C0-4D12156E7A57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A8CB0469-BC30-1B4F-B2F0-10F7A61EF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1BC796-3FD5-3249-8792-2730DE014C27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DE51394-8576-4441-9DC8-9251D53E2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1628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Lambda Calculus - Motivation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ADBEC3A-942B-4A47-8345-309C9F3A46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Aim is to capture the essence of functions, function applications, and evaluation</a:t>
            </a: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</a:t>
            </a:r>
            <a:r>
              <a:rPr lang="en-GB" altLang="en-US">
                <a:ea typeface="ＭＳ Ｐゴシック" panose="020B0600070205080204" pitchFamily="34" charset="-128"/>
              </a:rPr>
              <a:t>calculus is a theory of computation</a:t>
            </a: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“The Lambda Calculus: Its Syntax and Semantics”. H. P. Barendregt. North Holland, 1984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7" name="Date Placeholder 3">
            <a:extLst>
              <a:ext uri="{FF2B5EF4-FFF2-40B4-BE49-F238E27FC236}">
                <a16:creationId xmlns:a16="http://schemas.microsoft.com/office/drawing/2014/main" id="{BF80F978-B954-6C49-837F-906D22891F7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ED05C5-9F2F-3640-9F41-43684B715B9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51298" name="Slide Number Placeholder 5">
            <a:extLst>
              <a:ext uri="{FF2B5EF4-FFF2-40B4-BE49-F238E27FC236}">
                <a16:creationId xmlns:a16="http://schemas.microsoft.com/office/drawing/2014/main" id="{506F98C1-10AD-DF4A-A6BA-02093390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34BE1BF-A042-B743-A284-7E1CCA7CA2C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400"/>
          </a:p>
        </p:txBody>
      </p:sp>
      <p:sp>
        <p:nvSpPr>
          <p:cNvPr id="951299" name="Rectangle 2">
            <a:extLst>
              <a:ext uri="{FF2B5EF4-FFF2-40B4-BE49-F238E27FC236}">
                <a16:creationId xmlns:a16="http://schemas.microsoft.com/office/drawing/2014/main" id="{873E1D4A-9B0D-FC4D-B033-72B52C708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51300" name="Rectangle 3">
            <a:extLst>
              <a:ext uri="{FF2B5EF4-FFF2-40B4-BE49-F238E27FC236}">
                <a16:creationId xmlns:a16="http://schemas.microsoft.com/office/drawing/2014/main" id="{3A6535FF-8530-3943-8B50-725F8A74F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9248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263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x)((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0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 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</a:t>
            </a:r>
          </a:p>
        </p:txBody>
      </p:sp>
      <p:sp>
        <p:nvSpPr>
          <p:cNvPr id="951301" name="AutoShape 4">
            <a:extLst>
              <a:ext uri="{FF2B5EF4-FFF2-40B4-BE49-F238E27FC236}">
                <a16:creationId xmlns:a16="http://schemas.microsoft.com/office/drawing/2014/main" id="{26EE359F-D908-D44B-8FA6-73DA889BF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429000"/>
            <a:ext cx="3962400" cy="533400"/>
          </a:xfrm>
          <a:prstGeom prst="roundRect">
            <a:avLst>
              <a:gd name="adj" fmla="val 296"/>
            </a:avLst>
          </a:prstGeom>
          <a:noFill/>
          <a:ln w="2844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5" name="Date Placeholder 3">
            <a:extLst>
              <a:ext uri="{FF2B5EF4-FFF2-40B4-BE49-F238E27FC236}">
                <a16:creationId xmlns:a16="http://schemas.microsoft.com/office/drawing/2014/main" id="{B452B921-1FD3-164C-B810-D6CA05C964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70B3D3-1097-DD49-8E6D-8D7F87C74D4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53346" name="Slide Number Placeholder 5">
            <a:extLst>
              <a:ext uri="{FF2B5EF4-FFF2-40B4-BE49-F238E27FC236}">
                <a16:creationId xmlns:a16="http://schemas.microsoft.com/office/drawing/2014/main" id="{62E2FFE9-0BDE-AA4A-9EE1-3945CCFC1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DCD357-D3AB-4741-B365-23CAE993AC1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400"/>
          </a:p>
        </p:txBody>
      </p:sp>
      <p:sp>
        <p:nvSpPr>
          <p:cNvPr id="953347" name="Rectangle 2">
            <a:extLst>
              <a:ext uri="{FF2B5EF4-FFF2-40B4-BE49-F238E27FC236}">
                <a16:creationId xmlns:a16="http://schemas.microsoft.com/office/drawing/2014/main" id="{F03A9A86-870B-144D-BA4B-4636BF807A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53348" name="Rectangle 3">
            <a:extLst>
              <a:ext uri="{FF2B5EF4-FFF2-40B4-BE49-F238E27FC236}">
                <a16:creationId xmlns:a16="http://schemas.microsoft.com/office/drawing/2014/main" id="{AD190E05-40A4-E649-9422-7A854BCA20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4582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6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x)((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1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 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</p:txBody>
      </p:sp>
      <p:sp>
        <p:nvSpPr>
          <p:cNvPr id="953349" name="AutoShape 4">
            <a:extLst>
              <a:ext uri="{FF2B5EF4-FFF2-40B4-BE49-F238E27FC236}">
                <a16:creationId xmlns:a16="http://schemas.microsoft.com/office/drawing/2014/main" id="{A399BEE4-B846-CF4C-9AAF-D7C5BCA1B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657600"/>
            <a:ext cx="314325" cy="455613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53350" name="AutoShape 5">
            <a:extLst>
              <a:ext uri="{FF2B5EF4-FFF2-40B4-BE49-F238E27FC236}">
                <a16:creationId xmlns:a16="http://schemas.microsoft.com/office/drawing/2014/main" id="{9A56D437-9408-5D4C-A8CF-B09494A90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3657600"/>
            <a:ext cx="314325" cy="455613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53351" name="Line 6">
            <a:extLst>
              <a:ext uri="{FF2B5EF4-FFF2-40B4-BE49-F238E27FC236}">
                <a16:creationId xmlns:a16="http://schemas.microsoft.com/office/drawing/2014/main" id="{686F9F19-144F-A347-8DE6-31037ECF6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0713" y="4113213"/>
            <a:ext cx="1258887" cy="1587"/>
          </a:xfrm>
          <a:prstGeom prst="line">
            <a:avLst/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3" name="Date Placeholder 3">
            <a:extLst>
              <a:ext uri="{FF2B5EF4-FFF2-40B4-BE49-F238E27FC236}">
                <a16:creationId xmlns:a16="http://schemas.microsoft.com/office/drawing/2014/main" id="{6E036FE4-EB2B-974D-B531-48919DCF875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F90900-5892-2842-A131-9B7D625EA9B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55394" name="Slide Number Placeholder 5">
            <a:extLst>
              <a:ext uri="{FF2B5EF4-FFF2-40B4-BE49-F238E27FC236}">
                <a16:creationId xmlns:a16="http://schemas.microsoft.com/office/drawing/2014/main" id="{0B8431B7-0525-D94C-A133-2644BFA8D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DE0D0A5-CC1E-A644-B023-309E25B071F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400"/>
          </a:p>
        </p:txBody>
      </p:sp>
      <p:sp>
        <p:nvSpPr>
          <p:cNvPr id="955395" name="Rectangle 2">
            <a:extLst>
              <a:ext uri="{FF2B5EF4-FFF2-40B4-BE49-F238E27FC236}">
                <a16:creationId xmlns:a16="http://schemas.microsoft.com/office/drawing/2014/main" id="{D6DE98FC-D511-B348-AC5B-05CE8A7F2F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0104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55396" name="Rectangle 3">
            <a:extLst>
              <a:ext uri="{FF2B5EF4-FFF2-40B4-BE49-F238E27FC236}">
                <a16:creationId xmlns:a16="http://schemas.microsoft.com/office/drawing/2014/main" id="{8DE9985F-F591-E84E-A25C-331F3A9EA0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725988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6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1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 x 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  <a:endParaRPr lang="en-GB" altLang="en-US" sz="28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8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955397" name="AutoShape 4">
            <a:extLst>
              <a:ext uri="{FF2B5EF4-FFF2-40B4-BE49-F238E27FC236}">
                <a16:creationId xmlns:a16="http://schemas.microsoft.com/office/drawing/2014/main" id="{FD20E613-4E1B-3D41-ABB7-C33827580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05200"/>
            <a:ext cx="312738" cy="452438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55398" name="AutoShape 5">
            <a:extLst>
              <a:ext uri="{FF2B5EF4-FFF2-40B4-BE49-F238E27FC236}">
                <a16:creationId xmlns:a16="http://schemas.microsoft.com/office/drawing/2014/main" id="{0F87157E-D276-2D48-ADF7-FDE362BCD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505200"/>
            <a:ext cx="312737" cy="452438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55399" name="Line 6">
            <a:extLst>
              <a:ext uri="{FF2B5EF4-FFF2-40B4-BE49-F238E27FC236}">
                <a16:creationId xmlns:a16="http://schemas.microsoft.com/office/drawing/2014/main" id="{9F293022-2594-AB46-9CBE-B170AC998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5575" y="3957638"/>
            <a:ext cx="1249363" cy="1587"/>
          </a:xfrm>
          <a:prstGeom prst="line">
            <a:avLst/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5400" name="AutoShape 7">
            <a:extLst>
              <a:ext uri="{FF2B5EF4-FFF2-40B4-BE49-F238E27FC236}">
                <a16:creationId xmlns:a16="http://schemas.microsoft.com/office/drawing/2014/main" id="{2687E2FC-B4C9-894F-8B58-AFBD6583D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195763"/>
            <a:ext cx="1412875" cy="452437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55401" name="AutoShape 8">
            <a:extLst>
              <a:ext uri="{FF2B5EF4-FFF2-40B4-BE49-F238E27FC236}">
                <a16:creationId xmlns:a16="http://schemas.microsoft.com/office/drawing/2014/main" id="{9C9A118F-D4E4-144E-B7BB-27C838791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191000"/>
            <a:ext cx="1325563" cy="457200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1" name="Date Placeholder 3">
            <a:extLst>
              <a:ext uri="{FF2B5EF4-FFF2-40B4-BE49-F238E27FC236}">
                <a16:creationId xmlns:a16="http://schemas.microsoft.com/office/drawing/2014/main" id="{579EB12C-4144-B845-A820-CAC2EAD081D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63052E-1080-5D40-828B-D9B5040B5D9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57442" name="Slide Number Placeholder 5">
            <a:extLst>
              <a:ext uri="{FF2B5EF4-FFF2-40B4-BE49-F238E27FC236}">
                <a16:creationId xmlns:a16="http://schemas.microsoft.com/office/drawing/2014/main" id="{3722907E-12AB-8341-9A8E-551D3032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5CE00D-5B43-2D49-8772-135D85A85BC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400"/>
          </a:p>
        </p:txBody>
      </p:sp>
      <p:sp>
        <p:nvSpPr>
          <p:cNvPr id="957443" name="Rectangle 2">
            <a:extLst>
              <a:ext uri="{FF2B5EF4-FFF2-40B4-BE49-F238E27FC236}">
                <a16:creationId xmlns:a16="http://schemas.microsoft.com/office/drawing/2014/main" id="{3CB3FE92-3F55-ED47-AD4D-F5C91F5E17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57444" name="Rectangle 3">
            <a:extLst>
              <a:ext uri="{FF2B5EF4-FFF2-40B4-BE49-F238E27FC236}">
                <a16:creationId xmlns:a16="http://schemas.microsoft.com/office/drawing/2014/main" id="{D74B2C3C-088C-1C48-BFA9-AC8FD8C942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458200" cy="4725988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6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1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 x 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  <a:endParaRPr lang="en-GB" altLang="en-US" sz="28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8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957445" name="AutoShape 4">
            <a:extLst>
              <a:ext uri="{FF2B5EF4-FFF2-40B4-BE49-F238E27FC236}">
                <a16:creationId xmlns:a16="http://schemas.microsoft.com/office/drawing/2014/main" id="{4D8F93DB-4939-8640-8617-58A34C586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114800"/>
            <a:ext cx="3200400" cy="533400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89" name="Date Placeholder 3">
            <a:extLst>
              <a:ext uri="{FF2B5EF4-FFF2-40B4-BE49-F238E27FC236}">
                <a16:creationId xmlns:a16="http://schemas.microsoft.com/office/drawing/2014/main" id="{DB2FC04D-BB87-4B44-B297-AFFFDD44AC5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0F94D0-A400-114B-AB18-134A5166EFB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59490" name="Slide Number Placeholder 5">
            <a:extLst>
              <a:ext uri="{FF2B5EF4-FFF2-40B4-BE49-F238E27FC236}">
                <a16:creationId xmlns:a16="http://schemas.microsoft.com/office/drawing/2014/main" id="{1DC9456D-87FB-D945-9C31-AB040B907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F25C8F-843F-5E49-851A-4D732B971E3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US" altLang="en-US" sz="1400"/>
          </a:p>
        </p:txBody>
      </p:sp>
      <p:sp>
        <p:nvSpPr>
          <p:cNvPr id="959491" name="Rectangle 2">
            <a:extLst>
              <a:ext uri="{FF2B5EF4-FFF2-40B4-BE49-F238E27FC236}">
                <a16:creationId xmlns:a16="http://schemas.microsoft.com/office/drawing/2014/main" id="{51F1E30B-63E5-0742-A92F-15FB2E4D0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59492" name="Rectangle 3">
            <a:extLst>
              <a:ext uri="{FF2B5EF4-FFF2-40B4-BE49-F238E27FC236}">
                <a16:creationId xmlns:a16="http://schemas.microsoft.com/office/drawing/2014/main" id="{63B413B5-208B-F24C-9233-76162DBDD6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458200" cy="4725988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6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1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 x 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  <a:endParaRPr lang="en-GB" altLang="en-US" sz="28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8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959493" name="AutoShape 4">
            <a:extLst>
              <a:ext uri="{FF2B5EF4-FFF2-40B4-BE49-F238E27FC236}">
                <a16:creationId xmlns:a16="http://schemas.microsoft.com/office/drawing/2014/main" id="{E1B8EFF0-A084-1A4F-89D6-08A1A2D94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191000"/>
            <a:ext cx="304800" cy="457200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59494" name="Line 5">
            <a:extLst>
              <a:ext uri="{FF2B5EF4-FFF2-40B4-BE49-F238E27FC236}">
                <a16:creationId xmlns:a16="http://schemas.microsoft.com/office/drawing/2014/main" id="{1E62BE23-B1AC-5B40-ADF7-513F0FA960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648200"/>
            <a:ext cx="1219200" cy="1588"/>
          </a:xfrm>
          <a:prstGeom prst="line">
            <a:avLst/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537" name="Date Placeholder 3">
            <a:extLst>
              <a:ext uri="{FF2B5EF4-FFF2-40B4-BE49-F238E27FC236}">
                <a16:creationId xmlns:a16="http://schemas.microsoft.com/office/drawing/2014/main" id="{9AF5D382-6F51-A044-9760-97E1B3B953A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73A41B-3DBA-FD43-BCEC-BB6FA7C5069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61538" name="Slide Number Placeholder 5">
            <a:extLst>
              <a:ext uri="{FF2B5EF4-FFF2-40B4-BE49-F238E27FC236}">
                <a16:creationId xmlns:a16="http://schemas.microsoft.com/office/drawing/2014/main" id="{E7D0BFAD-1D1D-884B-9142-55005DEDC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76D78E-8F61-B842-A506-9762E140DC0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400"/>
          </a:p>
        </p:txBody>
      </p:sp>
      <p:sp>
        <p:nvSpPr>
          <p:cNvPr id="961539" name="Rectangle 2">
            <a:extLst>
              <a:ext uri="{FF2B5EF4-FFF2-40B4-BE49-F238E27FC236}">
                <a16:creationId xmlns:a16="http://schemas.microsoft.com/office/drawing/2014/main" id="{A6E65860-A51F-FA46-B0C4-303A771C7D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61540" name="Rectangle 3">
            <a:extLst>
              <a:ext uri="{FF2B5EF4-FFF2-40B4-BE49-F238E27FC236}">
                <a16:creationId xmlns:a16="http://schemas.microsoft.com/office/drawing/2014/main" id="{A82E7708-F8EE-2145-B799-70633D3CAD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458200" cy="4814888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6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1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 x 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</a:p>
          <a:p>
            <a:pPr marL="334963" indent="-334963" defTabSz="457200" eaLnBrk="1" hangingPunct="1">
              <a:lnSpc>
                <a:spcPct val="11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13000"/>
              </a:lnSpc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  <a:endParaRPr lang="en-GB" altLang="en-US" sz="28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961541" name="AutoShape 4">
            <a:extLst>
              <a:ext uri="{FF2B5EF4-FFF2-40B4-BE49-F238E27FC236}">
                <a16:creationId xmlns:a16="http://schemas.microsoft.com/office/drawing/2014/main" id="{6494A34B-C0A2-7246-A67A-9923691F5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114800"/>
            <a:ext cx="304800" cy="457200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1542" name="Line 5">
            <a:extLst>
              <a:ext uri="{FF2B5EF4-FFF2-40B4-BE49-F238E27FC236}">
                <a16:creationId xmlns:a16="http://schemas.microsoft.com/office/drawing/2014/main" id="{F90B3235-AC46-BD4D-864A-689619C6D4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572000"/>
            <a:ext cx="1219200" cy="1588"/>
          </a:xfrm>
          <a:prstGeom prst="line">
            <a:avLst/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1543" name="AutoShape 6">
            <a:extLst>
              <a:ext uri="{FF2B5EF4-FFF2-40B4-BE49-F238E27FC236}">
                <a16:creationId xmlns:a16="http://schemas.microsoft.com/office/drawing/2014/main" id="{9EEECD84-63AA-A249-88E7-AC3518ABB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724400"/>
            <a:ext cx="1447800" cy="457200"/>
          </a:xfrm>
          <a:prstGeom prst="roundRect">
            <a:avLst>
              <a:gd name="adj" fmla="val 347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5" name="Date Placeholder 3">
            <a:extLst>
              <a:ext uri="{FF2B5EF4-FFF2-40B4-BE49-F238E27FC236}">
                <a16:creationId xmlns:a16="http://schemas.microsoft.com/office/drawing/2014/main" id="{1A3C9643-2BF7-CD4D-94C4-E6506CD9FEC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B90232A-3891-7246-A3C3-D8E719443ED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63586" name="Slide Number Placeholder 5">
            <a:extLst>
              <a:ext uri="{FF2B5EF4-FFF2-40B4-BE49-F238E27FC236}">
                <a16:creationId xmlns:a16="http://schemas.microsoft.com/office/drawing/2014/main" id="{9EA279DF-DCC4-7C4E-B706-5B986D4A6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447E54-9FDA-914B-983E-EA1AF2E82D9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400"/>
          </a:p>
        </p:txBody>
      </p:sp>
      <p:sp>
        <p:nvSpPr>
          <p:cNvPr id="963587" name="Rectangle 2">
            <a:extLst>
              <a:ext uri="{FF2B5EF4-FFF2-40B4-BE49-F238E27FC236}">
                <a16:creationId xmlns:a16="http://schemas.microsoft.com/office/drawing/2014/main" id="{365C73E6-E419-B548-8679-660CEB0132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63588" name="Rectangle 3">
            <a:extLst>
              <a:ext uri="{FF2B5EF4-FFF2-40B4-BE49-F238E27FC236}">
                <a16:creationId xmlns:a16="http://schemas.microsoft.com/office/drawing/2014/main" id="{03EA1CB3-A6B4-8A4C-B6D6-7FFE56A36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x)((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 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 )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ea typeface="ＭＳ Ｐゴシック" panose="020B0600070205080204" pitchFamily="34" charset="-128"/>
              </a:rPr>
              <a:t>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  <a:r>
              <a:rPr lang="en-GB" altLang="en-US" sz="3600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 y 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 </a:t>
            </a:r>
          </a:p>
        </p:txBody>
      </p:sp>
      <p:sp>
        <p:nvSpPr>
          <p:cNvPr id="963589" name="AutoShape 4">
            <a:extLst>
              <a:ext uri="{FF2B5EF4-FFF2-40B4-BE49-F238E27FC236}">
                <a16:creationId xmlns:a16="http://schemas.microsoft.com/office/drawing/2014/main" id="{3B2B7F72-B246-5644-9BCE-B465AC3FC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572000"/>
            <a:ext cx="304800" cy="457200"/>
          </a:xfrm>
          <a:prstGeom prst="roundRect">
            <a:avLst>
              <a:gd name="adj" fmla="val 519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3590" name="Line 5">
            <a:extLst>
              <a:ext uri="{FF2B5EF4-FFF2-40B4-BE49-F238E27FC236}">
                <a16:creationId xmlns:a16="http://schemas.microsoft.com/office/drawing/2014/main" id="{82E39BD5-A09C-9842-A523-F31FE7DBE4B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105400"/>
            <a:ext cx="3886200" cy="0"/>
          </a:xfrm>
          <a:prstGeom prst="line">
            <a:avLst/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3" name="Date Placeholder 3">
            <a:extLst>
              <a:ext uri="{FF2B5EF4-FFF2-40B4-BE49-F238E27FC236}">
                <a16:creationId xmlns:a16="http://schemas.microsoft.com/office/drawing/2014/main" id="{BCE3B7B5-D743-1046-93D8-3670DFCBD5F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2FD8F4-7496-F145-9A46-CE71F5EC673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65634" name="Slide Number Placeholder 5">
            <a:extLst>
              <a:ext uri="{FF2B5EF4-FFF2-40B4-BE49-F238E27FC236}">
                <a16:creationId xmlns:a16="http://schemas.microsoft.com/office/drawing/2014/main" id="{F18BF858-15EF-F34F-99E0-F1352BAA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1E8ED2-C3C4-BD41-8352-35266E87353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400"/>
          </a:p>
        </p:txBody>
      </p:sp>
      <p:sp>
        <p:nvSpPr>
          <p:cNvPr id="965635" name="Rectangle 2">
            <a:extLst>
              <a:ext uri="{FF2B5EF4-FFF2-40B4-BE49-F238E27FC236}">
                <a16:creationId xmlns:a16="http://schemas.microsoft.com/office/drawing/2014/main" id="{FBA720E1-FC74-204C-9B58-CA08DC4BC6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65636" name="Rectangle 3">
            <a:extLst>
              <a:ext uri="{FF2B5EF4-FFF2-40B4-BE49-F238E27FC236}">
                <a16:creationId xmlns:a16="http://schemas.microsoft.com/office/drawing/2014/main" id="{96661C1A-2C98-3C45-8D66-18135A032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8392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263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0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 x 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 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 </a:t>
            </a:r>
          </a:p>
        </p:txBody>
      </p:sp>
      <p:sp>
        <p:nvSpPr>
          <p:cNvPr id="965637" name="Freeform 4">
            <a:extLst>
              <a:ext uri="{FF2B5EF4-FFF2-40B4-BE49-F238E27FC236}">
                <a16:creationId xmlns:a16="http://schemas.microsoft.com/office/drawing/2014/main" id="{B45F6F62-28D3-DB42-8144-C82A1F4EB2D1}"/>
              </a:ext>
            </a:extLst>
          </p:cNvPr>
          <p:cNvSpPr>
            <a:spLocks/>
          </p:cNvSpPr>
          <p:nvPr/>
        </p:nvSpPr>
        <p:spPr bwMode="auto">
          <a:xfrm>
            <a:off x="76200" y="3505200"/>
            <a:ext cx="304800" cy="1816100"/>
          </a:xfrm>
          <a:custGeom>
            <a:avLst/>
            <a:gdLst>
              <a:gd name="T0" fmla="*/ 2147483646 w 1990"/>
              <a:gd name="T1" fmla="*/ 2147483646 h 5045"/>
              <a:gd name="T2" fmla="*/ 2147483646 w 1990"/>
              <a:gd name="T3" fmla="*/ 2147483646 h 5045"/>
              <a:gd name="T4" fmla="*/ 2147483646 w 1990"/>
              <a:gd name="T5" fmla="*/ 2147483646 h 5045"/>
              <a:gd name="T6" fmla="*/ 2147483646 w 1990"/>
              <a:gd name="T7" fmla="*/ 2147483646 h 5045"/>
              <a:gd name="T8" fmla="*/ 0 60000 65536"/>
              <a:gd name="T9" fmla="*/ 0 60000 65536"/>
              <a:gd name="T10" fmla="*/ 0 60000 65536"/>
              <a:gd name="T11" fmla="*/ 0 60000 65536"/>
              <a:gd name="T12" fmla="*/ 0 w 1990"/>
              <a:gd name="T13" fmla="*/ 0 h 5045"/>
              <a:gd name="T14" fmla="*/ 1990 w 1990"/>
              <a:gd name="T15" fmla="*/ 5045 h 50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90" h="5045">
                <a:moveTo>
                  <a:pt x="1354" y="5044"/>
                </a:moveTo>
                <a:cubicBezTo>
                  <a:pt x="1164" y="4827"/>
                  <a:pt x="379" y="4492"/>
                  <a:pt x="202" y="3751"/>
                </a:cubicBezTo>
                <a:cubicBezTo>
                  <a:pt x="26" y="3009"/>
                  <a:pt x="0" y="1191"/>
                  <a:pt x="295" y="595"/>
                </a:cubicBezTo>
                <a:cubicBezTo>
                  <a:pt x="591" y="0"/>
                  <a:pt x="1707" y="242"/>
                  <a:pt x="1989" y="172"/>
                </a:cubicBezTo>
              </a:path>
            </a:pathLst>
          </a:custGeom>
          <a:noFill/>
          <a:ln w="2844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5638" name="AutoShape 5">
            <a:extLst>
              <a:ext uri="{FF2B5EF4-FFF2-40B4-BE49-F238E27FC236}">
                <a16:creationId xmlns:a16="http://schemas.microsoft.com/office/drawing/2014/main" id="{C4ECB174-565A-8243-B219-DC27618B4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4935538"/>
            <a:ext cx="3581400" cy="474662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5639" name="AutoShape 6">
            <a:extLst>
              <a:ext uri="{FF2B5EF4-FFF2-40B4-BE49-F238E27FC236}">
                <a16:creationId xmlns:a16="http://schemas.microsoft.com/office/drawing/2014/main" id="{93BA89E5-5566-654C-8403-036220983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3324225"/>
            <a:ext cx="3352800" cy="474663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5640" name="AutoShape 7">
            <a:extLst>
              <a:ext uri="{FF2B5EF4-FFF2-40B4-BE49-F238E27FC236}">
                <a16:creationId xmlns:a16="http://schemas.microsoft.com/office/drawing/2014/main" id="{FAB8B77C-4BFE-1E44-807D-2632CD474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200" y="3867150"/>
            <a:ext cx="3200400" cy="476250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5641" name="AutoShape 8">
            <a:extLst>
              <a:ext uri="{FF2B5EF4-FFF2-40B4-BE49-F238E27FC236}">
                <a16:creationId xmlns:a16="http://schemas.microsoft.com/office/drawing/2014/main" id="{8FB074BA-081A-F541-ADB1-B32AFC23F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200" y="4430713"/>
            <a:ext cx="1600200" cy="407987"/>
          </a:xfrm>
          <a:prstGeom prst="roundRect">
            <a:avLst>
              <a:gd name="adj" fmla="val 347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5642" name="Freeform 9">
            <a:extLst>
              <a:ext uri="{FF2B5EF4-FFF2-40B4-BE49-F238E27FC236}">
                <a16:creationId xmlns:a16="http://schemas.microsoft.com/office/drawing/2014/main" id="{FFBEE980-939E-F240-8C9F-4FB38256A470}"/>
              </a:ext>
            </a:extLst>
          </p:cNvPr>
          <p:cNvSpPr>
            <a:spLocks/>
          </p:cNvSpPr>
          <p:nvPr/>
        </p:nvSpPr>
        <p:spPr bwMode="auto">
          <a:xfrm>
            <a:off x="152400" y="3684588"/>
            <a:ext cx="1320800" cy="271462"/>
          </a:xfrm>
          <a:custGeom>
            <a:avLst/>
            <a:gdLst>
              <a:gd name="T0" fmla="*/ 2147483646 w 3670"/>
              <a:gd name="T1" fmla="*/ 0 h 847"/>
              <a:gd name="T2" fmla="*/ 2147483646 w 3670"/>
              <a:gd name="T3" fmla="*/ 2147483646 h 847"/>
              <a:gd name="T4" fmla="*/ 2147483646 w 3670"/>
              <a:gd name="T5" fmla="*/ 2147483646 h 847"/>
              <a:gd name="T6" fmla="*/ 0 60000 65536"/>
              <a:gd name="T7" fmla="*/ 0 60000 65536"/>
              <a:gd name="T8" fmla="*/ 0 60000 65536"/>
              <a:gd name="T9" fmla="*/ 0 w 3670"/>
              <a:gd name="T10" fmla="*/ 0 h 847"/>
              <a:gd name="T11" fmla="*/ 3670 w 3670"/>
              <a:gd name="T12" fmla="*/ 847 h 8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0" h="847">
                <a:moveTo>
                  <a:pt x="704" y="0"/>
                </a:moveTo>
                <a:cubicBezTo>
                  <a:pt x="351" y="246"/>
                  <a:pt x="0" y="493"/>
                  <a:pt x="493" y="634"/>
                </a:cubicBezTo>
                <a:cubicBezTo>
                  <a:pt x="987" y="775"/>
                  <a:pt x="2328" y="810"/>
                  <a:pt x="3669" y="846"/>
                </a:cubicBezTo>
              </a:path>
            </a:pathLst>
          </a:custGeom>
          <a:noFill/>
          <a:ln w="2844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5643" name="Freeform 10">
            <a:extLst>
              <a:ext uri="{FF2B5EF4-FFF2-40B4-BE49-F238E27FC236}">
                <a16:creationId xmlns:a16="http://schemas.microsoft.com/office/drawing/2014/main" id="{9106506B-DBFF-904C-B4EA-B3563EE3428A}"/>
              </a:ext>
            </a:extLst>
          </p:cNvPr>
          <p:cNvSpPr>
            <a:spLocks/>
          </p:cNvSpPr>
          <p:nvPr/>
        </p:nvSpPr>
        <p:spPr bwMode="auto">
          <a:xfrm>
            <a:off x="165100" y="4090988"/>
            <a:ext cx="1309688" cy="407987"/>
          </a:xfrm>
          <a:custGeom>
            <a:avLst/>
            <a:gdLst>
              <a:gd name="T0" fmla="*/ 2147483646 w 3638"/>
              <a:gd name="T1" fmla="*/ 0 h 1271"/>
              <a:gd name="T2" fmla="*/ 2147483646 w 3638"/>
              <a:gd name="T3" fmla="*/ 2147483646 h 1271"/>
              <a:gd name="T4" fmla="*/ 2147483646 w 3638"/>
              <a:gd name="T5" fmla="*/ 2147483646 h 1271"/>
              <a:gd name="T6" fmla="*/ 0 60000 65536"/>
              <a:gd name="T7" fmla="*/ 0 60000 65536"/>
              <a:gd name="T8" fmla="*/ 0 60000 65536"/>
              <a:gd name="T9" fmla="*/ 0 w 3638"/>
              <a:gd name="T10" fmla="*/ 0 h 1271"/>
              <a:gd name="T11" fmla="*/ 3638 w 3638"/>
              <a:gd name="T12" fmla="*/ 1271 h 12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38" h="1271">
                <a:moveTo>
                  <a:pt x="3425" y="0"/>
                </a:moveTo>
                <a:cubicBezTo>
                  <a:pt x="1712" y="104"/>
                  <a:pt x="0" y="210"/>
                  <a:pt x="35" y="422"/>
                </a:cubicBezTo>
                <a:cubicBezTo>
                  <a:pt x="70" y="634"/>
                  <a:pt x="1853" y="952"/>
                  <a:pt x="3637" y="1270"/>
                </a:cubicBezTo>
              </a:path>
            </a:pathLst>
          </a:custGeom>
          <a:noFill/>
          <a:ln w="3816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681" name="Date Placeholder 3">
            <a:extLst>
              <a:ext uri="{FF2B5EF4-FFF2-40B4-BE49-F238E27FC236}">
                <a16:creationId xmlns:a16="http://schemas.microsoft.com/office/drawing/2014/main" id="{84514498-17DD-4E4D-B838-69AD48EFE3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D92F38-7D3C-414E-8A37-D416DEF7B3C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67682" name="Slide Number Placeholder 5">
            <a:extLst>
              <a:ext uri="{FF2B5EF4-FFF2-40B4-BE49-F238E27FC236}">
                <a16:creationId xmlns:a16="http://schemas.microsoft.com/office/drawing/2014/main" id="{9D5A33E4-BF33-334E-A169-DCF92FE0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6712D8A-96F3-0842-B22C-7234BC189A4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400"/>
          </a:p>
        </p:txBody>
      </p:sp>
      <p:sp>
        <p:nvSpPr>
          <p:cNvPr id="967683" name="Rectangle 2">
            <a:extLst>
              <a:ext uri="{FF2B5EF4-FFF2-40B4-BE49-F238E27FC236}">
                <a16:creationId xmlns:a16="http://schemas.microsoft.com/office/drawing/2014/main" id="{532B4D5C-122D-604E-9F2C-60E70D329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67684" name="Rectangle 3">
            <a:extLst>
              <a:ext uri="{FF2B5EF4-FFF2-40B4-BE49-F238E27FC236}">
                <a16:creationId xmlns:a16="http://schemas.microsoft.com/office/drawing/2014/main" id="{0D33860F-930E-AD42-AE89-B337FDE61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8392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263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x)((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0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Lazy evaluation: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x  x 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y)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 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</a:t>
            </a:r>
          </a:p>
          <a:p>
            <a:pPr marL="334963" indent="-334963" defTabSz="457200" eaLnBrk="1" hangingPunct="1">
              <a:lnSpc>
                <a:spcPct val="10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 )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z))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  y 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z) ~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~ 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z</a:t>
            </a:r>
          </a:p>
        </p:txBody>
      </p:sp>
      <p:sp>
        <p:nvSpPr>
          <p:cNvPr id="967685" name="Freeform 4">
            <a:extLst>
              <a:ext uri="{FF2B5EF4-FFF2-40B4-BE49-F238E27FC236}">
                <a16:creationId xmlns:a16="http://schemas.microsoft.com/office/drawing/2014/main" id="{8EBDC99F-FBB6-9849-BB6A-12F7C77D6551}"/>
              </a:ext>
            </a:extLst>
          </p:cNvPr>
          <p:cNvSpPr>
            <a:spLocks/>
          </p:cNvSpPr>
          <p:nvPr/>
        </p:nvSpPr>
        <p:spPr bwMode="auto">
          <a:xfrm>
            <a:off x="76200" y="3505200"/>
            <a:ext cx="304800" cy="1816100"/>
          </a:xfrm>
          <a:custGeom>
            <a:avLst/>
            <a:gdLst>
              <a:gd name="T0" fmla="*/ 2147483646 w 1990"/>
              <a:gd name="T1" fmla="*/ 2147483646 h 5045"/>
              <a:gd name="T2" fmla="*/ 2147483646 w 1990"/>
              <a:gd name="T3" fmla="*/ 2147483646 h 5045"/>
              <a:gd name="T4" fmla="*/ 2147483646 w 1990"/>
              <a:gd name="T5" fmla="*/ 2147483646 h 5045"/>
              <a:gd name="T6" fmla="*/ 2147483646 w 1990"/>
              <a:gd name="T7" fmla="*/ 2147483646 h 5045"/>
              <a:gd name="T8" fmla="*/ 0 60000 65536"/>
              <a:gd name="T9" fmla="*/ 0 60000 65536"/>
              <a:gd name="T10" fmla="*/ 0 60000 65536"/>
              <a:gd name="T11" fmla="*/ 0 60000 65536"/>
              <a:gd name="T12" fmla="*/ 0 w 1990"/>
              <a:gd name="T13" fmla="*/ 0 h 5045"/>
              <a:gd name="T14" fmla="*/ 1990 w 1990"/>
              <a:gd name="T15" fmla="*/ 5045 h 50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90" h="5045">
                <a:moveTo>
                  <a:pt x="1354" y="5044"/>
                </a:moveTo>
                <a:cubicBezTo>
                  <a:pt x="1164" y="4827"/>
                  <a:pt x="379" y="4492"/>
                  <a:pt x="202" y="3751"/>
                </a:cubicBezTo>
                <a:cubicBezTo>
                  <a:pt x="26" y="3009"/>
                  <a:pt x="0" y="1191"/>
                  <a:pt x="295" y="595"/>
                </a:cubicBezTo>
                <a:cubicBezTo>
                  <a:pt x="591" y="0"/>
                  <a:pt x="1707" y="242"/>
                  <a:pt x="1989" y="172"/>
                </a:cubicBezTo>
              </a:path>
            </a:pathLst>
          </a:custGeom>
          <a:noFill/>
          <a:ln w="2844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7686" name="AutoShape 5">
            <a:extLst>
              <a:ext uri="{FF2B5EF4-FFF2-40B4-BE49-F238E27FC236}">
                <a16:creationId xmlns:a16="http://schemas.microsoft.com/office/drawing/2014/main" id="{39F32D79-3289-B84B-A91A-FA4D813B1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4935538"/>
            <a:ext cx="3581400" cy="474662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7687" name="AutoShape 6">
            <a:extLst>
              <a:ext uri="{FF2B5EF4-FFF2-40B4-BE49-F238E27FC236}">
                <a16:creationId xmlns:a16="http://schemas.microsoft.com/office/drawing/2014/main" id="{796C2A91-BCB3-B44D-8C80-30C6CA23A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3324225"/>
            <a:ext cx="3352800" cy="474663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7688" name="AutoShape 7">
            <a:extLst>
              <a:ext uri="{FF2B5EF4-FFF2-40B4-BE49-F238E27FC236}">
                <a16:creationId xmlns:a16="http://schemas.microsoft.com/office/drawing/2014/main" id="{A951DFF3-A36B-CB47-9A46-4FCA4027D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200" y="3867150"/>
            <a:ext cx="3200400" cy="476250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7689" name="AutoShape 8">
            <a:extLst>
              <a:ext uri="{FF2B5EF4-FFF2-40B4-BE49-F238E27FC236}">
                <a16:creationId xmlns:a16="http://schemas.microsoft.com/office/drawing/2014/main" id="{4517BBDE-C5E1-804E-BEDA-B2EFCA8E0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200" y="4430713"/>
            <a:ext cx="1600200" cy="407987"/>
          </a:xfrm>
          <a:prstGeom prst="roundRect">
            <a:avLst>
              <a:gd name="adj" fmla="val 347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7690" name="Freeform 9">
            <a:extLst>
              <a:ext uri="{FF2B5EF4-FFF2-40B4-BE49-F238E27FC236}">
                <a16:creationId xmlns:a16="http://schemas.microsoft.com/office/drawing/2014/main" id="{0213E70A-CDBE-E449-8B4D-7A89E84A40C6}"/>
              </a:ext>
            </a:extLst>
          </p:cNvPr>
          <p:cNvSpPr>
            <a:spLocks/>
          </p:cNvSpPr>
          <p:nvPr/>
        </p:nvSpPr>
        <p:spPr bwMode="auto">
          <a:xfrm>
            <a:off x="152400" y="3684588"/>
            <a:ext cx="1320800" cy="271462"/>
          </a:xfrm>
          <a:custGeom>
            <a:avLst/>
            <a:gdLst>
              <a:gd name="T0" fmla="*/ 2147483646 w 3670"/>
              <a:gd name="T1" fmla="*/ 0 h 847"/>
              <a:gd name="T2" fmla="*/ 2147483646 w 3670"/>
              <a:gd name="T3" fmla="*/ 2147483646 h 847"/>
              <a:gd name="T4" fmla="*/ 2147483646 w 3670"/>
              <a:gd name="T5" fmla="*/ 2147483646 h 847"/>
              <a:gd name="T6" fmla="*/ 0 60000 65536"/>
              <a:gd name="T7" fmla="*/ 0 60000 65536"/>
              <a:gd name="T8" fmla="*/ 0 60000 65536"/>
              <a:gd name="T9" fmla="*/ 0 w 3670"/>
              <a:gd name="T10" fmla="*/ 0 h 847"/>
              <a:gd name="T11" fmla="*/ 3670 w 3670"/>
              <a:gd name="T12" fmla="*/ 847 h 8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0" h="847">
                <a:moveTo>
                  <a:pt x="704" y="0"/>
                </a:moveTo>
                <a:cubicBezTo>
                  <a:pt x="351" y="246"/>
                  <a:pt x="0" y="493"/>
                  <a:pt x="493" y="634"/>
                </a:cubicBezTo>
                <a:cubicBezTo>
                  <a:pt x="987" y="775"/>
                  <a:pt x="2328" y="810"/>
                  <a:pt x="3669" y="846"/>
                </a:cubicBezTo>
              </a:path>
            </a:pathLst>
          </a:custGeom>
          <a:noFill/>
          <a:ln w="2844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7691" name="Freeform 10">
            <a:extLst>
              <a:ext uri="{FF2B5EF4-FFF2-40B4-BE49-F238E27FC236}">
                <a16:creationId xmlns:a16="http://schemas.microsoft.com/office/drawing/2014/main" id="{5F42FA2B-4E07-E04A-A517-C0A298BA5DBD}"/>
              </a:ext>
            </a:extLst>
          </p:cNvPr>
          <p:cNvSpPr>
            <a:spLocks/>
          </p:cNvSpPr>
          <p:nvPr/>
        </p:nvSpPr>
        <p:spPr bwMode="auto">
          <a:xfrm>
            <a:off x="165100" y="4090988"/>
            <a:ext cx="1309688" cy="407987"/>
          </a:xfrm>
          <a:custGeom>
            <a:avLst/>
            <a:gdLst>
              <a:gd name="T0" fmla="*/ 2147483646 w 3638"/>
              <a:gd name="T1" fmla="*/ 0 h 1271"/>
              <a:gd name="T2" fmla="*/ 2147483646 w 3638"/>
              <a:gd name="T3" fmla="*/ 2147483646 h 1271"/>
              <a:gd name="T4" fmla="*/ 2147483646 w 3638"/>
              <a:gd name="T5" fmla="*/ 2147483646 h 1271"/>
              <a:gd name="T6" fmla="*/ 0 60000 65536"/>
              <a:gd name="T7" fmla="*/ 0 60000 65536"/>
              <a:gd name="T8" fmla="*/ 0 60000 65536"/>
              <a:gd name="T9" fmla="*/ 0 w 3638"/>
              <a:gd name="T10" fmla="*/ 0 h 1271"/>
              <a:gd name="T11" fmla="*/ 3638 w 3638"/>
              <a:gd name="T12" fmla="*/ 1271 h 12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38" h="1271">
                <a:moveTo>
                  <a:pt x="3425" y="0"/>
                </a:moveTo>
                <a:cubicBezTo>
                  <a:pt x="1712" y="104"/>
                  <a:pt x="0" y="210"/>
                  <a:pt x="35" y="422"/>
                </a:cubicBezTo>
                <a:cubicBezTo>
                  <a:pt x="70" y="634"/>
                  <a:pt x="1853" y="952"/>
                  <a:pt x="3637" y="1270"/>
                </a:cubicBezTo>
              </a:path>
            </a:pathLst>
          </a:custGeom>
          <a:noFill/>
          <a:ln w="3816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29" name="Date Placeholder 3">
            <a:extLst>
              <a:ext uri="{FF2B5EF4-FFF2-40B4-BE49-F238E27FC236}">
                <a16:creationId xmlns:a16="http://schemas.microsoft.com/office/drawing/2014/main" id="{F4ACA1A6-55FC-B941-9C89-16719AD51E0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42E21B-9688-C14B-8CD3-DD4E6651D54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69730" name="Slide Number Placeholder 5">
            <a:extLst>
              <a:ext uri="{FF2B5EF4-FFF2-40B4-BE49-F238E27FC236}">
                <a16:creationId xmlns:a16="http://schemas.microsoft.com/office/drawing/2014/main" id="{9C6901E3-1E4A-9D46-B150-ECDB8467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F89138-8683-6343-B0B1-D1558E7A400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US" altLang="en-US" sz="1400"/>
          </a:p>
        </p:txBody>
      </p:sp>
      <p:sp>
        <p:nvSpPr>
          <p:cNvPr id="969731" name="Rectangle 2">
            <a:extLst>
              <a:ext uri="{FF2B5EF4-FFF2-40B4-BE49-F238E27FC236}">
                <a16:creationId xmlns:a16="http://schemas.microsoft.com/office/drawing/2014/main" id="{6D71C79C-8565-A548-983B-82BFFB7B06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969732" name="Rectangle 3">
            <a:extLst>
              <a:ext uri="{FF2B5EF4-FFF2-40B4-BE49-F238E27FC236}">
                <a16:creationId xmlns:a16="http://schemas.microsoft.com/office/drawing/2014/main" id="{CD8AAF15-D6B4-E847-A082-583D38FCD6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4582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ts val="3675"/>
              </a:lnSpc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x)((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z))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Eager evaluation: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x) ((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 y)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z)) --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 sz="3600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x) ((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 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z)) --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 sz="3600">
                <a:ea typeface="ＭＳ Ｐゴシック" panose="020B0600070205080204" pitchFamily="34" charset="-128"/>
              </a:rPr>
              <a:t>--&gt;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x  x)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z) --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 sz="3600">
                <a:ea typeface="ＭＳ Ｐゴシック" panose="020B0600070205080204" pitchFamily="34" charset="-128"/>
              </a:rPr>
              <a:t>--&gt; </a:t>
            </a:r>
          </a:p>
          <a:p>
            <a:pPr marL="334963" indent="-334963" defTabSz="457200" eaLnBrk="1" hangingPunct="1">
              <a:lnSpc>
                <a:spcPct val="103000"/>
              </a:lnSpc>
              <a:spcBef>
                <a:spcPct val="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z)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z)  --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 sz="3600">
                <a:ea typeface="ＭＳ Ｐゴシック" panose="020B0600070205080204" pitchFamily="34" charset="-128"/>
              </a:rPr>
              <a:t>--&gt; 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z. z</a:t>
            </a:r>
          </a:p>
        </p:txBody>
      </p:sp>
      <p:sp>
        <p:nvSpPr>
          <p:cNvPr id="969733" name="AutoShape 4">
            <a:extLst>
              <a:ext uri="{FF2B5EF4-FFF2-40B4-BE49-F238E27FC236}">
                <a16:creationId xmlns:a16="http://schemas.microsoft.com/office/drawing/2014/main" id="{4DFE91BD-ABE3-D440-90AE-B8A48F7BF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3688" y="2863850"/>
            <a:ext cx="3824287" cy="533400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9734" name="AutoShape 5">
            <a:extLst>
              <a:ext uri="{FF2B5EF4-FFF2-40B4-BE49-F238E27FC236}">
                <a16:creationId xmlns:a16="http://schemas.microsoft.com/office/drawing/2014/main" id="{1A745C5B-F0C8-034E-9B7A-99CA50609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3688" y="3549650"/>
            <a:ext cx="3741737" cy="533400"/>
          </a:xfrm>
          <a:prstGeom prst="roundRect">
            <a:avLst>
              <a:gd name="adj" fmla="val 296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9735" name="AutoShape 6">
            <a:extLst>
              <a:ext uri="{FF2B5EF4-FFF2-40B4-BE49-F238E27FC236}">
                <a16:creationId xmlns:a16="http://schemas.microsoft.com/office/drawing/2014/main" id="{AFDC0820-49A9-8540-A60D-95AE95959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267200"/>
            <a:ext cx="1593850" cy="457200"/>
          </a:xfrm>
          <a:prstGeom prst="roundRect">
            <a:avLst>
              <a:gd name="adj" fmla="val 347"/>
            </a:avLst>
          </a:prstGeom>
          <a:noFill/>
          <a:ln w="3816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69736" name="Freeform 7">
            <a:extLst>
              <a:ext uri="{FF2B5EF4-FFF2-40B4-BE49-F238E27FC236}">
                <a16:creationId xmlns:a16="http://schemas.microsoft.com/office/drawing/2014/main" id="{0F837FCE-6745-F640-86C2-319DBC277FF8}"/>
              </a:ext>
            </a:extLst>
          </p:cNvPr>
          <p:cNvSpPr>
            <a:spLocks/>
          </p:cNvSpPr>
          <p:nvPr/>
        </p:nvSpPr>
        <p:spPr bwMode="auto">
          <a:xfrm>
            <a:off x="4524375" y="3854450"/>
            <a:ext cx="2663825" cy="449263"/>
          </a:xfrm>
          <a:custGeom>
            <a:avLst/>
            <a:gdLst>
              <a:gd name="T0" fmla="*/ 2147483646 w 6783"/>
              <a:gd name="T1" fmla="*/ 0 h 1249"/>
              <a:gd name="T2" fmla="*/ 2147483646 w 6783"/>
              <a:gd name="T3" fmla="*/ 2147483646 h 1249"/>
              <a:gd name="T4" fmla="*/ 0 w 6783"/>
              <a:gd name="T5" fmla="*/ 2147483646 h 1249"/>
              <a:gd name="T6" fmla="*/ 0 60000 65536"/>
              <a:gd name="T7" fmla="*/ 0 60000 65536"/>
              <a:gd name="T8" fmla="*/ 0 60000 65536"/>
              <a:gd name="T9" fmla="*/ 0 w 6783"/>
              <a:gd name="T10" fmla="*/ 0 h 1249"/>
              <a:gd name="T11" fmla="*/ 6783 w 6783"/>
              <a:gd name="T12" fmla="*/ 1249 h 12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783" h="1249">
                <a:moveTo>
                  <a:pt x="5128" y="0"/>
                </a:moveTo>
                <a:cubicBezTo>
                  <a:pt x="5260" y="126"/>
                  <a:pt x="6782" y="590"/>
                  <a:pt x="5926" y="797"/>
                </a:cubicBezTo>
                <a:cubicBezTo>
                  <a:pt x="5070" y="1005"/>
                  <a:pt x="1233" y="1155"/>
                  <a:pt x="0" y="1248"/>
                </a:cubicBezTo>
              </a:path>
            </a:pathLst>
          </a:custGeom>
          <a:noFill/>
          <a:ln w="2844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9737" name="Freeform 8">
            <a:extLst>
              <a:ext uri="{FF2B5EF4-FFF2-40B4-BE49-F238E27FC236}">
                <a16:creationId xmlns:a16="http://schemas.microsoft.com/office/drawing/2014/main" id="{089A7654-3A9F-5E4A-A29C-889D70BEC0A3}"/>
              </a:ext>
            </a:extLst>
          </p:cNvPr>
          <p:cNvSpPr>
            <a:spLocks/>
          </p:cNvSpPr>
          <p:nvPr/>
        </p:nvSpPr>
        <p:spPr bwMode="auto">
          <a:xfrm>
            <a:off x="6616700" y="3252788"/>
            <a:ext cx="927100" cy="449262"/>
          </a:xfrm>
          <a:custGeom>
            <a:avLst/>
            <a:gdLst>
              <a:gd name="T0" fmla="*/ 2147483646 w 2360"/>
              <a:gd name="T1" fmla="*/ 0 h 1249"/>
              <a:gd name="T2" fmla="*/ 2147483646 w 2360"/>
              <a:gd name="T3" fmla="*/ 2147483646 h 1249"/>
              <a:gd name="T4" fmla="*/ 0 w 2360"/>
              <a:gd name="T5" fmla="*/ 2147483646 h 1249"/>
              <a:gd name="T6" fmla="*/ 0 60000 65536"/>
              <a:gd name="T7" fmla="*/ 0 60000 65536"/>
              <a:gd name="T8" fmla="*/ 0 60000 65536"/>
              <a:gd name="T9" fmla="*/ 0 w 2360"/>
              <a:gd name="T10" fmla="*/ 0 h 1249"/>
              <a:gd name="T11" fmla="*/ 2360 w 2360"/>
              <a:gd name="T12" fmla="*/ 1249 h 12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60" h="1249">
                <a:moveTo>
                  <a:pt x="316" y="0"/>
                </a:moveTo>
                <a:cubicBezTo>
                  <a:pt x="647" y="82"/>
                  <a:pt x="2359" y="334"/>
                  <a:pt x="2306" y="541"/>
                </a:cubicBezTo>
                <a:cubicBezTo>
                  <a:pt x="2253" y="749"/>
                  <a:pt x="479" y="1102"/>
                  <a:pt x="0" y="1248"/>
                </a:cubicBezTo>
              </a:path>
            </a:pathLst>
          </a:custGeom>
          <a:noFill/>
          <a:ln w="3816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3">
            <a:extLst>
              <a:ext uri="{FF2B5EF4-FFF2-40B4-BE49-F238E27FC236}">
                <a16:creationId xmlns:a16="http://schemas.microsoft.com/office/drawing/2014/main" id="{A80D4560-F1BD-EB46-ACF2-D2B1A7C94F4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780045-2EFA-C942-AB1E-1EB9B4754EE5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9DF31CBD-E46B-9640-B05D-F2786E3AF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3EBC5B-60B1-3246-BC1B-769C83FAD5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927A8DB-EA34-784A-9758-6960A4A53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Lambda Calculus - Motivation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8A0543E-FBBC-BA4A-A860-051826BCD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All </a:t>
            </a:r>
            <a:r>
              <a:rPr lang="en-GB" altLang="en-US" i="1">
                <a:ea typeface="ＭＳ Ｐゴシック" panose="020B0600070205080204" pitchFamily="34" charset="-128"/>
              </a:rPr>
              <a:t>sequential programs </a:t>
            </a:r>
            <a:r>
              <a:rPr lang="en-GB" altLang="en-US">
                <a:ea typeface="ＭＳ Ｐゴシック" panose="020B0600070205080204" pitchFamily="34" charset="-128"/>
              </a:rPr>
              <a:t>may be viewed</a:t>
            </a:r>
            <a:r>
              <a:rPr lang="en-GB" altLang="en-US" i="1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ea typeface="ＭＳ Ｐゴシック" panose="020B0600070205080204" pitchFamily="34" charset="-128"/>
              </a:rPr>
              <a:t>as functions from input (initial state and input values) to output (resulting state and output values).</a:t>
            </a: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0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 is a mathematical formalism of functions and functional computations</a:t>
            </a:r>
          </a:p>
          <a:p>
            <a:pPr marL="334963" indent="-334963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2000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Two flavors: typed and untyped</a:t>
            </a:r>
            <a:endParaRPr lang="en-GB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777" name="Date Placeholder 1">
            <a:extLst>
              <a:ext uri="{FF2B5EF4-FFF2-40B4-BE49-F238E27FC236}">
                <a16:creationId xmlns:a16="http://schemas.microsoft.com/office/drawing/2014/main" id="{ECF943DD-2994-BF47-A65C-D0A5F48664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67906A-E93F-4F41-96DA-7726F8AF5A9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71778" name="Slide Number Placeholder 2">
            <a:extLst>
              <a:ext uri="{FF2B5EF4-FFF2-40B4-BE49-F238E27FC236}">
                <a16:creationId xmlns:a16="http://schemas.microsoft.com/office/drawing/2014/main" id="{7E589D9E-91E5-0349-846C-773D921405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14C27E-6036-B340-8E4B-B516C6B2850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en-US" altLang="en-US" sz="1400"/>
          </a:p>
        </p:txBody>
      </p:sp>
      <p:sp>
        <p:nvSpPr>
          <p:cNvPr id="971779" name="Rectangle 3">
            <a:extLst>
              <a:ext uri="{FF2B5EF4-FFF2-40B4-BE49-F238E27FC236}">
                <a16:creationId xmlns:a16="http://schemas.microsoft.com/office/drawing/2014/main" id="{AFD2B309-42AB-A242-A23D-6AD6080E2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2284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971780" name="TextBox 4">
            <a:extLst>
              <a:ext uri="{FF2B5EF4-FFF2-40B4-BE49-F238E27FC236}">
                <a16:creationId xmlns:a16="http://schemas.microsoft.com/office/drawing/2014/main" id="{916107E0-9D13-074C-9AA3-7571FE337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2921000"/>
            <a:ext cx="4800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>
                <a:solidFill>
                  <a:srgbClr val="FF5F02"/>
                </a:solidFill>
                <a:latin typeface="Arial" panose="020B0604020202020204" pitchFamily="34" charset="0"/>
              </a:rPr>
              <a:t>1700 minutes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25" name="Title 1">
            <a:extLst>
              <a:ext uri="{FF2B5EF4-FFF2-40B4-BE49-F238E27FC236}">
                <a16:creationId xmlns:a16="http://schemas.microsoft.com/office/drawing/2014/main" id="{013163D9-9DB0-3E4A-81BF-40238A18B6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73826" name="Content Placeholder 2">
            <a:extLst>
              <a:ext uri="{FF2B5EF4-FFF2-40B4-BE49-F238E27FC236}">
                <a16:creationId xmlns:a16="http://schemas.microsoft.com/office/drawing/2014/main" id="{06955601-80D9-BF4D-8C8F-7F51876B54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Font typeface="Wingdings" pitchFamily="2" charset="2"/>
              <a:buNone/>
            </a:pPr>
            <a:r>
              <a:rPr lang="en-US" altLang="en-US" sz="4800">
                <a:ea typeface="ＭＳ Ｐゴシック" panose="020B0600070205080204" pitchFamily="34" charset="-128"/>
              </a:rPr>
              <a:t>Extra Material</a:t>
            </a:r>
          </a:p>
        </p:txBody>
      </p:sp>
      <p:sp>
        <p:nvSpPr>
          <p:cNvPr id="973827" name="Date Placeholder 3">
            <a:extLst>
              <a:ext uri="{FF2B5EF4-FFF2-40B4-BE49-F238E27FC236}">
                <a16:creationId xmlns:a16="http://schemas.microsoft.com/office/drawing/2014/main" id="{95403C14-D5ED-C54E-86DB-78D2C4102DF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C81447-2144-584F-A599-6D987CE83D1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73828" name="Slide Number Placeholder 4">
            <a:extLst>
              <a:ext uri="{FF2B5EF4-FFF2-40B4-BE49-F238E27FC236}">
                <a16:creationId xmlns:a16="http://schemas.microsoft.com/office/drawing/2014/main" id="{A0B4C68E-B66D-D649-A314-6A4915CDD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84FF83-BA77-5746-8BEC-F8A35DEAEAA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en-US" altLang="en-US" sz="14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49" name="Date Placeholder 3">
            <a:extLst>
              <a:ext uri="{FF2B5EF4-FFF2-40B4-BE49-F238E27FC236}">
                <a16:creationId xmlns:a16="http://schemas.microsoft.com/office/drawing/2014/main" id="{42365F89-C3E6-6C4E-840F-D1708ACD3B5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107C32-0B3A-F649-8CB0-33C945EAC1C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74850" name="Slide Number Placeholder 5">
            <a:extLst>
              <a:ext uri="{FF2B5EF4-FFF2-40B4-BE49-F238E27FC236}">
                <a16:creationId xmlns:a16="http://schemas.microsoft.com/office/drawing/2014/main" id="{923C9317-42F4-F44E-BD45-1C637DA2E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F2D221-A406-1B44-AE38-A283C1BBE15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en-US" altLang="en-US" sz="1400"/>
          </a:p>
        </p:txBody>
      </p:sp>
      <p:sp>
        <p:nvSpPr>
          <p:cNvPr id="974851" name="Rectangle 2">
            <a:extLst>
              <a:ext uri="{FF2B5EF4-FFF2-40B4-BE49-F238E27FC236}">
                <a16:creationId xmlns:a16="http://schemas.microsoft.com/office/drawing/2014/main" id="{D80EBD68-B3AC-1143-96F5-4FC4E9A6C7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</a:t>
            </a:r>
            <a:r>
              <a:rPr lang="en-GB" altLang="en-US">
                <a:ea typeface="ＭＳ Ｐゴシック" panose="020B0600070205080204" pitchFamily="34" charset="-128"/>
              </a:rPr>
              <a:t> (Eta) Reduction</a:t>
            </a:r>
          </a:p>
        </p:txBody>
      </p:sp>
      <p:sp>
        <p:nvSpPr>
          <p:cNvPr id="974852" name="Rectangle 3">
            <a:extLst>
              <a:ext uri="{FF2B5EF4-FFF2-40B4-BE49-F238E27FC236}">
                <a16:creationId xmlns:a16="http://schemas.microsoft.com/office/drawing/2014/main" id="{FB4A6BB0-6C48-274D-A43D-BEE3796944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</a:t>
            </a:r>
            <a:r>
              <a:rPr lang="en-GB" altLang="en-US">
                <a:ea typeface="ＭＳ Ｐゴシック" panose="020B0600070205080204" pitchFamily="34" charset="-128"/>
              </a:rPr>
              <a:t> Rule: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f x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</a:t>
            </a:r>
            <a:r>
              <a:rPr lang="en-GB" altLang="en-US">
                <a:ea typeface="ＭＳ Ｐゴシック" panose="020B0600070205080204" pitchFamily="34" charset="-128"/>
              </a:rPr>
              <a:t>--&gt; f if x not free in f</a:t>
            </a:r>
          </a:p>
          <a:p>
            <a:pPr marL="735013" lvl="1" indent="-27781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Can be useful in each direction</a:t>
            </a:r>
          </a:p>
          <a:p>
            <a:pPr marL="735013" lvl="1" indent="-27781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Not valid in Ocaml </a:t>
            </a:r>
          </a:p>
          <a:p>
            <a:pPr lvl="2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recall lambda-lifting and side effects</a:t>
            </a:r>
          </a:p>
          <a:p>
            <a:pPr marL="735013" lvl="1" indent="-277813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Not equivalent to (</a:t>
            </a:r>
            <a:r>
              <a:rPr lang="en-GB" altLang="en-US" sz="32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200">
                <a:ea typeface="ＭＳ Ｐゴシック" panose="020B0600070205080204" pitchFamily="34" charset="-128"/>
              </a:rPr>
              <a:t> x. f) x </a:t>
            </a:r>
            <a:r>
              <a:rPr lang="en-GB" altLang="en-US">
                <a:ea typeface="ＭＳ Ｐゴシック" panose="020B0600070205080204" pitchFamily="34" charset="-128"/>
              </a:rPr>
              <a:t>--&gt; f  (inst of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</a:t>
            </a:r>
            <a:r>
              <a:rPr lang="en-GB" altLang="en-US">
                <a:ea typeface="ＭＳ Ｐゴシック" panose="020B0600070205080204" pitchFamily="34" charset="-128"/>
              </a:rPr>
              <a:t>)</a:t>
            </a:r>
          </a:p>
          <a:p>
            <a:pPr marL="334963" indent="-334963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4963" indent="-33496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Example: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(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y) x --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</a:t>
            </a:r>
            <a:r>
              <a:rPr lang="en-GB" altLang="en-US">
                <a:ea typeface="ＭＳ Ｐゴシック" panose="020B0600070205080204" pitchFamily="34" charset="-128"/>
              </a:rPr>
              <a:t>--&gt;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y. y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897" name="Date Placeholder 3">
            <a:extLst>
              <a:ext uri="{FF2B5EF4-FFF2-40B4-BE49-F238E27FC236}">
                <a16:creationId xmlns:a16="http://schemas.microsoft.com/office/drawing/2014/main" id="{B437D39A-7C93-8348-90EF-86CB936EAB7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87AA7B-058B-464F-9E20-E3861E6BF84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76898" name="Slide Number Placeholder 5">
            <a:extLst>
              <a:ext uri="{FF2B5EF4-FFF2-40B4-BE49-F238E27FC236}">
                <a16:creationId xmlns:a16="http://schemas.microsoft.com/office/drawing/2014/main" id="{DA770702-DC8B-9048-A426-56C686193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124AC3-2215-DF44-8A06-50ED2368570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en-US" altLang="en-US" sz="1400"/>
          </a:p>
        </p:txBody>
      </p:sp>
      <p:sp>
        <p:nvSpPr>
          <p:cNvPr id="976899" name="Rectangle 2">
            <a:extLst>
              <a:ext uri="{FF2B5EF4-FFF2-40B4-BE49-F238E27FC236}">
                <a16:creationId xmlns:a16="http://schemas.microsoft.com/office/drawing/2014/main" id="{0B416F20-D2EC-6D45-9C36-CFFD86430D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</a:t>
            </a:r>
          </a:p>
        </p:txBody>
      </p:sp>
      <p:sp>
        <p:nvSpPr>
          <p:cNvPr id="976900" name="Rectangle 3">
            <a:extLst>
              <a:ext uri="{FF2B5EF4-FFF2-40B4-BE49-F238E27FC236}">
                <a16:creationId xmlns:a16="http://schemas.microsoft.com/office/drawing/2014/main" id="{5573B500-D61A-FA41-BA32-8DF8A2F91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spcBef>
                <a:spcPts val="10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4000">
                <a:ea typeface="ＭＳ Ｐゴシック" panose="020B0600070205080204" pitchFamily="34" charset="-128"/>
              </a:rPr>
              <a:t>Only three kinds of expressions:</a:t>
            </a:r>
          </a:p>
          <a:p>
            <a:pPr marL="738188" lvl="1" indent="-280988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Variables: x, y, z, w, …</a:t>
            </a:r>
          </a:p>
          <a:p>
            <a:pPr marL="738188" lvl="1" indent="-280988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Abstraction: 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x. e   </a:t>
            </a:r>
          </a:p>
          <a:p>
            <a:pPr marL="738188" lvl="1" indent="-280988" defTabSz="457200" eaLnBrk="1" hangingPunct="1"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   (Function creation)</a:t>
            </a:r>
          </a:p>
          <a:p>
            <a:pPr marL="738188" lvl="1" indent="-280988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Application:  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GB" altLang="en-US" sz="3600">
                <a:ea typeface="ＭＳ Ｐゴシック" panose="020B0600070205080204" pitchFamily="34" charset="-128"/>
              </a:rPr>
              <a:t> e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</a:p>
        </p:txBody>
      </p:sp>
    </p:spTree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945" name="Date Placeholder 3">
            <a:extLst>
              <a:ext uri="{FF2B5EF4-FFF2-40B4-BE49-F238E27FC236}">
                <a16:creationId xmlns:a16="http://schemas.microsoft.com/office/drawing/2014/main" id="{5C2600D5-DB9A-8448-9D52-F532C59A6E2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86ECDD-9E55-6642-BBD6-3E769EDAE38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78946" name="Slide Number Placeholder 5">
            <a:extLst>
              <a:ext uri="{FF2B5EF4-FFF2-40B4-BE49-F238E27FC236}">
                <a16:creationId xmlns:a16="http://schemas.microsoft.com/office/drawing/2014/main" id="{78D74ECB-8E14-C14C-84A7-78ADBB870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A2EA06-444D-2A41-8A2D-B8628BEDBC1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en-US" altLang="en-US" sz="1400"/>
          </a:p>
        </p:txBody>
      </p:sp>
      <p:sp>
        <p:nvSpPr>
          <p:cNvPr id="978947" name="Rectangle 2">
            <a:extLst>
              <a:ext uri="{FF2B5EF4-FFF2-40B4-BE49-F238E27FC236}">
                <a16:creationId xmlns:a16="http://schemas.microsoft.com/office/drawing/2014/main" id="{DB94D70B-DF3B-8046-82FA-1BEDA79E3E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258763"/>
            <a:ext cx="7696200" cy="1417637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How to Represent (Free) Data Structures (First Pass - Enumeration Types)</a:t>
            </a:r>
            <a:endParaRPr lang="en-GB" altLang="en-US">
              <a:ea typeface="ＭＳ Ｐゴシック" panose="020B0600070205080204" pitchFamily="34" charset="-128"/>
            </a:endParaRPr>
          </a:p>
        </p:txBody>
      </p:sp>
      <p:sp>
        <p:nvSpPr>
          <p:cNvPr id="978948" name="Rectangle 3">
            <a:extLst>
              <a:ext uri="{FF2B5EF4-FFF2-40B4-BE49-F238E27FC236}">
                <a16:creationId xmlns:a16="http://schemas.microsoft.com/office/drawing/2014/main" id="{930B555A-16D1-7B4E-87F3-52274ED6EC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Suppose </a:t>
            </a:r>
            <a:r>
              <a:rPr lang="en-GB" altLang="en-US">
                <a:solidFill>
                  <a:schemeClr val="folHlink"/>
                </a:solidFill>
                <a:latin typeface="Symbol" pitchFamily="2" charset="2"/>
                <a:ea typeface="ＭＳ Ｐゴシック" panose="020B0600070205080204" pitchFamily="34" charset="-128"/>
              </a:rPr>
              <a:t></a:t>
            </a:r>
            <a:r>
              <a:rPr lang="en-GB" altLang="en-US">
                <a:ea typeface="ＭＳ Ｐゴシック" panose="020B0600070205080204" pitchFamily="34" charset="-128"/>
              </a:rPr>
              <a:t> is a type with </a:t>
            </a:r>
            <a:r>
              <a:rPr lang="en-GB" altLang="en-US" i="1"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constructors: 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C</a:t>
            </a:r>
            <a:r>
              <a:rPr lang="en-GB" altLang="en-US" i="1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1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,…,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C</a:t>
            </a:r>
            <a:r>
              <a:rPr lang="en-GB" altLang="en-US" i="1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(no arguments)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Represent each term as an abstraction: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1800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Let</a:t>
            </a:r>
            <a:r>
              <a:rPr lang="en-GB" altLang="en-US" i="1">
                <a:ea typeface="ＭＳ Ｐゴシック" panose="020B0600070205080204" pitchFamily="34" charset="-128"/>
              </a:rPr>
              <a:t> 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C</a:t>
            </a:r>
            <a:r>
              <a:rPr lang="en-GB" altLang="en-US" i="1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i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 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 </a:t>
            </a:r>
            <a:r>
              <a:rPr lang="en-GB" altLang="en-US">
                <a:solidFill>
                  <a:schemeClr val="folHlink"/>
                </a:solidFill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1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 … x</a:t>
            </a:r>
            <a:r>
              <a:rPr lang="en-GB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n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. x</a:t>
            </a:r>
            <a:r>
              <a:rPr lang="en-GB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i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1800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Think: you give me what to return in each case (think match statement) and I’ll return the case for the </a:t>
            </a:r>
            <a:r>
              <a:rPr lang="en-GB" altLang="en-US" i="1">
                <a:ea typeface="ＭＳ Ｐゴシック" panose="020B0600070205080204" pitchFamily="34" charset="-128"/>
              </a:rPr>
              <a:t>i'</a:t>
            </a:r>
            <a:r>
              <a:rPr lang="en-GB" altLang="en-US">
                <a:ea typeface="ＭＳ Ｐゴシック" panose="020B0600070205080204" pitchFamily="34" charset="-128"/>
              </a:rPr>
              <a:t>th constructor</a:t>
            </a:r>
            <a:endParaRPr lang="en-GB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3" name="Date Placeholder 3">
            <a:extLst>
              <a:ext uri="{FF2B5EF4-FFF2-40B4-BE49-F238E27FC236}">
                <a16:creationId xmlns:a16="http://schemas.microsoft.com/office/drawing/2014/main" id="{B604FD4D-9E01-C747-B122-F639882B5A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264BF0-E222-BC46-8351-15BB4B6592D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80994" name="Slide Number Placeholder 5">
            <a:extLst>
              <a:ext uri="{FF2B5EF4-FFF2-40B4-BE49-F238E27FC236}">
                <a16:creationId xmlns:a16="http://schemas.microsoft.com/office/drawing/2014/main" id="{9508D401-60FB-644B-97B5-D872E0B8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28EBA4-0701-654E-A8EC-F7DA20AF2E8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en-US" altLang="en-US" sz="1400"/>
          </a:p>
        </p:txBody>
      </p:sp>
      <p:sp>
        <p:nvSpPr>
          <p:cNvPr id="980995" name="Rectangle 2">
            <a:extLst>
              <a:ext uri="{FF2B5EF4-FFF2-40B4-BE49-F238E27FC236}">
                <a16:creationId xmlns:a16="http://schemas.microsoft.com/office/drawing/2014/main" id="{014F7B7E-5BB0-6548-BA23-0839C49492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How to Represent Booleans</a:t>
            </a:r>
          </a:p>
        </p:txBody>
      </p:sp>
      <p:sp>
        <p:nvSpPr>
          <p:cNvPr id="980996" name="Rectangle 3">
            <a:extLst>
              <a:ext uri="{FF2B5EF4-FFF2-40B4-BE49-F238E27FC236}">
                <a16:creationId xmlns:a16="http://schemas.microsoft.com/office/drawing/2014/main" id="{5F980341-150F-EE49-A9CC-7E65792F0A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ool = True | False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rue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.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. 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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 x.  y. 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alse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.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. x</a:t>
            </a:r>
            <a:r>
              <a:rPr lang="en-GB" altLang="en-US" baseline="-25000">
                <a:ea typeface="ＭＳ Ｐゴシック" panose="020B0600070205080204" pitchFamily="34" charset="-128"/>
              </a:rPr>
              <a:t>2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 x.  y. y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Notation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Will write </a:t>
            </a:r>
          </a:p>
          <a:p>
            <a:pPr lvl="1" eaLnBrk="1" hangingPunct="1">
              <a:lnSpc>
                <a:spcPct val="90000"/>
              </a:lnSpc>
              <a:buFont typeface="Symbol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 x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… x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. e for  x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. … x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. e</a:t>
            </a:r>
          </a:p>
          <a:p>
            <a:pPr lvl="1" eaLnBrk="1" hangingPunct="1">
              <a:lnSpc>
                <a:spcPct val="90000"/>
              </a:lnSpc>
              <a:buFont typeface="Symbol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e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… e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for (…(e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)… e</a:t>
            </a:r>
            <a:r>
              <a:rPr lang="en-US" altLang="en-US" sz="3200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17" name="Date Placeholder 3">
            <a:extLst>
              <a:ext uri="{FF2B5EF4-FFF2-40B4-BE49-F238E27FC236}">
                <a16:creationId xmlns:a16="http://schemas.microsoft.com/office/drawing/2014/main" id="{66E4E898-FF3D-CC45-975A-FD41BA0B6AB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3E8F1D-054A-1C41-9CD3-9D7B41A9260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82018" name="Slide Number Placeholder 5">
            <a:extLst>
              <a:ext uri="{FF2B5EF4-FFF2-40B4-BE49-F238E27FC236}">
                <a16:creationId xmlns:a16="http://schemas.microsoft.com/office/drawing/2014/main" id="{2FD0314D-9F71-8240-A28D-87F1702EE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A66D90-981A-0B4C-A9CD-328A64B6588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en-US" altLang="en-US" sz="1400"/>
          </a:p>
        </p:txBody>
      </p:sp>
      <p:sp>
        <p:nvSpPr>
          <p:cNvPr id="982019" name="Rectangle 2">
            <a:extLst>
              <a:ext uri="{FF2B5EF4-FFF2-40B4-BE49-F238E27FC236}">
                <a16:creationId xmlns:a16="http://schemas.microsoft.com/office/drawing/2014/main" id="{040A856E-92CD-174F-BDF1-62DBEF58C0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Functions over Enumeration Types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82020" name="Rectangle 3">
            <a:extLst>
              <a:ext uri="{FF2B5EF4-FFF2-40B4-BE49-F238E27FC236}">
                <a16:creationId xmlns:a16="http://schemas.microsoft.com/office/drawing/2014/main" id="{D46AE880-C35B-BD4B-9BD5-0E3F9CF89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rite a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match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function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atch e with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-&gt;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| …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|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-&gt;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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…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e. e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…x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hink: give me what to do in each case and give me a case, and I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ll apply that case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1" name="Date Placeholder 3">
            <a:extLst>
              <a:ext uri="{FF2B5EF4-FFF2-40B4-BE49-F238E27FC236}">
                <a16:creationId xmlns:a16="http://schemas.microsoft.com/office/drawing/2014/main" id="{76D09CB5-B27C-B345-AD4F-35FFEF5B8BA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43EB6E-DB0E-9940-8089-0801EB6178A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83042" name="Slide Number Placeholder 5">
            <a:extLst>
              <a:ext uri="{FF2B5EF4-FFF2-40B4-BE49-F238E27FC236}">
                <a16:creationId xmlns:a16="http://schemas.microsoft.com/office/drawing/2014/main" id="{D6EE39E0-24CB-5842-9EEF-16F4086DF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37FC5D-7411-8249-8C32-740FD5DBB62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en-US" altLang="en-US" sz="1400"/>
          </a:p>
        </p:txBody>
      </p:sp>
      <p:sp>
        <p:nvSpPr>
          <p:cNvPr id="983043" name="Rectangle 2">
            <a:extLst>
              <a:ext uri="{FF2B5EF4-FFF2-40B4-BE49-F238E27FC236}">
                <a16:creationId xmlns:a16="http://schemas.microsoft.com/office/drawing/2014/main" id="{DAC4641D-AA98-FF4F-9873-E5F07A244D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106363"/>
            <a:ext cx="7772400" cy="1189037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Functions over Enumeration Types</a:t>
            </a:r>
          </a:p>
        </p:txBody>
      </p:sp>
      <p:sp>
        <p:nvSpPr>
          <p:cNvPr id="983044" name="Rectangle 3">
            <a:extLst>
              <a:ext uri="{FF2B5EF4-FFF2-40B4-BE49-F238E27FC236}">
                <a16:creationId xmlns:a16="http://schemas.microsoft.com/office/drawing/2014/main" id="{3482484F-2EF8-3345-9E8E-3271F31F4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19638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type</a:t>
            </a:r>
            <a:r>
              <a:rPr lang="en-GB" altLang="en-US" i="1">
                <a:ea typeface="ＭＳ Ｐゴシック" panose="020B0600070205080204" pitchFamily="34" charset="-128"/>
              </a:rPr>
              <a:t> </a:t>
            </a:r>
            <a:r>
              <a:rPr lang="en-GB" altLang="en-US" i="1"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GB" altLang="en-US" i="1">
                <a:ea typeface="ＭＳ Ｐゴシック" panose="020B0600070205080204" pitchFamily="34" charset="-128"/>
              </a:rPr>
              <a:t>  = C</a:t>
            </a:r>
            <a:r>
              <a:rPr lang="en-GB" altLang="en-US" i="1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|…|</a:t>
            </a:r>
            <a:r>
              <a:rPr lang="en-GB" altLang="en-US" i="1">
                <a:ea typeface="ＭＳ Ｐゴシック" panose="020B0600070205080204" pitchFamily="34" charset="-128"/>
              </a:rPr>
              <a:t>C</a:t>
            </a:r>
            <a:r>
              <a:rPr lang="en-GB" altLang="en-US" i="1" baseline="-25000">
                <a:ea typeface="ＭＳ Ｐゴシック" panose="020B0600070205080204" pitchFamily="34" charset="-128"/>
              </a:rPr>
              <a:t>n</a:t>
            </a:r>
            <a:endParaRPr lang="en-GB" altLang="en-US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match e with </a:t>
            </a:r>
            <a:r>
              <a:rPr lang="en-GB" altLang="en-US" i="1">
                <a:ea typeface="ＭＳ Ｐゴシック" panose="020B0600070205080204" pitchFamily="34" charset="-128"/>
              </a:rPr>
              <a:t>C</a:t>
            </a:r>
            <a:r>
              <a:rPr lang="en-GB" altLang="en-US" i="1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-&gt; 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                    | …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                    | </a:t>
            </a:r>
            <a:r>
              <a:rPr lang="en-GB" altLang="en-US" i="1">
                <a:ea typeface="ＭＳ Ｐゴシック" panose="020B0600070205080204" pitchFamily="34" charset="-128"/>
              </a:rPr>
              <a:t>C</a:t>
            </a:r>
            <a:r>
              <a:rPr lang="en-GB" altLang="en-US" i="1" baseline="-25000"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-&gt; x</a:t>
            </a:r>
            <a:r>
              <a:rPr lang="en-GB" altLang="en-US" baseline="-25000">
                <a:ea typeface="ＭＳ Ｐゴシック" panose="020B0600070205080204" pitchFamily="34" charset="-128"/>
              </a:rPr>
              <a:t>n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baseline="-25000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match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 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= </a:t>
            </a:r>
            <a:r>
              <a:rPr lang="en-GB" altLang="en-US">
                <a:solidFill>
                  <a:schemeClr val="folHlink"/>
                </a:solidFill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1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 … x</a:t>
            </a:r>
            <a:r>
              <a:rPr lang="en-GB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n 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e. e x</a:t>
            </a:r>
            <a:r>
              <a:rPr lang="en-GB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1</a:t>
            </a: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…x</a:t>
            </a:r>
            <a:r>
              <a:rPr lang="en-GB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</a:rPr>
              <a:t>n</a:t>
            </a:r>
            <a:endParaRPr lang="en-GB" altLang="en-US">
              <a:solidFill>
                <a:schemeClr val="folHlink"/>
              </a:solidFill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1800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 = expression (single constructor)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 x</a:t>
            </a:r>
            <a:r>
              <a:rPr lang="en-GB" altLang="en-US" baseline="-25000">
                <a:ea typeface="ＭＳ Ｐゴシック" panose="020B0600070205080204" pitchFamily="34" charset="-128"/>
              </a:rPr>
              <a:t>i</a:t>
            </a:r>
            <a:r>
              <a:rPr lang="en-GB" altLang="en-US">
                <a:ea typeface="ＭＳ Ｐゴシック" panose="020B0600070205080204" pitchFamily="34" charset="-128"/>
              </a:rPr>
              <a:t> is returned if e = C</a:t>
            </a:r>
            <a:r>
              <a:rPr lang="en-GB" altLang="en-US" baseline="-25000">
                <a:ea typeface="ＭＳ Ｐゴシック" panose="020B0600070205080204" pitchFamily="34" charset="-128"/>
              </a:rPr>
              <a:t>i</a:t>
            </a:r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89" name="Date Placeholder 3">
            <a:extLst>
              <a:ext uri="{FF2B5EF4-FFF2-40B4-BE49-F238E27FC236}">
                <a16:creationId xmlns:a16="http://schemas.microsoft.com/office/drawing/2014/main" id="{70D1CA58-DC6D-E846-A4DC-88E6A8FAC8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37AE25-1F35-9246-B0A8-11695442F99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85090" name="Slide Number Placeholder 5">
            <a:extLst>
              <a:ext uri="{FF2B5EF4-FFF2-40B4-BE49-F238E27FC236}">
                <a16:creationId xmlns:a16="http://schemas.microsoft.com/office/drawing/2014/main" id="{FE01CE0E-0F15-D64C-AC54-03184966A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CFD441-CABA-D544-9317-3749933F38E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en-US" altLang="en-US" sz="1400"/>
          </a:p>
        </p:txBody>
      </p:sp>
      <p:sp>
        <p:nvSpPr>
          <p:cNvPr id="985091" name="Rectangle 2">
            <a:extLst>
              <a:ext uri="{FF2B5EF4-FFF2-40B4-BE49-F238E27FC236}">
                <a16:creationId xmlns:a16="http://schemas.microsoft.com/office/drawing/2014/main" id="{135ABCCE-7464-6B42-94D6-9D142DDFD0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match for Booleans</a:t>
            </a:r>
          </a:p>
        </p:txBody>
      </p:sp>
      <p:sp>
        <p:nvSpPr>
          <p:cNvPr id="985092" name="Rectangle 3">
            <a:extLst>
              <a:ext uri="{FF2B5EF4-FFF2-40B4-BE49-F238E27FC236}">
                <a16:creationId xmlns:a16="http://schemas.microsoft.com/office/drawing/2014/main" id="{0DD61527-4C40-8044-B2EF-4547CC6741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b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ool = True | False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T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rue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 </a:t>
            </a:r>
            <a:r>
              <a:rPr lang="en-GB" altLang="en-US" sz="3600">
                <a:ea typeface="ＭＳ Ｐゴシック" panose="020B0600070205080204" pitchFamily="34" charset="-128"/>
              </a:rPr>
              <a:t>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  <a:r>
              <a:rPr lang="en-GB" altLang="en-US" sz="3600">
                <a:ea typeface="ＭＳ Ｐゴシック" panose="020B0600070205080204" pitchFamily="34" charset="-128"/>
              </a:rPr>
              <a:t>.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</a:t>
            </a:r>
            <a:r>
              <a:rPr lang="en-US" altLang="en-US" sz="3600" baseline="-2500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 x y. 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F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alse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 </a:t>
            </a:r>
            <a:r>
              <a:rPr lang="en-GB" altLang="en-US" sz="3600">
                <a:ea typeface="ＭＳ Ｐゴシック" panose="020B0600070205080204" pitchFamily="34" charset="-128"/>
              </a:rPr>
              <a:t>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  <a:r>
              <a:rPr lang="en-GB" altLang="en-US" sz="3600">
                <a:ea typeface="ＭＳ Ｐゴシック" panose="020B0600070205080204" pitchFamily="34" charset="-128"/>
              </a:rPr>
              <a:t>.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   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3600" baseline="-2500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 x y. 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match</a:t>
            </a:r>
            <a:r>
              <a:rPr lang="en-US" altLang="en-US" sz="3600" i="1" baseline="-25000">
                <a:ea typeface="ＭＳ Ｐゴシック" panose="020B0600070205080204" pitchFamily="34" charset="-128"/>
              </a:rPr>
              <a:t>bool </a:t>
            </a:r>
            <a:r>
              <a:rPr lang="en-US" altLang="en-US" sz="3600">
                <a:ea typeface="ＭＳ Ｐゴシック" panose="020B0600070205080204" pitchFamily="34" charset="-128"/>
              </a:rPr>
              <a:t>= ?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113" name="Date Placeholder 3">
            <a:extLst>
              <a:ext uri="{FF2B5EF4-FFF2-40B4-BE49-F238E27FC236}">
                <a16:creationId xmlns:a16="http://schemas.microsoft.com/office/drawing/2014/main" id="{586FCC45-275A-014C-A0D7-7DA35F6B2D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3BD7A7-F966-9B4D-8DA0-BCE7BFD526E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86114" name="Slide Number Placeholder 5">
            <a:extLst>
              <a:ext uri="{FF2B5EF4-FFF2-40B4-BE49-F238E27FC236}">
                <a16:creationId xmlns:a16="http://schemas.microsoft.com/office/drawing/2014/main" id="{468394CD-4E42-1B4F-8770-09B4BBD6C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01F71B6-36FC-2F43-AE6B-BDD87C3E24B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en-US" altLang="en-US" sz="1400"/>
          </a:p>
        </p:txBody>
      </p:sp>
      <p:sp>
        <p:nvSpPr>
          <p:cNvPr id="986115" name="Rectangle 2">
            <a:extLst>
              <a:ext uri="{FF2B5EF4-FFF2-40B4-BE49-F238E27FC236}">
                <a16:creationId xmlns:a16="http://schemas.microsoft.com/office/drawing/2014/main" id="{AFD7AA17-6933-644D-A05E-6E02BFC6F0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match for Booleans</a:t>
            </a:r>
          </a:p>
        </p:txBody>
      </p:sp>
      <p:sp>
        <p:nvSpPr>
          <p:cNvPr id="986116" name="Rectangle 3">
            <a:extLst>
              <a:ext uri="{FF2B5EF4-FFF2-40B4-BE49-F238E27FC236}">
                <a16:creationId xmlns:a16="http://schemas.microsoft.com/office/drawing/2014/main" id="{275FE4C4-5F23-C84B-9E02-F9E2D66C0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b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ool = True | False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T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rue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 </a:t>
            </a:r>
            <a:r>
              <a:rPr lang="en-GB" altLang="en-US" sz="3600">
                <a:ea typeface="ＭＳ Ｐゴシック" panose="020B0600070205080204" pitchFamily="34" charset="-128"/>
              </a:rPr>
              <a:t>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  <a:r>
              <a:rPr lang="en-GB" altLang="en-US" sz="3600">
                <a:ea typeface="ＭＳ Ｐゴシック" panose="020B0600070205080204" pitchFamily="34" charset="-128"/>
              </a:rPr>
              <a:t>.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</a:t>
            </a:r>
            <a:r>
              <a:rPr lang="en-US" altLang="en-US" sz="3600" baseline="-2500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 x y. 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F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alse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 </a:t>
            </a:r>
            <a:r>
              <a:rPr lang="en-GB" altLang="en-US" sz="3600">
                <a:ea typeface="ＭＳ Ｐゴシック" panose="020B0600070205080204" pitchFamily="34" charset="-128"/>
              </a:rPr>
              <a:t>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  <a:r>
              <a:rPr lang="en-GB" altLang="en-US" sz="3600">
                <a:ea typeface="ＭＳ Ｐゴシック" panose="020B0600070205080204" pitchFamily="34" charset="-128"/>
              </a:rPr>
              <a:t>.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   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3600" baseline="-2500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 x y. 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match</a:t>
            </a:r>
            <a:r>
              <a:rPr lang="en-US" altLang="en-US" sz="3600" i="1" baseline="-25000">
                <a:ea typeface="ＭＳ Ｐゴシック" panose="020B0600070205080204" pitchFamily="34" charset="-128"/>
              </a:rPr>
              <a:t>bool </a:t>
            </a:r>
            <a:r>
              <a:rPr lang="en-US" altLang="en-US" sz="3600">
                <a:ea typeface="ＭＳ Ｐゴシック" panose="020B0600070205080204" pitchFamily="34" charset="-128"/>
              </a:rPr>
              <a:t>=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GB" altLang="en-US" sz="3600">
                <a:ea typeface="ＭＳ Ｐゴシック" panose="020B0600070205080204" pitchFamily="34" charset="-128"/>
              </a:rPr>
              <a:t>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 </a:t>
            </a:r>
            <a:r>
              <a:rPr lang="en-GB" altLang="en-US" sz="3600">
                <a:ea typeface="ＭＳ Ｐゴシック" panose="020B0600070205080204" pitchFamily="34" charset="-128"/>
              </a:rPr>
              <a:t>e. e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GB" altLang="en-US" sz="3600">
                <a:ea typeface="ＭＳ Ｐゴシック" panose="020B0600070205080204" pitchFamily="34" charset="-128"/>
              </a:rPr>
              <a:t> x</a:t>
            </a:r>
            <a:r>
              <a:rPr lang="en-GB" altLang="en-US" sz="3600" baseline="-25000">
                <a:ea typeface="ＭＳ Ｐゴシック" panose="020B0600070205080204" pitchFamily="34" charset="-128"/>
              </a:rPr>
              <a:t>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			  </a:t>
            </a:r>
            <a:r>
              <a:rPr lang="en-US" altLang="en-US" sz="3600" baseline="-2500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 x y b. b x y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>
            <a:extLst>
              <a:ext uri="{FF2B5EF4-FFF2-40B4-BE49-F238E27FC236}">
                <a16:creationId xmlns:a16="http://schemas.microsoft.com/office/drawing/2014/main" id="{CDA033E6-9C5B-4D4A-9836-DCF414EE7F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3AA205-D62F-974E-B23C-DCB6C967CE93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605C1FB8-308E-3F42-8E47-BB8ECB5ED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4ECBD7F-3F2A-074E-990A-FC0006969808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198988EF-0F3C-3346-A879-71102D74C5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0866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BEE7F0CD-5012-C34F-821E-4D1BB103B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153400" cy="46482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spcBef>
                <a:spcPts val="10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4400">
                <a:ea typeface="ＭＳ Ｐゴシック" panose="020B0600070205080204" pitchFamily="34" charset="-128"/>
              </a:rPr>
              <a:t>Only three kinds of expressions:</a:t>
            </a:r>
          </a:p>
          <a:p>
            <a:pPr marL="735013" lvl="1" indent="-27781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4000">
                <a:ea typeface="ＭＳ Ｐゴシック" panose="020B0600070205080204" pitchFamily="34" charset="-128"/>
              </a:rPr>
              <a:t>Variables: x, y, z, w, …</a:t>
            </a:r>
          </a:p>
          <a:p>
            <a:pPr marL="735013" lvl="1" indent="-27781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4000">
                <a:ea typeface="ＭＳ Ｐゴシック" panose="020B0600070205080204" pitchFamily="34" charset="-128"/>
              </a:rPr>
              <a:t>Abstraction:  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4000">
                <a:ea typeface="ＭＳ Ｐゴシック" panose="020B0600070205080204" pitchFamily="34" charset="-128"/>
              </a:rPr>
              <a:t> x. e   </a:t>
            </a:r>
          </a:p>
          <a:p>
            <a:pPr marL="735013" lvl="1" indent="-277813" defTabSz="457200" eaLnBrk="1" hangingPunct="1">
              <a:spcBef>
                <a:spcPts val="9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   (Function creation, think fun x -&gt; e)</a:t>
            </a:r>
            <a:endParaRPr lang="en-GB" altLang="en-US" sz="4000">
              <a:ea typeface="ＭＳ Ｐゴシック" panose="020B0600070205080204" pitchFamily="34" charset="-128"/>
            </a:endParaRPr>
          </a:p>
          <a:p>
            <a:pPr marL="735013" lvl="1" indent="-27781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4000">
                <a:ea typeface="ＭＳ Ｐゴシック" panose="020B0600070205080204" pitchFamily="34" charset="-128"/>
              </a:rPr>
              <a:t>Application:  e</a:t>
            </a:r>
            <a:r>
              <a:rPr lang="en-GB" altLang="en-US" sz="4000" baseline="-25000">
                <a:ea typeface="ＭＳ Ｐゴシック" panose="020B0600070205080204" pitchFamily="34" charset="-128"/>
              </a:rPr>
              <a:t>1</a:t>
            </a:r>
            <a:r>
              <a:rPr lang="en-GB" altLang="en-US" sz="4000">
                <a:ea typeface="ＭＳ Ｐゴシック" panose="020B0600070205080204" pitchFamily="34" charset="-128"/>
              </a:rPr>
              <a:t> e</a:t>
            </a:r>
            <a:r>
              <a:rPr lang="en-GB" altLang="en-US" sz="4000" baseline="-25000">
                <a:ea typeface="ＭＳ Ｐゴシック" panose="020B0600070205080204" pitchFamily="34" charset="-128"/>
              </a:rPr>
              <a:t>2</a:t>
            </a:r>
          </a:p>
          <a:p>
            <a:pPr marL="735013" lvl="1" indent="-277813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4000" baseline="-25000">
                <a:ea typeface="ＭＳ Ｐゴシック" panose="020B0600070205080204" pitchFamily="34" charset="-128"/>
              </a:rPr>
              <a:t>Parenthesized expression:  (e)</a:t>
            </a:r>
            <a:endParaRPr lang="en-GB" altLang="en-US" sz="3600" baseline="-25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37" name="Date Placeholder 3">
            <a:extLst>
              <a:ext uri="{FF2B5EF4-FFF2-40B4-BE49-F238E27FC236}">
                <a16:creationId xmlns:a16="http://schemas.microsoft.com/office/drawing/2014/main" id="{E7A55002-4B36-7141-887E-219A4BE65E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611539-B90C-E248-95E1-B0594C1EE89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87138" name="Slide Number Placeholder 5">
            <a:extLst>
              <a:ext uri="{FF2B5EF4-FFF2-40B4-BE49-F238E27FC236}">
                <a16:creationId xmlns:a16="http://schemas.microsoft.com/office/drawing/2014/main" id="{EF74B4B6-44AE-9E4F-AB63-1EA8BE07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2CBFE8-1EF5-0144-AAE8-4A67BE95DAB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en-US" altLang="en-US" sz="1400"/>
          </a:p>
        </p:txBody>
      </p:sp>
      <p:sp>
        <p:nvSpPr>
          <p:cNvPr id="987139" name="Rectangle 2">
            <a:extLst>
              <a:ext uri="{FF2B5EF4-FFF2-40B4-BE49-F238E27FC236}">
                <a16:creationId xmlns:a16="http://schemas.microsoft.com/office/drawing/2014/main" id="{F95683BD-659B-694B-A7B2-2B442E60B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How to Write Functions over Booleans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87140" name="Rectangle 3">
            <a:extLst>
              <a:ext uri="{FF2B5EF4-FFF2-40B4-BE49-F238E27FC236}">
                <a16:creationId xmlns:a16="http://schemas.microsoft.com/office/drawing/2014/main" id="{4C093044-B8A5-BF49-A45E-F788D94967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b then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else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if_then_else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endParaRPr lang="en-GB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if_then_else  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.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161" name="Date Placeholder 3">
            <a:extLst>
              <a:ext uri="{FF2B5EF4-FFF2-40B4-BE49-F238E27FC236}">
                <a16:creationId xmlns:a16="http://schemas.microsoft.com/office/drawing/2014/main" id="{6E33577C-C2DE-884E-8489-ECC517C014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850035-27AF-D14A-8517-6CFF6A8C324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88162" name="Slide Number Placeholder 5">
            <a:extLst>
              <a:ext uri="{FF2B5EF4-FFF2-40B4-BE49-F238E27FC236}">
                <a16:creationId xmlns:a16="http://schemas.microsoft.com/office/drawing/2014/main" id="{8B93F861-90BF-EB44-8028-898AF6A55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965FB6-F2D0-5C4A-A2E0-E2075EC789E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en-US" altLang="en-US" sz="1400"/>
          </a:p>
        </p:txBody>
      </p:sp>
      <p:sp>
        <p:nvSpPr>
          <p:cNvPr id="988163" name="Rectangle 2">
            <a:extLst>
              <a:ext uri="{FF2B5EF4-FFF2-40B4-BE49-F238E27FC236}">
                <a16:creationId xmlns:a16="http://schemas.microsoft.com/office/drawing/2014/main" id="{E25341E4-6E05-8F48-B8FC-E5E5C6C83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How to Write Functions over Booleans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88164" name="Rectangle 3">
            <a:extLst>
              <a:ext uri="{FF2B5EF4-FFF2-40B4-BE49-F238E27FC236}">
                <a16:creationId xmlns:a16="http://schemas.microsoft.com/office/drawing/2014/main" id="{702158BA-F29C-1F49-89F3-4F47A5A25E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>
                <a:ea typeface="ＭＳ Ｐゴシック" panose="020B0600070205080204" pitchFamily="34" charset="-128"/>
              </a:rPr>
              <a:t>Alternately: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b then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else x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GB" altLang="en-US">
                <a:ea typeface="ＭＳ Ｐゴシック" panose="020B0600070205080204" pitchFamily="34" charset="-128"/>
              </a:rPr>
              <a:t> =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en-US">
                <a:ea typeface="ＭＳ Ｐゴシック" panose="020B0600070205080204" pitchFamily="34" charset="-128"/>
              </a:rPr>
              <a:t>    match b with True  -&gt; 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| False -&gt; x</a:t>
            </a:r>
            <a:r>
              <a:rPr lang="en-GB" altLang="en-US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endParaRPr lang="en-GB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en-US">
                <a:ea typeface="ＭＳ Ｐゴシック" panose="020B0600070205080204" pitchFamily="34" charset="-128"/>
              </a:rPr>
              <a:t>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match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bool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 =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 .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) 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 =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endParaRPr lang="en-GB" altLang="en-US" baseline="-25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if_then_else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 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.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match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bool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= 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.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 .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) 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= 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.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85" name="Date Placeholder 3">
            <a:extLst>
              <a:ext uri="{FF2B5EF4-FFF2-40B4-BE49-F238E27FC236}">
                <a16:creationId xmlns:a16="http://schemas.microsoft.com/office/drawing/2014/main" id="{B5E97B9E-68C5-334B-9D60-853A3401C0E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A8BC01-3A78-6145-BE0A-8F17830CA51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89186" name="Slide Number Placeholder 5">
            <a:extLst>
              <a:ext uri="{FF2B5EF4-FFF2-40B4-BE49-F238E27FC236}">
                <a16:creationId xmlns:a16="http://schemas.microsoft.com/office/drawing/2014/main" id="{B23CB217-9D82-7647-A389-D79413139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87DD44-1D98-0744-BE08-E518ED7206E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62</a:t>
            </a:fld>
            <a:endParaRPr lang="en-US" altLang="en-US" sz="1400"/>
          </a:p>
        </p:txBody>
      </p:sp>
      <p:sp>
        <p:nvSpPr>
          <p:cNvPr id="989187" name="Rectangle 2">
            <a:extLst>
              <a:ext uri="{FF2B5EF4-FFF2-40B4-BE49-F238E27FC236}">
                <a16:creationId xmlns:a16="http://schemas.microsoft.com/office/drawing/2014/main" id="{2BBEA316-485D-DA49-8A12-B8C2E08D49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Example:</a:t>
            </a:r>
          </a:p>
        </p:txBody>
      </p:sp>
      <p:sp>
        <p:nvSpPr>
          <p:cNvPr id="989188" name="Rectangle 3">
            <a:extLst>
              <a:ext uri="{FF2B5EF4-FFF2-40B4-BE49-F238E27FC236}">
                <a16:creationId xmlns:a16="http://schemas.microsoft.com/office/drawing/2014/main" id="{62255995-F07E-2C42-830C-2EE05B254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 b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= match b with True -&gt; False | False -&gt; True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match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bool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False True b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=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 . b </a:t>
            </a:r>
            <a:r>
              <a:rPr lang="en-GB" altLang="en-US">
                <a:ea typeface="ＭＳ Ｐゴシック" panose="020B0600070205080204" pitchFamily="34" charset="-128"/>
              </a:rPr>
              <a:t>x</a:t>
            </a:r>
            <a:r>
              <a:rPr lang="en-GB" altLang="en-US" baseline="-25000">
                <a:ea typeface="ＭＳ Ｐゴシック" panose="020B0600070205080204" pitchFamily="34" charset="-128"/>
              </a:rPr>
              <a:t>1</a:t>
            </a:r>
            <a:r>
              <a:rPr lang="en-GB" altLang="en-US">
                <a:ea typeface="ＭＳ Ｐゴシック" panose="020B0600070205080204" pitchFamily="34" charset="-128"/>
              </a:rPr>
              <a:t> x</a:t>
            </a:r>
            <a:r>
              <a:rPr lang="en-GB" altLang="en-US" baseline="-25000">
                <a:ea typeface="ＭＳ Ｐゴシック" panose="020B0600070205080204" pitchFamily="34" charset="-128"/>
              </a:rPr>
              <a:t>2</a:t>
            </a:r>
            <a:r>
              <a:rPr lang="en-GB" altLang="en-US">
                <a:ea typeface="ＭＳ Ｐゴシック" panose="020B0600070205080204" pitchFamily="34" charset="-128"/>
              </a:rPr>
              <a:t> 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( x y. y) ( x y. x) b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= b ( x y. y)( x y. x)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  b. b ( x y. y)( x y. x)</a:t>
            </a: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ry and, or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09" name="Date Placeholder 1">
            <a:extLst>
              <a:ext uri="{FF2B5EF4-FFF2-40B4-BE49-F238E27FC236}">
                <a16:creationId xmlns:a16="http://schemas.microsoft.com/office/drawing/2014/main" id="{BD3739D7-A077-A24F-8851-E59C4A6FA12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236BCA-3E25-F147-87B9-987BCA4ED74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0210" name="Slide Number Placeholder 3">
            <a:extLst>
              <a:ext uri="{FF2B5EF4-FFF2-40B4-BE49-F238E27FC236}">
                <a16:creationId xmlns:a16="http://schemas.microsoft.com/office/drawing/2014/main" id="{A5AB6407-AC01-6D45-BE36-37601551F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8FFDC9-D6CC-B74A-A8DE-E37F6AABA32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en-US" altLang="en-US" sz="1400"/>
          </a:p>
        </p:txBody>
      </p:sp>
      <p:sp>
        <p:nvSpPr>
          <p:cNvPr id="990211" name="Rectangle 2">
            <a:extLst>
              <a:ext uri="{FF2B5EF4-FFF2-40B4-BE49-F238E27FC236}">
                <a16:creationId xmlns:a16="http://schemas.microsoft.com/office/drawing/2014/main" id="{20E0E2EA-FE86-B846-9423-F0B07D73A35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      and                   or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3" name="Date Placeholder 3">
            <a:extLst>
              <a:ext uri="{FF2B5EF4-FFF2-40B4-BE49-F238E27FC236}">
                <a16:creationId xmlns:a16="http://schemas.microsoft.com/office/drawing/2014/main" id="{3B6F5672-021C-C24E-93AA-E027D305344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CD23B1-A7AD-F244-90B9-EC24B6A629C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1234" name="Slide Number Placeholder 5">
            <a:extLst>
              <a:ext uri="{FF2B5EF4-FFF2-40B4-BE49-F238E27FC236}">
                <a16:creationId xmlns:a16="http://schemas.microsoft.com/office/drawing/2014/main" id="{DD73105C-8843-5A4F-B437-C77CA6650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8CAA44-0D04-B642-BD53-8F0AB487296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en-US" altLang="en-US" sz="1400"/>
          </a:p>
        </p:txBody>
      </p:sp>
      <p:sp>
        <p:nvSpPr>
          <p:cNvPr id="991235" name="Rectangle 2">
            <a:extLst>
              <a:ext uri="{FF2B5EF4-FFF2-40B4-BE49-F238E27FC236}">
                <a16:creationId xmlns:a16="http://schemas.microsoft.com/office/drawing/2014/main" id="{662BD892-DF35-A841-A38B-89F4390B33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838200"/>
            <a:ext cx="7793038" cy="601663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How to Represent (Free) Data Structures (Second Pass - Union Types)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91236" name="Rectangle 3">
            <a:extLst>
              <a:ext uri="{FF2B5EF4-FFF2-40B4-BE49-F238E27FC236}">
                <a16:creationId xmlns:a16="http://schemas.microsoft.com/office/drawing/2014/main" id="{0999ABED-163F-D94B-9425-32B2E2DE90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77200" cy="4913313"/>
          </a:xfrm>
        </p:spPr>
        <p:txBody>
          <a:bodyPr/>
          <a:lstStyle/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uppose  is a type with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constructors: </a:t>
            </a:r>
            <a:r>
              <a:rPr lang="en-GB" altLang="en-US">
                <a:ea typeface="ＭＳ Ｐゴシック" panose="020B0600070205080204" pitchFamily="34" charset="-128"/>
              </a:rPr>
              <a:t>type</a:t>
            </a:r>
            <a:r>
              <a:rPr lang="en-GB" altLang="en-US" i="1">
                <a:ea typeface="ＭＳ Ｐゴシック" panose="020B0600070205080204" pitchFamily="34" charset="-128"/>
              </a:rPr>
              <a:t> </a:t>
            </a:r>
            <a:r>
              <a:rPr lang="en-GB" altLang="en-US" i="1"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GB" altLang="en-US" i="1">
                <a:ea typeface="ＭＳ Ｐゴシック" panose="020B0600070205080204" pitchFamily="34" charset="-128"/>
              </a:rPr>
              <a:t>  =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11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… 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1k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… |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n1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… 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nm, </a:t>
            </a:r>
            <a:endParaRPr lang="en-US" altLang="en-US" baseline="-250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epresent each term as an abstraction:</a:t>
            </a:r>
          </a:p>
          <a:p>
            <a:pPr eaLnBrk="1" hangingPunct="1">
              <a:lnSpc>
                <a:spcPct val="140000"/>
              </a:lnSpc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i1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… 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ij,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…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.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i1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… 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ij, </a:t>
            </a:r>
          </a:p>
          <a:p>
            <a:pPr eaLnBrk="1" hangingPunct="1">
              <a:lnSpc>
                <a:spcPct val="140000"/>
              </a:lnSpc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i1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… 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ij,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…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.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i1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… t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ij, 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hink: you need to give each constructor its arguments fisrt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257" name="Date Placeholder 3">
            <a:extLst>
              <a:ext uri="{FF2B5EF4-FFF2-40B4-BE49-F238E27FC236}">
                <a16:creationId xmlns:a16="http://schemas.microsoft.com/office/drawing/2014/main" id="{7690991C-7099-2045-8203-D8064663A2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A5546B-56A6-8C49-9BF8-E31AE233AD0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2258" name="Slide Number Placeholder 5">
            <a:extLst>
              <a:ext uri="{FF2B5EF4-FFF2-40B4-BE49-F238E27FC236}">
                <a16:creationId xmlns:a16="http://schemas.microsoft.com/office/drawing/2014/main" id="{6E36B58D-43E5-A14A-90B3-E2BAFCF5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E14C82-4B3C-0F4C-8C34-259DE71AEAA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en-US" altLang="en-US" sz="1400"/>
          </a:p>
        </p:txBody>
      </p:sp>
      <p:sp>
        <p:nvSpPr>
          <p:cNvPr id="992259" name="Rectangle 2">
            <a:extLst>
              <a:ext uri="{FF2B5EF4-FFF2-40B4-BE49-F238E27FC236}">
                <a16:creationId xmlns:a16="http://schemas.microsoft.com/office/drawing/2014/main" id="{919A1A90-5185-D34A-B34B-7AE137663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How to Represent Pairs</a:t>
            </a:r>
          </a:p>
        </p:txBody>
      </p:sp>
      <p:sp>
        <p:nvSpPr>
          <p:cNvPr id="992260" name="Rectangle 3">
            <a:extLst>
              <a:ext uri="{FF2B5EF4-FFF2-40B4-BE49-F238E27FC236}">
                <a16:creationId xmlns:a16="http://schemas.microsoft.com/office/drawing/2014/main" id="{C2F98D7E-0D90-9247-8A0F-7ABFC64F73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air has one constructor (comma) that takes two arguments</a:t>
            </a: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 type (</a:t>
            </a:r>
            <a:r>
              <a:rPr lang="en-GB" altLang="en-US">
                <a:ea typeface="ＭＳ Ｐゴシック" panose="020B0600070205080204" pitchFamily="34" charset="-128"/>
                <a:sym typeface="Symbol" pitchFamily="2" charset="2"/>
              </a:rPr>
              <a:t>,)</a:t>
            </a:r>
            <a:r>
              <a:rPr lang="en-GB" altLang="en-US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air = (,) </a:t>
            </a:r>
            <a:r>
              <a:rPr lang="en-GB" altLang="en-US">
                <a:ea typeface="ＭＳ Ｐゴシック" panose="020B0600070205080204" pitchFamily="34" charset="-128"/>
                <a:sym typeface="Symbol" pitchFamily="2" charset="2"/>
              </a:rPr>
              <a:t> 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 , b) --&gt;  x . x a b</a:t>
            </a:r>
          </a:p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_ , _) --&gt;  a b</a:t>
            </a:r>
            <a:r>
              <a:rPr lang="en-US" altLang="en-US">
                <a:ea typeface="ＭＳ Ｐゴシック" panose="020B0600070205080204" pitchFamily="34" charset="-128"/>
              </a:rPr>
              <a:t> x . x a b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1" name="Date Placeholder 3">
            <a:extLst>
              <a:ext uri="{FF2B5EF4-FFF2-40B4-BE49-F238E27FC236}">
                <a16:creationId xmlns:a16="http://schemas.microsoft.com/office/drawing/2014/main" id="{2E888950-504F-774B-ADD0-111A9F14AB6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395741-2353-AB42-B061-C7B947CE192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3282" name="Slide Number Placeholder 5">
            <a:extLst>
              <a:ext uri="{FF2B5EF4-FFF2-40B4-BE49-F238E27FC236}">
                <a16:creationId xmlns:a16="http://schemas.microsoft.com/office/drawing/2014/main" id="{96515A29-A769-C943-AF82-DC06011A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D092AD-DD06-9D4B-B023-BC90823C711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en-US" altLang="en-US" sz="1400"/>
          </a:p>
        </p:txBody>
      </p:sp>
      <p:sp>
        <p:nvSpPr>
          <p:cNvPr id="993283" name="Rectangle 2">
            <a:extLst>
              <a:ext uri="{FF2B5EF4-FFF2-40B4-BE49-F238E27FC236}">
                <a16:creationId xmlns:a16="http://schemas.microsoft.com/office/drawing/2014/main" id="{0457C50A-6A79-C94B-B863-2EF2B5A2C6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Functions over Union Types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93284" name="Rectangle 3">
            <a:extLst>
              <a:ext uri="{FF2B5EF4-FFF2-40B4-BE49-F238E27FC236}">
                <a16:creationId xmlns:a16="http://schemas.microsoft.com/office/drawing/2014/main" id="{F0736E93-8B7B-BD40-889F-34DDD644A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rite a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match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function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atch e with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y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… y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m1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-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&gt; f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… y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m1</a:t>
            </a:r>
            <a:endParaRPr lang="en-US" altLang="en-US" baseline="-250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| …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|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y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… y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mn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-&gt; f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… y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mn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1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match</a:t>
            </a:r>
            <a:r>
              <a:rPr lang="en-GB" altLang="en-US" i="1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 </a:t>
            </a:r>
            <a:r>
              <a:rPr lang="en-US" altLang="en-US" i="1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   </a:t>
            </a:r>
            <a:r>
              <a:rPr lang="en-US" altLang="en-US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 f</a:t>
            </a:r>
            <a:r>
              <a:rPr lang="en-US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 … f</a:t>
            </a:r>
            <a:r>
              <a:rPr lang="en-US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e. e f</a:t>
            </a:r>
            <a:r>
              <a:rPr lang="en-US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…f</a:t>
            </a:r>
            <a:r>
              <a:rPr lang="en-US" altLang="en-US" baseline="-250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14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hink: give me a function for each case and give me a case, and I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ll apply that case to the appropriate fucntion with the data in that case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05" name="Date Placeholder 3">
            <a:extLst>
              <a:ext uri="{FF2B5EF4-FFF2-40B4-BE49-F238E27FC236}">
                <a16:creationId xmlns:a16="http://schemas.microsoft.com/office/drawing/2014/main" id="{45C43998-E767-BD4E-93C4-42819148300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F7E020-4C9A-2E46-B6B0-32EF876C27C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4306" name="Slide Number Placeholder 5">
            <a:extLst>
              <a:ext uri="{FF2B5EF4-FFF2-40B4-BE49-F238E27FC236}">
                <a16:creationId xmlns:a16="http://schemas.microsoft.com/office/drawing/2014/main" id="{3DC26658-B51E-AB4E-BD21-971AC0634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5B3E9B-D7B0-2149-A2F5-654722D466E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67</a:t>
            </a:fld>
            <a:endParaRPr lang="en-US" altLang="en-US" sz="1400"/>
          </a:p>
        </p:txBody>
      </p:sp>
      <p:sp>
        <p:nvSpPr>
          <p:cNvPr id="994307" name="Rectangle 2">
            <a:extLst>
              <a:ext uri="{FF2B5EF4-FFF2-40B4-BE49-F238E27FC236}">
                <a16:creationId xmlns:a16="http://schemas.microsoft.com/office/drawing/2014/main" id="{D6A4A36F-0FE1-3C48-BFDD-B0F7FFCD4D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Functions over Pairs</a:t>
            </a:r>
          </a:p>
        </p:txBody>
      </p:sp>
      <p:sp>
        <p:nvSpPr>
          <p:cNvPr id="994308" name="Rectangle 3">
            <a:extLst>
              <a:ext uri="{FF2B5EF4-FFF2-40B4-BE49-F238E27FC236}">
                <a16:creationId xmlns:a16="http://schemas.microsoft.com/office/drawing/2014/main" id="{6ACAD6DB-EF1C-334B-A7D5-67905CB293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 eaLnBrk="1" hangingPunct="1"/>
            <a:r>
              <a:rPr lang="en-GB" altLang="en-US" sz="2800">
                <a:ea typeface="ＭＳ Ｐゴシック" panose="020B0600070205080204" pitchFamily="34" charset="-128"/>
              </a:rPr>
              <a:t>match</a:t>
            </a:r>
            <a:r>
              <a:rPr lang="en-GB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pair =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 f p. p f</a:t>
            </a:r>
          </a:p>
          <a:p>
            <a:pPr eaLnBrk="1" hangingPunct="1"/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fst p =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match p with (x,y) -&gt; x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fst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 p. match</a:t>
            </a:r>
            <a:r>
              <a:rPr lang="en-GB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pair</a:t>
            </a:r>
            <a:r>
              <a:rPr lang="en-GB" altLang="en-US" sz="280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x y. x)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= 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 f p. p f) </a:t>
            </a:r>
            <a:r>
              <a:rPr lang="en-GB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US" altLang="en-US">
                <a:ea typeface="ＭＳ Ｐゴシック" panose="020B0600070205080204" pitchFamily="34" charset="-128"/>
              </a:rPr>
              <a:t> x y. x) =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 p. p ( x y. x)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snd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 p. p ( x y. y)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329" name="Date Placeholder 3">
            <a:extLst>
              <a:ext uri="{FF2B5EF4-FFF2-40B4-BE49-F238E27FC236}">
                <a16:creationId xmlns:a16="http://schemas.microsoft.com/office/drawing/2014/main" id="{813D5EEB-FF8B-3044-AFA8-1DB944FC9C6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59FDB5-FE6E-FD42-99CC-25B559CDD2D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5330" name="Slide Number Placeholder 5">
            <a:extLst>
              <a:ext uri="{FF2B5EF4-FFF2-40B4-BE49-F238E27FC236}">
                <a16:creationId xmlns:a16="http://schemas.microsoft.com/office/drawing/2014/main" id="{9BE3457A-3DD5-474B-B86E-3325E0591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6BF89E-D2E7-394A-8FB8-E4C84AC02FF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68</a:t>
            </a:fld>
            <a:endParaRPr lang="en-US" altLang="en-US" sz="1400"/>
          </a:p>
        </p:txBody>
      </p:sp>
      <p:sp>
        <p:nvSpPr>
          <p:cNvPr id="995331" name="Rectangle 2">
            <a:extLst>
              <a:ext uri="{FF2B5EF4-FFF2-40B4-BE49-F238E27FC236}">
                <a16:creationId xmlns:a16="http://schemas.microsoft.com/office/drawing/2014/main" id="{5E91C89B-5B90-D946-A368-AFF9E5DD3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640638" cy="601663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How to Represent (Free) Data Structures (Third Pass - Recursive Types)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95332" name="Rectangle 3">
            <a:extLst>
              <a:ext uri="{FF2B5EF4-FFF2-40B4-BE49-F238E27FC236}">
                <a16:creationId xmlns:a16="http://schemas.microsoft.com/office/drawing/2014/main" id="{2EB0BC13-45A9-3844-9FD7-2E539F4D0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50288" cy="4648200"/>
          </a:xfrm>
        </p:spPr>
        <p:txBody>
          <a:bodyPr/>
          <a:lstStyle/>
          <a:p>
            <a:pPr eaLnBrk="1" hangingPunct="1"/>
            <a:r>
              <a:rPr lang="en-GB" altLang="en-US" sz="2800">
                <a:ea typeface="ＭＳ Ｐゴシック" panose="020B0600070205080204" pitchFamily="34" charset="-128"/>
              </a:rPr>
              <a:t>S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uppose  is a type with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constructors: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altLang="en-US" sz="2800">
                <a:ea typeface="ＭＳ Ｐゴシック" panose="020B0600070205080204" pitchFamily="34" charset="-128"/>
              </a:rPr>
              <a:t>   type</a:t>
            </a:r>
            <a:r>
              <a:rPr lang="en-GB" altLang="en-US" sz="2800" i="1">
                <a:ea typeface="ＭＳ Ｐゴシック" panose="020B0600070205080204" pitchFamily="34" charset="-128"/>
              </a:rPr>
              <a:t> </a:t>
            </a:r>
            <a:r>
              <a:rPr lang="en-GB" altLang="en-US" sz="2800" i="1"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GB" altLang="en-US" sz="2800" i="1">
                <a:ea typeface="ＭＳ Ｐゴシック" panose="020B0600070205080204" pitchFamily="34" charset="-128"/>
              </a:rPr>
              <a:t>  =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11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… 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1k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|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… |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n1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… 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nm, </a:t>
            </a:r>
          </a:p>
          <a:p>
            <a:pPr eaLnBrk="1" hangingPunct="1"/>
            <a:r>
              <a:rPr lang="en-GB" altLang="en-US" sz="2800">
                <a:ea typeface="ＭＳ Ｐゴシック" panose="020B0600070205080204" pitchFamily="34" charset="-128"/>
              </a:rPr>
              <a:t>S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uppose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ih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: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   (ie. is recursive)</a:t>
            </a:r>
          </a:p>
          <a:p>
            <a:pPr eaLnBrk="1" hangingPunct="1"/>
            <a:r>
              <a:rPr lang="en-GB" altLang="en-US" sz="2800">
                <a:ea typeface="ＭＳ Ｐゴシック" panose="020B0600070205080204" pitchFamily="34" charset="-128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 place of a value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ih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have 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function to compute the recursive value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ih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… 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130000"/>
              </a:lnSpc>
            </a:pPr>
            <a:r>
              <a:rPr lang="en-GB" altLang="en-US" sz="2800" i="1">
                <a:ea typeface="ＭＳ Ｐゴシック" panose="020B0600070205080204" pitchFamily="34" charset="-128"/>
              </a:rPr>
              <a:t>C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i1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… r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ih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…t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ij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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… 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. 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i1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… (r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ih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… 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… 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ij</a:t>
            </a:r>
            <a:r>
              <a:rPr lang="en-GB" altLang="en-US" sz="2800" i="1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130000"/>
              </a:lnSpc>
            </a:pPr>
            <a:r>
              <a:rPr lang="en-GB" altLang="en-US" sz="2800" i="1">
                <a:ea typeface="ＭＳ Ｐゴシック" panose="020B0600070205080204" pitchFamily="34" charset="-128"/>
              </a:rPr>
              <a:t>C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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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i1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… r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ih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…t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ij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… 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.x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i1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… (r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ih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… x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… t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ij, 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353" name="Date Placeholder 3">
            <a:extLst>
              <a:ext uri="{FF2B5EF4-FFF2-40B4-BE49-F238E27FC236}">
                <a16:creationId xmlns:a16="http://schemas.microsoft.com/office/drawing/2014/main" id="{CF2AFFB4-561C-6546-A406-8F58B4622A6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A45315-441D-C848-BA4C-C07771CA23D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6354" name="Slide Number Placeholder 5">
            <a:extLst>
              <a:ext uri="{FF2B5EF4-FFF2-40B4-BE49-F238E27FC236}">
                <a16:creationId xmlns:a16="http://schemas.microsoft.com/office/drawing/2014/main" id="{6067A1B6-6322-4246-8353-028EBB236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70351C-488B-8B44-8AEB-DC9D28BFE64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69</a:t>
            </a:fld>
            <a:endParaRPr lang="en-US" altLang="en-US" sz="1400"/>
          </a:p>
        </p:txBody>
      </p:sp>
      <p:sp>
        <p:nvSpPr>
          <p:cNvPr id="996355" name="Rectangle 2">
            <a:extLst>
              <a:ext uri="{FF2B5EF4-FFF2-40B4-BE49-F238E27FC236}">
                <a16:creationId xmlns:a16="http://schemas.microsoft.com/office/drawing/2014/main" id="{9D1AFC95-3D24-2048-ACCD-7E37585F2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106363"/>
            <a:ext cx="7848600" cy="884237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How to Represent Natural Numbers</a:t>
            </a:r>
          </a:p>
        </p:txBody>
      </p:sp>
      <p:sp>
        <p:nvSpPr>
          <p:cNvPr id="996356" name="Rectangle 3">
            <a:extLst>
              <a:ext uri="{FF2B5EF4-FFF2-40B4-BE49-F238E27FC236}">
                <a16:creationId xmlns:a16="http://schemas.microsoft.com/office/drawing/2014/main" id="{6932B623-7A2D-734D-A633-77989029C0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467600" cy="46482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nat = Suc nat | 0</a:t>
            </a:r>
          </a:p>
          <a:p>
            <a:pPr marL="338138" indent="-338138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Suc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=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n f x. f (n f x)</a:t>
            </a:r>
          </a:p>
          <a:p>
            <a:pPr marL="338138" indent="-338138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Suc n =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f x. f (n f x)</a:t>
            </a:r>
          </a:p>
          <a:p>
            <a:pPr marL="338138" indent="-338138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600">
                <a:ea typeface="ＭＳ Ｐゴシック" panose="020B0600070205080204" pitchFamily="34" charset="-128"/>
              </a:rPr>
              <a:t> f x. x</a:t>
            </a:r>
          </a:p>
          <a:p>
            <a:pPr marL="338138" indent="-338138" defTabSz="457200" eaLnBrk="1" hangingPunct="1"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600">
                <a:ea typeface="ＭＳ Ｐゴシック" panose="020B0600070205080204" pitchFamily="34" charset="-128"/>
              </a:rPr>
              <a:t>Such representation called   </a:t>
            </a:r>
            <a:r>
              <a:rPr lang="en-GB" altLang="en-US" sz="3600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Church Numerals</a:t>
            </a:r>
          </a:p>
        </p:txBody>
      </p:sp>
      <p:sp>
        <p:nvSpPr>
          <p:cNvPr id="996357" name="Line 4">
            <a:extLst>
              <a:ext uri="{FF2B5EF4-FFF2-40B4-BE49-F238E27FC236}">
                <a16:creationId xmlns:a16="http://schemas.microsoft.com/office/drawing/2014/main" id="{314E36D1-B036-8645-B4FC-36BA8651DE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505200"/>
            <a:ext cx="3048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6358" name="Line 5">
            <a:extLst>
              <a:ext uri="{FF2B5EF4-FFF2-40B4-BE49-F238E27FC236}">
                <a16:creationId xmlns:a16="http://schemas.microsoft.com/office/drawing/2014/main" id="{2C1AA5BF-F942-F846-A4E8-3A9CD98A9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819400"/>
            <a:ext cx="12192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6359" name="Line 6">
            <a:extLst>
              <a:ext uri="{FF2B5EF4-FFF2-40B4-BE49-F238E27FC236}">
                <a16:creationId xmlns:a16="http://schemas.microsoft.com/office/drawing/2014/main" id="{24A6305A-057B-5B45-B5B9-01F3C7693F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209800"/>
            <a:ext cx="8382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3">
            <a:extLst>
              <a:ext uri="{FF2B5EF4-FFF2-40B4-BE49-F238E27FC236}">
                <a16:creationId xmlns:a16="http://schemas.microsoft.com/office/drawing/2014/main" id="{BEBEDABB-0318-874D-A9BB-1F9F514250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F7FC5B-9615-DF47-834D-2AF1FCD6AB43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2268712E-72EF-7945-97DB-281D3D39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4956E3-F7EC-DB4C-A5E7-A4F52FCBB0F9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94A2FAE-9C55-5742-AAB9-7B446362B7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8382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 Grammar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49262038-5B53-8F42-A6E0-92D5263C1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447800"/>
            <a:ext cx="8915400" cy="4800600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93000"/>
              </a:lnSpc>
              <a:spcBef>
                <a:spcPts val="9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Formal BNF Grammar:</a:t>
            </a:r>
          </a:p>
          <a:p>
            <a:pPr marL="735013" lvl="1" indent="-277813" defTabSz="457200" eaLnBrk="1" hangingPunct="1">
              <a:lnSpc>
                <a:spcPct val="80000"/>
              </a:lnSpc>
              <a:spcBef>
                <a:spcPts val="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&lt;expression&gt; </a:t>
            </a:r>
            <a:r>
              <a:rPr lang="en-GB" altLang="en-US" sz="3200">
                <a:latin typeface="Symbol" pitchFamily="2" charset="2"/>
                <a:ea typeface="ＭＳ Ｐゴシック" panose="020B0600070205080204" pitchFamily="34" charset="-128"/>
              </a:rPr>
              <a:t>::=</a:t>
            </a:r>
            <a:r>
              <a:rPr lang="en-GB" altLang="en-US" sz="3200">
                <a:ea typeface="ＭＳ Ｐゴシック" panose="020B0600070205080204" pitchFamily="34" charset="-128"/>
              </a:rPr>
              <a:t> &lt;variable&gt;</a:t>
            </a:r>
          </a:p>
          <a:p>
            <a:pPr marL="735013" lvl="1" indent="-277813" defTabSz="457200" eaLnBrk="1" hangingPunct="1">
              <a:lnSpc>
                <a:spcPct val="80000"/>
              </a:lnSpc>
              <a:spcBef>
                <a:spcPts val="8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                           | &lt;abstraction&gt; </a:t>
            </a:r>
          </a:p>
          <a:p>
            <a:pPr marL="735013" lvl="1" indent="-277813" defTabSz="457200" eaLnBrk="1" hangingPunct="1">
              <a:lnSpc>
                <a:spcPct val="80000"/>
              </a:lnSpc>
              <a:spcBef>
                <a:spcPts val="8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                           | &lt;application&gt;</a:t>
            </a:r>
          </a:p>
          <a:p>
            <a:pPr marL="735013" lvl="1" indent="-277813" defTabSz="457200" eaLnBrk="1" hangingPunct="1">
              <a:lnSpc>
                <a:spcPct val="80000"/>
              </a:lnSpc>
              <a:spcBef>
                <a:spcPts val="8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                           | (&lt;expression&gt;)</a:t>
            </a:r>
          </a:p>
          <a:p>
            <a:pPr marL="735013" lvl="1" indent="-277813" defTabSz="457200" eaLnBrk="1" hangingPunct="1">
              <a:lnSpc>
                <a:spcPct val="80000"/>
              </a:lnSpc>
              <a:spcBef>
                <a:spcPts val="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&lt;abstraction&gt; </a:t>
            </a:r>
          </a:p>
          <a:p>
            <a:pPr marL="735013" lvl="1" indent="-277813" defTabSz="457200" eaLnBrk="1" hangingPunct="1">
              <a:lnSpc>
                <a:spcPct val="80000"/>
              </a:lnSpc>
              <a:spcBef>
                <a:spcPts val="8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latin typeface="Symbol" pitchFamily="2" charset="2"/>
                <a:ea typeface="ＭＳ Ｐゴシック" panose="020B0600070205080204" pitchFamily="34" charset="-128"/>
              </a:rPr>
              <a:t>                       ::=</a:t>
            </a:r>
            <a:r>
              <a:rPr lang="en-GB" altLang="en-US" sz="3200">
                <a:ea typeface="ＭＳ Ｐゴシック" panose="020B0600070205080204" pitchFamily="34" charset="-128"/>
              </a:rPr>
              <a:t> </a:t>
            </a:r>
            <a:r>
              <a:rPr lang="en-GB" altLang="en-US" sz="32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3200">
                <a:ea typeface="ＭＳ Ｐゴシック" panose="020B0600070205080204" pitchFamily="34" charset="-128"/>
              </a:rPr>
              <a:t>&lt;variable&gt;</a:t>
            </a:r>
            <a:r>
              <a:rPr lang="en-GB" altLang="en-US" sz="4000">
                <a:ea typeface="ＭＳ Ｐゴシック" panose="020B0600070205080204" pitchFamily="34" charset="-128"/>
              </a:rPr>
              <a:t>.</a:t>
            </a:r>
            <a:r>
              <a:rPr lang="en-GB" altLang="en-US" sz="3200">
                <a:ea typeface="ＭＳ Ｐゴシック" panose="020B0600070205080204" pitchFamily="34" charset="-128"/>
              </a:rPr>
              <a:t>&lt;expression&gt; </a:t>
            </a:r>
          </a:p>
          <a:p>
            <a:pPr marL="735013" lvl="1" indent="-277813" defTabSz="457200" eaLnBrk="1" hangingPunct="1">
              <a:lnSpc>
                <a:spcPct val="80000"/>
              </a:lnSpc>
              <a:spcBef>
                <a:spcPts val="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&lt;application&gt; </a:t>
            </a:r>
          </a:p>
          <a:p>
            <a:pPr marL="735013" lvl="1" indent="-277813" defTabSz="457200" eaLnBrk="1" hangingPunct="1">
              <a:lnSpc>
                <a:spcPct val="80000"/>
              </a:lnSpc>
              <a:spcBef>
                <a:spcPts val="8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3200">
                <a:ea typeface="ＭＳ Ｐゴシック" panose="020B0600070205080204" pitchFamily="34" charset="-128"/>
              </a:rPr>
              <a:t>                  </a:t>
            </a:r>
            <a:r>
              <a:rPr lang="en-GB" altLang="en-US" sz="3200">
                <a:latin typeface="Symbol" pitchFamily="2" charset="2"/>
                <a:ea typeface="ＭＳ Ｐゴシック" panose="020B0600070205080204" pitchFamily="34" charset="-128"/>
              </a:rPr>
              <a:t>::=</a:t>
            </a:r>
            <a:r>
              <a:rPr lang="en-GB" altLang="en-US" sz="3200">
                <a:ea typeface="ＭＳ Ｐゴシック" panose="020B0600070205080204" pitchFamily="34" charset="-128"/>
              </a:rPr>
              <a:t> &lt;expression&gt; &lt;expression&gt;</a:t>
            </a:r>
            <a:endParaRPr lang="en-GB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401" name="Date Placeholder 3">
            <a:extLst>
              <a:ext uri="{FF2B5EF4-FFF2-40B4-BE49-F238E27FC236}">
                <a16:creationId xmlns:a16="http://schemas.microsoft.com/office/drawing/2014/main" id="{C85D2456-46C4-CB4D-9BA3-B5A00954010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7FCD2D0-E9C7-B64F-B7FD-E804C8D0DCA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8402" name="Slide Number Placeholder 5">
            <a:extLst>
              <a:ext uri="{FF2B5EF4-FFF2-40B4-BE49-F238E27FC236}">
                <a16:creationId xmlns:a16="http://schemas.microsoft.com/office/drawing/2014/main" id="{E2E56032-16CC-C943-8CF8-D1DE8E8B8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E811EC-1FF9-9940-9C93-DB23705814D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70</a:t>
            </a:fld>
            <a:endParaRPr lang="en-US" altLang="en-US" sz="1400"/>
          </a:p>
        </p:txBody>
      </p:sp>
      <p:sp>
        <p:nvSpPr>
          <p:cNvPr id="998403" name="Rectangle 2">
            <a:extLst>
              <a:ext uri="{FF2B5EF4-FFF2-40B4-BE49-F238E27FC236}">
                <a16:creationId xmlns:a16="http://schemas.microsoft.com/office/drawing/2014/main" id="{F58686FC-153D-C24A-AD64-01305A77F7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Some Church Numerals</a:t>
            </a:r>
          </a:p>
        </p:txBody>
      </p:sp>
      <p:sp>
        <p:nvSpPr>
          <p:cNvPr id="998404" name="Rectangle 3">
            <a:extLst>
              <a:ext uri="{FF2B5EF4-FFF2-40B4-BE49-F238E27FC236}">
                <a16:creationId xmlns:a16="http://schemas.microsoft.com/office/drawing/2014/main" id="{F33F577E-4D88-0249-8912-4559142A96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572000"/>
          </a:xfrm>
        </p:spPr>
        <p:txBody>
          <a:bodyPr/>
          <a:lstStyle/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Suc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0 = ( n f x. f (n f x)) ( f x. x) --&gt;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</a:t>
            </a:r>
            <a:r>
              <a:rPr lang="en-US" altLang="en-US">
                <a:ea typeface="ＭＳ Ｐゴシック" panose="020B0600070205080204" pitchFamily="34" charset="-128"/>
              </a:rPr>
              <a:t> f x. f ((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US" altLang="en-US">
                <a:ea typeface="ＭＳ Ｐゴシック" panose="020B0600070205080204" pitchFamily="34" charset="-128"/>
              </a:rPr>
              <a:t> f x. x) f x) --&gt;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</a:t>
            </a:r>
            <a:r>
              <a:rPr lang="en-US" altLang="en-US">
                <a:ea typeface="ＭＳ Ｐゴシック" panose="020B0600070205080204" pitchFamily="34" charset="-128"/>
              </a:rPr>
              <a:t> f x. f ((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US" altLang="en-US">
                <a:ea typeface="ＭＳ Ｐゴシック" panose="020B0600070205080204" pitchFamily="34" charset="-128"/>
              </a:rPr>
              <a:t> x. x) x) --&gt;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US" altLang="en-US">
                <a:ea typeface="ＭＳ Ｐゴシック" panose="020B0600070205080204" pitchFamily="34" charset="-128"/>
              </a:rPr>
              <a:t> f x. f x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Apply a function to its argument once</a:t>
            </a:r>
          </a:p>
        </p:txBody>
      </p:sp>
      <p:sp>
        <p:nvSpPr>
          <p:cNvPr id="998405" name="Line 4">
            <a:extLst>
              <a:ext uri="{FF2B5EF4-FFF2-40B4-BE49-F238E27FC236}">
                <a16:creationId xmlns:a16="http://schemas.microsoft.com/office/drawing/2014/main" id="{29854BC5-4C37-1A4C-9CBE-6E697B7EB81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16002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425" name="Date Placeholder 3">
            <a:extLst>
              <a:ext uri="{FF2B5EF4-FFF2-40B4-BE49-F238E27FC236}">
                <a16:creationId xmlns:a16="http://schemas.microsoft.com/office/drawing/2014/main" id="{0DA1EFB0-F9F0-2F45-A3C4-99CEEAB433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803309-E2E3-5444-8136-CC27DEE28A7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999426" name="Slide Number Placeholder 5">
            <a:extLst>
              <a:ext uri="{FF2B5EF4-FFF2-40B4-BE49-F238E27FC236}">
                <a16:creationId xmlns:a16="http://schemas.microsoft.com/office/drawing/2014/main" id="{3AF6B28A-B371-8C4E-BC44-C747369B7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0E55F8-B4A7-D447-8702-1A6B9405771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71</a:t>
            </a:fld>
            <a:endParaRPr lang="en-US" altLang="en-US" sz="1400"/>
          </a:p>
        </p:txBody>
      </p:sp>
      <p:sp>
        <p:nvSpPr>
          <p:cNvPr id="999427" name="Rectangle 2">
            <a:extLst>
              <a:ext uri="{FF2B5EF4-FFF2-40B4-BE49-F238E27FC236}">
                <a16:creationId xmlns:a16="http://schemas.microsoft.com/office/drawing/2014/main" id="{8B93DE7A-2291-194F-A482-18DCB17F6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Some Church Numerals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99428" name="Rectangle 3">
            <a:extLst>
              <a:ext uri="{FF2B5EF4-FFF2-40B4-BE49-F238E27FC236}">
                <a16:creationId xmlns:a16="http://schemas.microsoft.com/office/drawing/2014/main" id="{8540D1D6-12B7-0049-A489-47E4142B7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Suc(Suc 0) 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( n f x. f (n f x)) (Suc 0) --&gt;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( n f x. f (n f x)) (</a:t>
            </a:r>
            <a:r>
              <a:rPr lang="en-US" altLang="en-US">
                <a:ea typeface="ＭＳ Ｐゴシック" panose="020B0600070205080204" pitchFamily="34" charset="-128"/>
              </a:rPr>
              <a:t> f x. f 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--&gt;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 f x. f ((</a:t>
            </a:r>
            <a:r>
              <a:rPr lang="en-US" altLang="en-US">
                <a:ea typeface="ＭＳ Ｐゴシック" panose="020B0600070205080204" pitchFamily="34" charset="-128"/>
              </a:rPr>
              <a:t> f x. f 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f x)) --&gt;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 f x. f ((</a:t>
            </a:r>
            <a:r>
              <a:rPr lang="en-US" altLang="en-US">
                <a:ea typeface="ＭＳ Ｐゴシック" panose="020B0600070205080204" pitchFamily="34" charset="-128"/>
              </a:rPr>
              <a:t> x. f 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x)) --&gt;  f x. f (f x)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Apply a function twice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In general n =  f x. f ( … (f x)…) with n applications of f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999429" name="Line 4">
            <a:extLst>
              <a:ext uri="{FF2B5EF4-FFF2-40B4-BE49-F238E27FC236}">
                <a16:creationId xmlns:a16="http://schemas.microsoft.com/office/drawing/2014/main" id="{0EBC9958-89A9-B94D-AFF7-5FEEDD078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600200"/>
            <a:ext cx="205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9430" name="Line 5">
            <a:extLst>
              <a:ext uri="{FF2B5EF4-FFF2-40B4-BE49-F238E27FC236}">
                <a16:creationId xmlns:a16="http://schemas.microsoft.com/office/drawing/2014/main" id="{12F8BEC1-4809-9D4C-B998-73F7BE28E9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006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449" name="Date Placeholder 3">
            <a:extLst>
              <a:ext uri="{FF2B5EF4-FFF2-40B4-BE49-F238E27FC236}">
                <a16:creationId xmlns:a16="http://schemas.microsoft.com/office/drawing/2014/main" id="{37188D7E-7675-4A46-A48F-648723262A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B1688B-26AE-2B4B-8140-3BAE5F3D424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00450" name="Slide Number Placeholder 5">
            <a:extLst>
              <a:ext uri="{FF2B5EF4-FFF2-40B4-BE49-F238E27FC236}">
                <a16:creationId xmlns:a16="http://schemas.microsoft.com/office/drawing/2014/main" id="{B6613348-5603-2849-8AAA-4A2D340E5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091E62-E42E-5144-AA4B-B2CACBED4D2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72</a:t>
            </a:fld>
            <a:endParaRPr lang="en-US" altLang="en-US" sz="1400"/>
          </a:p>
        </p:txBody>
      </p:sp>
      <p:sp>
        <p:nvSpPr>
          <p:cNvPr id="1000451" name="Rectangle 2">
            <a:extLst>
              <a:ext uri="{FF2B5EF4-FFF2-40B4-BE49-F238E27FC236}">
                <a16:creationId xmlns:a16="http://schemas.microsoft.com/office/drawing/2014/main" id="{DADCEF3F-3D00-AD4B-A56C-2629E6923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Primitive Recursive Functions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000452" name="Rectangle 3">
            <a:extLst>
              <a:ext uri="{FF2B5EF4-FFF2-40B4-BE49-F238E27FC236}">
                <a16:creationId xmlns:a16="http://schemas.microsoft.com/office/drawing/2014/main" id="{685B2F2D-44F5-A94D-BEEB-79420D59C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W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rite a 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fold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function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fold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 …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  = m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atch 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with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… 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m1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-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&gt; f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… 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m1</a:t>
            </a:r>
            <a:endParaRPr lang="en-US" altLang="en-US" sz="2800" baseline="-250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| …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| </a:t>
            </a:r>
            <a:r>
              <a:rPr lang="en-US" altLang="en-US" sz="2800" i="1">
                <a:ea typeface="ＭＳ Ｐゴシック" panose="020B0600070205080204" pitchFamily="34" charset="-128"/>
              </a:rPr>
              <a:t>Ci</a:t>
            </a:r>
            <a:r>
              <a:rPr lang="en-US" altLang="en-US" sz="2800">
                <a:ea typeface="ＭＳ Ｐゴシック" panose="020B0600070205080204" pitchFamily="34" charset="-128"/>
              </a:rPr>
              <a:t> y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 … r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ij</a:t>
            </a:r>
            <a:r>
              <a:rPr lang="en-US" altLang="en-US" sz="2800">
                <a:ea typeface="ＭＳ Ｐゴシック" panose="020B0600070205080204" pitchFamily="34" charset="-128"/>
              </a:rPr>
              <a:t> …y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in</a:t>
            </a:r>
            <a:r>
              <a:rPr lang="en-US" altLang="en-US" sz="2800">
                <a:ea typeface="ＭＳ Ｐゴシック" panose="020B0600070205080204" pitchFamily="34" charset="-128"/>
              </a:rPr>
              <a:t> -&gt;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</a:rPr>
              <a:t>y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 … (fold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 …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 r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ij</a:t>
            </a:r>
            <a:r>
              <a:rPr lang="en-US" altLang="en-US" sz="2800">
                <a:ea typeface="ＭＳ Ｐゴシック" panose="020B0600070205080204" pitchFamily="34" charset="-128"/>
              </a:rPr>
              <a:t>) …y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mn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| …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|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… 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mn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-&gt; f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… 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mn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1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800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fold</a:t>
            </a:r>
            <a:r>
              <a:rPr lang="en-GB" altLang="en-US" sz="2800" i="1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 </a:t>
            </a:r>
            <a:r>
              <a:rPr lang="en-US" altLang="en-US" sz="2800" i="1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   </a:t>
            </a:r>
            <a:r>
              <a:rPr lang="en-US" altLang="en-US" sz="28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 f</a:t>
            </a:r>
            <a:r>
              <a:rPr lang="en-US" altLang="en-US" sz="2800" baseline="-250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 … f</a:t>
            </a:r>
            <a:r>
              <a:rPr lang="en-US" altLang="en-US" sz="2800" baseline="-250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 sz="28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e. e f</a:t>
            </a:r>
            <a:r>
              <a:rPr lang="en-US" altLang="en-US" sz="2800" baseline="-250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…f</a:t>
            </a:r>
            <a:r>
              <a:rPr lang="en-US" altLang="en-US" sz="2800" baseline="-25000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M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atch in non recursive case a degenerate version of fold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3" name="Date Placeholder 3">
            <a:extLst>
              <a:ext uri="{FF2B5EF4-FFF2-40B4-BE49-F238E27FC236}">
                <a16:creationId xmlns:a16="http://schemas.microsoft.com/office/drawing/2014/main" id="{BC1845C4-74DE-6B47-A0A6-6A118CD900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3659CE-0E6E-DB48-AFDF-2658D7BE87F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01474" name="Slide Number Placeholder 5">
            <a:extLst>
              <a:ext uri="{FF2B5EF4-FFF2-40B4-BE49-F238E27FC236}">
                <a16:creationId xmlns:a16="http://schemas.microsoft.com/office/drawing/2014/main" id="{C3BE026A-D989-C941-A667-A4B453543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D4E41E0-A768-4941-A8E7-9AD4190C9DA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73</a:t>
            </a:fld>
            <a:endParaRPr lang="en-US" altLang="en-US" sz="1400"/>
          </a:p>
        </p:txBody>
      </p:sp>
      <p:sp>
        <p:nvSpPr>
          <p:cNvPr id="1001475" name="Rectangle 2">
            <a:extLst>
              <a:ext uri="{FF2B5EF4-FFF2-40B4-BE49-F238E27FC236}">
                <a16:creationId xmlns:a16="http://schemas.microsoft.com/office/drawing/2014/main" id="{043A16E4-0CF2-4741-9107-BBD7008A0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Primitive Recursion over Nat</a:t>
            </a:r>
          </a:p>
        </p:txBody>
      </p:sp>
      <p:sp>
        <p:nvSpPr>
          <p:cNvPr id="1001476" name="Rectangle 3">
            <a:extLst>
              <a:ext uri="{FF2B5EF4-FFF2-40B4-BE49-F238E27FC236}">
                <a16:creationId xmlns:a16="http://schemas.microsoft.com/office/drawing/2014/main" id="{2D96C661-D57C-604B-A300-CB6D69BD18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895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fold f z n=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match n with 0 -&gt; z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        | Suc m -&gt; f (fold f z m)</a:t>
            </a:r>
          </a:p>
          <a:p>
            <a:pPr marL="338138" indent="-338138" defTabSz="457200" eaLnBrk="1" hangingPunct="1">
              <a:lnSpc>
                <a:spcPct val="90000"/>
              </a:lnSpc>
              <a:spcBef>
                <a:spcPts val="3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1200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fold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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z n. n f z</a:t>
            </a:r>
          </a:p>
          <a:p>
            <a:pPr marL="338138" indent="-338138" defTabSz="457200" eaLnBrk="1" hangingPunct="1">
              <a:lnSpc>
                <a:spcPct val="90000"/>
              </a:lnSpc>
              <a:spcBef>
                <a:spcPts val="3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1200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is_zero  n = fold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r. False) True n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=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f </a:t>
            </a:r>
            <a:r>
              <a:rPr lang="en-GB" altLang="en-US" baseline="30000"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x) 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r. False) True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= ((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r. False) </a:t>
            </a:r>
            <a:r>
              <a:rPr lang="en-GB" altLang="en-US" baseline="30000"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) True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GB" altLang="en-US">
                <a:ea typeface="ＭＳ Ｐゴシック" panose="020B0600070205080204" pitchFamily="34" charset="-128"/>
              </a:rPr>
              <a:t> if n = 0 then True else False</a:t>
            </a:r>
          </a:p>
        </p:txBody>
      </p:sp>
      <p:sp>
        <p:nvSpPr>
          <p:cNvPr id="1001477" name="Line 4">
            <a:extLst>
              <a:ext uri="{FF2B5EF4-FFF2-40B4-BE49-F238E27FC236}">
                <a16:creationId xmlns:a16="http://schemas.microsoft.com/office/drawing/2014/main" id="{78FE5E07-B63A-C542-A0EE-0D071BF20E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4038600"/>
            <a:ext cx="12192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1478" name="Line 5">
            <a:extLst>
              <a:ext uri="{FF2B5EF4-FFF2-40B4-BE49-F238E27FC236}">
                <a16:creationId xmlns:a16="http://schemas.microsoft.com/office/drawing/2014/main" id="{DE77BF35-41E0-424C-89B8-5D5FA16559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352800"/>
            <a:ext cx="6858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1479" name="Line 6">
            <a:extLst>
              <a:ext uri="{FF2B5EF4-FFF2-40B4-BE49-F238E27FC236}">
                <a16:creationId xmlns:a16="http://schemas.microsoft.com/office/drawing/2014/main" id="{54642826-B9D8-BD47-99F7-84BDABC4B60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038600"/>
            <a:ext cx="2286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1480" name="Line 7">
            <a:extLst>
              <a:ext uri="{FF2B5EF4-FFF2-40B4-BE49-F238E27FC236}">
                <a16:creationId xmlns:a16="http://schemas.microsoft.com/office/drawing/2014/main" id="{0C791E81-E8F0-E44E-895B-92A91A6ED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038600"/>
            <a:ext cx="6858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1481" name="Line 8">
            <a:extLst>
              <a:ext uri="{FF2B5EF4-FFF2-40B4-BE49-F238E27FC236}">
                <a16:creationId xmlns:a16="http://schemas.microsoft.com/office/drawing/2014/main" id="{E1041992-1A42-AD4B-9FF7-E6451305A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4038600"/>
            <a:ext cx="9906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1482" name="Line 9">
            <a:extLst>
              <a:ext uri="{FF2B5EF4-FFF2-40B4-BE49-F238E27FC236}">
                <a16:creationId xmlns:a16="http://schemas.microsoft.com/office/drawing/2014/main" id="{38ED2B32-AEC8-6B4D-BAD1-271752514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4038600"/>
            <a:ext cx="7620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1483" name="Line 10">
            <a:extLst>
              <a:ext uri="{FF2B5EF4-FFF2-40B4-BE49-F238E27FC236}">
                <a16:creationId xmlns:a16="http://schemas.microsoft.com/office/drawing/2014/main" id="{679BD326-A349-9F4B-B63F-AD77B3DDFE1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038600"/>
            <a:ext cx="2286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1" name="Date Placeholder 3">
            <a:extLst>
              <a:ext uri="{FF2B5EF4-FFF2-40B4-BE49-F238E27FC236}">
                <a16:creationId xmlns:a16="http://schemas.microsoft.com/office/drawing/2014/main" id="{152060DE-193E-6D42-BE0B-0EA8E588937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E1BD4B-7F7A-E24C-90D8-59488C38D03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03522" name="Slide Number Placeholder 5">
            <a:extLst>
              <a:ext uri="{FF2B5EF4-FFF2-40B4-BE49-F238E27FC236}">
                <a16:creationId xmlns:a16="http://schemas.microsoft.com/office/drawing/2014/main" id="{CCA0C603-ECAD-334A-8208-5E38A5C8A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64D7AE-8C1F-314D-8EB4-51062E31912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74</a:t>
            </a:fld>
            <a:endParaRPr lang="en-US" altLang="en-US" sz="1400"/>
          </a:p>
        </p:txBody>
      </p:sp>
      <p:sp>
        <p:nvSpPr>
          <p:cNvPr id="1003523" name="Rectangle 2">
            <a:extLst>
              <a:ext uri="{FF2B5EF4-FFF2-40B4-BE49-F238E27FC236}">
                <a16:creationId xmlns:a16="http://schemas.microsoft.com/office/drawing/2014/main" id="{A4E3DBE2-6FC6-7646-BB44-41FD65368E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096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Adding Church Numerals</a:t>
            </a:r>
          </a:p>
        </p:txBody>
      </p:sp>
      <p:sp>
        <p:nvSpPr>
          <p:cNvPr id="1003524" name="Rectangle 3">
            <a:extLst>
              <a:ext uri="{FF2B5EF4-FFF2-40B4-BE49-F238E27FC236}">
                <a16:creationId xmlns:a16="http://schemas.microsoft.com/office/drawing/2014/main" id="{AB227DC1-2635-4E45-8609-E3FE74FDF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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f </a:t>
            </a:r>
            <a:r>
              <a:rPr lang="en-GB" altLang="en-US" baseline="30000"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x    and  m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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f </a:t>
            </a:r>
            <a:r>
              <a:rPr lang="en-GB" altLang="en-US" baseline="30000">
                <a:ea typeface="ＭＳ Ｐゴシック" panose="020B0600070205080204" pitchFamily="34" charset="-128"/>
              </a:rPr>
              <a:t>m</a:t>
            </a:r>
            <a:r>
              <a:rPr lang="en-GB" altLang="en-US">
                <a:ea typeface="ＭＳ Ｐゴシック" panose="020B0600070205080204" pitchFamily="34" charset="-128"/>
              </a:rPr>
              <a:t> x 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 + m =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f </a:t>
            </a:r>
            <a:r>
              <a:rPr lang="en-GB" altLang="en-US" baseline="30000">
                <a:ea typeface="ＭＳ Ｐゴシック" panose="020B0600070205080204" pitchFamily="34" charset="-128"/>
              </a:rPr>
              <a:t>(n+m)</a:t>
            </a:r>
            <a:r>
              <a:rPr lang="en-GB" altLang="en-US">
                <a:ea typeface="ＭＳ Ｐゴシック" panose="020B0600070205080204" pitchFamily="34" charset="-128"/>
              </a:rPr>
              <a:t> x  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=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f </a:t>
            </a:r>
            <a:r>
              <a:rPr lang="en-GB" altLang="en-US" baseline="30000"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(f </a:t>
            </a:r>
            <a:r>
              <a:rPr lang="en-GB" altLang="en-US" baseline="30000">
                <a:ea typeface="ＭＳ Ｐゴシック" panose="020B0600070205080204" pitchFamily="34" charset="-128"/>
              </a:rPr>
              <a:t>m</a:t>
            </a:r>
            <a:r>
              <a:rPr lang="en-GB" altLang="en-US">
                <a:ea typeface="ＭＳ Ｐゴシック" panose="020B0600070205080204" pitchFamily="34" charset="-128"/>
              </a:rPr>
              <a:t> x) =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n f (m f x)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+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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n m f x. n f (m f x)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Subtraction is harder</a:t>
            </a:r>
          </a:p>
        </p:txBody>
      </p:sp>
      <p:sp>
        <p:nvSpPr>
          <p:cNvPr id="1003525" name="Line 4">
            <a:extLst>
              <a:ext uri="{FF2B5EF4-FFF2-40B4-BE49-F238E27FC236}">
                <a16:creationId xmlns:a16="http://schemas.microsoft.com/office/drawing/2014/main" id="{7077A913-2229-B84B-9393-C87365CB7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1600200"/>
            <a:ext cx="2286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526" name="Line 5">
            <a:extLst>
              <a:ext uri="{FF2B5EF4-FFF2-40B4-BE49-F238E27FC236}">
                <a16:creationId xmlns:a16="http://schemas.microsoft.com/office/drawing/2014/main" id="{9061CE39-3BFA-AE44-92C0-E6A730EE05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10668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527" name="Line 8">
            <a:extLst>
              <a:ext uri="{FF2B5EF4-FFF2-40B4-BE49-F238E27FC236}">
                <a16:creationId xmlns:a16="http://schemas.microsoft.com/office/drawing/2014/main" id="{6BF48CF2-6F1A-8F40-AB68-09A9AAA271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4267200"/>
            <a:ext cx="2286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528" name="Line 9">
            <a:extLst>
              <a:ext uri="{FF2B5EF4-FFF2-40B4-BE49-F238E27FC236}">
                <a16:creationId xmlns:a16="http://schemas.microsoft.com/office/drawing/2014/main" id="{44C65FCC-09A5-634D-94E0-391DAAF924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275013"/>
            <a:ext cx="228600" cy="1587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529" name="Line 10">
            <a:extLst>
              <a:ext uri="{FF2B5EF4-FFF2-40B4-BE49-F238E27FC236}">
                <a16:creationId xmlns:a16="http://schemas.microsoft.com/office/drawing/2014/main" id="{B2659C40-20DB-4A41-9460-242680D30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3275013"/>
            <a:ext cx="304800" cy="1587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69" name="Date Placeholder 3">
            <a:extLst>
              <a:ext uri="{FF2B5EF4-FFF2-40B4-BE49-F238E27FC236}">
                <a16:creationId xmlns:a16="http://schemas.microsoft.com/office/drawing/2014/main" id="{39079C8F-00E9-204D-B344-566162AD003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02D2FAF-B27B-2F44-803F-68D98CA681A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05570" name="Slide Number Placeholder 5">
            <a:extLst>
              <a:ext uri="{FF2B5EF4-FFF2-40B4-BE49-F238E27FC236}">
                <a16:creationId xmlns:a16="http://schemas.microsoft.com/office/drawing/2014/main" id="{3B7D6D3A-B3A0-1D49-A75F-6332F88A0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E7DC0D-069A-3B45-81A2-4A62F0CBF5E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75</a:t>
            </a:fld>
            <a:endParaRPr lang="en-US" altLang="en-US" sz="1400"/>
          </a:p>
        </p:txBody>
      </p:sp>
      <p:sp>
        <p:nvSpPr>
          <p:cNvPr id="1005571" name="Rectangle 2">
            <a:extLst>
              <a:ext uri="{FF2B5EF4-FFF2-40B4-BE49-F238E27FC236}">
                <a16:creationId xmlns:a16="http://schemas.microsoft.com/office/drawing/2014/main" id="{5406EA80-FFC6-964C-9066-F6AE1C762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Multiplying Church Numerals</a:t>
            </a:r>
          </a:p>
        </p:txBody>
      </p:sp>
      <p:sp>
        <p:nvSpPr>
          <p:cNvPr id="1005572" name="Rectangle 3">
            <a:extLst>
              <a:ext uri="{FF2B5EF4-FFF2-40B4-BE49-F238E27FC236}">
                <a16:creationId xmlns:a16="http://schemas.microsoft.com/office/drawing/2014/main" id="{47870A3E-8C8F-3B48-8707-C2B1445828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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f </a:t>
            </a:r>
            <a:r>
              <a:rPr lang="en-GB" altLang="en-US" baseline="30000"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x    and  m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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f </a:t>
            </a:r>
            <a:r>
              <a:rPr lang="en-GB" altLang="en-US" baseline="30000">
                <a:ea typeface="ＭＳ Ｐゴシック" panose="020B0600070205080204" pitchFamily="34" charset="-128"/>
              </a:rPr>
              <a:t>m</a:t>
            </a:r>
            <a:r>
              <a:rPr lang="en-GB" altLang="en-US">
                <a:ea typeface="ＭＳ Ｐゴシック" panose="020B0600070205080204" pitchFamily="34" charset="-128"/>
              </a:rPr>
              <a:t> x 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</a:t>
            </a:r>
            <a:r>
              <a:rPr lang="en-GB" altLang="en-US">
                <a:ea typeface="ＭＳ Ｐゴシック" panose="020B0600070205080204" pitchFamily="34" charset="-128"/>
              </a:rPr>
              <a:t> m =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(f </a:t>
            </a:r>
            <a:r>
              <a:rPr lang="en-GB" altLang="en-US" baseline="30000">
                <a:ea typeface="ＭＳ Ｐゴシック" panose="020B0600070205080204" pitchFamily="34" charset="-128"/>
              </a:rPr>
              <a:t>n </a:t>
            </a:r>
            <a:r>
              <a:rPr lang="en-GB" altLang="en-US" baseline="30000">
                <a:latin typeface="Symbol" pitchFamily="2" charset="2"/>
                <a:ea typeface="ＭＳ Ｐゴシック" panose="020B0600070205080204" pitchFamily="34" charset="-128"/>
              </a:rPr>
              <a:t></a:t>
            </a:r>
            <a:r>
              <a:rPr lang="en-GB" altLang="en-US" baseline="30000">
                <a:ea typeface="ＭＳ Ｐゴシック" panose="020B0600070205080204" pitchFamily="34" charset="-128"/>
              </a:rPr>
              <a:t> m</a:t>
            </a:r>
            <a:r>
              <a:rPr lang="en-GB" altLang="en-US">
                <a:ea typeface="ＭＳ Ｐゴシック" panose="020B0600070205080204" pitchFamily="34" charset="-128"/>
              </a:rPr>
              <a:t>) x  =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(f </a:t>
            </a:r>
            <a:r>
              <a:rPr lang="en-GB" altLang="en-US" baseline="30000">
                <a:ea typeface="ＭＳ Ｐゴシック" panose="020B0600070205080204" pitchFamily="34" charset="-128"/>
              </a:rPr>
              <a:t>m</a:t>
            </a:r>
            <a:r>
              <a:rPr lang="en-GB" altLang="en-US">
                <a:ea typeface="ＭＳ Ｐゴシック" panose="020B0600070205080204" pitchFamily="34" charset="-128"/>
              </a:rPr>
              <a:t>)</a:t>
            </a:r>
            <a:r>
              <a:rPr lang="en-GB" altLang="en-US" baseline="30000">
                <a:ea typeface="ＭＳ Ｐゴシック" panose="020B0600070205080204" pitchFamily="34" charset="-128"/>
              </a:rPr>
              <a:t>n</a:t>
            </a:r>
            <a:r>
              <a:rPr lang="en-GB" altLang="en-US">
                <a:ea typeface="ＭＳ Ｐゴシック" panose="020B0600070205080204" pitchFamily="34" charset="-128"/>
              </a:rPr>
              <a:t> x = 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f x. n (m f) x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lnSpc>
                <a:spcPct val="90000"/>
              </a:lnSpc>
              <a:buFont typeface="Symbol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</a:t>
            </a:r>
            <a:r>
              <a:rPr lang="en-GB" altLang="en-US">
                <a:ea typeface="ＭＳ Ｐゴシック" panose="020B0600070205080204" pitchFamily="34" charset="-128"/>
              </a:rPr>
              <a:t> </a:t>
            </a:r>
            <a:r>
              <a:rPr lang="en-GB" altLang="en-US" sz="3600">
                <a:latin typeface="Symbol" pitchFamily="2" charset="2"/>
                <a:ea typeface="ＭＳ Ｐゴシック" panose="020B0600070205080204" pitchFamily="34" charset="-128"/>
              </a:rPr>
              <a:t></a:t>
            </a:r>
            <a:r>
              <a:rPr lang="en-GB" altLang="en-US" sz="3600">
                <a:ea typeface="ＭＳ Ｐゴシック" panose="020B0600070205080204" pitchFamily="34" charset="-128"/>
              </a:rPr>
              <a:t>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n m f x. n (m f) x</a:t>
            </a:r>
          </a:p>
        </p:txBody>
      </p:sp>
      <p:sp>
        <p:nvSpPr>
          <p:cNvPr id="1005573" name="Line 4">
            <a:extLst>
              <a:ext uri="{FF2B5EF4-FFF2-40B4-BE49-F238E27FC236}">
                <a16:creationId xmlns:a16="http://schemas.microsoft.com/office/drawing/2014/main" id="{D040F6E4-D873-8F4E-A09E-00482626A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1600200"/>
            <a:ext cx="2286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574" name="Line 5">
            <a:extLst>
              <a:ext uri="{FF2B5EF4-FFF2-40B4-BE49-F238E27FC236}">
                <a16:creationId xmlns:a16="http://schemas.microsoft.com/office/drawing/2014/main" id="{27AD3420-26BE-E345-BA58-EFB015DD40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667000"/>
            <a:ext cx="10668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575" name="Line 6">
            <a:extLst>
              <a:ext uri="{FF2B5EF4-FFF2-40B4-BE49-F238E27FC236}">
                <a16:creationId xmlns:a16="http://schemas.microsoft.com/office/drawing/2014/main" id="{66E1A881-2CEF-E24E-9836-B64B113FD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198813"/>
            <a:ext cx="228600" cy="1587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576" name="Line 7">
            <a:extLst>
              <a:ext uri="{FF2B5EF4-FFF2-40B4-BE49-F238E27FC236}">
                <a16:creationId xmlns:a16="http://schemas.microsoft.com/office/drawing/2014/main" id="{E78D5055-22DE-154C-98F8-67D9ECB52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198813"/>
            <a:ext cx="304800" cy="1587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577" name="Line 8">
            <a:extLst>
              <a:ext uri="{FF2B5EF4-FFF2-40B4-BE49-F238E27FC236}">
                <a16:creationId xmlns:a16="http://schemas.microsoft.com/office/drawing/2014/main" id="{E34B5DA3-1D8C-3B44-946E-6C2D63A4654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267200"/>
            <a:ext cx="152400" cy="1588"/>
          </a:xfrm>
          <a:prstGeom prst="line">
            <a:avLst/>
          </a:prstGeom>
          <a:noFill/>
          <a:ln w="5724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17" name="Date Placeholder 3">
            <a:extLst>
              <a:ext uri="{FF2B5EF4-FFF2-40B4-BE49-F238E27FC236}">
                <a16:creationId xmlns:a16="http://schemas.microsoft.com/office/drawing/2014/main" id="{E58838DE-9139-CB4F-BC85-21D7B65F5E3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0BB45D-9937-E24A-BEDA-0C8A64F50AF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07618" name="Slide Number Placeholder 5">
            <a:extLst>
              <a:ext uri="{FF2B5EF4-FFF2-40B4-BE49-F238E27FC236}">
                <a16:creationId xmlns:a16="http://schemas.microsoft.com/office/drawing/2014/main" id="{8B503A3C-19E4-D741-99C6-1B2F46334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CF5AFD-8370-7D42-B0C1-1AA3FA487EF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76</a:t>
            </a:fld>
            <a:endParaRPr lang="en-US" altLang="en-US" sz="1400"/>
          </a:p>
        </p:txBody>
      </p:sp>
      <p:sp>
        <p:nvSpPr>
          <p:cNvPr id="1007619" name="Rectangle 2">
            <a:extLst>
              <a:ext uri="{FF2B5EF4-FFF2-40B4-BE49-F238E27FC236}">
                <a16:creationId xmlns:a16="http://schemas.microsoft.com/office/drawing/2014/main" id="{3E59C44C-6821-BE47-B6F7-874396617A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Predecessor</a:t>
            </a:r>
          </a:p>
        </p:txBody>
      </p:sp>
      <p:sp>
        <p:nvSpPr>
          <p:cNvPr id="1007620" name="Rectangle 3">
            <a:extLst>
              <a:ext uri="{FF2B5EF4-FFF2-40B4-BE49-F238E27FC236}">
                <a16:creationId xmlns:a16="http://schemas.microsoft.com/office/drawing/2014/main" id="{C2ADC35D-3E75-6C42-9EB5-1F76AA355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let pred_aux n =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match n with 0 -&gt; (0,0)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Suc 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-&gt; (Suc(fst(pred_aux m)), fst(pred_aux m)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= fold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r. (</a:t>
            </a:r>
            <a:r>
              <a:rPr lang="en-US" altLang="en-US">
                <a:ea typeface="ＭＳ Ｐゴシック" panose="020B0600070205080204" pitchFamily="34" charset="-128"/>
              </a:rPr>
              <a:t>Suc(fst r), fst r)) (0,0) n 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pred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 n. snd (pred_aux n) n =</a:t>
            </a:r>
          </a:p>
          <a:p>
            <a:pPr eaLnBrk="1" hangingPunct="1">
              <a:lnSpc>
                <a:spcPct val="90000"/>
              </a:lnSpc>
              <a:buFont typeface="Symbol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n. snd (</a:t>
            </a:r>
            <a:r>
              <a:rPr lang="en-US" altLang="en-US">
                <a:ea typeface="ＭＳ Ｐゴシック" panose="020B0600070205080204" pitchFamily="34" charset="-128"/>
              </a:rPr>
              <a:t>fold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r.(</a:t>
            </a:r>
            <a:r>
              <a:rPr lang="en-US" altLang="en-US">
                <a:ea typeface="ＭＳ Ｐゴシック" panose="020B0600070205080204" pitchFamily="34" charset="-128"/>
              </a:rPr>
              <a:t>Suc(fst r), fst r)) (0,0) n)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1" name="Date Placeholder 3">
            <a:extLst>
              <a:ext uri="{FF2B5EF4-FFF2-40B4-BE49-F238E27FC236}">
                <a16:creationId xmlns:a16="http://schemas.microsoft.com/office/drawing/2014/main" id="{63E7C2C0-C87B-994C-BCDF-A26DBF0BBF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EA39EC-C2A5-C744-B6D4-0D9C6370423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08642" name="Slide Number Placeholder 5">
            <a:extLst>
              <a:ext uri="{FF2B5EF4-FFF2-40B4-BE49-F238E27FC236}">
                <a16:creationId xmlns:a16="http://schemas.microsoft.com/office/drawing/2014/main" id="{1E995A33-DEC2-584A-A1E0-1D58F7055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749F15-4A3D-4249-B5BE-818F4203836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77</a:t>
            </a:fld>
            <a:endParaRPr lang="en-US" altLang="en-US" sz="1400"/>
          </a:p>
        </p:txBody>
      </p:sp>
      <p:sp>
        <p:nvSpPr>
          <p:cNvPr id="1008643" name="Rectangle 2">
            <a:extLst>
              <a:ext uri="{FF2B5EF4-FFF2-40B4-BE49-F238E27FC236}">
                <a16:creationId xmlns:a16="http://schemas.microsoft.com/office/drawing/2014/main" id="{60A04268-662F-374F-AB82-8B9EF6F49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Recursion</a:t>
            </a:r>
          </a:p>
        </p:txBody>
      </p:sp>
      <p:sp>
        <p:nvSpPr>
          <p:cNvPr id="1633283" name="Rectangle 3">
            <a:extLst>
              <a:ext uri="{FF2B5EF4-FFF2-40B4-BE49-F238E27FC236}">
                <a16:creationId xmlns:a16="http://schemas.microsoft.com/office/drawing/2014/main" id="{B3281D3D-4E57-5B46-8BD3-83AB1E7A9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43463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Want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-term Y such that for all term R we have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Y R = R (Y R)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Y needs to have replication to “remember” a copy of R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Y 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 </a:t>
            </a:r>
            <a:r>
              <a:rPr lang="en-GB" altLang="en-US">
                <a:ea typeface="ＭＳ Ｐゴシック" panose="020B0600070205080204" pitchFamily="34" charset="-128"/>
              </a:rPr>
              <a:t>y.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y(x x))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y(x x)) 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Y R =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R(x x))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R(x x))</a:t>
            </a:r>
          </a:p>
          <a:p>
            <a:pPr marL="338138" indent="-338138" defTabSz="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        = R ((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R(x x))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R(x x)))</a:t>
            </a:r>
          </a:p>
          <a:p>
            <a:pPr marL="338138" indent="-338138" defTabSz="457200" eaLnBrk="1" hangingPunct="1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Notice: Requires lazy evaluation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3283" grpId="0" build="p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89" name="Date Placeholder 3">
            <a:extLst>
              <a:ext uri="{FF2B5EF4-FFF2-40B4-BE49-F238E27FC236}">
                <a16:creationId xmlns:a16="http://schemas.microsoft.com/office/drawing/2014/main" id="{5B1D89A8-54CE-9A44-8084-01B0AD1C11F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7E5433-D677-294E-BE41-32BA01A44C9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10690" name="Slide Number Placeholder 5">
            <a:extLst>
              <a:ext uri="{FF2B5EF4-FFF2-40B4-BE49-F238E27FC236}">
                <a16:creationId xmlns:a16="http://schemas.microsoft.com/office/drawing/2014/main" id="{A79EA84B-E078-CF48-93E6-474A6627D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652F33-4F13-4444-814F-5B95290DC5D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78</a:t>
            </a:fld>
            <a:endParaRPr lang="en-US" altLang="en-US" sz="1400"/>
          </a:p>
        </p:txBody>
      </p:sp>
      <p:sp>
        <p:nvSpPr>
          <p:cNvPr id="1010691" name="Rectangle 2">
            <a:extLst>
              <a:ext uri="{FF2B5EF4-FFF2-40B4-BE49-F238E27FC236}">
                <a16:creationId xmlns:a16="http://schemas.microsoft.com/office/drawing/2014/main" id="{AFF524C0-AA7A-2945-827B-877D5C332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Factorial</a:t>
            </a:r>
          </a:p>
        </p:txBody>
      </p:sp>
      <p:sp>
        <p:nvSpPr>
          <p:cNvPr id="1635331" name="Rectangle 3">
            <a:extLst>
              <a:ext uri="{FF2B5EF4-FFF2-40B4-BE49-F238E27FC236}">
                <a16:creationId xmlns:a16="http://schemas.microsoft.com/office/drawing/2014/main" id="{6A721DCD-B7AD-0B49-9229-94DC6C0990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6482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Let F =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 sz="2800">
                <a:ea typeface="ＭＳ Ｐゴシック" panose="020B0600070205080204" pitchFamily="34" charset="-128"/>
              </a:rPr>
              <a:t> f n. if n = 0 then 1 else n * f (n - 1)</a:t>
            </a:r>
          </a:p>
          <a:p>
            <a:pPr marL="338138" indent="-338138" defTabSz="457200" eaLnBrk="1" hangingPunct="1">
              <a:spcBef>
                <a:spcPts val="7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Y F 3 = F (Y F) 3 </a:t>
            </a:r>
          </a:p>
          <a:p>
            <a:pPr marL="338138" indent="-338138" defTabSz="457200" eaLnBrk="1" hangingPunct="1">
              <a:spcBef>
                <a:spcPts val="7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= if 3 = 0 then 1 else 3 * ((Y F)(3 - 1))</a:t>
            </a:r>
          </a:p>
          <a:p>
            <a:pPr marL="338138" indent="-338138" defTabSz="457200" eaLnBrk="1" hangingPunct="1">
              <a:spcBef>
                <a:spcPts val="7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= 3 * (Y F) 2 = 3 * (F(Y F) 2)</a:t>
            </a:r>
          </a:p>
          <a:p>
            <a:pPr marL="338138" indent="-338138" defTabSz="457200" eaLnBrk="1" hangingPunct="1">
              <a:spcBef>
                <a:spcPts val="7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= 3 * (if 2 = 0 then 1 else 2 * (Y F)(2 - 1))</a:t>
            </a:r>
          </a:p>
          <a:p>
            <a:pPr marL="338138" indent="-338138" defTabSz="457200" eaLnBrk="1" hangingPunct="1">
              <a:spcBef>
                <a:spcPts val="7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= 3 * (2 * (Y F)(1)) = 3 * (2 * (F(Y F) 1)) =… </a:t>
            </a:r>
          </a:p>
          <a:p>
            <a:pPr marL="338138" indent="-338138" defTabSz="457200" eaLnBrk="1" hangingPunct="1">
              <a:spcBef>
                <a:spcPts val="7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= 3 * 2 * 1 * (if 0 = 0 then 1 else 0*(Y F)(0 -1))</a:t>
            </a:r>
          </a:p>
          <a:p>
            <a:pPr marL="338138" indent="-338138" defTabSz="457200" eaLnBrk="1" hangingPunct="1">
              <a:spcBef>
                <a:spcPts val="7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>
                <a:ea typeface="ＭＳ Ｐゴシック" panose="020B0600070205080204" pitchFamily="34" charset="-128"/>
              </a:rPr>
              <a:t>= 3 * 2 * 1 * 1 = 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5331" grpId="0" build="p" autoUpdateAnimBg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37" name="Date Placeholder 3">
            <a:extLst>
              <a:ext uri="{FF2B5EF4-FFF2-40B4-BE49-F238E27FC236}">
                <a16:creationId xmlns:a16="http://schemas.microsoft.com/office/drawing/2014/main" id="{4949F24F-AA7E-2044-BD92-1FE1A0661DB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AB229C-C838-1744-A643-F4ED6EB4AF8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12738" name="Slide Number Placeholder 5">
            <a:extLst>
              <a:ext uri="{FF2B5EF4-FFF2-40B4-BE49-F238E27FC236}">
                <a16:creationId xmlns:a16="http://schemas.microsoft.com/office/drawing/2014/main" id="{228B31DD-91BA-434D-9F2C-CB9B517FC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97D576-A976-054F-9DE4-7B7CB9964F8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79</a:t>
            </a:fld>
            <a:endParaRPr lang="en-US" altLang="en-US" sz="1400"/>
          </a:p>
        </p:txBody>
      </p:sp>
      <p:sp>
        <p:nvSpPr>
          <p:cNvPr id="1012739" name="Rectangle 2">
            <a:extLst>
              <a:ext uri="{FF2B5EF4-FFF2-40B4-BE49-F238E27FC236}">
                <a16:creationId xmlns:a16="http://schemas.microsoft.com/office/drawing/2014/main" id="{60D6550D-44A3-BC4A-ACF8-0BC5D16969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Y in OCaml</a:t>
            </a:r>
          </a:p>
        </p:txBody>
      </p:sp>
      <p:sp>
        <p:nvSpPr>
          <p:cNvPr id="1012740" name="Rectangle 3">
            <a:extLst>
              <a:ext uri="{FF2B5EF4-FFF2-40B4-BE49-F238E27FC236}">
                <a16:creationId xmlns:a16="http://schemas.microsoft.com/office/drawing/2014/main" id="{6599BC4A-9928-1A4C-93B0-836103B36F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let rec y f = f (y f);;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val y : ('a -&gt; 'a) -&gt; 'a = &lt;fun&gt;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let mk_fact =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fun f n -&gt; if n = 0 then 1 else n * f(n-1);;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val mk_fact : (int -&gt; int) -&gt; int -&gt; int = &lt;fun&gt;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y mk_fact;;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Stack overflow during evaluation (looping recursion?).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3">
            <a:extLst>
              <a:ext uri="{FF2B5EF4-FFF2-40B4-BE49-F238E27FC236}">
                <a16:creationId xmlns:a16="http://schemas.microsoft.com/office/drawing/2014/main" id="{C8EB9498-CCDD-194D-9E04-70489F55FFC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B7D697-744A-6643-9802-4292BF47611B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D4FC98A6-CD3C-914A-B1F0-A867ADE8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9088D9-D645-0A43-B9C2-127E01E4983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6CA3229-D06A-0F40-8F3D-3DB88D0860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944563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Untyped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-Calculus </a:t>
            </a:r>
            <a:r>
              <a:rPr lang="en-GB" altLang="en-US" sz="4000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E13CB8A-1470-9549-9927-E88D0D2729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55050" cy="5260975"/>
          </a:xfrm>
        </p:spPr>
        <p:txBody>
          <a:bodyPr lIns="90000" tIns="46800" rIns="90000" bIns="46800"/>
          <a:lstStyle/>
          <a:p>
            <a:pPr marL="334963" indent="-334963" defTabSz="457200" eaLnBrk="1" hangingPunct="1">
              <a:lnSpc>
                <a:spcPct val="8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Occurrence</a:t>
            </a:r>
            <a:r>
              <a:rPr lang="en-GB" altLang="en-US">
                <a:ea typeface="ＭＳ Ｐゴシック" panose="020B0600070205080204" pitchFamily="34" charset="-128"/>
              </a:rPr>
              <a:t>: a location of a subterm in a term</a:t>
            </a:r>
          </a:p>
          <a:p>
            <a:pPr marL="334963" indent="-334963" defTabSz="457200" eaLnBrk="1" hangingPunct="1">
              <a:lnSpc>
                <a:spcPct val="8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Variable binding</a:t>
            </a:r>
            <a:r>
              <a:rPr lang="en-GB" altLang="en-US">
                <a:ea typeface="ＭＳ Ｐゴシック" panose="020B0600070205080204" pitchFamily="34" charset="-128"/>
              </a:rPr>
              <a:t>: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e is a binding of x in e</a:t>
            </a:r>
          </a:p>
          <a:p>
            <a:pPr marL="334963" indent="-334963" defTabSz="457200" eaLnBrk="1" hangingPunct="1">
              <a:lnSpc>
                <a:spcPct val="8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Bound occurrence</a:t>
            </a:r>
            <a:r>
              <a:rPr lang="en-GB" altLang="en-US">
                <a:ea typeface="ＭＳ Ｐゴシック" panose="020B0600070205080204" pitchFamily="34" charset="-128"/>
              </a:rPr>
              <a:t>: all occurrences of x in    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e </a:t>
            </a:r>
          </a:p>
          <a:p>
            <a:pPr marL="334963" indent="-334963" defTabSz="457200" eaLnBrk="1" hangingPunct="1">
              <a:lnSpc>
                <a:spcPct val="8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Free occurrence</a:t>
            </a:r>
            <a:r>
              <a:rPr lang="en-GB" altLang="en-US">
                <a:ea typeface="ＭＳ Ｐゴシック" panose="020B0600070205080204" pitchFamily="34" charset="-128"/>
              </a:rPr>
              <a:t>: one that is not bound</a:t>
            </a:r>
          </a:p>
          <a:p>
            <a:pPr marL="334963" indent="-334963" defTabSz="457200" eaLnBrk="1" hangingPunct="1">
              <a:lnSpc>
                <a:spcPct val="8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Scope of binding</a:t>
            </a:r>
            <a:r>
              <a:rPr lang="en-GB" altLang="en-US">
                <a:ea typeface="ＭＳ Ｐゴシック" panose="020B0600070205080204" pitchFamily="34" charset="-128"/>
              </a:rPr>
              <a:t>: in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e, all occurrences in e not in a subterm of the form </a:t>
            </a:r>
            <a:r>
              <a:rPr lang="en-GB" altLang="en-US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e’ (same x)</a:t>
            </a:r>
          </a:p>
          <a:p>
            <a:pPr marL="334963" indent="-334963" defTabSz="457200" eaLnBrk="1" hangingPunct="1">
              <a:lnSpc>
                <a:spcPct val="8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Free variables</a:t>
            </a:r>
            <a:r>
              <a:rPr lang="en-GB" altLang="en-US">
                <a:ea typeface="ＭＳ Ｐゴシック" panose="020B0600070205080204" pitchFamily="34" charset="-128"/>
              </a:rPr>
              <a:t>: all variables having free occurrences in a term</a:t>
            </a:r>
          </a:p>
        </p:txBody>
      </p:sp>
    </p:spTree>
  </p:cSld>
  <p:clrMapOvr>
    <a:masterClrMapping/>
  </p:clrMapOvr>
  <p:transition spd="med"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1" name="Date Placeholder 3">
            <a:extLst>
              <a:ext uri="{FF2B5EF4-FFF2-40B4-BE49-F238E27FC236}">
                <a16:creationId xmlns:a16="http://schemas.microsoft.com/office/drawing/2014/main" id="{40827247-7366-2F46-83EE-0063BDE569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3FBBA5-0C9B-F742-8BA0-58919A6FAB1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13762" name="Slide Number Placeholder 5">
            <a:extLst>
              <a:ext uri="{FF2B5EF4-FFF2-40B4-BE49-F238E27FC236}">
                <a16:creationId xmlns:a16="http://schemas.microsoft.com/office/drawing/2014/main" id="{FDD1E9F7-9C62-A945-BEB1-63E273DA8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6C5767-DB03-8E4E-BEFD-0F6391E5B72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80</a:t>
            </a:fld>
            <a:endParaRPr lang="en-US" altLang="en-US" sz="1400"/>
          </a:p>
        </p:txBody>
      </p:sp>
      <p:sp>
        <p:nvSpPr>
          <p:cNvPr id="1013763" name="Rectangle 2">
            <a:extLst>
              <a:ext uri="{FF2B5EF4-FFF2-40B4-BE49-F238E27FC236}">
                <a16:creationId xmlns:a16="http://schemas.microsoft.com/office/drawing/2014/main" id="{DF590B90-5004-554A-A830-6BF2522E8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Eager Eval Y in Ocaml</a:t>
            </a:r>
          </a:p>
        </p:txBody>
      </p:sp>
      <p:sp>
        <p:nvSpPr>
          <p:cNvPr id="1013764" name="Rectangle 3">
            <a:extLst>
              <a:ext uri="{FF2B5EF4-FFF2-40B4-BE49-F238E27FC236}">
                <a16:creationId xmlns:a16="http://schemas.microsoft.com/office/drawing/2014/main" id="{E10FB90F-FB3C-624F-85E9-7422956DB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# let rec y f x = f (y f) x;;</a:t>
            </a:r>
          </a:p>
          <a:p>
            <a:pPr marL="338138" indent="-338138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val y : (('a -&gt; 'b) -&gt; 'a -&gt; 'b) -&gt; 'a -&gt; 'b = &lt;fun&gt;</a:t>
            </a:r>
          </a:p>
          <a:p>
            <a:pPr marL="338138" indent="-338138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# y mk_fact;;</a:t>
            </a:r>
          </a:p>
          <a:p>
            <a:pPr marL="338138" indent="-338138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 : int -&gt; int = &lt;fun&gt;</a:t>
            </a:r>
          </a:p>
          <a:p>
            <a:pPr marL="338138" indent="-338138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# y mk_fact 5;;</a:t>
            </a:r>
          </a:p>
          <a:p>
            <a:pPr marL="338138" indent="-338138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- : int = 120</a:t>
            </a:r>
          </a:p>
          <a:p>
            <a:pPr marL="338138" indent="-338138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Use recursion to get recursion</a:t>
            </a:r>
          </a:p>
        </p:txBody>
      </p:sp>
    </p:spTree>
  </p:cSld>
  <p:clrMapOvr>
    <a:masterClrMapping/>
  </p:clrMapOvr>
  <p:transition spd="med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09" name="Date Placeholder 3">
            <a:extLst>
              <a:ext uri="{FF2B5EF4-FFF2-40B4-BE49-F238E27FC236}">
                <a16:creationId xmlns:a16="http://schemas.microsoft.com/office/drawing/2014/main" id="{F4C89778-14F3-9F41-A074-020C4F5573A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BD430B-A13E-0A42-8F9C-51F2055A55D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15810" name="Slide Number Placeholder 5">
            <a:extLst>
              <a:ext uri="{FF2B5EF4-FFF2-40B4-BE49-F238E27FC236}">
                <a16:creationId xmlns:a16="http://schemas.microsoft.com/office/drawing/2014/main" id="{1B797DC0-3331-314A-B307-1C1ADC413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151849-DCA0-FD4C-9858-9BCF2583DEE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81</a:t>
            </a:fld>
            <a:endParaRPr lang="en-US" altLang="en-US" sz="1400"/>
          </a:p>
        </p:txBody>
      </p:sp>
      <p:sp>
        <p:nvSpPr>
          <p:cNvPr id="1015811" name="Rectangle 2">
            <a:extLst>
              <a:ext uri="{FF2B5EF4-FFF2-40B4-BE49-F238E27FC236}">
                <a16:creationId xmlns:a16="http://schemas.microsoft.com/office/drawing/2014/main" id="{95068F21-FD99-1147-8E46-CC55A84AA4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086600" cy="685800"/>
          </a:xfrm>
        </p:spPr>
        <p:txBody>
          <a:bodyPr lIns="90000" tIns="46800" rIns="90000" bIns="46800" anchor="ctr"/>
          <a:lstStyle/>
          <a:p>
            <a:pPr defTabSz="457200" eaLnBrk="1" hangingPunct="1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Some Other Combinators</a:t>
            </a:r>
          </a:p>
        </p:txBody>
      </p:sp>
      <p:sp>
        <p:nvSpPr>
          <p:cNvPr id="1015812" name="Rectangle 3">
            <a:extLst>
              <a:ext uri="{FF2B5EF4-FFF2-40B4-BE49-F238E27FC236}">
                <a16:creationId xmlns:a16="http://schemas.microsoft.com/office/drawing/2014/main" id="{3264FFBE-D78F-CE4D-9303-8062B20B1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 lIns="90000" tIns="46800" rIns="90000" bIns="46800"/>
          <a:lstStyle/>
          <a:p>
            <a:pPr marL="338138" indent="-338138" defTabSz="457200" eaLnBrk="1" hangingPunct="1"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For your general exposure</a:t>
            </a:r>
          </a:p>
          <a:p>
            <a:pPr marL="338138" indent="-338138" defTabSz="457200" eaLnBrk="1" hangingPunct="1"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>
              <a:ea typeface="ＭＳ Ｐゴシック" panose="020B0600070205080204" pitchFamily="34" charset="-128"/>
            </a:endParaRPr>
          </a:p>
          <a:p>
            <a:pPr marL="338138" indent="-338138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I 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 . x</a:t>
            </a:r>
          </a:p>
          <a:p>
            <a:pPr marL="338138" indent="-338138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K 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x</a:t>
            </a:r>
          </a:p>
          <a:p>
            <a:pPr marL="338138" indent="-338138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K</a:t>
            </a:r>
            <a:r>
              <a:rPr lang="en-GB" altLang="en-US" sz="4800" baseline="-25000">
                <a:ea typeface="ＭＳ Ｐゴシック" panose="020B0600070205080204" pitchFamily="34" charset="-128"/>
              </a:rPr>
              <a:t>*</a:t>
            </a:r>
            <a:r>
              <a:rPr lang="en-GB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y</a:t>
            </a:r>
          </a:p>
          <a:p>
            <a:pPr marL="338138" indent="-338138" defTabSz="457200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>
                <a:ea typeface="ＭＳ Ｐゴシック" panose="020B0600070205080204" pitchFamily="34" charset="-128"/>
              </a:rPr>
              <a:t>S 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x.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y.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</a:t>
            </a:r>
            <a:r>
              <a:rPr lang="en-GB" altLang="en-US">
                <a:ea typeface="ＭＳ Ｐゴシック" panose="020B0600070205080204" pitchFamily="34" charset="-128"/>
              </a:rPr>
              <a:t> z. x z (y z)</a:t>
            </a:r>
          </a:p>
        </p:txBody>
      </p:sp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57" name="Title 1">
            <a:extLst>
              <a:ext uri="{FF2B5EF4-FFF2-40B4-BE49-F238E27FC236}">
                <a16:creationId xmlns:a16="http://schemas.microsoft.com/office/drawing/2014/main" id="{E6D9D980-546E-8D45-B3B7-03E7EF0CF3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17858" name="Content Placeholder 2">
            <a:extLst>
              <a:ext uri="{FF2B5EF4-FFF2-40B4-BE49-F238E27FC236}">
                <a16:creationId xmlns:a16="http://schemas.microsoft.com/office/drawing/2014/main" id="{146339A3-7AFD-7F42-BF98-79FC551D72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Font typeface="Wingdings" pitchFamily="2" charset="2"/>
              <a:buNone/>
            </a:pPr>
            <a:r>
              <a:rPr lang="en-US" altLang="en-US" sz="4800">
                <a:ea typeface="ＭＳ Ｐゴシック" panose="020B0600070205080204" pitchFamily="34" charset="-128"/>
              </a:rPr>
              <a:t>End of Extra Material</a:t>
            </a:r>
          </a:p>
        </p:txBody>
      </p:sp>
      <p:sp>
        <p:nvSpPr>
          <p:cNvPr id="1017859" name="Date Placeholder 3">
            <a:extLst>
              <a:ext uri="{FF2B5EF4-FFF2-40B4-BE49-F238E27FC236}">
                <a16:creationId xmlns:a16="http://schemas.microsoft.com/office/drawing/2014/main" id="{87979FCD-B5CE-DC45-88F3-D42C88A9F30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308A5C-DB68-CB4D-BAD8-EA41E60DAE1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17860" name="Slide Number Placeholder 4">
            <a:extLst>
              <a:ext uri="{FF2B5EF4-FFF2-40B4-BE49-F238E27FC236}">
                <a16:creationId xmlns:a16="http://schemas.microsoft.com/office/drawing/2014/main" id="{2D20FC0A-324A-E74D-AA60-E4C16FFBCA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149F1A-F0A8-1540-B32F-630B795CAF7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82</a:t>
            </a:fld>
            <a:endParaRPr lang="en-US" altLang="en-US" sz="140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1" name="Date Placeholder 1">
            <a:extLst>
              <a:ext uri="{FF2B5EF4-FFF2-40B4-BE49-F238E27FC236}">
                <a16:creationId xmlns:a16="http://schemas.microsoft.com/office/drawing/2014/main" id="{5E67DB2C-4E8D-B64A-B404-B783D3355BA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0F40063-7899-0A42-BDEE-0EE5C648EEC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1018882" name="Slide Number Placeholder 2">
            <a:extLst>
              <a:ext uri="{FF2B5EF4-FFF2-40B4-BE49-F238E27FC236}">
                <a16:creationId xmlns:a16="http://schemas.microsoft.com/office/drawing/2014/main" id="{9F845C17-7088-7343-BD7B-F5F1BE90A5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10FEB1-A411-0046-8438-E5A917DC3BE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83</a:t>
            </a:fld>
            <a:endParaRPr lang="en-US" altLang="en-US" sz="1400"/>
          </a:p>
        </p:txBody>
      </p:sp>
      <p:sp>
        <p:nvSpPr>
          <p:cNvPr id="1018883" name="Rectangle 3">
            <a:extLst>
              <a:ext uri="{FF2B5EF4-FFF2-40B4-BE49-F238E27FC236}">
                <a16:creationId xmlns:a16="http://schemas.microsoft.com/office/drawing/2014/main" id="{C2CE499E-BEA2-014C-A931-05F89BC5B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2284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018884" name="TextBox 4">
            <a:extLst>
              <a:ext uri="{FF2B5EF4-FFF2-40B4-BE49-F238E27FC236}">
                <a16:creationId xmlns:a16="http://schemas.microsoft.com/office/drawing/2014/main" id="{4017EDD9-A88C-8849-B038-696602E1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2921000"/>
            <a:ext cx="4800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>
                <a:solidFill>
                  <a:srgbClr val="FF5F02"/>
                </a:solidFill>
                <a:latin typeface="Arial" panose="020B0604020202020204" pitchFamily="34" charset="0"/>
              </a:rPr>
              <a:t>1700 minutes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3">
            <a:extLst>
              <a:ext uri="{FF2B5EF4-FFF2-40B4-BE49-F238E27FC236}">
                <a16:creationId xmlns:a16="http://schemas.microsoft.com/office/drawing/2014/main" id="{60C1C0F9-653D-5245-83E4-C536345F0C5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436145-7688-984E-A27E-4A4D93297A30}" type="datetime1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11/16/23</a:t>
            </a:fld>
            <a:endParaRPr lang="en-US" altLang="en-US" sz="1400"/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0ED33DC5-FFCF-4D46-BB44-E1022B757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0571EC4-FCC5-FB40-A403-774FF0411609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3FD6588-7CFC-A84A-B1CA-E0FE2DC9E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AEF79318-0262-FD49-9639-872376394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Label occurrences and scope: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GB" altLang="en-US" sz="4000">
                <a:ea typeface="ＭＳ Ｐゴシック" panose="020B0600070205080204" pitchFamily="34" charset="-128"/>
              </a:rPr>
              <a:t>(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4000">
                <a:ea typeface="ＭＳ Ｐゴシック" panose="020B0600070205080204" pitchFamily="34" charset="-128"/>
              </a:rPr>
              <a:t> x. y 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4000">
                <a:ea typeface="ＭＳ Ｐゴシック" panose="020B0600070205080204" pitchFamily="34" charset="-128"/>
              </a:rPr>
              <a:t> y. y (</a:t>
            </a:r>
            <a:r>
              <a:rPr lang="en-GB" altLang="en-US" sz="4000">
                <a:latin typeface="Symbol" pitchFamily="2" charset="2"/>
                <a:ea typeface="ＭＳ Ｐゴシック" panose="020B0600070205080204" pitchFamily="34" charset="-128"/>
              </a:rPr>
              <a:t></a:t>
            </a:r>
            <a:r>
              <a:rPr lang="en-GB" altLang="en-US" sz="4000">
                <a:ea typeface="ＭＳ Ｐゴシック" panose="020B0600070205080204" pitchFamily="34" charset="-128"/>
              </a:rPr>
              <a:t> x. x y) x) x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GB" altLang="en-US" sz="4000">
                <a:ea typeface="ＭＳ Ｐゴシック" panose="020B0600070205080204" pitchFamily="34" charset="-128"/>
              </a:rPr>
              <a:t>    1  2   3  4     5 6 7  8 </a:t>
            </a:r>
            <a:r>
              <a:rPr lang="en-US" altLang="en-US" sz="4000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4000">
                <a:ea typeface="ＭＳ Ｐゴシック" panose="020B0600070205080204" pitchFamily="34" charset="-128"/>
              </a:rPr>
              <a:t>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ellow-red-blue">
  <a:themeElements>
    <a:clrScheme name="yellow-red-blue 8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6633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B8AD"/>
      </a:accent5>
      <a:accent6>
        <a:srgbClr val="E7BB01"/>
      </a:accent6>
      <a:hlink>
        <a:srgbClr val="FF0000"/>
      </a:hlink>
      <a:folHlink>
        <a:srgbClr val="3333CC"/>
      </a:folHlink>
    </a:clrScheme>
    <a:fontScheme name="yellow-red-blu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-red-blu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8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6633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X:Templates:My Templates:yellow-red-blue.pot</Template>
  <TotalTime>52886</TotalTime>
  <Words>5817</Words>
  <Application>Microsoft Macintosh PowerPoint</Application>
  <PresentationFormat>On-screen Show (4:3)</PresentationFormat>
  <Paragraphs>733</Paragraphs>
  <Slides>83</Slides>
  <Notes>55</Notes>
  <HiddenSlides>9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90" baseType="lpstr">
      <vt:lpstr>Arial</vt:lpstr>
      <vt:lpstr>Symbol</vt:lpstr>
      <vt:lpstr>Tahoma</vt:lpstr>
      <vt:lpstr>Times</vt:lpstr>
      <vt:lpstr>Times New Roman</vt:lpstr>
      <vt:lpstr>Wingdings</vt:lpstr>
      <vt:lpstr>yellow-red-blue</vt:lpstr>
      <vt:lpstr>Programming Languages and Compilers (CS 421)</vt:lpstr>
      <vt:lpstr>PowerPoint Presentation</vt:lpstr>
      <vt:lpstr>Programming Languages &amp; Compilers</vt:lpstr>
      <vt:lpstr>Lambda Calculus - Motivation</vt:lpstr>
      <vt:lpstr>Lambda Calculus - Motivation</vt:lpstr>
      <vt:lpstr>Untyped -Calculus</vt:lpstr>
      <vt:lpstr>Untyped -Calculus Grammar</vt:lpstr>
      <vt:lpstr>Untyped -Calculus Terminology</vt:lpstr>
      <vt:lpstr>Example</vt:lpstr>
      <vt:lpstr>Example</vt:lpstr>
      <vt:lpstr>PowerPoint Presentation</vt:lpstr>
      <vt:lpstr>Untyped -Calculus</vt:lpstr>
      <vt:lpstr>Transition Semantics for -Calculus </vt:lpstr>
      <vt:lpstr>How Powerful is the Untyped -Calculus?</vt:lpstr>
      <vt:lpstr>Typed vs Untyped -Calculus</vt:lpstr>
      <vt:lpstr>Uses of -Calculus</vt:lpstr>
      <vt:lpstr> Conversion</vt:lpstr>
      <vt:lpstr> Conversion Non-Examples</vt:lpstr>
      <vt:lpstr>PowerPoint Presentation</vt:lpstr>
      <vt:lpstr>Congruence</vt:lpstr>
      <vt:lpstr>  Equivalence</vt:lpstr>
      <vt:lpstr>Example</vt:lpstr>
      <vt:lpstr>PowerPoint Presentation</vt:lpstr>
      <vt:lpstr>Substitution</vt:lpstr>
      <vt:lpstr>Substitution</vt:lpstr>
      <vt:lpstr>Example</vt:lpstr>
      <vt:lpstr>Example</vt:lpstr>
      <vt:lpstr>  reduction</vt:lpstr>
      <vt:lpstr>Example</vt:lpstr>
      <vt:lpstr>   Equivalence</vt:lpstr>
      <vt:lpstr>PowerPoint Presentation</vt:lpstr>
      <vt:lpstr>Order of Evaluation</vt:lpstr>
      <vt:lpstr>Lazy evaluation:</vt:lpstr>
      <vt:lpstr>Example 1</vt:lpstr>
      <vt:lpstr>Eager evaluation</vt:lpstr>
      <vt:lpstr>Example 1</vt:lpstr>
      <vt:lpstr>Example 2</vt:lpstr>
      <vt:lpstr>Example 2</vt:lpstr>
      <vt:lpstr>Example 2</vt:lpstr>
      <vt:lpstr>Example 2</vt:lpstr>
      <vt:lpstr>Example 2</vt:lpstr>
      <vt:lpstr>Example 2</vt:lpstr>
      <vt:lpstr>Example 2</vt:lpstr>
      <vt:lpstr>Example 2</vt:lpstr>
      <vt:lpstr>Example 2</vt:lpstr>
      <vt:lpstr>Example 2</vt:lpstr>
      <vt:lpstr>Example 2</vt:lpstr>
      <vt:lpstr>Example 2</vt:lpstr>
      <vt:lpstr>Example 2</vt:lpstr>
      <vt:lpstr>PowerPoint Presentation</vt:lpstr>
      <vt:lpstr>PowerPoint Presentation</vt:lpstr>
      <vt:lpstr>  (Eta) Reduction</vt:lpstr>
      <vt:lpstr>Untyped -Calculus</vt:lpstr>
      <vt:lpstr>How to Represent (Free) Data Structures (First Pass - Enumeration Types)</vt:lpstr>
      <vt:lpstr>How to Represent Booleans</vt:lpstr>
      <vt:lpstr>Functions over Enumeration Types</vt:lpstr>
      <vt:lpstr>Functions over Enumeration Types</vt:lpstr>
      <vt:lpstr>match for Booleans</vt:lpstr>
      <vt:lpstr>match for Booleans</vt:lpstr>
      <vt:lpstr>How to Write Functions over Booleans</vt:lpstr>
      <vt:lpstr>How to Write Functions over Booleans</vt:lpstr>
      <vt:lpstr>Example:</vt:lpstr>
      <vt:lpstr>      and                   or</vt:lpstr>
      <vt:lpstr>How to Represent (Free) Data Structures (Second Pass - Union Types)</vt:lpstr>
      <vt:lpstr>How to Represent Pairs</vt:lpstr>
      <vt:lpstr>Functions over Union Types</vt:lpstr>
      <vt:lpstr>Functions over Pairs</vt:lpstr>
      <vt:lpstr>How to Represent (Free) Data Structures (Third Pass - Recursive Types)</vt:lpstr>
      <vt:lpstr>How to Represent Natural Numbers</vt:lpstr>
      <vt:lpstr>Some Church Numerals</vt:lpstr>
      <vt:lpstr>Some Church Numerals</vt:lpstr>
      <vt:lpstr>Primitive Recursive Functions</vt:lpstr>
      <vt:lpstr>Primitive Recursion over Nat</vt:lpstr>
      <vt:lpstr>Adding Church Numerals</vt:lpstr>
      <vt:lpstr>Multiplying Church Numerals</vt:lpstr>
      <vt:lpstr>Predecessor</vt:lpstr>
      <vt:lpstr>Recursion</vt:lpstr>
      <vt:lpstr>Factorial</vt:lpstr>
      <vt:lpstr>Y in OCaml</vt:lpstr>
      <vt:lpstr>Eager Eval Y in Ocaml</vt:lpstr>
      <vt:lpstr>Some Other Combinators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and Compilers  (CS 421)</dc:title>
  <dc:subject/>
  <dc:creator>me</dc:creator>
  <cp:keywords/>
  <dc:description/>
  <cp:lastModifiedBy>Gunter, Elsa</cp:lastModifiedBy>
  <cp:revision>172</cp:revision>
  <cp:lastPrinted>2022-11-17T19:34:15Z</cp:lastPrinted>
  <dcterms:created xsi:type="dcterms:W3CDTF">2012-10-18T14:25:28Z</dcterms:created>
  <dcterms:modified xsi:type="dcterms:W3CDTF">2023-11-16T19:24:08Z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16384</vt:i4>
  </property>
  <property fmtid="{D5CDD505-2E9C-101B-9397-08002B2CF9AE}" pid="14" name="TextColor">
    <vt:i4>65535</vt:i4>
  </property>
  <property fmtid="{D5CDD505-2E9C-101B-9397-08002B2CF9AE}" pid="15" name="LinkColor">
    <vt:i4>16777215</vt:i4>
  </property>
  <property fmtid="{D5CDD505-2E9C-101B-9397-08002B2CF9AE}" pid="16" name="VisitedColor">
    <vt:i4>16711808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