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1.xml" ContentType="application/vnd.openxmlformats-officedocument.presentationml.notesSlide+xml"/>
  <Override PartName="/ppt/ink/ink6.xml" ContentType="application/inkml+xml"/>
  <Override PartName="/ppt/notesSlides/notesSlide2.xml" ContentType="application/vnd.openxmlformats-officedocument.presentationml.notesSlide+xml"/>
  <Override PartName="/ppt/ink/ink7.xml" ContentType="application/inkml+xml"/>
  <Override PartName="/ppt/notesSlides/notesSlide3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notesSlides/notesSlide4.xml" ContentType="application/vnd.openxmlformats-officedocument.presentationml.notesSlide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63"/>
  </p:notesMasterIdLst>
  <p:handoutMasterIdLst>
    <p:handoutMasterId r:id="rId64"/>
  </p:handoutMasterIdLst>
  <p:sldIdLst>
    <p:sldId id="363" r:id="rId2"/>
    <p:sldId id="672" r:id="rId3"/>
    <p:sldId id="703" r:id="rId4"/>
    <p:sldId id="683" r:id="rId5"/>
    <p:sldId id="418" r:id="rId6"/>
    <p:sldId id="419" r:id="rId7"/>
    <p:sldId id="671" r:id="rId8"/>
    <p:sldId id="427" r:id="rId9"/>
    <p:sldId id="679" r:id="rId10"/>
    <p:sldId id="462" r:id="rId11"/>
    <p:sldId id="673" r:id="rId12"/>
    <p:sldId id="463" r:id="rId13"/>
    <p:sldId id="430" r:id="rId14"/>
    <p:sldId id="689" r:id="rId15"/>
    <p:sldId id="690" r:id="rId16"/>
    <p:sldId id="691" r:id="rId17"/>
    <p:sldId id="681" r:id="rId18"/>
    <p:sldId id="682" r:id="rId19"/>
    <p:sldId id="428" r:id="rId20"/>
    <p:sldId id="465" r:id="rId21"/>
    <p:sldId id="466" r:id="rId22"/>
    <p:sldId id="692" r:id="rId23"/>
    <p:sldId id="693" r:id="rId24"/>
    <p:sldId id="694" r:id="rId25"/>
    <p:sldId id="695" r:id="rId26"/>
    <p:sldId id="702" r:id="rId27"/>
    <p:sldId id="696" r:id="rId28"/>
    <p:sldId id="697" r:id="rId29"/>
    <p:sldId id="698" r:id="rId30"/>
    <p:sldId id="699" r:id="rId31"/>
    <p:sldId id="705" r:id="rId32"/>
    <p:sldId id="700" r:id="rId33"/>
    <p:sldId id="701" r:id="rId34"/>
    <p:sldId id="706" r:id="rId35"/>
    <p:sldId id="602" r:id="rId36"/>
    <p:sldId id="603" r:id="rId37"/>
    <p:sldId id="604" r:id="rId38"/>
    <p:sldId id="605" r:id="rId39"/>
    <p:sldId id="606" r:id="rId40"/>
    <p:sldId id="632" r:id="rId41"/>
    <p:sldId id="639" r:id="rId42"/>
    <p:sldId id="636" r:id="rId43"/>
    <p:sldId id="640" r:id="rId44"/>
    <p:sldId id="608" r:id="rId45"/>
    <p:sldId id="638" r:id="rId46"/>
    <p:sldId id="637" r:id="rId47"/>
    <p:sldId id="641" r:id="rId48"/>
    <p:sldId id="642" r:id="rId49"/>
    <p:sldId id="707" r:id="rId50"/>
    <p:sldId id="643" r:id="rId51"/>
    <p:sldId id="644" r:id="rId52"/>
    <p:sldId id="710" r:id="rId53"/>
    <p:sldId id="711" r:id="rId54"/>
    <p:sldId id="712" r:id="rId55"/>
    <p:sldId id="659" r:id="rId56"/>
    <p:sldId id="579" r:id="rId57"/>
    <p:sldId id="580" r:id="rId58"/>
    <p:sldId id="581" r:id="rId59"/>
    <p:sldId id="583" r:id="rId60"/>
    <p:sldId id="584" r:id="rId61"/>
    <p:sldId id="595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99"/>
    <a:srgbClr val="FFF0EB"/>
    <a:srgbClr val="A6D7FF"/>
    <a:srgbClr val="C09C00"/>
    <a:srgbClr val="663300"/>
    <a:srgbClr val="3366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818" y="19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90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952"/>
    </p:cViewPr>
  </p:sorterViewPr>
  <p:notesViewPr>
    <p:cSldViewPr>
      <p:cViewPr varScale="1">
        <p:scale>
          <a:sx n="118" d="100"/>
          <a:sy n="118" d="100"/>
        </p:scale>
        <p:origin x="-130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F232E24-F17D-4BB4-8D57-F402460699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49A929B-3090-470C-AF2D-2AA23718839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011706B0-D60B-45E8-BEEC-C5B6BFBB608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3C1E8E35-8C3E-4B13-A7A6-9AC268948F0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4F4104B5-84DE-4E52-A10F-78315455F3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04T17:29:03.49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21468 17945 1653 0,'0'0'47'0,"0"0"10"0,0 0-45 0,12 0-12 16,-3 0 0-16,6 0 0 0,-1 0 31 0,7 0 4 15,0 0 1-15,9-3 0 0,3-2-36 0,2 0 0 16,4-3 0-16,0 3 0 0,2-3 0 0,-2 2 0 16,3 1 0-16,2-3 0 0,4 3 0 0,3-3 0 15,8 3 0-15,4-3 0 0,-4 2-11 0,1-2-5 16,-4 3-2-16,4-3-481 16,-1 3-96-16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06T18:17:21.1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2791 10887 1616 0,'0'0'46'0,"0"0"10"0,0 0-45 0,0 0-11 15,6-6 0-15,-6 6 0 0,0 0 119 0,8-5 21 16,-8 0 5-16,0 2 1 0,0-2-39 0,0-3-8 16,0 5-2-16,-2 1 0 0,-4-1-17 0,6 3-3 15,-9-3-1-15,3 3 0 0,-3 0-36 0,-3 0-7 16,3 0-1-16,-3 0-1 0,-3 0-6 0,-6 0-1 0,6 0 0 0,1 0 0 16,-7 0-12-16,6-5-4 0,0 5 0 0,0-5 0 15,3-1 1-15,-6 4 0 0,-3-6 0 0,10 5 0 16,-4-7-9-16,6 4 0 0,3 1-12 0,-6 2 12 15,3-7-10-15,0 7 10 0,0 0 0 0,3-2-9 16,0 3 9-16,0 2 0 0,3-3 0 0,3 3 0 16,0 0 0-16,0 0 0 0,0 0-9 0,-3 8 9 15,3 0 0-15,-3 5 0 0,3 0 0 0,0 0 0 16,0 11-11-16,3-5 11 0,-3 10-8 16,0 0 8-16,0 5 0 0,3 3 14 0,0 3-2 15,3 0 0-15,-6 2-12 0,3 6 0 0,0 5 0 0,-3 0 0 31,0 5-23-31,0-3-7 0,0 1-2 0,0-3 0 0,-6-3 16 0,6 3 4 0,-9-3 0 0,9-2 0 16,-6-3-2-16,0-5 0 0,6 2 0 0,-9-5 0 16,6-3 14-16,0-5 0 0,-3-2 0 0,4-1 0 15,-1-5 0-15,0-2 0 0,3-3 0 0,0-3 0 16,0-2 0-16,0-3 0 0,0 0 0 0,0-3-9 0,3 0 21 0,-3-5 4 16,3 0 0-16,5 0 1 0,-2 0 3 0,3-3 1 15,6-2 0-15,-3 0 0 0,3 0 3 0,3-3 1 16,6-6 0-16,-1 7 0 0,7-7-1 0,0 1 0 15,0 2 0-15,-3 1 0 0,2 2-6 0,-5 0-2 16,0 0 0-16,0 0 0 0,-6 3 3 0,-1 0 0 16,-2-1 0-16,0 1 0 0,0 2-19 0,-6 1-19 15,3-4 4-15,0 6 1 0,-6-2 14 0,3-1-9 0,0 3 9 16,-3 0-8 0,-3 0-23-16,-3 0-4 0,0 0-1 0,0 0 0 15,6-3-132-15,-3-2-28 0,-3 3-4 0,0 2-2 0</inkml:trace>
  <inkml:trace contextRef="#ctx0" brushRef="#br0" timeOffset="183.998">2466 11736 2149 0,'0'0'47'0,"3"-5"9"15,6-6 3-15,9 0 2 0,3-2-49 0,-6-3-12 0,5 0 0 0,10 1 0 16,6-4 80-16,-12 3 12 0,6 0 4 0,-1 0 0 15,1 1-58-15,-3 1-11 0,-6 1-3 0,0 2 0 16,-1 4-33-16,-2-1-7 0,0 2-2 0,-3 1-1111 16</inkml:trace>
  <inkml:trace contextRef="#ctx0" brushRef="#br0" timeOffset="461.019">3023 11487 1904 0,'0'0'42'0,"-6"11"9"0,3 2 1 0,6 3 1 0,3 2-42 0,-6 4-11 16,3-1 0-16,3 5 0 0,0 3 58 0,3 0 10 15,-3-2 1-15,2 2 1 0,4 0-26 0,0-3-6 16,0-2-1-16,-3 3 0 0,3-3-23 0,0-1-5 0,0-4-1 16,-3-3 0-16,0-3 16 0,0-2 2 0,-3-6 1 0,2-3 0 15,-2-2 20-15,0-2 4 0,0-6 1 0,-3-3 0 16,6-2-4-16,-3-5-1 0,0-9 0 0,0 3 0 15,0-2-21-15,0 2-4 0,-3-2-1 0,3-1 0 16,3 3-21-16,-6-2 9 0,3 5-9 16,-3 2 0-16,0-5 0 0,3 6-22 0,0-1 3 0,0 9-817 15,-3-9-164-15</inkml:trace>
  <inkml:trace contextRef="#ctx0" brushRef="#br0" timeOffset="1069.998">3642 11500 2253 0,'-12'8'49'0,"6"-2"11"0,0-1 1 0,3 0 3 15,-6 3-51-15,3 3-13 0,-9 2 0 0,3 3 0 0,-2 0 61 0,-1 0 10 16,0 5 1-16,0 0 1 0,0 0-16 0,3 0-3 16,-3 0-1-16,6 3 0 0,3 0-24 0,0-8-5 15,-3 2 0-15,3-4-1 0,6-4-15 0,0 1-8 16,0-3 8-16,0-8-8 0,3 5 0 0,-3-5 0 15,0 0 0-15,15-5 0 0,-3-6 0 0,0 3 11 16,3-10-3-16,0 2 0 0,-3-3-8 0,3 3 0 16,0-5 0-16,-3 3 0 0,2-1 13 0,1 3-2 15,-6 0-1-15,0 1 0 0,0 1-10 0,0 4 0 16,-3 5 0-16,0-3 0 16,-6 8 14-16,0 0 7 0,0 0 2 0,6 0 0 0,-6 0-23 0,0 0 0 15,6 8 0-15,-6 2 8 0,0-2 0 0,0 5 1 16,0-2 0-16,3 2 0 0,0 0-9 0,0 3-11 15,-6-3 3-15,9 1 0 0,0 1 8 0,0-1 0 16,3-1 0-16,-6 0 0 0,5 0-12 0,1 1 2 0,0-6 1 0,6 0 0 16,-9-3-12-16,3 0-3 0,3 0 0 0,-3-2 0 15,3-3 0-15,0 0-1 0,-3-3 0 0,3-2 0 32,-4-3-11-32,4 0-1 0,3-2-1 0,-6-4 0 0,3-1 9 15,-6-4 1-15,3 0 1 0,3-4 0 0,0 2 19 0,-3-3 8 0,-3-5-8 0,0-3 8 16,-3-5-17-16,3-3 1 0,-3-2 1 0,-3-3 0 15,0-3 15-15,3 3 0 0,-3 6 0 0,0 2 0 16,0 2 21-16,0 6-2 0,-6 3-1 0,0 4 0 16,-3 1 30-16,3 5 5 0,0 3 2 0,0 3 0 15,0 2 9-15,0 5 3 0,-3 0 0 0,3 6 0 0,0 2-35 0,3 6-8 16,-3 2 0-16,0 3-1 16,3 2-3-16,3 6-1 0,0 5 0 0,0 3 0 15,6 5-3-15,3 3-1 0,-3-3 0 0,3 5 0 16,0-2-2-16,3 0 0 0,3-1 0 0,0-4 0 15,2-1-13-15,1 0 0 0,-3-2 0 0,6-3 0 0,-6-2-8 0,0-3 8 16,-3-1-12-16,3-4 12 16,-6-6-30-16,-1 0 1 0,4-5 0 0,-6 3-894 15,0-6-178-15</inkml:trace>
  <inkml:trace contextRef="#ctx0" brushRef="#br0" timeOffset="2020">4934 10540 1948 0,'0'0'55'0,"0"-5"13"0,0 2-55 0,0 3-13 15,-3-5 0-15,0 2 0 0,-3 3 79 0,-3 3 13 16,0 5 2-16,-3 2 1 0,-3 4-54 0,0 7-10 16,0 3-3-16,-3 2 0 0,-2 6-14 0,-1 7-3 15,-3 6-1-15,0 6 0 0,3 7-10 0,3 3 0 16,1 5 0-16,2 8 0 0,0 3 40 0,6 5 4 15,0 2 0-15,9 4 0 0,0-4-5 0,3-4-1 0,6-1 0 0,3-2 0 16,3-3-7-16,6-8-2 0,-1-3 0 16,4-7 0-16,6 0-12 0,-6-9-2 0,6-4-1 15,5-6 0-15,-8-3-6 0,6-5 0 0,-6 0-8 0,-1-5 12 16,1 0-2-16,-6-6-1 16,-3-2 0-16,0-3 0 0,-3-2 1 0,-1-3 0 15,-5-5 0-15,0-1 0 0,0 1-10 0,-3-1 0 0,0-2 0 0,-6 0 0 31,0 0-123-31,3-2-26 0,-3 2-6 0</inkml:trace>
  <inkml:trace contextRef="#ctx0" brushRef="#br0" timeOffset="16429.158">5984 10432 1227 0,'0'0'27'0,"0"0"5"0,0 0 2 0,0 0 1 0,0 0-35 0,0 0 0 0,0 0 0 0,0 0 0 16,0 0 56-16,0 0 4 0,0 0 0 0,0 0 1 16,0 0-17-16,9 0-4 0,0 2-1 0,0 1 0 15,3-3 6-15,0 3 2 0,-3-3 0 0,3 2 0 16,0 1-5-16,-3-1-1 0,3-2 0 0,-1 3 0 15,4 0-12-15,-3-3-2 0,6 2-1 0,-3-2 0 16,3 0-2-16,3 0 0 0,-3 0 0 16,2 0 0-16,4 3-2 0,-3-3-1 15,3 0 0-15,-3 0 0 0,2 3 0 0,-2-3 0 0,3 2 0 0,-3-2 0 16,3 0 9-16,-3 0 2 0,2-2 0 0,-2-1 0 16,3 0 3-16,0 1 1 0,3-4 0 0,2 4 0 15,4-3-14-15,6-1-2 0,-3 4-1 0,5-1 0 16,1 0-1-16,0 3 0 0,-4-2 0 0,1 2 0 15,6-3 7-15,-4 0 2 0,10 1 0 0,-1-1 0 16,13 0-27-16,-3 3 8 0,-4 0-8 0,-2 0 0 16,2-5 0-16,1 2 0 0,8 1 0 0,1-1-11 0,2 1 11 0,-2 2 11 15,-4-3-3-15,4 0 0 0,2 1-8 16,4-1 0-16,2 3 0 0,-3-3 0 0,-2 3 18 0,-1 0-2 16,1-5 0-16,2 5 0 0,7-3 12 0,-4 3 1 15,-3 0 1-15,-2 0 0 0,-4-2-4 0,4-1-1 16,5 3 0-16,-2 0 0 0,-4 0-9 0,-2 0-3 15,-4 0 0-15,4 0 0 0,2-5-5 0,3 2 0 16,-2 3-8-16,2 0 12 0,-5 0-12 0,-1-3 11 16,7 1-11-16,2-3 10 0,4 2-10 15,-4 3 0-15,-3-3 0 0,4 1 0 0,2-4 0 0,4 4 0 16,5-1 0-16,-6 0 0 0,-2 1 0 0,5-1 0 16,6 0 0-16,1 1 0 0,-1 2 0 0,0-5 0 15,-3-1 0-15,7 4 0 0,2 2 0 0,-3-3 0 16,-5 0 0-16,5 3 0 0,3 0 0 0,0 0 0 0,-11 0 0 0,2 0 0 15,-3-2 0-15,4-1 0 0,2 3 0 0,-9-3 0 16,1 3 0-16,2-5 0 0,-3 5 0 0,-2-5 0 16,-1-1 0-16,-2 6 8 0,-4-2-8 0,0-1 0 15,7 1 9-15,-4-1-9 0,4 3 10 0,-7 0-10 16,1 0 16-16,-4 0-2 0,-3-3-1 0,1 3 0 16,8 3-4-16,-11-3-1 0,5 5 0 0,-5-2 0 15,-10-1-8-15,4 4 0 0,2-4 0 0,-2 1 8 16,3 0-8-16,-4-1 0 0,-2 4 0 0,-7-1 0 15,-2-2 0-15,0-1 0 0,-7-2 0 0,1 0 0 16,3 0 8-16,-1 0-8 0,1 0 0 0,0 0 8 16,-1 0-8-16,-2 0 0 0,-3 0 0 0,-1 0 8 15,-5 0-8-15,-3 0 0 0,3-2 0 0,-3 2 0 16,-4-3 0-16,1 3 0 0,-3-3 8 0,0 3-8 16,0 0 0-16,0 0 0 0,-4 0 0 0,-8 0 8 15,9 0-8-15,-9 0 0 0,-3 3 0 0,0 0 8 0,-6-3-8 0,9 2-17 16,-9-2 4-16,3 6 1 15,-3-6-32-15,3 5-5 0,-3-5-2 0,9 5 0 16,-9 3-116-16,0 0-23 0,0 0-5 0,-6 0-945 16</inkml:trace>
  <inkml:trace contextRef="#ctx0" brushRef="#br0" timeOffset="20782.157">7940 11585 1807 0,'0'0'40'0,"0"0"8"0,0 0 1 0,3 8 2 0,3 0-41 0,-6 0-10 0,0 2 0 0,0 1 0 15,-3 0 31-15,3 2 4 0,0 3 1 16,-3-3 0-16,-3 3-44 0,0-3-9 15,6 0-2-15,0-2-823 0</inkml:trace>
  <inkml:trace contextRef="#ctx0" brushRef="#br0" timeOffset="26506.818">7484 10746 1573 0,'0'0'34'0,"0"0"7"0,0 0 2 0,0-5 2 0,0 5-36 16,0 0-9-16,0 0 0 0,0 0 0 15,-5-3 63-15,5 3 10 0,0 0 3 0,-3 3 0 0,-6 2-28 0,3 6-4 16,3-3-2-16,-3 8 0 0,0-3-8 0,0 6-2 16,-3 2 0-16,3 5 0 0,0 1-5 0,-3 4-2 15,0 4 0-15,0 4 0 0,0 1 2 0,3 2 0 16,-3 1 0-16,6-1 0 0,-3 6-1 0,3 2 0 15,3-2 0-15,0-3 0 0,-2 0-11 0,4-6-3 16,7 1 0-16,-3-6 0 0,0-2-4 0,3-5 0 0,3-1-8 16,0-2 12-1,0-3 1-15,3-3 0 0,-3-2 0 0,0 0 0 0,6-8-13 16,-1 3 0-16,-5-3 0 0,0 0 0 0,0-6 0 0,0 1 11 16,-3-3-11-16,-9 0 10 0,9-5-10 0,3-1-17 15,0 1 4-15,-6-3 1 16,0 0-131-16,3-2-25 0,2-1-6 0</inkml:trace>
  <inkml:trace contextRef="#ctx0" brushRef="#br0" timeOffset="26954.817">7732 11149 1713 0,'-3'2'48'0,"3"-2"12"15,0 0-48-15,3 8-12 0,-3-3 0 0,5 11 0 16,-2-3 32-16,0 1 5 0,3 4 1 0,0-2 0 0,-3 5 10 0,3 0 1 16,0 1 1-16,0-4 0 0,-3 1-24 0,3 4-5 15,-3-4-1-15,0-3 0 16,0 2-9-16,0-4-3 0,-3-1 0 0,0-5 0 16,3-3 0-16,0 3 0 0,-3-8 0 0,0 0 0 15,0 0 4-15,0 0 0 0,0-8 0 0,0-3 0 16,3 4 16-16,3-9 3 0,-3 2 1 0,0-4 0 0,0-3-32 0,3-3 0 15,0-3 0-15,-3 4 0 0,3-4 12 0,3 1-3 16,0 2-1-16,2 3 0 0,1 0-8 0,0 2-11 16,-3 3 3-16,0 6 0 0,3-1 8 0,-3 3 0 15,-3 3 0-15,0 0 0 0,3 5 0 0,0 0 11 0,-6 2-3 0,6 6 0 16,-3 3 6-16,2-1 1 0,-2 1 0 0,-3 5 0 16,-3 0-7-16,6 2-8 0,0 1 11 0,0 2-11 15,0 0 35-15,3 0 0 0,-3 3 0 0,0-3 0 16,3-2-22-16,-3 2-4 0,-3-3-1 0,0 1 0 15,6-1-8-15,-3 4 8 0,-6-7-8 16,3 1 8-16,0-2-8 0,0-1-17 0,3 0 4 0,-6 0 1 16,0-5-144-1,0 0-29-15,3-3-6 0,0 1-1 0</inkml:trace>
  <inkml:trace contextRef="#ctx0" brushRef="#br0" timeOffset="27131.827">8342 11519 1897 0,'0'0'41'0,"0"0"9"0,0 0 2 0,0 0 2 15,6 5-43-15,0 3-11 0,-3 0 0 0,3 0 0 0,-6 0 31 0,0 3 4 16,0-1 1-16,0 3 0 0,0 1-23 0,-6-1-4 16,3 0-1-16,3 0 0 15,-6 0-27-15,6 1-5 0,-6-4-2 0,3 4-567 16,-3-7-114-16</inkml:trace>
  <inkml:trace contextRef="#ctx0" brushRef="#br0" timeOffset="27733.853">8470 11204 1832 0,'0'0'40'0,"0"0"9"0,0 0 2 0,0 0 0 0,6-3-41 0,-6 3-10 0,0 0 0 15,9 8 0-15,-1 0 56 0,4 6 8 0,0-4 3 0,-3 3 0 16,0 3-24-16,3 3-5 0,-3-1-1 0,0 1 0 16,0-1-17-16,-3 1-3 0,3-1-1 0,-3-2 0 15,-3 0-8-15,3-3-8 0,-3 1 9 0,-3-4-9 16,3-2 11-16,-3-3-11 0,0 1 12 0,0-6-12 16,0 0 20-16,0 0-4 0,0 0 0 0,0-8 0 15,0 0-3-15,3-5-1 0,0-1 0 0,0-4 0 16,-3-1-4-16,5 1-8 0,1-3 11 0,-3 2-11 15,3-2 18-15,3 0-3 0,-3 5-1 0,0 0 0 16,3 3-22-16,0 0-5 0,-3 5-1 0,0 2 0 0,3 1 14 16,-3 2 0-16,-6 3 0 0,9 3 0 15,-3 2 0-15,3 3 12 0,-3 3-3 0,0 2 0 16,-1 0 3-16,1 6 0 0,3-1 0 0,-6 1 0 16,3-3-4-16,0 2-8 0,0 1 12 0,0-1-4 15,0 1-8-15,0-6 0 0,0 0 0 0,0 0 0 0,0-2 0 16,-3-3 8-16,0-3-8 0,3 1 0 0,-6-6 8 0,3 2-8 15,-3-2 0-15,0 0 8 0,6-5-8 0,-3-3 10 16,-3 0-10-16,3-5 10 0,-3 2-10 0,3-5 8 16,0-2-8-16,-3-1 8 0,3-2-8 0,0 0 0 15,0-8 9-15,3 2-9 0,0 1 0 0,-1 2 8 0,4 0-8 16,0 3 0-16,0 3 0 0,0-1 0 16,0 6 0-16,0 2 0 0,3 3 0 0,0 3 14 15,-3 0-3-15,3 5-1 0,0 5 2 0,-1 3 0 0,4 3 0 16,-6 5 0-16,3-1-2 0,0 4 0 0,-3 2 0 0,-6 0 0 15,6 6-10-15,-3-3 10 0,3-1-10 0,-6 4 10 16,3-1-10-16,-3 1 0 0,0-1 0 0,0 1 8 16,-3-1-8-16,-3-2 0 15,3-3 0-15,-3 0 0 0,0-2-20 0,0-6-2 16,-3 3-1-16,3-6 0 16,-3 1-89-16,0-3-19 0,0 0-3 0,0-5-569 0,6-3-113 0</inkml:trace>
  <inkml:trace contextRef="#ctx0" brushRef="#br0" timeOffset="27965.832">9196 10815 2127 0,'0'0'47'0,"0"0"9"0,6 3 3 0,0 2 1 0,3 6-48 0,3-6-12 16,0 8 0-16,5 3 0 0,1 8 57 0,0-6 10 15,0 12 1-15,3-1 1 0,0 2-21 0,-6 6-4 16,-6-2 0-16,5 4-1 0,4-1-22 0,-9 1-4 15,-3 4-1-15,-3-1 0 0,3-2 0 0,-6 5-1 16,0-3 0-16,-6 3 0 0,-3-8 4 0,0 3 1 16,-3-3 0-16,6-3 0 15,-8 0-20-15,5-5-17 0,-3-2 3 0,-3-6 1 16,6 3-65-16,-3-11-13 0,-3 3-2 0</inkml:trace>
  <inkml:trace contextRef="#ctx0" brushRef="#br0" timeOffset="28380.834">10238 11471 1653 0,'-12'-8'47'0,"9"8"10"0,0-2-45 16,0-4-12-16,0 4 0 0,3-1 0 15,0 0 95-15,0 3 17 0,3-5 3 0,3 0 1 16,3 2-4-16,3 1 0 0,0-1 0 0,2-2 0 0,1-1-23 0,6 4-5 15,6-4 0-15,3 4-1 0,5-4-45 0,1 1-9 16,3 0-1-16,3 0-1 0,-1-1 9 0,1 4 1 16,3-6 1-16,-1 5 0 0,1 0-38 0,-4-2 0 15,-2 3 0-15,-3-1-12 0,-6-5 12 0,-4 5 0 16,-2 1 0-16,-3 2 0 0,-3 0-20 0,-6 0-1 16,3-3-1-16,-9 0 0 15,0 3-79-15,-6 0-16 0,3-8-3 0,-3 3-652 16,0 0-129-16</inkml:trace>
  <inkml:trace contextRef="#ctx0" brushRef="#br0" timeOffset="28639.816">10747 11082 1940 0,'0'0'43'0,"-6"0"9"0,0-5 1 0,0 0 1 0,0 0-43 0,6 5-11 0,0 0 0 0,0 0 0 16,0 0 83-16,0 0 14 0,0 0 3 0,0 0 1 16,6 2-40-16,3 1-8 0,0 2-1 0,3 0-1 15,2 6-13-15,4 0-2 0,0-1-1 0,6 1 0 16,0 2-17-16,0-2-3 0,-4 2-1 0,7 3 0 15,-6-1-14-15,0 4 0 0,0 0 8 0,-3-1-8 16,2 3 13-16,1-2 0 0,-6-1 0 0,-3 3 0 16,-3-2-13-16,0 2 0 0,-3-2 0 0,0 2 0 15,-6-3 0-15,0 3 0 0,-3-2-10 0,0 2 10 0,-9-2 0 16,3-1 0-16,-3 1 12 0,0-1-4 0,0-2-8 16,-3 3 0-16,1-3 0 0,-1-1 8 0,0 1-8 0,0 0 0 15,0-3-11-15,3 1 11 16,0 1-108-16,0-1-15 0,6-4-3 0</inkml:trace>
  <inkml:trace contextRef="#ctx0" brushRef="#br0" timeOffset="29995.824">11637 10797 1566 0,'0'0'34'0,"0"0"7"0,0 0 2 0,0 0 1 0,0 0-35 0,0 0-9 16,0 0 0-16,-12 8 0 0,3-3 53 0,-3 5 9 15,-3 1 2-15,0 5 0 0,0 5 0 0,0 3 0 0,0 5 0 0,1 3 0 16,-4 5-46-16,3 0-9 0,0 3-1 0,-3-1-8 15,3 4 24-15,3 1-3 0,3 1 0 0,0 6 0 16,4-4-12-16,-1 1-9 16,6-3 12-16,3 0-12 0,0-8 12 0,2 3-12 15,4-6 12-15,3 0-12 0,3-4 8 0,0-1-8 16,0-3 0-16,6-2 0 0,0-3 0 0,2-2 0 0,1-6 0 16,3 0 0-1,0-2-117-15,3-6-21 0,-4-2-4 0,4-3-678 0</inkml:trace>
  <inkml:trace contextRef="#ctx0" brushRef="#br0" timeOffset="30476.817">12071 11209 1545 0,'0'-16'44'0,"0"9"9"16,-3-4-42-16,-3 3-11 0,0-3 0 0,0 6 0 15,-3-3 70-15,1 3 12 0,-4 0 2 0,0 5 1 0,0 0-33 0,-3 2-6 16,0 4-2-16,-3 2 0 0,3 2 4 0,-3 3 0 15,1 6 0-15,-1 2 0 0,3 5-12 16,0 1-1-16,0-1-1 0,3 3 0 16,3 1-34-16,3-4 0 0,6 0 0 0,0-2 0 15,6 0 0-15,0-3 0 0,3-5 0 0,3 0 0 16,0-5 0-16,0-1 0 0,3-5 0 0,3-2 0 0,-1 0 8 16,1-6-8-16,0-2 0 0,0-3 0 0,0 0 0 0,-3 0 8 15,3-5-8-15,-4 0 0 0,1-3 10 0,-3 2-10 16,-3-1 8-16,-3-4-8 0,-6 3 0 0,0 0 0 15,3 0 8-15,3 1-8 0,-3 1 0 0,-3 1 0 0,0 0 9 0,0 2-9 16,-3 3 10-16,3 3-2 0,0 5-8 0,0 0 12 16,0 0 0-16,0 0 0 0,0 0 0 0,-6 8 0 15,0 3-12-15,6-1 0 0,6 6 0 0,-6 3 0 16,9-1 0-16,-3 6 0 0,0 0 0 0,3 2 0 16,-3 1 14-16,9 2 0 0,-6-3 0 0,3 1 0 15,2 2-14-15,1-3 0 0,-9 3 0 0,9 0 0 16,-9 1 0-16,-3-1 0 0,3-6 0 0,0 7 0 15,-6-7 22-15,0 6-2 0,-12-5 0 16,9 0 0-16,-9 0-20 0,3-6-13 16,-6 4 1-16,3-4 1 0,-8 1 2 0,5-4 0 0,-3-1 0 0,-3 2 0 31,-6-6-31-31,6-2-7 0,7 3-1 0,-7-6 0 16,3-2-95-16,6-3-19 0,-3 0-4 0</inkml:trace>
  <inkml:trace contextRef="#ctx0" brushRef="#br0" timeOffset="30895.821">12786 11223 1825 0,'-6'5'52'0,"6"-5"11"0,0 5-51 0,-3 3-12 0,3 0 0 0,0 0 0 15,-3 3 31-15,3 2 3 16,0 3 1-16,0 0 0 0,0-1-10 0,0 1-1 16,-3 0-1-16,6 0 0 0,0-3-23 0,-3 0 9 0,3-5-9 0,-3 0 0 15,6 0 9-15,-6-8-9 0,0 0 0 0,6 3 9 16,-1-6 2-16,-2 1 0 0,6-6 0 0,-3-3 0 15,0 1-3-15,3-4 0 0,0-2 0 0,-3-2 0 16,3 2 0-16,3-2-8 0,-3 2 12 0,3 0-4 16,-3 3-8-16,3-1-9 0,-1 4 9 0,1 2-13 15,0 0 13-15,0 3-11 0,0 2 11 0,0 3-10 16,0 3 10-16,-12-3 0 0,6 10-9 0,3-2 9 16,3 5 0-16,-3 1 15 0,-3-1-3 0,0 3 0 15,0 0 0-15,-1 2-1 0,-2-2 0 0,3 0 0 16,0 2-11-16,0-2 0 0,-3 0 0 0,3 0-624 15,-3 0-128-15</inkml:trace>
  <inkml:trace contextRef="#ctx0" brushRef="#br0" timeOffset="31423.817">13494 11553 2198 0,'0'0'62'0,"0"0"14"0,0 0-60 0,0 0-16 16,9-2 0-16,-9 2 0 0,0 0 55 0,12 5 8 16,-6 0 1-16,0 3 1 0,-3 0-30 0,3 0-7 15,-6 3 0-15,-3 2-1 0,0 0-9 0,0 0-2 16,-6 3 0-16,3 0 0 15,0-3-16-15,-3 6 0 0,3-3 0 0,-6 2 0 16,3-2-104-16,-6 0-24 0,6-3-4 0,-3-2-2 0</inkml:trace>
  <inkml:trace contextRef="#ctx0" brushRef="#br0" timeOffset="32056.818">14408 11162 1666 0,'0'0'36'0,"-3"-8"8"0,-3 0 2 0,0 0 2 0,-3-3-39 0,-3 6-9 16,0 0 0-16,0-1 0 0,0 6 69 0,-3 3 12 15,4 2 3-15,-4 3 0 0,0 6-21 0,0-1-4 16,3 0-1-16,-3 6 0 0,0-1-28 0,6 3-6 15,-3 3 0-15,3 0-1 0,3-3-14 0,1 3-9 16,2-3 12-16,0-2-12 0,0-1 8 0,3 1-8 0,0-6 0 0,0 0 0 16,3-8 8-16,0 1-8 0,0-1 0 0,-1-2 0 15,4-6 15-15,3 0-1 0,-3 1 0 0,3-4 0 16,0-2-5-16,3-5-1 0,0 0 0 0,0 0 0 16,0-1-8-16,0 1 0 0,-3 3 0 0,0-1 0 15,-3 0 28-15,2 6 3 0,-2 0 1 0,-6 5 0 16,0 0-32-16,0 0 0 0,0 0 0 15,0 0 0-15,6 8 20 0,0 5 0 16,-3 0 1-16,-3 3 0 0,3 3-21 0,0 2 0 16,-6 0 0-16,3 3 0 0,0 0 0 0,3 2 0 0,-3-2 0 0,0 2 8 15,3 1-8-15,-3-1 0 0,3-2 0 0,0 3 0 16,0-1 0-16,0 0 0 0,-3 1 0 0,0-3 0 16,0 2 0-16,-3-5 8 0,0 3-8 0,0-3 0 15,-3 0 0-15,-3-2 0 0,0 2 0 0,-3-5 0 16,4-3 11-16,-4 0-3 0,-3 1 0 0,3-4 0 15,-3-4-23-15,0-1-5 0,-3 0 0 0,3-5-1 16,0-2-103-16,4-1-21 0,-1-5-4 0,3-3-824 16</inkml:trace>
  <inkml:trace contextRef="#ctx0" brushRef="#br0" timeOffset="32657.814">14613 11077 2260 0,'0'0'50'0,"0"0"10"0,0-5 3 0,0 5 0 0,0 0-51 0,0 0-12 0,6-3 0 16,3 3 0-16,0 3 47 0,0 2 6 15,0 3 2-15,0 3 0 0,0 2-20 0,0 3-4 16,-1 2-1-16,-2 3 0 0,0 1-19 0,3 1-11 16,-3 1 12-16,-3 0-12 0,3 0 9 0,0 0-9 0,-3-3 0 15,3-3 9-15,-6 1-9 0,3-3 0 0,-6-3 0 0,3-3 8 16,0 1 0-16,0-6-8 0,0-5 12 0,0 0-4 15,0 0 2-15,0 0 0 0,-3-10 0 0,3-1 0 16,0-2 1-16,0-3 0 0,3-5 0 0,-6 2 0 16,12-2-20-16,-9 0-4 0,6-3-1 0,3 0 0 15,-3 6 2-15,3-1 0 0,3 1 0 0,-3 5 0 16,-3 2 12-16,3 1-12 0,2-1 12 0,1 6-12 16,0-1 12-16,0 6 0 0,0 0 0 0,0 0 0 15,3 6 0-15,-9-1 0 0,3 6 0 0,3-4 0 16,3 7 0-16,-7-4 0 0,-2 3 0 0,3 1 0 15,-3-1 0-15,0 3 10 0,3 0-10 0,-3-3 8 16,-6 0-8-16,3 0 0 0,3 1 9 0,0-4-9 16,-6 1 0-16,6-3 8 0,-6-3-8 0,0-5 0 15,0 0 0-15,0 0 8 0,9 3-8 0,-3-3 0 16,-3-6 8-16,3 1-8 0,0-3 8 0,3-5-8 16,-3 0 8-16,-3-3-8 0,8 0 8 0,-5-5-8 0,-3 0 0 0,3-1 0 15,3 1 0-15,-3-3 8 0,3 3-8 0,-3 0 0 16,6 0 0-16,-9 0 0 0,9 5 11 0,-6 0 1 15,3 0 0-15,-3 3 0 0,3 5-12 0,-3 3 0 16,3 2 0-16,-3 6 0 0,-1-1 0 0,4 6 8 16,-3 3 0-16,3 2 0 0,-3 6-8 0,-3-1 0 15,3 3 0-15,0 0 0 0,0 3 0 0,3-3 0 0,-9 3 0 0,6 0 0 16,0 0 9-16,-3 0-9 0,3-3 10 16,-3 0-10-16,0-2 0 0,-3-4 8 0,3 4-8 15,3-3 0-15,-6-8 0 0,3 2-16 0,-3 1 3 16,3-3 1-1,-3-8-128-15,0 0-24 0,0 0-6 0,0 0-867 16</inkml:trace>
  <inkml:trace contextRef="#ctx0" brushRef="#br0" timeOffset="32978.818">15417 10741 2113 0,'0'0'46'0,"0"0"10"0,9 5 1 0,0 6 3 0,5-3-48 0,1 8-12 15,0-3 0-15,3 11 0 0,3-3 90 0,0 3 15 16,0 5 3-16,-4 0 1 0,1 3-38 0,0 2-8 16,-3 1-2-16,-3 2 0 0,0-3-31 0,0 6-6 15,-6-3-2-15,0 0 0 0,-3 2-12 0,-3 4-2 16,-3-1-8-16,0 3 12 15,-3 0-12-15,0 3 8 0,-6-3-8 0,3 2 0 16,-6-2 0-16,0 0 0 0,0-2 0 0,0-1-10 16,-2-8-31-16,5-10-7 0,0 0 0 0,0 0-1 0,0-3 37 0,0 0 12 15,3-2 0-15,0-1 0 0,0-5-16 0,-3 3 4 16,6-3 1-16,3-2 0 16,0-3-117-16,3 0-24 0,0-8-5 0</inkml:trace>
  <inkml:trace contextRef="#ctx0" brushRef="#br0" timeOffset="47534.816">16185 11590 1432 0,'0'0'32'0,"0"0"6"15,0 0 2-15,3-2 0 0,-3-1-32 0,0 3-8 0,0 0 0 0,0 0 0 0,0 0 92 0,9-3 16 16,-3 1 4-16,5-1 1 0,-2 0-29 0,-9 3-7 16,0 0-1-16,6 3 0 0,3 0-33 0,-9-3-7 15,0 0-2-15,9 5 0 0,-3 0-6 0,-6-5 0 16,6 11-1-16,-6-3 0 0,0 0-10 0,0 2-1 16,-6 1-1-16,3 0 0 0,-9-1-15 0,3 1 11 15,-3 2-11-15,3 3 10 16,1-3-10-16,-7 6-16 0,-3-4 4 0,3 4 1 15,0-6-33-15,0 3-6 0,6 0-2 0,-3 0-617 16,6-3-124-16</inkml:trace>
  <inkml:trace contextRef="#ctx0" brushRef="#br0" timeOffset="58279.817">15423 10310 1177 0,'0'0'25'0,"0"0"6"0,0 0 1 0,0 0 2 16,0 0-34-16,0 0 0 0,0 0 0 0,6 0 0 15,0-3 77-15,-6 3 9 0,0 0 2 0,6 3 0 16,0-3-20-16,-1 3-4 0,1-3-1 0,6 0 0 15,0 2 17-15,0-2 3 0,3 0 1 0,3 0 0 16,0-2-24-16,3 2-4 0,-1-3 0 0,4 0-1 16,3 1-8-16,0-4-2 0,-3 6 0 0,5-5 0 15,1-3-29-15,0 8-5 0,-3-5-2 0,2-1 0 0,1 1-9 16,-6 5 0-16,0-2 9 0,-3-4-9 0,0 1 0 0,-4 0 8 16,-5 5-8-16,0 0 0 0,0-6 0 0,-12 6 9 15,9 0-9-15,-9 0 0 0,0 0 0 0,0 0 0 16,0 0 0-16,0 0 0 15,0 0-19-15,0 0-10 0,0 0-3 0,0 0-672 0,0 0-136 0</inkml:trace>
  <inkml:trace contextRef="#ctx0" brushRef="#br0" timeOffset="58585.828">15574 10492 1698 0,'0'0'48'0,"0"0"11"16,0 0-47-16,0 0-12 0,6 3 0 0,3-3 0 16,0 3 76-16,0-3 12 0,3 0 4 0,0 0 0 15,3 0-4-15,0 0 0 0,3-6 0 0,0 1 0 16,2 0-59-16,1 2-12 0,3-2-2 0,3 0-1 15,0-6-5-15,2 6-1 0,-2-3 0 0,3-3 0 0,-6 6-8 0,-6 0 10 16,-1-3-10-16,-2 8 10 0,0-6-10 0,-6 1 0 16,6 5 9-16,-9-5-9 0,3 5-10 0,-3 0-6 15,-6 0-2-15,0 0-681 16,0 0-136-16</inkml:trace>
  <inkml:trace contextRef="#ctx0" brushRef="#br0" timeOffset="60910.815">12830 12905 784 0,'0'0'22'0,"0"0"5"0,0 0-27 0,0 0 0 15,0 0 0-15,0 0 0 0,0 0 70 0,0 0 9 16,0 0 1-16,9 3 1 0,-9-3-1 0,0 0-1 15,6 2 0-15,-3 1 0 0,3 0-18 0,0-1-3 16,0-2-1-16,0 3 0 0,3 0 10 0,0-3 1 16,0 0 1-16,3-3 0 0,-1 0-29 0,4 1-5 15,0-1-2-15,0-5 0 0,0 3-2 0,6-6-1 0,-3 1 0 0,3-3 0 16,-4-3-14-16,4 0-2 16,0-3-1-16,0 1 0 15,0-3-1-15,0 2 0 0,-4-2 0 0,-2 2 0 0,6-4 3 0,-9 1 0 16,0 1 0-16,-6 0 0 0,0 3 10 0,0-4 3 15,-3 4 0-15,-3-3 0 0,-3 0-16 0,0 2-2 16,-3 0-1-16,-3 1 0 0,-6-1-1 0,3 1 0 0,0 2 0 0,-9 0 0 16,7 0-8-16,-7 6 12 0,0-1-12 0,0 3 12 15,3 3-12-15,-3 0 0 0,3 5 9 0,-2 0-9 16,-1 2 0-16,-3 4 0 0,3 1 0 0,0 4 0 16,0 0 0-16,1 5 0 0,-1 2 0 0,0 1 0 15,0 2 0-15,0 5-8 0,3 3 8 0,-2 3-8 16,2 2 8-16,3 3-10 0,3 6 10 0,3-1-10 15,0 6 10-15,3-3-12 0,3 0 12 0,6-3-12 16,0 0 12-16,0-2 0 0,6 0-9 0,-3-3 9 16,6 0 0-16,-3-3 0 0,0-2 0 0,3 0 0 15,0-3 0-15,-1-5 0 0,-2-1 0 0,0 1 8 0,3-5-8 0,-3-1 0 16,0 1 0-16,0-3 0 16,-6 0 0-16,3-1 0 0,3-1 0 0,-3-4 8 15,-3-2-8-15,-3 3 0 0,3-3 0 0,0 0 0 16,-3-8 0-16,0 5 10 0,-3 0-10 0,3-5 10 15,0 0-30-15,0 0-5 0,0 0-2 0,0 0-644 16,0 0-129-16</inkml:trace>
  <inkml:trace contextRef="#ctx0" brushRef="#br0" timeOffset="61564.818">13125 13024 1558 0,'0'0'34'0,"0"0"7"0,0 0 2 0,0 0 1 0,-3 0-35 0,3 0-9 16,0 0 0-16,-6 6 0 0,3-1 60 0,0 0 11 15,-3 0 1-15,3 3 1 0,-3 0-15 0,3 6-3 16,-6-1-1-16,9 0 0 16,-3 0-2-16,-3 6 0 0,0-1 0 0,6 3 0 0,3 3-22 0,3-3-5 15,-6 1-1-15,3-4 0 0,3 3-14 0,3-2-10 16,0-6 12-16,-3 3-12 0,3-3 8 0,3-2-8 15,0-3 0-15,0 0 0 0,0-3 8 0,-1-3-8 16,1-2 0-16,3-2 0 0,-3-1 8 0,0 1-8 0,0-6 12 0,-3 0-12 16,3 0 12-16,-3-3-12 0,0 1 12 0,-6-4-12 15,9-2 18-15,-7 1-3 0,1-1-1 0,-3 0 0 16,0-3-14-16,-3 3 0 0,0-2 0 0,-3-1 0 16,-3 4 0-16,3 1 11 0,-2 1-11 0,-1 2 10 15,0 1 2-15,-3 2 0 0,0 0 0 0,0 3 0 16,0-1-12-16,-6 1-9 0,6 0 9 0,0 2-13 15,-3 1-1-15,0-1 0 0,0 0 0 0,4 1 0 16,-4-1-26-16,0 0-4 0,6 1-2 16,-3-1 0-16,9 3-98 0,0 0-20 0,0 0-4 15</inkml:trace>
  <inkml:trace contextRef="#ctx0" brushRef="#br0" timeOffset="71554.08">11440 13088 1646 0,'0'0'47'0,"0"0"9"0,0 0-44 0,9 2-12 0,-3-2 0 0,3 3 0 16,3-3 54-16,3 0 9 0,0-3 1 0,6 3 1 15,-1-2-7-15,4-1-2 0,3-2 0 0,0 2 0 16,8-2-24-16,1-3-6 0,-6 0-1 0,6-3 0 16,-7 3 12-16,1 1 3 0,-3-1 0 0,-3 2 0 15,-3-2-40-15,-1 6 0 0,-5-4 0 0,0 6 0 16,0-2-10-16,-9-1-3 0,9 3-1 0,-9 0 0 15,3 3 30-15,-3-3 7 0,3 0 1 0,-9 0 0 16,0 0-52-16,0 0-9 0,0 0-3 0,0 0-613 16,0 0-123-16</inkml:trace>
  <inkml:trace contextRef="#ctx0" brushRef="#br0" timeOffset="71852.088">11663 12807 2185 0,'0'0'48'0,"6"-2"9"0,-6 2 3 0,0-3 2 0,0 3-50 0,0 0-12 0,0 0 0 0,0-3 0 15,0 3 80-15,0 0 12 16,0 0 4-16,0 11 0 0,-6-3-37 0,6 8-7 15,0 0-2-15,-3 2 0 0,-3 3-24 0,6 3-5 16,6 3-1-16,-3 2 0 0,-3 2-9 0,6 1-3 0,-6-3 0 0,6 0 0 16,3 6-8-16,-3-3 0 0,-6-6 0 0,9 3 0 15,-3-2-22-15,0-4 0 0,-3 1 0 0,3-5 0 32,0-1-131-32,-6-2-27 0,0 0-4 0,3-5-2 0</inkml:trace>
  <inkml:trace contextRef="#ctx0" brushRef="#br0" timeOffset="74038.09">5952 12932 1252 0,'0'0'28'0,"0"-6"5"0,0-2 2 0,0 3 0 16,-3-3-35-16,6-2 0 0,-3 2 0 0,0-3 0 15,-3 1 95-15,3 2 12 0,-3-3 2 0,3 6 1 16,-6-3-28-16,3 0-6 0,-3 3 0 0,0-1-1 15,3 4-26-15,-9-1-5 0,3 0 0 0,0 3-1 16,-3 3-16-16,0 2-3 0,-12 3-1 0,10 3 0 16,-7-3-23-16,3 5 9 0,-6 3-9 0,3 2 0 0,-3 1 0 0,10 2 0 15,-7-2-12-15,3 2 3 0,0 0 9 0,3 0-13 16,0 3 5-16,9-3 8 0,0 0-14 0,3 0 5 16,-3 0 1-16,6-2 0 0,6-3 8 0,0-3-12 15,0 0 12-15,6 3-12 0,3-5 12 0,-3-3 0 16,9 2 0-16,-3 1-8 0,-1-3 8 0,7 2-8 0,0 1 8 0,0-3-8 15,0 3 8-15,0-1 0 0,-1 1 0 0,-2 2 8 16,-3-3-8-16,0 4 0 0,-3-1 0 0,-3 0 8 16,0 0-8-16,-3 1 0 0,-1-1 0 15,1 0 8-15,-6 0-8 0,0 1 12 16,-6-1-4-16,3 0 0 0,0 0-8 0,-6 0 9 16,0 1-9-16,-2-1 10 15,-1 3-34-15,3-3-8 0,-6 0 0 0,-3 3-1 16,3-3-11-16,0 1-3 0,-3-6 0 0,3 2 0 15,0-2 17-15,0-3 3 0,1 3 1 0,-1-2 0 0,3-4 15 0,-3 1 11 0,0-1-13 0,3 1 5 16,9-3 8-16,-12 0 0 0,3 3 0 0,9-3 0 16,0 0 0-16,-6 2 0 0,-3-2 0 0,9 0 0 15,0 0 0-15,0 0 0 0,0 0 0 0,-3 6 0 16,0-1 0-16,6 3 0 0,3 0 0 0,-3 0 0 16,3 2 0-16,3-2 12 0,3-2-2 0,0 7-1 15,3-3 3-15,-3 6 1 0,3-2 0 0,2 1 0 16,1-1-13-16,-3 4 0 0,0 1 8 0,0 2-8 0,0-3 0 0,0 4 8 15,-3 1-8-15,2 4 0 0,-5-3 8 0,3-1-8 16,-3 4 0-16,-3 2 0 0,3 0 8 0,-6 0-8 16,3-2 0-16,-6 2 0 0,0 0 0 0,3-5-8 15,-6 5-1-15,3-5 0 0,-3 5-12 16,-3-6-3-16,3 7 0 0,3-7 0 16,-3 1 9-16,0 0 2 0,0 0 0 0,3-3 0 15,-3 0 13-15,3-5 0 0,-3 3 0 0,3-4-9 0,0-1 9 0,0-4 0 16,0 1 0-16,0-3 0 0,-3-3 0 0,3 3 8 15,0-3-8-15,0 1-488 16,0-6-100-16</inkml:trace>
  <inkml:trace contextRef="#ctx0" brushRef="#br0" timeOffset="75447.101">6550 13482 679 0,'0'0'19'0,"0"0"5"0,0 0-24 0,0 0 0 16,0-5 0-16,0 5 0 0,6-3 62 0,-6 3 8 0,3-5 2 0,-3 5 0 15,0 0-7-15,0 0-1 0,6-3 0 0,-6 3 0 16,0 0-10-16,0 0-2 0,0 0-1 0,0 0 0 16,0 0-13-16,0 0-2 0,0 0-1 0,0 0 0 15,0-5-3-15,0 5-1 0,0 0 0 0,0 0 0 16,3-6-8-16,-3 1-2 0,0 3 0 0,0-4 0 15,0 1 19-15,0-3 3 0,0 3 1 0,0-3 0 16,-3 0-5-16,6-3-1 0,-3 1 0 0,0-1 0 16,-3 1-5-16,0-1-1 0,0-2 0 0,0 2 0 15,3 1-22-15,-6-1-10 0,3 0 8 0,-3 1-8 16,3-1 14-16,0 1-2 0,-3 2-1 0,0 0 0 16,0 0 1-16,0 3 0 0,0-1 0 0,-3 4 0 15,3-1-12-15,-3 0 12 0,0 6-12 0,-2 0 12 16,2 2-12-16,-3 0 0 0,0 0 0 0,0 6 0 15,0 0-11-15,0-1 11 0,-3 3-8 0,3 1 8 16,3 2-11-16,-3 2 11 0,1 1-13 0,2-1 5 16,0 1 8-16,0 2-12 0,0-3 12 0,6 6-12 0,0-3 12 0,3 0-12 15,-3-2 12-15,6-1-12 0,0 1 12 0,3-3-13 16,3-3 5-16,0 0 8 0,3-5-12 0,0 0 12 16,-1-2-10-16,4 1 10 0,-3-4 0 0,0-6 0 15,3-2 0-15,0 0 0 0,-3 0 0 0,3-6 0 16,-3 0 0-16,-1-2 0 0,4 0 15 0,-3 0-4 15,-3-1-1-15,3 1 0 0,-3 0-10 0,0 0 0 0,-3 0 0 16,0 2 0-16,0-2 0 16,0 2 8-16,-3 1-8 0,0 2 8 0,0 0 0 15,0 2 0-15,0-1 0 0,-3 7 0 0,0 0 5 0,0 0 1 16,0-3 0-16,0 3 0 0,0 0 5 0,0 0 1 16,0 0 0-16,0 0 0 0,0 0-20 0,0 5 0 15,-3 3 0-15,3 5 0 0,3 1 0 0,-3 1 0 16,-3 4 0-16,6-1 0 0,0 6 12 0,3 3-12 0,-3-1 12 0,3 1-12 15,-4 2 8-15,4 0-8 0,0 3 0 0,0-3 0 16,-3 0 0-16,3 0 0 0,-3 3 0 0,0-6-9 16,3 1 9-16,-3-1 0 0,-3-2 0 0,3 0 0 15,-3-1 0-15,0 1 0 0,-3-5 0 0,0 2 0 16,0-3 0-16,0-2 8 0,-6 3-8 0,3-3 0 16,-3 0 8-16,3-3-8 0,-5-3 8 0,-1 1-8 15,3 0 10-15,-3-4-2 0,0 1-8 0,0-2 12 16,0-1-12-16,0-5 9 0,0 3-9 0,0-3 8 15,3-3-8-15,-2 0 0 0,2 1 0 0,0-6 0 0,0 0-16 16,6 0-4-16,-6 0-2 0,6 0 0 16,0-3-30-16,0 4-5 15,0-4-2-15,3 0-573 0,0 1-116 0</inkml:trace>
  <inkml:trace contextRef="#ctx0" brushRef="#br0" timeOffset="75972.088">6895 13635 1515 0,'0'0'33'0,"0"0"7"0,0 0 2 0,0 0 1 16,0 0-35-16,0 0-8 0,0 0 0 0,0 0 0 16,0 0 90-16,0 0 16 0,0 0 3 0,0 0 1 15,0 0-39-15,6 0-8 0,3-2-2 0,0-1 0 0,0 3 0 0,3 0 0 16,3 0 0-16,6-5 0 0,-4 2-12 0,4 3-2 16,6-5-1-16,-3 0 0 0,0-1-24 0,2 1-5 15,-2 2-1-15,3 1 0 0,0-4-7 0,3 4-1 16,-13-4-8-16,4 4 12 0,-3 2-12 0,0-3 0 15,0-2 8-15,-3 2-8 0,0 1 0 0,-6-1 0 16,2 0 0-16,-2 1 0 0,0-1 0 16,3 0 11-16,-6 1-3 0,3-1-8 15,-3-2 0-15,-3-1-17 0,3 1 1 0,0 0 1 16,3 0-39-16,-9-1-8 0,0 1-2 0,0-3-660 16,6 3-132-16</inkml:trace>
  <inkml:trace contextRef="#ctx0" brushRef="#br0" timeOffset="76522.091">7264 13355 1695 0,'0'0'37'0,"0"0"8"0,0-3 2 0,0 3 1 15,0 0-39-15,0 0-9 0,-3-2 0 0,3 2 0 16,0 0 83-16,0 0 14 0,0 0 3 0,3-3 1 16,-6 0-29-16,3 3-5 0,0 0-2 0,0 0 0 15,0 0-34-15,12 0-7 0,-6 3-2 0,3 2 0 16,0-2 9-16,3 2 1 0,-3 1 1 0,6 1 0 16,-3 1-16-16,2 0-3 0,-5 0-1 0,6 0 0 15,-3 3-4-15,3-3-1 0,-6 0 0 0,3 0 0 16,3 0-8-16,-6-1 8 0,0 1-8 0,-3 0 8 0,6-2-8 0,-4 2 10 15,-2-3-10-15,0 0 10 0,0 0-10 0,0-2 8 16,0 2-8-16,0-2 8 0,0 0-8 0,0-1 0 16,0-2 0-16,-6 0 0 0,0 0 0 0,0 0 0 0,-3 3 0 15,3-3 0-15,6 3 0 0,-6-3 0 0,0 0 0 16,0 0 0-16,3 2 18 0,-3-2 11 0,0 0 3 0,0 0 0 16,0 0-32-16,-3 8-13 0,3-8 1 0,-3 5 0 15,-6 1 12-15,6-1 16 0,3-5-3 0,-3 8-1 16,0 3-12-16,0-3 0 0,0 2 0 0,0-2 0 15,3 0 0-15,0 5 0 0,-3-2-8 0,0 2 8 16,3 3 0-16,3-3 0 0,-6 0 0 16,0 3 0-16,3 0 0 0,-3-3 0 15,3 3 0-15,-3 0 0 0,-3-3 0 0,0 1 0 16,6 1 0-16,-3-4 0 16,-5 2-21-16,5-2-7 0,0-1-2 0,0 1 0 15,-3 0 2-15,3-4 0 0,0 1 0 0,0 0 0 16,3-8-66-16,-3 6-13 0,-3 2-2 0,3 0-1 0,3-8 32 0,0 5 6 15,-3-3 2-15</inkml:trace>
  <inkml:trace contextRef="#ctx0" brushRef="#br0" timeOffset="81723.089">7809 13202 858 0,'-6'-6'24'0,"6"6"6"0,0 0-30 0,0 0 0 15,0 0 0-15,0 0 0 0,0 0 84 0,3-8 10 16,0-2 2-16,-3 10 1 0,0 0-17 0,3-8-4 16,0 2-1-16,0 1 0 0,-3 0-11 0,0 0-3 0,0-1 0 0,0 6 0 15,0 0 0-15,3-5 0 0,-3 0 0 0,0 5 0 16,3-6 3-16,-3 6 1 0,0 0 0 0,0 0 0 16,3-5-25-16,-3 5-4 0,0 0-2 0,0 0 0 15,0 0-7-15,0 0-2 16,0 0 0-16,-3-3 0 0,3 3-5 0,0 0 0 15,0 0-1-15,0 0 0 0,0 0-5 0,0 0-1 16,0 0 0-16,0 0 0 0,0 0-3 0,0 0-1 16,-3 3 0-16,0 2 0 0,0 3-9 0,0-2 8 0,-6 2-8 0,6 0 8 15,0-1-8-15,0 1 0 0,-3 0 0 0,-3 0 8 16,3 3-8-16,0-1 0 0,0-2 0 0,-3 3 0 16,-3 2 0-16,4 0 0 0,-1 1-10 0,-3-1 10 15,-6 3-31-15,0 0 0 0,-3-1 0 16,3 4 0-16,3 0-14 0,-2-4-3 0,-7 4-1 0,9-3 0 15,9 0 18-15,-3-3 4 0,3 0 1 0,0-2 0 16,3-3 17-16,0 0 9 0,0 0-10 0,6-3 10 16,-3 0-12-16,0-5 12 0,0 0-13 0,0 0 5 0,0 0 8 0,0 0-13 15,12 8 5-15,0-3 8 0,0-5 0 0,3 6 0 16,-3-4 0-16,5 1 0 0,-2 0 0 0,0 2 15 16,-3-3-1-16,3 4 0 0,3-1 11 0,-3 3 3 15,0-3 0-15,0 3 0 16,-1 3-1-16,1-3 0 0,-6 2 0 0,3 1 0 15,-6 0-11-15,3-1-3 0,3 1 0 0,-6-1 0 16,-3 1-13-16,3-3 9 0,0 0-9 0,0 0 8 0,-3 0-8 0,3-3 10 16,-6 3-10-16,3 0 10 0,0-3-10 0,-3-5-11 15,0 0 3-15,3 5 0 16,3-2-43-16,-6-3-8 0,0 0-1 0,0 0-595 16,0 0-118-16</inkml:trace>
  <inkml:trace contextRef="#ctx0" brushRef="#br0" timeOffset="82212.095">7934 13408 1663 0,'0'0'36'0,"0"0"8"0,0 0 2 0,0-5 1 15,3 2-38-15,-3 3-9 0,0 0 0 0,0 0 0 16,0 0 70-16,6 5 12 0,-3 3 2 0,3 3 1 16,-3-1-32-16,0 6-6 0,3-3-2 0,0 6 0 15,-3-3-8-15,3 0-1 0,-3 0-1 0,2-3 0 16,-2 3-35-16,0 0 0 0,-3-6-15 0,3 1 5 16,0-3 10-16,0 0 0 0,-6-3 0 0,3 0 8 0,0-5-8 0,0 0 9 15,0 0-9-15,0 0 10 0,0 0-10 0,3-5 0 16,-3-3 9-16,0 0-9 0,-3-5 8 0,3 0-8 15,3-3 8-15,0 0-8 0,6-5 0 0,-3 2 9 16,-6 1-9-16,6-4 0 0,3 4 8 0,-3-1-8 16,-3 4 0-16,3-1 0 0,3 2 0 0,-3-1 0 0,0 7 0 15,0 0 0-15,0 0 0 0,3 2 0 0,-3 4 0 16,-6 2 0-16,0 0 0 0,9 0 0 0,-1 2 8 0,1 4-8 16,-3-1 13-16,3 6-1 0,0-3 0 15,0 5 0-15,3-3 1 0,-3 6 0 16,0-3 0-16,0 3 0 0,3 0-2 0,-3 0-1 15,-3 0 0-15,0-3 0 0,3 8-10 0,-4-5 10 16,-2 0-10-16,3-3 10 0,0 1-10 0,0-1 0 16,-3 0 0-16,0-2 0 0,-3-1-10 0,3-2-4 0,-3 0-1 0,0-3 0 31,6 3-17-31,-6-2-4 0,0-6-1 0,0 0-649 0,0 0-130 0</inkml:trace>
  <inkml:trace contextRef="#ctx0" brushRef="#br0" timeOffset="82625.097">8389 13416 1774 0,'0'0'39'0,"0"0"8"0,0 0 1 0,0 0 3 0,0 0-41 0,0 0-10 16,0 0 0-16,0 0 0 0,6-3 88 0,0 1 16 0,3-4 4 0,0 4 0 15,6-4-15-15,-3 4-2 0,-3-4-1 0,3 4 0 16,6-1-51-16,-4 0-11 0,4 1-1 0,-3 2-1 15,0-3-16-15,6 3-10 0,-6 0 12 0,0-3-12 16,0 3 13-16,-4 0-4 0,1 0-1 0,0 3 0 16,-3-3-8-16,-3 0-11 0,6 0 3 0,-3 0 0 15,-3 0 8-15,3 0 0 0,-9 0 0 0,6 0 0 16,3-3-12-16,-9 3-1 0,6-2 0 0,-3 2 0 16,3-3-39-16,-6 3-8 15,0 0-2-15,0 0-658 0,0 0-132 0</inkml:trace>
  <inkml:trace contextRef="#ctx0" brushRef="#br0" timeOffset="83210.09">8577 13260 259 0,'0'0'0'0,"0"0"11"0,0-3-3 0,0 3 0 0,0 0-8 0,0 0 0 16,0 0 0-16,0 0 0 0,0 0 66 0,0 0 12 0,0-5 2 0,0 2 1 15,0 0 32-15,0-2 7 0,0 5 0 0,0-2 1 16,0-4 3-16,0 6 1 0,0 0 0 0,-6-2 0 16,3-4-13-16,-3 1-4 0,6 2 0 0,-6 1 0 15,3 2-22-15,3 0-5 0,0 0-1 0,0 0 0 16,0 0-23-16,0 0-5 0,0 0 0 0,3 5-1 15,9 0-24-15,-9 1-5 0,9 2-1 0,-3-1 0 16,3 4-21-16,3-3 0 0,-7 3 0 0,7-1 0 16,0 1 30-16,0-3 2 0,-3 2 0 0,3-2 0 15,-6 5-32-15,6-5 0 0,-3 0 0 0,-3 3 0 16,-4-3 12-16,4-3-4 0,3 3-8 0,-6-3 12 0,3 3-12 16,-3 0 0-16,-3-2 0 0,3-4 0 0,3 3 0 15,-6-2 0-15,0 2 12 0,-3 1-3 16,6-4-9-16,-6-2 0 0,0 0 0 0,-6 8 0 15,6 3 0-15,-3-3 12 0,-9 2-12 0,6-2 12 16,-3 0-12-16,3 3 0 0,-3-1 0 0,0 1 0 16,-3 2 0-16,4-2 0 0,-4-1 0 0,9-2 0 15,-9 3-40-15,6-1-8 0,6-4 0 0,-3-1-678 16,3-5-135-16</inkml:trace>
  <inkml:trace contextRef="#ctx0" brushRef="#br0" timeOffset="83628.088">8836 13207 1897 0,'0'0'41'0,"0"0"9"0,0 0 2 0,0 0 2 0,0 0-43 0,9 2-11 0,-3 4 0 0,3 2 0 16,-3 2 44-16,2 1 6 0,1-1 2 0,-3 4 0 16,0-1 1-16,3 3 1 0,0-3 0 0,-6 0 0 15,3 0-38-15,-3 3-8 16,3-2-8-16,0-1 11 0,-3-3-11 0,0 4 10 0,0-6-10 0,-3 2 10 15,3-2 0-15,0-3 0 0,-6 3 0 0,3-8 0 16,0 0-10-16,0 0 12 0,0 0-12 0,0 0 12 16,-3-5-2-16,3 5 0 0,0-8 0 0,0-3 0 15,0 1-10-15,6-3 12 0,-3-3-12 0,-3 0 12 16,3-3-12-16,0-2 0 0,-3-3 9 0,3 3-9 16,3-3 0-16,-3 3 8 0,0 3-8 0,3-1 0 0,0 6 0 0,-3 2 0 15,0 3 0-15,2 3 0 0,4 3 0 16,-3 2 0-16,-6 0 8 0,6 5-8 0,0 3 12 0,3 0-3 15,3 2 0-15,-3 4 0 0,0 1-9 0,0 4 12 16,0-3-12-16,0 5 12 0,-3-3-4 0,3 1 0 16,0-1 0-16,0-2 0 0,-1 3 4 0,1-1 1 15,-6 1 0-15,6-3 0 0,-3 0-13 0,-3 0 0 16,0-3 0-16,3 0 0 0,-3 0-20 16,0 0 2-16,0-2 1 0,-3 0 0 15,0-3-76-15,3-3-15 0,-3 0-4 0,0-5-894 16</inkml:trace>
  <inkml:trace contextRef="#ctx0" brushRef="#br0" timeOffset="83878.089">9345 13125 1886 0,'0'0'41'0,"0"0"9"0,0 0 2 0,0 0 1 0,0 5-42 0,0 3-11 0,0 0 0 0,3 0 0 15,0 2 64-15,3 4 12 0,-3-1 1 0,3 5 1 16,-3-2-14-16,0 5-4 0,0 1 0 0,2 1 0 16,1-1-28-16,-6-1-7 0,3 0-1 0,-6 0 0 15,3-2-14-15,0-1-10 0,0 1 12 0,0-3-12 16,3-1 0-16,-6-1-11 0,0-4 0 0,3 1 0 16,3-3-20-16,-3-8-4 15,0 0-1-15,-3 8 0 16,3-6-113-16,0-2-23 0,0 0-5 0</inkml:trace>
  <inkml:trace contextRef="#ctx0" brushRef="#br0" timeOffset="84362.089">9208 13405 1767 0,'0'0'39'0,"9"-2"8"0,0-4 1 0,3 1 2 0,2 0-40 0,1-3-10 0,0-3 0 0,3 1 0 15,0 2 82-15,0-3 14 0,-3 0 4 0,0 1 0 16,5 2-32-16,-5-3-7 0,0 1-1 0,0-1 0 16,0 1-40-16,-3 2-9 0,0-3-2 0,-3 3 0 31,0 3-28-31,0-3-5 0,-3 3-2 0,-6 5 0 16,5-6-38-16,1 1-8 0,0 0-2 0,-3 0 0 0,-3 5 23 0,0 0 5 0,3-11 1 15,0 6 0-15,0-1 45 0,-3 6 0 16,0 0 0-16,0 0 10 0,0-5 42 0,0 5 8 0,0 0 1 0,0 0 1 15,0 0-18-15,0 0-3 0,0 0-1 0,-9 3 0 16,6 5 0-16,3-8-1 0,-6 5 0 0,0 3 0 16,3 0-4-16,1 0-1 0,-1 0 0 0,3 2 0 15,0-2-11-15,0 0-3 0,0 3 0 0,3-3 0 16,2 2-9-16,1-2-3 0,-3 3 0 0,0-3 0 16,3 5-8-16,0-3 0 0,3 1 0 0,-3 0 8 15,0-3-8-15,3 0 0 0,0 2 0 0,-3 1 0 0,0-3 0 16,3-3 8-16,-3 6-8 0,0-6 0 0,0 3 0 0,0 2 0 15,0-4 8-15,0 2-8 0,-3 2 0 0,-1-5 0 16,4 1 0-16,-6 2 0 0,3-3 0 0,-3 0-11 16,0 3 11-16,-3-3-12 0,3 6 12 0,0-11-13 15,-6 5 5-15,4 1 8 0,-4 2-24 0,0 2 4 16,-3-10 0-16,0 5 0 16,0 3-24-16,0-2-4 0,0-1 0 0,0-5-665 15,-3 5-133-15</inkml:trace>
  <inkml:trace contextRef="#ctx0" brushRef="#br0" timeOffset="84595.093">9419 13112 1998 0,'12'-14'44'0,"-3"9"8"0,-3-6 3 0,6 1 1 0,-3-3-44 0,3-1-12 0,3-1 0 0,-4-4 0 15,4 3 115-15,3-2 21 0,-3-1 4 0,0 3 0 16,0 3-48-16,0-6-9 0,0 9-3 0,-3-3 0 16,2 2-52-16,-5 6-10 0,0-3-2 0,3-3-1 15,-6 6-15-15,3-3 0 0,-3 3 0 0,0 5 0 16,-3-6-138-16,3 6-24 0,0 0-5 16</inkml:trace>
  <inkml:trace contextRef="#ctx0" brushRef="#br0" timeOffset="85821.101">9812 13490 1086 0,'0'0'31'0,"0"0"6"0,0 0-29 0,0 0-8 0,3-8 0 0,-3 3 0 15,6-1 145-15,-6 4 28 0,0-6 6 0,3 2 1 16,0 1-55-16,0 0-10 0,0 0-3 0,3 2 0 16,3-2-28-16,-9 5-7 0,0 0-1 0,6 0 0 15,0 2-25-15,-6-2-6 0,6 6-1 0,-6-6 0 16,6 10-20-16,-6 3-4 0,0 1 0 0,-3-1-1 15,-3 3-19-15,0 2 0 0,-3 1 0 0,6 2 0 0,-3 0 0 0,0 0 0 16,-6-2 0-16,3 5 0 16,-3-3-147-16,3 0-33 0,0-5-6 15</inkml:trace>
  <inkml:trace contextRef="#ctx0" brushRef="#br0" timeOffset="88332.088">7615 13347 1242 0,'-11'-8'27'0,"8"3"5"0,3-1 2 0,0-1 2 0,-3-1-36 0,0 0 0 0,6-3 0 0,0-2 0 16,3 2 80-16,-4 1 10 0,-2-1 2 0,3 1 0 16,3-1-15-16,-3 3-2 0,-6 3-1 0,3 5 0 15,0 0-24-15,0 0-5 0,0 0-1 0,9 8 0 16,-3 2-24-16,0 3-4 0,3 3-2 0,-3 6 0 15,-3-1-3-15,3 2-1 0,-3 1 0 0,0 0 0 16,0 0-10-16,-3 0 0 0,0-3 9 0,0 0-9 16,0-2 8-16,-3-1-8 0,0-2 8 0,-3-3-8 15,6-2 8-15,0-1-8 0,-6-2 10 0,6-8-10 16,-6 3-13-16,-3-6-9 0,0-2-2 0,0-3 0 16,-3-3 5-16,4-2 1 0,-1 0 0 0,-6-3 0 15,0-2 18-15,9-1-10 0,0 1 10 0,3 2-8 16,-3-3 8-16,3 3-8 0,3 0 8 0,3 3-8 0,3 0 8 15,-3 2 0-15,0 1 0 0,6 2 0 0,6 3 0 0,0 2 11 16,0 3-1-16,-1 3 0 0,1 2-10 0,3 3 10 16,-3 2-10-16,0 1 10 0,-3 5-10 0,0 0 10 15,0 2-10-15,-3 1 10 0,-1 2-2 0,-2 0-8 16,-3 0 12-16,0 0-4 0,0 1-8 0,0-1 0 0,-3-3 0 16,0-2 8-16,-3 0 0 0,3-3-8 0,-3-2 12 0,0-3-4 15,3 0-8-15,-3-3 12 0,-3-5-12 0,6 0 12 16,0 0-2-16,-5-8 0 0,-4-2 0 0,3-1 0 15,0-2-10-15,0-3 10 0,3-3-10 0,0 1 10 16,-3 2-10-16,3 0 0 0,3 0 0 0,3 3 8 31,0 2-45-31,-3 3-10 0,0 0-1 0,3 3-562 16,3 5-112-16</inkml:trace>
  <inkml:trace contextRef="#ctx0" brushRef="#br0" timeOffset="89260.098">10294 13114 1918 0,'3'-8'42'0,"-3"8"9"0,0 0 1 0,0-5 3 0,3-6-44 0,0 3-11 0,0 1 0 0,-3-1 0 15,0 5 72-15,0 3 13 0,0 0 3 0,-3 3 0 16,0-1-27-16,3 9-5 0,-3-1 0 0,-3 9-1 15,6-1-20-15,-3 6-4 0,-3 5-1 0,3 0 0 16,3 3-11-16,0-3-3 16,-6 3 0-16,3-6 0 0,3 6-6 0,0-5-2 0,3-6 0 15,3 3 0-15,0-3-8 0,6-5 0 16,0 0 9-16,9-8-9 0,-6-1 0 0,6-4 0 0,3-6 0 0,-4 1 0 16,4-6 0-16,0 0 12 0,-3-5-2 0,3-3-1 15,-4 0-9-15,4-3 10 0,-6 1-10 0,3-3 10 16,-3-3-10-16,0 3 8 0,-6-3-8 0,-1-2 8 15,-2-4-8-15,0 7 12 0,-9-4-12 0,0-5 12 16,-3 3-12-16,-3-2 0 0,-3-1 0 0,-2 5 0 16,-4-2-8-16,0 8-4 0,-3 0-1 0,0 5 0 15,-3 5 13-15,3 4 0 0,-2 1 0 0,-4 1 0 16,6 5 10-16,-6 3-10 0,3-1 8 0,3 6-8 16,4 0 0-16,-4 3 0 0,6-1 0 0,3 1 0 15,3 2-69-15,0 0-7 0,3 1 0 0,3 1-672 16,6 1-135-16</inkml:trace>
  <inkml:trace contextRef="#ctx0" brushRef="#br0" timeOffset="89467.091">10529 12844 2415 0,'0'0'53'0,"-3"-5"11"0,0-3 3 0,0 3 1 0,0 0-55 0,3 5-13 0,-5 0 0 0,-1 0 0 15,3 5 63-15,-3 3 9 16,0 2 3-16,0 6 0 0,0 8-21 0,0 5-4 15,0 6-1-15,-6 7 0 0,3 5-10 0,0 9-3 16,0 5 0-16,-3 5 0 0,3 0-22 0,-3 6-5 0,-2-4-1 0,2 6 0 16,-3 1-8-16,6-4-12 0,-6-5 2 0,3-2 1 31,-6-4-137-31,12-4-27 0,-3-6-6 0,3-5-598 0,-6-5-120 0</inkml:trace>
  <inkml:trace contextRef="#ctx0" brushRef="#br0" timeOffset="90775.094">10678 12791 1587 0,'0'0'35'0,"0"0"7"0,3-8 2 0,-3 8 0 15,3-5-35-15,3-3-9 0,-3-2 0 0,6 2 0 16,0 0 71-16,-3 0 12 0,0 0 2 0,3-3 1 15,3 1-13-15,0-1-2 0,2 1-1 0,1-1 0 0,3-2 2 0,0 2 1 16,-3 3 0-16,0 0 0 0,-3 0-29 0,3 3-5 16,-9 2-2-16,-6 3 0 0,0 0-13 0,0 0-4 15,9 6 0-15,-9-6 0 0,3 13 3 0,-3 0 0 16,0 3 0-16,-3 3 0 0,-3 2-7 0,-3 11 0 16,0-3-1-16,0 0 0 0,-3 2-15 0,3 4 11 15,-3-3-11-15,0-1 10 0,0 1 1 0,0 0 0 16,6-3 0-16,0 0 0 0,0 0-11 15,3-5 0-15,3 0 0 0,-2-6 0 0,4 1 0 16,4-6 0-16,3 0 0 0,-3-2 0 0,6-3 0 0,-3-3 0 16,3 0 0-16,0-2 0 0,0 0 0 0,-3-3 0 15,0-3 8-15,3 0-8 0,-6 3 8 0,-6 0-8 16,0 0 8-16,9 0-8 0,-6 0 8 0,-3 0-8 16,2 6 0-16,1 2 8 0,0 5-8 0,-3-3 8 0,3 9-8 0,0-3 8 15,0 0-8-15,3 2 0 0,0 3 0 0,0 1 0 16,0-1 0-16,3 5 0 0,-3 3 0 0,3 3 0 15,0 2-12-15,-3 1 0 0,0 10-1 0,-3-6 0 16,3-2-56 0,-6 1-11-16,0-1-3 0,-3-3 0 0,-3-2 51 0,0 2 11 0,-6-2 1 0,0 0 1 15,0-1 44-15,0 1 9 0,0-8 2 0,0 8 0 16,-2-6 6-16,-1-2 2 0,3 0 0 0,3-3 0 16,0-3-29-16,3 1-6 0,-3-3-1 0,6-3 0 15,-3-2-8-15,6 2-11 0,-3-5 3 0,0 0 0 16,6 0-94-16,0-3-18 0,-3 3-4 15,3-3-611-15,3-2-121 0</inkml:trace>
  <inkml:trace contextRef="#ctx0" brushRef="#br0" timeOffset="107011.455">13393 12463 2474 0,'0'-13'70'16,"0"8"16"-16,3 0-69 0,3-1-17 0,0 1 0 0,3 2 0 0,-1 1 45 0,7-1 6 16,0 3 1-16,0 3 0 0,3 2-27 0,9 6-5 15,0-1 0-15,-1 3-1 0,7 1-3 0,0 4-1 16,0 3 0-16,2 0 0 0,1 9-15 15,0 1 9-15,-1 6-9 0,4 3 8 16,0 2 2-16,0 3 0 0,-4 3 0 0,-5 0 0 16,-3 2-10-16,-3 3 0 0,-9 2-12 0,-4 6 12 0,-8 0 8 15,-6 0 8-15,-6 2 3 0,-5 3 0 0,-10 6 34 0,-6-1 7 16,-6 6 2-16,-2-5 0 0,-10 4-14 0,0-2-4 16,-2 6 0-16,-4-4 0 0,1 1-28 0,-1-5-7 15,0-4-1-15,4-2 0 16,5-2-87-16,4-1-17 0,2-2-4 0</inkml:trace>
  <inkml:trace contextRef="#ctx0" brushRef="#br0" timeOffset="-157203.271">7115 10873 1821 0,'0'0'40'0,"0"0"8"0,3 6 1 0,-3-6 3 0,0 0-41 0,0 0-11 0,0 0 0 0,0 0 0 16,6-3 89-16,-6 3 16 0,6-3 3 0,0-2 1 16,-3 2-30-16,-3 3-7 0,0 0 0 0,0 0-1 15,0 0-23-15,0 0-4 0,-3-2 0 0,0 2-1 16,-6 5-12-16,0 3-3 0,0 0 0 0,-2 5 0 16,-4 6-15-16,0 2-3 0,-3 0-1 0,-3 5 0 15,3 4-9-15,0 1 8 0,-5-2-8 0,2 3 8 16,-3-3-8-16,3-2 0 0,-3-1 0 0,0 1 0 15,4-6 0-15,5 0 0 0,-3-5 8 0,6-3-8 16,0 0 0-16,3-5 0 0,3-2 0 0,-3-1 8 0,6-5-8 16,0 0 0-16,3 0 0 0,-3-3 8 15,0 3-8-15,3 0 0 0,0 0 0 0,0 0 0 16,0 0 0-16,0 0 0 0,15 5 0 0,0 3 0 16,-3 0 0-16,0 0 8 0,3 6-8 0,0-4 0 15,0 3 8-15,-1 3-8 0,4-3 8 0,-3 3-8 0,0 0 0 0,3 0 8 16,-3 0-8-16,6-3 0 0,-3-2 10 0,-1 2-10 15,-5 0 12-15,6 0-12 16,0-2-83-16,-3 2-23 0,-3 0-5 0</inkml:trace>
  <inkml:trace contextRef="#ctx0" brushRef="#br0" timeOffset="-151236.274">14321 12530 1854 0,'-11'-6'40'0,"8"6"9"0,-3-2 2 0,0 2 1 0,3-3-41 0,3 3-11 16,0 0 0-16,0 0 0 0,0 0 64 0,0 0 10 16,6 8 2-16,3 2 1 0,5 1-23 0,1 2-5 15,3 3-1-15,6 3 0 0,6-1-9 0,-1 1-3 16,7 2 0-16,-3 0 0 0,0-2-20 16,2-1-5-16,1-2-1 0,0-3 0 15,0 0 2-15,2-2 1 0,-5-3 0 0,3 0 0 0,2-3-2 0,-8 0-1 16,0 3 0-16,-3-5 0 0,-6 0 13 0,-7-1 2 15,1 4 1-15,-6-6 0 0,-3 5 1 0,-6-5 0 16,6 5 0-16,-6 6 0 0,0 2 13 0,-9 3 4 0,3 0 0 0,-9 8 0 16,1 2-13-16,-7 6-3 0,0 7 0 0,0 1 0 15,0 8-12-15,0-1-4 0,-2 6 0 0,2 0 0 16,0-5-12-16,0 5 8 0,6-3-8 0,0-5 0 16,6 3 0-16,-3-6 0 0,3-2 0 0,7-6 0 15,-4 0-103-15,6-5-20 0,3-2-4 16,2-6-1100-16</inkml:trace>
  <inkml:trace contextRef="#ctx0" brushRef="#br0" timeOffset="-150684.271">15589 12270 2329 0,'0'0'51'0,"-3"-2"10"0,3-4 3 0,0 6 2 0,0-8-53 0,0 8-13 0,0 0 0 0,6-2 0 16,-6 2 12-16,9 0 0 0,0 0 0 0,0 0 0 15,0 2 20-15,0-2 3 0,3 6 1 0,0-4 0 16,0 4-16-16,0-1-2 0,0 0-1 0,-7 0 0 16,4 1-4-16,-9-6-1 0,6 8 0 0,-3-3 0 15,3 3-4-15,-6 0-8 0,0 0 11 0,0-8-11 16,-3 5 13-16,-3 0-4 0,-3-2-1 0,-2 2 0 0,-1-2 0 0,0 2-8 16,0-5 12-16,-3 3-4 0,-3 0-8 15,3-1 0-15,0 1 9 0,0-1-9 0,1 4 8 0,2-6-8 16,0 0 8-16,-3 0-8 0,9 0-13 0,-3 0-7 15,0 0-2-15,9 0 0 16,-6 0-76-16,3-3-15 0,0 0-3 0,3 3-1 16,3-5-85-16,-3 5-17 0,0-5-3 0</inkml:trace>
  <inkml:trace contextRef="#ctx0" brushRef="#br0" timeOffset="-150331.271">15423 12429 1447 0,'0'0'32'0,"-3"-5"6"0,0 2 2 0,3 3 0 0,-3-3-32 0,-3-2-8 0,3 2 0 0,3 3 0 15,-6 0 118-15,3-5 22 0,0 0 4 0,3 0 0 16,-3 2-25-16,6-8-6 0,3 6-1 0,0-6 0 15,3 4-44-15,0-1-8 0,6-3-3 0,-1 3 0 16,4-2-17-16,0 2-4 0,3 2-1 0,6 1 0 16,0 2-9-16,2 6-2 0,4 8 0 0,3 4 0 15,0 9 12-15,-4 5 3 0,7 8 0 0,-6 14 0 0,-4 4-1 16,-2 11 0-16,-3 8 0 0,-6 6 0 0,-9 10-17 16,3 8-3-16,-6 7-1 0,-9 9 0 15,0 0-17-15,-6 5 0 0,-6-5-11 0,0 0 11 16,-6-6-40-16,0-5 0 0,-2-5-1 0,5-11 0 15,-3-5-30-15,3-8-5 0,3-7-2 16,0-4-752-16,3-7-150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06T18:26:36.3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7526 5114 1512 0,'0'21'33'0,"0"-21"7"0,0-26 2 0,-3 20 0 0,3 25-34 0,0-1-8 0,-3-2 0 15,3-5 0-15,-3-11 49 0,3 0 8 0,0 0 2 0,0-5 0 16,-3-9 8-16,3 1 1 0,3 0 1 0,-3-3 0 16,0-8-3-16,3-2-1 0,3-6 0 0,-3 0 0 15,3-7-1-15,3-9-1 16,3-5 0-16,3-3 0 0,6-2-7 0,2-5-2 15,1-1 0-15,3-5 0 0,9-5-18 0,-1 0-3 16,-2 0-1-16,3 0 0 0,-3 3-17 0,2-1-4 0,4 1-1 0,-3 2 0 16,0 0-10-16,5 1 0 0,4 4 0 0,-6 1 8 15,-1-1-8-15,-2 3 0 0,-3-5 0 0,2 10 8 16,-5 1-8-16,-3 5 0 0,0 2 9 0,-6 8-9 16,-4 3 0-16,7 3 0 0,-9 5 0 0,0 2 0 15,0 1 0-15,-3 2 0 0,-6 3 0 0,-3 2 8 16,-3 4-8-16,6 1 0 0,0-4 8 0,-6 5-8 15,9 2 0-15,-3 0 0 0,-6 3 0 0,5 1 0 16,-2-1-22-16,-3 2 1 0,0 4 0 0,0-6 0 16,6 2-73-16,-6 6-14 0,0 0-4 0,0 0-630 15,0 3-126-15</inkml:trace>
  <inkml:trace contextRef="#ctx0" brushRef="#br0" timeOffset="402.989">8217 3066 2062 0,'-3'-10'45'0,"3"4"10"0,-3-2 1 0,0 6 3 0,0-11-47 0,3 5-12 0,0 2 0 0,0-2 0 16,-3 6 53-16,3 2 9 0,0 0 2 0,0 0 0 16,0 0-10-16,0 0-2 0,-3 5 0 0,0 8 0 15,0 0-31-15,-3 3-6 0,0 3-2 0,0-1 0 16,0 6-2-16,0-3-1 0,-3 1 0 0,0 1 0 16,0 4-10-16,3-1 8 15,0-5-8-15,0 1 8 0,3-1-8 0,3-5 0 0,3 0 0 0,0-1-11 16,0-1 11-16,6-6-12 0,0 2 12 0,3-5-12 15,3 6 12-15,0-3 0 0,0-5-9 0,3 2 9 16,0-2 0-16,-1-1 0 0,1-2 0 0,0 0 0 16,0 0 0-16,0 0 0 0,0 0 0 0,0-2 0 15,-4 2 0-15,1 0 0 0,0-3 0 0,0 3 0 16,0 0-11-16,0 3-7 0,-9-6-2 0,-6 3-720 16,0 0-145-16</inkml:trace>
  <inkml:trace contextRef="#ctx0" brushRef="#br0" timeOffset="804.992">8794 3201 1969 0,'0'0'43'0,"0"0"9"0,0 0 1 0,6-2 3 0,-3-1-44 0,6-8-12 0,0 1 0 0,3-1 0 16,3-5 28-16,-3 0 3 0,2-5 1 0,1 0 0 16,-3-5-16-16,0 2-2 0,0-3-1 0,0 4 0 15,0-1-13-15,-6 3 11 0,0-1-11 0,0 4 10 16,0 2-2-16,-3 0-8 0,-6 0 12 0,0 6-4 16,-3-1 17-16,0 6 3 0,-3-6 1 0,9 11 0 15,-9 0 20-15,-3 0 4 0,0 3 1 0,0-1 0 16,0 6-15-16,3 3-3 0,-2 2-1 0,2-2 0 15,0 2-3-15,3 0-1 0,0 8 0 0,0-2 0 16,6-1-31-16,0 4 0 0,0-1-11 0,6 0 11 16,-3 3 0-16,3-8 0 0,3 2 0 0,3-2 12 15,-4-3-12-15,4 1 0 0,-3-4 0 0,0 1 0 0,0-6 0 0,3 0-14 16,0 3 2-16,3-5 0 16,-3-1-21-16,0-2-4 0,-3 0-1 0,2 0 0 15,1-2-145-15,-3-1-29 0,0-5-5 16,0 3-689-16</inkml:trace>
  <inkml:trace contextRef="#ctx0" brushRef="#br0" timeOffset="1153.992">9092 2976 1463 0,'3'-2'41'0,"-3"2"10"0,0 0-41 0,0 0-10 15,0 0 0-15,3 2 0 0,3-2 96 0,-6 0 16 16,3 3 4-16,3 5 1 0,3-3-28 0,-6 3-5 0,2-3-2 16,1 3 0-16,0-2-38 0,3 4-7 0,-6 1-1 0,3-3-1 15,-3 2-22-15,3-4-4 0,0 2-1 0,0-3 0 16,-6-5-8-16,3 5 10 0,3-2-10 0,0-1 10 15,-6-2-10-15,0 3 12 0,9-6-12 0,-9 3 12 16,0 0 1-16,3-5 1 0,0-5 0 0,-3 2 0 16,6-6 3-16,-3 4 1 0,0-3 0 0,0-1 0 15,-3-7-2-15,3 8 0 0,0-6 0 0,-3 6 0 16,0 0-4-16,0 2-2 0,3 3 0 16,-3-5 0-16,0 8 2 0,0 5 0 15,3-5 0-15,-3 5 0 0,6 0 20 0,0 2 4 0,-1 1 0 0,1 2 1 16,0 1-25-16,3 1-4 0,0 1-8 0,0 3 11 15,0-3-3-15,0 2-8 0,0 1 12 0,3 0-4 16,-3-3-8-16,3 2 0 0,-3 1 0 0,-3-1 8 16,-3-4-8-16,3 2 0 0,-4-3 0 0,1 3 0 15,-3-8-38-15,9 5-3 0,-9-5-1 16,0 0 0-16,0 0-162 0,0 0-33 0,0 0-7 0,3 0-668 16</inkml:trace>
  <inkml:trace contextRef="#ctx0" brushRef="#br0" timeOffset="1407.995">9366 2884 1832 0,'0'0'40'0,"3"0"9"0,0-3 2 0,-6 0 0 0,0 1-41 0,3 2-10 16,3-3 0-16,-3 3 0 0,0 0 87 0,0 0 15 16,6 3 3-16,-1-1 1 0,4 1-36 0,-3 5-7 15,3-5-2-15,-3 2 0 0,3 0-28 0,3-2-5 16,0 2-2-16,-6 0 0 0,9-2-12 0,-3 0-2 16,-3-3-1-16,0 2 0 0,2-2 0 0,-2 0 0 15,-3-5 0-15,3 2 0 0,-3 3 21 0,0-7 5 16,0 1 1-16,-3-7 0 0,3 2-15 0,-6-2-3 15,0-3-1-15,6 3 0 0,-3-3-1 0,-3 0 0 16,-3 3 0-16,3-5 0 0,0 4-7 0,0 1-2 16,-6 0 0-16,6 0 0 0,0-1-9 0,0 7 8 0,-3-4-8 0,0 3 8 15,0 0-8-15,3 0 0 0,0 5 0 0,-3-4 0 32,0 1-68-32,3-2-13 0,0 3-3 0,0 5-730 0,0 0-146 0</inkml:trace>
  <inkml:trace contextRef="#ctx0" brushRef="#br0" timeOffset="3419.99">3523 5847 1119 0,'-3'0'24'0,"3"0"6"0,0 0 1 0,0 0 1 0,0 0-32 0,0 0 0 15,12 5 0-15,0-5 0 16,-3 3 53-16,-9-3 5 0,11-3 1 0,4 3 0 16,0 0 5-16,3 0 0 0,-3 0 1 0,3-3 0 0,3 1-4 0,-3 2-1 15,2-3 0-15,-2 3 0 0,6 0-24 0,0-3-4 16,3 6-2-16,-1-3 0 0,7 3-10 0,6-1-1 16,0 1-1-16,2 0 0 0,1-1-9 0,0 1-1 15,-1 0-8-15,1-1 12 0,3-4-12 0,2 2 9 16,4-6-9-16,5 4 8 0,1-9-8 0,-1 6 0 0,4-8 0 15,-1-1 0-15,4-2 13 0,0-2 4 0,5 2 1 0,-3-2 0 16,4-1-2-16,-4 1-1 0,-2-1 0 16,2 1 0-16,4-1-15 0,-1 3 8 15,1 3-8-15,-1 2 0 0,-2 1 8 0,-1 4-8 0,1-2 0 16,-1 6 9-16,1-1-9 0,-1 1 0 16,-2 2 0-16,-7 2 0 15,-2 3-56-15,-1 1-3 0,1 2-1 0,-4-3 0 16,-2-2 8-16,-3-1 0 0,-1 4 1 0,-2-1 0 0,-3-2 39 0,-1-1 12 0,-2-2 0 0,-3 0-10 15,0-2 10-15,-1-1 0 0,-2-2 0 0,-3 2 0 16,6 0 17-16,-4 1 6 0,-5-1 1 0,3 3 0 16,-3 0-5-16,3-3-1 0,-1 3 0 0,1-2 0 15,-12 2-5-15,3 0-1 0,0-6 0 0,0 6 0 16,-6 0-12-16,2 0 9 0,-2 0-9 0,0-5 8 16,-3 5-29-16,0-5-7 0,-3 5 0 0</inkml:trace>
  <inkml:trace contextRef="#ctx0" brushRef="#br0" timeOffset="4758.628">8312 5886 1054 0,'0'0'23'0,"0"0"5"0,0 0 0 0,0 0 3 0,3-7-31 0,-3 7 0 16,0 0 0-16,6-3 0 15,-3 0 35-15,6 1 1 0,-3-1 0 0,3 3 0 0,0-3-20 0,0 3-3 16,-1 0-1-16,1-2 0 0,3 2 1 0,0-3 0 15,6 3 0-15,0 0 0 0,3-3 9 0,6 1 2 16,2 2 0-16,4 0 0 0,3 0-13 0,2 2-3 16,-2 1 0-16,6 0 0 0,-6-1-8 0,2 1 0 0,4 0 0 0,6-3 0 15,2 2 8-15,10 1 5 0,-1 0 2 0,1 2 0 16,-1-3-15-16,7 1 9 0,2 0-9 16,4-3 8-16,8 5 20 0,0-5 3 0,1 3 1 0,2-1 0 15,12-2-32-15,-2 3 0 0,-1 0 0 0,3-1 0 16,3-2 0-16,4-2 0 0,2 7-13 0,-3-2 4 15,3-3 9-15,0 0 0 0,9 5 0 0,-3-3 0 16,-5 1 8-16,8 0-8 0,3 2 8 0,3-5-8 16,-3 0 22-16,0 3 0 0,3 2 0 0,6-5 0 15,0 0 17-15,-3 0 3 0,-3 0 1 16,9 0 0-16,6 0-18 0,-3 0-3 0,-3-5-1 0,6 5 0 16,3 0-21-16,3 0 0 0,-3-3 0 0,-6 0 0 15,3 3 0-15,3 3 0 0,3 0 0 0,-4-1 0 16,-5 1 0-16,3 0 0 0,6 5 0 0,-6-3 0 15,-3 3 0-15,-3 2 0 0,0 4 0 0,0 1 0 16,0 1 0-16,-3 3 0 0,-6 2 0 0,0 0 8 0,9 0-8 0,-6-2 0 16,-6-1 0-16,6 1 8 0,6-3-8 0,-6-3 0 15,0-5 0-15,3 3 0 0,3-4 0 0,3 1 0 16,-6-5 0-16,6 0 8 0,3-1-8 0,3-2 0 16,0 0-8-16,0 0 8 0,-6-2-18 0,6-1 2 15,6 3 0-15,0-5 0 0,-9 5 16 0,0 0-12 16,2-3 12-16,-2 3-10 0,6 0 10 0,-12 3 0 15,0-3 10-15,0 2-10 0,6 1 8 0,-3 0-8 0,-12-1 0 16,-3 4 0-16,12-1 8 0,-9-2-8 0,-14 2 0 16,-25-2 9-1,9-1-46-15,-3 3-10 0,1-2-1 0,-1 0-718 16</inkml:trace>
  <inkml:trace contextRef="#ctx0" brushRef="#br0" timeOffset="13231.629">9416 5080 798 0,'0'0'22'0,"-3"0"6"0,0 0-28 0,3 0 0 0,0 0 0 0,-3 0 0 15,-3 0 72-15,6 0 9 0,0 0 2 0,0 0 0 16,0-3-15-16,3-5-2 0,0 3-1 0,6-3 0 16,-3-3 3-16,6 1 1 0,-3-1 0 0,6-2 0 15,0-6-2-15,3 1-1 16,-4 2 0-16,7-5 0 0,0-3-3 0,6-3-1 0,-3-2 0 0,6-5 0 15,5-3 5-15,1-3 1 0,6-2 0 0,8-3 0 16,7 3-7-16,-1-6-1 0,4 0 0 0,5-2 0 16,-2-6-18-16,14 1-4 0,4-3-1 0,-1 2 0 15,0-2-5-15,7-3 0 0,-4 3-1 0,9-6 0 16,-2 1-31-16,-4 2 0 0,0 0 0 0,6 3 0 16,4 0 0-16,-4-3 0 0,-6 0 0 0,7 0 0 15,-4 0 0-15,9 6 0 0,-12-3 0 0,1 5 0 0,-1 2 0 16,0 4 0-16,-2-3-10 0,-4 2 10 0,-3 6 0 0,1-1 0 15,-10-2 0-15,1 6 0 0,5 2 12 0,-5 5-3 16,-7 3 0-16,1 2 0 0,-4-2-9 0,1 5 0 16,-1 6 0-16,-2-6 0 0,-1 3 15 0,-2 2-3 15,-1 4 0-15,-2 1 0 0,-6 1-12 0,-1-3 0 16,-2 3 0-16,0 0 0 0,-4 2 8 0,-2 1-8 16,0-4 0-16,0 6 0 15,-4 3 0-15,4-5-10 0,0-1 0 0,-1 6 0 16,-11-3-2-16,6 2 0 0,-3 6 0 0,-6-7 0 15,2 1-24-15,-11 1-6 0,3 2-1 0,-3-2 0 16,-3 0-5-16,0-6 0 0,-3 8-1 0,3-4-681 16,-9 4-136-16</inkml:trace>
  <inkml:trace contextRef="#ctx0" brushRef="#br0" timeOffset="13829.629">13530 2262 1242 0,'0'0'27'0,"0"0"5"0,0 0 2 0,0 0 2 0,0 0-36 0,0 0 0 16,0 0 0-16,0 0 0 0,0 0 113 0,0-5 16 16,-3-1 3-16,3 6 1 0,0 0-25 0,-6-2-6 15,6 2-1-15,0 0 0 0,0-6-37 0,0 6-8 0,0 0-2 16,0 0 0-16,0 0-16 0,0 0-3 0,0 0-1 0,0 0 0 15,0 0-6-15,9 0-2 0,-3-5 0 0,-6 5 0 16,9 0-6-16,2 5 0 0,-2-5-1 0,6 0 0 16,-3 0-7-16,3 3 0 0,0 0-1 0,0-1 0 15,0-2-3-15,0 0-8 0,-1 6 12 0,1-6-4 16,3 0 0-16,0 0 0 0,-3 0 0 0,0 0 0 16,3 0 5-16,-3-6 1 15,2 4 0-15,-2-1 0 0,-3 0 3 0,3 3 1 16,-3-5 0-16,-12 5 0 0,0 0-2 0,15-2-1 0,-6-1 0 0,-9 3 0 15,9-3 1-15,-9 3 0 0,0 0 0 0,9 0 0 16,-3 0-4-16,-6 0-1 0,0 6 0 0,0-6 0 16,0 7 0-16,0 7 0 0,-3-1 0 0,-3 0 0 15,-6 6 1-15,3-1 1 0,-3 3 0 0,0 6 0 16,-3-6-4-16,0 3-1 0,3 2 0 0,-2 1 0 16,2-3-8-16,0-1 0 0,0 1 9 0,0-8-9 15,3 8 0-15,0-6 0 0,0-4 0 0,0 1 8 16,0 1-97-16,6-2-19 0,-3-4-4 0,-3 3-1132 15</inkml:trace>
  <inkml:trace contextRef="#ctx0" brushRef="#br0" timeOffset="19988.629">14771 1635 1190 0,'0'0'33'0,"0"0"9"0,3-5-34 0,0-1-8 0,-3-2 0 0,0 3 0 15,0 0 71-15,0 5 12 0,-3 0 2 0,-3-3 1 16,0 6 6-16,-3-3 0 0,0 10 1 0,-3-2 0 15,0 11-55-15,0-6-11 0,-3 0-3 0,1 14 0 16,-1-9 1-16,3 9 0 0,-6-1 0 0,6 1 0 16,-3 7 12-16,3-2 3 0,0 0 0 0,6 5 0 15,-6 0-2-15,10-3 0 0,-1 3 0 0,6 0 0 16,-1-5-30-16,1-6-8 0,6 1 0 0,0-6 0 16,3 3 17-16,3-8-1 0,0 0 0 0,3-3 0 15,-3-3-3-15,6 1-1 0,-4-3 0 0,1 2 0 16,3-10 1-16,-6 6 0 0,3 2 0 0,-6-8 0 15,0 2-3-15,-3 1-1 0,5 5 0 0,-14-8 0 0,0 0-9 16,9 0 8-16,-9 0-8 0,0 0 8 16,0 0-98-16,0 0-20 0,0 0-4 0</inkml:trace>
  <inkml:trace contextRef="#ctx0" brushRef="#br0" timeOffset="21335.628">15640 1910 996 0,'0'0'28'0,"0"0"7"0,0 0-35 0,-6 0 0 15,-3-5 0-15,6 5 0 16,0-5 110-16,3 5 15 0,0 0 3 0,0 0 1 16,-6-3-22-16,6 3-5 0,0 0-1 0,6-5 0 15,-6-1-23-15,0 4-5 0,6 2-1 0,3-6 0 0,0 1-8 0,3 2-1 16,3 1-1-16,6-1 0 0,-1-5-3 0,4 6-1 15,3-1 0-15,3-5 0 0,0 5-29 0,2 1-5 16,4-4-2-16,-3 1 0 0,-3 2-8 0,-1 3-2 0,-5-7 0 16,3 4 0-16,-6 0-12 0,3-2 9 0,-7 0-9 15,1 2 8-15,0 3-8 0,-3-5 12 0,-3-1-12 0,3 6 12 16,-15 0 6-16,9 0 2 0,-9 0 0 0,0 0 0 16,0 0-20-16,0 0-16 0,0 0 4 0,0 0 0 15,0 0 12-15,0 0-12 0,0 0 12 16,0 0-12-1,0 0-93-15,0 0-19 0,0 0-3 0,3 0-580 16,-3 0-116-16</inkml:trace>
  <inkml:trace contextRef="#ctx0" brushRef="#br0" timeOffset="21734.631">15950 1611 1544 0,'0'0'34'0,"0"0"7"0,0 0 2 0,0 0 0 0,5 0-35 0,-5 0-8 16,0 0 0-16,6 5 0 0,3-5 60 0,0 0 11 15,0 3 1-15,0 0 1 0,0 5-13 0,0-8-2 16,3 5-1-16,-3 3 0 0,3-5-23 15,-3 2-5-15,3 0-1 0,-1 3 0 16,1-3-8-16,-3 1-3 0,0 2 0 0,3-3 0 0,-3 3 2 0,0-3 0 16,0 3 0-16,0 0 0 0,0 3 2 0,-9-11 1 15,9 5 0-15,0 3 0 0,0 0-2 0,0 0 0 16,-9 2 0-16,3-4 0 0,-1 1-6 0,-2 7-2 16,-2-9 0-16,-1 8 0 0,-3-5-2 0,3 0-1 15,-6 3 0-15,0 2 0 0,0-5 1 0,-3 2 0 0,0 4 0 0,-3-1 0 16,6 0-10-16,-3-5 0 0,6 5 9 0,-3-5-9 15,0 3 0-15,4-6-15 0,-1 3 3 0,0 0 0 16,3-3-93 0,0 1-19-16,0 7-3 0,3-8-844 0</inkml:trace>
  <inkml:trace contextRef="#ctx0" brushRef="#br0" timeOffset="22336.628">17381 1780 1549 0,'0'0'44'0,"0"0"9"16,0 0-42-16,6-7-11 0,3 1 0 0,-3 6 0 16,0-8 102-16,3 6 18 0,-3-1 4 0,0 3 1 15,3 0-38-15,-9 0-8 0,0 0-2 0,0 0 0 0,6 0-38 0,0 5-8 16,-6-5-2-16,0 0 0 0,0 8-12 0,0 0-2 16,-3 3-1-16,-3-3 0 0,-3-3 14 0,-3 8 2 15,3-5 1-15,-3 3 0 0,-3-1-31 0,0 4 0 16,3-4 0-16,0 3 0 15,-5-5-23-15,5 3-10 0,0 2-3 0,0-8-679 16,3 6-136-16</inkml:trace>
  <inkml:trace contextRef="#ctx0" brushRef="#br0" timeOffset="23013.636">18173 1167 1594 0,'0'0'35'0,"0"0"7"0,9 0 2 0,-3 0 1 0,3-8-36 0,0 2-9 0,0 6 0 0,3 0 0 16,2 0 76-16,1 3 12 16,0 2 4-16,6 1 0 0,3 2-36 0,-3 2-8 0,-1-2 0 0,1 11-1 15,3-6 0-15,-6 3 0 0,6 8 0 0,-3-6 0 16,-1 9-10-16,1-6-1 0,-3 3-1 0,0 2 0 16,-3 0 3-16,0 1 1 0,-6-1 0 0,-3 6 0 15,-3-5-22-15,3 2-4 0,-6 0-1 0,-6-3 0 16,6-5-12-16,0 1 9 0,-9 1-9 0,3-1 8 15,-9-4-8-15,6 3 8 0,-6-2-8 0,0-1 8 16,3 1-8-16,-3 2 0 0,1-3 0 0,-1-2 0 16,0-2-9-16,3-1-4 0,-3 3-1 0,6-3 0 15,-3-5-131-15,9 0-27 0,-3 2-4 0,0-10-2 0</inkml:trace>
  <inkml:trace contextRef="#ctx0" brushRef="#br0" timeOffset="25837.627">14881 2336 1033 0,'0'0'22'0,"0"0"5"16,0 0 1-16,0 0 2 0,0 0-30 0,0 0 0 0,0 0 0 0,0 0 0 16,0 0 99-16,0 0 13 0,0 0 4 0,0 0 0 15,3-5-24-15,-3 5-5 0,0 0-1 0,9-3 0 16,0-5-27-16,0 3-6 0,3 5-1 0,3-11 0 15,-1 9 3-15,7-9 0 0,-3 8 0 0,3-7 0 0,0 2-12 0,0 0-3 16,2 3 0-16,4-9 0 0,-3 4-16 0,3 2-3 16,-3 0-1-16,-1-3 0 0,1 9-7 0,-3-9-1 15,-3 9-1-15,0-4 0 0,0 6-11 0,-3-5 8 16,-7 2-8-16,1 1 8 0,0 2-8 0,-9 0 0 16,9 0 9-16,-9 0-9 15,0 0 18-15,6 0-1 0,-6 0 0 0,0 0 0 16,0 0-39-16,0 0-8 0,0 0-2 0,0 0 0 15,-6 5-25-15,0 0-6 0,0 1-1 0,6-6-600 16,0 0-121-16</inkml:trace>
  <inkml:trace contextRef="#ctx0" brushRef="#br0" timeOffset="26272.627">14932 2505 1026 0,'0'0'28'0,"0"0"8"0,0 0-28 0,0 0-8 16,0 0 0-16,0 0 0 15,9 0 79-15,-1 0 14 0,1-2 3 0,3-1 1 0,0 0-12 0,3-2-2 16,0 0-1-16,0 2 0 0,0-7-9 0,3 2-1 16,2-3-1-16,1 1 0 0,0 4-3 0,3-7 0 15,3 0 0-15,-4 0 0 0,1 2-19 0,0-2-4 16,-3 5-1-16,0-3 0 0,0 1-28 0,-4 4-5 15,-2-2-2-15,-3 3 0 0,3 0-9 0,-6 0 0 16,-3 5 0-16,-6 0 0 0,9-3 8 0,-9 3-8 0,0 0 0 0,0 0 8 16,0 0-8-16,0 0-17 0,0 0 4 15,0 0 1 1,0 0-44-16,0 0-9 0,0 0-2 0,0 0-573 0,0 0-116 0</inkml:trace>
  <inkml:trace contextRef="#ctx0" brushRef="#br0" timeOffset="28024.154">16381 2079 1123 0,'0'0'24'0,"0"0"6"0,0 0 1 0,0 0 1 0,0 0-32 0,0 0 0 0,0 0 0 0,6-5 0 15,-3 0 91-15,3 2 12 0,0 1 2 0,3 2 1 16,-3 0-34-16,3 0-6 0,0 0-2 0,-3-3 0 16,9 3-8-16,-1 0-1 0,4-8-1 0,-3 3 0 15,3-1-6-15,0 1 0 0,6 2-1 0,-1-7 0 16,1 2-3-16,3 3 0 0,-6 2 0 0,3-8 0 16,6 3-28-16,-7 1-7 0,1 1-1 0,0-4 0 15,-3 2-8-15,3 0 8 0,-10 0-8 0,4 3 8 16,-3 5 4-16,0-11 0 0,0 8 0 0,-6-2 0 15,-3 2-4-15,3 1 0 0,-3-1 0 0,0 3 0 16,-6 0-8-16,0 0 0 0,0 0 0 0,0 0 0 16,3 0 8-16,-3 0 0 0,0 0 0 0,0 0 0 15,0 0-28-15,0 0-7 0,-6 0-1 16,6 0 0-16,0 0-136 0,-9 3-27 16,0 2-5-16,0 0-2 0</inkml:trace>
  <inkml:trace contextRef="#ctx0" brushRef="#br0" timeOffset="28435.171">16390 2251 1360 0,'0'0'30'0,"0"0"6"0,0 0 2 0,0 0 0 0,0 0-30 0,0 0-8 0,0 0 0 0,0 0 0 16,6 0 79-16,6-2 14 0,-3-1 3 0,0 0 1 15,6 3-25-15,5-7-4 0,1 1-2 0,0-4 0 16,3 7-16-16,-3-10-3 0,12 2-1 0,-4 3 0 15,-2-2-16-15,3-1-3 0,3 6-1 0,-4-6 0 16,-2 9-6-16,-3-9-2 0,-3 8 0 0,-3 3 0 16,-3-5-10-16,-1 2-8 0,-2 1 12 0,0 2-12 15,3-3 11-15,-6 3-11 0,-3 0 10 0,-6 0-10 16,0 0 0-16,3 0 0 0,6 0 0 0,-9 0 0 16,0 0-24-16,0 0-2 0,0 0 0 0,0 0 0 15,0 0-30-15,0 0-5 0,0 0-2 0,0 0-553 16,0 0-110-16</inkml:trace>
  <inkml:trace contextRef="#ctx0" brushRef="#br0" timeOffset="35835.156">17640 1931 2101 0,'-12'0'60'0,"9"0"12"0,3 0-57 0,0 0-15 16,12-5 0-16,3 2 0 15,3-5 12-15,3 3 0 0,6-8 0 0,-7 2 0 0,7 3 32 0,3-2 7 16,0-3 1-16,5-3 0 0,1 2-52 0,0-4 0 16,-3 5 0-16,2-1-12 0,-2 1 12 0,0 3 0 15,-6-1 0-15,-7 6 0 0,1 0 0 0,-3-1 8 16,-6 4-8-16,0 2 10 15,-3 0-58-15,-9 0-12 0,0 0-3 0,0 0-567 0,0 8-114 0</inkml:trace>
  <inkml:trace contextRef="#ctx0" brushRef="#br0" timeOffset="36062.676">17691 2061 2101 0,'0'0'60'0,"-6"0"12"0,3 0-57 0,3 0-15 15,6-5 0-15,0 2 0 0,0 3 32 0,6-3 4 0,0 3 1 0,5-8 0 16,-2 0 11-16,6-2 3 0,-3 2 0 0,3 0 0 16,3-3-18-16,2 3-3 0,4-5-1 0,0 3 0 15,3-4-11-15,-1 1-2 0,-2 3-1 0,0-1 0 16,-3 3-15-16,-1-2 8 0,-5 2-8 0,0 0 0 16,-6 2 0-16,0 1 8 0,-3 0-8 0,-3 5 0 15,-3-3-92-15,0 3-20 0,0 0-5 0,-6 0-883 16</inkml:trace>
  <inkml:trace contextRef="#ctx0" brushRef="#br0" timeOffset="38255.691">14182 5013 1373 0,'0'0'39'0,"0"0"9"0,0 0-39 0,0 0-9 15,0 0 0-15,5-5 0 0,-2 0 109 0,3-6 20 16,0 1 4-16,-3-4 1 0,-3-4-10 0,6-3-3 15,0-3 0-15,3-5 0 0,0-6-30 0,3-4-7 16,0-4 0-16,6 1-1 0,3-3-26 0,2 0-5 0,7 0 0 0,-3-2-1 16,9-4-19-16,-1 4-3 15,7-4-1-15,-3 4 0 0,-4-1 5 0,7 1 1 16,-3 7 0-16,3-2 0 0,-4 4-34 0,4 7-16 16,-6-1 2-16,-1 3 0 0,-2 2 14 0,-3 1 0 15,-3 2 0-15,-4 0-9 0,-5 6-3 0,3-3 0 16,-6 5 0-16,-3 3 0 15,-3 2-11-15,0 3-2 0,-3-3-1 0,0 4 0 16,0 4-26-16,-6 3-6 0,0 0-1 0,0 0 0 16,0 0-80-16,-3 8-16 0,-3 0-3 0,0-3-813 0</inkml:trace>
  <inkml:trace contextRef="#ctx0" brushRef="#br0" timeOffset="38600.259">14780 3857 1890 0,'0'0'41'0,"0"0"9"0,0 0 2 0,0 0 1 0,3-2-42 0,3-4-11 15,0 1 0-15,3 2 0 16,0-2 57-16,2 0 10 0,1 0 1 0,6-3 1 15,3 0-6-15,3 0-2 0,0-3 0 0,2 3 0 0,1-2-20 0,-3 4-4 16,0-2-1-16,0 0 0 0,-1 3-28 0,-2 0-8 16,0 0 0-16,-3 2 0 0,-3 3 8 0,3 0 0 15,-6 0 0-15,0 0 0 0,-1 3-8 0,-2 2 0 16,0-2 0-16,-3 4 0 0,-3 1 0 0,0 0 0 0,0 3 0 0,-3 2 0 16,-3-2 11-16,3 2-3 0,-3 3 0 0,-3 2 0 15,0-2-8-15,0 3 10 0,3 2-10 0,-3-3 10 16,-2 1-10-16,2-1 0 0,-3-2 0 0,3 3 0 15,0-6-13-15,0 3-2 0,3-3 0 0,0-2-735 16,3 2-147-16</inkml:trace>
  <inkml:trace contextRef="#ctx0" brushRef="#br0" timeOffset="40258.816">15973 3503 1644 0,'0'0'34'0,"3"-6"9"0,3 4-35 0,0-1-8 0,0 1 0 0,3-4 0 16,0 1 83-16,3 0 14 16,3-6 3-16,12 0 1 0,-1-2-8 0,7 0-1 15,6-3-1-15,3 3 0 0,-1 0-50 0,1 2-9 0,-3-2-3 0,-4 2 0 16,-2-2-7-16,-3 5-2 0,-3 3 0 0,-4 2 0 15,4-2-2-15,-6 0-1 0,-3 5 0 0,0-3 0 16,0 3-17-16,-7 0 0 0,-2 0 0 0,3 3 0 16,-9-3-56-16,-3 0-8 0,0 0-1 0,0 0-1 15,0 0-140-15,0 0-28 0,0 0-6 0</inkml:trace>
  <inkml:trace contextRef="#ctx0" brushRef="#br0" timeOffset="40585.812">16473 3056 1846 0,'0'0'40'0,"0"0"9"0,0 0 2 0,0 0 1 0,0 0-41 0,0 0-11 16,0 0 0-16,0 0 0 0,0 0 43 0,0 0 6 15,0 0 2-15,9 2 0 0,-9 1-9 0,9 2-2 16,3-2 0-16,-3 2 0 0,-3 3-19 0,6-3-4 15,3 6-1-15,0-6 0 0,0 6-16 0,2-1 0 16,1-2 0-16,0 0 0 0,3 3 0 0,-3-3 0 0,-6 0 0 0,6 2 0 16,2-2 0-16,-2 3 0 0,-3 2 0 0,-3-8 0 15,0 6 8-15,-3 0-8 0,0 2 0 0,-3 0 0 16,-3 3 13-16,0 0-4 0,0 2-1 0,-6 3 0 16,0-2 3-16,-6 2 0 0,3 3 0 0,-3 0 0 15,0 0-2-15,-6-1 0 0,0 1 0 0,3 0 0 16,6-5-9-16,-5-1-9 0,-1 1 9 0,3-1-13 15,3-5-95-15,3 3-18 0,-6-3-4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06T18:30:36.1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7184 15897 860 0,'9'-2'19'0,"-9"2"4"0,3-3 1 0,0-2 0 0,6-3-24 0,0 0 0 0,-3-3 0 0,0 1 0 16,-6 2 103-16,8 0 16 0,4-3 3 0,-3-2 1 15,-3 5-19-15,0 0-3 0,3-2-1 0,0 2 0 16,-3 2-20-16,3-2-5 0,-3 3-1 0,0 0 0 16,0 0-25-16,-6 5-5 0,0 0 0 0,0-8-1 15,0 5 2-15,0-2 1 0,-6-1 0 0,6 1 0 16,-6 2-10-16,-3-2-1 0,-3 3-1 0,-3-4 0 0,0 4-16 0,-6-1-3 15,4 0-1-15,-10 1 0 0,-3-1 3 0,0 3 1 16,3 0 0-16,4 0 0 0,-10 0-18 0,0 3 0 16,3 2 0-16,1-2 0 0,2 2 0 0,0 0 0 15,0 3 0-15,0-3 0 0,4 9 0 0,-1-4-16 16,0 3 4-16,3 1 0 0,0-1 12 0,4-3 0 16,2 1-10-16,0 8 10 0,3-6 0 0,3 3 0 15,6 0-9-15,0-3 9 0,0 3 0 0,0-3-10 16,9 0 10-16,-3 0-8 0,0-2 8 0,3 2 0 15,0-2-9-15,0 2 9 0,0 0 0 0,-3 0 0 16,-3 3 0-16,0 5 0 0,-3 6 0 0,0-3 0 16,-3 7 0-16,-3 1 0 0,0 3-11 0,0 4 3 15,-3 6 0-15,3 0 0 0,-3 3 8 0,-3-3 0 16,3 5 0-16,1-5 0 0,-1 3 0 0,6-9 16 0,-9 1-4 16,6 2-1-16,9-5-11 0,-6 0 0 0,3-5 0 0,0-5 0 15,3-6 0-15,0 5-14 0,3-10 2 0,0 8 0 16,3-8 12-16,0 0 0 0,0-3 0 0,3 0 0 15,0 0 0-15,0 1 0 0,0-4 8 0,-4-2-8 16,1 3 0-16,3-3 0 0,-3 0 0 0,0-3 0 16,0 0 8-16,-6-5-8 0,9 3 0 0,3-3 0 15,-3 5 0-15,3-5 0 0,-3-5 8 0,6 5-8 16,-3-3 0-16,3-2 10 0,-1-6-10 0,-5 9 8 16,12-9-8-16,-12 1 0 0,9-1 9 0,-9 6-9 0,6-9 0 15,0 6-20-15,-3-10 4 0,-4 13 1 16,-2-11-33-16,3 8-8 15,-9-8 0-15,9 5-1 0,-12-2-27 16,3 0-6-16,-6-3-1 0,0 0-497 0,3-2-99 0</inkml:trace>
  <inkml:trace contextRef="#ctx0" brushRef="#br0" timeOffset="979.985">6499 16752 1425 0,'0'0'31'0,"3"-3"6"0,-3-5 2 0,6-2 2 0,6-6-33 0,-3 5-8 16,6-5 0-16,9-5 0 0,-3 0 43 0,5 8 6 15,-2-6 2-15,3-4 0 0,3-1-15 0,2 5-4 0,-2-7 0 0,0 5 0 16,-3-1 0-16,-3 1 0 0,-1 0 0 16,-2 5 0-16,-6-2-12 0,6-1-4 0,0 3 0 0,-12 0 0 15,3 3-6-15,-9 5-2 0,9-2 0 0,-7 2 0 16,-2 5 14-16,3-2 2 0,-6 5 1 0,0 0 0 16,9 5-11-16,-9-5-2 0,0 11-1 0,0 2 0 15,6 5-11-15,-6 4 0 0,6 1 0 0,-6 12 0 16,6-1 8-16,-3 3-8 15,6 6 0-15,-9 2 8 0,0-3-8 0,6 0 0 16,9-5 0-16,-6 0 0 0,-6-5-9 0,3-3 9 0,3-5 0 0,6-3 0 16,-6-2 0-16,-4-1 0 0,7-5 0 0,-3-5 0 15,0 3 0-15,-3-9 0 0,-6-2 10 0,0 0-2 16,15 0 22-16,-15 0 5 0,0 0 1 0,6-5 0 16,0-8-8-16,-3 0 0 0,3-3-1 0,3-3 0 15,-9-2-15-15,3-3-4 0,9-2 0 0,-6-6 0 16,3 0-8-16,-3-2 0 0,8 0 9 0,-2 2-9 0,-3 0 0 0,3 0 0 15,3 11 0-15,-6-3 0 0,12 1 0 16,-12 4-13-16,6 3 1 0,-3 3 1 16,8 2-24-16,-2 1-5 0,-6 2 0 0,6 0-1 15,3-3-47-15,-3 6-10 0,0-3-2 0,-1 6 0 16,1-4-48-16,0 1-9 0,6 0-3 0,-6-1 0 16,-6 4 80-16,0-6 15 0,0-3 3 0,-1 9 1 15,-2-4 105-15,-3 1 20 0,-3 0 5 0,-3 5 1 0,6-3 57 0,-6 3 11 16,-6 0 2-16,0 0 1 0,0 5-38 15,-3 9-8-15,-8-4-2 0,2 6 0 0,0 3-49 0,0 4-11 16,0 1-1-16,0 3-1 0,-9-4-10 0,9 6-1 16,7-2-1-16,-4 5 0 0,0-6-19 0,6 1 0 15,3-1 0-15,3-2 0 0,0-6 0 0,0-2 0 16,0 3 0-16,6-6 0 0,6-5 0 0,-3 3 0 0,-6-9 0 16,6 3 0-16,2-5 16 0,-2-5-3 0,-3 5-1 0,0-5 0 15,0-6-4-15,0 1-8 0,0-6 11 0,0 3-11 16,-9-3 12-16,9-3-12 0,6-2 12 0,-6 5-12 15,-9-2 9-15,6-1-9 0,3 1 0 0,3 4 9 16,-6 9-9-16,-3-3 0 0,0 6 0 0,0 2 0 16,6 0 0-16,-6 0 0 0,-3 7-8 0,3 7 8 15,3-1-8-15,0 5 8 0,-6 1-10 0,3-3 10 16,0 8 0-16,3-6 0 0,3-2-8 0,-3 5 8 16,0-2 0-16,3-6 0 0,5 0 0 0,-5 3-9 15,0-5 9-15,3-1 0 0,0-4 0 0,3-4 0 16,-3-2 0-16,3 0 0 0,-3-2 0 0,3-4 0 15,3-4 0-15,-6-1 0 0,0-5 0 0,2 0 8 16,1-8-8-16,0 3 0 0,-6-2 0 0,3-4 8 16,0-2-8-16,0 0 0 0,0-3 0 0,0-2 0 15,0-6 0-15,0 0-8 0,6-5 8 0,-6 0-12 0,-1 6 0 16,4-6 0-16,3 0 0 0,-3 2 0 0,0 4-8 0,0 2-3 16,-3 2 0-16,0 6 0 0,3 3 23 0,-6 5-9 15,-12 5 9-15,6 2 0 0,6 4 0 0,-9 5 0 16,-3 5 0-16,-3 0 0 0,-3 8 12 0,3 5-4 15,3 3-8-15,-6 5 12 0,-3 3 2 0,3 5 0 0,6 5 0 16,-3 1 0-16,-2 7-14 0,5 3 0 0,0 2 0 16,3 4 0-16,3 2 11 0,0-8-1 0,0 5 0 0,3-3 0 15,3 4-10-15,3-9 8 0,-7-2-8 0,7-3 8 16,0-11-8-16,3 11 0 0,-6-16 0 0,3 1 8 16,3 1-8-16,0-15 10 0,0 6-10 0,-3-1 10 15,-3-8-20-15,3 0-4 0,6-5-1 16,-4-2-674-1,-2-1-135-15</inkml:trace>
  <inkml:trace contextRef="#ctx0" brushRef="#br0" timeOffset="1476.981">8821 15347 1556 0,'6'-16'44'0,"-3"8"10"0,0 0-43 0,0 0-11 0,0 3 0 0,-3 0 0 16,0 5 66-16,0 0 11 0,0 0 3 16,-6 5 0-16,-6 6-36 0,3 2-6 0,-6 5-2 0,0 6 0 15,-3 8-8-15,0 5-1 0,-5 5-1 0,2 3 0 16,-3 8-5-16,0 5-1 0,-3 3 0 0,-2 8 0 15,2 3 7-15,3 10 1 0,0 0 0 0,3 2 0 16,1 1-8-16,5-3-2 0,3-3 0 0,3-5 0 16,6-2-18-16,3-3 10 0,0-9-10 0,0-1 8 15,6-7-8-15,0-7 10 0,3-5-10 0,-3 0 10 16,6-8-10-16,2 2 12 0,-5-8-12 0,3-2 12 16,0-3-4-16,0-5-8 0,0 0 12 0,0-3-4 15,0-2 1-15,-3 0 0 0,-3-1 0 0,3-5 0 16,-3-2-70-16,3 2-15 15,-4-5-2-15</inkml:trace>
  <inkml:trace contextRef="#ctx0" brushRef="#br0" timeOffset="17655.984">9550 16006 921 0,'0'0'20'0,"0"0"4"15,0 0 0-15,0 0 4 0,0 0-28 0,3-3 0 0,-3 3 0 0,0 0 0 16,0 0 55-16,6-5 5 0,0 0 2 0,-3-1 0 0,0-2-6 0,0 3 0 15,0 0-1-15,-3-3 0 0,3 3-11 0,-3-3-1 16,3 0-1-16,-3-3 0 0,0 1-4 0,0-1-1 16,0 0 0-16,-3 1 0 0,3-1-14 0,-3 1-3 15,-3 2-1-15,0 0 0 0,3-5-1 0,-3 10 0 16,-3-2 0-16,0-1 0 0,0 6-8 0,-3 0-2 16,-2 6 0-16,-1 2 0 0,-6-1-8 15,3 7 0-15,-3 2 0 0,0 2 8 16,0 3-8-16,1 6 0 0,-1-4 0 0,0 4 0 0,3 2 0 0,0-2 0 15,0-1-12-15,6 3 12 0,4-5 0 0,5 0 0 16,0-3 0-16,3-3 0 0,3-4 0 0,5-1 0 16,1-3 8-16,3-2-8 0,6-5 0 0,-3 0 0 15,0-6 0-15,3 0 0 0,0-2 0 0,0-8 0 0,2 0 0 0,1 2 0 16,-3-5 0-16,3-2 12 0,-9 4 0 0,3-4 0 16,-3-3-12-16,-1 5 8 0,-5 0-8 0,3 0 8 15,-3 0-8-15,0 6 8 0,3-1-8 0,-9-2 8 16,6 8-8-16,-3-1 0 0,3 1 0 0,-6 5-11 15,0 0 11-15,6 3-10 0,0 2 10 0,0 3-10 16,-3 5 10-16,3 0 0 0,3 1 0 0,-6 4 0 16,3 3 0-16,-3-2-8 0,0 7 8 0,3-5-8 15,-6 6 8-15,3 2 0 0,-3 3 0 0,-3-3 0 16,3 2 0-16,-6 1 0 0,3 3 8 0,-3-6-8 16,0 0 13-16,-3 3-1 0,-3-6-1 0,-3 6 0 15,3-3 10-15,-6 0 3 0,3-3 0 0,-5 1 0 16,-4-6 1-16,3 3 1 0,-3-3 0 0,0 0 0 15,1-2-10-15,-1-6-1 0,3 5-1 0,-3-4 0 16,0-4-3-16,3 1-1 0,1-6 0 0,2 6 0 16,0-9-10-16,3-2 0 0,6 6 0 0,-6-6-635 15,9-6-119-15</inkml:trace>
  <inkml:trace contextRef="#ctx0" brushRef="#br0" timeOffset="18223.981">10029 16014 1134 0,'0'0'24'0,"6"-8"6"15,0 8 1-15,0 0 1 0,3-5-32 0,0 5 0 0,0 0 0 0,0 5 0 0,0-5 62 16,-3 13 6-16,3-8 0 0,-3 9 1 0,-3 1-25 0,0 4-4 16,0-3-2-16,-3 0 0 0,0 10-18 0,0-7-4 15,-3-3-1-15,0-3 0 16,0 3 1-16,-3-3 1 0,0-5 0 0,0 2 0 16,3-7 9-16,-6-3 2 0,3 0 0 0,6 0 0 15,-3-3 5-15,0-10 2 0,3 3 0 0,0-4 0 16,3-9-9-16,3 7-2 0,3-8 0 0,0 3 0 0,3 0-24 0,0-3 8 15,3 3-8-15,-1 2 0 0,4 6 0 0,-3-3 0 16,0 3 0-16,-3 2 0 0,0 3 0 0,3 6-9 16,-6-1 9-16,0 8-10 0,-1 0 10 0,-2 3 0 15,0 3 0-15,-3 2 0 0,0 3 12 0,0 3-3 0,-3-3 0 16,0 7 0-16,-3 1 3 0,0-3 0 0,3-5 0 0,-6 11 0 16,0-6-12-16,3 0 10 0,3-5-10 0,-2 8 10 15,4-8-10-15,1 7 0 0,-6-4 9 0,6-3-611 16,0-3-122-16</inkml:trace>
  <inkml:trace contextRef="#ctx0" brushRef="#br0" timeOffset="18657.984">10818 16281 1872 0,'0'0'41'0,"9"0"9"0,3 0 2 0,-3 3 0 0,-3-1-42 0,3 6-10 0,3-3 0 0,-9 9 0 16,3-6 37-16,0 8 6 15,-6-3 1-15,3 5 0 0,-3-2-29 0,0-3-6 0,-3 6-1 0,3-1 0 16,-6-2 2-16,-3 0 0 0,-3 0 0 0,3 3 0 31,3-4-85-31,-3 1-17 0,-3-2-3 0,-3-4-740 0</inkml:trace>
  <inkml:trace contextRef="#ctx0" brushRef="#br0" timeOffset="19108.984">11631 15842 1519 0,'-12'-11'33'0,"6"3"7"0,-3 8 2 0,0-2 1 0,0-1-35 0,-6 6-8 15,0-1 0-15,-3 9 0 16,1-1 40-16,-1 6 5 0,0-2 2 0,-3 1 0 0,3 1-3 0,-3 0 0 15,3 5 0-15,7-5 0 0,-4 3 11 0,0-3 1 16,3 2 1-16,9-2 0 0,3-3-32 0,-6-2-6 16,12-1-2-16,-6 1 0 0,6-6-9 0,0 1-8 15,3-4 9-15,-3-2-9 0,3 0 10 0,3-2-10 0,-4-4 10 16,4 1-10-16,-3-3 12 0,3 0-4 0,-3-2-8 0,3 2 12 16,-3-3-12-16,3 3 0 0,-3 0 0 0,3 0 0 15,-3 3 0-15,0 0 0 0,-1 5 0 0,1 0 0 16,0 5 0-16,-3 0 0 0,3 6 0 0,-3-1-10 15,0 6 10-15,-3 3 0 0,0-1-9 0,3 9 9 16,-3-3 0-16,-3 2 0 0,-3 0 0 0,0 4 0 16,0-1 0-16,3 0 0 0,-6-3 9 0,0 3-9 15,-3-2 0-15,0-1 9 16,0 1-9-16,0-6 0 0,1 5 15 0,-4-5-4 16,0-2-1-16,0-1 0 0,0-4 0 0,0-1 0 0,3 0 0 0,0 0 0 15,0-2-10-15,3-3 0 0,0 0 0 0,0-5 0 31,3-1-132-31,3-2-26 0,0 0-5 0</inkml:trace>
  <inkml:trace contextRef="#ctx0" brushRef="#br0" timeOffset="19637.984">11788 15934 1688 0,'0'0'37'0,"0"0"8"0,0 0 2 0,6 0 0 0,0 8-38 0,3-2-9 16,-3 4 0-16,0 1 0 0,3 2 52 0,-3 0 8 15,3 6 1-15,-3-3 1 0,0 5-29 0,0-3-5 16,-3 3-2-16,3-2 0 0,0-3-10 0,0 2-3 16,0-4 0-16,-3 2 0 0,0-3-13 0,0-3 0 15,0-4 0-15,0-1 0 0,-3-5 21 16,0 0 5-16,0 0 1 0,2-8 0 0,-2 0 13 0,6-3 4 16,-3-2 0-16,3-3 0 0,0 0-25 0,0-2-5 15,3-1-1-15,0 1 0 0,0-3-13 0,0 2 0 16,3-2 0-16,-3 8 0 0,0-3 0 0,3 3 0 15,0 2 0-15,-1 3 0 0,-2-2 0 0,-3 10 0 0,3-3-9 0,-3 3 9 16,3 3-11-16,-6 5 11 0,6-3-12 0,-6 5 12 16,3-2 0-16,-3 6 0 0,0-1 0 0,0 0 0 15,0-2 0-15,0 2 0 0,0-3 8 0,0 1-8 16,-3 0 16-16,3-1-4 0,3-2 0 0,-3 0 0 16,0 0-3-16,0-3-1 0,-3-5 0 0,6 3 0 15,0 2-8-15,-6-5 10 0,0 0-10 0,12-5 10 16,-4 2-10-16,-2 3 12 0,6-10-12 0,-3 7 12 15,0-8-12-15,0 4 10 0,0-4-10 0,0-2 10 16,-3-3-10-16,0 3 0 0,3-3 9 0,-3 3-9 16,0-3 0-16,3 2 9 0,-3 4-9 0,0-3 0 0,2-1 0 15,-2 12 0-15,-3-1 0 0,0-5 0 16,3 8 0-16,-6 0-9 0,6 8 9 0,-3-3-8 16,3 9 8-16,-3-1 0 0,0 3-9 0,0-3 9 15,-3 3 0-15,3 2 0 0,-3 1 0 0,0-3 0 16,0 2 10-16,3-5-10 0,-3 1 12 0,0-1-12 0,0 0 8 0,3 0-8 15,0-7 0-15,0 2 0 0,0 2 0 0,-3-10-17 16,0 0 3-16,3 0-714 16,3 0-144-16</inkml:trace>
  <inkml:trace contextRef="#ctx0" brushRef="#br0" timeOffset="19851.996">12607 15670 1839 0,'0'0'40'0,"6"5"9"0,0 0 2 0,3 6 1 0,6 0-42 0,-3 4-10 0,-1 1 0 0,1 3 0 16,3 5 100-16,-6 5 17 0,0 3 4 0,0 7 1 15,3-2-55-15,-3-2-11 16,0 4-3-16,0-2 0 0,-6 3-25 0,0 0-4 0,0 10-2 0,-3-5 0 16,-3 3-9-16,-3-1-1 0,-3-2-1 0,-6 0 0 15,0 0-11-15,-9 0 0 0,-6-3 0 0,-5 1-770 16,-7-1-149-16</inkml:trace>
  <inkml:trace contextRef="#ctx0" brushRef="#br0" timeOffset="20324.983">9047 15720 1476 0,'-15'27'32'0,"6"-12"8"0,0 4 0 0,-3 7 1 0,-2 4-33 0,-1 7-8 0,0 2 0 0,0 1 0 16,-3 5 43-16,3 3 6 0,0 2 2 0,0-3 0 15,1 6 2-15,2 0 1 0,0-3 0 0,3 3 0 16,3-2 16-16,3-6 3 0,6 2 1 0,0-7 0 16,0 10-24-16,6-7-5 0,3-4-1 0,0-2 0 0,8 0-31 15,4-5-13-15,0 2 11 0,3-4-11 16,9-1 8-16,-10 0-8 0,7-3 0 0,0-2 9 16,0-3-100-16,-1-2-20 15,4 5-4-15,-12-11-1 0</inkml:trace>
  <inkml:trace contextRef="#ctx0" brushRef="#br0" timeOffset="24842.981">13068 16559 1047 0,'0'0'23'0,"6"-3"5"0,0-5 0 0,0 8 2 0,3-2-30 0,-3-4 0 0,6 1 0 0,0 2 0 16,0 1 87-16,0-6 11 16,3 8 2-16,-4-3 1 0,1 3-36 0,0 0-7 0,-3-3-2 0,3 3 0 15,-3 3-26-15,0-3-6 0,-6 3 0 0,-3-3-1 16,0 0-1-16,3 8 0 0,-3-3 0 0,-3 8 0 16,-6 0 13-16,0 3 2 0,-3 5 1 0,-9-2 0 15,1 5-5-15,-10 2-1 0,3-2 0 0,-3 2-617 16,-3 9-124-16</inkml:trace>
  <inkml:trace contextRef="#ctx0" brushRef="#br0" timeOffset="35280.982">13991 15712 1206 0,'0'0'26'0,"3"-5"6"0,0-3 0 0,-3-3 3 0,0 3-35 16,-3 0 0-16,0 3 0 0,0-3 0 16,-3 3 55-16,0 0 4 0,-6 2 1 0,3 3 0 15,-6-5-32-15,4 10-7 0,-7 0-1 0,0 1 0 16,-3-1-20-16,-3 3 0 0,-3-3 0 0,1 6 0 16,-1-1 20-16,3 1 0 0,3 2 0 0,0-2 0 0,3-3 0 0,7 5 0 15,2-3 0-15,0 4 0 0,9-1-6 0,3 0-2 16,6 3 0-16,0-3 0 0,8 6-1 0,4-3-1 15,0-1 0-15,6-1 0 0,6-1-10 0,-4 5 0 16,1-2 0-16,3 3 8 0,0-3-8 0,-4 2 0 16,-2 1 0-16,0-1 0 0,-3-4 0 0,-6 7 0 0,-4-3 0 15,-5-2 0-15,-6 0 0 0,0-3 0 0,-3 6 9 16,-6-3-9-16,-8-6 20 0,-1 3 0 0,-6 1 0 0,0-1 0 16,-6 0 0-16,-3 6 0 0,1-4 0 0,-4 1 0 15,0 0-10-15,0-3-2 0,1 1-8 0,2-4 12 16,0-2-4-16,3 3-8 0,4-9 11 0,2 6-11 15,9-2 0-15,0 2 0 0,6-6-12 0,6-2 3 16,0 0 9-16,9 8 0 16,0 3 0-16,3-1 0 0,3-4 0 0,2 4-10 15,7 1 10-15,-3-1-10 0,3-2 10 0,3 8 0 0,-3-3 0 0,-1 3 0 16,-2 3 0-16,-3-1 0 0,-6 3-9 0,0 3 9 16,0 3 0-16,-3-1 0 0,-3-2 0 0,-3 0 0 15,-3 8 0-15,-3-3 0 0,0 0 0 0,0 0 0 16,-3 0 18-16,0-3-2 0,-3 1 0 0,3-1 0 15,-6-5-5-15,6 1-2 0,-3 1 0 0,3-1 0 16,-3-4-9-16,3 3 0 0,0-2 9 0,3-1-9 0,3-4 0 16,0 4 0-16,3-10 0 0,0 5-882 15</inkml:trace>
  <inkml:trace contextRef="#ctx0" brushRef="#br0" timeOffset="35984.982">14357 16114 1382 0,'0'0'30'0,"9"-5"6"0,-3-8 2 0,-3 7 2 0,9-1-32 0,-3-4-8 15,6 6 0-15,0-1 0 0,2 6 52 0,-2 0 10 16,0 6 2-16,0-1 0 0,0 8-12 0,-3-2-3 15,3 7 0-15,-6 3 0 0,0 6-17 0,-3-1-4 16,3 1-1-16,-7-1 0 0,1 3-12 0,3 0-3 16,-6-2 0-16,0-1 0 0,-6 1-12 0,3-3 11 15,-2-6-11-15,-1-2 10 0,-3 3-1 0,3-6 0 16,0 0 0-16,-3-5 0 0,3-3-1 0,0 3-8 0,3-10 12 16,3 2-4-16,-6-6 0 0,6-7 0 0,6 2 0 0,-6-4 0 15,6-4-8-15,9-7 8 0,-6 4-8 0,6-4 8 16,-4 0-8-16,4-4 0 0,3 4 0 0,0 0 0 15,0 4 0-15,-3 4 0 0,3 5 0 16,-3-1 8-16,-1 6-8 0,1 3 0 16,-9 3 0-16,9 2 0 0,-9 5 0 0,3 3 0 15,-6 0 0-15,3 8 0 0,0 2 0 0,0 3 0 0,-6 0 0 0,0 6 0 16,3-1 8-16,3 1 0 0,-6-1 0 0,0 1 0 16,6-6 4-16,-3 5 0 0,0-2 0 0,0-3 0 15,3 0-12-15,0-2 8 0,-6-1-8 0,3-2 8 16,0 0-19-16,0-3-4 0,0 1-1 0,-1-6-920 15</inkml:trace>
  <inkml:trace contextRef="#ctx0" brushRef="#br0" timeOffset="36419.979">15161 16461 1260 0,'0'0'28'0,"0"0"5"0,0 0 2 0,0 0 0 0,0 0-35 0,0 0 0 0,6-5 0 0,0-1 0 16,0 6 94-16,3-2 12 0,2-1 2 0,1 0 1 16,0-2-17-16,6 2-3 0,3-2-1 0,6 0 0 15,0 0-24-15,2 2-6 0,4-2-1 0,0 2 0 16,3 0-28-16,-4 1-5 15,1-4-2-15,3 6 0 0,-4 0-22 0,1 0 8 0,-3 0-8 0,-3 0 0 16,0 0-11-16,-4 0-6 0,-2 0-2 0,0 0 0 31,-3 0-13-31,0 0-2 0,-3 0-1 0,-3-2 0 0,-4 2-17 16,-2 0-3-16,-6 0-1 0,6-3-522 0,-6 3-105 0</inkml:trace>
  <inkml:trace contextRef="#ctx0" brushRef="#br0" timeOffset="36732.984">15607 16125 1465 0,'0'0'32'0,"0"0"6"0,0 0 2 0,0 0 2 0,0 0-34 0,0 0-8 16,0-8 0-16,0 8 0 0,0 0 76 0,12 0 12 16,-3 0 4-16,3 0 0 0,3 5-40 0,0 1-8 0,6 1-2 0,-4-1 0 15,1 4-10-15,6 4-1 0,-3-6-1 0,6 2 0 16,-3 1-21-16,2-3-9 0,-2 10 8 0,-3-2-8 15,0 0 0-15,-6 0 0 16,6 0 0-16,-7-3 0 0,-2 3 12 0,-3-3-4 16,-3 0 0-16,0 0 0 0,-3 3-8 0,-3-2 0 15,0-1 0-15,0 0 0 0,0 3 8 0,-6-3 0 0,-3 0 0 0,3 3 0 16,-9-3-8-16,1 3 8 0,-1-3-8 0,0 9 8 16,-6-4-8-16,0-5 0 0,6 6 0 0,-6-1 0 15,6 1 0-15,1-3 0 0,-1-3 0 0,9-2 0 31,0-1-75-31,-3 1-17 0,9-1-3 0,0-7-1 0</inkml:trace>
  <inkml:trace contextRef="#ctx0" brushRef="#br0" timeOffset="37049.982">16289 16040 1638 0,'0'-10'36'0,"0"10"7"0,0-11 1 0,0 8 3 0,0 3-38 0,0 0-9 16,0 0 0-16,0 0 0 0,0 0 37 0,0 0 6 15,6 8 1-15,-6 0 0 0,0 11-26 0,-6-3-5 16,3 5-1-16,-9 0 0 0,9 0 12 0,-3 6 1 16,-6 4 1-16,9-4 0 0,-3 5 6 0,0-1 2 15,6-2 0-15,0 1 0 0,0-1-10 0,0-6-1 16,9-1-1-16,-3-1 0 0,9-3 9 0,-3-2 1 0,3-3 1 0,0 1 0 15,0-1-19-15,5-5-4 0,1-3-1 0,-3-2 0 16,3-3 3-16,0 0 0 0,-3 0 0 0,5-3 0 16,1-2-12-16,-3-1 0 0,-3 4 0 0,3-9 0 31,0 6-112-31,-4-6-17 0,-2-2-4 0,-3 3-765 0</inkml:trace>
  <inkml:trace contextRef="#ctx0" brushRef="#br0" timeOffset="37184.982">16524 16143 1612 0,'0'0'36'0,"-6"11"7"0,-3-3 1 0,0-3 1 0,6 11-36 0,-3-3-9 0,0 6 0 0,3 2 0 16,0 3 56-16,3 2 8 0,0 1 3 0,0 4 0 15,-3-1-31-15,3 1-7 0,0-2-1 0,0 1 0 16,-3 1-14-16,3-4-3 0,0 7-1 0,0-2-595 16,0 0-119-16</inkml:trace>
  <inkml:trace contextRef="#ctx0" brushRef="#br0" timeOffset="37385.981">16935 16606 1832 0,'0'0'52'0,"0"0"12"0,0 0-52 0,6 8-12 0,3-2 0 15,-3 7 0-15,0-5 60 0,-6 2 8 16,3 4 3-16,-3-1 0 0,0 5-46 0,-3-2-9 15,-3-3-1-15,3 6-1 0,0-6-14 0,-6 6 0 16,-6-1 0-16,3-2-918 16</inkml:trace>
  <inkml:trace contextRef="#ctx0" brushRef="#br0" timeOffset="38086.981">17215 16072 1710 0,'17'-11'37'0,"-11"9"8"0,3 2 2 0,3 2 1 0,6 1-38 0,3 5-10 16,-3 3 0-16,3 4 0 0,-1 4 37 0,-2 2 6 16,6 3 1-16,-6 5 0 0,-6 3-18 0,6 0-3 15,-3-3-1-15,-1 0 0 0,-2-3 0 0,-3 1 0 16,3-9 0-16,-3 1 0 0,3-3-34 0,-9-3-6 0,-6-3-2 0,3-2 0 15,3-2 38-15,-3-6 7 0,-9 5 2 0,0-8 0 16,3 1 29-16,-3-6 7 0,0-3 1 0,0-5 0 16,0-2-37-16,4-6-7 0,5-3-2 0,-3 1 0 15,0-1-18-15,9 1 0 0,2-6-8 0,1 6 8 16,0 7-8-16,3-2 8 0,0 3 0 0,3 4-9 16,3 6 9-16,-6 1-10 0,0 4 10 0,3 3-10 15,-1 0 10-15,1 5-12 16,-6 6 12-16,-3-1-12 0,6 1 12 0,-3 7 0 15,0 1 0-15,-3 5 0 0,0-6 0 0,0 9 0 0,-3-3 0 0,3-3 0 16,-3 5 0-16,3-5 0 0,-3-5 8 0,0 3-8 16,3-3 9-16,-3-3-9 0,0 0 12 0,0-2-12 15,2-9 14-15,-2 6-4 0,-3-8-1 0,6 3 0 16,0-3-9-16,0-5 10 0,0-1-10 0,3-2 10 16,-3-2 0-16,3-3 0 0,-3-3 0 0,3-5 0 15,3-1-10-15,-3-1 0 0,0-1 9 0,6-8-9 0,-1 6 0 0,1-1 0 16,-3 6 0-16,3-3 0 0,-3 6 0 0,0 2 0 15,0 2 0-15,3 4 0 0,-6 2 0 0,0 5 0 16,0 3 0-16,-3 3 0 0,2 2-9 0,-2 8-3 16,0-5-1-16,3 6 0 0,-3 7 13 0,0-3 12 15,3 1-3-15,-9 5 0 0,9-1-9 0,-3 1 8 16,0 3-8-16,0-3 8 0,3-1-8 0,0-1 0 16,-3-1 0-16,0 0 8 0,3 0-23 0,0 0-5 15,2-5 0-15,-5-3-1033 16</inkml:trace>
  <inkml:trace contextRef="#ctx0" brushRef="#br0" timeOffset="38251.982">18346 16368 2113 0,'0'0'46'0,"0"0"10"0,6-2 1 0,-1-6 3 0,4 2-48 0,6-2-12 0,6 1 0 0,0-4 0 15,9 3 49-15,-3 0 7 0,5 3 2 0,4-3 0 16,0 3-33-16,-1-1-6 0,-2 4-2 0,0-4 0 15,3 6-33-15,-4-5-8 0,1 0 0 0,0 2-668 16,3 0-132-16</inkml:trace>
  <inkml:trace contextRef="#ctx0" brushRef="#br0" timeOffset="38505.994">18774 16051 2019 0,'-18'-5'44'0,"12"5"10"0,3-3 2 0,3 3 0 0,0 0-44 0,6-5-12 0,3-1 0 0,3 4 0 0,6-4 14 0,6 1 1 15,3 5 0-15,5 0 0 16,4-5 0-16,0 5 0 0,5 5 0 0,-2-5 0 16,-3 5-3-16,-3 1-1 0,-4 4 0 0,-2 1 0 0,-6-1 0 0,-3 4 0 15,0-1 0-15,-6 3 0 0,-3-3 4 0,0 8 1 16,-7-5 0-16,1 0 0 0,-6 5 8 0,1 0 3 16,-7-5 0-16,0 8 0 0,0-3-6 0,-3 0-1 15,-3-2 0-15,0-1 0 0,-3 1-10 0,0-1-2 16,0-2-8-16,-2 3 12 0,2-3-3 0,0-3-1 0,3 3 0 15,-3 0 0 1,6-3-150-16,3-3-30 0,0-2-7 0,9 0-1 0</inkml:trace>
  <inkml:trace contextRef="#ctx0" brushRef="#br0" timeOffset="38837.981">19902 15815 1825 0,'0'0'40'0,"-6"3"8"0,0 0 1 0,6-3 3 0,-6 10-41 0,0 6-11 0,1 0 0 0,-4 5 0 15,3 0 47-15,6 3 7 0,-3 3 2 0,3-1 0 16,0 3-36-16,-6 0-6 0,6-2-2 0,0-1 0 16,0 3 2-16,0-2 0 0,0-3 0 0,6-1 0 15,-3 1-3-15,-3-3-1 0,12 0 0 0,-4-2 0 0,-2-6 14 16,9-2 4-16,0-3 0 0,0 0 0 0,6-8-4 0,-6-3 0 15,0 3 0-15,0 0 0 0,-1-5 13 0,-2-1 3 16,3-4 0-16,-6-1 0 0,3 3-32 0,-3-5-8 16,-3 3 0-16,-6-4 0 0,6 1 8 0,-6 5 0 15,-6-5 0-15,0 2 0 0,0 3-8 0,-3 3 0 16,-6 0 0-16,6-3 0 0,-9 8 0 0,-5-3-12 16,2 6 4-16,0 5 0 15,0-6-29-15,-3 4-6 0,3 2-1 16,7 0-666-16,-7 5-134 0</inkml:trace>
  <inkml:trace contextRef="#ctx0" brushRef="#br0" timeOffset="39855.983">14866 17337 1566 0,'0'0'34'0,"9"-8"7"0,-3-3 2 0,0 6 1 0,3-6-35 0,-3 1-9 16,-3-4 0-16,0 1 0 0,-3 0 18 0,-6 0 2 15,3-1 0-15,-3 4 0 0,-3 2 19 0,-3-5 4 16,-3 10 1-16,3-2 0 0,-6-1-7 0,-2 6-1 16,2 6 0-16,-3-1 0 0,0 3-8 0,0 0-1 15,-3 5-1-15,7 6 0 16,-1-6-13-16,0 5-2 0,3 1-1 0,6-3 0 15,-3-3-10-15,3 6 0 0,6-6 0 0,0 0 0 0,0 0 0 0,6-2 0 16,0-3 0-16,6 0 8 0,-6-3-8 0,9-2 0 16,-6-1 0-16,9-4-11 0,-9-1 11 0,9-2 0 15,-3 2 0-15,2-8 0 0,1 6 0 0,3-3 0 16,0 0 0-16,-3 3 8 0,0-3-8 0,0 3 0 0,-3 5 8 0,3 0-8 16,-1 5 0-16,-2 3 0 0,0 0-10 0,0 5 10 15,-3 0-8-15,0 3 8 0,0 5 0 0,-3 1 0 16,0 7 0-16,0-3 0 0,-3 1 0 0,0 2 0 15,-3 2 0-15,0 1 0 0,0 0 0 0,-3-6 0 16,0 1 0-16,0-1 0 0,-3-4 0 0,0 4 0 16,-3-8 0-16,0 6 0 0,-3-8 0 0,-3 3 0 15,0-1 8-15,3-5 0 0,-5-5-8 0,-1 6 12 16,-3-1 7-16,0 0 1 0,0-2 0 0,-3-9 0 16,4 4-6-16,-1-1-1 0,0-5 0 0,-3 0 0 15,3-5-5-15,6-3 0 0,-5-3-8 0,5 3 12 31,0-5-30-31,3 0-6 0,3-1-2 0,9-4-935 0</inkml:trace>
  <inkml:trace contextRef="#ctx0" brushRef="#br0" timeOffset="40163.981">15399 17371 1907 0,'18'-8'54'0,"-6"8"12"0,6-5-53 0,2 5-13 0,7-3 0 0,3-2 0 15,3 5 12-15,-1-6 0 0,4 4 0 0,0-3 0 16,5 5-12-16,-5-6 9 0,3 6-9 0,-6 0 8 31,-1 0-28-31,1 0-7 0,-3-2-1 0,-6-1-517 0,-3 0-104 0</inkml:trace>
  <inkml:trace contextRef="#ctx0" brushRef="#br0" timeOffset="40413.994">15714 17149 1515 0,'-17'-3'43'0,"11"3"9"0,-3 0-41 0,6-3-11 16,3 3 0-16,0 0 0 0,0 0 75 0,6 0 13 16,6 3 2-16,-1 0 1 0,4-3-69 0,6 5-14 15,3-5-8-15,6 8 10 0,-1-3-10 0,4 6 12 16,-3-9-12-16,0 12 12 0,0-4-4 0,-1 1-8 16,4 2 12-16,-3-2-4 0,-6-3 0 0,2 5-8 15,-8 3 12-15,0-3-4 16,-9 0 1-16,6-2 0 0,-15 2 0 0,6-2 0 15,-6 2 19-15,-6 0 3 0,-3 0 1 0,0 0 0 0,-9 1-20 0,3-1-3 16,0 0-1-16,-5 6 0 0,5-6 0 0,-9 0 0 16,3 0 0-16,0 6 0 15,0-6-64-15,-2 0-14 0,-4 1-2 0</inkml:trace>
  <inkml:trace contextRef="#ctx0" brushRef="#br0" timeOffset="41252.984">16947 17117 1566 0,'-9'-8'34'0,"9"3"7"0,6-3 2 0,0 0 1 0,-6 0-35 0,6-3-9 15,3 3 0-15,-4-2 0 0,4 5 53 16,-3-3 9-16,0 5 2 0,-3-2 0 0,6-1-28 0,-9 6-4 16,0 0-2-16,0 0 0 15,0 0 9-15,-3 8 1 0,-6-2 1 0,-6 2 0 16,4 2-29-16,-7 3-12 0,0 1 11 0,0 4-11 15,-9-2 0-15,3 0 0 0,3 0 0 0,-5 2 0 0,-7-5 0 0,6 9 0 16,3-6 0-16,7-1-10 0,-4-1 2 0,0-1 0 16,3 0 0-16,6-2 0 0,6-3 8 0,0 5 0 15,0-5 0-15,3-3 0 0,9 8-16 0,0-7-5 16,-3 7-1-16,3-5 0 0,3 5 22 0,6-8 0 0,6 8 0 16,-3-2 0-16,-4-3 18 0,4 5 2 0,3-5 0 15,0 5 0-15,-6-7-20 0,3 7 0 0,0-5 0 0,-4-3 0 16,1 6 0-16,-3-3-12 0,-3 0 12 0,3-3-12 15,0 3-4-15,-3-3 0 0,-6 0 0 0,3-5-566 16,6 0-114-16</inkml:trace>
  <inkml:trace contextRef="#ctx0" brushRef="#br0" timeOffset="41592.981">17229 17194 1594 0,'-9'5'35'0,"9"-5"7"16,0 0 2-16,3 8 1 0,-6 3-36 0,6 2-9 0,0 0 0 0,0 3 0 16,0 0 29-16,0 0 4 0,0-3 1 0,3 5 0 15,-3-4-20-15,0-1-4 0,0 5-1 0,0-4 0 0,6-7 0 16,-6 7 0-16,-3-4 0 0,0-2 0 0,0-8-9 0,0 0 0 16,0 0 0-16,0 0 8 0,0 0 5 0,0 0 1 15,9-5 0-15,-6 2 0 0,-3-2 0 0,6-6 0 16,0 1 0-16,0-1 0 0,0-7-14 0,0 4 9 15,3-1-9-15,3-4 8 0,0-2-8 0,-1-3 0 16,-2 3 0-16,3-3 0 0,3 11 0 0,-3-6-9 16,0 9 9-16,-3-1-13 0,6 6 1 0,-6 2 1 15,3-2 0-15,-6 5 0 0,-3 5 11 0,5-5 0 16,-2 8 0-16,0 3 0 0,-3 2 0 16,3 3 0-16,0-3 0 0,0 0-8 0,-6 6 8 0,6 2 0 15,0-2 0-15,6 2 0 0,3-5 0 0,-3-1-15 16,-3 12 3-16</inkml:trace>
  <inkml:trace contextRef="#ctx0" brushRef="#br0" timeOffset="41753.987">17944 17358 1688 0,'0'0'37'0,"0"0"8"0,0 0 2 0,0 0 0 0,0 0-38 0,9 0-9 0,-6 5 0 0,-3-5 0 15,0 0 33-15,3 13 5 0,0-2 1 0,-3-3 0 16,-3 5-23-16,0 0-5 0,0 0-1 0,-3 1 0 15,0-1-2-15,3 8-8 0,-6-5 12 0,6-3-568 16,-6 3-113-16</inkml:trace>
  <inkml:trace contextRef="#ctx0" brushRef="#br0" timeOffset="42123.982">18227 17191 1545 0,'-3'13'44'0,"0"-10"9"0,3 8-42 0,-3 2-11 16,3-5 0-16,-3 10 0 0,3-5 28 0,0 3 3 15,0 0 1-15,0 0 0 0,3-3-3 0,0 6 0 16,0-6 0-16,0-5 0 0,2 8-5 0,-2-6 0 16,0 1-1-16,3-3 0 0,0-3-23 0,-6-5 0 0,0 0 0 0,9 0 0 15,0 0 14-15,0-5 2 0,0 5 0 0,-6-8 0 16,9-3-4-16,-6 3 0 0,3-5 0 0,-6 0 0 15,6 0-12-15,0 0 9 0,-3-6-9 0,3 6 8 16,-4-6-8-16,7-2 0 0,-3 3 0 0,3 4 0 16,0-1 0-16,-6 4 0 0,9 3-10 0,-9 0 10 15,3 3 0-15,-3-1 0 16,3 6-8-16,-9 0 8 0,6 6 28 0,0 2 8 16,3 5 1-16,-6 0 1 0,0 0-22 0,-1 6-5 15,4-6-1-15,-3 6 0 0,0-3-2 0,3-1 0 0,-3 1 0 0,3-3 0 16,0 6-8-16,3-6 10 0,-3-2-10 0,3-1 10 31,0 1-33-31,3-3-6 0,-3 0-2 0</inkml:trace>
  <inkml:trace contextRef="#ctx0" brushRef="#br0" timeOffset="42304.982">18661 17218 2023 0,'-12'2'44'0,"6"3"10"0,3 1 2 0,-3-4 0 0,3 9-44 0,3-3-12 15,-3 0 0-15,3-3 0 0,0 8 38 0,0 1 6 16,3-4 0-16,0 3 1 0,0-2-25 0,3 0-6 16,0 2-1-16,0-5 0 0,0 5-13 0,3-2 0 15,-3-4 0-15,0 7 0 0,-3-6-12 0,0 2-8 16,0-2-1-16,-3-3-951 16</inkml:trace>
  <inkml:trace contextRef="#ctx0" brushRef="#br0" timeOffset="42709.984">18628 17337 1638 0,'0'0'36'0,"12"0"7"0,0-6 1 0,6 6 3 0,0-5-38 0,6-3-9 0,-1 0 0 0,4-2 0 16,3-1 21-16,0 0 3 0,6-2 0 0,-4 8 0 15,-2-3-24-15,0 0-8 0,-3 3 0 0,-1-1 0 16,-5 1-64-16,-3-3-13 0,-3 8-3 0,0-5 0 16,-3 2 16-16,-3-2 4 0,-3 0 0 0,-6 5 0 15,0 0 68-15,0-8 12 0,-3 5 3 0,-3 0 1 16,0 1 76-16,-3-4 16 0,0 6 4 0,-3 0 0 16,3 0-36-16,-6 0-6 0,3 6-2 0,3-4 0 15,-3 1-7-15,6 0-1 0,1 5-1 0,2-3 0 16,0 3-37-16,6-3-7 0,2 8-2 0,4-2 0 15,0-3-5-15,3 5-8 0,3-2 11 0,0-1-11 0,0 4 14 0,3-4-4 16,0-2-1-16,-3 5 0 0,-1 0-9 0,4-2 0 16,-6-3 0-16,0 5 0 0,0-5 0 0,-3-3 0 15,-3 6 0-15,0 0 0 0,-3-6 9 0,-6 3-9 16,0-3 10-16,-6 0-10 0,0 3 22 0,-3-2-2 16,-3-1 0-16,-3-2 0 15,-3 2-110-15,1 0-22 0,-7-2-5 0,0-3-1 0</inkml:trace>
  <inkml:trace contextRef="#ctx0" brushRef="#br0" timeOffset="42822.981">19111 17204 1206 0,'26'-16'26'0,"-11"8"6"0,3 1 0 0,6-4 3 0,0 3-35 0,2-5 0 0,1 0 0 0,3 2 0 16,-3-2 26-16</inkml:trace>
  <inkml:trace contextRef="#ctx0" brushRef="#br0" timeOffset="43137.981">19462 16937 1864 0,'0'0'41'0,"0"0"9"0,0 0 2 0,9 0 0 0,0-3-42 0,3 3-10 15,-1 0 0-15,7 0 0 0,-3 0 53 0,6 3 9 16,-3 0 2-16,3 7 0 0,0-2-37 0,-1 0-7 15,4 3-2-15,0-3 0 0,-3 5-18 0,3 0 8 16,-7 0-8-16,7 1 0 0,-3 4 0 0,0 1 0 16,-6-11 0-16,0 10 0 0,0-5 0 0,0 1 0 15,-10-1 8-15,10 0-8 16,-9 6 0-16,3-4-11 0,-3 1 2 0,-6-2 0 16,6 1 19-16,-6-1 4 0,0-1 1 0,-6 5 0 0,0-4-15 0,6-1 11 15,-9 0-11-15,0 6 10 0,-3-1-10 0,4-2 12 16,-7 2-12-16,-6-4 12 0,0 7-4 0,0-3-8 15,0 6 12-15,-8-5-4 0,5-3-8 0,-3 7 0 16,-3-1-10-16,3-4-658 0,-2 1-131 16</inkml:trace>
  <inkml:trace contextRef="#ctx0" brushRef="#br0" timeOffset="43388.981">20188 17434 2127 0,'9'-13'47'0,"-3"5"9"0,0 3 3 0,3-3 1 15,3 3-48-15,-3-1-12 0,-3 4 0 0,2-1 0 16,-2 1 36-16,-6 2 6 0,0 0 1 0,0 0 0 15,0 7-32-15,-6 7-11 0,-2-1 0 0,-4 5 9 16,-3 4-9-16,-6 1 0 0,0-1 0 0,-3 4-1022 16</inkml:trace>
  <inkml:trace contextRef="#ctx0" brushRef="#br0" timeOffset="44011.985">15140 18199 1512 0,'0'0'33'0,"-3"-8"7"0,0-10 2 0,0-1 0 0,-3 3-34 0,0-2-8 0,-3-4 0 0,0 7 0 15,-3 1 34-15,-3 1 5 16,1 5 1-16,-1-5 0 0,-3 8-10 0,0 5-2 16,0 0 0-16,3 0 0 0,0 5-8 0,0 0-1 0,4 9-1 0,-1 1 0 15,0 14-18-15,3 1 0 0,0 7 8 0,3-3-8 16,-3 11 13-16,6-5-1 0,0-1 0 0,3-7 0 16,0 8 5-16,0-1 1 0,3 6 0 0,0 0 0 15,-3-13 5-15,6 3 1 0,3-9 0 0,-3 11 0 16,3-8-24-16,-3 3-12 0,-3-6 2 0,3-2 0 15,-3 3 10-15,-3-6 0 0,3 5 10 0,-3-7-10 16,-3-6-25 0,3 6-11-16,-6-6-3 0</inkml:trace>
  <inkml:trace contextRef="#ctx0" brushRef="#br0" timeOffset="44170.983">14720 18583 1785 0,'12'-11'39'0,"-3"3"8"0,6-5 1 0,6 0 4 0,3-1-42 0,2 6-10 16,1-2 0-16,9-3 0 0,6-1 0 0,-1 1 0 16,-2 5-10-16,3-2 10 15,-4-4-32-15,16 1-1 0,-4 5 0 0</inkml:trace>
  <inkml:trace contextRef="#ctx0" brushRef="#br0" timeOffset="44322.983">15679 18400 1486 0,'0'0'32'0,"9"0"8"0,5 0 0 0,4 0 3 0,3-5-35 16,6 5-8-16,3-3 0 0,5-2 0 0,1 0 12 0,3-1 0 15,0-2 0-15,-7 3 0 0,4 2-12 0,0-2 12 16,-7-8-12-16,4 8 12 16,-9 5-41-16,3-3-8 0,-6-8-2 0,-3 9 0 0</inkml:trace>
  <inkml:trace contextRef="#ctx0" brushRef="#br0" timeOffset="44548.998">15985 18252 1250 0,'-30'-8'35'0,"19"8"9"0,-4 0-36 0,0 0-8 0,6 0 0 0,-3 0 0 16,9-5 114-16,3 5 21 0,0 0 4 0,9 0 1 15,6 0-92-15,12-3-19 0,-4-2-3 0,7 5-1 16,3 0-1-16,3 0 0 0,-1 0 0 0,4 0 0 16,3 8 12-16,2-3 1 0,-2 3 1 0,-6 5 0 15,-1 0-38-15,-2-2 0 0,-6 7-14 0,-6-2 4 0,-6 3 10 16,-3-6 9-16,-6 8-1 0,-3-2-8 0,-6-1 20 0,-3-4-2 15,-3-1-1-15,-3 5 0 0,-6-2 2 0,3 3 0 16,-3-1 0-16,-3 3 0 0,1-7-19 16,-4-1 10-16,6 0-10 0,3 0 8 31,3-2-88-31,3-6-17 0,6-2-4 0</inkml:trace>
  <inkml:trace contextRef="#ctx0" brushRef="#br0" timeOffset="45027.985">17366 17736 1587 0,'0'-26'35'0,"0"18"7"0,3-6 2 0,-3 4 0 0,0-3-35 0,0-1-9 0,-3 6 0 0,-3 1 0 15,3 1 61-15,-3 1 11 0,-2 0 1 0,-1 2 1 16,3-2-30-16,-3 5-5 0,-3 0-2 0,0 0 0 16,0 0-10-16,-3 5-3 0,6-5 0 0,-6 5 0 15,-3 3-4-15,1-2-2 0,8 1 0 0,-3 1 0 16,-3 6-6-16,0-1-2 0,3 3 0 0,3 0 0 16,3 2-10-16,0 1 0 0,-3-3 9 0,9-3-9 15,6 5 11-15,-3-5-3 0,-6-2 0 0,6 2 0 16,6-5 10-16,0 0 2 0,-6 5 0 0,0-7 0 15,0-1-8-15,-3-5-2 0,6 3 0 0,-6-3 0 16,0 0-1-16,0 0 0 0,0 0 0 0,0 0 0 0,0 0 4 0,0 0 1 16,0 0 0-16,0 0 0 0,0 0-2 0,0 0-1 15,0 0 0-15,0 0 0 0,6-3-11 0,-3-2 0 16,-9-1 0-16,3 6 8 0,3 0-8 0,6-13 0 16,-9 11 0-16,0-4 0 0,3 6 0 0,-3-5 0 15,0 2 0-15,-3 3 0 0,-3-5-9 0,3 5-4 16,6 0-1-16,0 0 0 15,-15 0-37-15,6-5-7 0,9 5-2 0,0 0 0 16,-6 0-117-16,-5 0-24 0,-1 0-5 0,0 0-1 16,12 0 91-16,-6 0 19 0,-6 0 3 0,12 0 1 15,0 0-26-15,0 0-5 0,0 0 0 0</inkml:trace>
  <inkml:trace contextRef="#ctx0" brushRef="#br0" timeOffset="45670.983">17253 17781 1792 0,'-18'-8'51'0,"12"3"10"0,6 5-49 0,-3 0-12 0,-5-5 0 0,-4 5 0 15,-3 0 52-15,3 0 7 0,0 0 1 0,-3 5 1 16,-9 3-25-16,3 2-4 0,9-2-2 0,-5 5 0 16,-4 1-14-16,0-1-4 0,0 0 0 15,6 6 0-15,-3-1-12 0,-2 3 0 0,-1-2 0 0,0 2 0 16,3 3 0-16,0-3 0 0,0 5 0 0,3 1 0 16,3-3 0-16,4-3 0 0,-4 3 0 0,3-3 0 15,0-3 0-15,3-2 0 0,3 3 0 0,0-1 0 16,-3 1 0-16,6-3 0 0,6-3 0 0,3 5 0 15,-3 1 0-15,6-6 0 0,0 0 0 0,2 6 0 16,4-6 0-16,-3-5 0 0,0 5 0 0,6-5 0 0,3 3 8 0,0-3-8 16,-4 2 0-16,7-7 9 15,3 2-109-15,9 3-21 0,-10-2-5 0</inkml:trace>
  <inkml:trace contextRef="#ctx0" brushRef="#br0" timeOffset="45995.983">17316 18225 1681 0,'0'0'36'0,"0"0"8"0,-6-7 2 0,3 1 2 0,3 6-38 16,0 0-10-16,0 0 0 0,0 0 0 0,0 0 50 0,3 13 8 15,6-7 2-15,0 7 0 0,-3 0-26 0,3 0-5 16,-1 1-1-16,1-1 0 0,0 0-8 0,0 0-3 16,-3 1 0-16,3-4 0 0,0-2-8 0,0 5-1 15,-6-7-8-15,3 2 12 0,0-3 7 0,-6-5 1 0,0 0 0 16,0 0 0-16,0 0 12 0,6-5 2 0,0 5 1 0,0-6 0 15,-3-2-12-15,3 3-3 0,0-3 0 0,0 0 0 16,0-2-12-16,-1-4-8 0,1 1 10 0,3 0-10 16,3 0 0-16,-3-1 8 0,-3 1-8 0,3 0 0 15,3 5 0-15,-3-3 0 0,-3 9 0 0,3-3 0 16,3 5 0-16,-3 0-8 0,-3 5 8 0,0 3-10 16,-4 0 10-16,4 2 0 0,0 4-9 0,0 1 9 15,-6-4 0-15,3 7 0 0,9-2 0 0,-3 3 0 16,-3-6 0-16,3 8 0 0,3-5 0 0,3 0 0 15,0-3-27-15,-6 0-1 0,3 1 0 0</inkml:trace>
  <inkml:trace contextRef="#ctx0" brushRef="#br0" timeOffset="46150.985">18036 18363 1310 0,'0'0'37'0,"0"0"8"15,0 0-36-15,0 0-9 0,0 0 0 0,6 5 0 0,-3 3 104 0,-3 3 18 16,0-3 4-16,0 5 1 0,0 0-51 0,-3 0-11 15,3 1-1-15,0 4-1 0,-3 1-27 0,0 2-6 16,3-3-1-16,6 1 0 0,0-3-29 0,3 2 8 16,-3 6-8-16</inkml:trace>
  <inkml:trace contextRef="#ctx0" brushRef="#br0" timeOffset="46523.983">18408 18310 1982 0,'0'0'56'0,"0"0"12"0,0 5-54 16,3 9-14-16,-3-6 0 0,0 2 0 0,0-2 0 0,0 5 8 0,0 1-8 0,0-1 0 16,-3 0 12-16,6 0-4 0,0 0-8 0,0-7 12 15,-3 7 7-15,6-5 1 0,-3-3 0 0,0 3 0 16,0-3-20-16,3-5-14 0,-6 0 2 0,3 0 1 15,9 0 25-15,-9-5 5 0,3-3 1 0,6 3 0 16,-6-3-12-16,2-5-8 0,-2 0 9 0,6-1-9 0,0-4 9 0,3-1-9 16,-6-2 8-16,3 3-8 15,0-4 8-15,-3 4-8 0,0-1 8 0,0-2-8 0,0 8 0 0,-1 5-9 16,-5-3 0-16,3 9 0 0,-6 2 9 0,0 0-13 16,6 2 5-16,0 9 8 0,-3 2 0 0,3 3 0 15,-3 3 0-15,3-1 0 0,-3 3 0 0,0 6 16 16,3-1 0-16,-6-2-1 0,6 3 6 0,3-1 2 15,-6 0 0-15,3 6 0 0,0-5-15 0,6-6-8 16,-3-3 10-16,9 6-10 16,-7-3-96-16,1-7-26 0,0-7-5 0</inkml:trace>
  <inkml:trace contextRef="#ctx0" brushRef="#br0" timeOffset="46706.98">18322 18440 2052 0,'0'0'45'0,"6"-6"10"0,3 6 1 0,6 0 1 0,-1-2-45 0,7-3-12 0,6 5 0 0,6-8 0 15,8-3 12-15,-2 3 1 0,9 3 0 0,-4-3 0 16,1-3-13-16,0 3 0 0,-1 3 0 0,-2-3 0 16,0 0-208-1,-1-2-39-15,-2 2-7 0</inkml:trace>
  <inkml:trace contextRef="#ctx0" brushRef="#br0" timeOffset="46910.981">19176 18231 1652 0,'0'0'36'0,"0"0"8"16,-3 0 2-16,-3 0 0 0,0-6-37 0,-3 6-9 0,0 6 0 0,0-6 0 16,0 5 85-16,0-2 15 0,1 7 4 0,-1-2 0 15,0 5-77-15,3 1-15 0,3-1-4 0,0 0 0 16,3 6-8-16,0-6 8 0,3 0-8 0,3 0 8 16,0 1-8-16,3 4 0 0,0-5 0 0,-4-5 0 0,4 5 0 15,3 1 0-15,-3 10 0 0,0-9 0 0,-3 4 0 0,3-1 0 16,0-4 8-16,6 7-8 0,-3-3 0 0,-9 1 0 15,9-6 0-15,-9 0 8 0,0 1 2 0,0-7 0 16,-3 7 0-16,-6-9 0 0,3 0 1 0,-3 3 0 16,0-8 0-16,-6 0 0 0,0 6-11 0,-9-12 0 15,6 6-12-15</inkml:trace>
  <inkml:trace contextRef="#ctx0" brushRef="#br0" timeOffset="47257.982">19524 17826 1459 0,'6'5'41'0,"0"3"10"0,0-2-41 0,3 1-10 0,0 1 0 0,0 3 0 16,0 2 73-16,0 6 13 0,0-3 2 0,0 7 1 0,0 7-53 0,-6-1-12 16,2 5-1-16,-2-2-1 0,-3 2 7 0,-3-2 2 15,-2 2 0-15,-4-2 0 0,0 5 4 0,-3-10 1 16,0-1 0-16,-3 6 0 0,-3-3-16 0,0 8-2 15,0-3-1-15,-2-2 0 16,-4 0-32-16,-3 2-6 0,6-7-2 0</inkml:trace>
  <inkml:trace contextRef="#ctx0" brushRef="#br0" timeOffset="47710.981">20057 17845 2073 0,'9'-11'45'0,"-3"11"10"0,9-3 1 0,-6-2 4 0,12 5-48 0,-7-5-12 0,7 5 0 0,0 0 0 16,0 0 9-16,0 5 0 0,-3 0 0 0,2-2 0 31,-5 8-40-31,0-4-8 0,-3 7-1 0,-3-6-1 0,-3 7 84 0,-12 1 17 0,6-2 3 0,-9 9 1 16,-3-1-39-16,3 1-7 0,-6-1-2 0,1 4 0 16,-1-5 40-16,3 6 7 0,-3-4 1 0,0-1 1 15,9-4-53-15,-3 3-12 0,9 3 0 0,-6-5 0 0,12-4 0 0,0-1 13 16,3-1-2-16,6 0-1 0,-3 0-10 0,3-2 0 15,0 2 0-15,-1-5 8 0,-5 3-8 0,3-3 0 16,-9 0 0-16,-3-3 0 0,0 3 0 0,0 5 0 16,-9 0 0-16,-6 3 0 0,1 0 0 0,-7 8 0 15,0-3-10-15,0 5 10 0,-9 6 0 0,9-5 0 16,1-6-8-16,5-3 8 0,0 6 0 0,0-3 0 16,0-2 0-16,3 2 0 15,0 0-40-15,0 3-4 0,6 2-2 0</inkml:trace>
  <inkml:trace contextRef="#ctx0" brushRef="#br0" timeOffset="48525.985">20789 17567 1681 0,'-12'5'36'0,"12"-5"8"0,0 0 2 0,0 0 2 0,9 13-38 0,9 8-10 15,6 3 0-15,3 8 0 0,3 0 14 0,5 2 1 16,1 11 0-16,3 3 0 0,2 10-5 0,1 8-1 0,3 5 0 15,-4 1 0-15,-5-1 12 0,-12-12 3 16,-6 7 0-16,-6 0 0 0,-6-3 1 0,-3 9 1 16,-6-6 0-16,6 0 0 0,-15 5-16 0,-30 268-10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06T18:35:28.9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11571 10064 1627 0,'0'0'36'0,"-3"-5"7"0,0-1 1 16,3-2 2-16,0-2-37 0,0-1-9 0,0 3 0 0,3 0 0 16,0 3 40-16,0 0 5 0,-3 5 2 0,3-3 0 15,-3 3 13-15,9 3 4 0,3-1 0 0,0 4 0 16,0-1-25-16,6 6-5 0,-1-1-1 0,10 3 0 16,0 1 3-16,6 1 1 0,0 1 0 0,5-2 0 15,1-1-9-15,0-3-1 0,-4-2-1 0,-2 0 0 0,3 0 10 0,5-3 3 16,4-5 0-16,12-2 0 0,2-6-22 0,1-5-4 15,-7-3-1-15,-2-8 0 0,-1-5-12 0,7 0 11 16,0-8-11-16,8 2 10 0,1 1-2 0,-4 0 0 16,-5-1 0-16,-4-5 0 0,1-5 4 0,-1-10 0 15,10-9 0-15,-1 1 0 0,1 2 4 0,-4 3 2 16,-5 0 0-16,-6-11 0 0,-7-10-3 0,4-1-1 16,-3 3 0-16,2 1 0 0,1-6-14 0,0-6 11 0,-4-7-11 15,1 3 10-15,-3 2 5 16,-7-6 1-16,-5-12 0 0,3 5 0 0,-9 7 3 0,3-4 1 15,-1-14 0-15,-5 8 0 0,0 11 4 0,0-8 2 16,3-8 0-16,-6 8 0 0,8 7-8 0,-5-1-2 16,3-4 0-16,-3 0 0 0,0 9-8 0,-3 2-8 15,0 5 9-15,-6-5-9 0,8-8 8 0,-8 8-8 0,3 8 0 0,-6-5 9 16,0-5-9-16,0 2 0 0,0 2 0 0,-3 6 8 16,0 6-8-16,0-6 0 0,-3-11 0 0,3 8 0 15,0 9 0-15,0 7 0 0,-3 0 0 0,3-2 0 16,0-11 0-16,-3 7 0 0,6 4 0 0,0 10 0 15,-3 3 0-15,9-6 0 0,-6-2 0 0,3 0 0 16,-1-3 0-16,4 9 0 0,0 1 0 0,0 6 0 16,0 1 0-16,0-4 0 0,0-5-9 0,3 3 9 15,-3 0 0-15,3 5 0 0,-1 5 0 0,1 6 0 16,0 5 0-16,0 0 0 0,6 5 0 0,-3 0 0 0,3 3 0 16,-1-3 0-16,4 1-8 0,0-1 8 0,0 3 0 0,-3 8 0 15,0 2 0-15,-4 3 0 16,4-2 0-16,-3 2 0 0,0 0 0 0,-3 0 0 15,0 3 0-15,3 0 0 0,-4-1 0 0,-2 7 0 16,0-4 0-16,0 6 0 0,-3-3 0 0,0 2 0 16,0 1 0-16,0 0-8 0,-9 5 8 0,0 0 0 15,0 0-29-15,0 0-3 0,0 0 0 0,0 0 0 16,0 0-72-16,0 0-14 0,0 0-3 0,0 0-680 16,0 0-136-16</inkml:trace>
  <inkml:trace contextRef="#ctx0" brushRef="#br0" timeOffset="412.755">14443 3442 1396 0,'0'0'40'0,"0"0"8"0,0 0-39 0,0 0-9 16,0 0 0-16,3-3 0 0,3 1 68 0,0-1 11 15,0 3 2-15,3 3 1 0,-3-1 2 0,6 4 0 0,0-1 0 0,3 3 0 16,-3 0-22-16,3 2-4 0,0 1-1 0,-1-1 0 16,1-2-18-16,3 3-4 0,0-3-1 0,0 0 0 15,0 0-10-15,0 0-1 0,-1 0-1 0,1-3 0 16,0 0 1-16,0 1 0 0,-3-1 0 0,0 3 0 16,-3-3-3-16,3 0 0 0,-4 1 0 0,-2-1 0 15,0 3-2-15,0-3-1 0,0 0 0 0,0 1 0 0,-3 2 1 16,-3 0 0-16,3 0 0 0,-3-1 0 0,0 1 1 15,-3-2 0-15,-3 4 0 0,0-2 0 0,0 3 8 0,-3-1 1 16,0-2 1-16,0 6 0 0,0-4 0 0,-3 3 0 16,0 1 0-16,0 1 0 0,1 1-9 0,2-2-1 15,0 4-1-15,0 1 0 0,-3-3-10 0,0 2-8 16,3 1 12-16,0-1-12 0,0-2 0 0,0 2 0 16,0-2 0-16,3 3 0 0,-3-3 0 15,3 0-22-15,0 2 3 0,3-2 1 16,3 3-143-16,-3-1-29 0,3 1-6 0</inkml:trace>
  <inkml:trace contextRef="#ctx0" brushRef="#br0" timeOffset="5031.769">15875 2847 1123 0,'0'0'24'0,"9"0"6"0,0-3 1 0,3-2 1 0,-3 2-32 0,0 0 0 16,3 1 0-16,-3 2 0 16,0 0 101-16,-4-6 15 0,1 1 2 0,-6 5 1 0,3-2-4 0,-3 2-1 15,0 0 0-15,0-6 0 0,-3 1-18 0,0 2-4 16,-3-5-1-16,1 6 0 0,-1-1-28 0,-3 3-6 15,-3-5-1-15,0 2 0 0,-3 3-19 0,0 0-4 0,-6 0-1 0,0 0 0 16,1 3-16-16,5 2-4 0,0 3-1 0,-3 0 0 16,0 3-3-16,0-6-8 0,-6 3 12 0,4 0-4 15,-1 0-8-15,-9 2 0 0,9 1 0 0,-6-1 0 16,7 1 0-16,2-6 0 0,3 3-10 0,0-2 10 16,9 1-9-16,-6-4 9 0,3 2-8 0,3 1 8 15,0-1-8-15,3 3 8 0,3-3-8 0,3 6 8 16,-3 2-10-16,3 0 10 0,6 6-12 0,-9 5 12 15,9-3-9-15,-3 5 9 0,0 3 0 0,-3 0-9 16,3 3 9-16,0 3 0 0,0 2-9 0,-6-8 9 16,0 0 0-16,3 5 0 0,3 3 0 0,-6 3 0 15,0-6 0-15,6 1 0 0,-6 2 0 0,0 5 0 16,0-2 0-16,3-3 8 0,-3-6-8 0,6 1 0 16,-6-3 0-16,6-2 0 0,-6-3 0 0,5-1 0 15,-5-4 0-15,9-3 0 0,-9 0 0 0,6 0 0 16,3-3 0-16,-9-5 0 0,6 0 0 0,0-3 8 15,3 0-8-15,-3-5 0 0,3 0 9 0,-3-5-9 0,3 0 16 16,-3-3 0-16,3-3-1 0,3 1 0 0,3-4 4 0,-4 1 1 16,4 0 0-16,0 0 0 0,3-6-20 0,-3 6 0 15,0 0 0-15,0-1 0 0,0 1 0 0,-3 3 0 16,-1-4 0-16,1 6 10 0,-3-2-10 0,-3 2 0 16,-3 3 0-16,-3-1 0 15,0 6-67-15,0 0-15 0,-3-5-3 0,-6 0-677 0,0-1-135 0</inkml:trace>
  <inkml:trace contextRef="#ctx0" brushRef="#br0" timeOffset="5457.753">15432 3532 1551 0,'0'0'34'0,"0"0"7"0,0 0 2 0,6-3 1 0,3-2-36 0,-4 0-8 0,4 2 0 0,0-5 0 16,3 3 64-16,3-6 10 0,0 1 2 0,0-1 1 15,6-2-18-15,0 0-4 0,-1-3-1 0,-2 5 0 16,9-2-37-16,-6-3-7 0,-6 3-2 0,6 2 0 15,-4-2-8-15,1 2 12 0,0 6-12 0,-3-3 12 16,-3 3 8-16,3 2 3 0,-3 3 0 0,-3 0 0 16,0 3 17-16,0 2 4 0,-1 3 1 0,1 0 0 15,0 5-8-15,0 3-1 0,3 0-1 0,0 13 0 16,-3-8-13-16,3 6-2 0,-3-6-1 0,3 3 0 16,-3-3-11-16,0-3-8 0,0 1 9 0,-1-3-9 0,-2 0 8 0,0-8-8 15,3 2 0-15,-3 1 0 0,0-6 8 0,0 3-8 16,-6-8 0-16,0 0 9 0,0 0-1 0,6-5 0 15,0 2 0-15,-3-5 0 0,0 0 3 0,0-2 0 16,-3-4 0-16,0-2 0 0,0-2-11 0,0-1 12 16,-3-4-12-16,3-1 12 15,-3-5-12-15,3 2 0 0,0 1 0 0,-3-3 8 0,3 2-8 16,0 11 0-16,0-2 0 0,0 5 0 16,3-1 0-16,-3 1 0 0,0 3 0 0,0-1 0 0,0 3 0 0,3 0-9 15,0 3 9-15,0 0-10 0,3-1 10 0,0 6-12 16,0-2 12-16,-3 4-12 0,6 4 12 0,-3-4 0 15,0 3-9-15,0 1 9 0,2-1-8 0,-2 3 8 16,3 0-10-16,0 0 10 16,-3 2-172-16,3-2-28 0,-3 3-5 0,3-3-2 0</inkml:trace>
  <inkml:trace contextRef="#ctx0" brushRef="#br0" timeOffset="5874.754">16488 3273 1897 0,'0'0'41'0,"0"0"9"0,-6 0 2 0,0 0 2 0,-3 0-43 0,1 2-11 0,-4 6 0 0,-3 3 0 15,3 2 64-15,-3 0 12 0,-3 3 1 0,0 3 1 16,3-1-35-16,0 3-7 0,1 3-2 0,-1 0 0 16,9 0-22-16,-3-3-12 0,3 0 12 0,3-2-12 15,0-1 0-15,3-5 0 0,3 1 0 0,0-4 0 16,6-2 8-16,-3-3-8 0,0 1 0 0,6-4 0 15,-3-4 14-15,-1 2-4 0,7-8-1 0,0 0 0 0,-3-3 2 16,-3 3 0-16,6-2 0 0,-9-4 0 0,9-1-2 0,-9-1 0 16,3-3 0-16,-3 1 0 0,3-1-9 0,-4-2 10 15,4 0-10-15,-6 5 10 0,0 3-10 0,-3 5 12 16,6 0-12-16,-6 3 12 0,-6-1-12 0,6 6 12 16,0 0-12-16,0 6 12 0,0 1-12 0,0 4 0 0,0 0 0 15,-3 2 0-15,3 0 0 0,0 3 0 16,0 0 0-16,0 2 8 0,3-2-8 0,-3 3 8 15,6-6-8-15,0 0 8 0,-3-2-8 0,3-1 0 0,0-2-12 0,-6-8 12 16,9 8-8-16,6-2 8 0,-15-6 0 16,6 5 0-16,-6-5-16 0,15-3 0 15,0 1 1-15,-6-4 0 16,-3-2-28-16,0 0-5 0,-4-2-2 0,4-1-642 16,-3-2-129-16</inkml:trace>
  <inkml:trace contextRef="#ctx0" brushRef="#br0" timeOffset="6091.754">16634 2759 2084 0,'-12'0'46'0,"12"0"10"0,0 0 1 0,-6 3 1 16,0 2-46-16,3 3-12 0,0 3 0 0,-3 7 0 16,6-2 42-16,-3 8 6 0,3 5 2 0,0 3 0 15,0 8-5-15,3 2-1 0,0 3 0 0,3 0 0 16,3 2-16-16,3-4-4 0,-3 2-1 0,3-3 0 0,3 0-23 0,-9-12 0 15,9-1 0-15,0 0 0 0,-3 0-19 0,-1-3-5 16,-2 1 0-16,0-6-1 16,6-3-117-16,-6 4-23 15,-6-7-5-15</inkml:trace>
  <inkml:trace contextRef="#ctx0" brushRef="#br0" timeOffset="7856.752">16842 3119 1638 0,'-8'-8'36'0,"8"8"7"0,0-8 1 0,0 3 3 16,-3-3-38-16,3 0-9 0,3 0 0 0,0 3 0 16,-3 5 86-16,5-8 15 0,4 3 3 0,0-1 1 15,-3 4-42-15,3 2-9 0,-3 0-2 0,6 5 0 16,0 3-20-16,-3 0-4 0,-3 5 0 0,0 3-1 16,3-3-1-16,0 0 0 0,0 3 0 0,-6 3 0 15,0-1-13-15,0 1-2 0,0-6-1 0,-3 3 0 0,-3 0-10 0,0-3 12 16,6-2-12-16,-3-1 12 0,0-2-2 0,-3 3 0 15,0-9 0-15,3-2 0 0,0 0-2 0,-3-2-8 16,-3-6 12-16,3 0-4 0,3-5 3 0,0-6 0 0,-3 1 0 0,3-1 0 16,3-7-11-16,3-1 0 0,-3-2 9 0,3 0-9 15,-3-3 0-15,5 0 0 0,4 1 0 0,-3 7 0 16,-3 3 0-16,3 5 0 0,0 3 0 0,0-1 0 16,0 4 0-16,-3 7 0 0,6 3 0 0,-3 0 0 15,0 3 0-15,0 7 8 0,0 4-8 0,-4 2 8 16,7 2 8-16,-6 3 3 0,-3 8 0 0,3-8 0 15,6 6-9-15,-3-1-2 0,-3-2 0 0,0 3 0 16,-3-1-8-16,6 1 8 16,0-4-8-16,-6 4 8 0,0-3-8 0,3 5 0 15,0-11 0-15,0 6 0 16,-3 0-152-16,0-3-22 0,3 3-5 0</inkml:trace>
  <inkml:trace contextRef="#ctx0" brushRef="#br0" timeOffset="8046.759">17488 3201 2042 0,'0'0'58'0,"0"0"12"0,0 0-56 0,0 0-14 15,0 0 0-15,0 0 0 0,9 8 67 0,-3-5 10 16,0 7 3-16,-3-2 0 0,-3 3-37 0,0 2-7 16,3 3-2-16,-3 0 0 0,-3 5-19 0,0-5-4 15,3 5-1-15,-3 0 0 0,0 0-10 0,3 1-12 16,-6-1 2-16,3-3-701 15,3-2-140-15</inkml:trace>
  <inkml:trace contextRef="#ctx0" brushRef="#br0" timeOffset="9392.753">17908 2318 1234 0,'9'-14'27'0,"-9"14"5"0,3-2 2 0,3-6 2 0,-3-3-36 0,3 6 0 0,0-3 0 0,0 0 0 15,-3-3 80-15,0 3 10 0,0 1 2 0,3 1 0 16,-3-4-19-16,-3 2-3 0,0 0-1 0,0 8 0 16,0-8-14-16,-3 3-3 0,-3 5-1 0,0-6 0 15,-3 6-14-15,-3 6-2 0,-3-4-1 0,3 3 0 16,-3 3-16-16,3 6-3 0,0-4-1 0,0 3 0 15,1 3-2-15,2 0-1 0,-3 0 0 0,3 8 0 16,3-8 1-16,6 2 1 0,-6 1 0 0,6 2 0 16,0-3-13-16,6 1 0 0,-3-6 0 0,6 0 0 15,0-5 0-15,3 3 0 0,0-3 0 0,-1-3 0 16,4 3-16-16,0 0 4 0,-3-3 1 0,0 3 0 16,-3-2 11-16,3 2 0 0,-3 2 0 0,0-2 0 15,-6-3 0-15,3 3 8 0,-3 3-8 0,0-1 0 0,-3-2 8 0,3 0-8 16,-6 0 8-16,0 0-8 0,0 3 8 0,3-9-8 15,0-2 8-15,0 0-8 0,-6 11 0 0,6-11-16 16,0 0 2-16,0 0 1 0,0 0-3 0,-3 0 0 16,-3 0 0-16,6 0 0 0,-3-5 1 0,3 5 0 15,0 0 0-15,-3-6 0 0,0 4 15 0,3 2-9 0,0 0 9 0,0 0-8 16,0 0 8-16,0 0 0 0,0 0-9 0,0 0 9 16,6 0 0-16,3 5 0 0,-3 3 0 0,3-3 0 15,2 3-9-15,-2 0 9 0,0 3 0 16,0-1 0-16,3 6-14 15,-3-3 4-15,3 1 1 0,0-1 0 0,0 0 9 0,-3 0 0 0,0 6 0 16,0-3 0-16,0 2 0 0,-6 3 11 16,-1 3-1-16,1-3 0 0,-6 3-10 0,1 3 0 15,-1-4 0-15,-3 1 0 0,0 0 8 0,-3-3 0 0,3 0 0 0,-3-2 0 16,0-3-8-16,3 0 0 0,-3-6 9 0,3 1-9 16,3-1-16-16,0-7-7 0,0 0-1 0,3-3-883 15</inkml:trace>
  <inkml:trace contextRef="#ctx0" brushRef="#br0" timeOffset="9759.753">18194 2572 1828 0,'0'0'40'0,"0"0"9"0,0 0 2 0,6 2 0 0,0 3-41 0,0 1-10 16,0 4 0-16,3-4 0 0,-4 4 38 0,7 3 6 15,-6 1 0-15,3 4 1 0,-3 1-15 0,0-1-3 16,3 1-1-16,-3 2 0 0,0 0-11 15,-3 0-3-15,3-5 0 0,0 3 0 16,-3-4-3-16,3-1-1 0,-6-1 0 0,0-5 0 16,0-8-8-16,0 0 12 0,-3 5-12 0,3-5 12 15,0 0 6-15,0 0 2 0,0-5 0 0,0-8 0 0,0 2-9 0,0-5-2 16,0 0 0-16,0 3 0 0,0-8-9 0,3 0 0 16,3 0 0-16,0-1 0 0,-3-1 0 0,3 1 0 15,3-4 0-15,-3 5 0 0,-1 2 0 0,4 3 0 0,-3 6 0 16,0-1 0-16,3 6 0 0,-3 2 0 0,0 3 0 0,-3 3 0 15,3 2 11-15,0 3-3 0,0 5-8 0,-3 3 12 16,3-2 5-16,3 1 1 0,-9 4 0 0,6 2 0 16,3-2-4-16,-3-1-1 0,-6 1 0 0,6-1 0 15,-6 3 3-15,9-7 1 0,-9-1 0 0,6 5 0 16,2-4-46 0,-2-9-10-16,-6 5-1 0,6-4-672 0,3-1-133 0</inkml:trace>
  <inkml:trace contextRef="#ctx0" brushRef="#br0" timeOffset="9918.764">18616 2712 1782 0,'0'0'39'0,"0"0"8"0,9-3 1 0,3 0 3 15,-6-4-41-15,6 1-10 0,0 1 0 0,3-3 0 16,0 0 66-16,3 0 11 0,0 0 3 0,2 0 0 16,-2-2-48-16,0 2-10 0,0 0-2 0,0 2 0 15,0-1 0-15,0-1 0 0,-4 2 0 0,-14 6 0 16,15-10-169-16,0 2-35 0,-6 0-6 0</inkml:trace>
  <inkml:trace contextRef="#ctx0" brushRef="#br0" timeOffset="10176.752">18798 2413 1926 0,'-9'8'42'0,"9"-8"9"0,0 0 1 0,0 0 3 0,0 0-44 0,0 0-11 16,0 0 0-16,9 5 0 0,3-5 31 0,0 0 4 0,3 0 1 0,3 0 0 15,-1-5-23-15,1 2-4 16,0 0-1-16,3 1 0 0,0 2 4 0,3-8 0 15,-4 5 0-15,-2 3 0 0,3 3 20 0,-3 5 5 16,-3-8 1-16,-3 5 0 0,0 6 3 0,0 2 1 16,-3-3 0-16,-4 4 0 0,1-1-11 0,-3 5-3 15,0-4 0-15,-3 2 0 0,0-1-13 0,-3 1-3 0,-3 0-1 0,1-3 0 16,-1 3-3-16,-3-3-8 0,-3 1 12 0,0-4-4 16,0 1 1-16,0-1 0 0,0-4 0 0,-3 2 0 15,6-3-24-15,0 0-5 0,0-2 0 0,-2 2-1 16,-1-5-118-16,12 0-23 0,0 0-5 15</inkml:trace>
  <inkml:trace contextRef="#ctx0" brushRef="#br0" timeOffset="10569.761">19355 2109 1724 0,'0'0'38'0,"0"0"8"0,0 0 2 0,0 0 0 0,0 5-39 0,0-5-9 0,-3 8 0 0,3 5 0 16,0 0 76-16,-3 6 12 0,0-1 4 0,0 1 0 16,0 7-63-16,3-7-12 0,-3 5-2 0,3-1-1 15,0-1 22-15,3 1 4 0,3-1 0 0,-3 1 1 16,3-9-31-16,0-1-10 0,0 3 0 0,-1 0 0 16,10-3 23-16,-3-5-3 0,0 0 0 0,3 2 0 15,0-10-2-15,0 3-1 0,0-3 0 0,-3 0 0 16,2 0-6-16,-2-3-2 15,0-5 0-15,3 0 0 16,-6 0-105-16,6 0-22 0,-6-5-4 0,-3 3-523 0,-3-4-105 0</inkml:trace>
  <inkml:trace contextRef="#ctx0" brushRef="#br0" timeOffset="10718.758">19518 2265 1638 0,'0'0'46'0,"0"0"11"0,0 0-45 0,-12 0-12 0,3 5 0 0,9-5 0 15,-8 3 85-15,-4 2 15 0,3 5 4 0,6 4 0 0,0-1-26 16,0 0-5-16,0 6-1 0,3 2 0 0,3-3-43 0,0 1-9 15,0 2-1-15,3 5-1 0,0-4-18 16,0 1 0-16,3-7 0 0,-4 8 0 16,1-8-136-16,0-3-33 0,3 0-7 0,-3 3-2 0</inkml:trace>
  <inkml:trace contextRef="#ctx0" brushRef="#br0" timeOffset="11259.755">19715 1989 1709 0,'0'0'48'16,"0"0"12"-16,0 0-48 0,0 0-12 0,3-5 0 0,3 3 0 16,0-4 88-16,0 1 15 0,3 0 3 0,-1 2 1 15,1-2-27-15,0 2-4 0,0 0-2 0,3 1 0 16,0 2-43-16,0-5-9 0,3 2-2 0,-3 3 0 16,-3-3-20-16,0 6 9 0,0 5-9 0,-6-8 0 0,-3 0 12 15,2 13-4-15,-2 0 0 0,-2-5-8 16,-4 5 13-16,0 3-4 0,-3 0-1 0,0 3 0 15,0 2 2-15,0 3 0 0,3-8 0 0,-6 2 0 16,0 1-2-16,6-6 0 0,6 3 0 0,0 0 0 16,3-3-8-16,-3 0 0 0,3-5 0 0,0 3 0 15,0-1 0-15,0 1 0 0,3-3 0 0,-6-8 0 0,6 10 0 0,3 3 0 16,3-5 0-16,-3 0 0 0,-9-8 0 0,9 14-11 16,0-4 11-16,0-5-8 0,-1 6 8 0,-2 0 0 15,0-3 0-15,0 2-8 0,-6 3 8 0,3 1 0 16,-3-7 0-16,0 7 0 0,0-4 0 0,-3 4 0 0,3-4 0 0,0 3 0 15,3 3 0-15,-3-3 0 0,3-5 0 0,0 11 8 16,0-6-8-16,0 0 0 0,-3-5 0 0,0 6 0 16,0-4 0-16,0 3 0 0,-3-5 0 0,-3 0 0 15,3 3-19-15,0-6-5 0,-6 3 0 0,0-3-1 32,3 3-37-32,1-5-7 0,-10 2-2 0,3-5-596 0,0 5-119 0</inkml:trace>
  <inkml:trace contextRef="#ctx0" brushRef="#br0" timeOffset="11678.754">20039 1683 1864 0,'0'0'41'0,"6"0"9"0,0-6 2 0,0 6 0 0,3 6-42 0,0-6-10 16,3 5 0-16,3 3 0 15,0 5 60-15,-1-2 11 0,4 10 1 0,0-5 1 0,-3 7-15 0,6 4-3 16,3 5-1-16,-3-1 0 0,2 9-13 0,-5 0-2 16,-3-1-1-16,0 6 0 0,0 0-14 0,-3-5-4 0,-9 0 0 15,3 5 0-15,-12 2 0 0,3-2-1 0,0 3 0 16,-9-3 0-16,3 0-19 0,0-5 0 0,0 2 0 0,0-2 0 16,-6-6 32-16,3-2-1 0,0 0 0 0,1-6 0 15,2 0-31-15,0-4-15 0,3 1 2 0,0-4 0 16,-3-6-65-1,6 0-13-15,-6 1-2 0,3-6-999 0</inkml:trace>
  <inkml:trace contextRef="#ctx0" brushRef="#br0" timeOffset="12143.755">20864 2257 2048 0,'-3'-6'45'0,"3"6"10"0,0 0 1 0,3 0 1 0,-3 0-45 0,12-2-12 0,2-4 0 0,1 6 0 16,6-5 32-16,0 5 5 0,0-2 1 0,6-4 0 16,2-2 0-16,4 3 0 0,3 0 0 0,3-3 0 15,5 2-20-15,-5-1-4 0,-6 1-1 0,2 1 0 16,-5 0-13-16,-3 2 11 0,-9-5-11 0,3 3 10 16,-7 5-38-16,-2-8-8 0,-3 3-2 0,0-1-646 15,-9 6-130-15</inkml:trace>
  <inkml:trace contextRef="#ctx0" brushRef="#br0" timeOffset="12318.765">21197 1923 1720 0,'0'0'38'0,"0"0"8"0,0 0 2 0,0 6 0 0,6 2-39 0,-3 5-9 16,0 0 0-16,-6 0 0 0,3 6 78 0,0-1 14 16,0 9 2-16,0-3 1 0,3 5-25 0,-3 0-5 15,0 3-1-15,0-1 0 16,0-4-33-16,0-1-7 0,0 6-2 0,6-8 0 15,-6 0-14-15,3 2-8 0,0-2 10 0,-3-3-10 16,0 3-104-16,3-6-28 0,-3 3-4 0</inkml:trace>
  <inkml:trace contextRef="#ctx0" brushRef="#br0" timeOffset="13721.783">22328 1714 1688 0,'0'0'37'0,"9"-10"8"0,-9 2 2 0,3 8 0 0,0-8-38 0,-3-3-9 16,0 3 0-16,-3 3 0 0,0 0 68 0,-6 2 11 15,3-2 2-15,-3 2 1 0,-3 1-43 0,-3 2-9 16,1 0-2-16,-7 2 0 0,6 6-20 0,-6-8-8 15,0 8 0-15,0 3 9 0,-3-9-9 0,7 9-11 16,-1-3 3-16,0 0 0 0,0 2 8 0,3 4 0 16,3-9-9-16,-3 3 9 0,3 5 0 0,4-13-11 15,-4 8 11-15,6-3-8 0,0 3 8 0,0 3 0 0,3-3 0 0,-3 5-8 16,6-8 8-16,0 3 0 16,0 3 10-16,0-1-10 0,6 1 0 0,-3-3 0 15,0 2-13-15,3 4 4 0,-3-1 9 0,3 0 9 16,-3 0-1-16,0 1-8 0,0 4 0 0,0-2 0 15,3 2 0-15,-4 1 0 0,1 0 0 0,-3 2 0 0,3 5 0 0,0-2 0 16,-3 2 0-16,0-2 0 0,0 0 8 0,-3 0-8 16,3-3 10-16,-3 5-2 0,0-7 0 0,1 2 0 15,2-2-8-15,-3-6 0 0,0 5 0 0,0-2 0 16,3-5 8-16,0 2-8 0,3 0 0 0,-3-5 8 16,0-8 8-16,0 0 2 0,8 6 0 0,-2-6 0 15,3 0 22-15,3-6 5 0,0 1 1 0,0 2 0 16,6-7-24-16,0 2-5 0,0-5-1 0,2 5 0 15,4-3-8-15,0-2-8 0,0 5 12 0,0-5-12 0,-3 2 0 16,2 3 0-16,-5 0 0 0,3 3 0 16,-6-3-34-16,0 3-14 0,0-6-2 0,-9 8-632 15,3-4-126-15</inkml:trace>
  <inkml:trace contextRef="#ctx0" brushRef="#br0" timeOffset="14666.752">22075 2106 1515 0,'0'-13'33'0,"3"7"7"0,3-2 2 0,3 3 1 0,3 5-35 0,0-8-8 16,6 3 0-16,-1 5 0 0,4-5 48 0,3 2 7 15,0 0 1-15,0 1 1 0,3 2 10 0,-4 2 1 16,-2 1 1-16,3 0 0 0,-6-3-36 0,-3 5-7 0,3 3-2 0,-7-3 0 16,1 0-16-16,-3 3-8 0,0-2 0 0,-3-1 8 15,0-2-8-15,-6-3 10 0,6 5-10 0,-6-5 10 16,0 0-2-16,9 3-8 0,-9-3 12 0,3 2-4 15,-3-2-8-15,0 0 0 0,6-5 9 0,0 0-9 16,-6-3 8-16,6 2-8 0,-6-2 8 0,9-2-8 16,-9-3 0-16,0 5 0 0,6-6-10 0,-6 1 10 15,3 0-13-15,-3 0 4 0,0 2 1 0,3 3 0 16,-6 0 8-16,3 3 0 0,0 5 0 16,0 0-8-16,0 0 8 0,0 0 14 0,0 0-3 0,0 0-1 15,0 0 3-15,0 0 1 0,6 5 0 0,0 3 0 16,0 0-6-16,3 3-8 0,-4-9 11 0,4 4-11 15,3 2 23-15,0 2-3 0,0-4 0 0,3 1 0 16,3-7-20-16,0 0-18 0,3 6 3 0,2-6 1 16,4 0 14-16,-3-6 0 0,3 1 0 0,-3 0 0 15,-1 2-20-15,1-5 3 0,-3 3 0 0,-3-8 0 0,-3 7 4 16,-3-1 1-16,0 1 0 0,-3-2 0 0,-1 3 12 0,1 0 0 16,-3-1 0-16,-6 4 0 0,6-6 0 0,-6 8 0 15,0 0 0-15,0 0 10 0,0 0 24 0,0 0 5 16,0 0 1-16,0 0 0 0,0 0-9 0,-6 3-2 15,6-3 0-15,-3 5 0 0,-3 3 5 0,0 0 1 16,0 2 0-16,-2-4 0 0,8 7-35 0,-6 0 0 16,3-5 0-16,-3 0 0 0,0 2 0 0,6 4 0 15,0-9 0-15,-3 3 0 0,3 0 8 0,3 2-8 0,-3-2 9 16,0-2-9-16,0-6 0 16,0 0 0-16,6 5 0 0,-6-5-10 0,0 0 10 0,0 0 12 15,9 3-2-15,-3-3-1 0,0-3-9 0,-1-2 0 16,-2-1 0-16,3-2 0 0,0 3 0 0,-3-3-12 15,-3-2 2-15,6 2 1 0,0 0 9 0,-3 2 0 0,0-4 0 16,0 2 0-16,-3 0 0 0,0-3 0 0,0 11 0 0,0 0 0 31,0 0-24-31,0 0-7 0,0 0-1 0,0 0 0 0,0 0 32 0,0 0 0 0,9 11 0 0,-3-6 0 16,-3 3 0-16,3 0 0 0,-3 3 0 0,0-1 0 16,6 1 0-16,-3-3 0 0,0 2 0 0,3-2 0 15,0-2 0-15,0-6 0 0,2 5 0 0,1-2 0 16,0-3 0-16,-3 0 0 0,6 0 0 0,-3 0 0 15,3-6 0-15,-6 4 0 0,0-4 0 0,9 1 0 0,-4-3 0 16,-2 3 0-16,-6-3-10 0,12-3 10 16,-9 3-14-16,3 0 5 0,-3-5 1 0,-6 0 0 0,9 0 8 0,-6-6 0 15,3 1 0-15,-3-1 0 0,0-2 0 0,3 0 0 16,-6-8 0-16,5 0 0 16,-5-3 0-16,-3-5 0 0,6 8 0 0,-6-8 0 15,0 8 0-15,0-3 0 0,0 0 0 0,0 11 0 16,0-3 0-16,0 3 0 0,-6 3 0 0,6 4 0 15,0 1 0-15,-3 0 0 0,-5 8 12 0,8 2-4 0,0 3 15 0,0 0 3 16,0 0 1-16,-3 3 0 0,-3 7-12 0,3 3-3 16,3 1 0-16,0 4 0 0,3 3-12 0,3 6 8 15,-3-1-8-15,-3 1 0 0,11 4 8 0,-5 4-8 16,-3-3 0-16,6-1 9 0,-6 1-9 0,6-6 8 0,-3 1-8 16,-3-1 8-16,9 1-8 0,-6-3 0 0,-3-3 9 0,3-5-9 15,-3 2 0-15,0 1-8 0,3-1 0 0,-3-5-740 16,3 1-148-16</inkml:trace>
  <inkml:trace contextRef="#ctx0" brushRef="#br0" timeOffset="17209.756">23730 1463 1281 0,'0'0'28'0,"0"0"5"0,0 0 2 0,0 0 2 0,0 0-29 0,0 0-8 0,0 0 0 0,0 0 0 15,0 0 75-15,0 0 13 0,0 0 4 0,0 0 0 16,0 0-19-16,0 0-3 0,0 0-1 0,0 0 0 15,0 0-19-15,0 0-4 0,-9 0-1 0,3 3 0 16,0 5-9-16,-3 0-3 0,3 5 0 0,-3 11 0 16,3-6-6-16,-3 16-2 0,4-2 0 0,-1 8 0 15,0 0-1-15,3-9 0 0,0 4 0 0,3-4 0 16,3-4-11-16,0-6-2 0,3 3-1 0,2-3 0 16,-2-2-10-16,6-1 10 0,0-5-10 0,0 6 10 0,6-6 2 15,-6 0 0-15,6 1 0 0,-6-7 0 0,0 1-12 16,5-2 0-16,-8-1 9 0,3-5-9 0,-3 0 10 0,3 0-2 15,-3 0-8-15,-6-5 12 16,6 2-52-16,3-2-10 0,-6 5-2 0,-3-6-643 16,6-1-128-16</inkml:trace>
  <inkml:trace contextRef="#ctx0" brushRef="#br0" timeOffset="17488.768">23861 1527 1897 0,'0'0'41'0,"0"0"9"0,0 0 2 0,0 0 2 0,0 0-43 0,0 0-11 0,0 5 0 16,0-5 0-16,0 2 38 0,-3 9 6 0,3-8 0 0,3 7 1 15,-3-2 7-15,6 3 2 0,0 2 0 0,3 0 0 16,-3 0-22-16,3 3-4 0,-3 3 0 0,9-1-1 16,-7 1-15-16,4-3-2 0,0 2-1 0,-9 1 0 15,6-1-9-15,0-2 12 0,-3 3-12 0,0-6 12 16,-6 5-12-16,0-4 10 0,0-1-10 0,0 0 10 15,0-5-2-15,-6 3-8 0,3 2 12 0,-9-5-4 16,9-3 0-16,-6 3-8 16,0 0 12-16,-3-3-4 0,3 3-8 0,-2-2-11 0,2-1 3 15,-3-3 0-15,3 1-104 16,0-3-21-16,-3 0-4 0,3-3-811 0</inkml:trace>
  <inkml:trace contextRef="#ctx0" brushRef="#br0" timeOffset="17640.767">23950 1447 1922 0,'0'0'42'0,"0"0"9"0,3-5 1 0,6 2 3 0,0-2-44 0,0 0-11 15,-6-1 0-15,9 4 0 0,-3-4 48 0,0-2 7 16,3 3 1-16,3 5 1 0,-4-8-39 0,1 8-8 16,0-5-2-16,-3 5-643 15,6 0-129-15</inkml:trace>
  <inkml:trace contextRef="#ctx0" brushRef="#br0" timeOffset="17823.756">24287 1833 1396 0,'0'0'40'0,"0"8"8"0,0 3-39 0,6-3-9 15,-6 0 0-15,0 2 0 0,-6 4 71 0,6-6 12 16,0 2 2-16,-3 3 1 0,-3-5-53 0,3 6-10 0,0-4-3 0,-3-2 0 15,-3 5-20-15,6-5-10 0,-3 3 1 0,3-3-498 16,0-3-99-16</inkml:trace>
  <inkml:trace contextRef="#ctx0" brushRef="#br0" timeOffset="18266.754">24435 1402 1695 0,'-9'-8'37'0,"9"8"8"0,-2-5 2 0,-4 0 1 0,-3 2-39 0,6-2-9 16,-6 5 0-16,0 0 0 0,6 0 58 0,-3 0 10 15,0 0 1-15,6 0 1 16,-6 8-43-16,6-3-9 0,0 0-2 0,-3 3 0 16,3-3-16-16,3 3 0 0,-3 0 0 0,9-2-9 0,-6 2 9 0,3 2 0 15,3-5 0-15,-3 6 0 0,3-6 0 0,0 1 0 16,-1 2 0-16,1 2 0 0,0-2 0 0,-3-3 11 15,0 9-1-15,-3-9 0 0,3 3-10 0,-3 5 10 16,-3-5-10-16,6 3 10 0,-6-4-2 0,0 7 0 16,-6-6 0-16,6 2 0 0,0-2-8 0,0 0 0 0,0-3 0 0,0-5 8 15,0 0-8-15,0 0 0 0,0 0 0 0,6 6 0 16,-6-6 0-16,6 0 0 0,3 0 0 0,0 0 0 16,-3 0 13-16,0 2 4 0,3-2 1 0,0 3 0 15,0 0 5-15,0 2 1 0,-1 0 0 0,-2 3 0 16,3-3-3-16,0 3 0 0,-6 6 0 0,6-6 0 15,-3 2-10-15,0 3-3 0,0 1 0 0,-3-1 0 16,-3 0-8-16,6 3 8 16,-12 0-8-16,6-3 8 0,-3 0-8 0,0 0 12 15,-6 1-12-15,0-1 12 0,0 0-12 0,0-5 0 0,-3 3 0 0,4-3 8 16,-4 0-8-16,3 2 0 0,-3-5-12 0,6 3 12 31,-3-8-43-31,6 6-1 0,3-6 0 0,0 0-626 0,0 0-126 0</inkml:trace>
  <inkml:trace contextRef="#ctx0" brushRef="#br0" timeOffset="18616.754">24662 1638 1612 0,'0'0'36'0,"0"0"7"0,0 8 1 0,0 2 1 0,0 3-36 0,6 1-9 15,-6 4 0-15,0-5 0 0,3 1 47 0,-3-1 7 16,0 0 2-16,0 0 0 0,0-5-35 0,6 3-6 15,-4-3-2-15,-2-3 0 0,0-5-4 0,0 0-1 16,0 0 0-16,0 0 0 0,0 0 24 0,0 0 4 16,0 0 0-16,0 0 1 0,3 0-13 0,6-5-2 15,-9-3-1-15,9 2 0 0,-6-4-10 0,-3-1-3 16,9-2 0-16,-9 0 0 0,6 0-8 0,-3-3 10 16,-3 0-10-16,9 3 10 0,-6-3-10 0,-3 3 0 15,6 5 9-15,-3 0-9 0,-3 2 0 0,0 6 0 0,0 0 0 16,0 0 0-16,0 0 11 0,0 0 4 0,6 8 1 0,-3 3 0 15,0 2 4-15,-3 0 0 0,0 1 1 0,6-1 0 16,-6 0-12-16,3 0-9 0,-3 1 12 0,6-4-12 16,-3 1 10-16,-3-1-10 0,6-2 8 0,-3-3-8 15,-3-5-16-15,3 8-9 0,3-2-2 0,-6-6-644 16,0 0-129-16</inkml:trace>
  <inkml:trace contextRef="#ctx0" brushRef="#br0" timeOffset="18963.759">24828 1741 1490 0,'0'0'32'0,"0"0"8"0,6-5 0 0,3 5 3 0,-3-6-35 0,0 4-8 0,3-4 0 0,0 4 0 0,3-4 70 0,-3 1 12 15,3 0 2-15,-3 2 1 16,0-2-49-16,2 0-11 0,-2 2-1 0,-3-2-1 16,0-1-23-16,0-2 0 0,-3 3 0 0,3 0-8 15,-3-3-36-15,-3 0-8 0,0 0 0 0,0 3-1 16,-3-9-23-16,-3 9-4 0,6-3 0 0,-9 3-1 15,9-3 42-15,-3 3 9 0,0-1 2 0,3 6 0 0,0 0 43 0,0 0 9 16,0 0 1-16,0 0 1 0,6-2-3 0,0-4-1 16,-3 6 0-16,-3 0 0 0,9 0 26 0,-3 0 4 0,0 0 2 15,0 6 0-15,-3-4 2 0,6 4 1 0,-6 2 0 0,3 2 0 16,-6-2 14-16,3 5 2 0,-3 6 1 0,-3-6 0 16,3 0-17-16,-6 6-3 0,3-3-1 0,-6 0 0 15,9 0-30-15,-9-3-7 0,6 0 0 0,-6 0-1 16,9 0-15-16,-3-2 11 0,-3 2-11 15,3-5 10-15,-3 0-19 0,6 3-4 0,0-11-1 16,0 0 0-16,0 0-122 16,0 0-24-16,0 0-4 0,0 0-707 15</inkml:trace>
  <inkml:trace contextRef="#ctx0" brushRef="#br0" timeOffset="19295.764">25087 1577 1265 0,'0'0'36'0,"0"0"8"0,0 0-36 0,0 0-8 0,0 0 0 0,0 0 0 15,0 0 125-15,0 0 23 0,0 8 5 0,0 0 1 16,0 2-57-16,0-2-11 0,0 5-2 0,0 1-1 0,9-1-29 0,-9 0-6 16,6 6 0-16,-3-6-1 0,-3 0-8 15,0-5-2-15,3 3 0 0,6 2 0 0,-9-5-17 0,9 0-3 16,-9 2-1-16,3-7 0 0,-3-3-16 0,0 5 10 16,0-5-10-16,0 0 8 0,0 0-8 0,9 5 0 15,-9-5-12-15,9 0 12 16,-3-5-148-16,-3 0-21 0,0 2-5 0,6-7-1 15,-9 2-25-15,9 0-4 0,-9-5-2 0,0 2 0 16,0 3 94-16,3-5 20 0,-3 5 3 0,0-3 1 0,0 3 100 16,0 3 21-16,0 5 4 0,0 0 1 0,0 0 106 15,0 0 22-15,0 0 4 0,0 0 1 0,0 11-34 0,-3-3-6 16,3 5-2-16,0 5 0 0,0-4-50 0,0 4-11 16,-9 3-1-16,9-2-1 0,0 2-34 0,0-3-6 15,-9-2-2-15,9 3 0 0,-3-1-16 0,0 1-8 0,3-6 0 16,-6 0-672-16,6 3-140 0</inkml:trace>
  <inkml:trace contextRef="#ctx0" brushRef="#br0" timeOffset="19730.753">25290 1534 1624 0,'0'0'46'0,"0"0"10"0,0 0-45 0,0 0-11 16,0 0 0-16,0 0 0 16,0 11 81-16,0-3 15 0,0 5 2 0,0 0 1 15,0 1-41-15,-9 4-8 0,9 3-2 0,0-2 0 16,-3 5-16-16,3-8-4 0,-9 7-1 0,9-7 0 16,0 0-2-16,-9 0 0 0,9 2 0 0,-3-4 0 0,3-1 0 15,-3 0 0-15,3-2 0 0,3-1 0 0,-3 1-9 0,3-3-1 16,-3-3-1-16,9 3 0 0,-9 3-14 0,0-9 9 15,9 9-9-15,-6-8 8 0,6 7-8 0,-9-7 0 16,0 7 0-16,0-4 8 0,9 2-8 0,-18 5 0 16,9-5 0-16,0 5 0 0,-9 0 0 0,6 3 0 15,-6 0 0-15,0 2 0 0,3-2 0 0,0 3 0 0,-3-1 0 16,0-4 0-16,6-1 0 0,3 0 0 0,-9 0 0 16,9 1 0-16,0-1 0 0,0-3 0 0,0 4 0 0,0-7 0 15,0 4 0-15,0 0 0 0,0-1 0 16,0 3 0-16,0 1 0 0,-9-6 0 0,9 5 0 15,-3-3 0-15,0 4 0 0,3-1 0 0,-6 0 0 16,-3 0 0-16,6 1 8 0,-5-1-8 16,-1 5 8-16,-3-4-8 0,0 4 0 0,-3 3 0 15,3-2 0-15,0-1-729 0,-6 6-144 0</inkml:trace>
  <inkml:trace contextRef="#ctx0" brushRef="#br0" timeOffset="21397.754">15619 4294 940 0,'15'-8'26'0,"-9"5"7"0,9-2-33 0,6 0 0 0,3-3 0 0,2-3 0 16,10-2 86-16,12 0 10 0,5-1 3 0,4 1 0 15,-1 0-7-15,7-3-2 0,8-2 0 0,7 2 0 16,8-3-27-16,0-2-6 16,7-3-1-16,-1-2 0 0,15-3-28 0,0-6-7 15,-3 1-1-15,6-3 0 0,9 0-10 0,-5 2-2 0,-13 4-8 0,3-1 12 16,3 3-12-16,0 5 8 0,-11 0-8 0,-1 0 0 16,3-2 0-16,-3-3 0 0,0 2 0 0,-5-2 0 15,-1447-2 0-15,2877-1 0 0,-1433 0 0 0,-1 0 0 16,-6 3 20-16,-8 3-1 0,-1-3-1 0,-2 7 0 15,8-4 10-15,-23 13 3 0,2 0 0 0,4-1 0 16,-4 1-7-16,1-3 0 0,-3 0-1 0,8-2 0 16,-2 2-1-16,14-8 0 0,-6 3 0 0,-8 2 0 15,-3-2-7-15,-4 3-2 0,-2-3 0 0,-4 2 0 16,1 3-5-16,-3 0-8 0,-7 3 11 0,1 5-11 16,-3 0-12-16,-7 0-8 0,-5 0-3 0,-3 3-645 15,-3 2-130-15</inkml:trace>
  <inkml:trace contextRef="#ctx0" brushRef="#br0" timeOffset="22169.752">16435 3090 1141 0,'0'0'24'0,"0"0"6"0,0 0 1 0,0 0 2 0,0 0-33 0,-3-3 0 0,-3-2 0 0,6 5 0 15,0 0 66-15,0 0 6 0,-6 0 2 0,3 3 0 16,-3 2-26-16,3 3-4 0,0 0-2 0,0 0 0 15,3 5 2-15,0 0 1 0,0 6 0 0,0-1 0 16,3 4 7-16,0 1 0 0,0 1 1 0,3 3 0 16,3 7 3-16,-3-8 0 0,0 6 0 0,3-3 0 15,-3 3-13-15,0-6-3 0,-4 1 0 0,7-1 0 16,-3-2-40-16,-6-3 0 0,6 1-11 0,0-4 3 16,-3 1 8-16,-3-4 11 0,0 1-3 0,6-2 0 0,-6-7-8 15,0 4 0-15,0 0 0 0,0-1 0 16,0-4-36-1,0-1-10-15,0 3-2 0,0-3-907 0</inkml:trace>
  <inkml:trace contextRef="#ctx0" brushRef="#br0" timeOffset="23165.753">18646 3960 1440 0,'0'0'32'0,"0"0"6"0,0 0 2 0,0 0 0 16,0 0-32-16,0 0-8 0,0 0 0 0,0 0 0 15,0 0 46-15,0 0 8 0,3 14 2 0,-3-4 0 16,3 3-7-16,-3 3-1 0,6 3 0 0,-3-1 0 16,0 1-14-16,3 2-3 0,-3-2-1 0,6 7 0 15,-9 1-3-15,6 2-1 0,-6-3 0 0,6 3 0 0,-6 0-4 0,0 0-1 16,3-2 0-16,-3 2 0 0,0-5-10 16,0 0-3-16,0-3 0 0,0 0 0 0,0-3 0 0,0-2-8 15,0-2 12-15,0-4-4 0,6 1 1 0,-6-3 0 16,9 0 0-16,-9-8 0 0,6 0 20 0,3 0 4 0,-1 0 1 15,4-6 0-15,3 1 12 0,3 0 2 0,0-3 1 0,6-3 0 16,0 1-30-16,-1-1-7 0,1 0 0 0,3 1-1 16,0 2 1-16,3-3 0 0,-4 1 0 0,-2 2 0 15,0 0-12-15,-3 0 0 0,-3 3 0 0,0-1 0 16,-1 1 0-16,-5 0 0 0,0 2 0 0,-3-2 0 16,3 2-14-16,-3 1-5 0,0-1-1 0,-3 0 0 31,3 1-49-31,-3-1-11 0,0 0-1 0,-6 3-607 0,0 0-120 15</inkml:trace>
  <inkml:trace contextRef="#ctx0" brushRef="#br0" timeOffset="24498.752">18804 4188 1179 0,'0'-11'33'0,"0"11"8"0,0 0-33 0,0-8-8 0,0 1 0 0,-6 1 0 15,6-2 105-15,0 3 19 0,-3-3 4 0,3 5 1 16,-6 1-37-16,6 2-8 0,0 0-2 0,0 0 0 15,0 0-31-15,0 0-7 0,6 5 0 0,-3 3-1 16,-3 5-8-16,0 0-2 0,6 9 0 0,-6-1 0 16,9 5-2-16,-9 1-1 0,6-1 0 0,0 3 0 15,0 3-5-15,-3 0-1 0,6-3 0 0,-3 3 0 16,0-1 8-16,-3 1 0 0,2-3 1 0,-5-2 0 16,6-4-33-16,-3-1 0 0,0 1 0 0,0-4 0 15,-3 2 10-15,3-5-2 0,3-3 0 0,0 0 0 16,-6 1-8-16,3-4 0 0,0-2 0 0,0 0 8 15,0 0-8-15,-3-8 8 0,0 0-8 0,0 5 8 16,3-2-8-16,-3-3 8 0,0 0-8 0,0 0 8 16,0 0-8-16,0 0 0 0,0 0 0 0,0 0 0 15,-3 3-12-15,3-3 0 0,0 0-1 0,0 0 0 16,-6 2-110-16,6-2-21 0,0 0-5 0,0 0-810 16</inkml:trace>
  <inkml:trace contextRef="#ctx0" brushRef="#br0" timeOffset="27820.777">23063 3130 1101 0,'0'0'24'0,"0"0"4"0,0 0 2 0,0 0 2 15,0 0-32-15,0 0 0 0,0 0 0 0,0 0 0 16,3 8 64-16,-3-3 7 0,3 6 1 0,0-1 0 16,-3 3-42-16,3-2-8 0,-3 2-2 0,3-2 0 0,-3 2-8 0,3 3-1 15,-3-3-1-15,0 6 0 0,0-4-10 0,0-1 8 16,6 4-8-16,-6-5 8 0,0-5 10 0,3 0 2 15,0 3 0-15,0-6 0 0,-3-5-20 0,0 0 8 16,3 5-8-16,6-5 0 0,-3 0 29 0,0-5-1 16,3 0 0-16,0 0 0 0,3-1-4 0,-1-2 0 15,1 0-1-15,3 1 0 0,0 1-8 0,6-2-2 16,-6-2 0-16,0 7 0 16,3-2-1-16,-6 5 0 0,-1 0 0 0,-2 0 0 15,6 2-3-15,-3 1-1 0,0 0 0 0,0 2 0 0,-3 0-8 0,3 3 0 16,-3 5 0-16,6-5 0 0,-9 0 0 0,5 6 8 15,-2-1-8-15,0 0 12 0,-3 3-12 0,3-8 0 16,-3 8 9-16,0-3-9 0,0 0 8 0,0 3-8 16,-6-3 8-16,3 0-8 0,3 6 14 0,-6-8-2 0,0-1 0 0,0 3 0 15,-6 1 6-15,3-4 1 0,-3 1 0 0,-6-1 0 16,6 1 1-16,-3 0 1 0,3-4 0 0,-3 4 0 16,-3-3-4-16,1 0-1 0,-1 0 0 0,-3 0 0 15,6-3-6-15,-3 0-2 0,0 1 0 0,0-4 0 16,0 1-8-16,-3 0 0 0,3 2 0 0,1-5 0 15,-1 0-50-15,-3 0-6 0,3 0 0 16,0-3-556-16,0-2-110 0</inkml:trace>
  <inkml:trace contextRef="#ctx0" brushRef="#br0" timeOffset="28195.771">23147 3090 1767 0,'0'0'39'0,"6"0"8"0,2-5 1 0,4-1 2 0,-3 1-40 0,9 3-10 0,0-9 0 0,3 8 0 16,0-7 67-16,-6 4 11 0,11-2 2 0,-5 3 1 15,0-3-45-15,3 0-8 0,3-2-3 0,-4 2 0 16,-5 3-16-16,3-1-9 16,-3-2 10-16,3 3-10 0,-9 0 10 0,0-1-10 15,3 4 10-15,-12-4-10 0,8 1 22 0,-2 0-2 16,-9 5 0-16,0 0 0 0,6-5-20 0,-6-1 0 0,0 6 0 0,-6 0 0 31,6-2-21-31,-3 2-9 0,3 0-2 0,-9 0-617 0,1 2-124 0</inkml:trace>
  <inkml:trace contextRef="#ctx0" brushRef="#br0" timeOffset="29105.771">21010 4008 1724 0,'0'0'38'0,"-3"-5"8"0,3-3 2 0,0 3 0 0,-3-1-39 0,6-2-9 0,2-2 0 0,1 4 0 16,0 1 69-16,3-3 12 0,0-2 3 0,3 4 0 16,3-7-12-16,6 8-1 0,3-6-1 0,0-2 0 15,5 8-10-15,1-6-1 0,6-2-1 0,5 2 0 16,1 3-18-16,3-7-3 0,-4 1-1 0,4 4 0 16,-3-4 0-16,-4 4 0 0,4-3 0 0,-3 2 0 15,-3 1-36-15,-4-4 0 0,1 9 0 0,-9-6 0 16,3 3 0-16,-7 3 0 0,-5-5 0 0,3 7 8 0,0-2-8 0,-6-1 0 15,-3 1 0-15,0 0 8 0,-3-3-8 0,-6 8-16 16,6-5 4-16,-3 5 0 16,-3-6-27-16,0 6-5 0,0 0-2 15,-3-5 0-15,-3 0-130 0,0 5-27 0,-3-3-5 0,0 3-716 16</inkml:trace>
  <inkml:trace contextRef="#ctx0" brushRef="#br0" timeOffset="29454.769">21405 3487 1796 0,'0'0'40'0,"-3"-3"8"0,-3-2 1 0,6 5 1 0,0 0-40 0,0 0-10 0,-5-3 0 0,-1 1 0 15,0-1 62-15,6 3 10 0,0 0 3 0,-3 5 0 16,0 1-25-16,3 2-5 0,3 5-1 0,-3 0 0 15,3 3-18-15,3 8-4 0,-6-1-1 0,11 4 0 16,-5 5-1-16,6 2 0 0,-6 0 0 0,6 4 0 16,-3 1 10-16,3-2 2 0,-3-2 0 0,0-1 0 15,0 3-32-15,3-10 8 16,-3-1-8-16,-3-2 0 0,3 0 0 0,-4-3 9 0,1-3-9 0,6-2 8 16,-9 0-8-16,3-5 10 0,-3-1-10 0,3 1 10 15,0-3 0-15,-3 0 0 0,0-3 0 0,-3-2 0 16,0-3-10-16,0 0 0 0,0 0 0 0,0 0 0 15,0 0-12-15,0 0-4 0,0 0 0 0,0 0-1 16,0 0-91-16,0 0-19 0,0 0-3 0,0 0-850 16</inkml:trace>
  <inkml:trace contextRef="#ctx0" brushRef="#br0" timeOffset="32756.771">3261 11368 1004 0,'0'0'22'0,"0"0"5"0,0 0 1 0,0-5 0 15,0 5-28-15,0 0 0 0,0 0 0 0,0 0 0 0,0 0 53 16,0 0 6-16,0 0 1 0,9-5 0 0,-9 5-8 0,0 0 0 16,0 0-1-16,6-3 0 0,3 3 5 0,0 3 0 15,0-1 1-15,2-2 0 0,1 3 5 0,6-3 1 16,-3 0 0-16,3 2 0 0,3 1-3 0,6-3 0 15,2-3 0-15,4 1 0 0,6 2-29 16,2 0-7-16,4-5 0 0,6 2-1 16,-1 0 21-16,7-2 4 0,-1 0 0 0,7-1 1 15,5 4-16-15,-2-1-3 0,-4-2-1 0,4 2 0 16,-4-2-7-16,4 0-2 0,2-1 0 0,1 4 0 0,-4-9-7 0,1 8-1 16,-4-5-1-16,1 3 0 0,-4-3 0 0,-2 6 0 15,-4-4 0-15,-2 4 0 0,-6-1-2 0,-7 3 0 16,-2-3 0-16,-6 6 0 0,3 0-9 0,-10-1 0 15,4-2 0-15,-3 3 8 0,-9 0 3 0,6 2 0 0,-9-2 0 0,-3-3 0 16,-1 2 7-16,4 1 2 0,-9 2 0 0,3-2 0 16,-6-3-20-16,0 0 0 0,0 0 0 0,-9 8 0 31,9 2-24-31,-12-2-8 0,4-3-1 0,-1 3-1 16,-3 0-83-16,3-2-17 0,-6-1-3 0,3 3-879 0</inkml:trace>
  <inkml:trace contextRef="#ctx0" brushRef="#br0" timeOffset="33312.77">3407 11598 1468 0,'0'0'32'0,"0"0"8"0,0 0 0 0,0 0 1 0,0 0-33 0,0 0-8 16,0 0 0-16,0 0 0 0,0 0 64 0,9 0 12 16,-9 0 1-16,0 0 1 0,0 0-15 0,20 0-3 15,1-5-1-15,6 2 0 0,0 1-7 0,0-1-2 16,8 0 0-16,-2-2 0 0,3 2 2 0,3-2 0 0,-1 0 0 0,4 0 0 15,3-3-18-15,2 2-3 16,4 1-1-16,5 2 0 0,1-2-12 0,-4 2-2 16,1-2-1-16,-3 3 0 0,2-4-7 0,1 1-8 15,-4 0 11-15,4-1-11 0,-3 6 12 0,-4 0-4 16,1-5 0-16,-4 2-8 0,-2-2 14 0,0 5-4 0,-3-5-1 0,-7 5 0 16,1-5 1-16,-3 5 0 0,-3 0 0 0,-1 0 0 15,-2 2-10-15,-3 1 12 0,0 0-12 0,-3-3 12 16,0 0-12-16,-4 0 8 0,-2 0-8 0,0-3 8 15,0 0 0-15,0 1 0 0,-3 2 0 0,-3-3 0 16,0 0 10-16,-3-2 2 0,3 2 0 0,-3 1 0 16,-3 2-2-16,3-3 0 0,-3 3 0 0,0 0 0 15,0 0-8-15,6-8-2 0,-3 5 0 0,-3 3 0 16,0 0-8-16,0-5 12 0,3 0-12 0,-3 0 12 16,0-1-12-16,0 6 0 0,0 0 0 0,0-5 0 0,0 2 0 15,0 3 0-15,0 0-12 0,-3-5 12 16,3 5-36-16,0 0 0 0,0 0 0 0,-6-3 0 15,6 3-110-15,0 0-22 16,-6 0-4-16,-3 0-858 0</inkml:trace>
  <inkml:trace contextRef="#ctx0" brushRef="#br0" timeOffset="54522.77">13527 13260 1609 0,'32'-6'35'0,"-14"4"7"0,6-6 2 0,3 3 2 0,6-3-37 0,5-6-9 0,10 4 0 0,3-3 0 16,2-1 86-16,7 4 15 16,8-1 3-16,1 1 1 0,2-1-25 0,9 0-6 0,1 3-1 0,2-2 0 15,-6 5-49-15,1-3-9 0,2 0-3 0,4 2 0 16,2 1 0-16,-6 5-1 0,-2-5 0 0,-4 5 0 15,3-3-11-15,-8-2 0 0,-1-3 9 0,1 3-9 16,-10-3 8-16,-5 2-8 0,-3 4 10 0,-10-3-10 16,-2-1 0-16,-3 4 0 0,-7-1 0 0,-2-2 0 15,-6 2 16-15,-6 3-4 0,0 0 0 0,-6 0 0 0,-6 0 7 16,-3 0 1-16,0 0 0 0,-6 3 0 16,-3 2-47-16,-3 0-9 0,0 1-1 0,-3 1-674 15,-3 1-134-15</inkml:trace>
  <inkml:trace contextRef="#ctx0" brushRef="#br0" timeOffset="55007.772">13798 13627 1646 0,'14'-13'47'0,"1"5"9"0,3 0-44 0,6 0-12 0,6 0 0 0,5-2 0 15,7-1 65-15,3-2 11 0,5 5 3 0,4-2 0 16,3-4-12-16,2 1-3 0,10 0 0 0,-1 0 0 16,-3 2-38-16,7 0-8 0,-1 1-2 0,4-1 0 15,-1 3-16-15,4 0 0 0,-4 1 8 0,-6 1-8 16,-2-2 0-16,-1 3 8 0,-5 0-8 0,-1-3 0 16,1 2 8-16,-9 4-8 0,-4-1 0 0,-5 1 0 15,-6-1 21-15,-4 0-2 0,-8-2-1 0,0 2 0 16,-6 3-18-16,-3 0 0 0,-3 0 8 0,-4 3-8 15,-8-3 0-15,6 3 0 0,-6-3 0 0,0 0-9 0,0 0 9 0,0 0 0 16,0 0 10-16,-3 5-10 0,0 0 0 0,3-5 8 16,-5 5-8-16,-1 1 0 15,3 2-20-15,-3-3-8 0,3 0 0 0,3-5-1 16,-3 6-15-16,3-6-4 0,0 0 0 0,0 5 0 16,0 3-107-16,0-8-21 0,0 5-5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06T17:36:17.2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10223 3622 1381 0,'0'0'39'0,"0"0"9"0,0 0-39 0,0 0-9 0,6-3 0 0,0 3 0 15,0-2 83-15,0-1 14 0,-3-2 3 0,3 2 1 16,-3-2-8-16,0 5-1 0,-1-8-1 0,-2 8 0 16,-2-8-15-16,-1 2-4 0,-3-1 0 0,-3-1 0 15,0 2-10-15,0 1-2 0,0 2-1 0,-3 1 0 16,3-4-15-16,-3 1-2 0,0 3-1 0,-3-1 0 16,0-2-21-16,4 5-4 0,-4-3 0 0,-3 0-1 15,0 1-15-15,-6-1 8 0,3-2-8 0,0-1 0 16,-2 4 0-16,-1-6 0 0,-3 3 0 0,3-3 0 0,0-3 0 0,4 0 0 15,2 1 0-15,-3 2 0 0,6-5 0 0,-3 5 0 16,0-3 0-16,3 6 9 0,4-3-9 0,2 3 0 16,0-3 0-16,0 2 0 0,0 4 0 0,3-4 0 15,6 6 0-15,0 0 0 0,0 0 0 0,0 0 0 16,0 8 11-16,0 3-11 0,3 5 9 0,0 2-9 16,-3 6 8-16,6 5-8 0,-3 3 0 0,0 2 8 15,0 6-8-15,0 5 0 0,0 5 0 16,-3 3 0-16,3 3 0 0,-3 2 0 15,0-2 0-15,3-1 0 0,-3-2 0 0,0 0 0 0,-3 0 0 0,3-3 0 16,0 0 0-16,-3-2 0 0,0-3 0 0,3-3 0 16,-3-2 0-16,0-6 0 0,3-2 0 0,-3-3 0 15,-3-2 0-15,3-1 0 0,3-2 0 0,-3-5 0 0,-3-1 0 0,6-2 0 16,-3-3 0-16,3-2 0 0,0-1 0 0,-3-2 0 16,3-8 8-16,3 6-8 0,-3-6 8 0,0 0-8 15,0 0 12-15,6-3-4 0,3-2 0 0,0-1 0 16,6-2 10-16,-4 0 2 0,10-5 0 0,-3 3 0 15,3-4 5-15,3 4 2 0,0-3 0 0,5 2 0 16,1 0 1-16,-3 1 1 0,0 2 0 0,-3 0 0 16,-1 3 3-16,-2-1 0 0,-3 1 0 0,-3 2 0 15,-3-2-32-15,0 5 0 0,3-2 0 0,-6 2 0 16,-9 0 0-16,6-3 0 0,2 3 0 0,-8 0 0 0,0 0-15 16,6 3-5-16,-6-3-2 0,3 0 0 15,9-3-31-15,-12 3-7 0,0-3 0 0,3-2-821 16,3-3-164-16</inkml:trace>
  <inkml:trace contextRef="#ctx0" brushRef="#br0" timeOffset="202.989">9800 4214 2365 0,'-12'-2'52'0,"12"2"10"0,0 0 2 0,-3-6 4 0,6 1-55 0,3 3-13 0,3-6 0 0,6 2 0 15,-3 1 44-15,6-3 5 0,3-2 2 0,2 2 0 16,4 2-14-16,0-2-2 0,0-2-1 0,-3 2 0 16,2 0-34-16,-2 3 0 0,-3-3-15 0,3 2 5 31,-3-2-138-31,-3 3-28 0,5 0-6 0</inkml:trace>
  <inkml:trace contextRef="#ctx0" brushRef="#br0" timeOffset="431.997">10390 3873 2146 0,'-3'-5'60'0,"-3"2"15"16,6 3-60-16,0 0-15 0,0 0 0 0,0 0 0 15,9 6 51-15,2 4 7 0,-5 3 2 0,9 6 0 16,-6 5 6-16,3-3 2 0,3 5 0 0,0 3 0 16,0-2-13-16,0 5-3 0,-1-1 0 0,7 1 0 15,-6 0-35-15,0 0-7 0,0-3-2 0,3 0 0 16,0-3-8-16,0 1 8 0,-4-6-8 0,4-3 8 0,-6-4-8 0,3 1 12 15,-3-4-12-15,-3-6 12 0,-9-5-12 0,9 6-14 16,3-4 3-16,-12-2 1 16,0 0-113-16,12-8-22 0,-3-2-5 0,-3 2-920 15</inkml:trace>
  <inkml:trace contextRef="#ctx0" brushRef="#br0" timeOffset="636.986">10848 3820 2458 0,'-15'0'54'0,"12"0"11"0,-3 3 3 0,0 0 1 0,0-1-55 0,-3 6-14 0,0 0 0 0,0 3 0 16,0 5 38-16,1-1 5 16,-7 7 1-16,3-1 0 0,-3 3-4 0,-3 2 0 15,0-2 0-15,-3 5 0 0,3 0-22 0,-2 3-5 0,-1-1-1 0,0 1 0 16,0 5-12-16,0-5 0 0,0 0 0 0,4-3 0 16,-4 0 0-16,6-3 0 0,0-4 0 0,3-1 0 15,0-3-16-15,3 1-7 0,0-6-1 0,6 0 0 16,3-5-211-16,3-3-42 15,-3-5-9-15,12 0-2 0</inkml:trace>
  <inkml:trace contextRef="#ctx0" brushRef="#br0" timeOffset="821.989">10919 4003 2340 0,'0'0'52'0,"0"0"10"0,0 0 2 0,0 0 1 15,0 0-52-15,0 0-13 0,-3 8 0 0,0 2 0 16,3 6 39-16,0 8 5 0,0 2 0 0,0 9 1 15,0 7-10-15,6 3-3 0,-3 3 0 0,3 5 0 16,0-6-19-16,0 4-4 0,0 1-1 0,3-1 0 16,-3 2-8-16,0 0-12 0,0-1 2 0,0-4 1 15,0-6-179-15,0-2-36 0,-3-6-8 0,0-2-402 16,0-11-81-16</inkml:trace>
  <inkml:trace contextRef="#ctx0" brushRef="#br0" timeOffset="1086.988">10842 3997 2404 0,'0'-18'53'0,"0"10"11"0,-3-5 3 0,6 0 0 0,3-1-54 0,6 1-13 0,3 0 0 0,3 0 0 16,-1-1 44-16,7 4 5 0,0 5 2 0,0-1 0 16,0 6-11-16,2 3-3 0,-2 8 0 0,-3 2 0 15,3 3-22-15,-3 2-5 0,-6 3-1 0,2 3 0 16,-8 0 1-16,0 2 0 15,-3 3 0-15,0-2 0 0,-3 2-10 0,-3 0 12 0,-3 3-12 0,-9-3 12 16,6 0-12-16,-6 0 12 0,1-5-12 0,-4 2 12 16,0-2-12-16,-3 0 0 0,0-8 0 0,3 0 0 15,0-6 0-15,3 1 0 0,-2-3 0 0,5-3 0 16,-3-2-26-16,9-3-7 0,-3-3-2 16,6 3-783-16,0 0-157 0</inkml:trace>
  <inkml:trace contextRef="#ctx0" brushRef="#br0" timeOffset="1662.022">12708 4212 2161 0,'-9'8'61'0,"9"-8"14"16,0 0-60-16,6 5-15 0,0 3 0 0,3 3 0 16,3-1 9-16,9 1-1 0,0-3 0 0,5 0 0 15,10-6 42-15,9 4 8 0,8-6 2 0,13 0 0 16,5 0 2-16,10-6 1 0,2-4 0 0,9 2 0 15,15-3-12-15,10 1-3 0,-7-4 0 0,9 4 0 16,9-4-16-16,0 4-4 0,3-3-1 0,-6 2 0 16,-3 1-15-16,-6-1-2 0,0 0-1 0,-9 3 0 15,-9-2-9-15,-3-1 10 0,-8 3-10 0,-7-2 10 0,-2 2-2 16,-7 0-8-16,-9 0 12 0,-2 0-4 0,-3 0 7 0,-10 0 1 16,4-2 0-16,-13 2 0 0,4 0-1 0,-6 0 0 15,-3 0 0-15,-1 0 0 0,1 3-15 0,-3-3 9 16,-6 2-9-16,-4 1 8 0,1 0-8 0,0-1 0 0,-6 1 0 15,-3 3 0 1,-3-1-72-16,-3-2-6 0,3 2-2 0,-9 3-765 0,0 0-154 0</inkml:trace>
  <inkml:trace contextRef="#ctx0" brushRef="#br0" timeOffset="2019.988">15643 3675 2149 0,'-3'-8'47'0,"-3"8"9"0,-3-6 3 0,3 4 2 0,-3-1-49 0,3 1-12 0,0-1 0 0,-3 3 0 16,3 0 90-16,6 0 15 0,0 0 3 0,0 0 1 16,0 0-38-16,9 10-8 0,3 4-2 0,3-1 0 15,0 0-30-15,0 0-7 0,12 6 0 0,-3-3-1 16,2 0-13-16,1 2-2 0,6 1-8 0,0 2 12 15,-1-3-4-15,1 4-8 0,-6-4 11 0,0 1-11 16,-4-4 16-16,-2 4-3 0,-6-3-1 0,-3-3 0 0,-3 3 0 0,0 0 0 16,-3 0 0-16,0 0 0 0,-6-3-12 0,0 3 9 15,-3 2-9-15,0-2 8 0,-6 5 7 16,0 0 1-16,0-2 0 0,-3 2 0 0,-3 6-4 16,-3-1-1-16,1 0 0 0,-4 4 0 15,0-1-11-15,0-3 0 0,-6 1 0 0,6-1 8 16,1-2-8-16,2 0 0 0,0-3 0 0,0 0 0 15,0-2-21-15,3-1-7 0,0-2 0 0,6-3-872 16,-2-2-175-16</inkml:trace>
  <inkml:trace contextRef="#ctx0" brushRef="#br0" timeOffset="3880.998">17000 3603 2055 0,'-9'-31'45'0,"3"20"10"0,3-5 1 0,-3-2 2 0,6 2-46 0,-3 0-12 0,-3 3 0 0,4 2 0 15,4 3 64-15,-2 8 10 0,0 0 2 0,0 0 1 16,3 8-20-16,-3 5-4 0,3 6-1 0,3 2 0 16,0 5-23-16,0 6-5 0,3 8 0 0,0-1-1 15,0 12-9-15,0-6-2 0,6 2 0 0,-3 4 0 16,0-4 6-16,0-2 1 0,2-2 0 0,1-1 0 16,3-5-19-16,-3 0-17 0,-3-8 3 0,3 0 1 15,3-8 21-15,0-2 5 0,-6-6 1 0,-1-5 0 16,7-5 5-16,-6-3 1 0,3-6 0 0,0-7 0 15,0 0 19-15,0-3 4 0,0-2 1 0,2-6 0 16,-5-3-34-16,0-2-10 0,0-3 0 0,3 1 0 0,-6-9 14 16,3 0-4-16,6-2-1 0,-9 0 0 0,3-1-9 0,-6 1 0 15,0 5 0-15,-1 3 0 0,4 2 0 0,-3 3 0 16,-3 5 0-16,0 0 0 0,6 6-11 0,-6 2-7 16,3 2-2-16,-3 7 0 15,3-1-20-15,0 2-4 0,0 6 0 0,-6 0-1 16,0 0-43-16,15 6-9 0,0 2-2 0,3 2 0 15,-1 3-93-15,1 1-18 0,0 1-4 0,0 1-1 16,3 0-38-16,0 3-8 0,-6-3-2 0,2-6 0 16,1-2 131-16,-3 0 25 0,0-3 6 0,-3 1 1 0,-3-4 303 0,-3-2 61 15,-6 0 12-15,3 0 2 0,-3 0-55 0,0 0-11 16,0 0-3-16,-6 3 0 0,-3 5-75 0,-3 0-15 0,-6 2-3 0,0 6-1 16,-2 3-47-16,-1-1-8 0,-9 6-3 0,9 3 0 15,0-1-29-15,6 3-7 0,-11 3-1 0,8-6 0 16,3 3-6-16,3-2-2 0,-3-3 0 0,6 2 0 15,3-5-12-15,0 0 0 0,3-5 0 0,3-2 0 16,3-1 0-16,0-5 0 0,3 0 0 0,3-6 9 16,-3 1-1-16,-6-3 0 0,12-5 0 0,0-1 0 15,3-4-8-15,-3-3 8 0,5-6-8 0,1 3 8 16,3-5-8-16,-3-3 0 0,-3 0 0 0,0 1 8 16,0-1-8-16,3 0 0 15,-7 3 0-15,-2 2 8 0,3 6-8 0,-6 2 0 0,-3 4 0 0,3 1 0 16,-6 6 0-16,0 0 0 0,6 6 0 0,-3 1 0 15,0 7 0-15,0 2 0 0,0-1 0 0,0 4-11 16,0 2 11-16,0 0-8 0,3 0 8 0,0-2-8 16,0-1 8-16,3 1 0 0,-3-3 0 0,3-3 0 15,-3 0 0-15,2-2 0 0,4-3 0 0,0 0 0 16,-6-6 0-16,3 1 0 0,3-6 0 0,0-5 0 0,0-2 0 0,0-3 0 16,3-1 0-16,0-1 0 0,-1-7 0 0,1-1 8 15,-3-7-8-15,0-1 0 0,0-6 0 0,-3-6 8 16,0-2-8-16,0 0 0 0,3 0 0 0,-6 0 0 15,0 8 0-15,0 3-12 0,-3 5 12 0,0 5 0 16,-6 3-9-16,3 8 9 0,-3 0 0 0,-3 7 0 16,3-2 0-16,-3 8 0 0,0 8 0 0,0 0 8 0,-3 8-8 0,0 3 8 15,3 4-8-15,0 4 0 0,3 2 0 16,0 5 0-16,3 3 0 0,0 3 8 16,-6 2-8-16,6 3 8 0,6 0-8 0,-3-2 12 15,0-4-12-15,0-2 12 0,9-2-12 0,-3-3 0 16,3-1 0-16,0-4 8 0,3-3-8 0,-1-3 0 15,-2-3 0-15,3-5 0 0,0-5 10 0,0-2-10 0,-3-6 12 0,3 0-12 16,0-6 12-16,0-4-4 0,-4-3 0 0,4-3-8 16,-3 0 13-16,3-3-4 0,-3-5-1 0,0 1 0 15,-6-4-8-15,3 1 0 0,3-3 0 0,-3-3-11 16,-3 0 11-16,0 3 0 0,0 3 0 0,-4 4-8 16,1 1 8-16,0 5 0 0,-3-2 0 0,3 10 0 15,-3 3 0-15,0 5 8 0,0 0-8 0,0 0 11 16,-6 5-11-16,6-5 0 0,3 11 0 0,0 2 8 15,0 3-8-15,3 2 0 0,-3 1 0 0,-3 2 0 16,6 0 0-16,-3-2 0 0,9 2 0 0,-9-3 0 0,3 1 0 16,0-3 0-16,3 2 0 0,-3-2 0 0,3-3 0 15,-3 3 0-15,0-3 0 0,-3-2 0 0,3-3 0 0,0 0 0 16,0-3 0-16,-6-5 0 16,0 0 0-16,9 5 12 0,-1-2-12 0,4-3 12 15,-3-3-12-15,3-2 0 0,-3-3 0 0,6 0 8 16,-3-2-8-16,3-4 0 0,-6 1 0 0,6-3 0 15,-6-5 0-15,2 0-12 0,-2-3 2 0,-3 3 1 0,6-3 9 16,-3 3-10-16,0-3 10 0,-3 6-10 0,3 2 10 0,-9 5 0 16,6 3-9-16,-6 8 9 0,0 0 0 0,0 0 8 15,0 0 0-15,0 0 0 0,0 11 0 0,6-1-8 16,-6 6 12-16,3 0-4 0,0 3-8 0,0-3 0 0,-3 2 0 0,3 1 0 16,0-1 12-16,0 1-4 0,0-3 0 0,0-1 0 15,-3 1-8-15,6-2 0 0,-3-1-10 0,3-3 10 16,0 1 0-16,-1-3 0 0,4 0 0 0,-3-3 0 15,3 0 0-15,-3-2 0 0,3 0-8 0,3-3 8 16,3-3 0-16,-6 0 0 0,3-5 0 0,0 0 0 16,0 1 0-16,0-4 0 0,2 0 0 0,-5-2 0 15,0 0 0-15,0 0 0 0,0-3 9 0,3 0-9 16,0 0 0-16,-3 0 0 0,0 0 0 16,-6 0 0-16,6 1 0 0,-6-1 0 15,0 0 0-15,-3 0 0 0,0 3 0 0,0 2 0 0,-3 1 0 0,0-1 0 16,0 6 14-16,3 5-3 0,0 0-1 0,-9-6 0 15,-3 6-10-15,0 3 12 0,12-3-12 0,-12 5 12 16,0 6-12-16,0 0 0 0,3 4 0 0,0 1 0 16,0 5 0-16,4 1 0 0,-1-4 0 0,6 3 0 15,0 0 0-15,3 3 0 0,0-3 0 0,5 3 0 16,4-3 0-16,0-2 0 0,-3-1 9 0,3-2-9 0,3 0 0 0,3-3 0 16,-3-2 0-16,3-3 8 0,2-3-8 0,-2 0 0 15,0 3-8-15,0-8 8 16,-6 0-116-16,3-5-19 0,0 2-3 0,-3 1-1101 15</inkml:trace>
  <inkml:trace contextRef="#ctx0" brushRef="#br0" timeOffset="5039.986">13643 2484 1220 0,'9'-18'27'0,"-9"12"5"0,0 4 2 0,0-4 0 15,0 6-34-15,6-7 0 0,-6 4 0 0,0 0 0 0,0 3 74 0,0-5 8 16,0 2 2-16,0 3 0 0,0 0 4 0,0 0 2 15,6-5 0-15,-6 5 0 0,0 0 0 0,3 0 0 16,-3-5 0-16,0 2 0 0,6-2-18 0,-6-1-3 16,0 6-1-16,-6-2 0 0,3-3-23 0,-3 5-5 15,-6 0 0-15,-3 2-1 0,0-2-19 0,0 11-3 16,-9-6-1-16,0 11 0 16,-2-3-16-16,-1 0 0 0,-3 3 0 0,-6 5 0 0,10-2 0 0,-4 2-14 15,3-2 2-15,0-1 1 0,3 3-7 0,1-7-2 16,2 1 0-16,3-4 0 0,3 2 20 0,0-5-10 15,3 3 10-15,6-6-8 0,6-5 8 0,0 0 0 16,0 0 0-16,0 0 0 0,0 0 0 0,6 8 0 0,3-3 0 0,0 3 0 16,-3-2 0-16,3 1 0 0,0 1 0 0,-3 3 0 15,0 5 0-15,0 2 11 0,0 1-3 0,0 7 0 16,-3 3-8-16,0 8 0 0,-3 1 0 0,3 4-11 16,0 0 11-16,-3-2 11 0,0 2-3 0,3-2 0 15,-3 5-8-15,0-8 0 0,6 3 0 0,-3-6-11 16,3 3 11-16,-4-8 0 0,1 0 8 0,0-5-8 15,-3-5 0-15,3 2 0 0,0-8 0 0,3-3 0 16,-3 4 0-16,-3-9 0 0,6 6 9 0,-6-11-9 16,0 0 20-16,6 0-2 0,-6 0-1 0,9-6 0 15,-3 6 12-15,3-5 3 0,-3 0 0 0,0-1 0 16,3-2-20-16,3 3-3 0,-3-5-1 0,0 4 0 16,11-2 4-16,-8-2 0 0,3 2 0 0,0-3 0 15,6 1-4-15,3-4 0 0,-3 4 0 0,-1-1 0 16,4 3-8-16,-3 0 10 0,-6-5-10 0,0 5 10 15,0 3-19-15,-3-3-4 0,-3 3-1 0,-3-6 0 16,2 6-87-16,-8 5-18 0,0-5-3 0,-3-3-630 16,-2 2-125-16</inkml:trace>
  <inkml:trace contextRef="#ctx0" brushRef="#br0" timeOffset="6160.99">13298 3130 1911 0,'0'0'42'0,"0"0"9"0,0 0 1 0,0 0 2 0,8 0-43 0,4-6-11 0,3 1 0 0,0 0 0 16,-6 2 47-16,12-7 7 0,-6-1 2 0,6 6 0 16,-7-6-23-16,1 3-4 0,6 0-1 0,-6-2 0 15,6 4-36-15,0-2-8 0,-6 1-2 0,5-1 0 16,-2 2-110 0,-3-2-23-16,-3 3-4 0,3 0-1 15,-3-6-65-15,0 9-14 0,0-4-2 0,-3 1-1 16,0 0 155-16,-3-1 31 0,2 4 7 0,-8 2 1 0,0 0 121 0,6-6 25 0,0 6 5 0,-6 0 1 15,0 0 48-15,6 0 9 0,-6 0 3 0,9 8 0 16,-3 3-55-16,0 0-10 0,0 2-3 0,0 5 0 16,3-4-28-16,-3 1-7 0,3 4-1 0,0 2 0 15,0-2-19-15,0-1-4 0,0 1-1 0,-3-3 0 16,2-3-12-16,1 3-4 0,0-3 0 0,-3 3 0 0,0-3-24 16,0-8 0-16,0 6 0 0,0-11 0 15,0 8 17-15,-3-8 11 0,-3 0 3 0,6 0 0 0,0-8-15 0,0 8-2 16,0-11-1-16,0 6 0 0,-3-3-1 0,0 0 0 15,0-13 0-15,0 10 0 0,0-2-12 0,-3-3 0 16,3 6 0-16,0-9 0 0,0 6 0 0,0-6-8 16,0 9 8-16,2-6-13 15,-2 3-25-15,6-1-5 0,0 7-1 0,0-7 0 16,3 1-23-16,0 3-5 0,0-4 0 0,3 9-1 16,-3-6-6-16,0 3-1 0,3-7 0 0,-1 1 0 15,-2 6 25-15,0-5 5 0,-3 0 1 0,0 2 0 0,0 3 49 0,-3-2 0 16,0 7 0-16,-3-2 12 0,-3 0 60 0,0 5 11 15,0 0 2-15,-3 5 1 0,-3 0 7 0,-3-2 2 16,0 7 0-16,0 4 0 0,0 4-43 0,0-2-8 0,0 8-1 0,0-6-1 16,1 4-17-16,2 1-3 0,0-1-1 0,0-7 0 15,3 4-13-15,3-3-8 0,0 5 8 0,0-13-8 16,3 5 0-16,-3-2 0 0,3-3 0 0,-3-8 0 16,0 0 8-16,9 5-8 0,0-5 10 0,-9 0-10 15,8 0 9-15,4-5-9 0,-3-3 8 0,0-3-8 16,0-2 9-16,-3 5-9 0,3-8 10 0,-3 0-10 15,0-2 9-15,0-1-9 0,0-5 8 0,-3 9-8 16,3-4 0-16,-3 0 8 0,0 4-8 0,0 1 0 16,-3 6 0-16,3 1 0 0,-3 7 0 0,0-3 0 15,0 3 0-15,0 0 0 0,-3 10 0 0,3-7 0 16,0 8 0-16,0 2 0 0,3 3-11 0,-3-3 11 16,3 6-8-16,-3-4 8 0,3 7-8 0,3-9 8 15,-3 0 0-15,0 6 0 0,2-9 0 0,1 6 0 16,0-3 0-16,3-5 0 0,-3 3 0 0,0-3-8 15,3-3 8-15,0 0 0 0,-3-2 0 0,3-3 0 16,-3 0 0-16,0-3 0 0,3 1 0 0,0-4 0 0,-3 4 0 0,0-6 0 16,3 2 0-16,-3-4 0 0,2-3 0 0,-5 5 0 15,3-6 0-15,-3 4 0 0,3-3 0 0,-3 2 0 16,0 0 0-16,0 4 0 0,-3-7 0 0,0 6 0 16,6 3 0-16,-3-3-8 0,-3 8 8 0,3-8 0 15,-3 8 0-15,0 0 0 0,0 0 0 0,0-8 0 0,0 3 0 16,0 5 0-16,0 0 0 0,-3-8 0 0,0-3 0 0,-3 4 0 15,6 7 0-15,0-8 0 0,0 0 0 0,0-3-8 16,0 8 8-16,0-7 0 0,-3 7 0 0,3-7-8 16,3 7 8-16,-3-5 0 0,0 8 0 15,0-5 0-15,6-1 0 0,-6 1 0 16,0 5 0-16,0-5 0 0,0-3-19 0,-6 3 2 16,6 2 0-16,0-2 0 15,0-1-51-15,-3 4-11 0,0-9-1 0,3 9-1 16,-9-9-36-16,9 0-7 0,0-2-2 0,0 0 0 15,0-3 17-15,0-2 3 0,0-6 1 0,0 0 0 0,0-3 93 0,0 1 20 0,6-6 3 0,-3 8 1 16,-3-2 77-16,3 10 16 0,0 3 3 0,-3 0 1 16,0 2 14-16,0 8 2 0,6-2 1 0,-6 5 0 15,6 8-51-15,-3 3-11 0,3 2-1 0,0 3-1 16,0 10-16-16,-3 3-3 0,-3 0-1 0,6 8 0 16,0-5-11-16,-3 8-3 0,0-8 0 0,0 7 0 15,6-7-13-15,-3 2-3 0,0 1-1 0,-3-3 0 0,3-1-11 16,2 1 8-16,-5-5-8 0,3-6 8 0,-3 0-8 0,0-3-12 15,-3 1 2-15,0-8 1 16,0-1-83-16,3 1-16 0,3-9-3 0,-6-2-648 16,0 0-129-16</inkml:trace>
  <inkml:trace contextRef="#ctx0" brushRef="#br0" timeOffset="6636.001">14571 2889 1872 0,'0'0'41'0,"0"0"9"0,3 0 2 0,3-5 0 0,-6 5-42 0,0 0-10 0,0 0 0 0,0 0 0 16,0 0 104-16,0 5 18 0,6 3 4 0,-3 0 1 15,3 2-46-15,-3-2-9 0,3 3-1 0,-3 0-1 16,0 2-31-16,0 0-7 0,3-2 0 0,0 2-1 16,-6-3-19-16,3-2-3 0,3 0-1 0,0-2 0 15,-6-6-8-15,0 0 0 0,0 0 0 0,0 0 0 16,0 0 0-16,0 0 0 0,0 0 9 0,6 0-9 16,-3-6 0-16,0-2 8 0,3 0-8 0,-6-2 0 15,3-3 0-15,3-1 0 0,-3-2 0 0,-3 1 0 16,3-4 0-16,0 3 0 0,0 3 0 0,0-3 0 15,-3 6 0-15,3 4 0 0,0-2 0 0,-3 8 0 16,0 0 0-16,0 0 0 0,0 0-9 0,2 8 9 16,1 0-9-16,0 3 9 0,-3 2-12 0,3 0 12 0,0 3-8 0,0 0 8 15,0 0 0-15,0 0 0 0,0 0-8 0,3 2 8 16,0-5 0-16,0 1 0 0,0-7-14 0,0 1 4 16,3 0 1-16,0-2 0 15,0-1-14-15,3-5-2 0,-3 0-1 0,3 0 0 16,-6-3-93-16,5 1-18 0,1-4-4 0,3 1-532 0,-3-6-107 15</inkml:trace>
  <inkml:trace contextRef="#ctx0" brushRef="#br0" timeOffset="7227">15000 2844 1717 0,'0'0'48'0,"0"0"12"0,0 0-48 0,0 0-12 16,3-8 0-16,-3 8 0 0,0 0 131 0,-3-5 24 16,0-3 5-16,3 8 0 0,0 0-56 0,-6-3-12 15,-3 3-3-15,0 5 0 0,3 1-49 0,0 2-11 0,-6 5-1 0,6 0-1 16,-2 6-16-16,2-1-3 0,3-5-8 0,-3 3 12 15,3 3-12-15,0-1 0 0,3 1 0 0,0-3 0 16,0-3 0-16,3-2 0 0,3 2 0 0,0-5 0 16,-3 0 0-16,3-3-8 0,-1-2 8 0,4-1-13 15,-3-2 2-15,-6 0 1 0,6-5 0 0,3 0 0 16,0-1 10-16,0-2-10 0,0-5 10 0,-3 3-10 16,0-4 10-16,3 1 0 0,-3-3 0 0,-3-5 0 15,0-3 0-15,0 3 0 0,3 3 0 0,-3-1 0 16,-3-2 0-16,3 8 0 0,0-1 0 0,-3 7-8 0,0-4 8 0,0 8 0 15,0-5 0-15,0 8 0 0,0 0 0 0,0 0-8 16,0 0 8-16,0 0 0 0,0 0-8 0,0 8 8 16,0 0-8-16,3 3 8 0,0-3 0 0,-3 8-10 15,3-3 10-15,0 5 0 16,0-4 0-16,2 2 0 0,-2-1 0 0,3-1 0 16,0-1 0-16,0 0 0 0,0 0 0 0,3-2 0 15,-3 2 0-15,0-8-8 0,0 3 8 0,3-8 0 0,0 3 0 0,0-3 0 16,-3 0 0-16,3-3 0 0,0-2-12 0,0-3 2 15,0 0 0-15,-4 0 0 0,4-2-2 0,0-4 0 16,-3-1 0-16,0 1 0 0,0-2 12 0,-3-7 0 0,3-4 0 16,-3 6 0-16,0-5 0 0,-3-9 0 0,0 1 0 0,3-6 0 15,-6 0 0-15,3 1 0 0,3-6 0 0,-3 10 0 16,-3 1 0-16,0 8 0 0,0 4 0 0,0 6 8 16,0 3 28-16,0 3 5 0,-3 7 2 0,6 3 0 15,0 0-8-15,0 5-2 0,0 6 0 0,0 7 0 16,0 9-21-16,3 2-12 0,0 5 12 0,3 1-12 15,0 4 14-15,0 1-4 0,0 2-1 0,3-7 0 16,-3 5-9-16,0-3 0 0,3-6 0 16,0 1 0-16,0 2 0 0,0-7 0 0,-4-1 0 0,4-4 8 15,-6-4-8-15,0-5-17 0,6-2 4 0,-9-3 1 32,0-8-23-32,0 0-4 0,0 0-1 0,0 0 0 15,0 0-100-15,6-8-21 0,3-3-4 0,-9 3-839 0</inkml:trace>
  <inkml:trace contextRef="#ctx0" brushRef="#br0" timeOffset="7421.001">15277 2709 2282 0,'0'0'50'0,"0"0"10"0,0 0 3 0,0 0 1 0,6-3-51 0,-3-2-13 15,6 0 0-15,-9 5 0 0,0 0 55 0,9-3 8 16,3 3 1-16,-1-5 1 0,-11 5-15 0,12-3-3 16,3 3-1-16,-3 3 0 0,3 2-21 0,-3-2-4 15,0 7-1-15,-3-4 0 0,3 2-20 0,-3 5 8 16,-3 0-8-16,2 3 0 0,-2-3 0 0,0 6 9 15,0-3-9-15,0-1 0 0,-3 4 0 0,3-6-17 16,0 3 1-16,-3 0 1 16,3-8-98-16,-6 0-20 0,6-3-4 0</inkml:trace>
  <inkml:trace contextRef="#ctx0" brushRef="#br0" timeOffset="8126.987">15485 2564 2196 0,'0'0'48'0,"-3"5"11"0,3 0 1 0,0 3 1 0,3 5-49 16,-3-5-12-16,3 3 0 0,6-1 0 0,-3 4 21 0,-3-1 2 0,3 0 0 0,3 3 0 15,-3 0-23-15,6-3 9 0,-3 3-9 0,0-3 0 16,-3 3 0-16,0-3-11 0,2 1 0 0,-2 1 0 16,0 1-1-16,-3-3 0 0,3-2 0 0,0 0 0 15,0 2 12-15,3-5 0 0,-9 0 0 0,6-3 0 16,3-2 0-16,-3 2 0 0,-6-5 0 0,9-5 0 15,-3-1 9-15,0 1-9 0,3 0 12 0,-3-3-12 16,-3 0 13-16,3 0-4 0,0-3-1 0,-6 1 0 0,0-1 3 16,-6 3 0-16,6-2 0 0,-6 2 0 0,-3-3 1 15,-3 3 1-15,3 0 0 0,0-2 0 16,-6 2 2-16,0 0 0 0,3 0 0 0,3 3 0 16,-3-9 5-16,4 9 2 0,2 0 0 0,-3 2 0 15,9-2 1-15,-6 2 0 0,6 1 0 0,0-4 0 0,6 4-15 0,-3-1-8 16,9 0 8-16,-7 3-8 0,4 0 0 0,6 0 0 15,-3 3 0-15,0 2 0 0,6-2 0 0,-9 2 0 16,6-2 0-16,0 2-8 0,0 3 8 0,-4-3 0 0,4 3 0 16,-6-2 0-16,0-4 0 0,-9-2 0 0,9 6 0 0,3-1 0 15,-3-5 0-15,3 0 8 0,-3 3-8 0,0-6 0 16,0 3 19-16,3-5-1 0,-1-1 0 0,-2 4 0 16,0 2-3-16,0-8-1 0,-3 2 0 0,0 1 0 15,-3 3-14-15,3-4 11 0,-3 1-11 0,0-3 10 16,0 3-10-16,0-3 0 0,0 2 0 0,-3-1 0 15,3 1 0-15,-3 1 0 0,0 5 0 0,0 0 0 16,0 0-9-16,0 0 9 0,0 0-12 0,0 0 12 16,0 0-8-16,6 8 8 0,-3-3 0 15,3 3 0-15,0 0 0 0,0 3 0 0,0-1 8 0,-3-4-8 16,3 4 0-16,0 1 0 0,3-9-8 0,-4 4 8 16,1-1 0-16,0 0 0 0,-6-5 0 0,6 3 0 15,3-3 0-15,0 0 0 0,-3-3 10 0,3 1-2 16,0-1-8-16,-3-5 0 0,3 3 0 0,-3-1-8 15,0-2 24-15,0-2 6 0,0-1 1 0,0 3 0 16,-3 0 14-16,0 0 3 0,3-2 1 0,-3 2 0 0,2 0-18 16,-2 3-4-16,3-1-1 0,0 4 0 0,0-6-10 0,0 5-8 15,0 3 9-15,0 0-9 0,3 0 0 0,-3 3 0 16,0 5 0-16,3-6 0 0,-3 9 0 0,3-8 0 16,0 7 0-16,-3-4 0 0,3 1 0 0,0 1 0 15,-3 0 0-15,-4-2 0 16,7 4-99-16,-3-7-13 0,-3 0-2 0</inkml:trace>
  <inkml:trace contextRef="#ctx0" brushRef="#br0" timeOffset="21505.175">13140 5000 1292 0,'0'0'28'0,"0"-5"7"0,0 0 1 0,0-6 0 0,-6-2-36 0,12-6 0 0,-6 9 0 0,6-9 0 15,-6-2 121-15,6 2 18 0,-3 1 3 0,0 2 1 16,0 3-32-16,-3 2-7 0,6 3 0 0,-3-2-1 15,-3 10-37-15,0 0-7 0,0 0-2 0,0 0 0 16,0 16-23-16,0 2-5 0,5 6-1 0,-5 5 0 16,0 5-8-16,0 3-1 0,0 3-1 0,0 13 0 15,0 0-9-15,6 3-1 0,-6-4-8 0,0 7 12 16,0-6-12-16,0 5 9 0,0 0-9 0,0-5 8 0,0 0-8 16,0-6 0-16,0-4 9 0,0-9-9 0,0 1 0 0,0-12-15 15,-6-4 3-15,6-9 0 16,0 4-32-16,0-9-5 0,0-5-2 0,-5-5-676 15,-4-1-135-15</inkml:trace>
  <inkml:trace contextRef="#ctx0" brushRef="#br0" timeOffset="21879.191">12970 4841 1728 0,'-6'-15'49'0,"6"9"11"0,3-2-48 0,0-2-12 15,6-9 0-15,-3 3 0 0,0 3 82 0,6-3 14 16,6-2 4-16,3-1 0 0,2 6-29 0,4-3-6 15,3 3-1-15,0 2 0 0,-1 6 0 0,-5 0 0 0,3 5 0 0,3 0 0 16,-9 0-44-16,2 10-10 0,-2 1-2 0,0 2 0 16,0 3 10-16,-6 3 2 0,-6-1 0 0,-3 6 0 15,0 5-4-15,-6 0 0 0,-6-5 0 0,6 0 0 16,-9 5 0-16,-6-5 0 0,0 5 0 0,-3 5 0 16,0-5-16-16,0-2 10 0,-2 7-10 0,-4-5 8 15,3 0-8-15,0 0 0 0,-3-5-10 0,3 0 10 16,1 0-27-16,2-8 1 0,3 2 0 15,6-5 0-15,3 3 18 0,3-8 8 0,3 3-8 16,3-1 8-16,3 4-14 0,3-4 2 0,0-2 1 0,6 8 0 16,-3-8 11-16,0 8 0 0,-1-3 0 0,4 3 0 15,0-3 0-15,-6 3 8 0,3 3-8 0,3-1 11 16,-6-2-11-16,6 2 0 0,-3 1 0 0,-3-1 0 16,2 4 8-16,-8-4-8 0,9-5 0 0,-3 3 8 15,-3-3-24-15,0-7-4 0,3-1-2 0,0 0 0 16,3 1-166-16,-3-6-34 0,0-6-6 0</inkml:trace>
  <inkml:trace contextRef="#ctx0" brushRef="#br0" timeOffset="23255.176">13464 5397 1568 0,'-9'0'44'0,"9"0"10"0,0 0-43 0,0 0-11 16,0 0 0-16,-3 0 0 0,0 5 78 0,3-5 14 16,0 0 2-16,0 0 1 0,9-2-11 0,6-1-3 15,-3 3 0-15,3-3 0 0,0-2-24 0,3 0-5 0,0-3 0 0,-1-3-1 16,1 1-20-16,0-4-4 0,-3 1-1 15,0-3 0-15,-3 3-12 0,0-5-2 16,0-1-1-16,-6 1 0 0,-1-1-2 0,1 3 0 16,-3-5 0-16,0 5 0 0,-3 0 9 0,-3 3 2 15,0 2 0-15,-3 4 0 0,1 1 12 0,-1 4 2 16,-3-1 1-16,0 3 0 0,-3 5-18 0,0 6-3 0,0 2-1 0,-3 6 0 16,0 2-13-16,-3 3 0 0,3 2 0 0,1 0 0 15,-1 6 0-15,3 0 0 0,-3 0 0 0,6-1 0 16,6 1 0-16,-3 0 0 0,6-6 0 0,6 1 0 15,-3-1-10-15,9-5 10 0,0-2-8 0,3-6 8 16,0-2 0-16,2-3-8 0,-2-3 8 0,0-5 0 16,3-3 0-16,3-5 0 0,-6 0 0 0,0-2 0 15,3-9 0-15,-4 1 0 0,4-1 0 0,-3-2 0 16,0-3 0-16,-3 1 0 0,0-4 8 0,-3 1-8 0,-3-1 0 16,0-2 0-16,0-5 0 0,-3-1 8 15,-3 1-8-15,3 2 0 0,0 3-11 0,-3 3 11 0,3 4-8 0,-3 7 8 16,0-1 0-16,3 5-9 0,-3 6 9 0,0 5 0 15,0 0 0-15,0 0 0 16,0 0 0-16,5 13 0 0,1 6 0 0,-3 4 0 16,3 4 0-16,0-1 8 0,0 1-8 0,0 2 0 15,3-3 10-15,-6 3-2 0,3-2-8 0,3-3 12 16,0-1-12-16,-3-1 0 0,-3-1 8 0,3 0-8 0,-3-5 0 0,3-3 0 16,-3 0 0-16,3-5-10 0,0 0 10 0,3-5 0 15,-9-3 0-15,0 0 0 0,14-8 0 0,-2 0 11 16,-3-3-3-16,3-2 0 0,-3-3-8 0,3-2 8 15,-3-1-8-15,0-2 8 0,-3-3-8 0,0 0 8 0,0-5-8 0,-3-2 8 16,0-1-8-16,3 0 0 0,-3 3 0 0,0 3 0 16,0 4 0-16,-3 1-12 0,3 3 4 0,0 2 8 15,-3 5-9-15,0 3 9 0,0 3 0 0,0 5 0 16,0 0-9-16,0 0 9 0,2 8 0 0,1 0-9 16,0 2 9-16,0 4 0 0,0 4 10 0,0 6-10 15,3 0 16-15,0 0-4 0,-3-1 0 0,3 4 0 16,0-3-3-16,0-3-1 0,0 0 0 15,3 0 0-15,-3-2-8 0,0-1 0 16,0 1 0-16,6-6 0 0,-9 3 0 0,9-6 0 0,-3 4 0 0,-3-9 0 16,-1 0 0-16,-2-2 8 0,3-3-8 0,-6 0 0 15,6-3 13-15,-3-2-2 0,6 0-1 0,-3-3 0 16,-3 0-10-16,0-3 10 0,0-2-10 0,3-3 10 16,-3 3-10-16,0-3 0 0,3-2 0 0,0-1 0 15,-3 0-8-15,0-2-8 0,0 0 0 0,0-3-1 16,0 3-9-16,-3 0-2 0,3 2 0 0,-3 1 0 0,0 2 14 15,3 0 2-15,-3 6 1 0,3-1 0 0,-3 3 11 0,3 3 0 16,0-3 0-16,-3 8 0 0,0 0 0 0,0 0 0 16,6-3 8-16,-3 3-8 0,9-2 8 0,-6 4-8 15,-1 6 10-15,1 0-10 0,0 0 9 0,6 0-9 16,-9 3 8-16,9-1-8 0,0 3 0 0,-3 1 0 16,-6 1 0-16,12 4 0 0,-3-3 0 0,0 0 0 15,-3 0 0-15,-6-1 0 0,8-1 0 0,-2-1 0 0,-3-2 0 16,3-1 0-16,-6 1 8 0,3-3-8 0,-6-8 8 15,6 5-8-15,-6-5 12 16,0 0-4-16,0 0 0 0,0 0 0 0,0 0 0 0,0 0 0 16,3-5 0-16,0-3 0 0,0 0-8 0,0 0 8 15,-3-3-8-15,0 3 8 0,3-2-8 0,-3-1-11 0,0-2 3 16,0 5 0-16,0-3-7 0,0 3-1 0,3-5 0 16,-3 3 0-1,0 2-19-15,3 0-4 0,-3 2-1 0,3-1 0 0,-3 1 40 0,3 1 0 0,0-3 0 0,3 3 0 16,0-1 0-16,-3 1 0 0,3 0 0 0,0 0 0 15,0 2 0-15,3 0 0 0,-3 1 0 0,-3-4 0 16,2 1 18-16,1 2 11 0,0 6 3 0,-6-3 0 16,0 0-20-16,9 8-3 0,0 0-1 0,0 3 0 15,-3 2-8-15,0 0 8 0,0 0-8 0,0 0 8 16,-3 3 0-16,0-2 0 0,0-1 0 0,3-3 0 16,-3 1-8-16,0-3 8 0,0 2-8 0,0-2 8 15,-3-8-8-15,0 6 0 0,0-6 0 0,0 0 0 0,0 0 8 16,0 0 0-16,0 0 0 0,0 0 0 0,-3-6 20 0,0 1 3 15,3-6 1-15,-3 1 0 16,3-3-32-16,0-3 0 0,0 0 0 0,3 0 0 16,-3-2 11-16,3-1-11 0,0-2 12 0,3 5-12 15,-3 0 8-15,0 3-8 0,6-3 0 0,-6 3 0 16,3 2 0-16,-1 1 0 0,4-1-12 0,0 0 3 16,0 1-28-16,0 2-6 0,0 3-1 0,3-1 0 15,-6 4-22-15,3-4-5 0,0 4-1 0,-3-1 0 16,0 0 22-16,0 3 4 0,0-2 1 0,0 2 0 0,-3-3 45 0,-3 3 0 15,0 0 8-15,0 0-8 0,0 0 36 0,0 0 0 0,3 5 0 0,3 1 0 16,-6 4 18-16,3 1 4 0,-1 2 1 16,-2-2 0-16,0 5-26 0,0 2-5 0,0 1 0 0,0 2-1 15,3-3-11-15,3 1-3 0,0 2 0 0,-3-2 0 16,3-4-13-16,0 4 0 0,-3-6 0 0,0 3 0 16,0-3 0-16,0-5 0 0,0 0-11 0,-3-8 11 31,0 0-52-31,0 0-4 0,0 0 0 0,0 0 0 0,-3-8-133 15,3-2-27-15,-6-4-6 0</inkml:trace>
  <inkml:trace contextRef="#ctx0" brushRef="#br0" timeOffset="23602.181">14827 4688 2161 0,'-11'0'61'0,"8"-3"14"16,0-2-60-16,3 5-15 0,0 0 0 0,3-8 0 15,-3-2 99-15,5 2 17 0,-2 0 3 0,3 0 1 16,-3-3-74-16,3 3-14 0,0 0-4 0,3 3 0 15,0-3-28-15,-3 3 0 0,3-1 0 0,3 1 0 16,-3-3-103-16,0 6-23 0,0 2-5 0,0 2-1 16,-3 4-100-16,-6-6-20 0,9 5-4 0,-1 0 0 15,-2 0 124-15,0 14 26 0,-3 15 5 0,3-18 1 0,0-26 88 0,-3 4 12 16,-3 6 16-16,0 0-4 0,0 0 124 0,6 6 26 16,0-1 5-16,0 3 1 0,0 0-8 0,-3 2 0 15,6-2-1-15,-3 6 0 0,0-1-59 0,-3 3-11 16,3-1-2-16,-3 4-1 0,3 2-29 15,0-2-5-15,-3 2-2 0,0 3 0 16,0-1-17-16,-3 4-3 0,6-3-1 0,-6 0 0 0,0-1-6 0,0 1-2 16,3 3 0-16,-3-1 0 0,-3 1-10 0,3-4-3 15,3-4 0-15,-3 2 0 0,-3 0-8 0,3-2 0 16,-3-3 9-16,0-6-9 0,3 1 0 0,-3-3-16 0,3 0 2 16,0-8 1-1,0 0-132-15,0 0-27 0,-6 0-4 0</inkml:trace>
  <inkml:trace contextRef="#ctx0" brushRef="#br0" timeOffset="23819.176">14955 5064 1814 0,'0'0'40'0,"0"0"8"0,6-6 1 0,-3-2 3 0,3 0-42 0,0-2-10 0,3-1 0 0,-3-2 0 16,6 3 78-16,-3-1 14 0,3 0 2 0,0 1 1 16,0 2-7-16,3 3-2 0,-4-1 0 0,1 4 0 15,-3 2-34-15,3 10-6 0,-3 17-2 0,0-11 0 16,3-19-22-16,0 6-5 0,-3 4-1 0,3 4 0 0,-6 0-2 0,3 2-1 15,-3 0 0-15,-1 3 0 16,1-3-13-16,-3 0 0 0,0-2 0 0,3 0 0 16,-6-3 0-16,0-3 0 0,0-5 0 0,3 5 0 15,-6 0-23-15,3-5-7 0,0 0-2 0,-3-2-757 16,-3-4-152-16</inkml:trace>
  <inkml:trace contextRef="#ctx0" brushRef="#br0" timeOffset="24453.176">15238 4953 2214 0,'0'0'48'0,"0"0"11"0,0 0 1 0,0 0 3 0,0 0-51 0,9-3-12 0,3 3 0 0,-12 0 0 15,6 0 70-15,-6 0 11 0,15 5 3 0,-6 0 0 16,3 1-48-16,-3-1-8 0,5 0-3 0,-2 3 0 16,3-2-17-16,0 2-8 0,-6-1 0 0,3 1 8 15,3-2 0-15,-6 2 0 0,0 2 0 0,3 1 0 16,-6-6-8-16,3 3 0 15,-4-3-10-15,4 1 10 0,-3 2 0 0,-6-8 0 16,0 0 0-16,6 2 10 0,3-2-10 0,-9 0 0 0,0 0 0 0,6-2 0 16,3-4 8-16,0 4 0 0,3-6 0 0,-6 2 0 15,3-2-8-15,-3-2 0 0,3-1 0 0,0 1 0 16,-3-4-22 0,3 4-3-16,-1-1-1 0,1 1 0 0,0-1 10 0,-3-2 3 0,6 2 0 0,-6 1 0 15,0-3 13-15,0 5 0 0,-3 0 0 0,3 0 0 16,0 0 8-16,-3 0 7 0,-3 3 1 0,0-1 1 15,0 6 14-15,0 0 2 0,0 0 1 0,0 0 0 16,0 0-16-16,0 0-3 0,0 0-1 0,0 0 0 0,-3 0-14 0,3 0 0 16,0 0 8-16,-3 3-8 0,-3 2 0 15,6-5 0-15,-3 5 0 0,3-5 0 0,-3 8 0 0,3-8-10 16,0 0 10-16,-3 6-8 0,3-6 8 0,0 8 0 16,-3 0 0-16,3 2-8 0,3-2 8 0,-3 0 0 15,3 0 0-15,0 3-8 0,0-1 8 0,3 3 11 16,0 1-3-16,0 1 0 15,0-1 2-15,0 7 0 0,0 0 0 0,3 3 0 16,-3-3-2-16,-6 5 0 0,9 4 0 0,-4-1 0 0,1 5 2 0,-3-2 0 16,0 0 0-16,0-1 0 0,0-2-2 0,-6 3 0 15,0 3 0-15,0-1 0 0,-3-2 7 0,0 2 1 16,1 0 0-16,-1 1 0 0,-3-9-16 0,3 3-12 0,0-2 3 16,-3-3 0-16,3-3 9 0,0-3 0 0,0-4 0 0,0-1 0 15,0 0 0-15,0-2 8 0,-3-6-8 16,3 3 8-16,-3 0 1 0,3-3 1 0,-3-2 0 0,0-1 0 15,1-2 6-15,2 3 0 0,-3-3 1 0,-6 3 0 16,9-1-6-16,-9-2-2 0,9 3 0 0,-3-3 0 16,-3 0-9-16,6 3 0 0,-3-3 0 0,3 0 0 15,3-3-18-15,3 3-6 0,-6-3 0 0,0 3-869 16,3 0-174-16</inkml:trace>
  <inkml:trace contextRef="#ctx0" brushRef="#br0" timeOffset="25370.175">14274 6230 1789 0,'0'0'39'0,"0"0"8"0,0 0 1 0,0 0 4 0,0 0-42 0,0 0-10 0,9-2 0 0,0 2 0 16,3-3 108-16,-4 0 19 0,7 1 4 0,-6-1 1 15,9-2-47-15,0 0-9 0,0-1-1 0,6 1-1 16,2-3-10-16,1 0-1 0,0 3-1 0,0 0 0 15,0-1-10-15,-1 1-3 0,-2-3 0 0,0 3 0 16,-3-1-21-16,0 4-5 0,-3-4-1 0,2 4 0 16,-2-1-9-16,-3-2-1 0,-3 5-1 0,3-3 0 15,-3 1-11-15,0-1 8 0,-3 3-8 0,0-3 8 16,0 3-8-16,-4 3 0 0,-2-3 0 0,-3 0 8 16,0 0-20-16,0 0-4 0,0 0 0 0,0 0-1 15,0 0-102-15,-3 5-20 0,1 3-4 0,-4-3-662 16,0 1-133-16</inkml:trace>
  <inkml:trace contextRef="#ctx0" brushRef="#br0" timeOffset="25783.191">14372 6400 1814 0,'0'0'40'0,"0"0"8"0,0 0 1 0,0 0 3 0,0 0-42 0,0 0-10 0,0 0 0 0,0 0 0 16,0 0 108-16,0 0 19 0,0 0 4 0,0 0 1 15,6 2-40-15,-6-2-7 0,0 0-1 0,15 0-1 16,-3 0-12-16,6 0-3 0,-4-2 0 0,7-4 0 15,0 6-16-15,0-2-4 0,3-1-1 0,-3-2 0 16,2 0-8-16,4-1-2 0,-3 1 0 0,3 0 0 16,-3-1-5-16,-4 1-2 0,7 2 0 0,-6-2 0 15,0 2-18-15,-3-2-3 0,0 3-1 0,0-1 0 0,-4 3-8 0,1-3 0 16,-6 1 0-16,3-1 0 0,-3 3 0 0,0 0 0 16,-3-3 0-16,-6 3 0 0,0 0-8 15,0 0 8-15,6 0-10 0,-6 0 10 0,0 0-25 16,9 0 1-16,-9 0 0 0,0 0 0 15,0 0-26-15,0 0-5 0,0 0-1 0,0 0 0 16,0 0-105-16,0 0-22 0,0 0-4 0</inkml:trace>
  <inkml:trace contextRef="#ctx0" brushRef="#br0" timeOffset="77441.175">17232 10799 1206 0,'0'0'26'0,"-3"6"6"0,0-1 0 0,-3-2 3 0,4-1-35 0,-4 1 0 0,-3-6 0 0,3-2 0 15,-3 0 100-15,-3-6 14 0,3-5 2 0,-3-2 1 16,0-6-21-16,0-3-4 0,0-7 0 0,0-8-1 15,3-9-7-15,3 9 0 0,1-8-1 0,-1-6 0 16,0-5-35-16,-3-7-8 0,0-12 0 0,3-4-1 16,0-4-11-16,0-33-3 0,3 7 0 0,6 19 0 15,9 13-25-15,-3 10 0 0,-3 11 8 0,3 8-8 16,3 8 52-16,2 6 8 0,-2 4 1 0,-3 6 1 0,0 3-42 16,6 7-8-16,3 3-1 0,-3 8-1 0,-3 3 10 15,3 5 3-15,-1 5 0 0,4 3 0 0,-3 8 0 0,-3 3 0 16,-3 2 0-16,3 5 0 0,0 6-11 0,-3 5-1 15,-3 8-1-15,-3 5 0 0,6 6-10 0,-6 5 0 16,-3 2 0-16,-3 3 8 0,0 3-26 0,-3 0-6 16,0-3 0-16,0-5-1 15,-9-8-18-15,6-5-3 0,6-9-1 0,-6-7 0 0,-3-3 29 16,6-8 6-16,0-2 0 0,-3-9 1 0,0 1-3 0,1-6-1 16,8-5 0-16,0 0 0 15,5-8 2-15,-2-2 0 0,-6-4 0 0,9 1 0 0,3 0 13 0,0 0 0 16,-3-3 0-16,3 3 0 0,3-3 0 0,0 3 0 15,0-3 0-15,0 2 0 0,0 1 20 0,3 3-4 16,2-4 0-16,1 9 0 0,-6 0-16 0,3 5 0 16,3 0-11-16,0 5 11 0,0 3 0 0,-3 3-8 0,-4 2 8 0,-2 5 0 15,3 4 22-15,-3 1 8 0,-12 4 2 0,0 2 0 16,3 3-11-16,-6-3-1 0,-3 10-1 0,-3 1 0 16,-2 2-9-16,-1 6-2 0,-3-8 0 0,6 2 0 15,-3 0-8-15,3-5 10 0,-3 1-10 0,-3-1 10 16,1-8-10-16,2-3-14 0,6-2 3 0,3-8 1 15,3-3-38-15,0-2-7 0,3-11-1 0,3-3-1 16,6-5-115-16,-3-8-24 0,0 0-4 0,6-13 0 16,5-3 13-16,1-5 3 0,0-5 1 0,-3-8 0 15,3-3 57-15,0 0 11 0,0 0 3 0,-1 3 0 16,-5 7 72-16,3-2 14 0,3 8 3 0,-9 6 1 16,-3 4 169-16,-3 6 33 0,3 3 8 0,-3 4 0 15,0 9 1-15,-3 5 0 0,0 0 0 0,0 0 0 16,6 8-53-16,-3 3-10 0,-6 4-2 0,6 1-1 15,0 5-75-15,0-2-16 0,-6 2-2 0,6-2-1 16,3-1-5-16,0 3-2 0,3-5 0 0,2 3 0 0,-8-6-22 16,12-2 0-16,3-1-12 0,-3-2 4 0,0-3 8 0,0-5 9 15,6-5-1-15,-6 0-8 0,-4-1 0 0,1-1 0 16,0-4 0-16,-6 0 0 0,3-2 16 0,-6 0-1 16,-3 2 0-16,0-5 0 0,-3 1 5 0,-3-1 0 15,-3 0 1-15,-3-3 0 0,-3 1 7 0,-2 2 2 0,-4 3 0 16,-3-3 0-16,-9 3-30 0,9 2 0 0,7 3 0 0,-1 3 0 15,-3 2 0-15,3-2 16 0,6 2-4 0,0 1 0 16,0-1-12-16,12 3-16 0,0 0 3 0,0 0 1 16,6-3 12-16,3 1 0 0,0-4 0 0,6-2 10 15,6 3-24-15,3-5-5 0,-7 2-1 16,7 0 0-16,3-3 1 0,-3 1 0 16,6-1 0-16,-9 3 0 0,2-3 5 0,-2 3 1 15,0-2 0-15,-3 5 0 0,0-1 13 0,-9 1 0 16,0 2 0-16,2 1-9 0,-8 2 9 0,-3 0 0 0,0 0 0 0,3 10 0 15,-6 6 30-15,0-5 2 0,3 7 0 0,-5 1 0 16,2 2-12-16,0 3-1 0,0 2-1 0,3-2 0 16,0 0-18-16,0 0 0 0,3 2 0 0,0-5 0 15,5 0 0-15,-2 1 0 0,0-7 0 0,3 1 0 16,6 0 0-16,-6-5 0 0,6-1 0 0,-3-2 10 16,3-2-35-16,0-4-7 0,0 1-2 0,-4-6 0 15,4 1 17-15,-6-4 3 0,3 1 1 0,0-3 0 0,0 0 13 16,-3-5-11-16,-3 2 11 0,3-2-10 0,-6-3 10 0,0 3 0 15,0 0 0-15,-6 0 0 0,-3-1 0 0,3 4 0 16,-3-1 8-16,0 1-8 0,0 2 16 0,-3 2 0 16,0-2-1-16,-6 3 0 0,3 2-2 0,-3 1 0 15,1 2 0-15,-1-3 0 0,0 1 5 0,0-1 1 16,0 3 0-16,0 0 0 0,0-5-27 16,0-1-6-16,3 4-1 0,1-4 0 15,-4 4 15-15,6-6 0 0,0 0 0 0,3 0-9 0,-6 0-4 0,9-8-1 16,3 3 0-16,0-6 0 0,3 1-6 0,3 2-2 15,0-8 0-15,3-2 0 16,3-1-96-16,-3 3-19 0,3-5-4 0,2 0-1 16,1 5 27-16,0-5 6 0,-3 6 1 0,0-1 0 15,0 0 34-15,3 8 7 0,-6-2 2 0,-3 4 0 0,0 4 118 0,0-4 24 0,3 7 5 0,-9 4 1 16,5-5 34-16,-5 8 7 0,0 0 2 0,9 8 0 16,-6-3-15-16,3 6-3 0,-3 5-1 0,6 5 0 15,6 3-56-15,-9 7-11 0,3 4-3 0,6 4 0 16,3-2-14-16,0 6-3 0,-4 2-1 0,4 2 0 15,0-2-11-15,0 0-8 0,-3-2 9 0,3-4-9 16,-3-2 0-16,3 0 0 0,-4-5 0 0,-2 0 0 16,-6-3-77-16,6-5-9 0,-3 0-2 15,0-8-736-15,0-3-148 0</inkml:trace>
  <inkml:trace contextRef="#ctx0" brushRef="#br0" timeOffset="77761.176">19745 9088 2545 0,'0'0'56'0,"2"8"11"0,1-3 2 0,3 5 3 0,0 6-57 0,3 3-15 15,-3 7 0-15,3 3 0 0,3 8 15 0,-3 0 0 16,0 11 0-16,3 0 0 0,-3 2 11 0,0-2 2 0,0 4 1 0,0 1 0 16,0 0-10-16,-1 0-3 15,-2-5 0-15,3-1 0 0,-6 1-16 0,0-3-16 0,0-3 4 0,0-5 0 31,-3 0-187-31,3-5-37 0,-3-3-7 0,3-10-720 0</inkml:trace>
  <inkml:trace contextRef="#ctx0" brushRef="#br0" timeOffset="78244.304">20006 9696 2016 0,'9'-8'44'0,"-9"8"10"0,6-2 2 0,3-4 0 16,3 6-45-16,0 0-11 0,-3 0 0 0,3 6 0 15,-3-1 52-15,3 0 9 0,0 3 2 0,-3 0 0 0,0 3-15 0,-1-4-4 16,-2 1 0-16,3 0 0 0,-3 0-12 0,0 0-4 15,0 0 0-15,0-3 0 0,-3 1-8 0,3-4-3 16,-6-2 0-16,6 3 0 0,-3 0 1 0,3-6 0 16,0 0 0-16,3-2 0 0,-3-5 10 0,0-1 1 15,0-2 1-15,0-3 0 0,-3 0-13 0,3-3-2 16,0 1-1-16,-4 2 0 16,-2-2-14-16,3 2 11 0,0 2-11 0,0 4 10 15,-3 2-10-15,3 3 0 0,-3 5 0 0,0 0 0 0,0 0 0 0,0 0 0 16,3 8 0-16,3 5 0 0,0 3 0 0,-3 0 10 15,3-1-10-15,0 1 10 0,0 3-10 0,3-3 0 16,0 2-10-16,0-5 10 0,0 1-10 0,0-4 10 16,0-2-10-16,3 0 10 0,2-3-22 0,1-5 2 0,0 0 0 15,0-5 0 1,3-3-28-16,0 0-6 0,0-8-1 0,0 0 0 16,-1-2-4-16,-2-8-1 0,0-4 0 0,-6 7 0 0,0-9 33 0,0 0 7 0,-3-5 0 0,0-3 1 15,0-5 19-15,-3-2 0 0,-3-6 0 0,0-19 0 16,-3 1 0-16,0 10 0 0,0 6 8 0,-3 7-8 15,0 11 59-15,-3 8 5 0,0 5 2 0,0 8 0 16,0 6 14-16,0 2 4 0,0 8 0 0,3 5 0 16,-2 3-32-16,2 5-5 0,6 11-2 15,-3 5 0-15,6 8-27 0,0 8-6 16,2 3 0-16,4 2-1 0,0 0-11 0,0 0 12 0,3-5-12 0,0 3 12 16,0-3-12-16,-3 0 0 0,3-5-12 0,0-1 12 31,0 1-113-31,0-6-15 0,-4-2-4 0,1-5-675 0,0-6-135 0</inkml:trace>
  <inkml:trace contextRef="#ctx0" brushRef="#br0" timeOffset="78383.318">20569 9532 2563 0,'-12'-8'56'0,"12"8"12"0,0-8 3 0,6-2 1 0,0-6-58 0,3 3-14 16,3-1 0-16,0-4 0 15,3-3 8-15,2 2 0 0,1-5-8 0,9-2 12 0,0-3-12 0,6-3 0 16,8 0-12-16,22-10-752 15,-1-3-152-15</inkml:trace>
  <inkml:trace contextRef="#ctx0" brushRef="#br0" timeOffset="78943.309">18393 11506 2106 0,'24'-35'46'0,"-12"17"10"0,3-11 1 0,0 0 3 0,3-1-48 0,2-1-12 15,-2-4 0-15,-3 6 0 0,0 5 14 0,-6 1 1 16,-6 4 0-16,-3 3 0 16,-3 3 37-16,-6 2 8 0,-3 1 2 0,-3 2 0 15,-6 3-6-15,1-1-2 0,-7 6 0 0,-6 8 0 0,-3-2-42 0,-2 7-12 16,-7 3 0-16,-6 7 0 0,-2 7 16 0,-1 4-2 15,1 0 0-15,5 3 0 0,6 6 40 0,7 2 8 16,2 2 2-16,6 1 0 0,6 0-15 0,6-1-2 16,3 1-1-16,4-1 0 0,5-2-33 0,0-5-13 0,6 0 11 15,0-3-11-15,5-8 0 0,-5-3 0 0,6-2 0 0,0-3 0 16,0-2 0-16,3-1 0 0,0-2 0 0,0-3 0 16,0 1 0-16,3-4 0 0,0-2 0 0,2 5 0 15,1 1 0-15,0-4 0 0,0 6 0 0,0-3 0 16,-3 6 0-16,3-3 9 0,-6 2-1 0,2 1 0 15,-2 7-8-15,-6-5 0 0,3 3 0 0,-3-3 0 16,0 3-16-16,-6 0-4 0,0 0-2 0,-6 0 0 16,3-3-109-16,-3-3-21 15,0 1-5-15,-3-1-632 16,3 1-127-16</inkml:trace>
  <inkml:trace contextRef="#ctx0" brushRef="#br0" timeOffset="79990.091">18268 11966 1954 0,'15'-37'43'0,"-9"24"9"0,6-8 1 0,-3-3 3 0,6 0-45 0,-6-5-11 0,0 5 0 0,0-5 0 16,-1 0 26-16,1 5 3 0,0 0 1 0,-3 0 0 15,0 1 6-15,0-1 0 0,0 0 1 0,0 5 0 0,0-2 7 0,-3 3 0 16,3-1 1-16,-3 3 0 0,3 8 2 0,-3-2 0 16,0 5 0-16,-3 5 0 0,0 0 6 0,9 10 2 15,-3-2 0-15,0 3 0 0,3 10-20 0,-3 0-4 16,2 3-1-16,1 2 0 0,0 6-18 0,3 2-3 15,0-2-1-15,0 5 0 0,0-2-8 0,3 2 0 16,0-3 0-16,0 3 0 0,2-3 0 0,-2-2 0 16,0-3 0-16,0-2 0 15,3-3-28-15,-6-3 1 0,3-3 1 0,-3-5 0 16,0-2-10-16,-1-3-3 0,-2-5 0 0,0-3 0 16,0-3 0-16,0-2 0 0,-3-6 0 0,0 1 0 15,-3-6-12-15,3 0-2 0,-6-3-1 0,0 1 0 0,0-6 28 0,-6 5 6 16,3 1 0-16,-3-3 1 0,0 2 19 0,0-2 0 0,-3 5 0 15,3 3 0-15,0 0 24 0,-3 2 9 0,4 3 2 0,-1 3 0 16,3 5 14-16,3 0 3 0,0 0 1 0,0 5 0 16,0 6-29-16,3-1-5 0,0 4-2 0,3 1 0 15,-1-1-9-15,1 4-8 0,3-5 12 0,3 3-12 16,-3 0 8-16,3-3-8 0,-3-2 0 0,3 0 0 16,-3-3 0-16,3-1 0 0,-3-1 0 0,-9-6 0 15,0 0 0-15,0 0 8 0,0 0-8 0,0 0 0 16,0 0 11-16,9-3-11 0,-3-2 10 0,-3 0-10 15,-3-3 0-15,0 0-8 0,-3 2-1 0,-3-4 0 16,-3-3-17-16,0-1-3 0,3 1-1 16,-3 0 0-16,0 2-15 0,-3 1-3 15,3-1-1-15,-3 1 0 16,3-1-3-16,3 3 0 0,0-3 0 0,0 4 0 0,3-1 22 0,6-6 4 0,0 4 1 0,6-6 0 16,0 3 12-16,6-3 2 0,0 0 1 0,3 0 0 15,6-2-10-15,2-1-1 0,4 0-1 0,0-2 0 0,0 3-1 0,5 2 0 16,-2 0 0-16,-3 3 0 0,-3 5 23 0,-6-3 15 15,-1 3-3-15,-2 3 0 0,-6 2 20 0,-12 3 3 16,0 0 1-16,0 0 0 0,0 0 43 0,0 8 9 16,-6 0 1-16,0 3 1 0,-3-1-15 0,0 4-3 0,-2 2-1 15,-4 2 0-15,0 1-17 0,6 2-3 0,-9 0-1 0,3 3 0 16,6 0-5-16,0-1-1 0,-3-4 0 0,6 2 0 16,6 0-44-16,0-2 0 0,6-1 0 0,0-5 0 15,3-2-8-15,6 0 8 0,-3-3-12 0,-3-6 12 16,12 1-13-16,-6-6 4 0,0-5 1 0,-1-2 0 15,7-1-2-15,-6-5 0 0,6 0 0 0,-12-2 0 16,9-3 1-16,-9-3 0 0,6 3 0 0,-9 0 0 16,-6-3 9-16,3 5 0 0,8 1 0 15,-11-1 0-15,0 6 0 0,0 0 0 16,0 2 8-16,-6 1-8 0,6 4 8 0,-8 1-8 0,8 2 8 0,0 3-8 16,0 0 11-16,-6 6-3 0,0-4 0 0,6-2 0 15,0 8-8-15,6 0-14 0,-6 0 3 0,6 0 1 16,-3-3 10-16,2 3 9 0,7-2-1 0,-3 1-8 15,0-1 0-15,3 2-16 0,3-6 2 0,0 4 0 16,0-4-5-16,6 1-1 0,-12-3 0 0,8-3 0 16,1 3-22-16,3-5-5 0,-9 2-1 0,6-2 0 15,-3-3-20-15,0-2-4 0,-9-1 0 0,5 0-1 16,-2-2-43-16,0 0-8 0,0-3-1 0,-6-2-1 16,3-1 18-16,-3-5 4 0,-6-2 1 0,0-6 0 0,0-5 71 0,0 0 15 15,6-5 2-15,-6-6 1 0,0-2 42 0,0-1 8 16,0-1 1-16,0 1 1 0,3 6 1 0,0 8 0 15,-6 11 0-15,6 7 0 0,0 3 127 0,-3 3 26 16,0 5 4-16,3 8 2 0,0 0-78 0,0 0-16 16,0 11-4-16,0 10 0 0,3 3-64 15,6 2-14-15,-6 6-2 0,3 2-1 0,0 6-5 0,3 0-1 16,0 5 0-16,3 0 0 0,0 0-13 0,0-3-10 16,0 0 2-16,3-5 0 15,0-2-140-15,-1-1-27 0,-5-2-5 0,0-6-910 16</inkml:trace>
  <inkml:trace contextRef="#ctx0" brushRef="#br0" timeOffset="80117.107">19542 11485 2804 0,'-9'-16'62'0,"9"8"13"0,-3-3 2 0,6-5 1 0,3-2-62 0,0-3-16 0,3-1 0 0,9-4 0 16,0-1 34-16,3-2 4 0,-1 3 1 0,10-6 0 16,0 3-39-16,6-5 0 0,2-1 0 0,1 1 0 15,9-6-78-15,-4 3-17 0,1-3-3 0</inkml:trace>
  <inkml:trace contextRef="#ctx0" brushRef="#br0" timeOffset="81412.738">19099 13088 1888 0,'23'-43'53'0,"-2"20"13"0,0-4-53 0,3-5-13 0,-3-7 0 0,0-1 0 15,-7-2 34-15,1 2 4 0,-9 0 1 0,0 6 0 16,-6 5-3-16,-6 2 0 0,-3 9 0 0,-11 5 0 16,-7 5 74-16,-9 5 14 15,-3 8 4-15,-5 3 0 0,-4 8-30 0,3 5-6 16,7 6 0-16,2-1-1 0,0 6-16 0,7 0-3 0,-1 2-1 0,6 1 0 16,3-1-41-16,9 0-8 0,6-2-2 0,6 2 0 15,9-2-20-15,3 0 0 0,6-6 0 0,3 1-8 16,3-1 8-16,8-5-12 0,7 1 12 0,9-1-12 15,2 0 4-15,7-3 0 0,-4 1 0 0,-5-3 0 16,-6 2 8-16,-10-2-10 0,-2 3 10 0,-3 5-10 16,-9-3 20-16,-6 3 4 0,-3-1 1 0,-9 4 0 0,-3 2-15 15,-9 3-10-15,-3 2 2 0,-6 3 0 0,-3-2 8 16,-11-1 0-16,-7 0 8 0,3-5-8 16,-5-2-18-16,2-6-8 0,3-5-2 0,3-6 0 15,7-2-11-15,5-13-2 0,6-3-1 0,3-8 0 16,3-13-34-16,9-8-8 0,3-8 0 0,9 3-1 15,3-6-129-15,9-2-26 0,6-6-4 0,5 4-2 16,7-1 120-16,0 0 24 0,3 2 5 0,-1 9 1 0,-5 5 86 0,9-13 18 16,-10 13 3-16,-5 13 1 0,-9 0 84 15,-6 8 16-15,0 8 4 0,-15-2 1 16,0 10 15-16,0 0 2 0,-6 5 1 0,-3 0 0 0,3 3-23 0,-9 8-5 16,9-5-1-16,-9 7 0 0,6 1-45 0,3-3-9 15,-3 2-1-15,-3 6-1 0,12-8-18 0,-3 2-3 16,-3 1-1-16,6-1 0 0,6 1-28 0,-3-3 0 0,3 2 0 15,0-4 0-15,-3 1 0 0,9-1-18 0,-6-4 2 0,3 1 1 32,-3-3-26-32,-3 0-6 0,9-3-1 0,-9 3 0 15,3-5 1-15,-6-3 0 0,6-3 0 0,3 3 0 0,-9 0 15 16,6-5 2-16,-6-1 1 0,9-2 0 0,-9 0 29 0,0 0 0 0,6-2 0 0,-6 2 0 16,0-3 16-16,0 1 10 0,5-1 2 0,-5 1 0 15,3-1 14-15,3 0 3 0,-6 1 1 0,6-1 0 16,3 1-18-16,-3-1-3 0,3 6-1 0,3-3 0 15,3 3-24-15,0-1 0 0,0 4 0 0,0-1 0 16,5 0 0-16,-5 3 10 0,0 3-2 0,6 0-8 16,-6-1 0-16,0 1 0 0,0 2 0 0,6 1 0 15,-10 2 0-15,4-3 0 0,-6-3 0 0,3 1 0 16,-3-3 8-16,-9 0-8 0,9 0 0 0,0-3 0 16,0-2 0-16,0 0 10 0,-6-6-10 0,6 1 8 15,-3-4-8-15,0 1 0 0,0-3 0 0,2 0 0 0,-2-2 8 16,0-1-8-16,0 4 0 0,-3-1 8 0,0 2 5 0,3 4 1 15,0-1 0-15,-3 1 0 0,0 2-22 0,-3 2-5 16,3 4-1-16,-3 2 0 0,0 0 14 0,0 0 0 16,0 0 0-16,0 0 0 0,0 0 10 0,15 2 5 15,-3 1 1-15,3 0 0 0,0-1-16 0,0 1-10 16,-4-3 2-16,4 0 0 0,3 0 8 0,0-5 11 0,3-1-3 0,0 1 0 16,0 0-20-16,-1-3-4 0,1 0 0 0,-3 0-1 15,0-2 4-15,0 2 1 0,0 0 0 0,-3 0 0 16,-4 0-7-16,4 2-1 0,-6 1 0 0,-3-3 0 15,3 3 20-15,0 2-8 0,-9 3 8 16,3-2 0-16,-3 2-12 0,0 0 12 16,9-3-12-16,-9 3 12 0,6-5 0 0,-6 5 0 15,3-6 0-15,6 1 0 0,-6 0 0 0,6-3 0 16,-3 3-10-16,0-6 10 0,0 3 0 0,0-5-8 0,2 0 8 0,1-1 0 16,0-1 0-16,3-1 0 0,3-3 0 0,-6 6 0 15,0-3 0-15,-6 5 8 0,-3 1-8 0,3 2 0 16,0 0 0-16,0 3 0 0,-6-1 0 0,0 1 0 15,3 5 26-15,0 0 1 0,0 0 0 0,6 8 0 16,-3 3 2-16,0-1 1 0,3 3 0 0,-6 1 0 16,3-1-30-16,6 5 0 0,0-2 0 0,0 3 0 0,2 2-9 15,-2 0-8-15,3-2-2 0,3 5 0 0,0-3 29 16,-3 2 6-16,-3-1 0 0,3 4 1 0,0 1-26 0,-3 4-6 16,-3 1-1-16,-3-3 0 0,3 8 28 0,-3-2 4 15,-3-4 2-15,-3 1 0 0,-3 2 1 0,0-2 0 16,0 0 0-16,-9-3 0 0,0-2-8 0,0 4-2 15,0-4 0-15,-6-1 0 0,0 3-23 0,-5-8-5 16,2 3-1-16,-3-8-871 16,-3-3-174-16</inkml:trace>
  <inkml:trace contextRef="#ctx0" brushRef="#br0" timeOffset="81543.735">19962 12246 2754 0,'24'-52'60'0,"-15"28"13"0,2 3 3 0,7-6 1 0,-3 3-61 0,3 3-16 15,-3 3 0-15,0-1 0 0,0 3 44 0,-3 3 5 0,0 2 2 0,-4 3 0 32,-2 3-121-32,3 0-24 0,0 2-5 0</inkml:trace>
  <inkml:trace contextRef="#ctx0" brushRef="#br0" timeOffset="82094.735">20718 12387 2602 0,'-3'-22'74'0,"3"22"15"0,-6-7-71 0,3-4-18 0,0 0 0 0,-3 1 0 16,-3 2 52-16,0 3 8 15,3-1 0-15,-6 6 1 0,3 3-1 0,-3 5-1 16,-2 0 0-16,2 5 0 0,0 0-46 0,-3 6-13 0,3-6 0 0,6 6 8 16,0-4 0-16,3 1 1 0,6 0 0 0,0 0 0 15,3 0-9-15,3-3 0 16,-3 3 0-16,3-3 0 0,3 3 0 0,0-3-11 0,0 8 11 0,2-2-8 15,1-6 8-15,3 11 0 0,-3-3 8 0,-3 0-8 16,-3 1 0-16,-6 1 0 0,0 1 0 0,-6 0 0 16,0-6 0-16,-6 6 0 0,0-3 12 0,-3-2-4 15,0 0-8-15,-6-1 8 0,9 1-8 0,-3-4 8 16,1-1-37-16,-1-4-7 0,3 3-2 0,3-5-829 16,0-2-165-16</inkml:trace>
  <inkml:trace contextRef="#ctx0" brushRef="#br0" timeOffset="82730.737">19081 14588 2574 0,'0'0'56'0,"0"-5"12"0,3-3 3 0,0 2 1 0,-3 6-57 0,0 0-15 0,9 3 0 0,-3 5 0 16,3 5 58-16,-1 8 9 16,1 6 1-16,3 4 1 0,0 4-28 0,0 7-5 15,0 3-2-15,0 3 0 0,3-1-18 0,-3 4-3 16,0-4-1-16,-3-2 0 0,-1-2-12 0,-2-4 0 0,0-4 0 16,0 4 0-1,-3-10-80-15,0 1-16 0,-3-4-4 0,-3-5-724 0,0-2-144 0</inkml:trace>
  <inkml:trace contextRef="#ctx0" brushRef="#br0" timeOffset="82944.735">18610 14723 2574 0,'0'0'56'0,"9"-11"12"0,6 3 3 0,6-2 1 0,9-4-57 0,0-1-15 15,5-4 0-15,-2-2 0 0,0-3 46 0,9 0 6 16,2-2 2-16,4-1 0 0,8-2-2 0,-2 3-1 15,-3 2 0-15,-4 0 0 16,-8 3-33-16,-6 0-6 0,-4 2-2 0,-5 3 0 16,0 3-20-16,-6 5-4 0,-3 0-1 0,-3 6 0 15,-3-1-104-15,-3 8-21 0,-6 1-4 0,5 7-638 16,-5 5-128-16</inkml:trace>
  <inkml:trace contextRef="#ctx0" brushRef="#br0" timeOffset="83442.738">19462 15032 2300 0,'0'0'51'0,"9"6"10"0,3-1 3 0,-1 5 0 0,4-2-52 0,-3-2-12 0,0 2 0 0,3-3 0 16,-3 3 36-16,3-3 4 0,-6 0 0 0,-3-2 1 15,3 2 2-15,3-5 0 0,-6 3 0 0,2-6 0 16,1 3-15-16,-3-5-2 0,3 0-1 0,-3-3 0 16,6 0-6-16,-3-5-2 0,0-3 0 0,-3 0 0 15,0-5-17-15,3 0 10 0,-9-1-10 0,6-1 8 16,-3-1-8-16,0 3 0 0,-3 2 0 0,0 1 0 15,0 4-8-15,0 1 8 0,-3 5 0 0,3 3 0 16,0 5 0-16,0 0 0 0,0 0 0 0,0 0 0 16,-3 5-13-16,-3 3 1 0,3 3 1 0,0 2 0 15,0 0-4-15,3 0-1 0,0 3 0 0,0 0 0 16,3 0 8-16,3 0 8 0,-6-3-13 0,6 3 5 16,3-3-11-16,-3-2-1 0,3-1-1 0,-3-2 0 15,-1 0-24-15,4 0-5 0,-3-5-1 0,3-1 0 16,3-2-56-16,-3-2-11 0,6-1-2 0,-3-5-1 15,-3 0-14-15,6-2-2 0,0-3-1 0,-3-3 0 16,-4-3 62-16,4 1 12 0,-6-4 2 0,3 1 1 0,0 0 37 16,-3 0 8-16,0 0 2 0,-3 0 0 0,3 5 88 0,-3 0 18 15,-3 3 3-15,3 5 1 0,-3-3 38 0,0 6 8 16,0 5 2-16,0 0 0 0,0 0-33 0,0 0-7 16,-3 8 0-16,3 2-1 0,0 6-44 0,3 3-9 15,0 5-2-15,0 7 0 0,6 1-29 0,0 8-7 16,6 5 0-16,-3 0-1 0,2 2-11 0,-2 4 8 15,3 4-8-15,0 1 8 0,0-1-8 16,-3 1 0-16,0 2 9 0,0-5-9 16,-3 0-57-16,0 0-16 0,-6-6-3 0,0 1-1 15,-3-3-235-15,-6-5-46 0,0-9-10 0,-3-4-312 16</inkml:trace>
  <inkml:trace contextRef="#ctx0" brushRef="#br0" timeOffset="84248.738">19753 15048 2026 0,'3'-55'44'0,"3"28"10"0,0-2 2 0,6-3 1 0,3 1-45 0,6-4-12 0,0 3 0 0,3 3 0 16,-1 0 102-16,4 8 18 0,3 2 4 0,-3 4 1 15,-3 1-78-15,-4 4-16 0,-2 5-3 0,0 5-1 16,0 0 0-16,-6 5 0 0,-3 3 0 0,0 0 0 16,0 8 5-16,-6-1 2 0,0 7 0 0,0 1 0 15,-3 7-9-15,0 4-1 0,-3 3-1 0,0 3 0 16,-6-1-4-16,6 1-1 0,-3-3 0 0,3 0 0 0,-3-3-18 15,0-2 0-15,3-5 8 0,0-6-8 16,3-3-18 0,0-4-7-16,0-6-2 0,3-6 0 0,0-2 2 0,3-8 0 0,0-5 0 0,3-6 0 15,3-2 9-15,0-8 3 0,-1-5 0 0,4-6 0 16,0-2 13-16,3-8 0 0,-3-6 12 0,3-2-12 0,-3-6 0 0,0-7 0 16,2-6 0-16,-8 0-12 15,0-2-25-15,3 5-5 0,0 5-1 0,-3 8 0 16,-6 8 11-16,0 6 1 0,-3 7 1 0,0 11 0 0,3 3 49 0,-6 7 9 15,0 6 3-15,-3 5 0 0,0 5 16 0,-3 3 3 0,0 8 1 0,-3 3 0 16,3 7-28-16,0 6-6 0,1 5-1 0,-1 3 0 16,0 2-16-16,3 6 0 0,3 0 0 0,3 5 0 15,3 2 0-15,0 1 0 0,3 2 0 0,0 0 0 16,0 1 0-16,5-6 0 0,4 0 0 0,3-6 0 16,-3-4 0-16,-3-4 0 0,6 1 0 0,0-8 0 15,0-5 0-15,-4-4 0 0,4-7 0 0,0-2 0 16,0-6 0-16,3-8-11 0,-6-3 11 15,0-2-10-15,0-3 10 0,-1-5 0 16,1 0-9-16,-3-3 9 0,-3 0 0 0,3-5-9 0,-3 0 9 0,-3-6 0 16,0 1-12-16,0-3 4 0,-6 0 8 0,3 5-13 15,0 3 13-15,-3 5-12 0,0 6 12 0,0 5-12 16,0 2 0-16,0 6 0 0,0 5 0 0,0 0 0 16,0 0 12-16,0 0 15 0,0 0-3 0,0 10-1 15,0 4-11-15,0-1 0 0,0 5 0 0,3 1 0 16,0-3 0-16,0 2-9 0,6 1 0 0,-3-3 0 0,0-1 9 15,2-1 14-15,1 2-3 0,0-6-1 0,-3 3-10 0,6-5 0 16,0 3 0-16,-3-3 0 0,0-3 0 0,0 0-17 16,0-2 4-16,0 0 1 0,3-3 20 0,0 0 4 15,-4-3 0-15,-2-2 1 0,0-3-13 0,3-5-13 16,0 2 2-16,-6-5 1 0,9-2 10 0,-6-1 14 16,0-2-3-16,3-6-1 0,0 4-10 0,3-6 0 15,-6-1 0-15,6 1 0 0,3 6 0 0,-4-4 0 16,1 6 0-16,3 0 0 0,-3 2 0 15,6 3 8-15,-6 3 0 0,0 5 0 0,0 0-8 16,0 3 8-16,0 2-8 0,-4 3 8 0,-2 3 10 0,6 0 2 16,-3-3 0-16,0 10 0 0,0-4 11 0,-3 4 2 15,-6 3 1-15,9-5 0 0,-6 8-24 0,0-5-10 16,-6 7 8-16,3-5-8 0,-6 3 10 0,0-2-10 16,3 1 12-16,-3 4-12 0,0-1 0 0,0-2-9 0,-3-2-1 0,0 1 0 31,0 4-94-31,1-8-18 0,-1 2-4 0</inkml:trace>
  <inkml:trace contextRef="#ctx0" brushRef="#br0" timeOffset="86760.924">22004 11490 529 0,'0'0'11'0,"0"0"2"0,0 0 1 0,0 0 2 0,0 0-16 0,0 0 0 15,0 0 0-15,0 0 0 0,0 0 13 0,0 0-1 16,0 0 0-16,0 0 0 0,-6-3 12 0,6-2 1 16,0 2 1-16,-6-2 0 0,6 0 34 0,6-1 8 15,-6-2 0-15,0 8 1 0,0-8 18 0,0 1 3 0,6-4 1 0,-6 3 0 16,3 0-3-16,3-3 0 0,-6 1 0 0,6-1 0 15,-6-2-29-15,3 3-7 0,2-1 0 0,-5 0-1 16,-3-2 5-16,3-3 0 0,-2 6 1 0,-1-4 0 16,0 1 3-16,0 3 0 0,0-4 0 0,-3 6 0 15,0-2-8-15,-3 5-2 0,3-1 0 0,0 1 0 16,-9 5-8-16,6 0-2 0,-6 0 0 0,3 3 0 16,-3 2-32-16,1 6-8 0,-1-1 0 15,3 3 0-15,-6 3 0 0,6 8 10 0,-3 10-2 0,6 3-8 16,0 6 8-16,-3 10-8 0,0 5 0 0,9 3 0 15,3 2 10-15,3 3-2 0,0 1 0 0,6-4 0 16,6-5-8-16,0-2 0 0,0-6 9 0,3-2-9 16,0-3 0-16,-3-6 0 0,11-2 0 0,-5-5 0 15,3-3 0-15,3-5 0 0,-3-5 0 0,2-4 0 16,-5-1 0-16,3-6 0 0,-6-3 0 0,-3-5 0 16,-3-3 0-16,0 1-13 0,-1-4 3 0,1-4 1 15,0 2-32-15,-3-5-7 0,-3-1 0 0,9-7-1 16,-6 0-115-16,-3 0-22 0,0 0-5 0,-6-1-657 15</inkml:trace>
  <inkml:trace contextRef="#ctx0" brushRef="#br0" timeOffset="87084.928">22182 11220 2365 0,'-12'-13'52'0,"6"7"10"0,3 4 2 0,3 2 4 0,0 0-55 0,0 0-13 0,0 0 0 0,0 0 0 15,6 8 19-15,3 10 1 0,0 9 0 0,6 7 0 16,0 11 4-16,6 5 2 0,-6 1 0 0,6 2 0 15,-1-1-8-15,1 1-2 0,-3 8 0 0,0-3 0 16,3 3-16-16,-3-5 8 0,-4-3-8 0,4-6 0 16,-6-4 0-16,-3-9 0 0,0-2 0 0,-3-3-12 15,3-3-36-15,-3 1-6 16,-3-6-2-16,6-3 0 0,-6-4-106 0,3-1-22 0,0-5-4 0</inkml:trace>
  <inkml:trace contextRef="#ctx0" brushRef="#br0" timeOffset="88566.925">22551 11633 1926 0,'0'0'42'0,"0"0"9"0,0 0 1 0,0 0 3 0,0 0-44 0,0 8-11 15,3 2 0-15,-3 1 0 0,0 2 40 0,3 3 7 16,-3 2 1-16,3 4 0 0,0 1 1 0,3-1 1 16,-3 1 0-16,0-1 0 0,6-1-26 0,0-3-4 15,0-5-2-15,-3 1 0 0,6-4-18 0,-6-2 0 0,9-5 0 0,-3-1 0 16,-1-2 8-16,1-5 2 15,0 0 0-15,0-3 0 0,-3 0-2 0,0-5 0 0,0 2 0 0,-3-5 0 16,0 0 12-16,-6 3 1 0,3 3 1 0,-6-4 0 16,0-1-22-16,-6-1-13 0,6-3 1 0,-6 3 1 15,-6-2 11-15,-3-6 0 0,0 3 0 0,-2 2 0 16,-1 3 0-16,3 6-13 0,-3 2 3 0,0 3 1 16,3 2 9-16,-2 3-12 0,2 3 12 15,0 2-12-15,0 0 4 0,-3 3 0 16,3-3 0-16,6-2 0 0,0 2 8 0,4-2 0 15,8-3-9-15,0 0 9 0,0 0 0 0,5-5-9 0,7-1 9 0,0 1 0 16,0-5 0-16,3 2-8 0,0-6 8 0,0 1 0 16,3 0 0-16,3-3 8 0,-1-3-8 0,4 4 12 15,3-4 2-15,0 6 0 0,3-3 0 0,-7 3 0 16,10 0 4-16,-6 5 1 0,-3 0 0 0,-6 5 0 16,2 3 0-16,1 3 0 0,-3 2 0 0,-6 0 0 0,3 6 10 0,-3-1 3 15,-3 4 0-15,0-1 0 0,-3 3-10 0,2 0-2 16,-2-3 0-16,0 3 0 0,0 0-20 0,-3-1 0 15,6 1 0-15,-6-2 0 0,0 4 0 0,0-2 0 16,0 2 0-16,-3 1 0 0,0 0 0 0,0-1 0 16,0 3 8-16,6-2-8 0,-6-1 8 0,0 3-8 15,0-2 8-15,3 5-8 0,0-6 0 0,-3-2 0 16,3-3 0-16,0-2-8 0,0 2 8 0,0-8 0 16,-3-5-9-16,0 0 9 0,0 0-13 0,6 0 1 15,6-5 1-15,-3-8 0 0,0 2 11 0,0-7 8 16,3-1-8-16,-1-4 11 0,-2-4-11 0,6-2 0 15,-3 0 0-15,0-3-11 0,-3-2 11 0,-6 2 14 16,9-2-3-16,-6 4-1 0,-3-1-10 0,3 2 0 16,-6 2 0-16,3 6 8 0,-3 0-8 0,0 5 0 15,0 3 0-15,0 2 8 0,0 3 7 0,0 3 1 0,0 5 0 0,0 0 0 16,0 0-8-16,-3 5-8 0,3 6 11 0,-3-1-11 16,3 4 0-16,0-1 0 0,0 3 0 0,3 0 0 15,-3-1 0-15,3 1 0 0,3-2 0 0,0-1 0 16,0-3 0-16,-3-2 0 0,8 3 0 0,-2-6 0 15,0 0 0-15,3 1 0 0,-3-6 0 0,3 0 0 16,3-6 0-16,0 1 0 0,-6 0 0 0,3-3 0 16,6 3 0-16,-7-6 0 0,-5 0 0 0,9 4 0 15,-9-9 0-15,6 2 0 0,-12 1 0 0,12-3 0 16,-6-7 0-16,-6 4 0 0,3-2 0 0,3 2 0 0,-3 1 32 16,0 2 0-16,-3 3 0 0,-3 2 0 0,3 6-32 15,0-3 0-15,0 8 0 0,0 0 0 16,0 0 0-16,0 0-14 0,0 8 1 0,3-3 0 15,3 6 21-15,-6 2 4 0,0-2 0 0,9 2 1 16,-6-3-13-16,-3 1 0 0,9 2 0 0,-3-2 0 16,-3-1 0-16,0-2 0 0,8 3 0 0,-5-6 0 0,3-2 0 0,-6-1 0 15,6 1 0-15,0-3 0 0,-6-5 0 0,9 2 0 16,-6-2 0-16,6 0 0 0,0-3 0 0,-3 0 0 16,3-3 0-16,-6 3 0 0,3-5 0 0,-6 0 0 15,5-3 0-15,1 0 0 0,-6 0 0 0,-3 0 0 16,0-5 0-16,0 3 0 0,6-6 0 0,-6 0 12 15,-6 0-3-15,6 6-1 0,0-4-8 0,0 4 0 0,-3 5 0 0,3 2 0 16,-3 0 0-16,-3 6 0 0,6 3 0 0,0-4 0 16,0 6 0-16,0 0 0 0,0 0 0 0,0 0 0 15,0 0-13-15,9 8 1 0,-6 3 1 0,9-1 0 16,-6-4 11-16,3 2 0 0,3 2 0 16,-3-5 0-16,0 3 0 0,3 3 0 15,-3-6 0-15,3-2 0 0,-12-3 0 0,12 3 0 16,5-1 0-16,-5-2 0 0,0 0 0 0,-3-2 0 15,6 2 12-15,-3-3-4 0,0 0-8 0,-3-2 0 0,0 2 0 0,-3-2 0 16,3 2 0-16,-3-5 0 0,-3 3 0 0,2 0 0 16,1-6 0-16,-6 3 0 0,6-2 0 0,-3-3 0 15,-3 2 0-15,0-8 0 0,0 1 0 0,0 2 0 16,-3-2-8-16,-3 4-4 0,6 4 0 0,0-1 0 16,-3 3 12-16,3 3 0 0,-3 0 0 0,3 5 0 15,0 0 0-15,0 0 0 0,0 8 0 0,0-3 0 0,0 5 0 16,0-4 0-16,0 4 0 0,0-2 0 0,3 3 0 0,-3-3 0 15,3 2 0-15,-3-4 0 0,0 2 0 0,0-8 0 16,0 10 0-16,6-5 0 0,-6-5 0 0,0 0 0 16,0 0 0-16,9 6-8 0,-9-6 8 0,9 2 0 15,-3 1 0-15,9-6 0 0,-9 1 0 16,3-1 0-16,6-5 0 0,-3 0 0 0,-3-2 0 16,-3-1 0-16,3-2 0 0,-1 0 0 15,4-1 0-15,-3-2 0 0,0 3 0 0,0 3 0 0,0-1 0 0,3 1 0 16,-3-1 0-16,0 6 0 0,-3 2 0 0,9-2 0 15,-9 5 0-15,-6 0 0 0,9 0 0 0,0 0 0 16,2 0 0-16,-2 5 8 0,-3 0-8 0,3 1 0 16,-3 2 8-16,3 2-8 0,-3-2 0 0,-3 3 8 0,0 2-8 15,3-3 0-15,-3 4 0 0,-3-1 0 0,0 0 0 0,6 0 8 16,-3 1-8-16,-3 1 0 0,3-1 0 0,-6-1 8 16,0 0-8-16,-3 0 0 0,6 1 0 0,0-4 8 15,-9 3-8-15,6-2 0 0,0 0 0 0,-6-4 8 16,3 4-8-16,0-6 0 0,-3 3 0 0,3 0 8 15,-3-5-8-15,6 0-13 0,-5 2 3 0,-1-5 1 16,9 0-17-16,-3 0-3 0,-3-3-1 0,0 1 0 16,0-4-40-16,3 4-8 0,-3-4-2 0,6 1-707 15,0 2-141 1</inkml:trace>
  <inkml:trace contextRef="#ctx0" brushRef="#br0" timeOffset="91365.925">13161 8990 1119 0,'-6'-16'24'0,"3"8"6"0,0 0 1 0,-3-5 1 0,-3 0-32 0,3-6 0 0,3 0 0 0,-3-2 0 16,0 0 105-16,0 0 15 15,0 0 4-15,3 0 0 0,3-1-23 0,-3 4-4 16,3 7-1-16,3 1 0 0,-3 2-33 0,0 8-7 0,0 0-2 15,9 5 0-15,0 8-4 0,3 14-1 0,0 7 0 16,3 9 0-16,5 9-30 0,-2 12-7 0,3 5 0 0,0 5-1 16,0 3-2-16,6 2 0 0,2 0 0 0,-5 3 0 15,3-2-9-15,3-6 0 0,0-5 0 0,-1-9 0 16,-2-12 0-16,0-3 0 0,-3-5 0 0,-1-9 0 16,-2-9 0-16,-3-4 0 0,-3-7 0 0,0-9 8 15,0-4 16-15,-3-9 2 0,-3-7 1 0,0-6 0 16,0-11 21-16,-4-4 5 0,4-9 1 0,0-5 0 15,-3-5-27-15,0-3-6 0,0 0-1 0,-3-2 0 16,3-6-11-16,-3-2-9 0,-3-9 12 0,0 3-12 0,0 3 8 16,0 0-8-16,0 6 0 0,6 4 0 0,-3 6 0 0,3 8 0 15,-3 7 0-15,3 11 0 16,-3 3 0-16,3 6-12 0,0 7 3 0,-3 2 1 16,3 7-92-16,-3 4-17 0,6 6-4 0,-3 4-1 15,3 9-38-15,-1 6-8 0,1 1-2 0</inkml:trace>
  <inkml:trace contextRef="#ctx0" brushRef="#br0" timeOffset="92569.927">14086 9223 2253 0,'0'0'49'0,"0"0"11"0,0 0 1 0,-6 2 3 0,0-2-51 0,6 0-13 0,0 0 0 0,-3 8 0 16,-3 5 27-16,0 1 2 0,1 4 1 0,-1 6 0 16,0 0-21-16,0 2-9 0,-3 3 8 0,3 3-8 15,-3 0 8-15,0 2-8 0,3 1 8 0,0-4-8 16,3 1 8-16,0-3-8 0,0-2 0 0,0-4 8 15,3 1-8-15,0-8-11 0,0-5 3 0,0-1 0 16,-3-2 8-16,3-8 0 0,0 0 0 0,0 0 8 16,6-8-8-16,-3-2 0 0,3-4-11 0,-3-1 11 15,6-7 15-15,0 4 9 16,-6-6 1-16,6 3 1 0,3-6-11 0,0 4-3 0,-3-1 0 0,2 3 0 16,-2 2-12-16,0 1 8 0,3-1-8 0,-6 3 0 15,3-2 0-15,0 4 8 0,0 4-8 0,0-3 0 16,-3 5 0-16,0-3 0 0,0 3 0 0,0 0 0 15,0 3 0-15,-3-3 0 0,0 3 8 0,0-3-8 16,0 3 0-16,-3-3 0 0,2-3 0 0,-2 0 0 16,3-2-8-16,-3 0 8 0,3-3 0 0,-3-5 0 15,3-3-10-15,-3 0 10 0,0 1-8 0,0-7 8 0,0-1-15 16,-3-6 3-16,3-3 0 0,-6-5 0 0,4-3 1 0,-4-2 1 16,3-3 0-16,-3 6 0 0,3 2 10 0,0 5 0 15,0 8 0-15,3 6-8 0,0 7 18 0,0 3 4 16,-3 3 1-16,3 8 0 0,0-1 14 0,0 6 3 15,0 8 1-15,0 8 0 0,0 8-9 0,0 5-3 16,3 6 0-16,0 4 0 0,0 6-21 0,0 3 0 16,3 0 0-16,-3 2 8 0,3-3 7 0,2 4 1 15,1-4 1-15,0-2 0 16,0 0-17-16,0-5 0 0,3 0 0 0,0-9 0 0,3-2-17 0,-3-5 2 16,3 0 1-16,-3-8 0 0,2-3 14 0,-2-5 0 15,0 0 0-15,0-5 0 0,0-3 0 0,0-3 0 16,3-5 0-16,-3 0 0 0,0-5 0 0,0-6 0 15,-1 1 0-15,-2-6 10 0,-3-2-10 0,3-1 0 0,-3-2 9 0,0 0-9 16,-3 3 0-16,0-1 0 0,0 6 0 0,-3 0 0 16,3 2 0-16,-3 6 0 0,0 2 0 0,3 3 0 15,-3 8 0-15,0 0 0 0,0 0 0 0,0 0 0 16,3 8 10-16,0 6 1 0,0 2 0 0,0-1 0 16,0 1-11-16,0 3 0 0,3 2 0 0,-3-3 0 15,3 1 0-15,0-1 0 0,3-4-8 0,0-1 8 16,-3-2 0-16,0-1 0 0,2-2 0 0,1-5 0 15,-3-1-8-15,0-2 8 0,0-2 0 0,3-4 0 16,-3-2 0-16,0-2 0 0,0-1 0 0,0 1 0 16,0-6 0-16,0 3 0 0,3-1 0 0,-6-1 0 0,3-1 0 15,-3 0 0-15,3 0 0 0,-3-3 0 16,-3 1 0-16,0-1-9 0,0 1 9 0,0 2 0 16,-3 3-11-16,3-1 11 0,0 4-10 0,-3 2 10 15,0 3 0-15,3 5 0 0,0 0 0 0,0 0 0 16,0 0 0-16,0 0 0 0,0 8 0 0,0 0 0 0,0 2 8 15,6 1 4-15,-3 2 0 0,0 0 1 0,0-2-21 0,3 2-5 16,2 0-1-16,1-2 0 0,-3-1 22 0,3-4 4 16,3 4 0-16,-3-10 1 0,3 6-26 0,0-4-6 15,0-2-1-15,0 0 0 0,-3-5 8 0,0 0 0 16,0-1 1-16,-1-2 0 0,4-2 11 0,-3-3 11 16,0-1-3-16,0 1 0 0,0-3-8 0,0 3 0 0,-3-3 0 0,0 0 8 15,-3 3-8-15,0-3 0 0,3 0 0 0,-6 0 0 16,-3 3 0-16,0 0 0 0,3 2 0 0,-3-2 0 15,0 5 0-15,0 0 0 0,0 3 8 16,3 0-8-16,0 5 0 0,-3-3 0 0,-3 0 0 16,6 3 8-16,0 0-8 0,0 0 0 0,-3 6 0 15,3-6 0-15,3 10 0 0,-3-2 0 16,3-2 0-16,0 1 0 0,0-1 0 0,6 2 0 0,-3-3 0 0,3 0 0 16,0-2 0-16,0 0 0 0,0 2 0 0,2-5 0 15,-2 0 0-15,0 0 0 0,0-3 0 0,3 1 0 16,-3-1 0-16,3-2 0 0,-3-3 0 0,0 2 0 15,0-2-9-15,0-2-4 0,0 2-1 0,0-3 0 16,-3-2 14-16,2 0 0 0,-2 0 0 0,-3-3 0 16,9 3 0-16,-3-1 15 0,-3 6-3 0,0 0-1 15,0 1-11-15,3 4 0 0,0 0 0 0,0 6 0 16,0 2 0-16,3 6 0 0,-3 2 0 0,3 5 0 0,-6 6 0 16,8 0 0-16,-11 5 9 0,9-2-9 0,-6 4 17 0,-3 4-1 15,3-1 0-15,0 1 0 0,-6-4-16 0,0 4-11 16,-6 2 2-16,0 0 0 0,-3-3 9 0,-3 1 8 15,0-1-8-15,-5-2 11 0,-1-3-3 0,-3 0 0 16,0-3 0-16,0 3 0 0,-9-5-8 16,-5 0-14-16,-1 0 3 0,-6-3 1 15,4 0-88-15,-7 0-18 0,-3-2-3 0,-2-3-606 16,5 0-122-16</inkml:trace>
  <inkml:trace contextRef="#ctx0" brushRef="#br0" timeOffset="92838.925">13607 10238 2642 0,'0'0'58'0,"9"6"12"0,0-6 2 0,3-3 3 0,6-2-60 0,5-6-15 0,7-7 0 0,6-3 0 16,6-3 28-16,2-8 2 0,16-5 1 0,2-3 0 15,4-5-6-15,5 0-1 0,4 0 0 0,5-10 0 16,3 2-11-16,4 0-2 0,-7-5-1 0,-3 5 0 15,4 0-10-15,-4 5 0 0,-2 6 0 16,-10 2 8-16,-8 6-8 0,-10 5-9 0,-5 5 9 16,-6 5-13-16,-1 4-9 0,-14 7-2 0,0 0 0 0,-6 2 0 15,0 6 8-15,-9 8 2 0,-6 0 0 0,0 6 0 32,-3 4-113-32,-6 3-22 0,-6 6-5 0,0 4-559 0,-6 6-112 0</inkml:trace>
  <inkml:trace contextRef="#ctx0" brushRef="#br0" timeOffset="93033.925">13949 10590 2527 0,'0'0'56'0,"9"-5"11"0,0 0 2 0,9-6 2 0,3-7-57 0,6-4-14 15,5-4 0-15,7-8 0 0,0-3 44 0,5-3 7 0,7-2 1 0,6-3 0 16,5-3-35-16,1 0-6 0,-4-2-2 0,4 2 0 15,-1-2-9-15,1 5 0 0,-4 3 0 0,1 5-808 16,-4 2-169-16</inkml:trace>
  <inkml:trace contextRef="#ctx0" brushRef="#br0" timeOffset="115764.943">19620 16268 1638 0,'-9'-13'36'0,"9"5"7"0,-6 0 1 0,0-3 3 0,6 6-38 0,-3-6-9 16,-3 1 0-16,6 7 0 0,0 3 63 0,0 0 10 16,0 0 3-16,0 0 0 0,0 0-19 0,6 8-3 15,-3 0-1-15,3 5 0 16,0 8-6-16,0 0-2 0,2 6 0 0,-2 2 0 16,-3 3-12-16,9 13-2 0,-3 0-1 0,-3 2 0 0,0 4-14 0,-3 1-4 15,3 4 0-15,0 0 0 0,-6-4-12 0,0-4 11 16,3-3-11-16,-3 0 10 0,0-8-10 0,0-8 0 15,0 0 0-15,3 0 0 0,0-10 0 0,0-6 0 16,0 8 0-16,0-15 0 0,6 2 0 0,-9-8 0 16,0 0 0-16,12-3 0 0,9-2 16 0,-7 2 7 0,13-8 1 0,-3-2 1 15,3 3 5-15,3-6 1 0,-1-3 0 0,7 3 0 16,-6-2-7-16,6-1 0 0,-4 1-1 0,-2 2 0 16,-6-3-23-16,3 1 0 0,-4 5 0 0,4-6 0 15,-12 6-13-15,6 5-4 0,-6-5-1 0,0 2 0 16,-6 3-74-16,-3 0-14 15,3 3-3-15,-4-3-955 0</inkml:trace>
  <inkml:trace contextRef="#ctx0" brushRef="#br0" timeOffset="115915.947">20131 16432 2217 0,'0'0'63'0,"0"0"13"0,6 5-60 0,0 6-16 0,0-9 0 0,3 6 0 15,3 0 63-15,0 5 9 0,3 1 3 0,-3 1 0 16,0 4-31-16,0 2-5 0,3 11-2 0,5 8 0 15,-2-1-16-15,-3 4-3 0,-6-6-1 0,0-3 0 16,3 0-17-16,-9-4 0 0,3-7 0 0,0 4-768 16,0-3-156-16</inkml:trace>
  <inkml:trace contextRef="#ctx0" brushRef="#br0" timeOffset="116334.946">20414 16180 1756 0,'0'0'39'0,"0"0"8"0,0 0 1 0,0 0 1 0,0 0-39 0,0 0-10 0,0 0 0 0,0 0 0 15,0 0 0-15,0 0 0 16,0 0 0-16,0 0-11 16,0 0-13-16,0 0-4 0,0 0 0 0,0 0 0 15,0 0-38-15,0 0-8 0,0 0-2 0,6-2 0 16,3-1-17-16,-3 1-4 0,-6 2-1 0,0 0 0 0,6 0 65 0,-6 0 13 0,0 0 2 0,3 7 1 15,0 4 37-15,0 0 8 0,0-1 2 0,0 6 0 16,3-3 44-16,-3 6 9 0,-3-1 1 0,0 3 1 16,3-2-19-16,0 2-4 0,0-2-1 0,3-1 0 15,0-2 3-15,0-3 0 0,0-2 0 0,0 2 0 16,2 0-23-16,1 1-4 0,0-4-1 0,0 1 0 16,6-1-5-16,0 4-2 0,0-1 0 0,0-5 0 15,0 2-20-15,3-2-9 0,-7 0 8 0,1 0-8 0,-3-3 16 16,0 6-3-16,0-3 0 0,0 0 0 0,-3 2 31 0,3-2 5 15,-6 6 2-15,-3-1 0 0,0 0 5 0,-3 0 2 16,-6 6 0-16,3-6 0 0,0 6-25 0,-3-4-5 16,-3 1 0-16,0-2-1 15,0-1-16-15,1 3-3 0,-7-6-8 0,3-2 12 16,3 3-90-16,0-9-18 0,0-2-4 0,3 0-618 16,0-8-123-16</inkml:trace>
  <inkml:trace contextRef="#ctx0" brushRef="#br0" timeOffset="116533.943">20757 15739 2718 0,'-12'5'60'0,"12"-5"12"0,3 8 2 0,3 5 2 0,-3 3-60 0,2 5-16 0,1 0 0 0,3 11 0 16,3-3 0-16,-3 3-16 0,3 0 3 0,3 2 1 16,-3 0 12-16,0 1 15 0,0 4-3 0,-3-12-1 15,0 10-11-15,-1 0-17 0,1 0 4 0,0 0 1 16,0-3-24-1,3 4-5-15,-6-7-1 0,6 4 0 0,-3-1-43 0,0-10-9 16,-3-3-2-16,0-2-592 0,-3-6-120 0</inkml:trace>
  <inkml:trace contextRef="#ctx0" brushRef="#br0" timeOffset="116901.949">20748 16278 1911 0,'0'0'42'0,"0"0"9"0,0 0 1 0,6-5 2 0,-1-3-43 0,7 3-11 15,0-6 0-15,6 1 0 16,3-6 42-16,3 0 6 0,3-3 2 0,5-2 0 0,1 3 15 0,0-1 3 16,0-2 1-16,-4 0 0 0,-2-6-31 0,-6 12-6 15,0-4-2-15,0-2 0 0,-6 13-10 0,-1 0-3 16,-5 3 0-16,0 2 0 0,-3 3 39 0,-6 0 7 16,3 3 1-16,-3 10 1 0,-3-5-5 0,0 5-2 15,0 0 0-15,-3 6 0 0,3-1-37 0,-3-2-7 16,0 3-2-16,0-1 0 0,3-2-4 0,-2 11 0 15,5-6-8-15,0-5 12 0,3-3-12 0,2 0 0 16,4 0 0-16,0-5 0 0,3-2 0 0,3-1-8 16,3 0 8-16,0 3 0 0,0-8-8 0,3 3 8 15,-4-1 0-15,-2 4 0 0,0 2 0 0,-3-3 0 16,-3 3 0-16,-6 0 0 0,-3 5 0 0,-3 0 0 16,-6 0 10-16,-3 6-2 0,-3-6 6 0,-6 11 2 15,1-3 0-15,-4 0 0 0,0 3-5 0,0-3-1 0,0 6 0 0,1-1 0 16,-4 1-10-16,0-4 0 0,-3-1-10 0,0 4 10 31,1-13-112-31,-1 6-17 0,3-11-3 0,6-6-1112 0</inkml:trace>
  <inkml:trace contextRef="#ctx0" brushRef="#br0" timeOffset="117067.947">20066 16046 3128 0,'-21'7'89'0,"21"-7"19"0,0 0-87 0,12 0-21 16,-3-7 0-16,6 1 0 15,0-2-47-15,6 6-13 0,-1-4-4 0,1 1-791 16,0-3-158-16</inkml:trace>
  <inkml:trace contextRef="#ctx0" brushRef="#br0" timeOffset="117383.947">19605 17802 2844 0,'6'11'63'0,"-6"-11"13"0,9 5 2 0,5-5 1 0,4-5-63 0,12-1-16 0,9-1 0 0,8-7 0 16,13-4 0-16,8-3 0 16,4-11 0-16,5 0 0 0,6-2 0 0,7-6 0 0,8 3 0 0,-3-8 0 15,3 5 0-15,1 1 0 0,-4 7-11 0,-6-2 11 16,-8 2-15-16,-7 0 5 0,-6 6 1 0,-2-1 0 31,-4 1-56-31,-5 7-11 0,-9-2-3 0,-4 2 0 0,-5 6 43 0,-9 0 8 16,-6 8 1-16,-4-1 1 0,-2-2-7 0,-6 14-2 0,-6-4 0 0,0 4-658 15,-6-1-132-15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06T17:39:15.3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9395 13302 1530 0,'0'0'33'0,"0"0"7"0,0 0 2 0,0 0 2 0,0 0-36 0,0 0-8 0,0 0 0 0,6 0 0 16,0 0 106-16,-6 0 19 0,0 0 4 0,0 0 1 15,12 0-42-15,0 0-8 0,0 0-1 0,0 0-1 16,0 0-18-16,3-3-3 0,3 1-1 0,-1-4 0 16,1 1-8-16,3 0-1 0,0-6-1 0,3 6 0 15,-3-3-10-15,5 3-1 0,-2-6-1 0,0-2 0 16,3 8-10-16,-6-6-1 0,-1 6-1 0,-2 0 0 15,0-1-22-15,3 4 0 0,-6-1 0 0,0 3-8 16,-3 0 8-16,0 0 0 0,-1 0 0 0,-11 0 0 16,0 0 0-16,12 3 0 0,-3-1 0 0,-9-2 0 15,0 0-28-15,6 6-3 0,-6-6-1 0,3 5 0 16,-3-5-152-16,0 5-30 0,-6 0-6 0,6-5-2 0</inkml:trace>
  <inkml:trace contextRef="#ctx0" brushRef="#br0" timeOffset="357.992">9378 13511 1668 0,'-9'3'47'0,"6"-1"11"0,0 1-46 0,3-3-12 0,0 0 0 0,0 0 0 15,0 0 94-15,0 0 17 0,9 0 3 0,2 0 1 16,4 0-31-16,-3 0-5 0,6-3-2 0,0 1 0 16,3-4-21-16,0-2-5 0,-1 6-1 0,1-3 0 15,0-1-39-15,0 1-11 0,0-6 0 0,-3 6 0 16,3 2 12-16,-4-7-3 0,1 5 0 0,-3-1 0 15,3 4-9-15,-6 2 12 0,3-6-12 0,-3 6 12 16,0-5-12-16,-1 5 8 0,-2-5-8 0,-3 5 8 16,3 2-8-16,-3-2 0 0,-3 0 9 0,-3 0-9 15,0 0-14-15,0 0-7 0,0 0-2 0,0 0-722 16,0 8-145-16</inkml:trace>
  <inkml:trace contextRef="#ctx0" brushRef="#br0" timeOffset="7548.994">11131 13323 1332 0,'0'0'29'0,"0"0"7"0,0 0 0 0,0 0 1 0,9 3-29 0,0-3-8 15,2 0 0-15,4 0 0 0,3-3 82 0,0 3 15 16,3-2 3-16,6-1 1 0,5 3-17 0,4-3-4 16,0 1-1-16,2-1 0 0,4 0-1 0,6-2 0 15,2 2 0-15,1-2 0 0,11 5-28 0,-2-3-6 16,3 1 0-16,2 2-1 0,6-3-16 0,1 1-3 0,-7-1-1 0,4 3 0 15,-7 0-23-15,1-5 0 0,-4 5 0 0,1-6 8 16,2 4-8-16,1-1 12 0,-4 0-4 0,-2-2 0 16,-6 2-8-16,-1 1 0 0,-5-6 0 0,-3 3-8 15,-1 2 8-15,-2-5 0 0,-3 0 8 0,-4 0-8 16,-2 0 0-16,-6 3 0 0,3 0 0 16,-6-1-12-16,-4-2 12 0,-2 6 0 15,-3-4-9-15,-3 6 9 0,0-2-24 0,-3-1 0 0,-6 3 0 0,0 0 0 31,0 0-103-31,0 0-21 0,-9 3-4 0,9-3 0 0</inkml:trace>
  <inkml:trace contextRef="#ctx0" brushRef="#br0" timeOffset="7987.016">11193 13741 1627 0,'0'0'36'0,"0"0"7"0,0 0 1 0,15-2 2 0,6-1-37 0,3 0-9 16,2 1 0-16,4-4 0 0,0 1 58 0,6 0 10 0,-1-3 1 0,7-3 1 15,3 3-28-15,-1-2-6 0,7 2 0 0,3-3-1 16,-1 3 0-16,4-2 0 0,-1-1 0 16,4 1 0-16,-4-1 13 0,10 0 4 0,-1 1 0 0,4-3 0 15,-7 2-24-15,1-5-4 0,-4 8 0 0,4-5-1 16,-1 2-14-16,-5 1-9 0,-1 4 12 0,-5-4-12 15,-6 5 12-15,-4-3-12 0,-5 2 12 0,-3 1-12 16,-6 2 13-16,-4 1-4 0,-2-4-1 0,-3 4 0 16,-9 2-8-16,3-3 0 0,-3 3 0 0,-3-2 8 15,0 2-35-15,-3-3-7 0,-3 3-2 16,0 0-677-16,0 0-136 0</inkml:trace>
  <inkml:trace contextRef="#ctx0" brushRef="#br0" timeOffset="8728.992">12152 13815 1364 0,'-3'-5'30'0,"3"5"6"0,-9-5 2 0,0 2 0 0,0-5-30 0,3 5-8 0,-3-2 0 0,3 3 0 16,-3-4 96-16,0 4 19 15,3-1 3-15,-3 0 1 0,0 3-61 0,0 0-12 16,3 0-2-16,-3 0-1 0,1 3-11 0,2 0-1 0,0-3-1 0,0 5 0 16,0-2-8-16,0 2-2 0,3 0 0 0,0 3 0 15,0 0 13-15,3 0 3 0,-3 3 0 0,0 2 0 16,0 3-9-16,3 2-2 0,-3 3 0 0,0 3 0 16,3 3-14-16,-3 4-3 0,0 1-8 0,0 2 12 15,-3 1 16-15,6-3 4 0,-6 2 0 0,3-2 0 16,-3-1-32-16,3-1 0 0,0 1 0 0,0-2 0 15,0 1 0-15,0-1 0 0,3-6 0 0,-3 1 0 16,3 0-11-16,0-3-8 0,0-5-1 0,3 3-1 16,-3-4-18-16,0-4-3 0,0 0-1 0,3-3-645 15,-3 0-130-15</inkml:trace>
  <inkml:trace contextRef="#ctx0" brushRef="#br0" timeOffset="9193.992">11777 14268 1785 0,'0'0'39'0,"5"-3"8"0,-2-5 1 0,6 0 4 0,0 0-42 0,0 0-10 16,0 0 0-16,3 0 0 0,0 0 48 0,0 3 7 15,0 0 1-15,3 2 1 0,-3-2-18 0,2 2-4 0,1 1-1 16,0 2 0-16,0 0-16 0,0 0-3 0,0 5-1 0,0 0 0 15,-3 3 10-15,3-3 1 0,-1 3 1 0,-5 0 0 16,-3 0-26-16,0 3 0 0,3-3 0 0,0 0 0 16,-3 0 8-16,3 2-8 0,-6-4 8 0,3 1-8 15,0-1 10-15,-6-6-10 0,0 0 12 16,12 5-12-16,0-2 8 0,-12-3-8 16,6-3 0-16,6 0 0 0,-1-2 13 0,-2 0-4 15,0-6-1-15,0 3 0 0,0 3 0 0,0-8-8 0,0 2 12 0,-6 1-4 16,3 2-8-16,0-3 12 0,0 6-12 0,-3 0 12 15,-3 5-12-15,0 0 0 0,0 0 0 0,6-3 0 16,0 3 0-16,-6 0 0 0,0 0 0 0,6 3 0 16,3 2 0-16,-3 0 0 0,-3 6 0 0,3-3 0 15,-3-3 0-15,2 0 13 0,-5 1-3 0,0-6-1 16,6 7 11-16,0-1 3 0,0-1 0 0,-6-5 0 16,0 0-12-16,9 5-3 0,-3 1 0 0,-6-6 0 15,9 2-8-15,-3 4 8 0,-6-6-8 0,6 0 8 16,0 0 0-16,0 0 0 0,-6 0 0 0,6 0 0 15,0 0-31-15,0-3-6 0,-6 3-2 0,6-3-709 16,0 1-141-16</inkml:trace>
  <inkml:trace contextRef="#ctx0" brushRef="#br0" timeOffset="10596.127">12991 13823 1586 0,'0'0'44'0,"0"0"12"0,-3-2-45 0,3 2-11 0,0 0 0 0,-6 2 0 16,0 4 78-16,0-1 14 0,3 5 2 16,0 1 1-16,-3 2-29 0,6 3-6 0,-3 3 0 0,3-1-1 15,-3 3-14-15,3-2-2 0,3 2-1 0,-3 0 0 16,3 3-24-16,-3-3-5 0,0 0-1 0,0 3 0 15,0-5-12-15,0 7 8 0,0-5-8 0,0-2 0 16,6-6 0-16,-6 0 8 0,0-2-8 0,0-3 0 16,0-8 8-16,0 0-8 0,0 0 11 0,0 0-11 15,0 0 11-15,6-6-11 0,3-2 10 0,-3 1-10 16,3-4 8-16,0 0-8 0,-3 1 0 0,9 2 9 16,-3 0-9-16,-3 0 0 0,8 3 0 0,-5-1 0 15,-3 4 0-15,-3-1 0 0,-6 3-8 0,12 0 8 16,-12 0 0-16,9 0-9 0,-9 0 9 0,0 0 0 15,9 8-8-15,-9-8 8 0,3 8 0 0,0 3 0 16,-3-1 0-16,-3-2 0 0,0 3 0 0,-6-3 0 16,0 2 0-16,0 1 0 0,0-1 0 0,3 1 9 0,-3-3-17 0,0 0-4 15,0-3-1-15,4 3 0 16,-1-5-24-16,3-1-5 0,0 1-1 0,0-3 0 16,3-5-15-16,3 2-3 0,3-5-1 0,0 0 0 15,-1-2-9-15,4 2-1 0,0-6-1 0,3 6 0 16,0-2 29-16,-3 2 7 0,3 3 1 0,-3-3 0 0,0 5 68 0,0-2 13 15,-9 5 3-15,0 0 1 0,0 0 20 0,0 0 4 16,0 0 1-16,6 8 0 0,-6-8-20 0,0 0-4 16,9 10-1-16,-9-10 0 0,6 8-14 0,-6-8-3 0,0 0-1 15,0 0 0-15,0 0-7 0,9 8-2 16,-9-8 0-16,0 0 0 0,0 0-4 0,8 0-1 16,1 0 0-16,3-2 0 0,-3-1-9 0,-3-2-8 15,0 2 12-15,0-2-12 0,-3-1 9 0,0 1-9 16,0 0 0-16,0-1 9 0,-3 1-9 0,0-3 0 0,0 3 9 15,-3-3-9-15,0 3 8 0,0-3-8 0,0 3 10 0,0 2-10 16,6-5 0-16,-3 5 8 0,-3-2-8 0,6 2 0 16,0-2 0-16,0 0-12 0,3 2 3 0,0-2 0 15,3 0-18-15,3 2-3 0,0-2-1 0,3 2 0 16,-1-2-21-16,-2-1-4 0,6 1 0 0,0 0-1 16,0 0 13-16,0-1 4 0,-3 1 0 0,0 0 0 15,-4 2 28-15,-2-2 12 0,-3-1-8 0,0 1 8 16,-3 2 9-16,3-2 7 0,-6 5 2 0,0 0 0 0,0 0 30 0,0 0 7 15,0 0 1-15,0 0 0 0,0 0-18 0,-6 11-3 16,0-3-1-16,-3 2 0 0,0 1-15 0,3 2-3 16,1 0-1-16,-4 3 0 0,3-3-3 15,3 3-1-15,-6-2 0 0,6-1 0 16,0 0-11-16,3 0 0 0,-3-2 0 0,3-1 0 16,3-2 0-16,0 0 0 0,-3 0-12 0,0-8 12 15,9 3-23-15,-3-1 3 0,-6-2 1 0,6-2 0 0,3-3-1 0,-1-3 0 16,1-3 0-16,-6 0 0 0,0-2 6 0,6-5 1 15,-3-6 0-15,6 3 0 0,0-3 13 0,-6-5 0 16,0 2 0-16,3-4-9 0,3-1 9 0,-3 0 0 16,-6 3 10-16,3 3-10 0,-3 2 8 0,3 3-8 15,-3 5 0-15,-3 2 0 0,0 4 20 0,0 2-3 0,0 3 0 0,-3 5 0 16,3 2 9-16,0-2 2 0,-6 8 0 16,-3 3 0-16,6 2-11 0,-6 3-1 0,6 5-1 0,-3-2 0 15,0 4-2-15,0 1 0 0,6 0 0 0,0 0 0 16,0-3-13-16,0 0 0 0,3-2 8 0,0-1-8 15,0 1 0-15,0-1 0 0,3-5 0 0,3-2 0 16,-3 0 0-16,3-3 0 0,3 0-9 0,-4-6 9 16,1 3-9-16,0-2 9 0,0-6-8 15,0 3 8-15,0-2-11 0,0-1 11 16,-3 1-13-16,3-1 5 0,0 0 0 0,-3-2 0 0,0 2 0 0,0-2 0 16,0 0 8-16,0-1 0 0,-3 1 0 0,0 0 0 15,0 0 0-15,0-1 0 0,-1 1 0 0,-2 5 0 16,0 0 0-16,3-5 0 0,0-1 0 0,-3 6 0 15,0 0 0-15,6-2 0 0,-6 2 0 0,0 0 0 16,6 2 0-16,0 1-8 0,-6-3 8 0,6 5 0 0,0-2 0 0,-3 5 0 16,0-3 0-16,0 3 0 0,0-3 0 0,0 3-10 15,3-2 10-15,-3 2-10 0,0-3 10 0,0 0 0 16,3 0 0-16,-3-2 0 0,-3-3 0 0,6 5 0 16,0-5 0-16,0 0 0 0,0 0 0 0,0 0 0 15,0-5 0-15,0 2 0 0,0-2 0 0,-1 0 0 16,1-3 0-16,0 3 8 0,0-3 7 0,0 0 1 15,0 2 1-15,-3-1 0 0,3 1 7 0,-3 1 2 16,0 0 0-16,0-1 0 0,3 4-2 0,-6 2-1 16,0 0 0-16,0 0 0 0,3 0-5 0,-3 0-1 15,0 0 0-15,6 8 0 0,0 2-7 0,-3-2-2 16,0 5 0-16,3 1 0 0,-3-1-8 0,6 3 0 16,0 2 0-16,-3 1 0 0,-3-1 0 0,0 1 0 15,3 2 0-15,-3-2 0 0,2-1 0 0,-2 3 0 16,-3 0 0-16,0 1 0 0,0-4 0 0,0 1 0 0,-3-1 0 0,-2 3 0 15,-4-2 0-15,3-3 0 0,0 0 0 0,3-3 8 16,-3 3-21-16,-3-3-5 0,0 0-1 0,0-2 0 16,-3-1-73-16,3-2-14 15,-3 0-3-15</inkml:trace>
  <inkml:trace contextRef="#ctx0" brushRef="#br0" timeOffset="11232.126">14333 13646 2041 0,'0'0'44'0,"9"0"10"0,9 0 2 0,6-3 2 0,12 3-46 0,5-2-12 16,13 2 0-16,-4-3 0 0,10 0 73 0,5-2 13 16,7-3 2-16,2-2 1 0,10-1-29 0,2 0-5 15,-12 1-2-15,10-3 0 0,5-1-4 0,0 1-1 16,-5 0 0-16,-10 2 0 0,-5 1-24 0,-19 2-4 15,1 0-2-15,-4 0 0 0,-2 3-18 0,-3-1 0 16,-7 1 0-16,-2 0 0 0,-9 2-16 0,3 0-8 16,-9 3 0-16,-6-2-1 15,-12 2-31-15,0 0-7 0,-3 2-1 0,-6 1-697 16,0 0-140-16</inkml:trace>
  <inkml:trace contextRef="#ctx0" brushRef="#br0" timeOffset="11702.125">15339 14154 2042 0,'0'0'58'0,"0"0"12"0,9 0-56 15,0 3-14-15,0-3 0 0,0-3 0 16,3 3 15-16,3-3 0 0,0-2 0 0,3-3 0 16,-1 0-6-16,1-2-1 0,0-1 0 0,0-2 0 15,0-1 1-15,0 1 0 0,-3 0 0 0,0-3 0 0,-4 0-9 16,-2 0 8-16,-3 3-8 0,0 0 8 0,-3 0 16 0,0 2 4 15,-6 3 0-15,-3 0 0 0,0 3 16 0,-3 0 3 16,0 5 1-16,-5 0 0 0,-1 2-29 0,0 6-6 16,-6 0-1-16,3 3 0 0,-3 2-12 0,6 0 0 15,1 0 0-15,-1 3 0 0,3 3 0 0,0-1 0 0,3 4 8 0,0-4-8 16,3 3 0-16,3 6 0 0,6-4 0 16,0-1 0-16,0-4-8 0,6 1 8 0,3-6-12 0,0 0 12 15,0-5 0-15,3 3-8 0,-1-6 8 0,1 0 0 16,3-2 0-16,-6 0 0 0,0-3-8 0,0 0 8 31,3-3-27-31,-6 0-1 0,3 1-1 0,-4-4 0 16,4 4-113-16,-3-4-22 0,3 1-5 0</inkml:trace>
  <inkml:trace contextRef="#ctx0" brushRef="#br0" timeOffset="12224.145">15729 13971 2156 0,'0'0'48'0,"0"0"9"0,0 0 3 0,3 8 0 15,-3 3-48-15,0 2-12 0,0-2 0 0,3 5 0 16,-3-3 24-16,3 3 2 0,0 2 1 0,0 3 0 16,0-2-11-16,3 2-3 0,-3-2 0 0,3-1 0 0,0-2-13 0,0 2 8 15,0-2-8-15,-3-2 0 0,3-4 10 0,0 1-10 16,0-1 10-16,-3-4-10 0,3 2 12 16,-6-8-4-1,0 0-8-15,6 0 12 0,0 2 0 0,-1-2-1 0,-5 0 0 16,0 0 0-16,0 0 0 0,3-5 0 0,0-3 0 0,3-3 0 0,-3 1-11 0,3-3 10 15,-6-3-10-15,6-3 10 16,0 1-10-16,-3-4 10 0,0 1-10 0,0 0 10 16,6 0-10-16,-6 0 8 0,0 2-8 0,3 3 8 15,-3 1-8-15,3-1 0 0,0 2 0 0,3 4 0 0,-3-3 0 0,0 5 0 16,3 2 0-16,-3 1 0 0,-3 2 0 0,-3 3 0 16,0 0 0-16,0 0 0 0,0 0-8 0,11 3-1 15,-11-3 0-15,9 5 0 0,-9-5-7 0,12 11-2 16,-3 0 0-16,-3-1 0 0,0 3 8 0,-3-5 2 0,-3 3 0 0,6 0 0 15,-3-4 8-15,-3 4 0 0,3-3 0 0,-3 0 0 16,0 0 0-16,0 0 0 0,-3-3 0 0,3 3 8 16,-3-3 0-16,3 1 0 0,0-6 0 0,0 0 0 15,0 5-8-15,0 3 0 0,0-8 0 0,0 0 8 16,0 0-8-16,0 5 0 0,0 3 0 0,0-8 0 16,0 0 0-16,0 0 0 0,0 5 0 0,-3 3 0 15,3-8 9-15,0 6-9 0,0-1 12 0,-3-3-12 16,3-2 21-16,0 0-2 0,0 0-1 0,0 0 0 15,-3 3-4-15,0 0-1 0,3-3 0 0,0 0 0 16,0 0-13-16,0 0 8 16,0 0-8-16,3-3 0 15,0 0-17-15,-3-2-10 0,0 0-1 0,0 0-710 0,3 2-142 0</inkml:trace>
  <inkml:trace contextRef="#ctx0" brushRef="#br0" timeOffset="12511.147">16152 13966 2084 0,'0'0'46'0,"0"0"10"0,0 8 1 0,6 0 1 0,-6 3-46 0,3 2-12 15,0-3 0-15,0 4 0 0,0 1 45 0,3-1 7 16,0 2 2-16,0 2 0 0,0-7-38 0,3 5-7 16,-4-1-1-16,1-1-8 0,-3-4 8 0,3 1-8 15,3-1 0-15,-3-2 0 0,0-2 12 0,0-1-12 0,-6-5 12 0,3 0-12 16,-3 0 27-16,12-5-2 0,-6-6 0 0,-3 3 0 15,6-3 8-15,-3 1 2 16,3-3 0-16,-3-3 0 0,0 0-3 0,6-3 0 16,-3-2 0-16,-1 0 0 0,-2 0-18 0,3-6-4 15,3 6-1-15,-6 0 0 0,-3 5-9 0,3 0 0 16,0 3 0-16,-3 5-11 0,0-2-4 0,0 2-1 16,-3 2 0-16,3 6-768 0,-3 0-155 0</inkml:trace>
  <inkml:trace contextRef="#ctx0" brushRef="#br0" timeOffset="12933.128">16985 13757 2362 0,'-15'-3'67'0,"15"3"15"0,0 0-66 0,-5 6-16 0,-1-1 0 0,0 3 0 16,0 3 52-16,3 2 6 0,-3 3 2 0,3 2 0 16,3 1-43-16,0 2-8 0,0 0-1 0,3 3-8 15,-3 0 0-15,3-1 0 0,6 1 0 0,-6 0 0 16,3-3-42-16,0 0-9 0,-1-5-1 0,-2-3-661 15,3-5-132-15</inkml:trace>
  <inkml:trace contextRef="#ctx0" brushRef="#br0" timeOffset="13083.126">16979 13524 1864 0,'0'0'41'0,"0"0"9"0,0 0 2 0,0 0 0 0,0 0-42 0,0 0-10 15,0 0 0-15,6 0 0 0,-6 0 0 0,6 3 0 16,3 0 0-16,-3 2-552 16,-6-5-111-16</inkml:trace>
  <inkml:trace contextRef="#ctx0" brushRef="#br0" timeOffset="13253.13">17197 13524 2318 0,'0'0'51'0,"0"0"10"0,-3 6 3 0,0 1 1 0,-3-1-52 0,0 4-13 0,3 4 0 15,-3-1 0-15,3 3 44 0,-3 2 7 16,3 3 1-16,0 3 0 0,3 3-17 0,0-1-3 16,0 1-1-16,3-1 0 0,0-2-22 0,0 0-9 15,0-1 8-15,0 1-8 16,0-3-16-16,0 1-8 0,0-1-1 0,0-3-1 16,0-5-136-16,-3 1-27 0,0-4-6 0</inkml:trace>
  <inkml:trace contextRef="#ctx0" brushRef="#br0" timeOffset="13385.127">17081 13892 2037 0,'6'-11'44'0,"-1"9"10"16,-2-4 2-16,6-1 2 0,0-1-46 0,3 0-12 0,3-6 0 0,3 4 0 15,0-1 58-15,3-2 10 0,2 0 1 0,4 2 1 16,-3-2-18-16,3 0-3 0,-3 2-1 0,-1 1 0 16,-2-1-88-16,0-2-19 0,-3 5-3 0</inkml:trace>
  <inkml:trace contextRef="#ctx0" brushRef="#br0" timeOffset="14612.143">17994 13530 1638 0,'0'0'36'0,"0"7"7"0,0 4 1 0,3 0 3 0,-3 5-38 0,0-3-9 15,0 3 0-15,3 2 0 0,-3 3 36 0,0 0 4 16,0 3 2-16,0-3 0 0,0-2-28 0,0-1-6 16,0-2 0-16,3 0-8 0,-3-3 10 0,3-2-10 15,3 0 8-15,-6-6-8 0,0-5 8 0,9 3-8 16,-3-6 0-16,3 0 8 0,0-5 10 0,0 3 2 16,0-8 0-16,0 0 0 0,3-1 28 0,0-4 5 15,-1-1 2-15,1-2 0 0,0 0-8 0,0 2-2 16,-3 1 0-16,-3-3 0 0,3 0-23 0,-3 5-5 15,0 0-1-15,-6 3 0 0,3-1-7 0,0 6-1 16,-3 3-8-16,0 5 12 0,0 0 2 0,0 0 0 16,0 0 0-16,0 0 0 0,0 0-14 0,0 8 0 15,3 3 0-15,-3 2 0 0,6-2 0 0,0 2 8 16,-6-3-8-16,3 4 0 0,0 1 11 0,3-1-11 16,0 2 12-16,0-3-12 0,0-3 9 0,-1 1-9 0,4 0 0 0,-3-4 9 15,3-1-9-15,-3-1 0 0,3-2 0 0,-3-1 0 16,3-2 10-16,0-2-10 0,0 2 12 0,0-6-12 15,-3 1 13-15,3 0-4 0,-3-3-1 0,3 0 0 16,-3-3-8-16,2 1 0 0,-2-1 9 0,-3-2-9 16,6 0 0-16,-3 0-10 0,0-1 1 0,3 4 0 15,0-4-35-15,3 4-6 0,0-1-2 0,0 3 0 16,0-2-4-16,0 2-2 0,-3 0 0 0,2 0 0 16,-2 0 18-16,0 0 3 0,3 3 1 0,-3 0 0 15,3-1 36-15,-3 4 12 0,-3-1 0 0,0 0 0 0,-6 3 24 0,0 0 4 16,0 0 2-16,0 0 0 0,0 0 14 0,0 0 2 15,0 0 1-15,0 0 0 16,-6 6-19-16,0 4-3 0,0 3-1 0,-3 1 0 16,0-1-7-16,3 3-1 0,-3-3-1 0,3 3 0 15,-3 0-9-15,3 0-2 0,0-1 0 0,4 1 0 16,-1-2-16-16,-3-1 0 0,3 0 8 0,3-2-8 0,0-1 0 0,0-5 0 16,0 3 0-16,0-8 0 0,0 0 0 0,0 0 0 15,0 0 0-15,0 0 0 0,6-2 0 0,0-4 0 16,-1 1 0-16,1-5 0 0,3-1 0 0,-3 0 0 15,3 1 0-15,-3-3 0 0,3-1 8 0,0-1-8 0,-3-4 0 16,0 3 0-16,0-2 8 0,0 4-8 0,0 4 0 0,0 2 0 16,-3-3 0-16,0 6 0 0,-3 5 0 0,0 0 0 15,0 0 0-15,0 0 0 0,0 0 0 0,0 0-9 16,6 5 9-16,0 3-12 0,0 0 12 0,0 3-12 16,-3-1 12-16,2 1 0 0,-2-3 0 0,3 0 0 15,0 0 0-15,0 0 0 0,-3 0 0 16,3 0 0-16,-3-3 0 0,3 3 0 0,-6-8 8 15,6 2-8-15,0 1 0 0,0 0 0 16,-6-3 0-16,9 0-8 0,0-3 8 0,0 3 0 16,-3-5 0-16,3-1 0 0,-3-1 0 0,3-1 0 0,-3 0 0 0,2-3 0 15,-2 0 0-15,3-2 0 0,0 0 0 0,-3-3 8 16,3 0-8-16,-3 0 0 0,0 1 8 0,3 1-8 16,-3 4 0-16,3-1 0 0,0 3 0 0,0 0 0 15,0 3 8-15,0 2-8 0,-3 1 8 0,2 2-8 16,-2 2 8-16,3 4-8 0,-3-4 8 0,3 6-8 0,-3 0 20 0,0 3 0 15,0 2 0-15,-3-2 0 0,-3-1-11 0,0 3-9 16,0 1 12-16,-3-1-12 0,0-3 13 0,0 1-4 16,0 0-1-16,0 2 0 0,-3-8-20 0,0 3-5 15,0 3-1-15,0-6-802 16,3 0-161-16</inkml:trace>
  <inkml:trace contextRef="#ctx0" brushRef="#br0" timeOffset="15887.912">19462 13225 2228 0,'-15'-2'63'0,"12"2"14"16,-3 2-61-16,0 1-16 0,-3 0 0 0,-3 5 0 16,3 2 69-16,3 3 11 0,-3 3 3 0,-3 3 0 15,4-1-40-15,2 3-8 16,-3 1-2-16,3 1 0 0,-3-1-15 0,3 1-3 0,6-1-1 0,0-1 0 15,-6 0-14-15,12-3 0 0,-6-2 0 0,6-3 0 16,3 1 0-16,-3-1 0 0,9-5 0 0,-7-3 0 16,10 0 0-16,0-5 0 0,3-2 0 0,0-3 0 15,6-1 0-15,-4-4 0 0,4-4 0 0,-3 1 0 0,-3 0 0 0,3 0 8 16,-3-6-8-16,-7 1 0 0,7-1 0 0,-9-2 0 16,-3 0-8-16,0 2 8 0,-3-4-24 0,0 4 1 15,0 0 1-15,-3 6 0 0,0 0 12 0,0 2 10 16,-3 4-13-16,3 1 5 0,-3 6 8 0,0 0 0 15,0 0 0-15,6 6-8 0,0 1 8 0,0 1 0 0,-3 3 0 16,3 2 8-16,-3-2-8 0,2 2 0 16,-2-2 8-16,0-1-8 0,-3 3 8 0,3-5-8 0,0 3 8 15,0-3-8 17,-3 0 8-32,0 0-8 0,0-8 10 15,0 0-10-15,0 0 11 0,0 0-11 0,0 0 12 0,0 0-12 0,0 0 11 0,0 0-11 0,0 0 10 0,0 0-10 0,0 0 12 0,0 0-3 0,-3-8-1 0,3 0 0 16,0-3-8-16,0-2 0 15,-3 0 9-15,3-3-9 0,-3-3 8 0,3-2-8 16,0 3 8-16,3-3-8 0,-3-1 0 0,3 4 0 0,0 2 0 0,0 3-8 16,0 2 8-16,0 3-13 0,3 0 5 0,0 3 8 15,3 2-11-15,0 1 11 0,0 2-8 0,0 2 8 16,3 1 0-16,0 2 0 0,-3 1 0 0,3 2 0 16,-1 0-10-16,4 2 10 0,-3-2-12 0,3 0 12 15,0 3-9-15,3-6 9 0,-3 3 0 0,0-3-9 16,0-2-10-16,2 2-1 0,-2-5-1 0,6 3 0 15,-3-3-16-15,3-3-3 0,-3 3-1 0,0-5 0 16,-4 2-11-16,4-2-1 0,-6-3-1 0,0 0 0 0,0 3 33 16,0-3 6-16,-6-3 2 0,3 6 0 0,0-3 13 15,-6 0 0-15,3 0 0 0,-6 3 0 0,0 5 27 16,0 0-2-16,0 0 0 0,0 0 0 16,-6 0 4-16,3 5 1 0,-3 3 0 0,0 0 0 0,-3 0-2 0,0 5 0 15,0-2 0-15,3 2 0 0,-3 3 1 16,0-3 0-16,0 3 0 0,0-3 0 15,0-2-16-15,6 2-3 0,-3-3-1 0,3 4 0 0,3-6-9 16,0 0 0-16,0-8 0 0,3 5 0 16,-3-5 0-16,0 0 0 0,9 2 0 0,-3-2 0 0,3-2 8 0,-3-1-8 15,3-2 0-15,0 0 8 0,-3-3-8 0,3 0 0 16,0-3 0-16,0 1 0 0,0-6 0 0,-3 0 0 16,0 0 0-16,3-3 0 0,0 6 0 0,-7-3 0 15,4 3 0-15,-3 5 0 0,0 0 0 0,0 3 0 0,-3 5-8 0,0 0 8 16,0 0 0-16,0 0 0 0,0 0 8 15,0 0-8-15,-6 8 8 0,6 0-8 0,0 2 0 0,0 4 8 16,0-1-8-16,0-3 0 0,3 6 0 0,0-5 0 16,0-3 0-16,0 5 0 0,3-2 0 0,0-3 0 15,0-1 0-15,3-1-11 0,-3-4 11 0,3 4-12 16,-3-6 2-16,3 0 0 0,0 0 0 0,0 0 0 16,0-6 10-16,0 4-13 0,0-1 5 15,-1-2 8-15,1-3-10 0,-3 3 10 0,3-3 0 0,-3 2-9 16,0-2 9-16,0 1 0 0,0-1 0 0,-3 0-8 15,3 0 8-15,0-3 0 0,0 1-9 0,-3-1 9 16,3 3-15-16,0-3 2 0,0-2 0 0,0 3 0 16,0-4 0-16,0 1 0 0,-3 0 0 0,6-3 0 15,-4 0 1-15,1-2 1 0,-3-1 0 0,9 1 0 16,-9-4 11-16,3 4-10 0,-3-6 10 0,0 6-10 0,3 2 10 0,-6-3 0 16,0 6 0-16,0 0 0 0,-3 0 21 0,0-1 3 15,-3 9 1-15,3 0 0 0,-3-3 7 0,0 3 0 16,0 5 1-16,0 5 0 0,0-5-5 0,4 10-2 15,-1-2 0-15,0 6 0 0,0 1-26 0,3 1 8 16,0 3-8-16,3-1 0 0,0 6 0 0,0 0 0 16,-3 5 8-16,2-5-8 0,4 5 0 0,-3-5 0 0,3 5 0 0,-3-8 8 15,3 3-22-15,0 0-5 0,-3-3-1 16,0-3 0 0,0 1-103-16,0-6-21 0,0 0-4 0,0-5-837 0</inkml:trace>
  <inkml:trace contextRef="#ctx0" brushRef="#br0" timeOffset="16295.927">20379 13135 1998 0,'0'0'44'16,"5"0"8"-16,4 0 3 0,3 0 1 0,3-5-44 0,0 5-12 0,0 0 0 0,3-5 0 15,3-1 65-15,2 1 11 0,-2 3 3 0,0-4 0 16,0-2-19-16,0 0-3 0,-6 3-1 0,0 0 0 15,-4 0-37-15,4-1-8 0,-6 4-2 0,0-4 0 0,3 4-9 16,-6-1-9-16,3 0 9 0,-3 3-13 0,0 0 4 0,-6 0 1 16,0 0 0-16,0 0 0 0,0 0 8 0,0 0-13 15,9 3 5-15,-9-3 8 0,0 0 0 0,0 0 0 16,0 0 0-16,0 0 0 0,0 0 0 0,0 0 0 16,0 0-9-16,0 0 9 0,0 0 0 0,0 0 0 15,0 0 0-15,0 0 0 16,0 0 0-16,0 0 0 0,0 0 0 0,0 0 0 15,0 0 0-15,0 0 0 0,0 0-8 0,0 0 8 0,0 0 0 0,0 0 0 16,0 0 0-16,0 0 0 0,0 0 0 0,0 5 0 16,3 3 0-16,0-2 0 0,-3 1 0 0,3-1 9 15,0 2-9-15,-3-8 12 0,0 5 1 0,3 3 1 16,-3-3 0-16,0-5 0 0,0 8 2 0,0-8 1 16,0 0 0-16,0 0 0 0,0 0-7 0,0 0-2 0,0 0 0 0,0 0 0 15,0 0-20-15,0 0-4 0,0 0 0 0,0 0-742 16,0 0-148-16</inkml:trace>
  <inkml:trace contextRef="#ctx0" brushRef="#br0" timeOffset="16803.473">19974 13358 1303 0,'0'0'28'0,"0"0"7"0,0 0 1 0,0 0 0 0,0 0-28 0,0 0-8 16,0 0 0-16,-6-3 0 0,3-2 46 0,-3-1 8 16,3 4 2-16,0-4 0 0,-3 1-8 0,3 0 0 0,0 0-1 0,0-3 0 15,0 0 25-15,3 0 4 16,-3 2 2-16,3-1 0 0,-3-1 14 0,3 0 4 15,0 2 0-15,-3 1 0 0,3 5-32 0,0 0-7 0,0 0-1 0,0 0 0 16,0 0-30-16,0 0-6 0,0 0-2 0,-3 5 0 16,-3 3-4-16,-3 0-1 0,3 5 0 0,0-2 0 15,-3 5 1-15,3 2 0 0,0 1 0 0,1-1 0 16,-1 1-14-16,3 2 0 0,0 0 0 0,3-2 0 16,0 2 0-16,3-2 0 0,3-4 0 0,2 1 0 15,1-3-27-15,3 1-1 16,6-6-1-16,0 0 0 0,3-3-115 0,3-5-22 0,2 0-5 0,-5-3-1 15</inkml:trace>
  <inkml:trace contextRef="#ctx0" brushRef="#br0" timeOffset="17292.469">20724 13106 2242 0,'0'0'49'0,"0"0"11"0,0 0 1 0,0 0 3 0,0 0-52 15,0 0-12-15,0 0 0 0,0 0 0 16,0 0 59-16,-6 3 9 0,3 0 1 0,3-3 1 0,-6 5-50 0,3 3-11 16,-3-3-1-16,9 3-8 0,-6-3 0 0,3-5 0 15,-3 8 0-15,3-2 0 16,0 4-97-16,0-2-14 0,0-8-2 0</inkml:trace>
  <inkml:trace contextRef="#ctx0" brushRef="#br0" timeOffset="17978.07">20667 13284 2084 0,'0'0'46'0,"6"-6"10"0,0-2 1 0,3 0 1 0,-3 0-46 0,6-2-12 0,0-1 0 0,0 1 0 16,3-4 48-16,-3 4 8 0,-1-1 2 0,1 1 0 16,0-4-34-16,-6 4-6 0,3-1-2 0,-6 3 0 15,-3 0 12-15,0 0 3 0,-3 3 0 0,0 0 0 16,-6 2 1-16,3 3 0 0,-3 0 0 0,0 6 0 16,-3-1-9-16,1 0-2 0,-4 3 0 0,9 0 0 15,-3 3-1-15,0-1 0 0,3 1 0 0,0 2 0 16,0 0-12-16,0 0-8 0,6 3 8 0,0-2-8 15,0 1 0-15,3-1 0 0,3-4 0 0,-3 1 0 16,6-3-11-16,0 0 0 0,0-3 0 0,3 0 0 16,0-2-9-16,2-3-1 0,1 0-1 0,0-3 0 15,6 1-11-15,-3-4-3 0,3 1 0 0,-3 0 0 16,2-3-12-16,-2 0-2 0,0 3-1 0,0-6 0 16,-3 0-22-16,3 1-5 0,-6-3-1 0,3-1 0 15,-4 1 22-15,-2 0 4 0,0-3 1 0,-3 3 0 16,-3 0 32-16,0 2 8 0,-6 0 0 0,0 3 1 0,0 6 55 15,-3-1 12-15,0 1 1 0,-3 4 1 16,-2 1 7-16,2 2 2 0,-3 3 0 0,6 0 0 0,-9 0-5 0,6 3-1 16,-3-1 0-16,0 3 0 0,6 1-20 0,0 1-4 15,0-1-1-15,3-1 0 0,3 0-22 0,0 0-5 16,3 1-1-16,0-6 0 0,0 2-8 0,0-5 0 16,3 3 0-16,-3-5 0 0,9 0 0 0,-3-3 8 15,0-3-8-15,0 0 8 0,0-2-8 0,3-3-9 0,-3 3 9 0,3-6-13 16,-4-2 13-16,1 0-9 0,0-3 9 0,0-3-8 15,-3 1 8-15,0-6 0 0,3 0 0 0,-3-5 0 16,0 0 0-16,-3 0-10 0,0-5 10 0,0 2 0 16,-3-3-24-16,-3 6 3 0,0 3 0 0,0 2 0 15,0 3 21-15,-3 5 0 0,-3 3 0 0,6 2 0 16,0 1 27-16,-3 7 6 0,6 3 2 0,0 0 0 16,0 8-12-16,0 5-3 0,0 3 0 0,3 5 0 15,0 3 4-15,-3 2 0 0,3 4 0 0,0 1 0 16,3 4 0-16,-3-4 0 0,0 4 0 0,3-1 0 15,-3 1-6-15,3-4-1 0,0 1 0 0,0-3 0 16,3-2-17-16,-3-4 0 0,0-1 0 0,0-7 0 16,3 1-102-16,-4-5-21 0,4-3-4 0,0-3-1049 15</inkml:trace>
  <inkml:trace contextRef="#ctx0" brushRef="#br0" timeOffset="18189.052">21754 12955 2491 0,'0'0'55'0,"6"3"11"0,3 0 2 0,-1 2 2 0,4 3-56 0,-6 0-14 0,6-3 0 0,-3 6 0 16,0-3 24-16,-3 2 3 15,0 1 0-15,-3-3 0 0,-6 2-19 0,6 1-8 0,3 0 0 16,-6-3 8-16,0-1-25 0,0-1-6 0,0 4-1 15,0-10-732-15,0 0-146 16</inkml:trace>
  <inkml:trace contextRef="#ctx0" brushRef="#br0" timeOffset="18503.048">21932 12823 2105 0,'-18'11'60'0,"15"-3"12"0,3 8-57 0,3-6-15 0,-3 3 0 0,0 1 0 16,3 1 63-16,0-1 9 0,3 2 3 0,-3 2 0 16,0-2-35-16,3 2-6 0,3-4-2 0,-3-1 0 0,-3 3-21 15,3-6-11-15,0 4 10 0,0-9-10 0,0 0 8 16,-3 3-8-16,-3-8 0 0,6 0 9 16,3 0 1-16,-6-2 0 0,3-4 0 0,0 1 0 15,0-6 0-15,2 3 0 0,-5-2 0 0,3-3 0 0,0 2 8 16,3-2 2-16,-3-3 0 0,3 3 0 15,-3 2-4-15,3-2 0 0,0 8 0 0,6-6 0 0,-6 6 8 16,3-1 2-16,3 6 0 0,-1 0 0 16,1 0-2-16,0 6-1 0,0-1 0 0,6 3 0 0,-6 0-4 0,0 2-1 15,0 1 0-15,-1-3 0 0,7 3-10 0,-9 2-8 16,-3-3 9-16,6 4-866 16,0-6-174-16</inkml:trace>
  <inkml:trace contextRef="#ctx0" brushRef="#br0" timeOffset="59380.208">8133 6413 2128 0,'0'0'60'0,"0"0"13"0,12-5-58 0,0 2-15 16,3-2 0-16,3-1 0 0,6 1 47 0,0 0 6 0,2 0 2 0,7-1 0 15,3 1-38-15,2 0-7 0,-2-1-2 0,9 4 0 16,-1-4-8-16,4 1 0 0,-3-3 0 0,5 6-11 16,1-1 11-16,5 0 0 15,4 3-9-15,3 0 9 0,5 0 0 0,-3 0 10 16,4-2-1-16,2-1 0 0,4 3-18 0,2-3-4 16,4 1-1-16,-1-1 0 0,0 0 14 0,4-2 0 0,8 0 0 0,-6-3 0 15,6 0 0-15,-5 0 0 0,-1-3 0 0,0 1 10 16,1-3 17-16,-7 2 3 0,-3-2 1 0,-5 2 0 15,2 1-9-15,-5-1-2 0,-4 0 0 0,-5 4 0 16,-4 1-20-16,-5-2 9 0,-9 6-9 0,-4-1 0 16,-8 3 0-16,6-3 0 0,-15 1 0 0,-1 4 0 15,1 1-14 1,-12 0-10-16,-3 2-1 0,0 0-1 0,-9 3-29 0,-3 3-5 0,-3-1-2 0,-9 4-598 16,-2 1-119-16</inkml:trace>
  <inkml:trace contextRef="#ctx0" brushRef="#br0" timeOffset="59784.21">8467 6966 2178 0,'6'-3'48'0,"12"-2"9"0,2-3 3 0,13 0 1 0,9-5-49 0,5 0-12 0,4-6 0 0,14 3 0 15,7-2 0-15,8-4 0 0,1 4-12 0,5-1 12 16,3 4-16-16,6 1 3 0,4-2 1 0,-4 3 0 15,0 5 12-15,0-2 0 0,7 2 0 0,-1 0 0 16,-6 0 0-16,0 5 0 0,-2-2 0 0,-1 0 0 16,-3 2 0-16,-2 3 0 15,-7-8 0-15,0 5 0 0,-5 1 0 0,2-1 0 0,-11 1 0 0,-1-4 0 16,-8 4 0-16,-1-1 8 0,-5-2-8 0,-4 2 0 16,-2 0 11-16,-3 1-11 0,-7-1 10 0,-2 0-10 15,-6 3 0-15,-3 3 0 0,-3 0-8 0,-10 2-626 16,1 0-125-16</inkml:trace>
  <inkml:trace contextRef="#ctx0" brushRef="#br0" timeOffset="61559.262">5818 17289 1694 0,'23'-3'48'0,"-8"3"11"0,3-2-47 0,6 2-12 16,0 0 0-16,3 0 0 0,5 0 49 0,4-6 8 16,6 6 2-16,-1-5 0 0,1 2-1 0,3-2 0 15,2 5 0-15,4-5 0 0,0-3-24 0,-1 3-5 16,1-3-1-16,5 2 0 0,4-2 6 0,2-2 1 15,-2 2 0-15,-4-5 0 0,1-1-7 0,-3 1-2 16,11 0 0-16,-8 0 0 0,-7 0-13 16,4-1-2-16,5 1-1 0,-5 3 0 0,-4 2-10 0,-5 0 0 15,-6-3 0-15,2 3 0 0,7 3 20 0,-12 0 0 16,-9-3-1-16,-1 5 0 0,7-2-19 0,-12-1 0 16,-6 4 0-16,-6 2 0 0,-3-3 0 0,-6 3 0 15,9 0 0-15,-9 0 0 0,-9 0-12 0,9 0-7 0,0 0-1 0,-6 0 0 31,-12 3-96-31,3-1-20 0,0-2-4 0,0 0-792 0</inkml:trace>
  <inkml:trace contextRef="#ctx0" brushRef="#br0" timeOffset="61933.25">5996 17789 2185 0,'9'0'48'0,"6"-8"9"0,3 3 3 0,6-8 2 0,5-1-50 0,7 1-12 15,0-3 0-15,6 0 0 0,2 0 12 0,4-2-1 16,-3 5 0-16,-4-1 0 0,-2 7-11 0,6-7 0 16,2 1 9-16,1 2-9 0,2-2 12 0,-2 0-3 15,0 8 0-15,2-9 0 0,-2 7-9 0,-1-1 0 0,-2 2 0 16,3-2 0-16,-4-2 0 0,4 2 0 0,3 0 0 0,-10-3 0 16,-5 6 0-16,0-3-11 0,2 3 1 0,-8-3 0 31,-9 3-33-31,3 2-6 0,3-2-2 0,-7-1 0 15,-2 6-25-15,-3 0-4 0,-9 0-2 0,3 0-748 0</inkml:trace>
  <inkml:trace contextRef="#ctx0" brushRef="#br0" timeOffset="64436.25">9589 17284 1296 0,'0'0'28'0,"0"0"7"0,6 2 1 0,0 1 0 0,6 0-36 0,3 2 0 15,-1-2 0-15,4 2 0 0,6-5 68 0,0 5 8 16,9-5 0-16,2 0 1 0,7-5 3 0,6 5 0 16,2 0 0-16,4 0 0 0,5-3-30 0,7-2-6 15,5 0 0-15,4-1-1 0,-1-2-10 0,6 6-1 16,4-4-1-16,2-4 0 0,3 7-12 0,-2-2-3 16,2 0 0-16,0-3 0 0,4 2 1 0,2 4 0 15,0-4 0-15,0 1 0 0,4 0-5 0,-1 2 0 16,3-2-1-16,0 0 0 15,0-3-3-15,1 8-8 0,5-6 12 0,-3 4-4 0,-6-6 6 0,3 8 1 16,6-5 0-16,4-1 0 0,-7 1 1 0,3 2 0 16,3-2 0-16,0 0 0 0,-3 2 0 0,-2-2 0 15,-4-3 0-15,3 5 0 0,-3 3-2 0,-3-8 0 16,1 8 0-16,-7 0 0 0,0 0-14 0,0 0 0 0,-8 0 0 0,2-2 0 16,-3 2 0-16,4 0 0 0,-4-6 8 0,-3 1-8 15,-2 0 8-15,-4-3-8 0,10 8 11 0,-4-5-11 16,-3-3 0-16,4 2 0 0,-7-2 0 0,0 3 0 15,7-3 0-15,-7 3 0 0,1-8 0 0,-4 7 0 16,-2-2 8-16,-4-5-8 0,3 11 0 0,-5-9 0 16,-6 8 0-16,-1-7 0 0,-5 7 0 0,-7-2 0 15,-2-1 10-15,-6 1-10 0,-1 3 8 0,-2-4-8 16,-6 1 16-16,3 2-3 0,-1 1 0 0,-2-6 0 0,0 8 8 0,0 0 2 16,0-6 0-16,-1 6 0 0,-5-2-23 15,-3-4 0-15,3 6 0 0,3-2 0 0,-3 2 0 16,-7-3 0-16,-2 1 8 0,9-4-8 15,-12 6-21 1,3 0-9-16,-3 0-2 0,-9 0-754 0,0 0-151 0</inkml:trace>
  <inkml:trace contextRef="#ctx0" brushRef="#br0" timeOffset="67021.247">18352 17175 1381 0,'0'0'39'0,"0"-2"9"0,5-9-39 0,-2 8-9 16,6-2 0-16,3 0 0 0,3-1 60 0,-3-2 11 0,6 6 1 16,-3-3 1-16,6-1-7 0,5 6-2 15,1 0 0-15,6 0 0 0,3 8-6 0,5-5-2 0,4-1 0 0,6-2 0 16,8 8-36-16,7-2-7 0,5-1-1 0,6 3-1 16,7-8 5-16,5 5 0 0,6 3 1 15,4-5 0-15,-1-1-17 0,3-4 0 16,6 2 0-16,3-3 0 0,-9 1 10 0,1-4-10 15,-1 1 8-15,-3 2-8 0,-9-2 8 0,-2 0-8 16,-7-1 0-16,-6-2 8 0,-5 8-8 0,-7-2 10 0,-5-3-10 0,-9-1 10 16,-4 6 7-16,-5-2 2 0,-9 2 0 0,-6-3 0 15,-4 3 4-15,-5 0 1 0,-6 0 0 0,-3 3 0 16,-6-3 0-16,0 0 0 0,0 0 0 0,0 0 0 16,-6 2-24-16,0 6 0 0,-6-5 0 0,3-1-718 15,0 9-138-15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06T17:57:27.6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3681 11553 974 0,'0'0'28'0,"0"0"5"0,0 0-33 0,0 0 0 0,0 0 0 0,0 0 0 16,0 0 55-16,0 0 4 0,0 0 1 0,0 0 0 15,0 0-12-15,0 0-3 0,0 0 0 0,0 0 0 16,0 0 18-16,8 3 3 0,1 0 1 0,3-3 0 16,0 5-17-16,3-2-3 0,0-1-1 0,3-2 0 15,3 0 0-15,5 0 0 0,1 0 0 0,6 0 0 16,9-2-16-16,5-1-3 0,7 3-1 0,-1-3 0 16,-2 1-9-16,6-4-1 0,-1-2-1 0,10 0 0 0,5-2-15 0,3-1 9 15,-2 1-9-15,2-6 8 0,4 0 11 0,2-5 1 16,9 5 1-16,-2 0 0 0,-7 3 5 15,6 0 1-15,4 2 0 0,-4 0 0 16,0 6-3-16,-20 5 0 0,5 5 0 0,-2 1 0 0,5-1 4 16,1-2 1-16,-1 2 0 0,-3 0 0 15,4 0-10-15,26 1-3 0,-9-4 0 0,-8 4 0 0,-7 2-3 0,-6-3-1 16,1-5 0-16,-10 0 0 0,4 0-1 0,-4 0-1 16,1 0 0-16,-4-3 0 0,1-2 1 0,-7 0 0 15,4-1 0-15,-3 4 0 0,2-6 2 0,1 5 1 16,-4-2 0-16,-14 2 0 0,0 1-14 15,-1-1 8-15,4 0-8 0,0 3 0 0,-1-2 8 0,4-1-8 0,0 3 0 0,11 0 9 16,-5 0-9-16,-4 5 0 0,-8-5 0 0,-3 3 0 16,-6 0 8-16,-4-1-8 0,-2-2 8 0,0 0-8 15,-6 0 8-15,0 0-8 0,0-2 8 0,-4 2-8 16,1 0 0-16,0 0 0 0,-3 0 0 0,3 0 0 31,0-3-96-31,-3 3-12 0,0 0-3 0,0 0-617 0,-3 0-123 0</inkml:trace>
  <inkml:trace contextRef="#ctx0" brushRef="#br0" timeOffset="945.008">6294 11574 1078 0,'0'0'30'0,"0"0"8"0,0 0-30 0,0 0-8 0,0-5 0 0,0 5 0 16,0 0 66-16,0-8 12 0,0 8 2 0,0-5 1 16,0 5-5-16,-3-5 0 0,3 5-1 0,0-6 0 15,0 6-3-15,0 0 0 0,0 0 0 0,0 0 0 16,0 0-8-16,0 0-1 0,0 0-1 15,-3 8 0-15,3 8-26 0,0-5-4 16,0 7-2-16,0-4 0 0,0 7 0 0,0 2 0 0,0 1 0 0,-3 0 0 16,3 0-11-16,6 0-3 0,-6 2 0 0,3-2 0 15,-3-3-5-15,3-2-2 0,0-1 0 0,-3 1 0 16,6-1-1-16,-6 1-8 0,0-6 12 0,6 5-4 16,-3-2-8-16,0 8 10 0,-3-11-10 0,0 9 10 15,0-4-10-15,-3-5 0 0,3 3 9 0,0 0-9 16,-3 3 14-16,-3-6-2 0,6 5 0 0,0-4 0 0,-3-1-12 15,3 0 0-15,-6-2 0 0,6-3 0 16,0 2-22-16,0-2-7 0,0 0-2 0,0-8 0 16,0 0-63-16,0 0-13 0,0 0-2 0,0 0-529 15,0 0-106-15</inkml:trace>
  <inkml:trace contextRef="#ctx0" brushRef="#br0" timeOffset="1303.587">6097 12085 1461 0,'0'0'32'0,"0"0"6"0,0 0 2 0,0 0 2 0,0 0-34 0,0 8-8 0,0 0 0 0,0 0 0 16,0 2 76-16,0-2 12 0,0 3 4 0,0 0 0 15,0-1-30-15,6 1-6 0,-3-1 0 0,3-2-1 16,-3 3-3-16,6-3 0 0,-3 0 0 0,0 0 0 16,3-3-4-16,0 0-2 0,6 1 0 0,-3-6 0 15,0 0 1-15,3-3 0 0,-1 0 0 0,4-2 0 16,0-3-21-16,0 0-4 0,0 0-1 0,0-5 0 16,3 2-9-16,-7 6-1 0,1-6-1 0,0 1 0 15,-3 2-10-15,0 0 10 0,-6 0-10 0,6 0 10 16,-3 3-10-16,0-3 0 0,-6 3 0 0,3-1 0 15,0 1 0-15,0 0-16 0,0-1 3 0,0 4 0 16,-1-1-111-16,-2 0-23 0,3-2-4 16,0 5-528-16,-6 0-105 0</inkml:trace>
  <inkml:trace contextRef="#ctx0" brushRef="#br0" timeOffset="4855.691">9193 11469 1288 0,'0'0'28'0,"0"0"7"0,0 0 1 0,0 0 0 0,0 0-36 0,0 0 0 0,0 0 0 0,9 5 0 15,0-2 76-15,6-3 9 0,0 0 2 0,-1 0 0 16,7-3-1-16,0 3 0 0,6-5 0 0,-3-1 0 15,6 1 0-15,2-3 0 0,7 3 0 0,-3 0 0 16,5-1-24-16,4-2-5 0,0 3-1 0,5 0 0 16,4-1-18-16,5 1-4 0,7 2-1 0,-4 1 0 15,4-1-13-15,-4 1-2 0,4 2-1 0,5 2 0 16,4 1 11-16,-4 2 1 0,1-2 1 0,-1-1 0 0,6-2-22 16,1 3-8-16,8-3 0 0,-6 3 0 15,-2-9 0-15,5 4 0 0,0-6 0 0,1 3 0 16,-4-1 0-16,1-2 0 0,-10 3 0 0,0-6 0 15,-2 4 0-15,-4-1 0 0,-2 0 0 0,-4 0 0 16,-5 2 12-16,-6 4-3 0,-10-1-1 0,-2 0 0 0,-3 1-8 0,-9-1 0 16,2 3 0-16,-5 3 0 0,0-1 0 0,-6 1-12 15,0-3 4-15,-6 5 8 16,-3-5-34-16,0 6 1 0,-6-6 0 0,0 0 0 16,-6 8-104-16,3 0-21 0,-6-3-4 0</inkml:trace>
  <inkml:trace contextRef="#ctx0" brushRef="#br0" timeOffset="5717.689">10753 11506 1242 0,'0'0'35'0,"0"0"9"0,0 0-36 0,0 0-8 16,0 0 0-16,6 5 0 15,3 0 55-15,-1 1 9 0,-2 1 1 0,0 1 1 16,3 3-10-16,0 0-1 0,0 2-1 0,0 0 0 16,0 3 1-16,3 2 0 0,-3 1 0 0,3-3 0 0,0 5-3 0,0 0-1 15,2 3 0-15,-2-3 0 0,3 0-9 0,0 0-2 16,-3 1 0-16,0-4 0 0,3 1-9 0,-3-1-3 16,0 1 0-16,2-1 0 0,-5-2-28 0,3 0 0 15,-6 0-11-15,3 2 11 0,0-4 0 0,0-1 0 0,0 0 0 16,-3 0 8-16,0 1 1 0,3-1 0 0,-6-3 0 15,3 1 0-15,-3-3-9 0,3 2 0 0,-3 1 0 0,0-6 0 16,0 1 0-16,0 2 0 0,0-3-14 0,0-3 5 31,-3-2-22-31,0 0-4 0,0 0-1 0,3 3 0 16,-3-3-89-16,0 0-19 0,0 0-3 0,0 0-650 0</inkml:trace>
  <inkml:trace contextRef="#ctx0" brushRef="#br0" timeOffset="6119.687">10904 12096 1155 0,'0'0'25'0,"0"0"6"0,9 5 1 0,-9 3 0 0,3 0-32 0,3 0 0 16,0 0 0-16,3 0 0 0,-3 2 98 0,0-2 13 16,0 0 2-16,3 3 1 0,0-6-23 0,0 3-5 15,-3 0-1-15,6 0 0 0,-3-3-13 0,0 3-2 16,-1-3-1-16,1 1 0 0,0-4-21 0,0 1-5 16,3-3-1-16,-3 0 0 15,0-3 12-15,3 1 2 0,0-4 1 0,0 1 0 0,0-3-29 0,0 0-5 16,-4 0-2-16,1-2 0 0,0-1-9 0,-3 0-1 15,0-2-1-15,0 0 0 0,-3 0-10 0,3 0 0 16,-6-1 0-16,3 1 0 0,-3 0 11 0,3 2-3 16,-6-2-8-16,3 2 12 0,0-2-12 0,0 3 8 0,0-1-8 0,0 0 0 15,-3 4 0-15,0-1 0 0,3 0-11 0,0 0 11 32,0 0-35-32,0 2 1 0,0 1 0 0,0 5 0 15,0 0-104-15,0 0-21 0,0 0-4 0,3-2-775 0</inkml:trace>
  <inkml:trace contextRef="#ctx0" brushRef="#br0" timeOffset="17276.686">3895 13559 954 0,'12'0'20'0,"-6"0"5"0,3 0 1 0,6 0 2 0,-1 0-28 0,7-3 0 0,0 3 0 0,3 0 0 16,3-3 61-16,2 3 7 0,-2 0 2 0,3 0 0 15,0 0-30-15,0 0-7 0,-1-2-1 0,-2-1 0 16,3 0-5-16,-3 1-2 0,8-4 0 0,-2-1 0 16,0 4-8-16,3 0-1 0,-1 1-1 0,-2 2 0 15,0-3 10-15,-1 3 3 0,-2 0 0 0,0 0 0 16,-3-3-9-16,3 3-2 0,-4-2 0 0,7-1 0 0,3 0 18 16,3 1 3-16,5-1 1 0,1 3 0 0,-1-3-3 15,4 3 0-15,-3 0 0 0,2 0 0 0,-2-2 1 0,6-1 0 16,2 1 0-16,4-1 0 0,2 3-17 0,-2 3-4 15,-1-3-1-15,1 0 0 0,-4-3-6 0,10 3-1 16,0-5 0-16,2 5 0 0,3 0-8 0,-2 0 0 16,-7 0 0-16,4-3 8 0,2 0-8 0,1 1 12 15,2-1-12-15,-2 3 12 0,-4 0-12 0,-5 0 0 16,-6 0 0-16,-13 0 8 0,4 0-8 0,0 0 0 16,2 0 0-16,-5 3 8 15,0-3 0-15,-4 0 0 0,-2-3 0 0,6 3 0 0,-9 0 10 0,-4-3 2 16,-2 3 0-16,-9 0 0 0,0-2-10 0,0 2-2 15,-6-3 0-15,0 0 0 0,-3 3 5 0,0 0 1 16,-1-5 0-16,1 5 0 0,-6 0-5 0,3 0-1 16,3-5 0-16,-3 5 0 0,6-8 0 0,-3 5-8 0,-3 1 12 15,0-4-4-15,3 1-8 0,0 0 0 0,0-1 9 0,-3 1-9 16,0 3 0-16,0-4 0 0,3 6 0 0,-3-5 0 16,-3-3 0-16,0 8 0 0,6-5 0 0,0 5 0 15,-6 0-19-15,0 0 2 0,0 0 0 0,0 0 0 31,6 0-35-31,-6 0-6 0,0 0-2 0,0 0-594 0,0 0-119 0</inkml:trace>
  <inkml:trace contextRef="#ctx0" brushRef="#br0" timeOffset="22008.161">6827 13635 756 0,'0'0'16'0,"0"0"4"0,0 0 1 0,0 0 0 0,0 0-21 0,0 0 0 0,6-2 0 0,0-1 0 15,0 0 40-15,2-2 3 16,1 3 1-16,3-1 0 0,3-2 14 0,0 2 3 15,3-2 1-15,0-1 0 0,0 1 0 0,2 0 0 0,1-3 0 0,3 3 0 16,0-1 10-16,3 1 1 0,5 0 1 0,4 5 0 16,3-6-14-16,3 6-2 0,-4 0-1 0,4 3 0 15,-6 0-24-15,-1-1-5 0,-5 4 0 0,6-1-1 16,6-2-19-16,-7 2-8 0,7 0 8 0,6 0-8 16,2 1 0-16,1-1 8 0,-7 0-8 0,1 1 0 15,0-4 0-15,-1 1 0 0,4-3 0 0,3 0 0 16,5 3 0-16,1-3 0 0,2 5 0 0,-5-5 8 15,-4 2 8-15,1 1 2 0,3-3 0 0,-1 3 0 16,13-1-27-16,-4 1-6 0,-8 2-1 0,2-2 0 16,-2 2 16-16,-4-5 8 0,1 3 0 0,6 0-8 15,-4-3 23-15,4 2-3 0,-7 1 0 0,1-3 0 16,-6 2-4-16,-1-2 0 0,-2-2-1 0,-3-1 0 16,5 1 0-16,-2-1 0 0,2-2 0 0,4 2 0 15,-6 0-2-15,-1-2 0 0,1 5 0 0,-6-3 0 16,0-2-2-16,-1 5-1 0,-2-5 0 0,-6 5 0 0,0 5 3 0,2 0 1 15,1-2 0-15,0 0 0 0,0-3-2 0,-1 0 0 16,1 0 0-16,6 0 0 0,-3 2-2 0,-1-2-1 16,-2-2 0-16,-6 2 0 0,0 0-9 0,0-3 10 15,-1 3-10-15,-2-3 10 0,6-2-10 0,-9 2 0 16,3 1 0-16,0 2 8 0,-1-3-8 0,1 3 0 16,-3 0 0-16,3-5 0 0,-3 2 8 0,6 1-8 0,-4-1 0 15,1 3 8-15,0-3-8 0,-3 1 0 0,3 2 0 0,-6-3 0 16,0 3 0-16,-1-3 0 0,-2 3 0 0,3-2 0 15,-3 2 0-15,-3 0 0 0,3 0 0 16,0 2 8-16,-6-2-8 0,3 0 0 16,3-2 0-16,-6 2 0 0,3-3 0 0,-4 3 8 15,4-3-8-15,-3 3 0 0,0 0 0 0,0-2 0 16,0-1 0-16,0 0 0 0,0 3 0 0,3-2 0 0,0 2 0 16,-3-3 0-16,0 3 0 0,-3 0 0 0,0-5 8 0,3 5-8 15,-3-3 0-15,-3 3 0 0,0 0 0 0,6 0 8 16,-3-2-8-16,-3 2 0 0,0 0 0 0,0 0 8 15,0-3 1-15,0 0 0 0,-3 1 0 0,0 2 0 16,-3-3-9-16,3 0 0 0,0 1 0 0,-3 2 0 16,0 0 0-16,-3 0 0 0,3 0 0 0,-3-3 0 15,0-2 0-15,0 5 0 0,0 0 0 0,0 0 0 0,-2-3 0 16,-1 3 0-16,0 0 0 0,-3 0 0 0,3-3 0 16,-3 3-14-16,0 0 3 0,-3 0 1 15,0 0-34-15,1 0-8 0,-4 0 0 0,0 3-642 16,-6 0-128-16</inkml:trace>
  <inkml:trace contextRef="#ctx0" brushRef="#br0" timeOffset="22980.15">11271 13543 1127 0,'0'0'32'0,"8"-3"7"0,1 3-31 0,0-3-8 16,3 1 0-16,0-1 0 0,0-2 98 0,3 2 18 0,0 1 4 0,0-1 1 15,3 0-32-15,-1 1-6 16,1-1-2-16,0 0 0 0,-3 1-36 0,3-1-7 16,0 0-2-16,0-2 0 0,-4 3-20 0,1-1-5 15,0 0-1-15,-3-2 0 0,-3 5-1 0,6-5 0 16,-9 2 0-16,3 0 0 0,3 1 11 0,-9-1 3 0,-3 3 0 16,0 0 0-16,0 0 0 0,0 0 0 0,0 0 0 0,0 0 0 15,0 0-8-15,0 0-2 0,0 0 0 0,0 0 0 16,0 0-5-16,-3 0 0 0,-9 3-8 0,3-3 12 15,3 0-12-15,-3 2 0 0,-6 1 0 0,9 0 0 16,-6-1 0-16,-3 1 0 0,1 2 0 0,-4-2 0 16,3 2 0-16,-3-2 0 0,-3 2 0 0,3-2 0 15,0-1 0-15,0 4-8 0,-2-1 8 0,2-2 0 16,3 2 0-16,0-2 0 0,0 2 0 0,0-3 0 16,3 1 0-16,0 0 0 0,4-1 0 0,-1 1 0 15,3-3-8-15,0 0 8 0,0 0 0 0,6 0 0 0,0 0 0 0,0 0-8 16,0 0 8-16,0 0 0 0,0 0 0 0,0 0 0 15,6 0 0-15,3 0 0 0,0 0 0 0,5-3 0 16,1 3 0-16,0-2 0 16,3-1 17-16,0 3-2 0,3-3-1 0,-3 3 0 15,-1-2 2-15,1 2 1 0,3 0 0 0,-3-3 0 16,-3 3-9-16,3 0-8 0,-6-2 12 0,0 2-12 0,-3 0 9 0,-1 0-9 16,-2 0 0-16,-6 0 9 0,0 0-9 0,0 0 10 15,0 0-10-15,0 0 10 0,0 0-2 0,0 0 0 16,0 0 0-16,0 0 0 0,-3 5-8 0,-3-3 8 15,-2 1-8-15,-4 0 8 0,0-1-8 0,0 1 0 0,0 2 0 0,0-2 0 16,0 2 0-16,0-2-12 0,0 0 2 0,0-1 1 16,0 4-4-16,4-4-1 0,-1 1 0 0,3 2 0 15,0-2-9-15,6-3-1 0,0 0-1 0,-6 2 0 32,6-2-96-32,0 0-19 0,0 0-4 0</inkml:trace>
  <inkml:trace contextRef="#ctx0" brushRef="#br0" timeOffset="42228.151">4190 12223 914 0,'11'-8'20'0,"-5"2"4"0,3 1 0 15,0-3 3-15,3-2-27 0,3 2 0 0,0-3 0 0,3 0 0 16,0 1 64-16,-1-1 7 0,1 1 1 0,0-1 1 16,6 3-27-16,-3 0-6 0,0 0 0 0,3 3-1 15,-1 0 5-15,-2 2 0 0,0 3 1 0,-3 3 0 16,3 2-13-16,0 3-4 0,-4 0 0 0,1 3 0 0,-3 4 0 0,3 4 0 16,0 2 0-16,-9 3 0 0,3 2 10 0,3 6 2 15,-7 0 0-15,-2 8 0 0,3-3-23 0,-3 2-4 16,-6 1-1-16,6 0 0 0,-12-1-3 0,6 4-1 15,-9-1 0-15,3-2 0 0,-5 2 0 0,2-2 0 16,-3-1 0-16,-3-2 0 0,0 0-8 0,-3-2 0 16,3-3 9-16,-6-1-9 0,1-2 10 0,-7 0-2 15,3-2-8-15,-3-3 12 0,-3 2 3 0,7-5 0 16,2-5 0-16,-6-3 0 16,3 1-15-16,-6-1 0 0,4-8 0 0,2-2 0 0,-3-6 0 0,-3-2-12 15,9-6 1-15,-8-2 0 0,5-5 11 0,0 2 0 16,0-11 0-16,3 6 8 0,-2-8-8 0,5 0 11 15,0 2-11-15,0-2 12 0,3-2 0 0,0-1 0 16,3 3 0-16,3-8 0 0,6 2-12 0,0 1-17 0,0 0 4 0,9 2 1 16,-3-3 12-16,3 6 0 0,3-8 0 0,0 3-9 15,3 2-4-15,6-2-1 0,3-3 0 0,0 0 0 16,5-3-37 0,4 0-7-16,3 3-2 0,3-2-483 0,-1 4-97 0</inkml:trace>
  <inkml:trace contextRef="#ctx0" brushRef="#br0" timeOffset="43468.706">11223 12204 1119 0,'9'-5'24'0,"-9"5"6"0,3-8 1 0,3 3 1 0,3-3-32 0,0 2 0 16,0-2 0-16,2 3 0 15,1-3 64-15,3 0 6 0,3-2 2 0,0 2 0 0,-3 0-16 0,3 0-4 16,3 3 0-16,-1-1 0 0,-2 4-12 0,3-1-4 16,-3 3 0-16,3 3 0 0,-3-1-9 0,-1 6-3 15,1 0 0-15,-3 5 0 0,-3 6-6 0,3-1-2 16,-3 9 0-16,-3 2 0 0,3 3 7 0,-6 2 1 16,0 3 0-16,-3 3 0 0,0 0 44 0,0 2 10 0,0 0 2 15,-3 1 0 1,-3-1-108-16,6 0-22 0,-3-2-4 0,-6 0-1 0,6-1 55 0,-6-2 0 0,-3-5 0 0,-3 0 12 15,-3-3-2-15,0-3 0 0,-3-2 0 0,0 0 0 16,-2-6 0-16,-1 1 0 0,0-1 0 16,-3-2 0-16,0 0-2 0,0-5-8 0,-5-1 12 0,-1-4-4 15,-3 2-8-15,3-6 0 16,1-2 0-16,5-2 0 0,0-1 8 0,0-5 5 16,3-3 2-16,3 1 0 0,1-3-15 0,2-1 0 15,3-1 0-15,3-4 0 0,3-2-10 0,0-6 2 0,0 1 0 0,3-6 0 31,0-2-15-31,3-1-2 0,-6 4-1 0,3-1 0 16,3 0-3-16,-3 3-1 0,0 0 0 0,3 5 0 0,0 3 20 0,0 0 10 0,-3 5-10 0,3 3 10 16,0 0-8-16,3-1 8 0,0 1 0 0,0 5-9 15,3-2 1-15,3 2 0 0,0 0 0 0,3 0 0 16,6-3-96-16,0 3-18 0,2-2-4 0</inkml:trace>
  <inkml:trace contextRef="#ctx0" brushRef="#br0" timeOffset="44478.688">6017 14982 1587 0,'0'0'35'0,"0"0"7"0,0 0 2 0,0 0 0 0,0 0-35 0,3 5-9 16,3 1 0-16,3-1 0 0,0 0 55 0,9 0 9 15,3-2 1-15,2 0 1 0,4-6-13 0,9 3-2 16,3-3-1-16,5 1 0 0,4-3 15 0,2-3 3 16,4-3 1-16,9 6 0 0,2-3-47 0,6 0-10 15,-2 3-1-15,2 2-1 16,4-2-2-16,-1 2 0 0,-2 0 0 0,2 1 0 16,0 4-8-16,-2 1 0 0,-4-3 9 0,-8 3-9 0,-7-3 0 0,7 0 0 15,8 0 0-15,-5 0 8 0,-10 2-8 0,-2-2 0 16,-6 0 8-16,2 0-8 0,-2-2 8 0,-9-1-8 15,-1 0 10-15,-2 1-10 0,6-1 9 0,-6-2-9 16,-19 5 8-16,4-3-8 0,3 0 0 0,-6 3 8 0,-6 0-8 0,-3 0 0 16,-6 0 0-16,0 0 0 0,0 0 0 0,0 0-11 31,-12 6-14-31,9 2-3 0,0 2-1 0,-6 3 0 16,-6 1-110-16,0-1-21 0,1 0-5 0</inkml:trace>
  <inkml:trace contextRef="#ctx0" brushRef="#br0" timeOffset="44874.698">6231 15302 1422 0,'-14'0'31'0,"14"0"6"0,0 0 2 0,0 0 1 0,-3 5-32 0,3-5-8 15,0 0 0-15,0 0 0 0,0 0 44 0,0 0 6 16,5 0 2-16,7 8 0 0,6-2-4 0,-3-4 0 16,3 1 0-16,6 2 0 0,6-2-4 0,-1 5 0 15,10-6-1-15,3 4 0 0,5-4-5 0,7 1-1 16,8-3 0-16,1-3 0 0,2 1-4 0,4-4-1 0,2-4 0 15,7 5 0-15,-1-3-15 0,3 0-3 0,-5 0-1 16,2-3 0-16,-2 3-13 0,2 0 8 16,3 0-8-16,-8 3 0 0,-7-3 8 0,-2 5-8 15,-4-2 0-15,-2 3 0 0,-12-1 13 0,2-2-3 16,-2 2-1-16,-7 3 0 0,-2 0-9 0,-6 0-16 16,-3 3 4-16,-6-1 1 15,-4 1-36-15,-5 2-7 0,-3-2-2 0,-6 2-575 0,-3-5-115 0</inkml:trace>
  <inkml:trace contextRef="#ctx0" brushRef="#br0" timeOffset="85105.225">3779 15067 974 0,'0'0'28'0,"0"0"5"15,9 0-33-15,0 5 0 0,0-5 0 0,2 5 0 0,1-5 91 0,6 6 11 16,0-4 2-16,6-2 1 16,3 3-17-16,5-1-3 0,7 1-1 0,6 0 0 15,-1-1-12-15,4 1-2 0,-3 0-1 0,-1-3 0 16,1 0-20-16,6 0-4 0,8-3-1 0,-2 0 0 16,8 1-20-16,-8-4-5 0,-1 1-1 0,1 0 0 0,-4-3-3 0,4 0-1 15,2 0 0-15,-5 3 0 0,3-1-14 0,-7 1 0 16,-2 0 8-16,-7 5-8 0,-5 0 0 0,0 0 8 15,-6 0-8-15,2 3 0 0,-2-1 8 0,-3 1-8 16,-3 2 0-16,0 0 9 0,-4 1-9 0,1-4 0 16,-6 4 0-16,-3-1 8 0,-3 0-8 0,0-2 0 0,-3 2 0 0,-6-5 8 15,3 5-8-15,-3-5-14 0,0 0 3 0,0 0 1 32,0 0-52-32,0 0-10 0,0 0-3 0,0 0-805 0</inkml:trace>
  <inkml:trace contextRef="#ctx0" brushRef="#br0" timeOffset="85724.225">3934 15194 1134 0,'0'0'24'0,"0"0"6"0,0 0 1 0,8-3 1 0,1 3-32 0,3-3 0 0,3 3 0 0,9-2 0 16,0-1 101-16,6 0 14 0,-1-2 2 0,7 0 1 15,0 0-35-15,-6-1-7 0,5 1-2 0,4-3 0 16,0 0-14-16,-1 3-4 0,13-1 0 0,-3 1 0 16,-4 0-32-16,7 0-6 0,-4-1-2 0,-2 4 0 15,-6-4-6-15,5 4-2 0,-5-4 0 0,6 1 0 16,-4 3 0-16,1-4 0 0,3 1 0 0,-4 2 0 16,-2-2 0-16,-3 0 0 0,-3-1 0 0,-4 1 0 15,-2 2-8-15,-3 1 8 0,-3-1-8 16,0 1 8-16,-4 2 8 0,-2-3 2 0,0 3 0 0,-3 0 0 15,0 0 3-15,-3 0 1 0,0 0 0 0,0 3 0 16,-9-3-8-16,0 0-2 0,0 0 0 0,0 0 0 16,0 0-3-16,0 0-1 0,0 0 0 0,0 0 0 15,0 0-16-15,0 5-4 0,0-5-1 0,0 0 0 16,0 0-47-16,0 0-8 0,0 0-3 0,0 0-584 16,0 0-117-16</inkml:trace>
  <inkml:trace contextRef="#ctx0" brushRef="#br0" timeOffset="88847.226">3895 14913 619 0,'0'0'17'0,"0"0"5"15,0 0-22-15,0 0 0 0,0 0 0 0,0 0 0 16,0 0 21-16,0 0 0 0,0 0 0 0,0 0 0 15,0 0 3-15,0 0 0 0,0 0 0 0,0 0 0 16,0 0 12-16,0 0 2 0,0 0 1 0,0 0 0 16,0 0-16-16,-6 0-3 0,0 0-1 0,0 5 0 0,0-5-3 15,0 6-1-15,-3-1 0 0,3-2 0 0,0-3 2 0,-3 5 1 16,0 0 0-16,3-5 0 0,-2 6 15 0,2-1 3 16,-3-2 1-16,3-3 0 0,0 0 11 0,0 0 3 15,0 0 0-15,6 0 0 0,0 0-7 0,0 0 0 16,0 0-1-16,0 0 0 0,0 0-27 0,0 0-4 0,3-3-2 0,3-2 0 15,0-1-10-15,3 1 0 0,-3 0 9 0,3 2-9 16,-1-2 11-16,4-1-3 0,-3 1 0 0,3 0 0 16,-3 2 8-16,3-2 0 0,-3 0 1 0,0-1 0 15,3 1 15-15,-3 0 2 0,0-3 1 0,-3 5 0 16,3-2 0-16,-4 0 0 0,1 2 0 16,-6 3 0-16,0 0-1 0,0 0 0 15,0 0 0-15,0 0 0 0,0 0-11 0,0 0-3 0,-6-3 0 0,1 1 0 16,-4 4-8-16,0 1-1 15,3 2-1-15,-3-5 0 0,-3 11-10 0,3-6 0 0,-3 3 0 0,0 3 8 16,0-3 8-16,0 2 2 0,0 1 0 0,-2 2 0 16,-1-2-27-16,0-1-6 0,3-2-1 0,0 3 0 15,0-3 26-15,0 2 5 0,3-4 1 0,3-1 0 16,0-3-28-16,6-2-4 0,0 0-2 0,0 0 0 16,0 0 18-16,0 0-8 0,9-2 8 0,0-3 0 15,3-1 0-15,0 1 0 0,3 0 0 0,-3-3 0 16,3-3 0-16,0 6 0 0,-1 0 12 0,-2-3-3 0,6-3 3 0,-6 3 0 15,3 3 0-15,-3-6 0 0,3 6-2 0,-3 0 0 16,-3-3 0-16,3 5 0 0,-7-2-10 0,4 2 0 16,-6 0 0-16,-3 3 0 0,0 0 8 0,0 0-8 15,0 0 0-15,0 0 8 0,0 0-8 0,0 0 0 16,0 0 0-16,0 0-684 16,9-2-131-16</inkml:trace>
  <inkml:trace contextRef="#ctx0" brushRef="#br0" timeOffset="89675.225">5190 14839 1030 0,'0'0'29'0,"0"0"7"0,0 0-36 0,0 0 0 16,0 0 0-16,0 0 0 0,0 0 116 0,0 0 16 0,0 0 3 0,0 0 1 15,0 0-52-15,0 0-9 0,0 0-3 0,0 0 0 16,3 0-8-16,6-3-3 16,-4 1 0-16,4-1 0 0,-3 1-5 0,6-1-2 15,-3 0 0-15,3 1 0 0,3-4-14 0,-3 1-2 16,3 2-1-16,0-2 0 0,0 0-18 0,-1 2-4 15,-2 1-1-15,3-1 0 0,-3 0-14 0,0 1 8 0,-3-1-8 0,0 3 0 16,-3 0 8-16,-6 0-8 0,0 0 0 0,0 0 9 16,0 0-9-16,0 0 8 0,0 0-8 0,0 0 8 15,0 0 3-15,-6 3 0 0,0 2 0 0,-3 0 0 16,0-2-11-16,-3 2 10 0,0 0-10 0,0 1 10 16,-3 2-10-16,4 0 0 0,-4-1 0 0,0 1 0 15,3 0 0-15,0 3 0 0,0-3-10 0,3 2 10 16,0-2-9-16,3 0 9 0,0-2-8 0,3-1 8 0,3-5 0 15,0 0 0-15,0 0 0 0,0 0 0 0,0 0 0 0,0 0 0 16,0 0-12-16,0 0 4 0,6 0 8 0,3-3 0 16,-3-2-9-16,3 2 9 0,0-2 0 0,0 0-11 15,0-1 11-15,0 1-8 0,0 0 8 0,0 2 0 16,-3-2 8-16,0 2-8 0,-6 3 13 16,0 0-1-16,0 0-1 0,0 0 0 0,0 0-11 15,0 0 10-15,0 0-10 0,0 0 10 16,0 0-10-16,0 0 0 0,0 0 9 0,0 0-9 15,0 0-9-15,0 0-7 0,0 6 0 0,0-6-1 16,0 8-132-16,0-8-27 0,0 5-4 0,-3 3-697 16</inkml:trace>
  <inkml:trace contextRef="#ctx0" brushRef="#br0" timeOffset="98333.226">3636 16561 1148 0,'0'0'25'0,"0"0"6"0,0 0 1 0,0 0 0 0,0 0-32 0,3 8 0 0,-3-8 0 0,3 6 0 15,-3-6 89-15,0 0 12 0,0 0 3 0,12 2 0 16,-3-4-14-16,3-1-2 0,0 0-1 0,-1 1 0 16,1-4-11-16,3-2-3 0,0 3 0 0,-3-3 0 15,3 3-30-15,0-3-7 0,0 0 0 0,3-3-1 16,-1 9-23-16,-2-9-4 0,0 9 0 0,-3-9-8 16,0 8 8-16,0-2-8 0,0-3 0 0,0 6 0 15,0-6 0-15,-6 2 0 16,2 4 8-16,-2-1-8 0,3-5 15 0,-3 8-1 0,-6 0 0 0,0 0 0 15,0 0 3-15,0 0 1 0,6-5 0 0,-3 2 0 16,0-2-6-16,-3 5-2 0,0 0 0 0,0 0 0 16,-3 0-10-16,3 0 8 0,0 0-8 0,0 0 8 31,0 0-30-31,0 0-6 0,-3 0-2 0,3 0-671 0,0 0-135 0</inkml:trace>
  <inkml:trace contextRef="#ctx0" brushRef="#br0" timeOffset="98976.241">5306 16643 1456 0,'0'0'41'0,"0"0"9"0,6-2-40 0,-6 2-10 15,9-8 0-15,5 8 0 0,1-5 96 0,6-3 18 16,-6 0 3-16,6 0 1 0,-6 2-32 0,6-1-6 16,-4-4-2-16,1 3 0 0,3-3-30 0,-3 6-5 15,3-5-2-15,-1438-1 0 0,2870 3-27 0,-1433-3-6 16,1 3 0-16,-6 1-8 0,0-1 15 0,-3-3-4 0,-3 6-1 0,6-1 0 15,0 1 21-15,-9 0 4 0,-6 5 1 0,6-3 0 16,2-5-7-16,-8 8-1 0,0 0 0 0,0 0 0 16,0 0-15-16,0 0-3 0,0 0-1 0,0 0 0 15,0 0-9-15,0 0 10 0,0 0-10 0,0 0 10 32,-5 0-98-32,5 0-20 0,0 0-4 0</inkml:trace>
  <inkml:trace contextRef="#ctx0" brushRef="#br0" timeOffset="102601.225">9955 16874 1440 0,'12'-3'40'0,"0"-2"11"0,3-1-41 0,5 1-10 0,1-3 0 0,9 3 0 15,3-11 102-15,6 5 18 0,2 3 4 0,7-5 1 16,2 3-61-16,4-1-13 16,0 0-3-16,-1 6 0 0,4-8-28 0,2 8-7 0,-2-3-1 0,8-6 0 15,-2 12-12-15,-4-9 0 0,-5-2 0 0,-1 8-10 16,-2-3 10-16,-6 3 0 0,-4-9 8 0,-5 9-8 15,-3-3 0-15,-6 5 0 0,-4 1 0 0,-5-6 0 16,0 8 8-16,-6-3 3 0,-3 1 1 0,-6 2 0 16,-3 0 9-16,0 0 3 0,-3 0 0 0,-6 0 0 15,0 2-12-15,3 1-1 0,-3 2-1 0,-3 0 0 16,0-2-44-16,-2 5-9 0,2-3-1 0,-6 6-896 16</inkml:trace>
  <inkml:trace contextRef="#ctx0" brushRef="#br0" timeOffset="102973.867">9901 17233 2257 0,'0'0'49'0,"0"0"11"0,12 0 1 0,3-5 3 0,6-3-51 0,3 3-13 0,6-8 0 0,5 2 0 16,4-2 38-16,12-6 5 0,-1-5 1 0,13 6 0 16,2-3-20-16,7 2-3 0,-7-7-1 0,7 10 0 15,2 0-20-15,-3 0 0 0,-5 3 0 0,-1 2 0 16,-2-2 0-16,-13 5 0 0,1 0 0 0,-6 6 0 15,-4-6 0-15,-5 2 0 0,-6 4 0 0,-3-4 0 16,-7 6 11-16,-2 0-3 0,-9 0 0 0,3 6 0 16,-12-6-8-16,0 0 0 0,0 0 0 0,-6 5 0 0,3-2 0 15,0 7-11-15,-3-7 3 0,6-3 0 16,-3 13-96-16,-3-8-20 16,0 3-3-16,3-2-850 0</inkml:trace>
  <inkml:trace contextRef="#ctx0" brushRef="#br0" timeOffset="108172.873">3868 9897 738 0,'0'0'20'0,"6"-2"7"0,-9-4-27 0,3 6 0 16,3-5 0-16,3 0 0 0,-6-1 90 0,0 1 13 16,3 0 2-16,0-1 1 15,3 1-32-15,3 0-6 0,-6 2-2 0,3 1 0 0,-6 2-48 0,9 0-10 16,0-3-8-16,-9 3 12 0,0 0 6 0,14 0 2 16,4 3 0-16,-3-1 0 0,6 1 10 0,-3-3 2 15,0 3 1-15,3-1 0 0,-1 1 4 0,4-3 1 16,0 0 0-16,3-3 0 0,-3 1 14 0,5-4 2 0,1 1 1 0,3 0 0 15,3-3 1-15,-1 0 1 0,4-3 0 0,0 3 0 16,5 0-17-16,-2 0-3 0,0 3-1 0,2-3 0 16,1 0-11-16,-3 3-2 0,8 0-1 0,-5 2 0 15,3 3-12-15,-1 0-2 0,-2 0-8 0,-3 3 12 16,-7 2-12-16,4 0 8 0,-3-5-8 0,-1 6 0 16,4-1 8-16,-3-3-8 0,0 1 0 0,-1 0 9 15,1 2-9-15,-3-5 0 0,-1 0 0 0,1 0 0 16,-3 0 0-16,0 0 8 0,-4 0-8 0,1 0 0 15,0 0 0-15,-3 0 0 0,0 0 0 0,2 3 0 16,-2-1 0-16,0 1 0 0,0 2 0 0,-3 1 0 16,-3-1 8-16,2 3-8 0,1-3 0 0,-3 6 8 15,-3-3-8-15,3 0 0 0,-6-1 9 0,3 4-9 16,0-3 0-16,-4-3 9 0,-2 1-9 0,0-4 0 16,3 4 9-16,3-4-9 0,-6 1 0 0,3-3 9 15,-3 0-9-15,3-3 12 0,3 3-12 0,-6-2 12 0,-3-1-12 0,8 0-12 16,-8 3 2-16,9-2 1 0,-6-1 9 0,-3 0 0 15,9 1 0-15,-9 2 0 0,3-3 0 0,0 3 0 16,3-3 0-16,-6 3 0 0,3 0 0 0,0 0 0 16,-4 0 0-16,1 0 0 0,3 3-8 0,3 0 8 15,-9-1-8-15,3-2 8 0,3 3 0 0,3-3 0 16,-6 3 0-16,-6-3 8 0,3 2-8 0,9-2 0 0,-3 0-8 16,-9 0 8-16,0 0 0 0,9 0 0 0,0 0 0 15,3 0-8 1,-3 0-20-16,-1 0-4 0,-8 0-1 0,9 0 0 15,0 0-17-15,-9 0-3 0,0 0-1 0,9 0 0 16,-3 0 2-16,-6 0 0 0,0 0 0 0,9 0-524 16,-3 0-105-16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06T18:06:47.8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4380 8056 1335 0,'-6'13'29'0,"6"-8"7"0,0 6 0 0,-6-3 2 0,6 2-30 0,0 6-8 16,-6-2 0-16,3-4 0 0,-3 3 103 0,0 3 19 15,6-3 4-15,-3-2 1 0,-3 0-31 0,6 2-7 16,0-8-1-16,0-5 0 0,0 0-8 0,0 0-3 0,0 0 0 16,0 0 0-16,6-5-16 0,-3-11-3 0,3-3-1 15,3 1 0-15,3-11-1 0,-3 0 0 16,6-11 0-16,0-2 0 0,6-3-11 0,-1-6-2 0,-5-1-1 0,6-7 0 16,0 4-32-16,0-6-10 0,-3 0 0 0,-6-2 0 15,2 2 15-15,1 3-4 0,-3-1-1 16,-3 9 0-16,3 0 1 0,-3 8 0 15,0 2 0-15,0 5 0 0,-3 4 25 0,3 4 4 16,-3 1 2-16,0 5 0 0,3 2-30 0,-3 6-12 16,2-3 11-16,-2 8-11 0,0 0 16 0,3 5-4 0,3 1 0 0,-3 7 0 15,-3 6-4-15,9 2 0 0,-6 8-8 0,3 6 12 16,-3 4-4-16,6 9 0 0,-9 2-8 0,8 9 12 16,-8 1-4-16,6 4 0 0,0 2-8 0,0 0 12 15,0 1-12-15,0-4 9 0,-3 1-9 0,0-3 8 16,0-6-8-16,-3 1 0 0,0-6 0 0,-3-2 0 15,3-3 0-15,-6-8 0 0,0 0 0 0,0-8 0 16,0-2 0-16,0-3-17 0,-3-6 4 0,0 1 1 16,-3-6-19-16,6-5-3 0,0 0-1 0,-9-2 0 15,0-6-106-15,-3 0-22 0,3-3-4 0,0-5-1069 16</inkml:trace>
  <inkml:trace contextRef="#ctx0" brushRef="#br0" timeOffset="154.968">4499 7828 2098 0,'0'0'60'0,"0"0"12"0,0 0-58 0,12-5-14 15,-3-3 0-15,12 0 0 0,-6 0-12 0,5-2-6 16,7-4-1-16,-3 1 0 0,6 0 19 0,0 0-8 16,2-1 8-16,-2 1-581 0,0-3-112 0</inkml:trace>
  <inkml:trace contextRef="#ctx0" brushRef="#br0" timeOffset="338.967">5044 7593 2160 0,'0'0'48'0,"0"0"9"0,0 0 3 0,0 0 0 0,0 0-48 0,0 0-12 0,0 10 0 0,3 1 0 16,0 0 86-16,0 2 15 0,0 5 3 0,0 4 1 15,3 4-48-15,0 6-9 0,0 2-3 0,-4 3 0 16,4 5-13-16,-3 1-2 0,6-4-1 0,-6 4 0 16,3-4-15-16,-3 4-3 0,0-3-1 0,3-1 0 15,-3 1-10-15,0-3 0 16,-3 0 0-16,0-3 0 0,0-5-24 0,0-5 0 0,0 0 0 0,0-8 0 31,-6-3-40-31,3-5-8 0,0-3-1 0,-3 1-696 0,0-9-139 0</inkml:trace>
  <inkml:trace contextRef="#ctx0" brushRef="#br0" timeOffset="572.968">5005 7625 2210 0,'0'-11'63'0,"-3"6"13"0,6-3-61 0,0 0-15 16,3 0 0-16,0 0 0 0,0 0 82 0,6 3 14 15,-3-1 2-15,3 1 1 0,-3 5-30 0,5 0-5 16,-2 3-2-16,0-1 0 0,6 4-36 0,-6 2-7 16,3 2-2-16,-3 1 0 0,3 5-1 0,-3 0 0 15,-3 2 0-15,-1 3 0 0,1 0 13 0,-6 3 3 0,3 3 0 0,-6-1 0 16,-3 1-18-16,0-4-3 0,3 4-1 0,-3-3 0 16,-3 0-10-16,3-1 12 15,-2-2-12-15,2-2 12 0,0-3-22 16,3 0-4-16,-3-6-1 0,0-2 0 15,3-8-197-15,0 0-40 0,0 0-8 0,6-5-2 0</inkml:trace>
  <inkml:trace contextRef="#ctx0" brushRef="#br0" timeOffset="1006.97">5347 7603 2343 0,'0'0'52'0,"-3"3"10"0,-3 0 2 0,6-3 2 0,0 8-53 0,-6 2-13 0,4 6 0 0,-1 0 0 15,6 3 60-15,-3 7 8 0,0 3 3 0,2 3 0 16,1 5-21-16,3 3-4 0,0 5-1 0,0-1 0 15,3-1-29-15,0 2-7 0,0-3-1 0,-3 0 0 16,0 1-8-16,3-4 0 0,-3-2 0 0,0 1 0 16,0-7-100-16,-6 1-23 0,0-6-4 0,0-4-1 15,3-6 42-15,-6-1 8 0,0-9 2 0,0-1 0 16,3-5-33-16,0 0-7 0,-9-5 0 0,0-9-1 16,0-1 33-1,3-7 8-15,-3-4 0 0,3-6 1 0,-3-2 53 0,0-6 10 0,6-2 3 0,-3-1 0 16,-2 1 9-16,5 0 12 0,-3-3-2 0,0 5-1 15,3 3 59-15,0 3 12 0,0-1 3 0,3 1 0 16,6 5 33-16,-3 2 8 0,0 1 0 0,6 2 1 0,-1 6-36 0,4-1-7 16,-3 3-2-16,6 6 0 0,-3-1-24 0,6 3-6 15,-3 0-1-15,0 6 0 0,3-4-8 0,-4 6-1 16,4 6-1-16,-3-1 0 0,0 5-25 0,-3 1-5 16,3 2-1-16,-3 3 0 0,0 0 13 0,0 5 3 0,-3 0 0 15,-1 0 0-15,-2-2 6 0,0-1 2 0,-6 9 0 0,0-6 0 16,0 3-8-16,0-3-2 0,-6 0 0 0,0 0 0 15,0-2 16-15,1-3 3 0,-4 0 1 0,3-3 0 16,-3 0-42-16,0-2 0 0,0-1 0 0,-3-4 0 16,6 2 0-16,-3-6 0 0,-3 1 0 0,6-3 0 15,-3 0-40 1,3 0-12-16,0-3-4 0,6 3-851 0,0 0-170 0</inkml:trace>
  <inkml:trace contextRef="#ctx0" brushRef="#br0" timeOffset="1907.968">6285 7172 1806 0,'-3'-10'51'0,"3"7"12"0,0-2-51 0,-3-3-12 0,3 5 0 0,-6 0 0 16,3 1 81-16,-3 2 14 0,-3 0 2 0,0 5 1 16,-6 0-18-16,3 6-4 0,4 2-1 0,-4 8 0 15,-6 6-27-15,3 2-6 16,-3 5-1-16,0 11 0 0,3 6-19 0,-3 1-4 0,4 4-1 0,2 2 0 15,3 3 3-15,3 3 0 0,0-1 0 0,3 3 0 16,3-8-8-16,6 1-2 0,0-6 0 0,3-6 0 16,6 1-1-16,2-6 0 0,1-2 0 0,0-6 0 15,-6-5 0-15,6-5 0 0,3-5 0 0,-3 2 0 16,2-5-9-16,-5-6 0 0,3 1 0 0,-3-6 8 16,0-2-22-16,-3-3-5 0,0-8-1 0,3 0-784 15,-3-3-156-15</inkml:trace>
  <inkml:trace contextRef="#ctx0" brushRef="#br0" timeOffset="2389.97">6800 7500 1796 0,'0'0'40'0,"0"0"8"0,0 0 1 0,6 0 1 0,0 3-40 0,-6-3-10 0,0 0 0 0,0 0 0 15,6 5 83-15,-6 3 14 0,0 0 3 0,-3 0 1 16,-3 3-8-16,3-1-1 0,-6 1-1 0,0 2 0 16,-6 0-52-16,0 0-11 0,0 1-1 0,0-1-1 15,-2 0 10-15,-1-2 1 0,0 2 1 0,-3-2 0 16,3 2-22-16,-3-3-5 0,1 4-1 0,2-7 0 15,0 1 8-15,3 0 2 0,3 0 0 0,0-2 0 16,0-1-6-16,3-2-1 0,3-1 0 0,-3 3 0 16,6-2 5-16,3-3 1 0,0 0 0 0,-6 5 0 15,6 1-30-15,0 2-5 0,3-3-2 0,0 3 0 16,6 0 18-16,0 0-10 0,0-3 10 0,3 3-8 0,3 3 8 16,3-1 0-16,0 3 0 0,3-2 0 15,-1 0 0-15,1 2 0 0,0-3 8 0,-3 4-8 16,3-1 0-16,-3-3 0 0,-4 4 0 0,7-4 0 15,-12 3 20-15,3-2 0 0,-3 2 0 0,0-5 0 16,-3 0-20-16,0-3 0 0,0 1 0 0,-6-6 0 16,0 0 0-16,0 0-10 0,0 0 10 0,0 0-13 0,0 0-1 0,0 0 0 15,0 0 0-15,0 0 0 16,0-3-115-16,0 3-23 0,0-5-5 0,9-3-1 0</inkml:trace>
  <inkml:trace contextRef="#ctx0" brushRef="#br0" timeOffset="4453.978">7294 7310 1465 0,'0'-11'32'0,"3"6"6"0,-3 0 2 0,6-3 2 0,-6 2-34 0,0 6-8 16,0 0 0-16,0 0 0 0,0-2 85 0,0 2 15 15,-9 2 4-15,3 6 0 0,-3 0-20 0,-3 8-3 16,3 3-1-16,-3 4 0 0,0 4-28 0,-2 2-7 16,-4 5-1-16,3 3 0 0,6 0-22 0,-6 3-5 15,3 2-1-15,-3 1 0 0,0-3 20 0,9 2 3 0,0-2 1 0,3-3 0 16,-5 2-27-16,8 1-5 0,3-6 0 0,2-5-8 16,-2 1 0-16,6-7 0 0,0-2 0 0,6 1 0 15,0-4 0-15,-3-2 12 0,3-5-4 0,0-1-8 16,0-4 0-16,0-1 0 0,-4-3 0 0,4-2 0 31,0-5-156-31,-3 0-26 0,0-3-5 0</inkml:trace>
  <inkml:trace contextRef="#ctx0" brushRef="#br0" timeOffset="4725.971">7383 7582 1862 0,'0'0'52'0,"0"0"13"15,3-5-52-15,3 0-13 0,0-3 0 0,3 5 0 16,0-2 83-16,0 2 13 0,0 3 4 0,3 0 0 16,0 5-26-16,0 1-5 0,0 2-1 0,-1 0 0 15,1 2-28-15,3 6-5 0,-9 0-2 0,3 0 0 0,0 2-5 0,-3 1-2 16,-3 2 0-16,-3 0 0 0,0 0-8 0,-3 1-2 16,3-4 0-16,0 1 0 0,0-4 4 0,-6 4 1 15,3-3 0-15,-3 0 0 0,-6 0-13 0,3-3-8 16,0 0 8-16,0 0-8 0,-3-2 0 0,1-3 0 15,-4 0 0-15,6-3 0 0,-3 0 0 0,3-2-15 16,0-3 3-16,0-3 0 16,3 1-140-16,3-4-27 0,3 1-5 0,0-8-510 0,0 0-102 15</inkml:trace>
  <inkml:trace contextRef="#ctx0" brushRef="#br0" timeOffset="4960.969">7607 7537 1872 0,'17'-13'41'0,"-14"10"9"0,-3-5 2 0,0 3 0 0,3-3-42 0,0 3-10 15,-6 2 0-15,0-2 0 0,0 5 108 0,3 0 19 0,0 0 4 0,-6 3 1 16,-3 2-56-16,1 3-10 0,2 2-2 0,-3 4-1 16,0 2-27-16,3-1-4 0,-3 4-2 0,6 2 0 15,-3-2-2-15,6 4 0 0,-3 1 0 0,0 0 0 16,3 3-11-16,0-6-2 0,0 3-1 0,0-6 0 16,3 1-14-16,0-1 0 0,3-2 0 0,-3 0 0 15,3 0 0-15,3-3 11 0,3-2-11 0,0-1 10 16,-1-5-10-16,1 1 0 0,3-4-12 0,-3 1 12 15,3-3-102-15,-3 0-13 0,0 0-2 0,0 0-651 16,0-3-129-16</inkml:trace>
  <inkml:trace contextRef="#ctx0" brushRef="#br0" timeOffset="5136.974">7809 7828 1634 0,'0'0'36'0,"0"0"7"0,0 0 1 0,0 0 3 0,0 0-38 0,0 0-9 16,0 0 0-16,0 0 0 0,3 8 115 15,3 0 21-15,-6 3 4 0,0-1 0 0,3 4-44 0,0-1-8 16,-3 3-3-16,0 0 0 0,0-1-38 0,0 1-8 16,0 0-2-16,0 0 0 0,0-3-25 0,0 0-4 15,3 1-8-15,-3-1 11 0,0-2-25 0,6-1-5 0,-6-5-1 0,3 3-739 16,0 0-148-16</inkml:trace>
  <inkml:trace contextRef="#ctx0" brushRef="#br0" timeOffset="5343.969">8038 7931 1602 0,'0'0'35'0,"0"0"7"0,0 0 2 16,0 0 1-16,0 0-36 0,6 8-9 0,0 3 0 0,0-3 0 15,-12 0 84-15,6 2 16 0,0 1 2 0,0-3 1 16,-3 5-43-16,0-5-9 0,0 3-2 0,0-3 0 15,0 2-31-15,-3-2-6 0,0 0-2 0,-3 3 0 16,6-3-10-16,0-3-11 0,-6 0 3 0,9-5-635 16,0 0-126-16</inkml:trace>
  <inkml:trace contextRef="#ctx0" brushRef="#br0" timeOffset="5512.971">8223 7961 1929 0,'0'0'42'0,"0"0"9"0,0 0 1 0,0 0 4 0,0 0-45 0,0 0-11 16,0 0 0-16,0 0 0 0,0 0 51 15,0 0 8-15,0 0 1 0,6 0 1 16,-3-6-39-16,-3 6-8 0,0 0-2 0,6 0-656 16,2-5-131-16</inkml:trace>
  <inkml:trace contextRef="#ctx0" brushRef="#br0" timeOffset="5644.969">8383 7939 2005 0,'0'0'44'0,"0"0"8"0,0 0 3 0,0 0 2 0,0 0-45 0,0 0-12 0,6-2 0 0,-6 2 0 16,3-6 8-16,0 1 0 0,3 0 0 0,0-3-907 16</inkml:trace>
  <inkml:trace contextRef="#ctx0" brushRef="#br0" timeOffset="5920.002">8535 7635 2000 0,'0'0'56'0,"3"-5"14"0,3-3-56 0,3 0-14 16,3 0 0-16,3 3 0 15,0-1 79-15,3 1 13 0,-4 3 2 0,4-1 1 16,-3 3-19-16,0 3-3 0,0 2-1 0,-3 3 0 15,0 0-28-15,-3 2-5 0,0 1-2 0,0 2 0 0,-4 3-8 0,-2-5-1 16,0 2-1-16,-3 3 0 0,0-3-8 0,0 0-2 16,-3 3 0-16,0 0 0 0,1 0-9 0,-7 2-8 15,0 1 12-15,0-3-12 0,0-3 12 0,-3 3-12 16,0-3 12-16,0-2-12 0,0-1 0 0,0-2-20 0,0 0 2 16,3-3 1-1,1-2-110-15,-1-3-21 0,3 0-5 0,3-3-586 0,0 1-117 0</inkml:trace>
  <inkml:trace contextRef="#ctx0" brushRef="#br0" timeOffset="6126.969">8711 7484 2142 0,'0'0'47'0,"0"0"9"0,0 0 3 0,0 0 1 0,0 0-48 0,0 0-12 0,0 0 0 0,-3 8 0 16,0 3 81-16,-3 2 14 0,0-2 2 0,3 5 1 15,-3-3-34-15,3 5-6 0,-3-2-2 0,3 3 0 16,3-1-22-16,0 3-5 0,0-2-1 0,0 2 0 15,3-2-14-15,-3-1-3 0,3 1-1 0,3-3 0 16,-3-1-10-16,3-1 0 0,3-4 0 0,-3 1 0 16,3-3 0-16,0 0 0 0,0-6-14 0,0 4 5 15,-1-4-87-15,1-2-16 0,3-2-4 0,-3-1-1016 16</inkml:trace>
  <inkml:trace contextRef="#ctx0" brushRef="#br0" timeOffset="6695.971">8904 7746 1814 0,'0'0'40'0,"0"0"8"0,6 6 1 0,3-1 3 0,-3 3-42 0,-3 0-10 15,3 2 0-15,0 4 0 16,-3-4 87-16,0 3 15 0,-3 3 3 0,0 0 1 0,-3 0-42 0,0 3-8 16,6-6-1-16,-3 3-1 0,-3-1-31 0,6 1-7 15,-3-2 0-15,3-4-1 0,0-2-15 0,-3 0 0 16,-3-3 8-16,3-5-8 0,0 0 10 0,0 0-1 15,0 0 0-15,0 0 0 0,0 0 11 0,3-5 1 0,0-3 1 0,0 0 0 16,0-2-1-16,0-4 0 0,0 4 0 0,0-3 0 16,0-1-5-16,0 1 0 0,3 0-1 0,-3 2 0 15,0 1-15-15,3-1 11 0,0 3-11 0,-4 0 10 16,4 3-10-16,-3-3 12 0,0 3-12 0,3 2 12 16,0 3-12-16,-6 0-14 0,0 0 3 0,6 3 1 15,0-1 18-15,-6-2 4 0,6 3 1 0,0 2 0 16,3 1 0-16,-3 2 0 0,0-1 0 0,0-1 0 15,0 4-3-15,3 1-1 0,-6-3 0 0,3 2 0 16,-6 4-1-16,3-4-8 0,0-2 12 0,0 3-4 16,0-1 0-16,0-2 0 0,-3 0 0 0,0-2 0 15,3 1-8-15,-3-1 0 0,0-6 0 0,0 0 0 16,0 0 0-16,0 0 0 0,0 0 0 0,0 0-11 16,0 0 11-16,0 0-8 0,0 0 8 0,0 0-8 15,6-8 8-15,2 0 0 0,-5-5 0 0,3 2 0 16,0-2 0-16,0-3 12 0,0 3-4 0,0-6 0 0,-3 3-8 15,0 0 0-15,3 1 0 0,-3 1 0 0,3 4 0 0,0 2 0 16,0 3 0-16,-3-1 0 0,3 1 0 0,-6 5 0 16,0 0 0-16,6 3 0 0,-3 2 0 0,3 0 11 15,0 3-1-15,-6 3 0 0,3-1 3 0,0 4 1 16,0-1 0-16,3 3 0 0,-6 0-6 0,3-3 0 0,0 3-8 16,0-1 12-16,2-1-12 0,-5-4 0 0,3 1 0 0,0-1 0 15,0-2 0-15,3 0-15 0,-6 0 2 0,0-8 0 31,0 0-38-31,6 3-7 0,-6-3-2 0,0 0-774 0,0 0-155 0</inkml:trace>
  <inkml:trace contextRef="#ctx0" brushRef="#br0" timeOffset="6969.978">9378 7386 1980 0,'0'0'44'0,"0"0"8"0,5 3 3 0,4 0 0 0,6-1-44 0,-3 4-11 0,3 2 0 0,3 2 0 16,3 3 65-16,0 6 11 0,-1 2 3 0,-5 3 0 15,6 0-17-15,-6 0-3 0,3 2-1 0,0 0 0 16,-3-2-1-16,-3 3 0 0,-1-1 0 0,1 3 0 0,-6 0-8 0,3-2-1 16,-9 2-1-16,3 0 0 0,0 3-26 0,-3-11-5 15,-3 3 0-15,0 0-1 0,0-1-15 0,0-1 11 16,-3 1-11-16,0-1 10 0,0-4-10 0,-3 9 0 15,-2-6 0-15,2-3 0 0,0 1-13 16,0-3-5-16,-3-3-1 0,3-3-834 16,0 1-167-16</inkml:trace>
  <inkml:trace contextRef="#ctx0" brushRef="#br0" timeOffset="12190.981">10035 7834 1463 0,'0'0'41'0,"0"0"10"0,0 0-41 0,-9 0-10 15,3 0 0-15,6 0 0 0,0 0 104 0,-6 0 18 0,6 0 4 0,0 0 1 16,0 0-30-16,0 0-5 0,6-3-2 0,3 0 0 15,3 3-17-15,6-5-3 0,3 0-1 0,3-1 0 16,6-2 3-16,-1 3 0 0,7 0 0 0,3-3 0 16,2 0-25-16,1 5-5 0,0 1-1 0,-4-1 0 15,-2 6-20-15,-3-3-4 0,-3 2-1 0,-7 1 0 16,4-3-16-16,-3 3 10 0,-9-3-10 0,6 0 8 16,-9 8-8-16,-3-6 0 0,5-2 0 0,-5 3 0 15,-3 0 0-15,0-3-17 16,3 0 4-16,-3-3 1 15,0 3-76-15,-3 0-14 0,3-5-3 0,-6 5-683 0,0-6-137 0</inkml:trace>
  <inkml:trace contextRef="#ctx0" brushRef="#br0" timeOffset="12464.97">10419 7598 1728 0,'-21'-5'49'0,"10"0"11"0,5 2-48 0,-3 0-12 16,6 1 0-16,-3-4 0 15,6 6 111-15,0 0 20 0,0 0 4 0,9-5 1 0,6 0-66 0,-1 2-13 16,4-2-2-16,6 2-1 0,0 1-8 0,3 2-2 15,-1 0 0-15,-2 2 0 0,6-2-8 0,3 3-1 16,-3 2-1-16,-4 0 0 0,-2 1-14 0,0 4-2 16,-3 1-1-16,-3-1 0 0,0 1-7 0,-4 2-2 15,-2-2 0-15,-3 2 0 0,0 3 1 0,-3 0 0 16,0 0 0-16,-3 2 0 0,3 1-1 0,-6-3-8 16,-3-3 12-16,0 3-4 0,0-3 3 15,-3 0 0-15,0 0 0 0,-3 3 0 0,0 0-3 16,-3 0-8-16,3 0 12 0,-2-3-4 0,-1 0-8 0,0 1 0 15,0-4 0-15,3 1 0 16,-3-3-89-16,3-3-23 0,0 0-5 0,9-5-656 16,0 0-131-16</inkml:trace>
  <inkml:trace contextRef="#ctx0" brushRef="#br0" timeOffset="12801.972">11190 7717 2167 0,'0'0'48'0,"0"0"9"0,0 0 3 0,15-2 0 0,3-1-48 0,0 0-12 0,0-2 0 0,-1 0 0 16,7-3 77-16,-3 0 13 0,0 0 2 0,0-3 1 15,3 3-55-15,-4-5-11 0,1 3-3 0,-3-1 0 16,3-2-15-16,-6-1-9 0,0 1 10 0,0-3-10 0,-3 3 10 0,-4-3-10 16,1 0 10-16,-3 1-10 0,-3 1 11 15,0 1-11-15,-9 0 12 0,3 2-12 16,-3 3 21-16,-3 3-2 0,-2 0-1 0,-1 2 0 15,0 6-6-15,-6 2-2 0,0 0 0 0,0 3 0 16,0 0 0-16,-3 5 0 0,4 1 0 0,-4 2 0 16,3 5-10-16,0 0 0 0,6 3 0 0,-3-1 8 0,6 1 0 0,3 0 0 15,0 3 0-15,3-4 0 0,6-1-8 0,0-1 0 16,0-3 0-16,6 3 0 0,0-2 0 0,0-1 0 16,3 1 0-16,-3-3 0 0,3 0 0 0,0 0 0 15,3-6 0-15,-3 1 0 16,3-3-88-16,-1 0-22 0,1-3-5 0,0 0-1023 0</inkml:trace>
  <inkml:trace contextRef="#ctx0" brushRef="#br0" timeOffset="12981.971">11771 7802 1814 0,'0'0'52'0,"3"5"10"0,8-2-50 0,-5-1-12 0,3 1 0 0,-3 2 0 15,3 1 87-15,-3 2 14 16,-3 0 3-16,0 2 1 0,0 3-27 0,-3 1-6 0,-3-1 0 0,0 0-1 15,-3 3-28-15,0 0-6 0,-3-3-1 0,0 0 0 16,0 3-20-16,-2-3-5 0,-1 1-1 0,0-4 0 16,3 1-20-16,0-3-4 0,3 0-1 0</inkml:trace>
  <inkml:trace contextRef="#ctx0" brushRef="#br0" timeOffset="13616.969">12244 7871 1440 0,'0'0'40'0,"0"0"11"0,9 2-41 0,0-2-10 0,0-2 0 0,3-1 0 16,2 0 84-16,1-2 16 0,0-6 2 0,3 1 1 15,0-1-22-15,6-7-4 0,-3 5-1 0,-1-3 0 16,-2 2-36-16,0-4-8 0,3 2-2 0,-6-2 0 15,0-1-18-15,-3-2-3 0,0 2-1 0,-4 1 0 16,1-6-8-16,-3 8 12 0,-3-2-12 0,-3-1 12 16,-3 3-3-16,-3 3 0 0,-3-6 0 0,-2 9 0 0,2-3 3 0,-3 2 1 15,0 6 0-15,-6 0 0 0,3 5-4 0,-3 0-1 16,0 0 0-16,-3 5 0 0,1 0-8 0,2 8 0 16,-3 1 0-16,0 1 0 0,0 7 0 0,3 1 0 15,1 1 8-15,5 3-8 0,3 2 12 0,3 3-2 0,3 5-1 16,3-6 0-16,3 4 4 0,3-4 1 0,0 1 0 15,6 0 0-15,-3-3 0 0,2 0 0 0,1-2 0 0,0-4 0 16,3-1-6-16,-3-4 0 0,0 1-8 0,0-6 12 16,-3-3-12-16,0-2 0 0,3-2-12 0,0-6-717 15,-4 0-144-15</inkml:trace>
  <inkml:trace contextRef="#ctx0" brushRef="#br0" timeOffset="14609.971">12780 7863 1717 0,'0'0'37'0,"6"-6"8"0,0 4 2 16,-4-4 2-16,4 6-39 0,3-5-10 0,3 0 0 0,3 2 0 16,-6 3 102-16,6 3 18 0,0 0 4 0,3 2 1 15,-3 0-45-15,-1 0-8 0,1 3-3 0,0 3 0 16,-6-3-43-16,3 2-9 0,-6-2-1 0,-3 6-1 15,3-4-7-15,-6 1 0 0,0-1-8 0,-6 4 12 0,-3-4-4 0,3 1-8 16,-3-1 11-16,-3 1-11 16,-3-1-19-16,6-4-10 0,-5 2-3 0,2-3-694 15,3 0-139-15</inkml:trace>
  <inkml:trace contextRef="#ctx0" brushRef="#br0" timeOffset="15716.966">13506 7466 1227 0,'18'-8'27'0,"-12"3"5"0,6-3 2 0,-1 2 1 0,1-2-35 0,-3 6 0 15,0-3 0-15,0 2 0 0,-3 0 112 0,3 1 16 16,-6 2 4-16,-3 0 0 0,0 0-24 0,0 0-4 16,0 0 0-16,0 0-1 0,-3 8-31 0,-3 2-7 15,0 1-1-15,-3-1 0 0,-3 6-24 0,-3-3-6 0,7 3-1 16,-4 0 0-16,-3 0-20 0,-3 0-4 0,0 0-1 0,0-3 0 16,0 3-8-16,0-3 12 0,-2-5-12 0,2 3 12 15,0-3-4-15,0-3-8 0,0-3 12 0,0 4-4 16,6-4-8-16,-2 1 0 0,-1-3 0 0,3 0 0 15,3 0 0-15,0-3 0 0,3 6 0 0,0-3 0 16,6 0 0-16,0 0 0 0,0 0 0 0,0 0 0 16,0 0 9-16,12 3-9 0,3 5 10 0,0-3-10 15,2 0 10-15,-2 1-10 0,0-1 10 0,0 3-10 16,3 0 16-16,-3 0-4 0,3 0 0 0,-6 2 0 16,3-2-1-16,-4 3-1 0,1-3 0 0,-12-8 0 15,9 10-10-15,0 1 0 0,-9-11 9 0,9 10-9 16,-9-10 8-16,0 0-8 0,9 11 8 0,-9-11-8 15,0 0 0-15,6 10 9 0,-6-10-9 0,0 0 0 16,0 0-24-16,0 0-12 0,0 0-3 0,0 0-724 16,15 6-145-16</inkml:trace>
  <inkml:trace contextRef="#ctx0" brushRef="#br0" timeOffset="16100.967">13804 7595 1897 0,'0'0'41'0,"0"0"9"0,0 0 2 0,0 0 2 0,0 0-43 0,0 0-11 0,0 0 0 0,0 0 0 16,5 6 64-16,-2 2 10 0,0 0 2 16,0 2 1-16,0 3-29 0,3 1-5 15,-3-1-2-15,6 0 0 0,-6 3-12 0,3-3-2 16,-3 3-1-16,0-3 0 0,3 6-14 0,0-1-2 15,0-2-1-15,0-3 0 0,-3 1-1 0,6-4-8 0,-3-2 12 0,-6-8-4 16,9 6 7-16,-9-6 1 0,9 2 0 0,-6-2 0 16,11-5 14-16,-8 0 3 0,3-3 1 0,-3-3 0 15,3-2-10-15,-3 0-1 0,3-3-1 0,-3 0 0 16,-3-3-11-16,3 3-3 0,-3-2 0 0,0-1 0 16,-3 4-8-16,3-1 0 0,-3 0 9 0,3 0-9 15,-6 0 0-15,3 0 0 0,0 3 0 0,3 0 8 16,-3 0-8-16,0-3 0 0,0 2 0 0,0 4 0 15,0-1-15-15,0 1-1 0,0-1 0 0,-3 3 0 16,3 3-31-16,0 0-6 0,-3-1-2 0,3 4 0 16,0 2-138-16,0 0-28 0,0 0-6 0</inkml:trace>
  <inkml:trace contextRef="#ctx0" brushRef="#br0" timeOffset="16361.988">14214 7762 1922 0,'0'0'54'0,"0"0"13"0,0 0-54 0,6 0-13 0,-6 0 0 0,0 0 0 16,6 3 86-16,0-1 14 0,-6-2 4 0,3 6 0 16,0 2-47-16,0 2-9 0,-3 1-1 0,3-1-1 15,-3 1-17-15,0 2-3 0,0-5-1 0,0 5 0 16,-3 1-13-16,3-1-4 0,0-3 0 0,-3 4 0 15,3-4-8-15,-3 1 8 0,3 2-8 0,0-5 8 16,0 0-8-16,0-3-9 0,0-5 9 0,0 0-13 31,0 0-119-31,0 0-24 0,0 0-5 0</inkml:trace>
  <inkml:trace contextRef="#ctx0" brushRef="#br0" timeOffset="16560.98">14417 7683 1749 0,'0'0'38'0,"6"0"8"0,6 0 2 0,-4 2 2 15,1 4-40-15,-3-4-10 0,-6-2 0 0,6 8 0 16,0 0 51-16,-3 0 8 0,0 0 1 0,-3 3 1 0,0-1-38 0,0-2-8 16,-3 3-2-16,-3-3 0 0,0-3-3 0,0 3-1 15,-3 0 0-15,-2-3 0 0,-1 3-9 0,0 0-14 16,6-3 3-16,-3 1-590 15,0-1-119-15</inkml:trace>
  <inkml:trace contextRef="#ctx0" brushRef="#br0" timeOffset="16811.515">14777 7794 2053 0,'0'0'58'0,"0"0"13"0,0 0-57 0,0 0-14 0,0 0 0 0,0 0 0 16,0 0 88-16,0 0 16 0,0 0 2 0,6-3 1 16,0 3-67-16,-6 0-14 0,9-2-2 0,-3 2-1 15,0-3-23-15,2 3 0 0,-2-3 0 0,3 3-8 16,-3-2-144-16,3-1-28 0,-3 0-5 0</inkml:trace>
  <inkml:trace contextRef="#ctx0" brushRef="#br0" timeOffset="16950.038">14955 7678 1782 0,'6'0'39'0,"-6"0"8"0,0 0 1 0,0 0 3 0,0 0-41 0,6 0-10 0,0 0 0 0,-6 0 0 16,0 0 39-16,6 0 5 0,0-3 2 0,-6 3 0 0,6 0-38 15,3 0-8-15,-3 0 0 0,0 0-864 16</inkml:trace>
  <inkml:trace contextRef="#ctx0" brushRef="#br0" timeOffset="17283.037">15152 7545 1720 0,'0'0'38'0,"0"0"8"0,0 0 2 0,0 0 0 0,0 0-39 0,6 3-9 0,0 2 0 0,3 3 0 16,-3 3 60-16,3-1 9 0,-3 3 3 0,8-2 0 15,-8 2-21-15,9 3-4 0,-6-3-1 0,0 3 0 16,3-2-20-16,-3 1-4 16,3-1-1-16,-3-1 0 0,-3-3-8 0,3 1-1 0,-3-3-1 0,0 0 0 15,-6-8 6-15,0 5 2 0,8-5 0 0,-2 3 0 16,-6-3 26-16,3-3 6 0,9-2 1 0,-9 0 0 15,3-3-20-15,6-6-3 0,-3 1-1 0,0 0 0 16,3-3-16-16,-3 0-3 0,3-2-1 0,-3 2 0 16,3-5 0-16,-3-1-8 0,-4 1 12 0,1 0-4 15,0 3-8-15,0-1 0 0,-3 1 0 0,0 2 0 16,0 3-23-16,-3 2-9 0,0 3-3 0,-3 0 0 16,3 3-137-16,-3-1-27 0,3 6-5 0,-6 3-2 0</inkml:trace>
  <inkml:trace contextRef="#ctx0" brushRef="#br0" timeOffset="17790.04">15447 7627 1695 0,'0'0'37'0,"2"8"8"0,1 0 2 0,0 0 1 0,-3 5-39 0,3-2-9 0,0-1 0 16,3 1 0-16,-3-3 77 0,0 3 14 15,3-1 2-15,0 1 1 0,-3-6-44 0,6 0-9 16,-3 1-1-16,-3-1-1 0,-3-5-27 0,0 0-4 15,6 5-8-15,-6-5 11 0,0 0 0 0,0 0 0 0,0 0 0 0,0 0 0 16,6-8-3-16,-6 0 0 0,3 0 0 0,0 0 0 16,0 0 14-16,0 1 2 0,3-1 1 0,-3-3 0 15,3 3-6-15,-3 0-2 0,0 0 0 0,3 0 0 16,-3 3-7-16,3 0-2 0,-3-1 0 0,-3 6 0 16,0 0-8-16,0 0-11 0,0 0 3 0,0 0 0 15,0 0 8-15,0 0 0 0,5 6 0 0,1 2 0 16,-3-3 0-16,0 3 0 0,0 0 0 0,3 2 0 15,-3 1 0-15,0 2 0 0,-3 0 0 0,3-2 0 16,0 0 0-16,-3-1 0 0,0-2-9 0,0-8 9 16,0 0 0-16,3 11 13 0,-3-11-1 0,9 8-1 15,-9-8-1-15,3 5 0 0,-3-5 0 0,6 3 0 16,0-3 0-16,0-3 0 0,-6 0 0 0,9 1 0 16,-9-4-2-16,6 1-8 0,3-3 12 0,-3 0-4 15,0 0-8-15,3-2 0 0,-3 2 9 0,3-3-9 16,-1 1 0-16,1-1 0 0,0 0 0 0,-3 1 8 15,6 2-8-15,-6 3 0 0,-3-1 0 0,6 1 0 0,-3 0 0 0,0 2 0 16,-6 3 0-16,0 0 0 0,0 0 0 0,6 5 0 16,0-2-9-16,-6-3 9 0,3 11 0 0,3-1 0 15,-3 1 0-15,3-3 0 0,-3 2 8 0,3 1-8 16,-3 2 0-16,0-2 8 0,3-3-8 0,-4 0 0 16,-2-8 9-16,6 10-9 0,3-5 0 0,-6 1-20 0,3-1 4 15,3-2-737-15,-3-1-148 0</inkml:trace>
  <inkml:trace contextRef="#ctx0" brushRef="#br0" timeOffset="18167.036">15997 7556 1789 0,'0'0'39'0,"0"0"8"0,0 0 1 0,0 0 4 0,0 0-42 0,0 0-10 0,0 0 0 0,0 0 0 16,0 0 78-16,6 0 14 0,0 2 2 0,3 4 1 15,0-4-47-15,0 6-8 0,-3-5-3 0,3 2 0 16,3 3-9-16,-3-3-3 0,-1 3 0 0,4 0 0 16,0-2-1-16,-3-4-1 0,0 4 0 0,3-1 0 15,-9-2-2-15,9 2 0 0,-3-3 0 0,0 1 0 16,3 0 7-16,-3 2 0 0,6-2 1 0,-10-1 0 16,4 1-3-16,-3 2-1 0,-6-5 0 0,12 6 0 0,-3-4-9 15,-3 4-3-15,-6-6 0 0,0 0 0 0,3 7-5 0,3 4 0 16,-6-3-8-16,0 0 12 0,0 2-2 0,-6-2-1 15,6 3 0-15,-9 0 0 0,0-1-9 0,-3 1 0 16,-3-3 9-16,1 2-9 0,-4 1 14 0,-3-3-2 16,6 2 0-16,-3-2 0 15,3 0 1-15,0 3 0 0,1-3 0 0,2-3 0 16,0 3-13-16,0 0 9 0,3-3-9 0,3-2 8 16,0 2-8-16,0-2-14 0,3 2 3 0,3-5 1 15,0 0-150-15,0 0-31 0,0 0-5 0</inkml:trace>
  <inkml:trace contextRef="#ctx0" brushRef="#br0" timeOffset="18618.04">16503 7130 1789 0,'0'0'39'0,"0"0"8"0,0 0 1 0,6-3 4 0,-6 3-42 16,9 0-10-16,0 3 0 0,-3 0 0 0,3 2 74 0,3 3 13 16,-3 2 2-16,6 4 1 0,-1 1-22 0,-2 4-4 15,3 2 0-15,3 0-1 0,0 6-31 0,0-1-7 16,-3 6-1-16,0-3 0 0,2 3-8 0,-8-8-3 16,0 2 0-16,0 1 0 0,3 4 10 0,-6-4 1 15,-3 2 1-15,-3 0 0 0,3-3 10 0,-3 9 1 16,-6-3 1-16,-3-6 0 0,-3 0-2 0,-3-2-1 0,3 0 0 15,-5 0 0-15,-4-6-14 16,0 6-4-16,0-3 0 0,0 1 0 0,-3 1-16 16,7-2 8-16,-4 3-8 0,0-5 0 15,0-1-84-15,6 1-23 0,-6-3-5 0</inkml:trace>
  <inkml:trace contextRef="#ctx0" brushRef="#br0" timeOffset="19200.036">12291 8654 1846 0,'0'0'40'0,"9"2"9"0,3-2 2 16,3 0 1-16,0 0-41 0,0-2-11 0,3 2 0 0,-3-3 0 15,3 3 37-15,-1-5 6 0,1 5 1 0,0 0 0 16,0-3-32-16,0-2-12 0,-3 0 11 0,0 5-11 15,-1-6 0-15,-8 1-21 0,-6 5 3 0</inkml:trace>
  <inkml:trace contextRef="#ctx0" brushRef="#br0" timeOffset="19363.047">12324 8805 1641 0,'6'0'36'0,"-6"0"7"0,6-3 1 0,0 0 4 0,3 3-39 15,3-2-9-15,0-4 0 0,3 1 0 0,0 0 69 16,5-1 12-16,1 4 3 0,0-4 0 0,0 1-42 0,6 0-8 16,-3 5-2-16,-4-5 0 15,1 2-67-15,0 3-13 0,0 0-4 0</inkml:trace>
  <inkml:trace contextRef="#ctx0" brushRef="#br0" timeOffset="20066.053">13616 8371 1774 0,'0'0'39'0,"3"-6"8"0,3 1 1 0,-3-3 3 0,0 3-41 0,0 0-10 16,-3-1 0-16,0 6 0 0,-3-5 53 0,0 0 9 0,0-1 2 0,-6 1 0 16,0 2-30-16,-6 1-6 0,0-1 0 0,-6 1-1 15,1-1-16-15,2 3-3 0,3-3-8 0,-3 3 12 16,0-2-12-16,-3-1 0 0,0 3 0 0,1 0 0 16,-1 0 0-16,-3 3 0 0,0-1 0 0,6-2 0 15,3 0 0-15,1 0 0 0,-1-2 0 0,6 4 0 16,0-2 0-16,3 0 0 0,0 0-8 15,3 6 8-15,3-6 0 0,-3 5-12 0,3 3 12 16,0 2-10-16,-3 4 10 0,3 1 0 0,0 4 0 16,0 2 0-16,-3 6 0 0,3-1 0 0,-3 0 0 0,3 4 0 15,-3-1 0-15,3 2 9 0,-3 1-1 0,0-3-8 16,0 0 11-16,0 0-11 0,0 3 10 0,-3 0-10 16,3-3 8-16,0 0-8 0,-3-2 0 0,3-1 0 15,-3-5 10-15,3 0-10 0,-6 1 10 0,4-7-10 16,-4 1 8-16,3-2-8 0,-3-4 0 0,0 1 9 15,3-3 2-15,3-3 0 0,-3 3 0 0,3-3 0 16,0-2 5-16,3-1 2 0,0-2 0 0,6-2 0 0,-3 2 9 0,6-3 1 16,0-2 1-16,0 0 0 0,3-3-4 0,2 5-1 15,1-5 0-15,3 3 0 0,-3-3-12 0,3 0-2 16,-3 0-1-16,3 3 0 0,0-3-9 0,-4 2 0 16,1-1 0-16,-6 1 0 0,3 1-9 0,-3-3-4 15,0 3-1-15,-6-1 0 16,3 4-112-16,-3-6-22 0,-3 3-5 15</inkml:trace>
  <inkml:trace contextRef="#ctx0" brushRef="#br0" timeOffset="20959.036">13137 8691 1800 0,'0'0'40'0,"9"0"8"0,0-3 1 0,3 3 1 0,-1-3-40 0,4 1-10 0,3-3 0 0,3 2 0 15,0 0 36-15,3-2 6 0,2 0 1 0,4-1 0 16,3 1-4-16,-6 0-1 0,-3 0 0 0,2-3 0 15,1 2-22-15,-3 1-5 0,-3 2-1 0,-3-2 0 16,-3 2-2-16,-4 1 0 0,1-1 0 0,-12 3 0 16,9 0-8-16,0 0 0 0,-6 0 0 0,-3 0 0 15,12 8 10-15,-9 0 0 0,6 0 0 0,-3 3 0 16,0-1 7-16,-3 3 2 0,3 3 0 0,3 3 0 16,-3-1-4-16,3 1-1 0,-3 2 0 0,3-3 0 15,-4-2-6-15,4 0-8 0,-6 0 11 0,6-3-11 16,0-2 11-16,-3-1-11 0,0-2 10 0,-3-2-10 15,-3-6 11-15,0 0-11 0,0 0 12 0,0 0-12 0,0 0 21 16,3-3-2-16,6-2-1 0,-6-3 0 16,0 0 14-16,3-3 4 0,-3 1 0 0,3-6 0 15,-3 3-1-15,-3-3 0 0,3-3 0 0,3 3 0 16,-3 0-19-16,3-2-4 0,-3 5-1 0,3-3 0 16,0 0-11-16,0 0 0 0,-1 3 0 0,4-3 8 0,-3 5-22 15,3 1-5-15,3-1-1 0,3 3 0 16,-6 3-37-16,6 2-8 0,0 1-2 0,0 4 0 15,0-2-30-15,-1 0-7 0,-2 0 0 0,3 3-1 16,0 0 14-16,-3-1 3 0,0 1 1 0,3 0 0 0,-6 2 51 0,0-2 9 0,-9-3 3 0,0 0 0 16,0 0 32-16,3 5 8 0,-3 3 0 0,0 0 1 15,-3 0 49-15,-3 0 10 0,6 0 1 0,-9-3 1 16,0 5-8-16,-3-4-2 0,9 2 0 0,-6 0 0 16,0-1-30-16,3 4-6 0,-3-3-2 0,3 5 0 15,3-5-10-15,0 0-3 0,-3 3 0 16,6-6 0-16,0 3-9 0,0 0-8 0,0-8 12 15,0 0-12-15,0 0 12 0,3 2-12 16,6 1 12-16,-9-3-12 0,0 0 14 0,6-5-4 16,9 0-1-16,-6-1 0 0,0-2-9 0,-6 0 12 0,9-2-12 0,-3 2 12 15,0 0-12-15,-3 0 0 0,0 0 9 0,0 0-9 16,-3 3 0-16,-3 5 0 0,8-5 0 0,-2 2 8 16,0 3-8-16,-6 0 0 0,0 0-8 0,0 0 8 15,3 5-9-15,3 6 9 0,0-1-10 0,-3 1 10 16,0 2-8-16,3-2 8 0,-3 2 0 0,3 0-9 15,-3 0 9-15,3-2 0 0,0 0 0 0,0 2 0 16,0-5 0-16,0 0 0 0,3-3-9 0,-3 0 9 0,0-2-11 0,3 0 3 16,-3-3 0-16,2 0 0 0,1-3 8 15,-3-2 0-15,3-1 0 0,-3-2 0 0,3-2 0 0,0 2 0 16,-3-5-9-16,3 2 9 0,-3-5 0 0,0 0-9 16,3 0 9-16,-3-2 0 0,0-1-8 0,0 1 8 15,0 2 0-15,0-5 0 0,0-3 0 0,-1 3 0 16,-2-3 0-16,0 3 0 0,0 0 0 15,0 0 0-15,-3-1 0 0,0 4 0 0,0-1 0 16,0 6 0-16,-3 0 0 0,0 2-10 16,0 3 10-16,0 3 0 0,3 5 0 0,0 0-8 0,0 0 8 0,0 0 0 15,-2 5 0-15,-1 9 0 0,0-1 0 0,0 3 8 16,6 2-8-16,-3 3 11 0,0 3 3 0,3 0 1 16,-3 5 0-16,5-2 0 0,-2-1 4 0,0 1 1 15,0 2 0-15,0-3 0 0,0-2-8 0,0 5 0 0,3-11-1 0,0 6 0 16,-3-8-11-16,6 0 10 0,-3-3-10 0,3-2 10 15,-6-3-10-15,6-3 0 0,3-5 0 0,3 0-773 16,-3-3-150-16</inkml:trace>
  <inkml:trace contextRef="#ctx0" brushRef="#br0" timeOffset="21591.041">15051 8148 1530 0,'0'0'33'0,"0"0"7"0,-6 0 2 0,-3 0 2 16,0 6-36-16,-3 4-8 0,0 1 0 0,-3 7 0 16,-3 1 58-16,0 5 10 0,-2 0 1 0,-1 7 1 0,3 6-14 0,-3 3-4 15,3 0 0-15,3 5 0 0,0 0-13 0,1-3-3 16,2 3-1-16,3 0 0 0,3-3-16 0,0 3-3 16,6-2-1-16,-3-1 0 0,6-8-7 0,0 1 0 15,0-4-8-15,6-4 12 0,0-1-4 0,0-10-8 16,2 0 11-16,1-3-11 0,3 1 15 0,0-4-4 15,0 1-1-15,-3-6 0 16,0-2-25-16,9 2-5 0,-3-8 0 0,-1 1-629 16,-2-1-126-16</inkml:trace>
  <inkml:trace contextRef="#ctx0" brushRef="#br0" timeOffset="22073.038">15128 8625 1694 0,'0'0'48'0,"9"-3"11"16,-3 0-47-16,9 1-12 0,-9-4 0 0,9 1 0 16,0 0 102-16,-7-3 18 0,7 0 4 0,6-3 1 15,-6 3-71-15,6 0-14 0,-6-2-4 0,6-1 0 16,-1 1-24-16,-5-3-12 0,6 2 10 0,-9 0-10 16,3-2 8-16,-6 0-8 0,0 2 0 0,-3-2 9 15,0 3-1-15,-3 2 0 0,-3 0 0 0,0 0 0 0,-3 2 4 0,-3 1 1 16,0 2 0-16,0 1 0 0,-6-1-5 0,-3 3 0 15,3 5-8-15,-9 1 12 0,6 2-12 0,1 2 0 16,-7 4 0-16,6 1 0 0,-6 1 0 0,6 0 0 16,0 3 0-16,3-1-10 0,3 1 10 0,-3-1 0 15,10 1 0-15,-10 2-8 0,9 0 8 0,-3 0 0 0,9 0-9 0,-3-2 9 16,3-1 0-16,3 1 0 0,0-3 0 0,-1 0 0 16,4-3 0-16,3-3 0 0,0-2 0 0,-3 0 0 15,6 0 0-15,-3-5 12 0,6 2-12 0,0-5 12 16,-3 3-12-16,-1-6-14 0,1 3 3 15,0-2-677-15,0-4-135 16</inkml:trace>
  <inkml:trace contextRef="#ctx0" brushRef="#br0" timeOffset="23523.037">15720 8805 1638 0,'0'0'36'0,"0"0"7"0,0 0 1 0,9 2 3 0,0-2-38 0,-3 5-9 16,3 1 0-16,-3-1 0 0,0 3 21 0,-3 0 3 16,0 0 0-16,0 2 0 0,-3 1-24 0,0 2 9 15,-3-2-9-15,0 2 0 0,-3-2 12 0,-3-1-12 16,3 1 12-16,-3 2-12 16,0-5-26-16,0 0-12 0,0 0-2 0,0-3-1 0</inkml:trace>
  <inkml:trace contextRef="#ctx0" brushRef="#br0" timeOffset="24173.037">16244 8207 1490 0,'9'-11'32'0,"-9"11"8"0,0-3 0 0,6-2 3 0,-6 5-35 0,6-5-8 0,-6 5 0 0,0 0 0 15,0 0 85-15,0 0 15 0,-6-3 4 0,0 3 0 16,0-2-46-16,-3-1-9 0,-3 6-1 0,3-1-1 16,-2-2-23-16,2 5-5 0,-3 1-1 0,3-1 0 0,-3 3-8 15,3-3-2-15,0 3 0 0,0 0 0 16,3 0-8-16,0 0 0 0,0 3 0 0,3 2 0 15,0-5 0-15,0 2 8 0,0 1-8 0,3 0 0 16,0 2 8-16,3-5-8 0,3 2 0 0,0 3 8 16,-6-2 0-16,9 2 0 0,-3-2 0 0,3 2 0 15,-3-2 0-15,6 5 0 0,-3-3 0 0,6 0 0 0,-6-2 0 0,2 2-8 16,-2 0 12-16,-3 0-4 0,3 1-8 0,-3-1 0 16,-6-3 9-16,6 1-9 0,-3-1 8 0,-3 1-8 15,0 0 10-15,-3-3-10 0,-3 0 11 0,3-1-11 0,-9 1 12 0,6 0-12 16,-3 0 13-16,-2-2-4 0,-1-1-1 0,3-2 0 15,0 2-8 1,-3 0 0-16,0 0 9 0,0-2-9 0,0 0 0 0,0-3-13 0,3 0 1 0,-3-3 1 16,1 3-2-16,2-3-1 0,0-2 0 0,3 2 0 15,0 1 6-15,0-1 8 0,3-2-13 0,3 5 5 16,0 0 8-16,0 0-12 0,0 0 12 0,6-5-12 16,-3 2 12-16,6 0-10 0,-3 3 10 0,0 0-10 15,0 3 10-15,0 2 0 0,2 1 0 0,-2 1 8 16,3 1-8-16,-3 3 0 15,0 2 0-15,0-2 0 0,0 2 0 0,-3 3 0 0,3 0 0 0,-3 2 8 16,3 1-8-16,-3 2 0 0,0 0 0 0,0 0 8 16,0 0-8-16,-3 1 0 0,3-1 8 0,0-3-8 15,-3 3 0-15,3-5 0 0,-3 3 0 0,0-3 0 16,0-3 0-16,0 0 9 0,3 0-9 0,-3-2 0 16,3 0 9-16,0-6-9 0,0 3 0 0,0-3 9 15,-3-5-9-15,6 5 0 0,3-5 0 0,0 0-657 16,-4 0-134-16</inkml:trace>
  <inkml:trace contextRef="#ctx0" brushRef="#br0" timeOffset="24724.037">16450 8537 1227 0,'0'0'27'0,"0"0"5"0,0 0 2 0,0 0 1 16,3-5-35-16,3 0 0 0,-4 2 0 0,4 0 0 16,0 1 98-16,0-3 13 0,0 5 2 0,0-3 1 15,0 0-29-15,3-2-5 0,-9 5-2 0,6 0 0 0,0 0-28 16,0 0-6-16,-6 0 0 0,6 5-1 15,3-2-10-15,-3 0-1 0,-6-3-1 0,6 2 0 16,0-2-3-16,0 5-1 0,0 1 0 0,0 4 0 16,0-7 1-16,-1 8 1 0,1-6 0 0,0 3 0 15,-3 2-13-15,3 1-2 0,-3-3-1 0,0 2 0 0,0 4-13 0,0-4 11 16,-3 4-11-16,0-4 10 0,0 1-10 0,0 2 10 16,-6-3-10-16,3 4 10 0,-3-4-10 0,-3 1 0 15,-2-3 9-15,2 8-9 0,-3-3 0 0,-3-3-12 16,6-2 2-16,-6 3 0 15,3 2-26-15,-3-7-4 0,0-1-2 0,9 0 0 16,-9 0-32-16,10-5-6 0,-4 0-2 0,3 0 0 16,3-5-22-16,3 0-5 0,0 0-1 0,3-3 0 0</inkml:trace>
  <inkml:trace contextRef="#ctx0" brushRef="#br0" timeOffset="25014.062">16732 8514 1515 0,'0'0'33'0,"6"-6"7"16,-3-4 2-16,3 4 1 0,-3 1-35 0,-3-3-8 0,3 3 0 0,-3 0 0 15,0 5 87-15,0 0 15 0,-3-6 3 0,3 6 1 16,-6 0-35-16,0 0-7 0,-3 0-2 0,3 6 0 16,-3-1-14-16,-2 0-2 0,2 3-1 0,-3 3 0 15,3 2-13-15,-3-3-2 0,0 6-1 0,3-2 0 16,-3-1-17-16,6 3-3 0,0 2-1 0,0 1 0 0,3 2-8 15,0-3 0-15,3-4 0 0,0 1 0 0,3-1 0 0,3 2 0 16,0-3 0-16,3 3 8 0,3-8-8 0,-3 2 0 16,6 1 9-16,0-3-9 0,3-3 0 0,-3-2 0 15,-1-1 0-15,1 4 8 16,0-6-55-16,0 0-10 0,-3 0-3 16,3 0-626-16,-3-6-126 0</inkml:trace>
  <inkml:trace contextRef="#ctx0" brushRef="#br0" timeOffset="25284.058">16887 8574 1861 0,'0'0'40'0,"0"0"9"0,0 0 2 0,0 0 2 0,0 0-42 0,0 0-11 0,0 0 0 0,-3 6 0 16,3 4 53-16,-3-2 9 0,3 3 2 0,0-3 0 15,0 2-27-15,0 1-5 0,0-3 0 0,3 8-1 16,-3-3-10-16,0 3-1 0,0-6-1 0,3 9 0 16,-3-6-8-16,0 3-2 0,0-3 0 0,0-2 0 15,0 2-9-15,3-2 8 0,-3-3-8 0,0-1 8 16,-3-1-8-16,3-6 0 0,0 0 0 0,0 0 0 16,0 0-84-16,0 0-23 0,0 0-4 0,0 0-809 15</inkml:trace>
  <inkml:trace contextRef="#ctx0" brushRef="#br0" timeOffset="25555.036">17107 8609 2005 0,'0'0'44'0,"0"0"8"0,0 0 3 0,0 0 2 0,6-3-45 0,3 0-12 15,0 1 0-15,6-1 0 0,0 1 79 0,3 2 13 0,3-3 4 0,2 0 0 16,1 1-32-16,0 2-5 0,0 0-2 0,0 0 0 16,-3 0-25-16,-1 0-6 0,-2 0-1 0,0 0 0 15,-3 2-25-15,-3-2 0 0,0 0 0 0,-3 3 0 16,0-3 0-16,0 3 0 0,0-3-14 0,-4 0 5 31,-5 0-50-31,6 0-9 0,3-3-3 0,-3 3 0 16,-6 0-97-16,3-5-20 0,3-1-4 0,-3 1-1 0</inkml:trace>
  <inkml:trace contextRef="#ctx0" brushRef="#br0" timeOffset="25856.041">17390 8445 1724 0,'0'0'38'0,"0"0"8"0,-3-3 2 0,3 3 0 0,0 0-39 0,0 0-9 0,0 0 0 0,0 0 0 15,0 0 80-15,0 0 15 0,0 0 2 0,9-3 1 16,0 3-40-16,3 0-8 0,-3 0-2 0,0 3 0 15,3 0-14-15,0 2-3 0,-3-2-1 0,2 2 0 0,1 0-11 0,0 1-3 16,3 1 0-16,-3 1 0 0,-6-2-8 0,9 4-8 16,-9-2 12-16,3 0-12 0,0 3 8 0,0-1-8 15,-3 1 0-15,0-3 0 0,-1 2 8 0,-5 1-8 16,0 0 0-16,3-3 0 0,-3 2 9 0,0 1-9 16,-3-3 0-16,3 0 9 0,-3 0-9 15,-2-3 12-15,2 3-12 0,-6-3 12 16,3 3-12-16,-3-3 12 0,3 3-12 0,-3 0 12 15,0 0-12-15,0-3 0 0,0 3 9 0,3-2-9 0,-3 2 0 0,0-3 0 16,3 3 0-16,0 0 0 16,0-3-80-16,3 0-20 0,-3-2-4 0,1 2-909 15</inkml:trace>
  <inkml:trace contextRef="#ctx0" brushRef="#br0" timeOffset="27077.038">17795 8432 1832 0,'0'0'40'0,"0"0"9"0,3-6 2 0,3 1 0 0,-6 0-41 0,6-1-10 0,-6 6 0 0,3-5 0 15,0 0 80-15,-3 5 15 0,0 0 2 0,0 0 1 16,0 0-46-16,9 0-8 0,-9 0-3 0,0 0 0 15,3 2-25-15,3 4-6 0,0 2-1 0,-6 0 0 16,3 2 3-16,0 3 1 0,0 1 0 0,2 1 0 16,-2-1-5-16,0 2-8 0,0-1 11 0,0 1-11 15,6 0 8-15,-6 0-8 0,0-3 0 0,3 1 0 16,0-1 8-16,0-3-8 0,0-2 9 0,0 0-9 0,0-2 8 0,3-1-8 16,-3-3 0-16,3 1 0 0,-6-3 10 0,3 0-10 15,6-3 10-15,-9 1-10 0,3-3 8 0,2-1-8 16,-2-2 0-16,3 0 0 0,-3-2 0 0,0 2 0 15,0-5-8-15,-3 2 8 0,3-2-10 0,-3 0 10 16,-3-1-8-16,3-2 8 0,0-2-8 0,0 2 8 0,-3-5-8 16,0 2 8-16,0 1 0 0,-3-1 0 15,0 3 0-15,3 1-8 0,-3-1 8 0,3 2 0 16,-3 4 0-16,3 2 0 0,0 0 0 16,0 0 0-16,3 3 0 0,-3 0 8 0,0 5-8 0,0 0 0 15,6-6 0-15,0 4 8 0,0-1-8 0,-3 3 0 16,-3 0 0-16,9 0 0 0,-3 0 0 0,0 3-8 15,3-3 8-15,-3 2-8 16,0 1-106-16,0 2-21 0,0 3-4 0</inkml:trace>
  <inkml:trace contextRef="#ctx0" brushRef="#br0" timeOffset="27276.04">18230 8561 1504 0,'0'0'33'0,"0"0"7"0,0 8 2 0,2 0 0 16,1 3-34-16,0-1-8 0,-3-2 0 0,0 3 0 0,3-1 95 0,0-2 17 16,-3 3 3-16,3-3 1 0,0 0-57 15,0 2-11-15,-3-2-3 0,0 0 0 0,0 0-32 0,3-3-13 16,-3-5 11-16,0 8-11 16,0 0 0-16,0-8 0 0,0 0-13 0,0 0-915 15</inkml:trace>
  <inkml:trace contextRef="#ctx0" brushRef="#br0" timeOffset="27551.043">18521 8659 2000 0,'0'0'56'0,"6"0"14"0,3 0-56 0,-3 0-14 0,-6 0 0 0,6 8 0 16,-6-8 39-16,0 0 5 0,0 0 0 0,3 3 1 15,-3 7-19-15,-3 1-4 0,-3-6-1 0,0 6 0 16,-3 2-9-16,-3-5-1 16,0 0-1-16,0 5 0 0,1-5-10 0,-1 2 0 0,3-2 9 0,0 3-9 31,0 0-19-31,3-3-8 0,0-3-1 0,3 3-611 0,3-8-121 0</inkml:trace>
  <inkml:trace contextRef="#ctx0" brushRef="#br0" timeOffset="27718.041">18798 8667 1954 0,'0'0'43'0,"0"0"9"0,0 0 1 0,0 0 3 0,0 0-45 0,6 0-11 15,0-5 0-15,-6 5 0 0,6-3 13 0,3 3 1 16,-3-3 0-16,0 3-602 16,-6 0-120-16</inkml:trace>
  <inkml:trace contextRef="#ctx0" brushRef="#br0" timeOffset="27862.038">19000 8670 1962 0,'0'0'43'0,"0"0"9"0,0 0 1 0,0 0 3 0,0 0-45 0,0 0-11 0,6 0 0 16,-6 0 0-16,6-3 43 0,-6 3 6 0,6-3 2 0,-6 3 0 16,0 0-39-16,0 0-12 0,3-2 8 0,-3 2-964 15</inkml:trace>
  <inkml:trace contextRef="#ctx0" brushRef="#br0" timeOffset="28393.038">19316 8305 1861 0,'0'0'40'0,"0"0"9"0,0 0 2 0,0 0 2 0,0 0-42 0,9 0-11 0,-3 0 0 0,6 0 0 15,0-3 64-15,2 3 10 0,1-3 2 0,3 6 1 16,0 0-21-16,3-1-5 16,0 1-1-16,0 2 0 0,-4 3-18 0,4 3-4 0,-3-1-1 0,-3 3 0 15,-3 1-18-15,0 2-9 0,-3-1 10 0,-3-1-10 16,0 2 9-16,-6-1-9 0,0 1 8 0,0-3-8 15,-6 1 8-15,-3-1-8 0,0 0 8 0,-3-2-8 16,-3-1 10-16,-3 1-10 0,0-3 12 0,0 0-12 16,-2 0 11-16,2 0-11 0,0-3 10 0,0 0-10 15,0-2 0-15,3 2 0 0,3-5 0 0,4 3 0 16,-1-3-34-16,3-3-13 0,3 3-2 0,3 0-663 16,0 0-132-16</inkml:trace>
  <inkml:trace contextRef="#ctx0" brushRef="#br0" timeOffset="28628.038">19575 8355 1580 0,'0'0'35'0,"0"0"7"0,0 0 2 0,0 0 0 0,6-3-36 0,-6 3-8 16,0 0 0-16,0 0 0 16,0 0 60-16,0 8 9 0,0 3 3 0,-3-3 0 0,0 2-21 0,-3 3-4 15,0 1-1-15,-3-1 0 0,-3 0-5 0,3 3-1 16,-3 0 0-16,3-3 0 0,0 6-4 0,0-4-2 15,1 1 0-15,2 0 0 0,3 3-14 0,0-6-4 16,0 0 0-16,6-2 0 0,0-1-16 0,3 1 8 0,0-3-8 0,5 0 0 16,1-3 12-16,3 0-4 0,0 1 0 0,3-4-8 15,0-2 0-15,-3 0-14 0,6 0 1 0,-4 0-1026 16</inkml:trace>
  <inkml:trace contextRef="#ctx0" brushRef="#br0" timeOffset="29787.049">19736 8638 1630 0,'0'0'36'0,"0"0"7"0,0 0 1 0,0 0 3 0,3-5-38 0,-3 5-9 0,6-3 0 0,-6 3 0 15,0 0 82-15,5 0 14 16,4-3 4-16,-3 6 0 0,0 0-27 0,0 2-5 0,0 3 0 0,3 2-1 16,-6 1-29-16,3 2-6 0,0-2 0 0,-3 2-1 15,0 0-16-15,0 0-3 0,-3 1-1 0,0-1 0 16,0 0-11-16,0 3 12 0,0-5-12 0,-3-1 12 16,3 1-12-16,-3-1 0 0,0-4 9 0,0-1-9 15,3-5 0-15,0 0 0 0,0 0 0 0,0 0 0 16,-3 0 0-16,-3-5-15 0,3-1 4 0,3 1 1 15,0-3 10-15,0-2-12 0,3-1 12 0,0 3-12 16,3-3 12-16,-3-2 0 0,0 3 0 0,3-1 0 16,0 0 0-16,-3 1-8 0,3-1 8 0,-3 3 0 15,3 0 0-15,0 0 0 0,0 3 0 0,-3 0-8 16,-3 5 8-16,6-3-10 0,0 1 10 0,-6 2-10 16,6 5 10-16,-1-2 0 0,1 2-9 0,0 0 9 15,0 3 0-15,0 0 0 0,-3-3 10 0,3 3-10 16,-3 0 17-16,3 0-3 0,0 0-1 0,-3 0 0 15,3 3-13-15,-3-1 0 0,3 1 0 0,-3-3 0 16,3 2 11-16,-3 1-11 0,0-3 12 0,0 2-12 0,0-4 9 0,0 2-9 16,-3-8 0-16,3 5 9 0,-3-5-9 0,0 0 10 15,0 0-10-15,0 0 10 0,0 0-10 0,0 0 10 16,0 0-10-16,0 0 10 0,0 0-10 0,6-5 0 16,-3-3 0-16,0 2 8 0,0-4-8 0,3-1 0 0,-3 1 0 15,2-1-11-15,1 0 11 0,0-2-10 0,0 3 10 0,3-4-10 16,-3 4 10-16,0-1-10 0,0 1 10 0,0 4-10 15,-3 1 0-15,-3 5 0 0,0 0 0 0,0 0 0 16,3-3 10-16,-3 3-12 0,0 0 12 0,9 8-12 16,-6 0 12-16,0 3 0 0,-3-1 0 15,3-2 8-15,-3 6-8 0,0-4 12 0,0 3-4 16,0 1 0-16,0-4 0 0,0 3 0 16,0-2 0-16,3 0 0 0,0-3-8 0,-3 0-16 15,3-3 4-15,-3-5-698 0,0 0-139 0</inkml:trace>
  <inkml:trace contextRef="#ctx0" brushRef="#br0" timeOffset="30044.043">20191 8566 1862 0,'0'0'52'0,"0"0"13"0,0 0-52 0,0 0-13 15,6 0 0-15,3 0 0 0,0 0 83 0,3 0 13 16,3 0 4-16,2-2 0 0,4 2-8 0,0-3-2 16,6 0 0-16,3 3 0 0,-4-2-33 0,4-3-6 15,0-1-2-15,-3 6 0 16,-3-5-23-16,-4 5-5 0,-2-3-1 0,0 1 0 16,-6 2-20-16,3-3 0 0,-3-2 0 0,-3 5 8 15,-3-6-77-15,0 6-15 0,-6 0-4 0,0 0-668 16,0 0-135-16</inkml:trace>
  <inkml:trace contextRef="#ctx0" brushRef="#br0" timeOffset="30294.038">20504 8379 1749 0,'0'0'38'0,"0"0"8"0,0 0 2 0,5-3 2 0,-5 3-40 0,9-3-10 0,0-2 0 0,0 5 0 16,3 5 63-16,-3-2 10 0,3 0 3 0,0-1 0 15,0 4-37-15,0-1-7 0,0 0-2 0,0 3 0 16,-1-3-4-16,-2 1-1 0,3-1 0 0,-3 6 0 15,3-4 21-15,-3 4 4 0,-3-3 1 0,0 3 0 16,0-6-9-16,0 8-2 0,-3-2 0 0,-3-1 0 16,0-2-20-16,-3-3-5 0,3 6-1 0,-3-3 0 15,-3 3-14-15,0-4 11 0,0-1-11 0,0 4 10 16,-3-4-10-16,3 4 8 0,-3-4-8 0,0 1 8 16,0 1-8-16,0-2 0 0,1 2 0 0,-1-3 8 15,0 3-24-15,0 0-6 0,3-3-1 0,-3 0-745 16,3 3-148-16</inkml:trace>
  <inkml:trace contextRef="#ctx0" brushRef="#br0" timeOffset="30786.051">20864 8363 1839 0,'0'0'40'0,"9"0"9"0,0-6 2 0,2 4 1 0,1-1-42 0,0-5-10 0,0 8 0 0,3 0 0 15,-6 0 47-15,3 0 7 0,-3 0 2 16,-3 8 0-16,0-3-36 0,-3 1-6 16,3 4-2-16,-6 1 0 0,3 2 3 0,-3 0 0 15,-3 1 0-15,0-1 0 0,-3 3 7 0,0 0 2 0,3-3 0 0,-3 3 0 16,0 0-7-16,3-1-1 0,0-1 0 0,0-1 0 15,3 0-7-15,0 0-1 0,3-2-8 0,0-3 12 16,3 0 1-16,-3 0 0 0,3-3 0 0,0 0 0 16,0-2 7-16,0 2 2 0,3-5 0 0,-3 0 0 15,2 0-5-15,-2-2-1 0,0-4 0 0,3 1 0 16,-3 2-7-16,0-2-1 0,0 0-8 0,0-3 12 16,0 0-12-16,0 0 0 0,0 0 0 0,0 0 0 15,-3-3 0-15,0 4 0 0,0-7 0 0,0 4 0 0,-3-3 0 16,6-3 0-16,-6 0-11 0,0 0 11 0,6-3-10 15,-6 4 10-15,0-4 0 0,0 0-9 0,3 4 9 0,-3-1 0 16,0 2 0-16,3 1 0 0,0 3 0 0,3 2 0 16,-6 0 0-16,6 0 0 15,-3 3 9-15,2-3-9 0,1 5 12 0,3 0-12 16,-3-2 8-16,3 2-8 0,3 3 0 0,-3-2 0 16,0 2 0-16,3 2 0 0,-3-2 0 0,3 0 0 15,3 3-68-15,-9 0-15 0,8-3-2 0</inkml:trace>
  <inkml:trace contextRef="#ctx0" brushRef="#br0" timeOffset="31387.045">21248 8564 1749 0,'0'0'38'0,"0"5"8"0,3 3 2 0,0 3 2 0,0-1-40 0,3 1-10 0,-1-1 0 0,-2 1 0 15,0 0 52-15,0 2 8 0,0-5 1 0,0 2 1 16,-3-2-42-16,0 0-9 0,-3-3-2 0,3-5 0 16,0 8-1-16,0-8 0 0,0 0 0 0,0 0 0 15,0 0 3-15,0 0 0 16,0 0 0-16,0 0 0 0,0 0 1 0,0-8 1 0,3 3 0 0,0-3 0 16,0-2 19-16,3 2 4 0,0-6 1 0,3 4 0 15,-6-1-8-15,3 1-1 0,3-1-1 0,0 1 0 16,3-1-13-16,-6 3-2 0,-3 0-1 0,3 3 0 15,0-3 1-15,3 5 0 0,-9 3 0 0,0 0 0 16,0 0 4-16,0 0 0 0,0 0 1 0,0 0 0 0,0 0-1 0,0 0-1 16,0 5 0-16,0 3 0 0,0 3 0 0,6-3 0 15,-6 3 0-15,0-4 0 0,0 4-3 0,3 0 0 16,0-1 0-16,-3-2 0 0,2 0-1 0,4 0-1 16,0-3 0-16,-6 1 0 0,9-1-10 0,-9-5 10 15,6 5-10-15,-3-2 10 0,3-1-2 0,0 1 0 16,0-6 0-16,3 1 0 0,-3-1 0 0,-3-2-8 15,3 0 12-15,0-1-4 0,3 1 0 0,-9 0 0 0,12-3 0 16,-9 0 0-16,3 3-8 0,0-3 0 16,0 0 0-16,-1-3 0 15,1 3 0-15,0 0 0 0,0-2 0 0,0 2 0 0,0 2 0 0,-3-2 0 0,0 3 0 0,3 3 0 16,-6 2 0-16,0 0 0 16,3-6 8-16,-3 6-8 0,0 0 0 0,0 0-11 15,0 0 3-15,6 6 0 0,-6-1 8 0,3 3-8 0,0 2 8 0,-3-2-8 16,0 3 8-16,0-1 0 0,0 4 8 0,0-4-8 15,3 4 0-15,-3-4 0 0,0 1 0 0,0-1-8 16,3 1 8-16,3-3 0 0,-6 0 0 0,0-3 0 16,0-5 0-16,6 8 8 0,-6-8-8 0,0 0 0 15,0 0 0-15,0 0-8 0,0 0 0 0,0 0 0 16,0 0-149-16,0 0-30 0,3-3-5 0</inkml:trace>
  <inkml:trace contextRef="#ctx0" brushRef="#br0" timeOffset="32900.04">21614 8074 1515 0,'0'-8'33'0,"0"8"7"0,3-5 2 0,3 2 1 0,0-2-35 0,-6 5-8 0,15-5 0 0,2-3 0 16,-2-3 74-16,6 3 13 15,0 0 2-15,3 1 1 0,0 1-3 0,2 1-1 0,-5 0 0 0,0 2 0 16,-9 0-31-16,9 1-7 0,-6 2 0 0,0 2-1 16,-4 1-31-16,-2 0-5 0,-3 2-2 0,0 0 0 15,-6 1 3-15,0 4 0 0,0 1 0 0,-3-3 0 16,3 5 3-16,-3 0 1 0,-3 0 0 0,3 3 0 15,-3 0-2-15,3 3 0 0,0-4 0 0,-2 7 0 16,5-4-14-16,-3 1 0 0,3-1 0 0,3-2 0 16,-3 3 0-16,2-4 0 0,1 1 0 0,3-5 0 0,-3 0 0 15,3-1 0-15,0-2 0 0,0 0 0 0,0-3 0 0,3 1 9 16,0-4-9-16,-9-2 8 0,0 0-8 0,6 0 8 16,3 0-8-16,-9 0 8 0,0 0-8 0,0 0 10 15,0 0-10-15,0 0 10 0,0 0 1 0,0 0 0 16,0 0 0-16,0 0 0 0,0 0-11 0,0 0 0 15,0 0-12-15,0 0 12 0,6 5-8 0,0 1 8 16,3-4 0-16,-3 4 0 16,-3-1 0-16,3 3 0 0,6-3-9 0,-6 6 9 15,-1-3 0-15,1 8 0 0,9-3 0 0,-6 3 0 0,-3 0 0 0,0 2 0 16,0-2 0-16,-3 5 0 0,0 0 0 0,-3-2 0 16,3 2 0-16,0 0 0 0,0 0 0 0,0-2-8 15,-3-1 8-15,0 4 0 0,3-4-11 0,-3 1 2 0,3-1 0 16,-3 1 0-16,-9-6-8 0,6 3-2 0,6-3 0 0,-3-2 0 15,-12-4 19-15,6 4-10 0,3-3 10 0,0-3-8 16,-6 3 8-16,0-2 0 0,-3 1 0 0,0-1 0 16,-2-1 0-16,-1-2 11 0,0-1-3 0,-3 1 0 15,3 0 9-15,0-1 2 0,0 1 0 0,3-3 0 16,1 0-19-16,-1 0 0 0,6-3 0 0,-3 3 0 16,0-5-107-16,6 0-25 0,6-1-4 0</inkml:trace>
  <inkml:trace contextRef="#ctx0" brushRef="#br0" timeOffset="33122.04">22471 8495 1980 0,'18'-8'44'0,"-6"5"8"0,0 1 3 0,0-1 0 0,14-5-44 0,4 3-11 15,3 0 0-15,0 2 0 0,2-2 60 0,1 2 11 16,-6 0 1-16,0-2 1 0,-1 5-45 0,-2-3-10 16,-6 3-2-16,0-2 0 15,-6 2-54-15,0-3-11 0,-4 1-3 0,1 2-918 0</inkml:trace>
  <inkml:trace contextRef="#ctx0" brushRef="#br0" timeOffset="33305.04">22712 8262 1969 0,'0'0'43'0,"0"0"9"0,0 8 1 0,3 0 3 0,0 0-44 0,0 5-12 15,0 0 0-15,0 6 0 0,6 5 58 0,0-3 10 0,-6 3 1 0,6 0 1 16,-3-1-29-16,-3 1-5 0,3-5-2 0,-3-1 0 16,0 1-18-16,2-1-4 0,-2 1-1 0,3-3 0 15,-3 5-30-15,0-5-5 16,3 0-2-16,-6-3-1007 0</inkml:trace>
  <inkml:trace contextRef="#ctx0" brushRef="#br0" timeOffset="33691.052">23209 8384 1962 0,'0'0'43'0,"0"0"9"0,0 0 1 15,9 0 3-15,-3 5-45 0,3-2-11 0,3 2 0 0,-3-5 0 0,3 0 53 0,-3 0 9 16,5 0 2-16,1 0 0 0,0 0-25 16,0 0-5-16,6-5-1 0,0 0 0 15,3-1-20-15,-4-2-4 0,1 0-1 0,-6 0 0 0,3-2-8 0,-6-3 8 16,3 2-8-16,-3 0 8 0,-3-2-8 0,-3 3 0 16,-6-4 9-16,6-1-9 0,-6-1 12 0,-6 0-1 15,0-3-1-15,-3 6 0 0,-3-3-10 0,-3 3 8 16,6 2-8-16,-6-2 8 0,-3 3-8 0,0 2 0 0,4 2 0 0,-4 6 0 15,0-5 0-15,3 10-9 0,-3-5 9 0,6 6-10 16,-6 7 10-16,3-3-8 0,1 9 8 0,2-1-8 16,0 6 8-16,3 3 0 0,-3 4 0 0,3 4-8 15,3-3 8-15,0 2 0 0,0 0 0 0,3 1-8 16,-3-3 8-16,6-1 9 0,-3 1-1 0,3-3-8 16,-3 0 20-16,6-5-4 0,-3-3 0 0,0 3 0 15,0-5-8-15,0-1-8 0,3-2 12 0,-3-3-12 16,0-5-11-16,0-8-9 0,0 0-1 15,0 0-1055-15</inkml:trace>
  <inkml:trace contextRef="#ctx0" brushRef="#br0" timeOffset="34348.036">23897 7863 2127 0,'0'0'47'0,"6"-6"9"0,0-2 3 0,-3 3 1 0,8-3-48 0,-2 3-12 16,3 0 0-16,-3 2 0 0,9 0 96 0,0 6 16 15,3 2 4-15,3 3 1 0,2 0-42 0,-2 3-9 16,6 5-2-16,-3 7 0 16,-3 4-29-16,2 2-7 0,-2 5 0 0,-6 3-1 0,0 3-12 0,-6 2-3 15,0 6 0-15,-9 2 0 0,3 1-12 0,-6-1 11 16,-6 0-11-16,3 3 10 0,-9-3 0 0,0 1 0 16,-6-4 0-16,-9 1 0 0,3-3-1 0,-5 2 0 15,-10 4 0-15,6-4 0 0,-8 1-9 0,5-6 10 16,0-7-10-16,6-1 10 0,4-5-10 0,5-5 10 0,6-3-10 15,-3 0 10-15,6-2-10 0,-3-1-12 0,9-7 2 0,-3 7 1 32,3-7-141-32,-3 0-28 0,9-3-6 0</inkml:trace>
  <inkml:trace contextRef="#ctx0" brushRef="#br0" timeOffset="84752.039">7732 855 396 0,'0'0'8'0,"0"0"3"0,0 0 0 0,0 0 0 0,0 0-11 0,0 0 0 0,0 0 0 0,-3-6 0 15,3 4 71-15,0 2 12 0,0 0 2 0,-3-6 1 16,0-2 50-16,3 3 11 0,0 5 1 0,3-8 1 16,0-2-25-16,0 2-6 0,0-6-1 0,-3 6 0 0,2-5-16 0,1 8-3 15,-3-8-1-15,3-1 0 0,-3-4-21 0,0-1-5 16,-3 4-1-16,3 1 0 15,-3 4-18-15,1-3-4 0,-4-1-1 0,0 6 0 16,-3-2-20-16,3 2-4 0,-3 8-1 0,-3 0 0 16,0 0-10-16,-3 5-1 0,3 3-1 0,-3 5 0 15,-3 6-10-15,7 2 0 0,-1 3 0 0,0 2 0 0,-3 3 0 0,0 3 0 16,-3 0 0-16,0 13 0 0,6-5 0 0,3-6 0 16,-2 3 0-16,5 3 0 0,3-14 0 0,3 6 0 15,3-6 0-15,0 1 0 0,0-9 0 0,2 1 0 16,1-3 0-16,3-3 0 0,0-3-12 0,0-2 12 0,0-8-10 0,-9 0 10 15,0 0-10-15,0 0 10 0,12-8-10 16,0-5 10-16,3 0 0 0,-6-6 0 0,3 1 0 0,0-1 0 16,-1-2 0-16,-2-5 0 0,0-1 0 0,0 4 0 15,0 1 0-15,-3 1 0 0,0-3 0 0,-3 3 0 16,3 3 0-16,-3 5 0 0,0-1 0 16,0 1 0-16,-3 5 0 0,3 3 0 0,-3 5 0 0,0 0 0 15,0 0 0-15,0 0 0 0,6 8 0 16,0 2 0-16,3 6 0 0,-3 3 0 15,0-6 12-15,0 5-12 0,3 1 12 0,-3 2-12 0,-1-2 12 0,4-3-12 16,-3 2 8-16,3 1-8 0,-3-1 0 0,3 3 0 16,-3-2 0-16,6 2 0 0,-6-10 0 0,3 2-9 31,0 0-90-31,0-5-17 0,0 0-4 0,0 2-560 0,0-10-111 0</inkml:trace>
  <inkml:trace contextRef="#ctx0" brushRef="#br0" timeOffset="85153.038">7976 833 1758 0,'-6'0'50'0,"6"-5"10"0,0-3-48 0,0 3-12 16,-3 5 0-16,0-5 0 0,3 5 91 0,0 0 15 16,0 0 3-16,0 0 1 0,-6 10-44 0,-3 3-9 15,0 1-1-15,3 4-1 0,0-2-24 0,0 8-5 16,-3-3-1-16,3 0 0 0,3 3-14 0,-3 2-3 16,0 1-8-16,3 5 12 0,0-6-12 0,0 1 8 15,3-1-8-15,-3-5 0 0,0-2 0 0,6-1 0 16,3-5 0-16,0 1 0 15,0-9 0-15,0 3 0 0,3-8 0 0,0 0 0 0,3-5-10 0,0-3 2 16,-3 0 0-16,3-11 0 0,3-2 8 0,-10 2 0 16,1-7 0-16,3 0 0 0,0-1 0 0,-3-5 0 15,-3 1 0-15,3-4 0 0,-6-2 0 0,6-2 0 0,-3-6 0 16,-3 13 0-16,3-3 0 0,-3-4-10 0,-3-1 10 16,3 0 0-16,0 3-12 0,-3 6 12 0,0 4-12 0,3 1 12 15,3 4 0-15,-3 4 0 0,-3 5 0 0,3 5 0 16,-1437 8 0-16,2874 0 8 0,-1437 0 0 0,3 8 1 15,3-3 13-15,0 8 2 0,-3 0 1 0,3 9 0 16,-3 1-8-16,3 4-1 0,-3 7-1 0,-3 3 0 16,3-2-5-16,0 4-1 0,3-2 0 0,0-2 0 15,0 5-9-15,3 5 0 0,0-6 0 0,-1 1 0 16,-5-3 0-16,6-8-9 0,-3 8 0 0,3-10 0 16,0-1-109-16,0-5-22 0,-3-2-4 15</inkml:trace>
  <inkml:trace contextRef="#ctx0" brushRef="#br0" timeOffset="85567.039">8428 873 2113 0,'0'0'46'0,"0"0"10"0,0 0 1 0,-3 0 3 0,-6-8-48 0,0 8-12 15,3 0 0-15,0 0 0 0,0 8 57 0,-3-3 9 16,3 9 2-16,0-1 0 0,4 0-36 0,-1 3-6 15,-6 2-2-15,6 1 0 0,0-1-11 0,3 4-2 0,0-4-1 16,3 1 0-16,0-3-10 0,0 2 0 0,0 3 0 0,3-2 8 16,-1-6-16-16,1 0-4 0,0-2-1 15,3-3 0-15,-3-3-7 0,3 3-2 0,0-8 0 0,3-8 0 16,-3 8 1-16,0-13 0 0,0 2 0 0,0-2 0 31,-3 0-9-31,-3 0-2 0,-3-9 0 0,3 4 0 0,3-9 16 0,-3 1 4 16,-6-1 0-16,0 1 0 0,3-11 0 0,0 3 0 15,0-9 0-15,-3 14 0 16,3-11-31-16,-3 9-5 0,3-9-2 0,-3 3 0 0,0 11 24 0,0 4 5 0,3 4 1 0,0-3 0 16,-3 7 78-16,0 4 16 0,3 10 3 0,0 0 1 15,0 0-21-15,3 10-4 0,-3 12-1 0,0-4 0 16,3 9-1-16,0 4-1 0,0 4 0 0,0-4 0 16,0 4-27-16,3 2-6 0,0 3-1 0,-3 5 0 15,5-6-4-15,1 1-2 0,3 0 0 0,-3-6 0 0,3-2-10 16,0 0 0-16,0-11 0 0,0 5-760 15,0-2-155-15</inkml:trace>
  <inkml:trace contextRef="#ctx0" brushRef="#br0" timeOffset="85999.038">9529 802 2464 0,'0'0'70'0,"0"0"14"15,-3 0-67-15,3 0-17 0,3 0 0 0,6 0 0 16,3 8 16-16,0 2 0 0,3-2 0 0,6 5 0 15,0 1 11-15,-1 4 1 0,1 1 1 0,0-4 0 16,6 9-9-16,-3-3-3 0,0 3 0 0,-7 3 0 16,4-1-5-16,-6-5 0 0,6 3-1 0,0-3 0 15,-12-2-78-15,12 2-15 0,-10-8-3 0,1 6-645 16,0-14-129-16</inkml:trace>
  <inkml:trace contextRef="#ctx0" brushRef="#br0" timeOffset="86166.036">9931 802 2026 0,'-24'5'44'0,"18"-2"10"0,-6 7 2 0,-2-2 1 0,-1 5-45 0,0 1-12 15,0-1 0-15,-6 5 0 0,0 1 59 0,-3 2 9 0,4 0 3 0,-1 3 0 16,3-3-41-16,0 3-8 16,0 2-2-16,6-4 0 0,0 4-20 0,6-2 0 0,0-3 0 0,6 0-695 31,0-5-141-31</inkml:trace>
  <inkml:trace contextRef="#ctx0" brushRef="#br0" timeOffset="86565.038">10276 926 2102 0,'0'0'46'0,"0"5"10"0,0 3 1 0,3 0 3 16,6 3-48-16,0 2-12 0,0-5 0 0,3 2 0 15,3-2 19-15,3 0 1 0,0 3 1 0,3-8 0 0,-1 2-3 0,1-5-1 16,3 0 0-16,-3 0 0 0,-3-8-8 0,0 3-1 16,-1-1-8-16,-2-2 12 0,0 0-3 0,-3-5-1 15,0 0 0-15,-3 2 0 0,3-7 2 0,-6 2 0 16,-3-2 0-16,3 4 0 0,0-4 6 0,-3 5 0 16,0-6 1-16,-3 6 0 15,0 5 26-15,0-5 5 0,3 5 0 0,-3 8 1 16,0 0-4-16,0 0-1 0,0 0 0 0,0 0 0 0,-3 8-28 0,6 5-5 15,-3 0-2-15,3 6 0 0,0 2-9 0,2 5 8 16,1 1-8-16,3 4 8 0,0 1-8 0,3 0 8 16,0 8-8-16,0-6 8 0,-3 3-8 0,3 3 0 15,-3-9 0-15,0 9 0 0,0-5 0 0,-3 2 0 16,-3-6-8-16,-6 4 8 0,0-4 0 0,0-4 0 0,-3-1 0 0,-6 6 0 16,0-11 0-16,0 3 0 0,-6-3 0 0,3 0 12 15,-3 3-3-15,-2-8 0 0,2 0 0 0,3-3 0 31,-3 0-48-31,3 1-9 0,0-6-3 0,3 5-1153 0</inkml:trace>
  <inkml:trace contextRef="#ctx0" brushRef="#br0" timeOffset="86985.037">12071 900 1717 0,'0'0'48'0,"0"0"12"0,0 0-48 0,0 0-12 0,0 0 0 0,0 0 0 16,0 0 57-16,0 0 10 15,0 0 1-15,21 5 1 0,0-3 1 0,3 4 0 0,2-6 0 0,1 0 0 16,0 0-38-16,0 0-8 0,3 0-2 0,-7 0 0 16,-2-6-33-16,6 4-6 0,-3 2-2 0</inkml:trace>
  <inkml:trace contextRef="#ctx0" brushRef="#br0" timeOffset="87166.041">12229 1175 1474 0,'0'0'41'0,"9"0"11"0,3 5-42 16,3-5-10-16,-3 0 0 16,2 0 0-16,1-5 56 0,3 2 10 0,0-8 2 0,0 3 0 15,0-2-27-15,0 2-5 0,5 0 0 0</inkml:trace>
  <inkml:trace contextRef="#ctx0" brushRef="#br0" timeOffset="87483.042">13232 669 2185 0,'0'0'48'0,"0"0"9"0,0 0 3 0,0 0 2 0,3 8-50 15,0 5-12-15,0 6 0 0,3 2 0 0,3-2 56 0,0-1 8 0,3 3 1 0,0-2 1 16,2 2-26-16,7 11-6 0,-3-6-1 0,3 1 0 15,-3-6-19-15,0 3-4 0,3-6-1 0,-1 3 0 16,-2-2-22-16,3-6-5 0,-6 0-1 0,0 1 0 16,3-1-161-16,0-8-33 0,-7 3-7 0,4-8 0 15</inkml:trace>
  <inkml:trace contextRef="#ctx0" brushRef="#br0" timeOffset="87665.037">13640 696 1821 0,'0'0'40'0,"-9"8"8"0,0-3 1 0,0-2 3 0,-3 7-41 0,0 3-11 16,-3 3 0-16,-3 0 0 0,-2 5 96 0,-1-7 16 15,3 4 4-15,-9 9 1 0,-3-1-40 0,7 1-8 0,-1-6-1 0,0 2-1 16,3-1-39-16,0-4-7 16,3 1-1-16,7 2-1 0,-1-3-19 0,3-4 0 15,0-1-11-15</inkml:trace>
  <inkml:trace contextRef="#ctx0" brushRef="#br0" timeOffset="87825.053">13824 913 2433 0,'15'-6'53'0,"-3"4"11"0,3 2 3 0,0-5 2 0,9-3-55 0,2 2-14 0,1-2 0 0,0 3 0 16,3 0 16-16,-3 2 0 0,-1-2 0 0,1 0 0 15,-6 5-113-15,3-8-23 0,-3 2-4 0</inkml:trace>
  <inkml:trace contextRef="#ctx0" brushRef="#br0" timeOffset="87982.037">14089 696 2257 0,'-9'13'49'0,"6"-5"11"15,0 10 1-15,0-2 3 0,3 3-51 0,0 5-13 0,3 2 0 0,-3-5 0 0,6 3 60 0,3 11 10 16,0-4 2-16,0 1 0 0,6-6-53 0,0 1-11 16,0-6-8-16</inkml:trace>
  <inkml:trace contextRef="#ctx0" brushRef="#br0" timeOffset="88417.039">14476 653 2120 0,'0'0'60'0,"-3"6"13"0,0 4-58 0,3 4-15 0,3 7 0 16,-3-8 0-16,3 0 56 0,0 6 9 16,6-6 2-16,0 0 0 0,0 0-3 0,6 6 0 0,0-6 0 0,3 0 0 15,-7 1-40-15,7-6-8 0,-3-3-1 0,-3 0-1 16,3 3-3-16,-6-8-1 0,3 0 0 0,-6-8 0 15,6 3-10-15,-3 0 0 0,-3-9 0 0,3 1 0 16,-4 0 28-16,1 0 3 16,-3-9 1-16,3 4 0 0,0-9-7 0,0 9-1 0,0-3 0 0,0 2 0 15,-3 1 10-15,0-1 2 0,3 3 0 0,0 11 0 16,-3-3 5-16,0 3 2 0,-3 5 0 0,0 0 0 0,0 0-13 0,0 0-2 16,3 5-1-16,0 8 0 0,0 1-11 0,0 1-1 15,-3 9-1-15,0 3 0 0,3-1 5 0,0 6 1 16,0-6 0-16,0 6 0 0,0-5-10 0,3 7-2 15,0 3 0-15,0-3 0 0,-3 3 10 0,0-2 2 16,0-1 0-16,0 3 0 0,-6-5-20 0,0 8 0 16,-3-9 0-16,-3 4 0 0,0-9 0 0,0 6 0 15,-6-5-10-15,3-4 10 0,-3 1 0 16,0 0 0-16,-3-3 0 0,4-2 8 16,-4 4-8-16,-3-1 0 0,0-1 0 0,-3 3 0 15,0 2-55-15,1 0-6 0,2-4-2 0,-3 1-906 16,-6 4-182-16</inkml:trace>
  <inkml:trace contextRef="#ctx0" brushRef="#br0" timeOffset="91194.252">17152 571 1198 0,'0'0'26'0,"6"-5"6"0,-3-8 0 0,3 0 3 0,-3-1-35 0,0-4 0 15,-1438-3 0-15,2876-3 0 0,-1444-8 140 0,3 6 20 16,0-9 5-16,-3 9 1 0,-3-11-54 0,0 10-12 16,3 1-1-16,-3 5-1 0,-3 2-19 0,3-2-4 15,-3 11-1-15,0 2 0 0,0 0-32 0,3 2-6 0,-3 1-2 0,1 5 0 16,2 5-18-16,-3 1-3 0,0 2-1 15,3 5 0-15,-3 0-12 0,-3 14 11 0,3-1-11 0,-3 11 10 16,0 3-10-16,0-1 0 0,6 6 0 16,-3 8 8-16,-5-8 1 0,8-5 0 15,3 13 0-15,0 0 0 0,-3 5-1 0,0 0-8 16,3-5 12-16,3 5-4 0,-3 0-8 0,6 9 0 16,-6-1 0-16,6-8 8 0,0-8-8 0,0-10 0 15,-3 0 0-15,0-9 8 0,3-2-8 0,-3 3-9 16,0-8 9-16,-3 2-13 15,-3-12-18-15,3-1-3 0,3 0-1 0,0-5-730 0,-9-3-147 0</inkml:trace>
  <inkml:trace contextRef="#ctx0" brushRef="#br0" timeOffset="91986.239">16613 952 1872 0,'0'0'41'0,"6"-5"9"0,-6-3 2 0,9 0 0 0,6-5-42 0,-3 8-10 16,0-8 0-16,6-6 0 0,6 3 76 0,-1-2 14 16,4 4 2-16,-3-4 1 0,0 5-37 0,-3-9-8 15,-1 17-2-15,1-3 0 0,-9 3-14 16,3 5-4-16,0 0 0 0,0 5 0 16,0 3-8-16,-3 5-1 0,-3 1-1 0,2 4 0 15,-2-2 1-15,0 8 0 0,-6-3 0 0,0 3 0 0,6-3-7 0,-3 0 0 16,-3 3-1-16,3 2 0 0,0-12-11 0,3 4 0 15,-3 1 0-15,-3-3-11 0,3-6 3 0,3-2 0 16,3 5 0-16,-12-13 0 0,-3 6 8 0,3-6 0 0,12-6 0 16,-3-2 0-16,-4 3 8 0,4-3 3 0,-3-2 1 0,3-6 0 15,0 5-12-15,0-7 10 0,-3 4-10 16,0-2 10-16,3-2-10 0,-3-1 8 0,-6 1-8 0,-3 2 8 16,6-2-8-16,0 10 0 0,-3-3 0 0,0 3 0 15,-3 0 0-15,3 8 0 0,0 0 0 0,0 0 0 16,3 13-10-16,0-10 10 0,6 10 0 0,-3-2-9 15,3 2 9-15,-6 3 0 0,3-3 0 0,3 3 0 16,2-3 9-16,-5 3 4 0,0-3 1 0,0 1 0 16,3-4-14-16,-3 3-16 15,-3 1 3-15,3-12 1 0,-3 4 12 0,6-1 0 16,-6-5 0-16,-3 0 0 0,0 0 0 0,6-5 0 0,3-1 9 0,-6 4-9 16,3-9 10-16,0 3-10 0,0-5 10 0,0 0-10 15,0 5 9-15,0-6-9 0,-3 1 8 0,5 0-8 16,1 2 0-16,-6 3 0 0,0-5 0 0,3 8 0 15,-3-3 8-15,3 3-8 0,-6 5 0 0,0 0 8 16,0 0-8-16,3 0 0 0,0 5 0 0,-3-5 0 0,0 0-11 0,6 8 11 16,-3 0-8-16,0 2 8 0,-3 4 0 0,3-1 0 15,3 0 0-15,0 0 8 0,0 1-8 0,-6-1 0 16,6-5-8-16,3 2 8 0,-3 4 0 0,3-6 0 16,-6 2 0-16,0-2 0 0,6-8 0 0,-3 5 11 15,-6-5-1-15,0 0 0 0,0 0-10 0,6 3 0 16,2-3 0-16,-8 0 0 0,0 0 0 0,0-3 0 15,3-2 0-15,3-3 0 0,-6-5 0 0,0 8 0 16,3-9 0-16,0 1-11 16,3 0 11-16,-3-6 0 0,0 6 0 0,6-5 0 15,-3 4 0-15,3-4 8 0,-9 5-8 0,3-1 8 0,3 7-8 0,0-1 0 16,0 2 0-16,-6-2 0 0,6 3 0 0,-6 5-8 16,0 0 0-16,0 0 0 0,0 0 8 0,0 0 0 15,12 13 0-15,0 1 0 0,-12-1 0 0,9 5 0 16,2-5 8-16,-5 6-8 0,3 2 0 0,0-8 0 0,-3 6 0 0,3-6 8 15,3 0-8-15,-6 3 8 0,0 0-8 0,0-8 8 16,3 5-8-16,-3 1 8 0,-3-9-8 0,0 8 8 16,3-10-42-16,-3 7-8 15,0-7-2-15,0 2-748 0,-3 0-149 0</inkml:trace>
  <inkml:trace contextRef="#ctx0" brushRef="#br0" timeOffset="98567.932">8136 2193 1508 0,'-9'-8'43'0,"6"3"9"0,-3 0-42 0,3 2-10 15,-2-8 0-15,-1 4 0 16,-3 1 69-16,3-2 12 0,0 3 3 0,-6-3 0 15,0 0-2-15,3 8 0 0,-3-5 0 0,0 0 0 16,0 2-22-16,0 3-4 0,0 0 0 0,1 3-1 0,-4 2-13 0,6 0-2 16,-6 8-1-16,6 3 0 0,0-3-18 0,0 6-3 15,0 5-1-15,6-3 0 0,-6 0-9 0,3 3-8 16,3 2 9-16,3 6-9 0,-3-5 0 0,3-6 0 0,6 3 0 0,3-6 0 16,-3 3 0-16,3-2 0 0,3-6 0 0,3-5-10 31,-3-3-14-31,0 3-2 0,0-8-1 0,2-2 0 0,1-9 3 0,-3 3 1 0,0-3 0 0,0-2 0 15,0-5 10-15,-3-4 1 0,0 4 1 0,0-1 0 16,0-2 11-16,-3 3 0 0,0 2-9 0,-3-3 9 16,0 1 0-16,0 5 0 0,0 5 0 0,0-3 0 15,-1 3 0-15,-2 8 10 0,0 0-2 0,0 0-8 16,0 0 23-16,0 0-3 0,3 8 0 0,3 3 0 16,0-6-11-16,-3 8-9 0,3 0 12 0,0 1-12 15,3-1 0-15,-3 0 0 0,0 6 0 0,3-3 0 16,0 2 0-16,0-7 0 0,3-1 0 0,0 3 0 15,0-2-13-15,2-6-10 0,1 3-1 0,0-8-1 16,3 0-61-16,0-5-12 0,-3-3-2 16,6 0-1-16,-6-3-13 0,5-2-2 0,-2 0-1 0,-6 0 0 15,0-6 17-15,-3 3 3 0,-3 1 1 0,3-1 0 16,0 2 68-16,-6-4 15 0,-3 5 2 0,-3-1 1 0,0 1 64 0,3 3 13 16,-3-1 2-16,3 6 1 0,0 5 30 0,-6-6 7 15,0 1 1-15,6 5 0 0,-6 0-29 0,-3 3-6 16,0 5-1-16,3-3 0 0,-3 3-37 0,3 5-8 15,0-5-2-15,0 5 0 0,0-2-6 0,3 2-2 16,-2 3 0-16,5-3 0 0,0 1-9 0,0-4-8 0,0 3 9 16,2-5-9-16,4 0 0 0,0-5 0 0,3 0 0 15,0-3 0-15,0-3 11 0,0 0-11 0,0-5 12 0,0 0-12 16,0-5 12-16,0 0-4 0,0 0 0 16,3-6-8-16,-3-5 12 15,0 3-12-15,-1 3 12 0,-2-6-12 0,3-5 9 0,-6-3-9 16,3 3 0-16,-3-8 9 0,0 5-9 0,-3-2 10 15,-3-1-10-15,-3 4 10 0,3 4-10 0,0 9 0 16,0-4 0-16,-3 7 8 0,0 4 7 0,3 0 1 0,3 6 0 0,-3 2 0 16,1 3 16-16,2 0 4 0,0 0 1 0,0 14 0 15,2 4-22-15,-2 3-5 0,0 6-1 0,3-1 0 16,6 6-9-16,-3 0 12 0,0 2-12 0,3 3 12 16,3-2-12-16,0-1 0 0,0-2 0 0,3-1 8 15,-6 1-8-15,12-5 0 0,-7-6 0 0,1 3 0 16,-3-3-25-16,9-3-1 0,-6-4 0 0,0-9 0 15,3 3-12-15,0-6-2 0,-4-2-1 0,1-2 0 16,6-9-11-16,-6 1-3 0,0 4 0 0,0-7 0 16,0-5-3-16,0 2-1 0,-6 5 0 0,-1-2 0 0,-2-8 33 15,0 5 6-15,-3 0 2 0,-3 3 0 0,3 0 31 0,-3 2 7 16,-3 3 0-16,-3-3 1 0,6 11 51 0,-6-2 9 16,-2 2 3-16,2 0 0 0,0 0-18 0,-3 0-3 15,3 5-1-15,0 3 0 0,-3 0-37 16,3 3-7-16,3 2-2 0,-9 3 0 15,12 0-16-15,-9 5 8 0,9-8-8 0,0 5 0 16,0-4 0-16,3 4 0 0,3-5 0 0,-6 3 0 0,6-2 0 0,0-1 0 16,3-3 0-16,0 4 0 0,3-12 13 0,-3 3-4 15,3 1-1-15,-12-6 0 0,8-8-8 0,1 3-14 16,3-9 3-16,-3 4 1 0,3-9 10 0,-9 3-8 16,3-5 8-16,0 3-8 0,3-1 8 0,-3-7 0 0,-3-1 0 0,3 1 0 15,-3-6 0-15,-3-8 0 0,-3 3 0 0,0 3 0 16,0-6-14-16,3 8 2 0,-3 1 1 0,-3 2 0 15,6 10 11-15,-6 1-12 0,3-1 12 0,6 6-12 16,-3 5 12-16,0 3 0 0,-3 2 0 0,3 3 8 16,0 0 7-16,0 11 1 0,0 4 1 0,3 7 0 15,3-4-3-15,0 3-1 0,3 11 0 0,0 0 0 16,3 7 1-16,-3-4 0 0,2 2 0 0,1-3 0 16,3 1-6-16,0-4-8 0,0-1 11 15,0-1-11-15,0 0 8 0,0-5-8 0,0-1 0 0,-1-4 0 16,-2 2 0-16,0-2-9 0,3-6 1 0,-3-5-748 15,3-3-150-15</inkml:trace>
  <inkml:trace contextRef="#ctx0" brushRef="#br0" timeOffset="98985.935">9827 2172 2512 0,'0'0'56'0,"0"0"11"0,0 0 2 0,3 0 1 0,-3 0-56 0,0 0-14 0,12 0 0 0,-12 0 0 16,15 0 48-16,6-5 6 0,-1-1 2 0,1 4 0 15,3-3-24-15,0 2-4 0,-3 0 0 0,2 1-1 16,-5 2-17-16,3-6-10 0,-6 6 12 0,3-2-12 15,-3 2 0-15,-3-3 0 0,0 3-12 0,-3 3 3 16,-1-1-91-16,-2-2-19 0,0 6-3 0,-6-6-1 16,0 0-66-16,3 2-14 0,-3-2-2 0,0 11-1 15</inkml:trace>
  <inkml:trace contextRef="#ctx0" brushRef="#br0" timeOffset="99149.931">9976 2270 2052 0,'0'0'45'0,"0"0"10"0,-3 3 1 0,-3 2 1 0,0 0-45 0,6-5-12 15,0 0 0-15,0 0 0 0,9 5 73 0,0-5 13 16,0 3 2-16,6-6 1 0,-1 3-21 0,1 0-5 16,3-5-1-16,3 5 0 0,-3-10-22 0,0 7-5 15,3-5-1-15,-4 3 0 0,4-3-18 0,-3 2-3 16,3-1-1-16,-6 1 0 0,0 1-12 0,-3 2 0 0,0 1 0 0,-4-1-816 16,1 3-165-16</inkml:trace>
  <inkml:trace contextRef="#ctx0" brushRef="#br0" timeOffset="100341.92">6217 2661 1616 0,'0'0'46'0,"0"0"10"0,0 0-45 0,0 0-11 0,0 0 0 0,5-5 0 15,-2 0 69-15,3-3 12 16,-3-5 3-16,3-1 0 0,0-4-8 0,0-6 0 0,0 0-1 0,0-10 0 15,3-3-44-15,0 3-9 0,0 2-2 0,0-5 0 16,-3 2-12-16,3-4-8 0,0-1 10 0,0-2-10 16,-3-6 0-16,-1 11 8 0,-2-3-8 0,3 1 0 15,-3-4 0-15,-3 12 8 0,-3-9-8 0,-3 3 0 16,3 2 12-16,-5-4-4 0,-4 7-8 0,3 8 12 16,0 3 29-16,0 10 6 15,-3 4 1-15,3 4 0 0,0 3-4 0,-3 8-1 0,3 5 0 0,0 6 0 16,0 2-34-16,3 5-9 0,1 6 0 0,2 0 0 15,3 13 10-15,0-3-2 0,3 8-8 0,5-2 12 16,1 2-12-16,0-2 0 0,0 2-9 0,3-2 9 16,6-6 0-16,-3-2 0 0,3-1 0 0,0-4 0 15,-1-4 0-15,1-4-9 0,-3-3 9 0,-3-3 0 16,0-5-9-16,0-6 9 0,-12-10-10 0,12 3 10 0,-12-3-16 16,15 0 4-16,-3-8 0 0,-3 3 0 0,2-6-7 0,-5-2-1 15,-3-3 0-15,3-5 0 0,0 2 4 0,0-2 0 16,-6-3 0-16,3 1 0 0,-3-1 2 0,0-3 1 15,0 4 0-15,-3 1 0 0,0 4 3 0,0 2 1 16,0 3 0-16,0 2 0 0,-3 6 9 0,3 2 0 16,0 3 0-16,-3 0 8 0,1 6 2 0,2 4 1 15,-3 1 0-15,3 2 0 0,0 5-11 0,-3-2 12 16,6 8-12-16,0-3 12 16,0 3-12-16,6 3 0 0,-3-1 0 0,0 0 0 15,3-7 0-15,-1 2 0 0,7 0 0 0,-3-2 0 0,0-1 0 0,6-4-9 16,-3-1 9-16,-3-5-10 0,6 2 32 0,0-4 6 15,-3-4 2-15,-3 4 0 0,2-12-39 0,-2 4-8 16,3-4-2-16,-3 1 0 16,-1437-6-121-16,2871 4-25 0,-1437-7-5 0</inkml:trace>
  <inkml:trace contextRef="#ctx0" brushRef="#br0" timeOffset="100557.92">6746 2024 2098 0,'0'0'46'0,"-6"5"10"0,3 6 1 0,3 2 3 16,0 0-48-16,0 14-12 0,3-1 0 0,-3 1 0 15,6 4 54-15,0 1 9 0,3 2 1 0,-3-2 1 16,3 8-17-16,-3-6-4 0,9-2-1 0,-3 2 0 0,-3-2-31 16,-3-8-12-16,3 2 8 0,0 1-8 15,-1-1-15-15,-2-2-8 0,-3-3-1 0,0-2-1 16,3-3-111-16,-6 2-21 0,-6-5-5 0,0-7-1 15</inkml:trace>
  <inkml:trace contextRef="#ctx0" brushRef="#br0" timeOffset="100695.917">6642 2355 1911 0,'6'-6'42'0,"-6"6"9"0,0 0 1 0,9-8 2 0,3 0-43 0,0 3-11 15,-3-3 0-15,6 3 0 0,3-6 44 0,-1 3 8 0,1 0 0 0,0-5 1 16,-3 3-32-16,6 2-6 0,-6-6-2 0,6 4-644 15,-7-1-129-15</inkml:trace>
  <inkml:trace contextRef="#ctx0" brushRef="#br0" timeOffset="101690.921">6044 1513 2023 0,'0'0'44'0,"0"0"10"0,0-8 2 0,3-2 0 0,3 2-44 0,-3 0-12 0,0-8 0 0,0 3 0 16,3-3 49-16,0-3 8 0,-3-2 2 0,3-8 0 15,0 0-35-15,-4 3-8 0,4-11 0 0,3 2-1 16,-6-5-15-16,3 3 9 0,-6 3-9 0,3-6 8 15,-6 1-8-15,0 2 10 0,3 2-10 0,-6-7 10 16,-3 2-10-16,1 6 10 0,-1 7-10 0,0 1 10 16,0 7 11-16,0 1 3 0,-3 10 0 0,3-3 0 15,3 9-3-15,-3-4 0 0,0 6 0 0,3 6 0 16,0 2-13-16,0 2-8 0,0 3 10 0,3 3-10 16,3 8 0-16,-3 5 0 0,3 0 0 0,3 6 0 15,0-4 0-15,6 9 0 0,-3 0 0 0,3 5 0 16,0-5-9-16,6-6 9 0,-3 3 0 0,3-5-9 15,3-3 9-15,-4-5 0 0,1-3 0 0,0-3 0 16,0-4 0-16,0-1 0 0,-3-5 0 0,3-3 0 0,0 0 10 0,-3-5-2 16,0 0-8-16,-1-5 12 0,4 0-3 0,-6-3-1 15,3 0 0-15,-9-3 0 0,9 3-17 0,-9 0-4 16,3-5-1-16,-6-5 0 0,0-1-9 0,0 6-1 16,0-6-1-16,-3 3 0 15,0 3-1-15,0 0 0 0,-6 0 0 0,6 2 0 0,0 6 26 0,-3 2-10 0,0-2 10 16,6 5 0-16,-3 5 0 0,0 3 0 0,0 3 0 15,-3 2 9-15,6 0-9 0,-3 3 8 0,3 3-8 0,0-1 8 16,3 1-8-16,3 2 0 0,-3-3 0 0,3-2 0 16,0 3 0-16,3-6 0 0,6-2 0 15,-3-1 0-15,0 1 0 0,0-6 0 16,3-5 0-16,-4 3 0 0,4-6 0 0,0-2 0 16,-3-1 9-16,0-2-9 0,0-5 8 0,3 3-8 15,-3-6 10-15,-3-8-10 0,0 3 0 0,-3 0-8 0,3-3-1 0,-7-3 0 16,1-7 9-16,0 2-12 0,-3-5 12 0,0 3-12 15,-3-6 2-15,3 0 0 0,-3 3 0 0,1 3 0 32,2 2-24-32,-3 6-5 0,3 2-1 0,0 8 0 0,0 3 52 0,-6 8 9 0,3-9 3 0,3 9 0 15,0 5 17-15,0 0 4 0,0 0 1 0,0 11 0 16,0 2-21-16,3 8-4 0,3-2-1 0,-6-1 0 16,3 9-4-16,-1-1 0 0,1 0-1 0,3 1 0 15,-6-1-15-15,6 6 8 0,-3-5-8 0,3-1 0 16,-3 1-22-16,3-1-10 0,-3 0-3 0,0-2-693 15,0-3-138-15</inkml:trace>
  <inkml:trace contextRef="#ctx0" brushRef="#br0" timeOffset="101824.92">6404 1069 2149 0,'9'-11'47'0,"-3"9"9"0,0-9 3 0,6 3 2 0,0-5-49 0,6 0-12 16,-4-6 0-16,7 3 0 0,3 3 20 0,3-6 0 15,-3 1 1-15</inkml:trace>
  <inkml:trace contextRef="#ctx0" brushRef="#br0" timeOffset="104547.921">11009 1878 1119 0,'3'-8'24'0,"0"3"6"0,-3-3 1 0,0-2 1 16,0 2-32-16,0-3 0 0,0 1 0 0,0-1 0 16,0-2 105-16,-3-1 15 0,-3-4 4 0,3 2 0 15,-6 0-29-15,0 0-6 0,3 3-1 0,-3 0 0 0,3 0-17 16,-9-3-4-16,3 5-1 0,3 6 0 0,0-6-13 0,3 9-2 16,-9-4-1-16,7 6 0 0,-4 6-25 0,3-6-5 15,-3 5 0-15,3 6-1 0,-6 2-19 0,3 5 0 16,3 6 0-16,-3 3 0 0,3-1 24 0,0 6-1 15,3 2-1-15,0 11 0 0,1 0-3 0,2 3-1 16,3 7 0-16,3 1 0 0,0-3-18 16,-3 2 10-16,2 4-10 0,4-1 8 15,0-5 0-15,3 2 0 0,-9 1 0 0,6-9 0 16,0-2-8-16,-3 0 0 0,3-5 0 0,-6-8 0 0,0-3 0 0,0-3 0 16,0-2 0-16,0-5 0 0,0-1-15 0,0-2-5 15,0-5 0-15,0-3-726 16,-6-3-145-16</inkml:trace>
  <inkml:trace contextRef="#ctx0" brushRef="#br0" timeOffset="105379.917">10610 2262 1609 0,'9'-13'35'0,"-3"7"7"15,0-4 2-15,3-1 2 0,5 1-37 0,-5 2-9 0,6-11 0 0,-3 9 0 16,-3-1 69-16,3 1 12 0,3 2 3 0,0-3 0 16,-6 8-26-16,3-5-5 0,2 8-1 0,-5 0 0 15,6 3-8-15,-3 5-1 0,3 3-1 0,-3 2 0 16,0-5-16-16,0 10-3 0,3 1-1 0,-3-1 0 16,-1 3-8-16,1-2-2 0,3 2 0 0,-3 0 0 15,-3 3-12-15,6-5 0 0,-9-3 0 0,6 2 0 0,-3 1 28 16,3-6 4-16,-3-5 0 0,2 2 0 0,-2-2-32 0,0 0 0 15,0-3 0-15,-3-2 0 0,0-6 0 0,-3 3 0 16,3-7 0-16,-3 1 0 0,3-4 0 0,-3-1 0 16,0 0-8-16,-3 4 8 0,3-12 0 0,0 6-8 15,0-6 8-15,-3 1 0 0,0-3-10 0,3-1 10 16,0 4-8-16,0-3 8 0,-3-3-12 0,3 3 4 0,3 2 0 16,-3 1 0-16,0-1-4 0,0 9 0 0,0-4 0 0,-3 9 0 15,6-3 12-15,-6 8 11 0,0 0-3 0,0 0 0 16,3 8 12-16,0 0 1 0,3 3 1 0,-3 2 0 15,2 3-22-15,1 2 0 16,0-5 0-16,-3 6 0 0,3 0 0 0,0 2 11 0,0-5-3 16,-3-1 0-16,-3 4-8 0,6 2 0 15,3-8 0-15,-3 1 0 0,0-1 0 0,0 0 0 16,0-8 0-16,0 1 0 0,3 2 8 0,-3-6 0 0,-6-2 0 0,9 3 0 16,0-6-8-16,0 1 0 0,-4-4 9 0,4 1-9 15,-3-3 12-15,3-3-3 0,-3 1 0 0,0-1 0 16,3 3-9-16,-6-5 0 0,0 0 0 0,3 0 8 15,-3-1-8-15,3 4 0 0,-3 2 0 0,3-3 0 16,-3 3-9-16,0 0 9 0,-3 3-12 0,0 5 12 16,6-2-12-16,-6 2 4 0,0 0 8 0,3 0-13 15,3-3 5-15,-6 3 8 0,6 5-13 0,0 0 5 16,-3 1 8-16,3 2-10 0,-1-3 10 0,1 3-10 0,0 0 10 0,-3 2 0 16,9-4 0-16,-9 2 0 0,3 5 0 0,3-5 0 15,0 0 0-15,-3 2 0 0,3-4 0 0,-3 2 0 16,0 0 0-16,0-1 0 0,3-1 8 0,-6-1 0 15,0 0 0-15,0 1 0 0,-3-6-8 16,6 0 8-16,-6 0-8 0,0 0 8 0,0 0-8 0,3 0 0 16,3-6 0-16,-3 6 0 15,0-5 0-15,-1-6 0 0,1 9 0 0,3-11 0 16,-3 5 0-16,-3-6 0 0,6 4 0 0,-6-3 0 0,6-3 0 0,-6 5 0 16,6-7 0-16,-3 4 0 0,3-1 0 0,-6 1 0 15,6 9 0-15,-6-6 8 0,6 3-8 0,-3 3 0 16,-3 5 0-16,0 0 0 0,0 0 0 0,6 3 0 0,3 5 0 15,-3-6-8-15,0 9 8 0,3-3 16 0,-3 3-4 0,-6-1-1 16,6 3-1-16,-3 1 0 0,9-4 0 0,-4 3 0 16,-2 1 0-16,3 4 0 0,-3-5 0 0,3-5 0 15,-3 3-10-15,3 2 0 0,-3 0 0 0,0-7-776 16,3 2-163-16</inkml:trace>
  <inkml:trace contextRef="#ctx0" brushRef="#br0" timeOffset="105788.94">12348 2050 2113 0,'0'0'46'0,"6"-2"10"0,0 2 1 0,0 0 3 0,0 8-48 0,3 0-12 0,3 2 0 0,0 3 0 16,-1 1 50-16,4 4 7 0,0 1 2 0,-3 2 0 16,6-3-12-16,-6 1-3 15,0 2 0-15,6-2 0 0,3-6-44 0,-7 8 0 16,-5-3 0-16,6-4-13 0,0-1 13 0,-3 0 0 0,3-8 0 0,-6 6 0 16,0 0 0-16,0-6-19 0,-3-5 3 0,-6 0-707 15,0 0-141-15</inkml:trace>
  <inkml:trace contextRef="#ctx0" brushRef="#br0" timeOffset="105995.919">12598 1971 2142 0,'0'0'47'0,"0"0"9"0,-3 11 3 0,0-4 1 0,3-1-48 15,-6 2-12-15,0 10 0 0,3-5 0 0,0 1 44 0,-6 4 7 16,-3 3 1-16,3-2 0 0,-2 7-8 0,-4-4-2 15,-3 1 0-15,3 4 0 0,-3-1-42 0,0-7 0 16,0 5 0-16,3-1 0 16,1-1-20-16,-1 1-7 0,0-4-1 0,3-3 0 15,3-3-105-15,0 3-22 0,0 0-4 0,6-6-1 16</inkml:trace>
  <inkml:trace contextRef="#ctx0" brushRef="#br0" timeOffset="106562.916">13321 2185 1560 0,'0'0'44'0,"0"0"10"0,6 0-43 0,3 0-11 0,-3-5 0 0,0 5 0 16,3 0 38-16,0-3 6 15,-3 3 0-15,0-2 1 0,-6 2-9 0,6 2-3 16,-6-2 0-16,0 0 0 0,6 0-33 0,-6 0-16 0,0 0 2 0,0 0 0 16,0 0 14-16,0 0-9 0,0 0 9 0,0 0-8 15,0 0-12-15,0 0-1 0,0 0-1 0,0 0 0 31,0 0-29-31,0 0-5 0,0 0-2 0</inkml:trace>
  <inkml:trace contextRef="#ctx0" brushRef="#br0" timeOffset="107480.439">13235 2154 1418 0,'0'0'31'0,"0"0"6"0,0 0 2 0,0 0 1 0,0 0-32 0,0 0-8 0,0 0 0 0,0 0 0 16,0 0 53-16,9 0 9 0,0-3 2 0,3 3 0 16,0-3 7-16,6 1 1 0,5-9 1 0,-2 0 0 15,9 6-13-15,3-3-4 0,-1 3 0 0,13-6 0 16,-3 9-17-16,-4-4-4 0,4 1-1 0,-6 2 0 0,0 3-17 0,-7 3-3 15,1 2-1-15,-3-5 0 16,-3 6-13-16,-3-6 0 0,-1 0 0 0,-5 2 0 16,-3 1-32-16,0 0-8 0,-3 2-3 0,-3-5-607 15,-3 0-122-15</inkml:trace>
  <inkml:trace contextRef="#ctx0" brushRef="#br0" timeOffset="107797.439">13824 1950 2041 0,'0'0'44'0,"0"0"10"0,0 0 2 0,0 0 2 0,0 0-46 0,0 0-12 0,0 0 0 0,6 2 0 16,3 1 28-16,3 0 3 0,0 2 1 0,6-2 0 15,-3 7-5-15,3-4-1 0,2-6 0 0,4 7 0 16,0-1-26-16,0-1 0 0,0 3 0 0,0-3 0 15,-1 3 0-15,-2 5 0 16,-3 1 0-16,-3-1 0 0,-3 0 0 0,0-5 0 0,-3 8 8 0,-3 0-8 16,-3 2 0-16,0-4 8 0,-3-1-8 0,-3 5 0 15,-3-2 17-15,3-3-1 0,-6 3-1 0,0 5 0 16,-3-7-4-16,0-1-1 0,-3 5 0 0,0-2 0 16,0-2-1-16,0-1 0 0,1 3 0 0,2-3 0 15,-3-3-9-15,9 1-14 0,0-3 3 0,3 3-690 16,-3-4-139-16</inkml:trace>
  <inkml:trace contextRef="#ctx0" brushRef="#br0" timeOffset="108350.438">14923 1677 1663 0,'0'-13'36'0,"0"13"8"0,0 0 2 0,-3-5 1 0,0 2-38 0,3 3-9 16,0 0 0-16,-6 3 0 15,-3 7 32-15,0 4 4 0,-3 4 0 0,-3 3 1 16,0 3-17-16,0 10-3 0,0-2-1 0,-5 21 0 0,-1 0 4 0,3 5 1 16,3 0 0-16,0 1 0 0,3-4 2 0,0 1 0 15,6-11 0-15,0 2 0 0,9 4 1 0,-3-6 1 16,0-3 0-16,3-2 0 0,6-3-16 0,0-6-9 15,3-4 10-15,3-1-10 0,3-12 11 0,0-1-11 0,0 0 12 16,2-10-12 0,7-6-66-16,0-2-20 0,0-3-4 0</inkml:trace>
  <inkml:trace contextRef="#ctx0" brushRef="#br0" timeOffset="108621.476">15438 1661 2127 0,'-12'-18'47'0,"6"5"9"0,0 5 3 0,-3-3 1 0,0-2-48 0,0 5-12 0,-3-5 0 0,-3 7 0 15,0-1 65-15,-3 7 11 0,1 0 3 0,-1 7 0 16,0-7-40-16,0 14-8 0,3-6-2 0,0 10 0 16,-3 6-12-16,6 5-2 0,-2 3-1 0,5 2 0 15,0 3-14-15,0 3 0 0,6-8 8 0,-3 13-8 16,3-6 9-16,3 4-1 0,3 2 0 0,3 5 0 15,-3-5-8-15,6 0 8 0,-3-3-8 0,0-2 8 0,3-3-8 16,-6-5 0-16,5-6 0 0,-2 1 0 0,-3-1 0 16,3-2-16-16,-3 2 4 0,0-2 1 15,-3-3-62-15,0 6-13 0,0-3-2 0,-3-6-969 16</inkml:trace>
  <inkml:trace contextRef="#ctx0" brushRef="#br0" timeOffset="109347.442">15092 2132 1758 0,'9'-13'50'0,"-3"3"10"0,3 7-48 0,0-8-12 16,0-2 0-16,3 5 0 0,-3 0 76 0,0 6 13 16,3 2 3-16,-3 0 0 0,0 2-49 0,-1 6-10 0,4 0-1 0,-3 5-1 15,0 1-3-15,3 4-1 0,-3 1 0 0,3-4 0 16,-3 4-10-16,3-3-1 0,0 5-1 0,-3-8 0 15,3 0-6-15,-1 1-1 0,-2-9 0 0,3 6 0 16,-3-6-8-16,0 0 0 0,-3 0 0 0,3-5 0 16,-3 0 12-16,0 0-4 0,3 0 0 0,3-10 0 15,-3 5 8-15,0-6 0 0,-3 6 1 0,5-9 0 16,-2 1 2-16,-3-5 0 0,0-1 0 0,3 1 0 16,-6 2-19-16,3-5 0 0,0 7 0 0,-6 1 0 15,6 3 0-15,-6 4 0 0,3 4 8 0,-3 2-8 16,0 0 0-16,0 0 0 0,0 0 0 0,0 0 0 15,6 5 0-15,0 6 0 0,-6 4 0 0,6 1 0 16,3-2 0-16,-3-1 0 0,-6 0 0 0,9-2 0 16,-3 2 0-16,3 0 0 0,-3 0 0 0,-1-7 0 15,4 1 0-15,-9-7 0 0,15 6 0 0,-15-6 0 16,9 8 0-16,-9-8 0 0,12 0 0 0,3 0 0 0,-9-6 0 16,3 1 0-16,-3 2 0 0,0-7 0 0,3 2 0 0,-9 0 0 15,6-3 0-15,-3-2 0 0,0 0 0 0,0 0 0 16,0 0 0-16,-3-3 0 0,0 0 0 0,3 0 0 15,-3 3 0-15,0-1 0 0,3 1 0 0,0 0 0 16,-3 8 0-16,0-6 0 0,3 8 0 0,-3-2 0 16,2 0 0-16,-2 5 0 0,0 0-12 0,0 0-7 0,0 0-1 0,9 10 0 15,-9-10 20-15,12 8 0 0,-3 3 0 16,0 2 0-16,0 0 0 0,-3-5 0 0,0 6 0 0,0-4 0 16,3 1 0-16,-3-1-10 0,0 4 10 15,-3-9-8-15,3 5 8 0,-6-10 0 0,0 0 0 16,0 0 8-16,6 11-8 0,-6-11 0 15,0 0 0-15,0 0 0 0,0 0 0 0,0 0 8 16,0 0-8-16,0 0 0 0,6-5 0 0,0-1 0 0,0 4 0 0,-1-9 0 16,1-2 0-16,0 0 0 0,-3 0 0 0,3-1 0 15,0 1 0-15,0 5 0 0,-3-2 0 0,3 7 0 16,-3-5-14-16,-3 8 2 0,6-5 1 0,-6 5 0 16,0 0 35-16,0 0 6 0,0 0 2 0,6 5 0 15,3 3-32-15,-3 5 0 0,-3-5 0 0,3 3 0 16,0 2 16-16,0 0-4 0,0 0 0 0,0-5 0 15,3 0-12-15,-3 3 0 0,0 2 0 0,2-10 0 16,1 7-32-16,3-4-8 0,-3-4-3 0,3 1-681 16,0-1-136-16</inkml:trace>
  <inkml:trace contextRef="#ctx0" brushRef="#br0" timeOffset="109885.44">16819 1886 2034 0,'-12'14'44'0,"6"-4"10"0,3-2 2 0,0 5 1 0,3 1-45 0,0 4-12 0,3 1 0 0,0-4 0 16,6 9 25-16,0-8 3 0,0 0 1 0,2 5 0 15,4-2-14-15,0-3-3 0,0-3-1 0,3 0 0 16,-6 0-11-16,3-2 0 0,0-9 0 0,-3 1 0 16,-3 0 0-16,2-6-14 0,-2 0 5 0,3 1 1 15,-3-11 8-15,-3 2 0 0,0 0 0 0,3-4 8 16,0-1-8-16,-3 2 0 0,-3-1 8 0,6-1-8 15,-3 2 19-15,3-9-1 0,-6 7 0 0,0 3 0 16,0-1 14-16,3 9 2 0,-6-6 1 0,0 9 0 16,-6-3-9-16,6 5-2 0,0 0 0 0,0 0 0 15,0 7 2-15,-3 4 0 0,6 2 0 0,-3 0 0 16,3 6-7-16,-3 7-2 0,-3 1 0 0,0-6 0 16,6 6-6-16,-3-1-2 0,3 3 0 0,3 0 0 0,-3 3-9 0,2 0-12 15,4-1 2-15,-3 12 1 0,3 2 24 0,-3-8 5 16,0 2 0-16,-3-7 1 0,0 0-9 0,-3 2-1 15,0-10-1-15,-3 3 0 0,-3-4 6 0,0 1 2 16,-3-8 0-16,-3 0 0 0,3 0 18 0,-5 0 4 16,2-3 1-16,0-2 0 0,0-1-21 0,-3-2-5 15,0 3-1-15,0-3 0 0,0 0-25 0,0-3-5 16,-2 0 0-16,-4-2-855 0,3-1-170 0</inkml:trace>
  <inkml:trace contextRef="#ctx0" brushRef="#br0" timeOffset="110235.442">18030 2135 2185 0,'0'0'48'0,"0"0"9"0,-3 3 3 0,3-3 2 16,0 0-50-16,0 0-12 0,0 0 0 0,6 2 0 0,3 4 8 0,3-6-8 16,0 2 11-16,6-2-11 0,2 3 32 15,4 0 0-15,3-3 0 0,0 5 0 16,-3-10-10-16,5 2-2 0,7 0-1 0,0 1 0 15,9 2-8-15,-4-8-2 0,4 5 0 0,-3 0 0 16,-7 3 3-16,4 0 0 0,-3 0 0 0,-7 0 0 16,1-5-12-16,-6 2 0 0,-3 1-12 0,-3-1 12 15,-3 3-116-15,-4-8-16 0,-2 3-4 0</inkml:trace>
  <inkml:trace contextRef="#ctx0" brushRef="#br0" timeOffset="110481.436">18530 1945 1792 0,'-9'5'51'0,"9"-5"10"0,0 0-49 16,0 0-12-16,-6-5 0 0,6-1 0 0,0 6 46 0,9-2 6 0,6-6 2 0,-3 5 0 16,-3 0-20-16,12-2-4 0,-6 0-1 0,2 5 0 15,1 0-1-15,3 0 0 0,-3 10 0 0,3-7 0 16,-3 8 1-16,0 2 0 0,-1 3 0 0,-2 2 0 16,-3 6 13-16,3-8 2 0,-3 8 1 0,-6-3 0 15,0 3 1-15,-3-3 0 0,0 0 0 0,-3-2 0 16,-3 2-21-16,0 0-4 0,0 0-1 0,-3-5 0 15,-6 8-2-15,3-11-1 0,3 5 0 0,0-4 0 16,-6-1-6-16,3 3-2 0,-3-3 0 0,4 3 0 16,-1-6-95-16,-6 6-19 15,6-2-4-15</inkml:trace>
  <inkml:trace contextRef="#ctx0" brushRef="#br0" timeOffset="110848.441">19771 1937 2042 0,'0'0'58'0,"0"0"12"0,9 0-56 0,3 0-14 0,3 0 0 0,3 5 0 16,6 3 49-16,0 5 7 0,2-5 2 0,4 5 0 15,0 6-10-15,3-1-1 0,-4 1-1 0,1 5 0 16,0-1-19-16,-9-4-4 0,-3-6-1 0,-1 6 0 15,1 2-13-15,0-5-9 0,-6 0 12 0,3-1-12 16,0-4-9-16,-6 5-9 0,6-3-2 0,-9-2-692 16,2-6-138-16</inkml:trace>
  <inkml:trace contextRef="#ctx0" brushRef="#br0" timeOffset="111057.447">20179 1937 2091 0,'0'0'46'0,"0"8"10"0,-3-1 1 0,-3 4 2 0,3 2-47 0,-6 6-12 15,3-3 0-15,-6 7 0 0,-2-7 47 0,2 8 7 16,-6 0 2-16,3 0 0 0,-3 0-32 0,3-6-7 16,-3 3-1-16,3-2 0 0,0-1-16 0,4 3 0 0,-1-7-11 0,3 2 11 31,3-6-103-31,0-2-13 0,6 3-4 0,0-11-795 0</inkml:trace>
  <inkml:trace contextRef="#ctx0" brushRef="#br0" timeOffset="111223.47">20441 2101 2253 0,'0'0'49'0,"6"0"11"0,9-3 1 0,0 0 3 0,0 1-51 0,-3-4-13 0,8 6 0 0,-5-8 0 15,6 3 46-15,-3 0 6 0,0-3 2 0,-3 3 0 16,3 2-54-16,-4-2-8 0,4 5-4 0,-3-6-706 16,-3 6-142-16</inkml:trace>
  <inkml:trace contextRef="#ctx0" brushRef="#br0" timeOffset="111383.439">20563 1878 1855 0,'0'14'52'0,"0"-6"12"0,3 5-51 0,6 3-13 16,-3 5 0-16,0 0 0 0,-3 3 51 0,3 2 7 16,3 1 2-16,3-1 0 0,-3-2-21 0,-3 0-4 15,-4 0-1-15,1-6 0 16,3-2-44-16,0 2-9 0,3 1-1 0,0-6-905 0</inkml:trace>
  <inkml:trace contextRef="#ctx0" brushRef="#br0" timeOffset="111768.436">20968 1950 2016 0,'0'0'44'0,"0"0"10"0,0 0 2 0,0 0 0 0,0 0-45 0,0 0-11 0,0 0 0 0,0 0 0 16,0 0 54-16,6 2 9 0,3 4 1 0,0-1 1 15,0-2-21-15,2 2-5 0,1 0-1 0,-3 1 0 16,3-6-27-16,-3 7-11 0,0-1 8 0,0-6-8 15,-3 5 8-15,-3-2-8 0,6 2 8 0,-3-5-8 16,-6 0 0-16,9 0 0 0,-3-5 0 0,0 5 0 16,0-3-8-16,0 0-4 0,-3 1-1 0,3 2 0 15,2-6 13-15,-2 1 0 0,-3 3-10 0,3-4 10 16,-6 6 0-16,6 0 0 0,0 0 0 0,0 6 0 16,-3 1 12-16,6-1 3 0,-3 2 1 0,0 5 0 15,0 0 12-15,3 6 4 0,-3 2 0 0,0 3 0 16,-3 5 5-16,9 0 2 0,-9 0 0 0,3 3 0 15,0-1-10-15,-3 1-1 0,-1 0-1 0,-2 2 0 16,0-5-15-16,-2 3-4 0,-1-3 0 0,-3-2 0 0,-3 2-8 16,0 0 0-16,0 0 0 0,-6-5 8 0,0-3-8 0,0 0 0 15,-3-2 0-15,0-1 0 0,-2-5-18 0,-7-5 4 16,-6 3 1-16,-9 2-807 16,-5-5-162-16</inkml:trace>
  <inkml:trace contextRef="#ctx0" brushRef="#br0" timeOffset="111975.444">19295 1952 2559 0,'0'0'56'0,"3"3"12"0,0 5 3 0,3-5 1 0,3 7-58 0,3 9-14 15,-3-3 0-15,3 7 0 0,0-1 0 0,5 15 0 16,4 2-9-16,6-7 9 0,3 8 0 0,0-8 8 0,-1 5 1 0,7-3 0 15,0 3 1-15,2 0 0 0,4-3 0 0,3 3 0 16,5-10-22-16,7 5-4 0,5-11 0 0,1 3-748 16,-4-8-148-16</inkml:trace>
  <inkml:trace contextRef="#ctx0" brushRef="#br0" timeOffset="112168.442">21507 1860 2370 0,'11'13'67'0,"-2"-2"15"0,0 2-66 0,0 5-16 16,3 6 0-16,-3 3 0 0,-3 2 44 0,0 5 4 15,-3 6 2-15,-3 2 0 0,0 1 0 16,0 1 0-16,-3-6 0 0,-3 4 0 0,0 0-24 0,3 6-5 16,-6-3-1-16,0 0 0 15,0 2-108-15,6-7-23 0,-9-3-4 0,4-5-977 16</inkml:trace>
  <inkml:trace contextRef="#ctx0" brushRef="#br0" timeOffset="112410.446">22108 1553 2779 0,'15'11'61'0,"0"-4"13"16,5 7 2-16,7-1 2 0,3 11-62 0,3 10-16 0,-4 1 0 0,1 4 0 16,0 6 70-16,-9-8 11 0,-6 8 3 0,0 8 0 15,-3 0-34-15,-4 5-6 0,-2 0-2 0,-3-5 0 16,-3 6-26-16,-6 20-4 0,-3-2-2 0,-2-3 0 16,-7-3-10-16,-3-5 0 0,-3-2 0 0,-9-9-970 15,1 4-191-15</inkml:trace>
  <inkml:trace contextRef="#ctx0" brushRef="#br0" timeOffset="121006.439">12878 3455 384 0,'3'-8'11'0,"-3"8"2"0,0 0-13 0,0 0 0 16,-3-5 0-16,3 5 0 0</inkml:trace>
  <inkml:trace contextRef="#ctx0" brushRef="#br0" timeOffset="121510.447">12985 3344 1425 0,'0'0'31'0,"6"-5"6"0,-6-1 2 0,9 1 2 15,0-3-33-15,0 3-8 0,-3 0 0 0,0 2 0 16,0-5 100-16,0 3 19 0,-6 5 3 0,3 0 1 0,-3 0-12 0,0 0-3 16,0 0 0-16,0 0 0 0,-3 0-35 0,-3 5-7 15,3 3-2-15,3-3 0 16,-6 3-32-16,0 0-6 0,-3 3-2 0,0 2 0 15,-6 0 13-15,-3 0 3 0,0 6 0 0,-3 2 0 16,4-2-40-16,-4-1 0 0,0 3 0 0,0 0 0 16,0-2 10-16,0 0-2 0,1-1-8 0,-1 1 12 0,0-1-12 0,3-2 0 15,0-3 0-15,3 0 0 0,0-2 0 0,6 2-10 16,-2-2 2-16,2 2 0 0,6-5 8 0,0 0 0 16,3 2 0-16,3-2 0 0,6 3 0 0,-6-3-12 15,2 0 4-15,4 0 0 0,0 0 8 0,3 2 0 0,3 1 0 0,-3 2-8 16,3 0 8-16,0 1 0 0,3-1 0 0,-6 0 0 15,2-2 0-15,1 2 14 0,0-3-3 0,0 1-1 16,-3 0-10-16,0-3 0 0,0-1-12 0,0-1 12 16,-3 2 0-16,-3-3 0 0,3 3 0 0,-4-3 12 15,-2 1-12-15,-3-6 0 0,0 0 0 0,0 0-11 16,0 0-84-16,0 0-17 0,0 0-3 16</inkml:trace>
  <inkml:trace contextRef="#ctx0" brushRef="#br0" timeOffset="127029.465">8113 3021 1490 0,'0'0'32'0,"8"-8"8"0,4-2 0 0,0-1 3 0,6 1-35 0,3-4-8 0,0 1 0 0,0 0 0 15,-1 0 24-15,7-6 2 0,3 3 1 0,0 0 0 16,3 1-27-16,-1 1 0 0,7 1-9 0,0 0 9 15,5 0 0-15,-2 2 0 0,3 3 0 0,5-5 0 0,-5 0 0 16,11 7 0-16,-2-7 0 0,3 5 0 0,5-5 0 16,-2 2 0-16,-1 3 9 0,-2-2-9 0,2 2 0 0,-2 0 0 15,-1-3 0-15,1 3 0 16,-10 1 0-16,-2 1 0 0,-6-2 0 0,-6 3 0 16,-4 5 0-16,-5-5 0 0,-6 2-14 0,-3 3-453 15,0-3-90-15</inkml:trace>
  <inkml:trace contextRef="#ctx0" brushRef="#br0" timeOffset="127276.465">7842 3175 1862 0,'-6'-8'52'0,"6"8"13"0,3-3-52 0,9-2-13 0,5 2 0 0,4-5 0 16,6 0 31-16,12-5 3 0,14 0 1 0,7-3 0 16,2-3-5-16,4-4-1 0,8-1 0 0,4-3 0 15,-1 1-29-15,9-3 0 16,-5 2 0-16,5 6 0 0,6-3 0 0,-5 3-18 0,2 0 2 0,0 3-576 16,1 4-115-16</inkml:trace>
  <inkml:trace contextRef="#ctx0" brushRef="#br0" timeOffset="130663.465">13369 3460 1332 0,'0'0'29'0,"0"0"7"0,0 0 0 0,3-8 1 16,-3 3-29-16,0 5-8 0,-1438 0 0 0,2882-5 0 15,-1444 0 65-15,0 5 12 0,6 0 3 0,0-6 0 16,0 4-4-16,-6 2-1 0,0 0 0 0,3 2 0 16,6 4-20-16,-3-1-4 0,3 5-1 0,2-2 0 0,-2 8-4 0,3 3-1 15,-3 2 0-15,6 0 0 0,6 0 2 0,-6 3 0 16,6 0 0-16,-1 0 0 0,4 5-15 0,-3-5-4 15,0-1 0-15,0 1 0 0,3 5-16 0,-7-5-4 16,1 3-8-16,-3-11 12 0,3 5-12 0,-3-3 8 16,-3 1-8-16,-3-3 0 0,3-3 9 0,-6-3-9 0,3 4 8 15,-6-4-8-15,0-2 0 0,2-3 0 0,-5 1 0 0,0-1 0 32,0-5-18-32,0 0-9 0,0 0-1 0,0 0-1 15,0 0-89-15,-5 5-18 0,-1-5-3 0,0-5-502 0,0 0-101 0</inkml:trace>
  <inkml:trace contextRef="#ctx0" brushRef="#br0" timeOffset="131633.465">13664 3484 1339 0,'0'0'29'0,"0"0"7"0,0 0 0 0,0 0 2 0,3-2-30 0,0-4-8 0,-3 1 0 0,6 0 0 16,-6-1 96-16,2-2 19 0,1 3 3 0,0 0 1 15,-3-6-12-15,3 9-3 0,-3-9 0 0,0 11 0 16,0 0-22-16,0-5-5 0,0 0-1 0,0 5 0 16,0 0-30-16,0 0-6 0,-6 10-2 0,3 1 0 15,-8 2-19-15,-1 11-4 0,0 0-1 0,-3 5 0 16,-6 5-14-16,0 3 9 0,0-3-9 0,-2 9 8 15,-4-4-8-15,3 4 0 0,-3-4 0 0,-3 4 0 16,4-9 0-16,2 1-11 0,3-4 3 0,6-2 0 16,-6-5-5-16,12 0-1 0,-6-3 0 0,4-8 0 15,2 3-19-15,3-2-4 0,6-4-1 0,-6-2 0 16,3-3-130-16,3-5-25 0,0 0-6 0</inkml:trace>
  <inkml:trace contextRef="#ctx0" brushRef="#br0" timeOffset="132730.462">14229 3712 1612 0,'0'0'36'0,"0"0"7"0,0 0 1 0,-6 0 1 0,0-6-36 0,6 6-9 0,0 0 0 0,0 0 0 16,6 0 58-16,6-2 10 0,3-1 1 0,6 3 1 15,6-2-2-15,2-4 0 0,10 1 0 0,3-3 0 16,2 0-20-16,-2 0-5 0,6 0-1 0,2 3 0 16,-2 0-16-16,0-1-3 0,-4 4-1 0,1-1 0 15,-4 3-22-15,-5 0 9 0,-6 3-9 0,-3-3 0 16,0 2 0-16,-7 1 0 0,-2 2-12 0,-3-2 3 15,-3 0-1-15,-3-1 0 0,0 1 0 0,-6-1 0 32,-3-2-21-32,9 3-4 0,-9-3-1 0,3 0 0 0,0 0-45 0,-3 0-10 15,0 0-1-15</inkml:trace>
  <inkml:trace contextRef="#ctx0" brushRef="#br0" timeOffset="133002.468">14771 3466 1631 0,'0'0'46'0,"0"0"10"0,0 0-44 0,0 0-12 16,3-6 0-16,3 1 0 0,0 0 34 0,3 0 5 15,0-1 1-15,5 4 0 0,1 2 5 0,3 2 2 16,0-2 0-16,0 6 0 0,0-1-15 0,0 5-2 0,0-2-1 16,-1 3 0-16,-2 2-9 0,-3 3-3 0,-3-3 0 0,3 3 0 15,-6 0-1-15,3 0 0 0,-6 0 0 16,0 2 0-16,0 1 0 0,0 2 0 15,-3-3 0-15,-3 1 0 0,0-3-6 0,0 2-2 16,0 4 0-16,-3-1 0 0,0-5 0 0,0 2-8 16,-3-5 12-16,3 3-4 0,0-3-8 0,-3 1 0 0,6-1 9 15,-6 0-9-15,3 0 0 0,0-2-13 0,0 0 1 0,1-1-643 16,-1-2-129-16</inkml:trace>
  <inkml:trace contextRef="#ctx0" brushRef="#br0" timeOffset="133683.462">15795 3005 1792 0,'0'0'40'0,"0"0"8"0,0 0 1 0,0 0 1 0,-6 8-40 16,3 0-10-16,3 0 0 0,-3 3 0 15,-3-1 0-15,-3 6 8 0,0 3-8 0,-3 7 8 0,0 1-8 0,0 2 8 16,0 8-8-16,1 16 8 0,-4 2 7 0,6 1 1 16,-3 2 0-16,6 0 0 0,3-2 2 0,-3-6 1 15,6 0 0-15,6-2 0 0,-6 0 0 0,6-3 0 16,3-8 0-16,0-3 0 0,6-2-8 0,2-1-2 16,1-4 0-16,0-3 0 0,3-3-9 0,3-3 12 0,-3-2-12 15,-1-2 12 1,4-1-45-16,-3-5-9 0,-3-3-2 0,0 0-832 15</inkml:trace>
  <inkml:trace contextRef="#ctx0" brushRef="#br0" timeOffset="134099.465">16238 3275 1364 0,'21'-10'30'0,"-21"10"6"16,6-6 2-16,3 1 0 0,-3-6-30 0,3 4-8 0,0-4 0 0,-3 3 0 16,0 0 40-16,0-5 6 0,-3-3 2 0,0 3 0 15,-3 0 25-15,-3-3 6 0,0 2 1 0,-3-4 0 16,0-1-14-16,0 1-2 0,-3 2-1 0,0 3 0 15,0-6-19-15,-3 3-4 0,-3 6-1 0,3-1 0 16,3 3-7-16,0 3-2 0,-5 5 0 0,-1 0 0 16,6 5-19-16,-3 6-11 0,-3 2 12 0,3 6-12 0,0 4 8 0,3 7-8 15,-3-1 0-15,6 8 0 0,0 5 0 0,3 6 0 16,0 5 0-16,0-1 0 0,3 4 10 0,0 2-10 16,0-2 8-16,3-3-8 0,0-3 0 0,3 0 8 15,-3-5-8-15,3 3 0 0,0-3 8 0,0-3-8 0,0-5 0 16,0-5 8-16,0-3-8 0,0-3 0 0,-3-4-12 15,0-4 12 1,3-2-29-16,-6-3 1 0,3-2 1 0,-3-3 0 16,-3-3-127-16,3-5-26 0,0 0-4 0,-6 0-2 0</inkml:trace>
  <inkml:trace contextRef="#ctx0" brushRef="#br0" timeOffset="134814.463">16003 3579 1653 0,'0'0'47'0,"3"-5"10"16,0 0-45-16,0-3-12 0,6 0 0 0,-3 0 0 16,0 0 51-16,6 3 8 0,-3-3 1 0,3 0 1 15,2 3-12-15,-2-1-2 0,0 4-1 0,0 2 0 16,3 0-25-16,-3 0-5 0,-3 2 0 0,0 9-1 16,-3-3-5-16,3 5-1 0,0 0 0 0,0 3 0 15,0 3 13-15,-1-1 2 0,-2 1 1 0,3-3 0 0,3 2-15 0,0-2-10 16,-3 0 12-16,0 0-12 0,0-3 24 0,3-2-1 15,-3-3-1-15,-3 0 0 16,6-3-22-16,-3-3-20 0,2-4 4 0,-2-1 1 0,0 1 15 0,3-6 0 16,-3 0 12-16,3-6-12 0,-9 4 12 0,9-6-4 15,-3 3 0-15,0-6-8 0,-3 1 10 0,0 2-10 16,-3-3 8-16,3 1-8 0,0-1 8 0,0 6-8 16,-3 0 8-16,0 2-8 0,-1 3 0 0,-2 3 8 15,0 0-8-15,0 5 0 16,0 0 0-16,0 0 0 0,6 5 0 0,-3 3 0 15,-3 3 0-15,3-1 0 0,0 3 0 0,3 1 0 0,-6 1 0 0,6 1 0 16,-3-2 9-16,3-1-9 0,3 0 0 0,-3-2 0 16,3 2 0-16,-3-3 0 0,6-2 0 0,-6 0 0 15,-3 0 0-15,6 3 0 0,-3-9 0 0,6 1 9 0,-9-3-9 0,3 0 0 16,-1-5 11-16,1-1-11 0,0 4 10 0,0-1-10 16,-3-5 9-16,0 3-9 0,3-3 8 0,0-3-8 15,-3 3 14-15,0-2-2 0,0-1-1 0,3 1 0 16,0-1-19-16,-3 6-4 0,-6-3-1 0,3 3 0 15,9-1 1-15,-9 6 1 0,0 0 0 0,0 0 0 16,0 0 3-16,0 0 0 0,0 0 0 0,6 6 0 16,-3-4 8-16,-3-2 0 0,9 11 10 0,-6-3-10 15,-3-3 0-15,6 3 0 0,3-3-13 0,0 3 4 16,-9-8 9-16,9 6 12 0,-1-1-2 0,4-3-1 16,-12-2-9-16,6 3 0 0,-6-3 0 0,9 5 0 15,3-5-9-15,-3 0 9 0,-9 0-12 0,0 0 12 16,12 0 0-16,-6-2-8 0,-6 2 8 0,6-6 0 15,0 1-18-15,0 0 0 0,0 2 0 0,-3-2 0 16,0 0 5-16,-3-1 1 0,6-2 0 0,-3 6 0 16,-3-3 12-16,0 2 0 0,0 3 0 0,0 0 10 0,0 0-10 15,0 0 0-15,0 0 0 0,0 0 0 0,0 0 0 0,0 0 0 16,0 0 0-16,0 0 0 0,6 5-13 0,-3 0 5 16,0 3 8-16,2-2-13 0,-5 2 13 0,3-3 0 15,0 3 0-15,0 0-9 0,0 0-12 0,0 0-3 16,3-3 0-16,-3 0-588 0,0 1-117 15</inkml:trace>
  <inkml:trace contextRef="#ctx0" brushRef="#br0" timeOffset="135406.085">17286 3503 2012 0,'0'0'44'0,"0"0"10"0,0 0 2 0,0 5 0 0,6 6-45 0,-3-1-11 15,-3 1 0-15,6 2 0 0,0 3 14 0,0-3 1 16,0-2 0-16,3 2 0 0,0-2-15 0,-1 2 0 16,1-3 0-16,0-4 0 15,0 2-22-15,-3 2-7 0,6-7-2 0,-3-1 0 16,0-2 9-16,0-2 2 0,-3-1 0 0,0-5 0 0,0 3 20 0,0-6 0 15,-3 3 0-15,3-5 8 0,-3 0 3 0,3-3 0 16,-3 0 0-16,3-2 0 0,-1-1 18 0,-2 3 4 16,3 0 1-16,-3 1 0 0,-3 1-12 0,3 1-2 15,-3 2-1-15,3 6 0 0,-3 5-7 0,0 0 0 0,0 0-1 16,0 0 0-16,3 5 4 0,0 6 1 0,0 2 0 0,6 3 0 16,0 3-4-16,3-1-1 0,-9 3 0 0,9 3 0 15,0 3-11-15,-3 2 10 0,-6 0-10 0,9 5 10 16,0-2-10-16,-1 5 0 0,-5-3 0 0,0 3 0 15,3 1 0-15,-6-1 0 0,3-6 0 0,-6 6 0 16,-6-5 0-16,3 0 10 0,3 0-10 0,-6-3 10 16,-3-3-10-16,0 1 12 0,-2-4-12 0,2 1 12 15,-3 0-2-15,0-3 0 0,-3-2 0 0,0-1 0 16,6-5-2-16,-3-2-8 0,0-3 12 16,0 0-4-16,6-5-74 0,1-1-15 15,5-2-3-15,-6-2-891 0</inkml:trace>
  <inkml:trace contextRef="#ctx0" brushRef="#br0" timeOffset="135600.05">18015 3656 2336 0,'0'0'66'0,"12"-2"15"0,3-1-65 0,6-2-16 15,3-1 0-15,2-2 0 0,4 3 65 0,0 0 10 16,0-3 1-16,-3 0 1 0,2 3-37 0,1-3-7 15,-3 0-1-15,3 0-1 0,-7 0-31 0,1 0-21 0,3 3 3 0,-9-3 1 32,-3 2-164-32,-3-1-33 0,-3 1-6 0,-3 1-2 0</inkml:trace>
  <inkml:trace contextRef="#ctx0" brushRef="#br0" timeOffset="135817.047">18381 3352 1821 0,'-6'-3'40'0,"6"1"8"0,-3-1 1 0,3 3 3 0,0 0-41 0,0 0-11 0,0 0 0 0,9 5 0 15,6 3 70-15,-6-2 12 0,6-1 2 0,0 0 1 16,0 0-23-16,6 3-5 0,-4 0-1 0,-2 3 0 16,12-3-35-16,-6 2-7 0,0-2-2 0,-3 3 0 15,2-1 16-15,-5 4 4 0,-3-4 0 0,3 1 0 16,-6-1-10-16,3 1-2 0,-3 2 0 0,-9 1 0 16,0-1 5-16,0 0 1 0,0-2 0 0,-6 2 0 15,-3 3 0-15,0 0 0 0,-9-3 0 0,9 3 0 16,-12-3-26-16,1 3 0 0,2 0-14 0,-3-1-796 15,9-1-159-15</inkml:trace>
  <inkml:trace contextRef="#ctx0" brushRef="#br0" timeOffset="136253.05">19233 2982 2260 0,'0'0'50'0,"-6"0"10"0,-3 5 3 15,0 3 0-15,0 10-51 0,3-4-12 0,-6 9 0 0,0 6 0 16,0 3 29-16,0 8 3 0,-6 5 1 0,4 5 0 15,2-2 14-15,-3 5 2 0,3 0 1 0,3-3 0 16,3-3-27-16,3-2-6 0,0 0-1 0,6 0 0 16,3-2-16-16,3-4 0 0,3-9 0 0,0-4-9 15,6-2-19-15,-1-6-3 0,1-2-1 0,6-8-720 16,-3-3-144-16</inkml:trace>
  <inkml:trace contextRef="#ctx0" brushRef="#br0" timeOffset="136448.047">19426 3378 2095 0,'0'0'46'0,"0"0"10"0,0 0 1 0,9 8 2 0,3 0-47 0,0 3-12 0,3-3 0 0,0 5 0 16,2-2 56 0,1 2 8-16,0 0 3 0,0 0 0 0,-3 1-37 0,-3-1-7 15,6 0-2-15,-1-5 0 0,-2 3-29 0,0-1-7 16,0 1-1-16,-6-3 0 15,3-3-96-15,-3 3-20 0,0-3-4 0,-9-5-480 0,0 0-95 0</inkml:trace>
  <inkml:trace contextRef="#ctx0" brushRef="#br0" timeOffset="136612.066">19768 3254 1463 0,'0'0'41'0,"0"0"10"0,0 0-41 0,0 0-10 0,0 0 0 0,-6 5 0 15,3-2 127-15,-6 8 23 0,4 2 5 0,-7 3 1 16,3 2-46-16,-3 3-9 0,0 3-1 0,0-3-1 15,-3 3-52-15,0-3-11 0,0 0-1 0,0 3-1 16,-2-5-22-16,2 2-12 0,-3-5 12 0,3 0-12 0,0 0-11 16,0-3-9-16,3-3-1 0,0-2-699 15,9 0-139-15</inkml:trace>
  <inkml:trace contextRef="#ctx0" brushRef="#br0" timeOffset="136776.052">19849 3474 1990 0,'18'-3'44'0,"-18"3"8"0,8-3 3 0,7 1 1 0,3-4-44 0,3-2-12 16,3 3 0-16,-3 0 0 0,5 0 71 0,1-1 12 15,-3-2 2-15,0 3 1 0,-3-3-49 0,0 3-9 0,-4 0-3 16,-2-1 0 0,-3 1-113-16,0 0-22 0,0-1-5 0,-3 4-831 0</inkml:trace>
  <inkml:trace contextRef="#ctx0" brushRef="#br0" timeOffset="136910.053">20084 3296 1890 0,'-9'19'41'0,"6"-11"9"0,0 2 2 0,-3 1 1 0,3 5-42 0,0-3-11 0,0 6 0 0,3-1 0 15,0 1 72-15,3-1 13 0,0 3 3 0,3-2 0 16,0-3-53-16,3 2-11 0,3-2-1 0,-3-3-1 31,0 1-46-31,0-4-8 0,-1 1-3 0,4-3-621 0,3 0-125 0</inkml:trace>
  <inkml:trace contextRef="#ctx0" brushRef="#br0" timeOffset="137302.049">20361 3278 2235 0,'0'0'49'0,"0"0"11"0,0 0 1 0,3 5 2 0,0 6-51 0,0-6-12 16,-3 3 0-16,0 0 0 0,6 3 55 0,-3 2 8 15,2 0 1-15,1-2 1 0,0 2-30 0,3 0-7 16,0-2 0-16,3 2-1 0,0-3-17 0,-3 1-10 15,3-3 12-15,3-3-12 0,-6 0 11 0,6 1-11 16,-7-6 10-16,1 0-10 0,3 0 10 0,-6 0-10 16,3-6 10-16,-3 1-10 0,3-3 11 0,-3 0-11 15,0-2 12-15,-6-1-12 0,0 1 13 0,9-4-4 0,-9-2-1 0,6 1 0 32,3-1 0-32,-3 3-8 0,-6-1 12 0,3 4-4 0,3 2 1 0,-6-3 0 15,0 9 0-15,6-1 0 0,-6-2-9 0,6 5 0 16,3 2 0-16,-4 6 0 0,-2-3 0 0,3 6 0 15,0 5 0-15,-3 2 0 0,-3 1 0 0,6 5 0 0,6 0 0 0,-3-1 0 16,-9 1 8-16,6 0 0 0,9 2 0 0,-6 1 0 16,-3-1 7-16,0 1 1 0,-3-1 0 0,-3-2 0 15,-3 3 0-15,3-4 0 0,-6 1 0 0,-3 3 0 16,3-4 3-16,-6-4 1 0,3-3 0 0,-6 0 0 16,3 2-20-16,-3-2 0 0,1-3 0 0,-1-7 0 15,0 7-78-15,0-8-13 0,0-2-2 0,0 2-722 16,3-8-144-16</inkml:trace>
  <inkml:trace contextRef="#ctx0" brushRef="#br0" timeOffset="137528.05">20771 3106 2300 0,'9'5'51'0,"-3"-2"10"0,0 7 3 0,9-4 0 0,0 2-52 0,6 5-12 15,-6 5 0-15,3 4 0 0,2 1 79 0,-2 4 13 16,3 5 2-16,-6 2 1 0,0 6-40 0,0-1-8 16,-3 1-2-16,-3 0 0 0,-6-1-36 0,0-2-9 15,0 0 0-15,-3-2 0 0,-3-1 0 0,0 3-17 16,-6-2 4-16,0-1 1 16,0 0-36-16,-3-10-6 0,0 5-2 0,0-5-728 0,3-5-147 15</inkml:trace>
  <inkml:trace contextRef="#ctx0" brushRef="#br0" timeOffset="137857.05">21135 3053 1947 0,'5'11'43'0,"-5"-11"9"0,6 5 1 0,0 3 2 0,6 5-44 0,0 3-11 0,6 2 0 0,-3 4 0 0,6 1 87 0,-3 9 15 15,2 3 3-15,1 2 1 0,0 2-33 0,0 9-6 16,-6-3-2-16,-3 5 0 0,-3-2-33 0,-3 2-8 15,-3-2 0-15,-6 5-1 0,-3-6-11 0,-3-4-1 16,-6 7-1-16,0-8 0 16,-3 6-31-16,0-6-7 0,0-2 0 0,-2-1-749 15,2-7-150-15</inkml:trace>
  <inkml:trace contextRef="#ctx0" brushRef="#br0" timeOffset="140872.047">21911 3683 1681 0,'0'0'36'0,"0"0"8"0,0 0 2 0,0 0 2 0,0 0-38 0,0 0-10 0,0 0 0 0,0 0 0 16,0 0 53-16,0 8 9 0,0-3 2 0,-3 0 0 0,0 6-10 0,0-3-2 15,-5 8 0-15,2-8 0 0,0 7-38 0,-3-1-14 16,-3-4 9-16,3 3-9 0,-3 1 0 0,3-4 0 16,-3 1 0-1,3-6-11-15,-6 8-43 0,3-7-9 0,0-1-1 0,4 0-803 16</inkml:trace>
  <inkml:trace contextRef="#ctx0" brushRef="#br0" timeOffset="141257.049">22498 3236 2012 0,'0'0'44'0,"0"0"10"0,0 0 2 0,0 0 0 0,0 0-45 0,0 7-11 16,-3 1 0-16,0 0 0 0,0 3 40 0,-3 2 7 15,3 6 1-15,-3 2 0 0,3 3-7 0,0-1-1 0,-3 7 0 0,6-7 0 16,0 1-15-16,6 13-3 0,0-5-1 0,3-11 0 15,0 3-21-15,9-3 9 0,-3-8-9 0,5-2 0 16,4-3 9-16,-3-3-9 0,9-2 0 0,0-3 9 16,2 0-9-16,-2-5 0 15,0 2 9-15,0-10-9 0,-4 5 0 0,-2-6 9 0,-3 1-9 0,-3 0 0 16,-6-3 12-16,0-2-12 0,0 2 12 0,-3-8-12 16,-1 0 12-16,-2 0-4 0,-6 1 0 0,3-1-8 15,-3 0 12-15,-3 0-4 0,0 0 0 0,-3 0-8 16,1 6 13-16,-7-3-4 0,3 8-1 0,-6-1 0 15,0 1-8-15,-6 0 8 0,3 8-8 0,-6-3 8 16,4 2-8-16,-4 1 0 0,-3 2 0 0,3 3 0 0,-3 3-16 0,7 0 0 16,2-1 1-16,-3 1 0 15,6 2-19-15,3 1-4 0,3-1-1 0,0 0 0 16,3-5-132-16,6 8-26 0,0-8-6 0</inkml:trace>
  <inkml:trace contextRef="#ctx0" brushRef="#br0" timeOffset="141471.05">22864 3008 2288 0,'0'0'65'0,"-3"-5"14"0,0 2-63 0,3 3-16 16,0 0 0-16,0 0 0 0,0 0 92 0,-9 5 15 0,9 3 3 0,-3 6 1 15,-3 4-48-15,0 6-10 0,0 5-1 0,3-8-1 16,0 8-21-16,-3 0-4 16,0 6-1-16,-6 2 0 0,6 2-16 0,-3 6-9 15,-2-8 10-15,2 6-10 0,-6-1 0 0,6 19 8 0,-3-16-8 16,3 3 0-1,-3-6-19-15,3-2-6 0,-6-1-2 0,6-2 0 16,-3-10-53-16,4-1-10 0,-4-5-2 0,3 1-1 0,3-7-70 16,-3 1-13-16,3-5-4 0,0-6-444 0,0 3-88 0</inkml:trace>
  <inkml:trace contextRef="#ctx0" brushRef="#br0" timeOffset="142058.05">23224 3013 2016 0,'0'0'44'0,"0"0"10"0,0 0 2 0,0 0 0 0,0 0-45 0,0 0-11 0,0 0 0 0,6 8 0 16,-3-2 70-16,9 7 12 15,-6-11 2-15,9 14 1 0,0-8-20 0,-1 8-4 0,7-8-1 0,-6 8 0 16,6-3-19-16,-6-2-4 0,3 2-1 0,3-5 0 16,5 2-14-16,-8 1-3 0,0 0-1 0,0 2 0 15,3-5-8-15,-3 0-2 0,-6 2 0 0,8-4 0 16,-8 2 5-16,6-1 1 0,-9 1 0 0,0-2 0 15,3-1 3-15,-9 0 1 0,3 1 0 0,3-1 0 16,-9-5-8-16,3 5-2 0,-3 6 0 0,0-6 0 0,0 3 3 0,-3 5 0 16,-3 0 0-16,3-2 0 0,-6 2-3 0,-3 3-8 15,-6 0 12-15,0 5-4 0,3 3-8 0,-5 2 12 16,-7 1-12-16,6 2 12 0,3 0-12 0,-3 0 0 16,0 0 9-16,1 0-9 0,5 0 0 0,-3-2-18 15,0-1 3-15,3 1 1 16,0-6-103-16,6 0-21 0,-3 0-4 15,6-2-1027-15</inkml:trace>
  <inkml:trace contextRef="#ctx0" brushRef="#br0" timeOffset="144749.066">12800 4696 1177 0,'9'-19'25'0,"-6"14"6"0,-3-5 1 0,6 2 2 0,0 2-34 0,0-4 0 16,3 2 0-16,-3-3 0 0,0 6 62 0,0-3 6 0,0 3 0 0,3-1 1 15,-3 1-29-15,3 0-5 0,-3 2-2 0,3-2 0 16,-3 5-9-16,5-5-3 0,-2-1 0 0,3 6 0 16,6-5 20-16,3 0 4 0,3 2 1 0,9 3 0 15,5 0-18-15,4 0-4 0,3 0-1 0,5 0 0 16,1 3-23-16,8-3 0 0,13-3 0 0,5 3-8 16,4 0 16-16,8 0 3 0,6-3 1 0,9 1 0 15,12 2-12-15,9-6 0 0,9 1 0 0,9-3-11 16,0 3 11-16,15-3 0 0,5 3 0 15,10-3 0-15,9 0 9 0,8 0-9 0,7 0 12 0,5 0-12 16,6 0 32-16,4 0-1 0,5 0 0 0,0 0 0 16,-1434 0-19-16,2881-2-3 0,-1435-1-1 0,0 1 0 15,0-1 1-15,0 0 0 0,1 1 0 0,2-1 0 16,-3-2 15-16,0 2 4 0,-3 1 0 0,1-1 0 16,-1-2 14-16,-3 3 3 0,-3-1 1 0,-2 3 0 0,-7-3-10 15,0 6-1-15,-8-8-1 0,-10 2 0 0,-5 6-5 0,-7-3-1 16,-8 5 0-16,-54 1 0 0,6 2 10 0,3-3 2 15,-6 0 0-15,-3 1 0 0,0-3-32 0,-12-3-8 16,-6 2 0-16,27-2 0 0,-23 3 0 0,-22-3 0 16,-12 3 0-16,-14 0-8 0,-12-3-8 0,-13 2 0 15,-8 1-1-15,-12 2-775 16,-9 1-156-16</inkml:trace>
  <inkml:trace contextRef="#ctx0" brushRef="#br0" timeOffset="145967.073">14545 4733 1450 0,'0'0'32'0,"0"0"6"0,0 0 2 0,0 0 1 0,0 0-33 0,0 0-8 16,0 0 0-16,0 0 0 0,0 0 78 0,0 0 14 0,0-8 2 16,-3 3 1-16,0-1-53 0,3 6-10 0,-3-2-3 0,0-3 0 15,0-1 6-15,3 6 1 0,0 0 0 0,0 0 0 16,-3-2 11-16,3 2 2 0,-3-6 1 0,3 6 0 15,0 0-3-15,0 0-1 0,0 0 0 0,0 0 0 16,0 0-11-16,0 0-3 0,0 0 0 0,0 0 0 16,0 0-32-16,0 0 0 0,0 0 0 0,0 0 0 15,0 0 0-15,0 0 0 0,0 0 0 0,0 0 0 16,0 0 8-16,0 0-8 0,0 0 0 0,0 0 0 16,0-2 15-16,0 2-4 0,0 0-1 0,0 0 0 0,0-6-10 15,0 4 0-15,0 2 0 0,0-3 0 0,0-2 0 16,0 5 0-16,0 0 0 0,0 0-11 15,0 0 11-15,0 0 0 0,0 0 8 0,0 0-8 16,0 0 0-16,0 0 0 0,0 0 0 0,0 0-8 16,-3 0 8-16,-3 2 0 0,0 1 0 0,0 0 0 15,3-1 0-15,3-2 0 0,-3 6 0 0,3-6 0 0,-6 2 0 0,6-2 0 16,0 0 0-16,0 0 0 0,-3 6 0 0,3-6 0 16,0 0 0-16,0 0 0 0,-3 8-15 0,3-8-1 15,-3 5 0-15,3-5 0 0,0 0 0 0,0 0 0 16,-3 2 0-16,-3 4 0 15,3-1-10-15,-3 0-2 0,0-2-1 0,0 2 0 16,3-2-15-16,0 0-2 0,-3-1-1 0,3 1-605 0,-2-1-122 0</inkml:trace>
  <inkml:trace contextRef="#ctx0" brushRef="#br0" timeOffset="147192.048">14393 4656 1184 0,'0'0'26'0,"0"0"6"0,0 0 0 0,0 0 1 0,3-5-33 0,-3 5 0 0,0 0 0 0,0 0 0 16,0-5 15-16,0 5-4 0,0 0-1 0,0 0 0 16,0 0 23-16,0 0 5 0,0 0 1 0,0 0 0 15,0 0 14-15,0 0 3 0,0 0 1 0,0 0 0 16,0 0 17-16,0 0 3 0,0 0 1 0,0 0 0 15,0 0-6-15,0 0-2 0,0 0 0 0,0 0 0 0,0 0-19 0,0 0-4 16,0 0-1-16,0 0 0 0,0 0-15 0,0 0-3 16,0-3-1-16,0 3 0 0,0 0-10 0,0-3-1 15,0-2-1-15,0 2 0 0,0 1-5 0,0 2-1 16,0 0 0-16,0 0 0 0,-3-6 1 0,0 4 0 16,0-1 0-16,3 3 0 15,-3-2-10-15,3 2 0 0,-6-3 0 0,6 3 0 16,0 0 0-16,0 0 0 0,0 0 0 0,0 0 0 15,-3 0-10-15,3 0 10 0,0 0 0 0,-6 0-9 0,6 0 9 0,-3 3-8 16,3-3 8-16,0 0-8 0,0 0 8 0,0 0 0 16,0 0 0-16,0 0 0 0,0 0 0 0,0 0 0 15,0 0 0-15,0 0 0 0,0 0 0 0,0 0 0 16,-3 2 0-16,3-2 0 0,-6 3 0 0,6-3 0 16,0 0 0-16,0 0 0 0,0 0-9 0,0 0 0 0,0 0 0 0,0 0 0 15,0 0-12-15,0 0-3 0,0 0 0 0,0 0 0 31,0 0-29-31,-3 0-7 0,-3 2 0 0,6-2-594 0,0 0-118 0</inkml:trace>
  <inkml:trace contextRef="#ctx0" brushRef="#br0" timeOffset="147960.053">14202 4704 1198 0,'0'0'34'0,"0"0"7"0,0 0-33 0,0 0-8 15,0-5 0-15,0 5 0 0,3-8 88 0,-3 8 16 0,0 0 4 0,0 0 0 16,0 0-48-16,0 0-8 16,0-6-3-16,0 6 0 0,0 0-25 0,0 0-6 0,0 0-1 0,0 0 0 15,0 0-1-15,0 0 0 16,0 0 0-16,0 0 0 0,0 0 9 0,0 8 2 15,0 3 0-15,0-3 0 0,-3 0 7 0,3 0 2 0,-3 0 0 0,0 0 0 16,-3-1-8-16,0 4-2 0,1-3 0 0,2 0 0 16,-6-3-1-16,-3 3 0 0,3-3 0 0,-3 3 0 15,0-2 6-15,-6 2 1 0,-3 0 0 0,-5-1 0 16,2 1 1-16,-3 0 1 16,-3 0 0-16,-6 3 0 0,-5-1-24 0,-10 1-10 0,-2 2 8 0,-7 1-8 15,-8 1 12-15,-34 4-4 0,4 2 0 0,-3-2 0 16,-9 4-16-16,-3-4-4 0,3-3-1 0,-12 2 0 0,-3 1 13 15,-3 2 0-15,0-2 0 0,-3 2 0 0,-3-3 0 0,0-2 0 16,-9-3 0-16,6 1 0 0,3-1 0 0,-3-3 10 16,-6 1-2-16,3-3 0 0,0-3 0 0,4 3-8 15,2 0 12-15,-6-3-4 0,-3 1-8 0,3-1 10 16,3 0-10-16,3 0 10 0,-9-2-10 16,6 2 0-16,3-5 0 0,3 0 0 0,6 0-8 15,-3-2 8-15,3-4 0 0,3 1 0 16,15 0 0-16,-6-6 0 0,3-2 0 0,33 2 0 15,-4 4 0-15,4-7 0 0,-4-2 0 0,1-5 0 0,0 3 8 0,-1-3-8 16,4-1 0-16,-21-9 8 0,11 2-8 0,10-1 0 16,-3 7 0-16,8 2 0 0,7-1 0 0,2 1 0 15,-2 5 0-15,2-2 0 0,13 5 0 0,-4-3 0 16,0 2 0-16,4-1 0 0,-1 1 0 0,7 1 0 0,5 0-9 0,0 2 9 16,1-2 0-16,8-3-12 0,6 3 12 0,3 0-10 15,0 0 2-15,6-1 0 0,4 1 0 0,2 0 0 16,3 2-3-16,0 3 0 0,0 0 0 0,3 0 0 31,3 8-37-31,0 0-7 0,0 0-1 0,0 0-640 0,0 0-127 0</inkml:trace>
  <inkml:trace contextRef="#ctx0" brushRef="#br0" timeOffset="148512.05">7029 4804 1432 0,'0'0'32'0,"0"-8"6"0,9 1 2 0,0-4 0 0,-3 3-32 0,0-3-8 16,3 3 0-16,-3-2 0 0,3 2 64 0,-6 0 12 15,0 0 3-15,6 3 0 0,-1-3-4 0,-5 3-1 16,-3-1 0-16,3-2 0 0,3 0-10 0,-6 8-3 15,0 0 0-15,0-5 0 0,-3-3-7 0,3 3-2 16,0 5 0-16,-3-5 0 0,-6-1-20 0,4 1-4 16,2 0 0-16,3 5-1 0,-6-6-15 0,3 1-2 15,3 5-1-15,-6-8 0 0,-3 3 18 0,6-3 3 0,-6 3 1 0,3-1 0 16,3 1-4-16,0 0-1 16,-3 0 0-16,0 2 0 0,6 3-14 0,0 0-2 15,0 0-1-15,-6-3 0 0,-3 1-1 0,3 2 0 16,6 0 0-16,-9-3 0 0,0 3-8 0,0 0 0 15,9 0 0-15,-6 3 0 0,-2-1 0 0,2 4 0 0,-6 1 0 16,6-1 0-16,-3 4-8 0,-6 1 8 0,3-1 0 0,-3 4 0 16,3-1 0-16,-3 0 0 0,0 0 0 0,-2 1 0 15,5 2 0-15,-3-3-9 0,3-3 9 0,3 4 0 16,-3-1 0-16,6-3-8 0,3 1 8 0,-3 0 0 16,0-4 0-16,6 4-8 0,3 0 8 0,3-3 0 15,-3 2-10-15,3-2 10 0,0 3-8 0,3 5 8 16,0-3 0-16,0-3-8 0,0 4 8 0,0 1 0 15,3-1 0-15,-3-1 0 0,-1 3 0 0,1 2 0 16,0-7 0-16,-3 7 0 0,6-2 0 0,-9-3 0 0,0 6 0 0,3-3 0 16,0 2 0-16,0 1 8 15,-3-3-8-15,3-3 0 0,0 6 0 0,0 2 0 16,-3-8-109-16,3 5-23 16,0 4-5-16</inkml:trace>
  <inkml:trace contextRef="#ctx0" brushRef="#br0" timeOffset="150711.048">22754 4749 1191 0,'0'0'26'0,"0"-8"6"0,3 0 0 0,3 0 2 0,-6-3-34 0,6 6 0 0,-3 3 0 0,3-4 0 16,-1 4 112-16,-5-1 16 0,6 0 4 0,-3-2 0 16,3 2-26-16,-6 3-5 0,0 0-1 0,0 0 0 0,0 0-51 0,0 0-10 15,0 11-3-15,0 5 0 0,0 2-6 0,0-2-2 16,-6 3 0-16,3 2 0 0,-3 3-14 0,6-1-3 15,-5 1-1-15,2 0 0 0,0-3-10 0,0 6 10 16,3-3-10-16,0-3 10 0,0-3-10 0,3-2 0 16,0-5 0-16,5-3 8 0,-1439 0-8 0,2874-3 0 15,-1434 3 9-15,0-8-9 0,3 0 9 0,0-6-9 16,0 1 12-16,6-3-12 16,-6 3 15-16,0 0-4 0,3-3-1 0,-1 0 0 15,-5 0-10-15,6 3 0 0,0-1 0 0,0 4-11 0,0-4 11 0,3 6 0 16,-3 3 0-16,-6 0-8 0,8-1 8 0,-2 6 8 15,0 0-8-15,0 3 11 0,0 2-11 0,0-2 0 16,-6 2 0-16,6 0 0 0,-3-2 0 0,-4 2 0 0,4 3 0 0,-9-3 0 16,9 3 0-16,-9-3 0 0,0 3 0 0,6-6 0 15,-9 6 0-15,0-2 0 0,0-1 8 0,-9 0-8 16,6 0 0-16,-6 0 10 0,0 1-10 0,-3-1 10 16,-2 0 3-16,-1 0 1 0,0 1 0 0,-6-4 0 15,6 3-2-15,0-2-1 0,-6 2 0 0,6-2 0 16,1-3-11-16,-1 0 0 0,3 0 0 0,3 0 0 15,-3-3-24-15,0-2-11 0,6 2-1 16,0-3-684-16,0-2-137 0</inkml:trace>
  <inkml:trace contextRef="#ctx0" brushRef="#br0" timeOffset="151673.075">22772 4765 1364 0,'0'0'30'0,"0"0"6"0,0 0 2 0,6-3 0 0,5 0-30 0,4-2-8 16,0 0 0-16,6-3 0 0,0-3 96 0,3 3 19 16,-1 0 3-16,4-2 1 0,9-1-31 0,0-2-5 15,2 2-2-15,4 1 0 0,0-1-18 0,-1 3-4 16,-2 3-1-16,-3 0 0 0,-6 2-39 0,-7 3-8 16,-2-3-2-16,-6 6 0 0,3 0-25 0,-9-3-6 15,0 5-1-15,-3-2-652 16,0-1-130-16</inkml:trace>
  <inkml:trace contextRef="#ctx0" brushRef="#br0" timeOffset="173649.698">15872 5064 1069 0,'0'0'23'0,"0"0"5"0,0 0 0 0,9-3 4 0,-3 0-32 0,3 3 0 0,-3-2 0 0,0-1 0 15,0 0 82-15,3-2 10 0,-3 2 3 0,0 1 0 16,-6 2-22-16,6-3-4 0,-3 1-1 0,3-1 0 16,-3 0-10-16,-1 1-2 0,-2-6-1 0,0 2 0 15,0-2-17-15,0-5-3 0,-5 5-1 0,2-2 0 0,0-4-14 0,-6 4-4 16,3-1 0-16,0-2 0 15,-3 3 14-15,0 2 2 0,0-6 1 0,0 9 0 0,-3 0-14 0,3-1-3 16,-3 1-1-16,6 3 0 0,0 2-4 0,0 2-1 16,-5 1 0-16,2 2 0 0,0-2-10 0,3 5 8 15,0 0-8-15,-3 2 8 0,0 3-8 0,3 3 0 16,3 3 0-16,-3 2 0 16,-3 0 0-16,6 6 13 0,-3 2-3 0,0 5-1 15,3 1-9-15,-3 2 0 0,6 2 0 0,-3-2 0 16,-3 3 0-16,6-3 0 0,0-3 0 0,0-5 0 0,0 3 0 0,0 0 0 15,0 0 0-15,0-3 0 0,0-3 0 0,0 1 0 16,0-1 0-16,0-2 0 0,-3-3 0 0,0 0 8 16,3-2-8-16,-3-1 8 0,0 1-8 0,-3-6 0 0,4 0 0 15,-1-2 0-15,0-3 0 0,0 0 0 0,0-3 0 0,0 0 0 32,0-2-19-32,0 0-5 0,3-3-2 0,-3-3-640 0,6 0-128 0</inkml:trace>
  <inkml:trace contextRef="#ctx0" brushRef="#br0" timeOffset="174985.682">15804 5050 1198 0,'3'-15'26'0,"0"9"6"0,0-4 0 0,0 2 3 0,0 0-35 0,0 0 0 16,2 3 0-16,1 2 0 0,0-2 88 0,-3 2 12 15,3-2 1-15,0 5 1 0,3 2-53 0,0 4-10 16,-6 2-3-16,3 5 0 0,3 3 3 0,-6 5 0 15,-3 3 0-15,0 2 0 0,0 3-15 0,0 0-2 16,-3 6-1-16,-3-4 0 0,0 4-8 0,0-1-1 0,-3-5-1 16,0 0 0-16,-3-2-11 0,3-3 0 0,1 0 0 0,2-3 0 15,-9-3 0 1,6-2 0-16,-3-3 0 0,0-2-11 0,-3-1 2 0,0-4 0 16,3-1 0-16,0-2 0 0,-3-6 9 0,7-2 0 15,-4-1 0-15,6-4-8 0,-3-1 8 0,3-5 0 16,3 1 0-16,0-4-8 0,6 1 8 0,-3-6 12 0,3 0-2 15,6-5-1-15,-3-3 7 0,9 3 2 0,-6 2 0 0,2 4 0 16,4 2-6-16,-3 2-2 0,0 6 0 0,0 5 0 16,3 3 2-16,-6-1 1 0,-9 6 0 0,0 0 0 15,15 11 1-15,-3 5 0 0,-6 0 0 0,0-1 0 16,-4 4 19-16,-2 2 4 0,3 3 1 0,-3-3 0 16,-3 6-30-16,1-1-8 0,-4 3 0 0,0 11 0 15,-3-6 0-15,0-2 0 0,0-6 0 0,-3 4 0 16,0-7 0-16,0 4 12 0,3-3-4 0,-3-3 0 15,0-3-8-15,3-2-12 0,-2-3 4 0,-1-2 0 16,3 0-16-16,-3-6-2 0,3-3-1 0,0 1 0 16,3 2-34-16,6-5-7 0,-9-2-2 15,9 2-527-15,-9-8-106 0</inkml:trace>
  <inkml:trace contextRef="#ctx0" brushRef="#br0" timeOffset="175510.675">16667 5080 1796 0,'0'0'40'0,"0"0"8"0,6-6 1 0,0 4 1 0,-3-1-40 0,-3 3-10 0,0 0 0 0,0 0 0 15,0 0 64-15,0 0 10 16,0 5 2-16,-3 3 1 0,0-3-33 0,-3 3-6 0,-3 6-2 0,0-4 0 16,3 3-16-16,-6 1-3 0,3-1-1 0,-3 3 0 15,-3 0-8-15,6-6-8 0,-2 3 9 0,-4 3-9 16,0-2 8-16,0-1-8 0,-6 0 0 0,6 0 9 15,-6 0-9-15,1 3 0 0,-4-5 0 0,3 0 0 16,0-4 8-16,6 4-8 0,-6-6 0 0,12 3 8 16,-5-2-8-16,5-1 0 0,3-3 0 0,0 1 0 15,0 0 0-15,6-3 0 0,0 0-8 0,0 0 8 0,12 5-8 0,3 0 8 16,-1 1-10-16,1-1 10 0,0 0-8 0,6-2 8 16,0 5 0-16,-3-3-9 0,3 3 9 0,-1-3 0 15,-5 3 0-15,3-2 0 0,0 2 0 0,0-1 11 16,0-1-11-16,-3-1 12 0,-4 0-12 0,4 1 0 15,-3 4 0-15,-12-10 0 0,0 0 0 0,12 5 0 16,-12-5 0-16,0 0 8 0,0 0-8 0,0 0 10 16,0 0-10-16,0 0 10 0,0 0 2 0,0 0 1 0,0 0 0 15,0 0 0 1,0 0-36-16,0 0-7 0,6-5-2 0,-3 5-647 16,3 0-129-16</inkml:trace>
  <inkml:trace contextRef="#ctx0" brushRef="#br0" timeOffset="176157.68">16997 5151 1242 0,'0'0'35'0,"0"0"9"0,3-5-36 0,-3 5-8 16,0 0 0-16,0 0 0 16,3-6 104-16,-3 6 18 0,0 0 4 0,0 0 1 15,0 0-35-15,0 0-8 0,0 0 0 0,0 0-1 16,0 6-31-16,0 7-7 0,0-5-1 0,0 5 0 0,0 0-14 15,0 1-3-15,3-1-1 0,0 3 0 0,0-1-15 0,0 4-3 16,3-6-8-16,-3 3 12 0,3-3-12 0,3 3 0 16,0-3 0-16,0 1 0 0,6-6 0 0,-3 0 8 15,-4-3-8-15,4-3 0 0,3 4 11 0,0-6-11 16,-3-3 12-16,-3 0-12 0,-3-2 12 0,6-3-4 0,3 0 0 16,0-2-8-16,-9-1 12 0,5-2-12 0,1 0 12 15,0-1-12-15,-3-1 9 0,-3-4-9 0,0 1 0 0,0-1 9 16,3 1-9-16,-3-1 10 0,-6 3-10 0,-3 0 10 15,3 0-10-15,0 3 0 16,-3 0 0-16,-3 5 0 0,0-3 0 0,0 3 0 0,3 1 0 16,-3 1 0-16,-6 1 8 0,3 0-8 15,6 2 8-15,0 3-8 0,0 3 8 0,3 2-8 16,-3 0 8-16,3 3-8 0,3 3 0 0,-3 2 0 0,3 3 8 0,0 2-8 16,3 4 0-16,0 1 0 0,-3-1 0 0,3 4 8 15,0 0-8-15,3 1 0 0,-6-1 0 0,0-2 0 16,0 3 0-16,-3-1 0 0,3-2 8 0,-3 0-8 15,-3 0 0-15,3 2 0 0,-6-5 0 0,3 3 0 16,-6-6 0-16,3 1 0 0,-3-1-14 0,0 1 5 16,0-3 9-16,-5 2 0 0,-1-2 0 0,0-2 0 15,3-1 9-15,-3-3-9 0,-3 1 12 0,0-3-12 0,0 2 0 16,4-2 0-16,-4-2 0 0,3-1 0 16,3 0-20-16,0-2-8 0,-3-3-2 0,6 0-660 15,-3-3-132-15</inkml:trace>
  <inkml:trace contextRef="#ctx0" brushRef="#br0" timeOffset="177454.686">17706 5386 1382 0,'0'0'30'0,"0"0"6"0,0 0 2 0,6 0 2 15,3 3-32-15,-4-3-8 0,1 0 0 0,6 0 0 16,0 3 80-16,3-3 14 0,3 0 3 0,-3-3 1 15,6 3-14-15,3 0-2 0,-4 0-1 0,1-3 0 0,3-2-4 0,-3 2-1 16,6 1 0-16,-4-1 0 0,4-2-16 0,-3 2-4 16,3 1-1-16,-3 2 0 0,2 0-29 0,-2-3-6 15,-3 0 0-15,0 3-1 0,-3 0-11 0,6 0-8 16,-4-2 9-16,-5 2-9 0,3 0 0 0,-6 0 0 16,0 0 0-16,-3 0 0 0,0 0 0 0,-9 0 0 15,0 0 8-15,6-3-8 0,0 0-10 0,-6 3-5 0,0 0-1 0,6-2 0 31,0-4-12-31,-6 6-4 0,0 0 0 0,3-2 0 16,-6-1-124-16,3 1-24 0,-3-4-6 0</inkml:trace>
  <inkml:trace contextRef="#ctx0" brushRef="#br0" timeOffset="177829.675">18143 5109 1782 0,'0'0'39'0,"0"0"8"0,0 0 1 0,3 5 3 16,3 6-41-16,-1441-6-10 0,2882-13 0 0,-1438-3 0 15,0 6 66-15,3 2 11 0,-3 1 3 0,3 2 0 16,0-6-32-16,2 4-7 0,-2 4-1 0,3 1 0 16,-3-3-6-16,3 0-2 0,-3 3 0 0,0-1 0 15,0 4-6-15,3-4-2 0,-4 1 0 0,1 0 0 0,0 5-24 0,0-3 0 16,-3-3 0-16,0 1 0 0,0 2 9 0,0-2-9 15,-3 2 10-15,0 1-10 16,0-1 9-16,0 3-9 0,0 2 8 0,-3-2-8 16,-3 3 8-16,0 0-8 0,3-4 0 0,-6 4 8 15,0 2-8-15,0-2 0 0,3-3 0 0,-3 8 0 16,-3 7 0-16,0-9 0 0,0-9 0 0,3 0 0 16,0 3 0-16,-3 0 0 0,-3 0 0 0,3 0 0 0,-3 3 0 0,0-6 0 15,0 3 0-15,3 0 0 0,0-3 0 0,0 0 0 16,0 3 0-16,1-2 0 0,2-4-15 0,0 1 5 15,0 5 1-15,3-8 0 16,0 0-110-16,-3 2-21 0,3-2-5 0</inkml:trace>
  <inkml:trace contextRef="#ctx0" brushRef="#br0" timeOffset="185701.679">22778 4434 1033 0,'5'0'22'0,"10"-5"5"15,9-3 1-15,-3 0 2 0,6 0-30 0,-6-3 0 0,8-2 0 0,1 0 0 16,6-3 131-16,0 0 20 0,8 3 4 0,1-3 1 0,3 3-39 0,-4 2-7 16,4 3-2-16,-4 0 0 0,1 0-32 0,0 6-8 15,5-1 0-15,7 6-1 0,-1-1-25 16,-2 9-5-16,0 2-1 0,-4 6 0 0,-8 5-15 0,0-1-3 16,-1 4-1-16,7 2 0 15,-7 0-6-15,-8 3-2 0,6-3 0 0,-9 5 0 16,-4 3 3-16,-11 6 0 0,3 4 0 0,-9 4 0 0,-6-1-1 0,-12 0 0 15,3-2 0-15,-9-3 0 0,-2-3-3 0,-7 0-8 16,-3 3 12-16,3 3-4 0,-3 0-8 0,1-4 0 16,-1-1 0-16,-3-1 0 0,-3-5 0 0,6-10 0 15,-2-4 0-15,-4 1 0 0,-6 0 0 0,-2-5-19 0,-4 2 3 16,0-5 1-16,1 0 15 0,-19-1 0 0,1 1 0 0,-4-5 0 16,-2-1 0-16,-1-4 0 0,1-1-12 0,-4-5 3 15,7-3 9-15,-1 1 0 0,-5-4-9 0,-1 1 9 16,-2-3 8-16,6-5 5 0,8 0 2 0,4-3 0 15,2 0 15-15,6-8 3 0,-2 0 1 0,11-5 0 16,3-5-5-16,4-1-1 0,5-7 0 0,12 10 0 16,0-2-20-16,6-6-8 0,3-2 0 0,6 0 0 15,3-3 0-15,9 0 0 0,6 0 0 16,6-13 0-16,8 7-14 0,1 4 4 16,-3 4 1-16,6 4 0 0,2 2 1 0,4 5 0 0,9 5 0 0,-1 6 0 15,1 0 8-15,-1 0 0 0,1 5 10 0,-9-2-10 16,-1 4-8-16,10 1-8 0,-9 0-2 0,2 5 0 15,-2 0-153-15,-3 3-30 16,2 2-7-16,-17 3 0 0</inkml:trace>
  <inkml:trace contextRef="#ctx0" brushRef="#br0" timeOffset="187300.674">13086 4259 1324 0,'0'0'29'0,"0"0"7"0,0 0 0 0,3 0 1 0,0-5-29 0,-3 5-8 0,0 0 0 0,9-5 0 16,-3 5 76-16,-6 0 15 16,6-5 2-16,3 5 1 0,0-8 2 0,3 2 1 0,3 6 0 0,-1-5 0 15,1 5-13-15,3-5-4 0,3-3 0 0,3 8 0 16,0-6-16-16,5 6-3 0,1-10-1 0,6 5 0 15,0 2-39-15,-1-2-8 0,4-6-1 0,-3 6-1 16,5 0-3-16,-5 2-8 0,-9-2 12 0,3-1-4 16,-1 1-8-16,-5 0 0 0,0 2 9 0,-3-2-9 15,-6 5 8-15,3-6-8 0,-6 6 8 0,0-5-8 16,-7 5 8-16,4 0-8 0,-3 0 10 0,-3 0-10 0,-3 0 0 0,0 0-8 16,0 0-1-16,0 0 0 15,0 0-37-15,0 0-7 0,-9 0-2 0,0 5-680 16,1-5-136-16</inkml:trace>
  <inkml:trace contextRef="#ctx0" brushRef="#br0" timeOffset="187534.676">13050 4355 1648 0,'0'0'36'0,"0"0"8"0,0 0 2 0,0 0 0 0,12 0-37 0,0 0-9 15,3-6 0-15,0 6 0 0,3-8 86 0,6 8 15 0,0-5 3 0,2 0 1 16,1 0-33-16,3-3-6 0,3 2-2 0,-1-4 0 16,7 2-28-16,-3-3-5 0,-1 6-2 0,1 0 0 15,0-3-7-15,-6 8-2 0,-4-6 0 0,-2 1 0 16,3 5-20-16,-9-5 0 0,-3 5 0 0,0 0 0 16,0 0-92-16,-7 0-16 15,1 0-3-15,0 0-855 0</inkml:trace>
  <inkml:trace contextRef="#ctx0" brushRef="#br0" timeOffset="189470.676">19372 3863 672 0,'0'0'19'0,"0"0"4"0,12-3-23 0,-12 3 0 16,0 0 0-16,9-3 0 0,0 3 92 0,0-2 13 0,-3 2 3 0,-6 0 1 15,0 0-22-15,9 0-5 0,3-6-1 0,0 4 0 16,0-1-11-16,0 0-2 0,0 1-1 0,-1-1 0 16,1 3-9-16,0-3-2 0,0 1 0 15,3-1 0-15,-3 3-17 0,-3-2-4 16,0-1-1-16,3-2 0 0,0 2-11 0,0 0-3 16,-1 1 0-16,1 2 0 0,0-8-11 0,-3 2-9 0,0 4 12 0,0-4-12 15,-3 6 10-15,0-2-10 0,3-3 8 0,-3 2-8 16,-3 3 9-16,-3 0-9 0,0 0 10 0,0 0-10 15,0 0 0-15,0 0-18 0,0 0 2 0,0 0 1 16,-3 8-45-16,3-3-10 0,0-5-2 0,-6 8-731 16</inkml:trace>
  <inkml:trace contextRef="#ctx0" brushRef="#br0" timeOffset="189835.678">19429 4119 1483 0,'0'0'32'0,"0"0"8"0,0 0 0 0,6-2 2 0,0-1-34 0,6 0-8 0,0 1 0 0,0-4 0 16,3 4 76-16,-1-4 12 0,4 1 4 0,3 2 0 16,-3-2-40-16,0 3-7 0,0-1-1 0,0-2-1 15,-4 5-30-15,-2-3-5 0,-3 0-8 16,3 1 11-16,-3 2-11 0,-3 0 0 0,3 0 0 0,-6 0 8 15,3-3-40-15,-6 3-8 0,0 0-1 0,0 0-526 16,0 0-105-16</inkml:trace>
  <inkml:trace contextRef="#ctx0" brushRef="#br0" timeOffset="191420.675">19119 4950 1353 0,'0'0'29'0,"0"0"7"0,0 0 0 0,6-5 4 0,0-1-32 0,0 4-8 15,0-1 0-15,-6 3 0 0,0 0 82 0,0 0 15 16,6-5 3-16,0 2 1 16,-3 0-29-16,-3 3-7 0,0 0-1 0,0 0 0 0,0 0-6 0,0 0-2 15,0 0 0-15,0 0 0 0,0 0-13 0,0 0-3 16,0 0-1-16,-3-5 0 0,-3 5-15 0,0 0-4 16,0 0 0-16,-3 0 0 0,0 0-7 0,-2 3-1 0,2-1-1 0,-3 1 0 15,0 0-11-15,-3-1 0 0,0 1 9 0,3-3-9 16,-3 3 0-16,0-3 0 0,3 5 0 0,-2-2 0 15,2-1 0-15,6 1-8 0,-3-3 0 0,3 0 0 16,-3 0-3-16,9 0 0 0,0 0 0 0,-9-3 0 16,-3 3 11-16,12 0-13 0,0 0 5 0,-9 0 8 15,3-2-9-15,6 2 9 0,0 0 0 0,0 0 0 16,0 0-8-16,0 0 8 0,0 0 0 0,0 0 0 16,0 0-10-16,0 0 10 0,0 0-8 0,-3 8 8 15,0-1-9-15,3-1 9 0,3-1-10 0,-3 6 10 16,-3-3 0-16,3 0 0 0,0 2 0 0,0-2 0 15,-3 3 0-15,0-1 0 0,6 6 0 0,-3 0 0 16,-6 0 0-16,3 0 0 0,0-3 0 0,0 0 0 16,0 3-8-16,0-3 8 0,0-2 0 0,0 2-9 15,3 0 9-15,0-2-12 0,-2-3 12 0,2-8-12 16,0 0 12-16,-6 5 0 0,6 3 0 0,0-8-8 16,0 0 8-16,0 0 0 0,0 0 0 0,0 0 0 0,0 0 0 15,0 0 16-15,0 0-4 0,0 0-1 0,0 0-11 0,0-8 0 16,8 3-10-16,-5 0 10 0,6-6 0 0,-3 6 0 15,3-1 11-15,3-2-3 0,6 8 3 0,-6-5 1 16,-3 0 0-16,0 2 0 0,3-2-1 0,0 2 0 0,0 3 0 16,-1 3 0-16,1 0-2 0,3 2 0 0,-3 0 0 0,3 0 0 15,-3 3-9-15,0-2 0 0,0 4 9 0,3 1-9 16,-3 2 0-16,-4-8 8 0,4 9-8 0,-3-4 0 16,0-2 0-16,-3 3 0 0,3-1 0 0,-3-2 8 15,-3 3-8-15,0-1 0 0,-3-2 8 0,3 3-8 16,0-1 0-16,-6-2 8 0,0 3-8 0,0-3 0 15,0 2 0-15,0 1 0 16,-3-3 0-16,0 3 0 0,0-1 0 0,-3-2 0 16,-3 3 0-16,3-3 0 0,-5-3 0 0,2 6 0 15,-3-6 0-15,0 3 8 0,-3 2-8 0,0-4 0 0,0 2 0 0,6-3 0 16,0 0 0-16,-2 0 0 0,-4-5 0 0,3 0 0 16,3 0-16-16,3-5 0 0,0 5-1 0,0 0 0 15,3-5-81-15,6 5-16 16,0 0-3-16,-3-5-1 0</inkml:trace>
  <inkml:trace contextRef="#ctx0" brushRef="#br0" timeOffset="191668.674">19378 5312 1918 0,'0'0'42'0,"9"-5"9"0,0 5 1 0,3-5 3 0,3-1-44 0,0 6-11 16,6-5 0-16,0 3 0 0,2-4 76 0,4 1 12 15,-3 0 4-15,3-1 0 0,-3 6-40 0,-1 0-7 16,-5-5-1-16,3 5-1 0,-6 0-32 0,0-3-11 16,-3-2 0-16,0 5 9 0,-3 0-9 0,-3 0-11 15,0 0 3-15,-6 0-704 0,0 0-140 0</inkml:trace>
  <inkml:trace contextRef="#ctx0" brushRef="#br0" timeOffset="191857.677">19500 5061 1580 0,'0'0'35'15,"-3"5"7"-15,3 1 2 0,0 7 0 0,3-3-36 0,-3 4-8 0,0 2 0 0,0 2 0 16,3 6 64-16,0 0 12 0,-3-3 1 0,3-3 1 15,-3 6-30-15,0 0-7 0,0-6-1 0,0 1 0 16,0-3-27-16,0 2-5 0,0 1-8 0,0-9 11 16,0 6-49-16,0-2-10 0,0-1-1 0,6-8-802 15</inkml:trace>
  <inkml:trace contextRef="#ctx0" brushRef="#br0" timeOffset="192339.676">19795 5080 1695 0,'0'0'37'0,"-3"5"8"0,3 0 2 0,0 0 1 0,-3 9-39 0,-3-4-9 0,6 1 0 0,-3-3 0 16,0 5 41-16,3-2 7 0,6-1 0 0,3 1 1 16,-3-1-21-16,0 1-4 0,3-1 0 0,-6-2-1 15,3 0-7-15,-6-8 0 0,9 8-1 0,3-5 0 16,0 2-15-16,0-2 0 0,-12-3 0 0,8 0 0 15,4 0 14-15,-3-5-3 16,0-1-1-16,0 1 0 0,0 0 3 0,0-3 1 16,0-3 0-16,3 3 0 0,0-2 2 0,-3-1 1 0,0 0 0 0,0 4 0 15,-3-1 7-15,2 0 0 0,-2 5 1 0,-6 3 0 16,0 0-10-16,0 0-3 0,0 0 0 0,6 3 0 16,0-1 4-16,-6-2 1 0,3 8 0 0,3 3 0 15,-3 2-1-15,-3 3 0 0,3-3 0 0,0 6 0 16,-3-1-16-16,0 1 8 0,0 2-8 0,3-3 0 15,0 4 9-15,-3-1-9 0,0 0 0 0,0 0 9 16,-3 0-9-16,3 0 0 0,-3 6 0 0,0-3 0 16,-3-1 0-16,3-1 0 0,-3-4 0 0,0 3 0 0,-3-2-9 15,0-1 9-15,1-2-12 0,-4-3 12 0,0 3 0 16,0-2 0-16,-3-1 0 0,0 0 0 0,-3 0 12 0,0-2 0 16,1-3 0-16,2 0 0 0,0-3 1 0,0 0 0 15,-3 3 0-15,3 0 0 0,0-3-13 0,-3 1 9 16,6-4-9-16,1 1 8 0,2-3-17 0,0 0-4 15,0 0-1-15,0-3 0 16,3 1-138-16,0-4-27 0,6 1-5 0,-3 0-2 16</inkml:trace>
  <inkml:trace contextRef="#ctx0" brushRef="#br0" timeOffset="193867.698">20414 5431 1736 0,'0'0'49'0,"0"0"11"0,12 0-48 16,0 0-12-16,0 0 0 0,0 0 0 0,0 3 78 15,-6 0 14-15,0 2 2 0,0 0 1 0,-3 3-36 0,-3 0-7 16,-3 3-2-16,0 2 0 0,-6-2-21 15,0 4-4-15,-3-1-1 0,0 2 0 16,-6-1-24-16,3 1 8 0,0 0-8 0,0 0 0 16,-2-3-22-16,5 0-10 0,0 1-1 0,0-4-1 15,-3 1-116-15,6-3-23 0,6-3-5 0</inkml:trace>
  <inkml:trace contextRef="#ctx0" brushRef="#br0" timeOffset="194214.729">20795 5341 1792 0,'0'0'51'0,"-6"0"10"0,3 3-49 0,-3 2-12 0,-3 3 0 0,3 0 0 16,0 3 61-16,4 2 10 0,-4 0 1 0,6 1 1 16,0 1 7-16,0 1 0 0,6 0 1 0,-4 0 0 15,10-3-45-15,-3 0-10 0,3-2-2 16,6 0 0-16,3-3-11 0,0 0-2 0,3-3-1 0,2-5 0 15,-5 0 1-15,9 0 0 0,-9-3 0 0,0-2 0 16,2-3-3-16,-8 0-8 0,3 3 12 0,-6-3-4 16,0 0 0-16,0-3-8 0,3 1 12 0,-6-1-4 15,-3-2-8-15,3-3 12 0,3-3-12 0,-4 1 12 16,-5 2-12-16,0 0 8 0,-6 0-8 0,3-2 8 16,0 5-8-16,-6-1 0 0,-2 1 0 0,-1 3 0 15,0-4-12-15,0 4 12 0,-6 2-10 0,3 0 10 0,-3 0-13 0,3 3 3 16,-3-1 1-16,0 4 0 0,1-1-11 15,-1 0-1-15,0-2-1 0,9 2 0 16,-9 3-98-16,9 0-20 0,-3-2-4 0,3-1-774 16</inkml:trace>
  <inkml:trace contextRef="#ctx0" brushRef="#br0" timeOffset="194376.677">20995 5035 1735 0,'0'0'38'0,"0"0"8"0,0 0 2 0,0 0 0 0,0 0-38 0,0 0-10 15,9 2 0-15,-9-2 0 0,0 5 107 0,0 6 19 0,-6 8 4 0,3 4 1 16,-3 7-39-16,-3 1-7 0,3-2-1 0,0 6-1 15,-3-1-40-15,-3 6-8 0,3-6-2 0,-3 3 0 16,9-2-21-16,-3-1-12 0,-3 3 12 0,-6-5-12 16,9 0 0-16,1 2 0 0,-4-2 0 15,3-1 0 1,-3-1-186-16,3-4-31 0,-3-2-7 0,3-6 0 0</inkml:trace>
  <inkml:trace contextRef="#ctx0" brushRef="#br0" timeOffset="194965.715">21206 5169 1724 0,'0'0'38'0,"0"0"8"0,12 0 2 0,-3 6 0 0,3-4-39 0,-3 4-9 0,-9-6 0 0,3 8 0 15,6 0 70-15,-1 2 12 16,1 1 2-16,-6-1 1 0,6 1-14 0,0 2-3 15,3 0-1-15,3-5 0 0,0 3-35 0,0-1-8 0,6-2 0 0,-4 0-1 16,-2 0 0-16,3-2 0 0,3-1 0 0,0-2 0 16,-6 2 8-16,3-5 1 0,-3 2 1 0,-1-2 0 15,4 0-6-15,-9 0-2 0,-9 0 0 0,6 6 0 16,3-1 17-16,-9 0 3 0,-3 6 1 0,-6-1 0 16,-3 6 2-16,-3 0 0 0,0 3 0 0,-5-1 0 15,-1-2-21-15,-3 3-4 0,3 2-1 0,-3 5 0 0,-5 1-10 16,-1 2-3-16,6-3 0 0,0 3 0 0,-3-2-9 0,1 2 0 15,2-5 9-15,0 2-9 16,6 1-64-16,-3-4-18 0,-2 4-3 0,-1-1-1210 16</inkml:trace>
  <inkml:trace contextRef="#ctx0" brushRef="#br0" timeOffset="200229.246">20786 5344 1476 0,'0'0'32'0,"0"0"8"0,0 0 0 0,3-3 1 0,0 1-33 0,-3 2-8 0,0 0 0 0,0 0 0 15,9-8 96-15,6 3 16 0,-6-1 4 0,3 1 1 16,3-3-39-16,0 3-8 0,5-3-2 0,-5 3 0 16,0-1-28-16,6-2-5 0,0 0-2 0,-6-2 0 15,6 4-5-15,2-1-2 0,-2 1 0 0,0-2 0 16,0 6-12-16,-6-4-2 0,-3 4-1 0,3-1 0 16,0 3-11-16,-7 0 0 0,-8 0 9 0,3 5-9 15,-3-5 9-15,0 8-9 0,-6 3 12 0,1 2-12 0,-4-2 12 0,-3 5-12 16,-3-3 12-16,0 3-12 0,-3 2 8 0,3 1-8 15,-6-1 0-15,0 3 0 0,4 1 0 0,2-4 0 16,-3 3 8-16,3-5-8 0,6-3 0 16,0 1 0-16,3-1 0 0,6 0 0 0,0-5 0 15,3-3 0-15,9 1 0 0,-3-6 0 0,6-6 0 16,3 4 0-16,6-1 12 0,-7-5-12 16,7-3 8-16,6 1-8 0,3-1 0 0,2-2 0 0,1 0 8 0,3 0-8 15,-3-1 0-15,-1 1 0 0,1 0 12 0,-3 5-2 16,-3-3 0-16,-7 3 0 0,-2 6 6 0,-6-1 0 15,-3 1 1-15,-3-1 0 0,-3 3-17 0,-6 0 10 16,-3 8-10-16,-3 2 8 0,0 1 20 0,-6 2 3 0,-3 0 1 0,-3 1 0 16,-3-1-18-16,-2 3-3 0,-4 5-1 15,0 0 0-15,3-2-10 0,0-1 8 0,-2-2-8 0,2 3 8 16,-3 2-8-16,3-5 0 0,6-1 0 0,4-1 0 16,-4-1 8-16,6-2-8 0,6-4 12 0,0 1-4 15,3 0-8-15,3-8 0 0,0 0 0 0,9 6 0 16,3-1 0-16,3-5 0 0,8 3 0 0,1-6 0 15,0 0 0-15,3-2 0 0,0-3-14 0,5 0 5 16,-2 0-31-16,0 0-7 16,0-2-1-16,-7-1-741 0,1 0-149 15</inkml:trace>
  <inkml:trace contextRef="#ctx0" brushRef="#br0" timeOffset="201422.258">16881 5683 1478 0,'0'0'42'0,"0"0"9"0,6-6-41 0,3 1-10 0,6 0 0 0,6-3 0 16,6 0 32-16,5-3 4 16,10 1 0-16,9-1 1 0,2 1 7 0,13-1 0 15,5-2 1-15,12 0 0 0,10-1 42 0,8 1 8 16,6 3 1-16,12-4 1 0,9-2-5 0,6 3-2 16,3 5 0-16,9-5 0 0,3 0-34 0,5 0-8 15,4-1 0-15,9 4-1 0,-3-3-15 0,-1-1-2 0,-8 4-1 0,0-3 0 16,-3 5-17-16,-10 0-3 0,-5 0-1 0,-12 2 0 15,-6 1-8-15,-11 0 0 0,-10 5 0 0,-15-3 8 16,-5 1-8-16,-16 2 8 0,-8 0-8 0,-13 2 8 16,-5-4 0-16,-6 2 0 0,-9 2 0 0,-1-2 0 15,-11 0-8-15,-3 0 0 0,-6 0 0 0,0 0 0 16,-12 3 15-16,3 0 1 0,-5-3 0 0,-7 5 0 16,-9-3-16-16,0 4 0 0,-3-1 0 0,-2 0-835 15,2 1-160-15</inkml:trace>
  <inkml:trace contextRef="#ctx0" brushRef="#br0" timeOffset="202427.247">14113 16678 2059 0,'0'0'45'0,"0"0"10"0,6 0 1 0,-6 0 2 0,0 0-46 0,0 0-12 16,0 0 0-16,0 0 0 16,0 0 63-16,-6 8 10 0,0 5 3 0,-3 0 0 15,-3 6-28-15,-3-1-6 0,1 3-1 0,-4-2 0 16,-3 7-24-16,-3-2-5 0,0 5 0 0,3-2-1 16,-2-3-11-16,-1-3 0 0,0 3 9 0,3-3-9 15,-3-3 0-15,0-2 9 0,1 3-9 0,2-6 0 0,-3 5 10 0,3-4-10 16,3-1 8-16,0 0-8 0,4 0 0 0,-1 0 0 15,6 1 8-15,3-1-8 0,3-2 0 0,3-4-12 16,6 7 2-16,0-1 1 0,6 5 9 0,5-4 0 0,1-1-9 16,6 5 9-16,0-2 0 0,0 0 10 0,-3 0-1 0,2-3 0 15,1 6 10-15,-3-1 1 0,0-4 1 0,0-1 0 16,-3 0-21-16,2-5 0 0,-2 5-10 0,0-8 10 16,-3 9 0-16,0-6 12 0,0-3 0 0,-3 3 0 31,-3-3-107-31,3 3-21 0,-6-3-5 0,-1-5-933 0</inkml:trace>
  <inkml:trace contextRef="#ctx0" brushRef="#br0" timeOffset="202863.25">14339 17006 1789 0,'0'0'39'0,"3"10"8"0,-3-2 1 0,3 6 4 0,3 9-42 0,3-1-10 16,-3 4 0-16,0-5 0 0,-3-2 11 15,3-1 0-15,6 1 0 0,-3 2 0 0,0-3 2 0,3-4 1 16,-3-6 0-16,2 2 0 0,-2-2 17 0,3-8 3 16,0 0 1-16,6-5 0 0,-3 2 29 0,0-7 5 15,-6-4 2-15,6 1 0 0,0-5-25 0,-4-4-5 16,4 1-1-16,-6 3 0 0,3-6-10 0,-6 3-2 16,3 0-1-16,-3-3 0 0,-3 3-4 0,3 2-1 15,-6 1 0-15,6 2 0 0,-6-3-8 0,0 11-2 16,0-2 0-16,3 7 0 0,-3 0 0 0,-3 3-1 15,3 3 0-15,0 5 0 0,0 5 9 16,0 0 1-16,-6 6 1 0,6 2 0 0,0 6-11 0,0 4-3 16,-6 6 0-16,6-2 0 0,-3 2-8 0,3 3 0 15,-6-6 0-15,6 6 8 0,0-6-8 0,-6-2 10 16,3 5-10-16,0-3 10 0,0 3-10 0,-3-2 0 16,0-4 9-16,3 4-9 0,-6-4 8 0,3 1-8 15,0-5 10-15,-5-1-10 0,2-5 10 0,0-2-10 0,-6-1 10 16,3 1-10-16,-3-3 11 0,0-3-11 0,0-2 12 0,0-4-12 15,-6 4 9-15,7-3-9 0,-7 0 0 0,0-3 9 16,6-5-20-16,-6 6-4 0,3-6-1 0,6 0 0 31,-2-6-85-31,-1 1-18 0,0 2-3 0,9-7-639 0,0 2-128 0</inkml:trace>
  <inkml:trace contextRef="#ctx0" brushRef="#br0" timeOffset="203133.258">14946 17337 1881 0,'0'0'53'0,"6"0"12"0,9-6-52 0,0 6-13 16,3 0 0-16,0-2 0 0,3-1 100 0,6 0 18 16,5-2 3-16,1 0 1 0,3 2-19 0,5-2-4 15,1 5-1-15,0 0 0 0,-1 0-50 0,-2 5-11 16,-6-2-1-16,0-3-1 0,-4 5-23 0,-2-5-12 15,-3 8 12-15,-3-3-12 0,3-5 10 0,-7 11-10 16,1-11 8-16,0 2-8 0,-6-2 10 0,0 6-10 16,-3-6 12-16,3 0-12 0,-6 0-10 0,0 0-9 0,0-6-1 15,-6 6-1 1,0-7-110-16,0 1-21 0,-3 1-5 0,0-3-891 0</inkml:trace>
  <inkml:trace contextRef="#ctx0" brushRef="#br0" timeOffset="203416.252">15411 17051 2052 0,'0'0'45'0,"6"0"10"0,0 0 1 0,6 5 1 0,0-5-45 0,-1 8-12 0,4-8 0 0,6 5 0 15,-3 9 58-15,6-14 10 0,-3 13 1 0,5-3 1 16,1 1-6-16,0-6-2 0,3 8 0 0,-3-2 0 16,-4-3-18-16,7 5-3 0,-6 0-1 0,-3-2 0 15,6 2-12-15,-7-2-4 0,-2-1 0 0,0 4 0 16,-3-6-5-16,0 5-2 0,-6 5 0 0,3-4 0 15,-3-1 0-15,-3 0 0 0,-3 0 0 0,0 6 0 16,-3-6-2-16,-3 6-1 0,0-1 0 0,-3-2 0 0,-3 2-2 16,-3 4-1-16,-3-4 0 0,6 3 0 0,-9-2-11 0,0 5 10 15,-3-3-10-15,1 0 10 0,-4-3-10 0,6 6 0 16,0-8 0-16,3 3 0 16,-3-1-23-16,3-2-6 0,1-5-2 0,2-3 0 15,3 2-158-15,0-2-32 0,3-3-7 0,3-2 0 16</inkml:trace>
  <inkml:trace contextRef="#ctx0" brushRef="#br0" timeOffset="204611.262">16396 17009 1862 0,'0'0'52'0,"9"2"13"0,-3 6-52 0,9 3-13 16,3-3 0-16,-1 10 0 16,4 1 56-16,3-1 8 0,9-2 1 0,3 10 1 15,8-7-26-15,-2 5-4 0,-9 0-2 0,2-1 0 0,1-1-21 0,-3-4-4 16,-9 1-1-16,-1-1 0 0,1-2-8 0,-3-3 0 15,0 0 9-15,-6-2-9 0,-9-3 0 0,3 0-8 16,3 3 0-16,-6-6 0 16,-6-5-43-16,0 0-8 0,0 0-1 0,-3 8-546 15,3-8-109-15</inkml:trace>
  <inkml:trace contextRef="#ctx0" brushRef="#br0" timeOffset="204798.248">16896 16958 2005 0,'0'0'44'0,"0"0"8"0,-3 6 3 0,3-4 2 0,0 11-45 0,0-2-12 0,-6-3 0 0,0 10 0 16,0 1 44-16,-3 2 8 0,-6 6 0 0,3-1 1 15,-5 6-7-15,-4-6-2 0,0 1 0 0,-6 4 0 16,-6-4-24-16,4 5-6 0,5-3-1 0,0 0 0 16,-6-3-13-16,6-5 8 0,4 6-8 0,2-9 0 31,3 4-16-31,3-4-10 0,0-5-2 0,6 6-669 0,0-6-135 0</inkml:trace>
  <inkml:trace contextRef="#ctx0" brushRef="#br0" timeOffset="205021.268">17134 17233 1736 0,'0'0'49'0,"0"0"11"0,12 0-48 0,3 0-12 16,6-2 0-16,0-1 0 0,-1 0 93 0,4-2 17 15,3 5 3-15,3-5 1 0,-6-3-29 0,5 3-5 16,1-3-2-16,-3 5 0 16,0-2-35-16,-3-1-7 0,-4 4-2 0,4 2 0 0,3-5-26 0,-9-1-8 15,-6 6 0-15,0 0 0 0,3 0 8 0,-4 0-8 16,-11 0 0-16,0 0 0 16,0 0-120-16,6 6-32 0,-6-6-5 0</inkml:trace>
  <inkml:trace contextRef="#ctx0" brushRef="#br0" timeOffset="205729.268">17301 16953 1568 0,'-9'5'44'0,"9"-5"10"16,0 0-43-16,3 8-11 0,0 3 0 0,3 5 0 0,-3 0 64 0,3-1 10 16,0 12 2-16,-3-1 1 0,-3 3-23 0,3 0-5 15,3 3-1-15,-3 0 0 0,-3-3-24 0,0-5-4 16,0 2-2-16,0 1 0 15,3-3-18-15,-3-3 0 0,-3 0 0 0,0-5 0 16,9 0-24-16,-6-3 2 0,-3 0 0 0,0 0 0 16,3-2-51-16,0-3-11 0,0-8-1 0</inkml:trace>
  <inkml:trace contextRef="#ctx0" brushRef="#br0" timeOffset="206162.264">17557 17083 1571 0,'0'0'44'0,"3"13"11"0,3 0-44 0,0 0-11 0,-6 0 0 0,6 6 0 16,9 0 63-16,-7-4 10 0,1 1 3 0,0-2 0 16,3-1-27-16,0-5-5 0,3 5 0 0,-3-5-1 15,0 2-19-15,0-4-4 0,3-6-1 0,0 2 0 16,-1-2 15-16,1 0 3 15,-3-2 1-15,3-4 0 0,0 1-11 0,-3-3-3 0,0-2 0 0,0 2 0 16,0-6-6-16,-4 1-2 0,1 0 0 0,0-6 0 16,0 1-3-16,-3 2-1 0,3-8 0 0,0 8 0 15,-3-2 1-15,3-1 0 0,-3 6 0 0,0 5 0 16,-3-2-13-16,0 7 0 0,0-2 0 0,-3 5 0 16,0 0 10-16,6 8-1 0,-3 0 0 0,0 7 0 15,0 1 11-15,0 3 3 0,-3 5 0 0,3-1 0 0,-3 1-23 0,3 3 8 16,0 4-8-16,0 1 0 0,-3-3 0 15,3 0 9-15,0 0-9 0,0 9 0 0,-1-4 12 0,-2 3-4 16,3-5 0-16,-3 2-8 0,0 0 16 0,0 6-4 16,-3-3-1-16,3-5 0 0,-2 0-2 0,-4-3 0 15,0-3 0-15,-3 1 0 0,0-9 0 0,0 9 0 16,0-9 0-16,-3 3 0 0,0-2 1 0,0-6 0 16,-3 6 0-16,3-6 0 0,0 5-10 0,-2-2-14 15,-1-5 3-15</inkml:trace>
  <inkml:trace contextRef="#ctx0" brushRef="#br0" timeOffset="206546.264">18846 17358 1799 0,'0'0'51'0,"0"5"11"0,0 3-50 16,0 5-12-16,0-2 0 0,-3 2 0 0,-3 0 14 0,-3 0 0 16,3 6 0-16,-6 2 0 0,-3 0-14 0,0-2 0 15,0-1 8-15,-6 3-537 16,4-2-107-16</inkml:trace>
  <inkml:trace contextRef="#ctx0" brushRef="#br0" timeOffset="207080.268">19676 16270 1881 0,'-6'-21'53'0,"3"13"12"0,-3 0-52 0,-6-2-13 0,3 2 0 0,0 5 0 16,-5 1 65-16,-4 2 11 0,-3 0 1 0,-6 5 1 15,0 5-42-15,0 4-9 0,-2-1-2 0,-1 5 0 16,3 4-25-16,3-1 8 0,1 3-8 0,2-1 0 16,3 1 0-16,3 0 0 0,6 0 0 0,0 2 0 15,6-2 0-15,3 0 0 0,3 2 0 0,3 1 0 0,0-6-8 0,9 5 8 16,0-2 0-16,0 0 0 0,5-3 0 0,1-5-11 15,0 3 11-15,0-1-8 0,0-2 8 0,0 2 0 16,-3-4 0-16,-4 4 0 0,1-2 0 0,-3 0 0 16,0-3 0-16,-6 0 0 0,0 1 0 0,-3-1 0 15,0-5 0-15,-6 5 0 0,0 0 0 0,-3-2 9 16,-6 2-1-16,-3-2-8 0,0-1 20 0,-2-2-2 16,-4 5-1-16,3-7 0 0,-3 7-33 15,3-2-8-15,-6-4 0 0,1 1-1 16,2 0-10-16,3-2-1 0,0-1-1 0,3 0 0 15,3-2-5-15,0 2-1 0,3 0 0 0,9-5 0 0,0 0 24 0,0 0 5 16,-3 3 1-16,3-3 0 0,0 11 1 0,3-3 1 16,0 5 0-16,3-3 0 0,0 4 11 0,-3-1 0 15,6 0 8-15,-3 3-8 0,0 2 0 0,3 1 0 0,0 2 0 16,-6-2 0-16,3 2 17 0,-6 5-1 0,0-2 0 0,0 3 0 16,-3-6 4-16,0 8 0 0,0 0 0 0,0-3 0 15,0 1-10-15,0-1-2 0,0 3 0 0,0-7 0 16,0 4 10-16,3-5 2 0,3-2 0 0,-3-6 0 31,6 5-59-31,0-10-11 0,3 3-2 0,0-8-796 0</inkml:trace>
  <inkml:trace contextRef="#ctx0" brushRef="#br0" timeOffset="207324.283">19721 16826 2101 0,'0'0'60'0,"0"0"12"0,9 3-57 0,3-3-15 16,-1 8 0-16,1-3 0 0,0 3 53 0,0 8 8 16,6-8 2-16,0 13 0 15,0-3 1-15,-3 6 1 0,5-3 0 0,1 6 0 0,0-3-31 0,-6 2-6 16,6 3-2-16,-6-2 0 0,6-1-15 0,-7-2-3 16,1-3-8-16,-6-3 12 0,6 6-4 0,-3-8 0 15,-3-3-8-15,-3 1 12 0,3-1-12 0,-9-3-12 16,12-2 3-16,-9-2 0 15,-3-6-47-15,0 0-10 0,0 0-2 0,0 0-661 0,0 0-133 0</inkml:trace>
  <inkml:trace contextRef="#ctx0" brushRef="#br0" timeOffset="207516.266">20087 16797 2026 0,'0'0'44'0,"-6"5"10"0,3 0 2 0,-9 3 1 0,3 6-45 0,3-1-12 0,-3 0 0 0,-3 6 0 15,-3-1 36-15,6 1 6 0,-5 2 1 0,-1 0 0 16,-3 8-13-16,0 0-2 0,0-2-1 0,3-1 0 16,-3 1-27-16,1-1 8 0,-1 0-8 0,-3-2 0 15,0 3 0-15,6-3 8 0,0-3-8 0,3 0 0 16,-3-3 0-16,1 1 0 0,8-3 0 0,-9-11-677 16,12 8-136-16</inkml:trace>
  <inkml:trace contextRef="#ctx0" brushRef="#br0" timeOffset="208060.293">20417 16717 1299 0,'0'0'28'0,"0"0"7"0,0 0 1 0,0 0 0 0,0 0-28 0,0 0-8 0,0 0 0 0,0 0 0 15,-3 0 52-15,3 0 10 16,-3-2 2-16,3 2 0 0,0 0-28 0,-6 0-6 0,3 0-1 0,3 0 0 16,-3-5-8-16,-3-1-1 0,3 6-1 0,-3 0 0 15,1-2-11-15,2 2-8 0,3 0 9 0,-6 0-9 16,3 0 0-16,3 0 0 0,-6-3 0 0,3 6 0 15,0-1 0-15,3-2 0 0,0 0 0 0,0 0 0 16,0 0 0-16,0 0 0 0,0 0 0 0,0 0 0 16,0 0 0-16,-3 6 0 0,3-6 0 0,0 0 0 15,0 0-11-15,0 0 2 0,0 0 0 0,0 5 0 16,0-5 57-16,0 0 12 0,0 0 3 0,-3 8 0 16,3-3-15-16,0-5-2 0,0 0-1 0,6 8 0 15,9 0-12-15,-4 3-2 0,4-4-1 0,0 7 0 16,3-4-1-16,3 1 0 0,0-1 0 0,3-2 0 15,-1 3-6-15,7-3-2 0,0-3 0 0,3-2 0 16,2-3-9-16,1 8-3 0,3-8 0 0,-1 0 0 16,1 0 14-16,0-3 2 0,-6-2 1 0,-4 5 0 15,1-3-14-15,-9-2-4 0,0 0 0 0,0 2 0 0,-6 0-8 0,-4 1 8 16,-2-4-8-16,0 4 8 0,-3-1 0 0,3-5-8 16,-6 8 12-16,3-5-4 0,-3-3-8 0,-3 8 0 15,0 0 0-15,0 0 0 16,0 0-89-16,0 0-23 0,0 0-5 0,0 0-568 15,0 0-114-15</inkml:trace>
  <inkml:trace contextRef="#ctx0" brushRef="#br0" timeOffset="208362.278">20905 16561 1310 0,'0'0'37'0,"0"0"8"0,0 0-36 0,9 0-9 0,-9 0 0 0,12 0 0 15,3 6 95-15,-3-4 17 0,0 1 3 0,0 2 1 16,0-2-16-16,0 2-4 0,-1 3 0 0,1 5 0 16,0 1-41-16,0-4-9 0,-3 3-2 0,0 3 0 15,3 0-3-15,-6 0-1 0,0-3 0 0,3 8 0 16,-3-2 3-16,-3-6 0 0,0 6 0 0,0 5 0 16,-3-9-23-16,0 7-4 0,-3-7 0 0,0 4-1 15,-3-6 1-15,0 3 0 0,-3 3 0 0,0-4 0 16,0-1 14-16,0 2 3 0,-3-1 1 0,0-1 0 0,3-1-34 15,-3 0 0-15,4-2 0 0,-1-3 0 0,0 5 0 0,0-8 0 16,3 3 0-16,0 5 0 16,3-7-32-16,0 4-14 0,0-7-2 0,0 5-728 15,3-3-146-15</inkml:trace>
  <inkml:trace contextRef="#ctx0" brushRef="#br0" timeOffset="209301.264">21432 16559 1702 0,'0'0'37'0,"0"0"8"0,0 0 2 16,0 0 1-16,0 0-38 0,0 0-10 0,0 8 0 0,-3-3 0 16,0 0 48-16,0 6 8 0,-3-1 2 0,3 6 0 0,-3-2-23 0,3 1-5 15,-6 1-1-15,4 3 0 0,2-1-13 0,0 1-4 16,0-3 0-16,0 2 0 0,3-5-12 0,0 6 0 16,0-6 0-16,3 0 0 0,3-5 0 15,-1 6 0-15,1-6 8 0,3-3-8 16,0 3 0-16,0-3 0 0,6 0 0 0,0 3 0 15,-3-2 0-15,3-1 11 0,0 3-11 0,3 0 10 0,-7-3-2 0,10 6 0 16,-3-1 0-16,0-5 0 0,0 9-8 0,-3-4 0 16,-3-2 0-16,0 5 0 0,-4 1 0 0,-2-1 8 15,-3-2-8-15,-6-1 8 0,-3 3 23 0,3-2 4 16,-5-3 1-16,-1 2 0 0,0-2-20 0,-3 3-3 0,0 0-1 16,-3-1 0-16,0-2-3 0,-3 0-1 0,3-3 0 0,-2 6 0 31,-4-9-81-31,3 4-17 0,0-4-3 0,0-2-848 0</inkml:trace>
  <inkml:trace contextRef="#ctx0" brushRef="#br0" timeOffset="209455.276">21364 16591 1713 0,'18'-14'48'0,"-9"9"12"0,5-6-48 0,7 6-12 0,-3-3 0 0,3-5 0 16,0 8 44-16,3-3 6 0,-7 0 2 0,10 0 0 15,-6-3-42-15,3 9-10 0,3-9 0 0,-4 8-543 16,-2-2-110-16</inkml:trace>
  <inkml:trace contextRef="#ctx0" brushRef="#br0" timeOffset="209860.287">21837 16424 1458 0,'0'0'32'0,"9"-3"6"0,0 3 2 0,-9 0 1 0,0 0-33 0,18-2-8 15,0 2 0-15,2 0 0 0,-2 0 68 0,-3 0 11 16,0 0 2-16,-3 2 1 0,0 1-29 0,-6-3-5 16,0 5-2-16,-3 0 0 0,0-2 13 0,-3 10 2 15,-3-5 1-15,0 5 0 0,-3-5 4 0,-3 8 1 0,-3-3 0 0,3 1 0 16,-3 7-31-16,3-3-5 16,0 1-2-16,-3 2 0 0,3-2-17 0,3 4-3 15,3 1-1-15,3 0 0 0,3-3-8 0,0-2 0 16,6-1 0-16,-3 1-11 0,6 2 11 0,0-8 0 15,-3 0 0-15,3 1 0 0,0-1 0 0,0 0 8 0,3 3-8 16,-3-8 0-16,-6 0 0 0,-1 2 0 0,-2 1 0 0,-3 0 0 16,0-4 0-16,-6 4 0 0,1 0 0 0,-1-1 0 15,-6 3 15-15,0 1-2 0,6-1 0 0,-6 0 0 16,9 0 2-16,0 6 0 0,-3-1 0 0,3-2 0 16,3 3-15-16,-3-6 0 0,3 8 0 0,0-2 0 15,3-6 0-15,-3 3 0 0,3 0 0 0,-3-3 0 16,0 0 0-16,0 6 0 0,0-6 0 0,-3-5 0 15,-3 5 0-15,0 0 0 0,0-2 0 0,-3-3 0 16,0 0-20-16,0-3-6 0,0 3-2 16,1-3 0-16,2 1-128 0,-3-6-25 0,3 0-6 0,6 0-743 15</inkml:trace>
  <inkml:trace contextRef="#ctx0" brushRef="#br0" timeOffset="210300.265">22492 16379 2019 0,'0'0'57'0,"0"0"13"0,9 3-56 0,0-1-14 0,6 6 0 0,-4-3 0 16,7 9 81-16,-6-1 14 0,-3 0 2 0,3 8 1 15,0-2-62-15,3-1-13 0,-3 9-3 0,3-1 0 16,-3 1 10-16,2-4 2 0,1 4 0 0,-3-1 0 16,3 1-32-16,0-3 0 0,0-3 0 0,0 0 0 15,0-3 0-15,-6 4 0 0,8-4 0 0,-2-5 0 16,-3 6 0-16,3-11 0 16,-3 10 0-16,0-7 0 0,0 0 0 0,0-6 12 15,0 5 0-15,-3-2 0 0,-1 0-12 0,-2-2 0 0,0 1 0 0,-3 4 0 16,-3-3 0-16,0 0 0 0,0 5 8 0,-6-2-8 15,-6 2 20-15,1 3 2 0,5 0 0 0,-9 0 0 16,6 2-8-16,-6 3-2 0,-3-2 0 0,0 5 0 16,-3-1-12-16,6 1-16 0,-8 3 3 0,2-3 1 15,-3-3 12-15,-3 5 0 0,0-2 0 0,-2-3 0 0,-4 0 0 16,3 6 16-16,0-9-3 0,1 9-1 0,2-9-27 0,0 9-5 16,3-1-2-16,0-2 0 15,4 0-29-15,-1 0-5 0,3 2-2 0,3-2-668 16,-3 0-134-16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06T18:11:18.6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2270 7566 1631 0,'-12'0'46'0,"3"3"10"0,9 0-44 0,-3-1-12 0,0-2 0 0,3 3 0 16,0-3 40-16,0 0 5 0,3 0 2 0,-3 0 0 15,18-3-29-15,-6 1-6 0,6-1 0 0,2-2-1 16,1 2-2-16,0-2 0 0,9 0 0 0,3 2 0 16,5-2-9-16,1 5 0 0,6-3 0 0,2 3 8 15,1 3 0-15,-1 2-8 0,4 0 12 0,0 3-4 16,2 0-8-16,4 0 0 0,8 0 0 0,1 0 8 15,2 2-8-15,1-2 8 0,2-2-8 0,4-1 8 16,8 0-8-16,0-5 0 0,4-2-12 0,2 2 12 16,3 0 0-16,6-3 0 0,3 0 0 0,1-2 12 15,-1-3-12-15,3 3 0 0,6-3 9 0,0 3-9 0,3-3 15 16,-2 0-2-16,2 2 0 0,0 4 0 0,6-1-13 16,-3 3 8-16,0 0-8 0,3 3 0 15,6-1 9-15,-3 6-9 0,-3-2 8 0,0-1-8 16,9 0 0-16,0 3 0 0,-6 0 0 0,6-3 0 15,3 1 0-15,0-1 0 0,-3 0 0 0,6 1 0 0,3-4 0 0,0 1 0 16,-3-6 0-16,3 3 0 0,0 0 0 0,-3-2 8 16,0-1-8-16,-3 0 8 0,-3-2-8 0,-3 2 0 15,0 3 0-15,0-2 8 0,-3 2 6 0,-3 0 1 16,-3 0 0-16,0 2 0 0,-3 1 24 0,-3 0 5 0,-9-1 0 16,0 1 1-16,-2 0-12 0,-4 4-2 0,3-4-1 15,0 2 0-15,-5 1-6 0,-1-4 0 0,-3 4-1 0,-2-1 0 16,-4-2-7-16,-3-1-2 0,4-2 0 0,-10 0 0 15,6 3-14-15,-2-3 0 0,2 3 8 0,-3-3-8 16,-8 0 0-16,2 0 0 0,-2-3 0 0,-1 3 0 16,4 0-11-16,-4 0-8 0,-5-3-1 0,-7 1-1 31,-2 2-43-31,-1 0-9 0,-2 0-2 0,-3-3-900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06T18:13:09.4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14509 9723 1220 0,'0'0'27'0,"0"0"5"0,-3-6 2 0,0 1 0 0,0 0-34 0,0 2 0 16,0-2 0-16,3 5 0 0,0 0 84 0,0 0 9 0,0 0 3 0,9-3 0 15,0 3-65-15,0 0-13 0,6 3-2 0,0 2-1 16,-1 0 1-16,7 3 1 0,-3-2 0 0,6-1 0 16,0 3-5-16,12 0 0 0,5-6-1 0,-8 4 0 15,9-6 1-15,8 5 1 0,7-2 0 0,-1-1 0 16,1-2 0-16,11 0 0 0,4-2 0 0,38-4 0 15,-12 6 8-15,3-2 2 0,-2-4 0 0,5-2 0 16,3 8-2-16,3-5 0 0,-6 0 0 0,3 5 0 16,9 5 6-16,-3-8 1 0,-5 6 0 0,11 0 0 15,3 7 4-15,0-2 2 0,0 0 0 0,3 3 0 16,-3-1-9-16,9 1-1 0,3 2-1 0,-3-2 0 16,-12 2-10-16,12 0-1 0,12 0-1 0,-12 3 0 15,-6 0-11-15,3 0 0 0,6-3 9 0,-4 1-9 16,-7 1 0-16,-1-1 0 0,6-4 0 0,-3-2 8 15,0 0-8-15,0-8 0 0,-6 0 8 0,6 0-8 16,6-5 0-16,-6-3 9 0,-6 0-9 0,-30 0 0 0,12-3 11 0,6 1-11 16,-2-1 10-16,2-2-10 0,3 2 0 0,-3-2 0 15,0 3 0-15,42-6 0 0,-9 3 12 0,-15 2-3 16,-15-2-1-16,-3 7 0 0,-6-4-8 0,-5 5 0 16,-10-3 0-16,-6 5 0 0,-2-5 0 0,-1 3 8 15,0-1-8-15,-2 4 0 0,-7-1 0 0,1 1 0 16,-10-6 0-16,4 0 0 0,-1 2-12 0,-2-4 1 15,-1 2 1-15,-2 0 0 0,-4-3 10 0,-5 3-8 0,-3-2 8 0,-1-1-8 16,-5-5 8-16,0 3 0 0,8-3 0 0,-8 0-8 16,-3 0-4-16,-9 6 0 15,-4-1 0-15,4-2 0 0,0 0 1 0,-3 0 0 16,3-3 0-16,-4 3 0 0,1-1 11 0,0-7 0 16,3 3 0-16,-3 2-8 0,-4 0 8 0,1 0 0 15,-3 0 0-15,3 0 8 0,0 0-8 0,3-2 8 16,-4-1-8-16,1 6 8 0,3-3-8 0,-3 3 0 0,6-5 0 0,-6 2 8 15,2 2-8-15,-2-1-16 0,-3-1 4 0,3 2 0 16,-9 1-6-16,6-3-2 0,0-2 0 0,-7 2 0 16,-2-3 20-16,3 1-12 0,-3 2 12 0,0-2-10 15,-3-1 18-15,3 3 4 0,-3 0 1 0,-3 0 0 16,3 0 7-16,0 1 2 0,0 1 0 0,-3-1 0 16,3-1-7-16,0 0-2 0,-3 3 0 0,0-3 0 15,0 0-13-15,-3 0 9 0,0 0-9 0,0-2 8 0,0-1-8 16,0 0 12-16,-3-2-12 0,0 0 12 15,-3-3-4-15,3 1-8 0,-3-4 12 0,-3 3-4 0,-3 0 4 0,3 1 0 16,0-1 0-16,-3 0 0 0,-3 0-12 0,-3 0 0 16,-2 1 9-16,-1-1-9 0,-9-3 0 0,3 4-10 15,0-1 1-15,-2 0 0 16,-7 0-3-16,6 3-1 0,-3-3 0 0,4 3 0 16,-1-3 13-16,-3-5-12 0,0 8 12 0,-5 0-12 15,-1 0 12-15,-6 2 0 0,-2-2 0 0,-1 2 0 0,-2 3 0 0,8 1 0 16,-3-4 0-16,-2 3 0 0,-4-2 0 0,-3 2 8 15,-11-3-8-15,2 1 0 0,-2 5 8 0,2-1-8 16,7 1 0-16,-10-3 0 0,1 0 8 0,-12 3-8 16,5-3 9-16,-2 3-9 0,8 0 10 0,-2 0-10 0,-7-1 10 15,-2 1-10-15,0 0 0 0,-1 2 8 0,7-2-8 0,-4 0 0 16,-5-3 0-16,0 3 0 0,-1 2 0 16,1-2 0-16,2 0 0 0,-2 2 0 0,-6 1 0 0,23 2-10 15,-2 0-5-15,-4 0-1 0,-5 0 0 0,-3 0 0 16,-7 0 16-16,4 0-9 0,-3 0 9 0,-37-3-8 15,4 1 8-15,6 5 0 0,9-1 0 0,9-2 0 16,-1 0 22-16,1 6 3 0,0-4 1 0,3 4 0 16,2 2 2-16,1-3 1 0,0 1 0 15,-1-1 0-15,1 0-13 0,3 1-4 0,-1-1 0 0,7 0 0 16,-9 1-12-16,-1-1 8 0,4 3-8 0,3-3 0 16,-1 3 0-16,1-2 0 0,-3 2 0 0,-1 2 0 15,4 1 0-15,-3 0 0 0,-1-1 0 0,4 1 0 16,-1 0 0-16,-2 5-8 0,6-3 8 0,-1 0 0 15,-8 0-9-15,3 6 9 0,5-6 0 0,1 3-9 16,0 0 9-16,2-3 0 0,1 1 0 0,-4-1 0 0,-2 0 0 16,3 1 0-16,8-1 0 0,1 0 0 0,-1-2 0 0,-2 5 0 15,-1 0 0-15,4 0 0 0,-4 0 0 0,7 0 0 16,5-1 0-16,-2 4 0 0,-4 0 0 0,4-1 0 16,2 3 0-16,1-2 0 0,2 2 0 0,1 0-10 15,2 1 10-15,4-1 0 0,-7 0-24 0,3 0 1 16,-2 1 1-16,-1 1 0 15,7 1-8-15,-1 0-2 0,7 3 0 0,-7-3 0 16,3 0-4-16,-2-1-2 0,-4 1 0 0,4 3 0 0,-7-1 16 0,6 3 3 0,1 1 1 16,5-1 0-16,-3-3 8 15,4 6 2-15,-1-3 0 0,1 0 0 0,-1 6 8 0,0-1 0 16,1 1 0-16,-1-3 0 0,6 5 0 0,1 2 14 16,-1-1-3-16,3 1-1 0,3 1-10 0,1 0 0 15,2 0 0-15,0-1 0 0,3 4 0 0,4-4 0 0,-4 6 12 0,3-2-4 16,3-1-8-16,6 3 10 0,0 0-10 0,3 0 10 15,4 0-10-15,-4 3 10 0,9 0-10 0,0-3 10 16,6 3-10-16,-3-1 12 0,0-2-12 0,3 3 12 16,11-3-4-16,-2 3 0 0,6 2 0 0,0-2 0 15,3-1 3-15,6-2 0 0,-3-2 0 0,2 2 0 16,1-3-3-16,3-2 0 0,3-3 0 0,2-2 0 16,-2 2 0-16,3-8 0 0,0 3 0 0,-4-3 0 15,1 3-8-15,0-6 0 0,-1 3 9 0,-2-2-9 16,0-1 0-16,-3-2 0 0,-3-3 0 0,2 3 8 15,-5-3-8-15,0-2 0 0,0 0 0 0,0 2 8 0,0-5-8 0,-1 2 0 16,-2-2 0-16,3 0 0 0,-6 0-14 0,3 0-7 16,-3-3-2-16,0-2-664 15,-3 2-133-15</inkml:trace>
  <inkml:trace contextRef="#ctx0" brushRef="#br0" timeOffset="853.999">18881 6677 1324 0,'0'0'29'0,"3"8"7"0,0 0 0 0,3 0 1 0,0-2-29 0,0 2-8 15,0-3 0-15,3-3 0 0,3 1 32 0,-3-3 4 0,3-3 2 0,3 1 0 16,3-3 2-16,-1-3 0 0,1-3 0 0,3-5 0 16,3-2 5-16,3-6 2 0,-4-5 0 0,4-3 0 15,-3-2-7-15,0-1-2 0,-6 3 0 0,3 1 0 16,-7 2-6-16,1-1-2 0,-3 1 0 0,-3 0 0 16,0-2-10-16,-3-4-1 0,-3 1-1 0,0-1 0 15,-3-2-3-15,0 6-1 0,-3 1 0 0,0 7 0 16,-3 1-2-16,-3 7 0 0,0 4 0 0,-3 3 0 15,-3 3 0-15,-2 7 0 0,-1 4 0 0,-3 4 0 16,-3 6-12-16,0 5 0 0,0 6 0 0,4 5 0 0,-4 2 0 16,9-5 12-16,6 3-1 0,-3 7-1 15,0 1-10-15,0 5-17 0,0 0 4 0,0 5 1 16,1 1 12-16,2-1 0 0,0 0 0 0,0-2 0 16,6-6 0-16,0 3 0 0,3 5 0 0,0-5 0 15,6 0 8-15,0-5 5 0,0-6 1 0,3 3 0 0,-3-5-14 16,3 0-8-16,-4-6 8 0,7-2-13 0,-3 0 13 0,0-5 0 15,0 2 0-15,3-3 0 16,-3-2-49-16,0-3-11 0,0 3-1 0,0-3-564 16,0-2-113-16</inkml:trace>
  <inkml:trace contextRef="#ctx0" brushRef="#br0" timeOffset="1206.001">19325 6871 1493 0,'0'0'42'0,"0"0"10"0,0 2-42 0,0 4-10 16,0 1 0-16,-3-1 0 0,0 4 54 0,0 6 9 0,0 3 1 0,-3 5 1 16,3-1-2-16,0 6-1 0,3 1 0 0,-3-1 0 15,0 0-20-15,3 3-4 0,0-3-1 0,0 2 0 16,0-4-22-16,3-1-5 0,0-2-1 0,0 3 0 15,-3-9-9-15,3-5 0 0,6 1 0 0,3-1 8 16,-3-5-8-16,0-3 0 0,-3-2 0 0,3-3 8 16,-3-3 6-16,-4-2 1 0,4-3 0 0,0 0 0 0,0-8 11 0,-3 0 2 15,0-2 1-15,0-1 0 0,3-2 10 0,-6-3 1 16,-3 3 1-16,3-6 0 0,-3 4-4 0,0-4-1 16,0 3 0-16,0 1 0 0,0-1-20 0,-3 5-4 15,3 3 0-15,-5 3-1 0,-1 5-11 0,0 0 0 16,0 3 0-16,0 2 0 15,-3 9-157-15,-3-1-24 0,0 0-5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06T18:14:13.5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4499 11791 1335 0,'0'0'29'0,"0"0"7"0,0 0 0 0,0 0 2 0,0 0-30 0,0 0-8 0,0 0 0 0,0 0 0 16,6 6 52-16,-3-1 10 0,-3-5 2 0,6 5 0 15,3 1-29-15,0-4-6 0,0 1-1 0,3 0 0 16,3-3 13-16,-1 2 3 0,1-2 0 0,6 0 0 16,0 0-20-16,0 0-3 0,0 0-1 0,2 0 0 15,4-5-3-15,3 5-1 0,3-3 0 0,8 1 0 16,4-4 9-16,6 4 2 0,-1-4 0 0,1 4 0 15,-1-4-8-15,1 1-2 0,6 0 0 16,2 0 0-16,10-1-1 0,-1 4 0 0,-2-1 0 0,2-2 0 16,-3-1-16-16,7 1 10 0,5 0-10 0,1 5 8 15,-1 0 10-15,-5 0 2 0,-7-3 0 0,6 0 0 16,10 3-20-16,-4 3 0 0,-2 2 0 0,-7 1 0 16,-5-6 0-16,5 2-19 0,3-2 4 0,1 3 1 15,-1 2 14-15,-2-2 0 0,-7 0 0 0,-2-1 0 0,2 1 8 16,4 0 5-16,2-1 1 0,-2 3 0 0,-7 1-14 0,-2 2 0 15,-7-3 0-15,4 0-10 0,-3 1 32 0,2-4 6 16,7 4 2-16,-1-1 0 0,-5 0 6 0,2 0 2 16,-14 1 0-16,3-1 0 0,-4 0-26 0,4 1-4 15,0-1-8-15,-1 0 11 0,7-2-11 0,-3 2 0 16,-4 0-10-16,1 1 10 0,-1-1 0 0,-5-2 0 16,-3-1 0-16,3 1 0 0,-1-3 0 0,4-3 0 15,6 1 0-15,-1-1 0 0,4-2 10 0,-4-1-10 16,-2 1 8-16,0-3-8 0,-10 0 8 0,4 0-8 15,0 0 0-15,2 0 8 0,1 0-8 16,0 1 0-16,2-1 0 0,-2 2 0 0,0 4 0 0,-3-4 0 16,-10 1 0-16,7 0 0 0,-9 2 0 0,-3 3 0 15,2-5 0-15,-2 0 8 0,3 5-8 0,-3-6 0 0,0 6 0 0,2 0 0 16,-2-5 0-16,0 2 0 0,0 3 0 16,0 0 0-16,-4 0 9 0,1 0-9 0,0-5 10 0,-3 5-10 15,0 0 0-15,-3 0 0 0,-3 0 0 0,3 0 0 16,-4 0 0-16,-2 0 0 0,-3 0 0 0,3 0 0 15,-9 0 8-15,0 0-8 0,6 3 0 0,-6-3 0 16,0 0 9-16,6 5-9 0,-6-5 8 0,3 5-8 16,-3-5 8-16,6 6-8 0,-6-6 0 0,3 7 8 15,3-1-8-15,-6-6 0 0,0 0 0 0,3 5 0 16,-3-5 0-16,6 3 0 0,-6-3 9 0,0 0-9 16,0 0-9-16,0 0-7 0,3 5 0 0,-3-5-1 15,0 0-102-15,0 0-20 0,0 0-4 0,0 0-842 16</inkml:trace>
  <inkml:trace contextRef="#ctx0" brushRef="#br0" timeOffset="1011.123">4550 12151 1450 0,'12'-5'32'0,"-6"2"6"0,2 1 2 0,4-1 1 0,0 0-33 0,0 1-8 16,3 2 0-16,0 0 0 0,3-3 49 0,-3 3 8 16,3-3 2-16,-4 3 0 0,4 0-8 0,0-2-2 15,0 2 0-15,6 0 0 0,0-3-13 0,2 3-4 16,4 0 0-16,6 0 0 0,0 0-4 0,-1 0 0 16,10 0-1-16,-9-3 0 0,2 3-8 0,4-2-2 0,0 2 0 15,2-3 0-15,4-2 9 0,6 5 2 0,2-3 0 0,1 1 0 16,-4 2 8-16,4-3 1 0,-1-2 1 0,4-1 0 15,8 1-3-15,1 0-1 0,2-1 0 0,-2 1 0 16,-4-3-6-16,1 0-2 0,11 0 0 0,-3 0 0 16,7 1-8-16,-10-1-2 0,-2 2 0 0,-1 1 0 15,7-3-8-15,-1 3-8 0,0-1 12 0,-5 4-12 16,-4-1 8-16,1 3-8 0,-1-2 0 0,1 2 0 16,2-3 0-16,1 0 0 0,-4 3 0 0,-5-2 0 15,-7 2 0-15,4 0 0 0,-1 0 0 0,7 0 0 0,-1 0 0 16,-2 0 0-16,-9-6 0 0,2 6 0 0,-8 0 0 15,2 0 0-15,-5 0 0 0,6 0 0 16,-1-2 8-16,4-4-8 0,-3 6 0 0,-1-2 0 16,-2 2 0-16,-4 0 0 0,-5 0 8 0,-3 0-8 15,0 0 0-15,-4 0 0 0,4 0 0 0,-3 2 0 16,3 1 12-16,-1 0-4 0,-2-1 0 0,0 1-8 0,0 2 15 0,-3-2-4 16,-1 0-1-16,-2-1 0 0,0 3-2 0,0-2-8 15,-3 0 12-15,-1-1-4 0,-2 1-8 0,-3 0 0 16,0-3 0-16,3 2 0 0,-3-2 0 0,3 0 0 15,-3 0 8-15,2-2-8 0,4 2 0 0,0-3 0 0,-3 0 0 16,3 1 8-16,0-4-8 0,-1 4 0 0,4-1 0 16,-3 1 8-16,0-1-8 0,0-2 0 0,-6 2 0 0,0-2 0 15,-1 5 0-15,1 0 0 0,0 0 9 0,-9 0-9 16,6 0 0-16,-9 0 0 0,-3 0 0 0,0 0 8 16,6 5-17-16,-6-5-3 0,0 8-1 0,0-8 0 31,0 8-86-31,0 0-17 0,-6-3-3 0,0 3-980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06T18:18:27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11619 13072 1688 0,'0'0'37'0,"0"0"8"0,0 0 2 0,0 0 0 0,0 0-38 0,0 0-9 0,0 0 0 0,0 0 0 16,-6 5 84-16,6-5 14 0,0 0 3 0,0 0 1 16,0 0-31-16,0 0-7 15,0 0 0-15,12 0-1 0,9 3 2 0,-4-3 1 0,-2-3 0 0,6 1 0 16,6-1-2-16,-3-2-1 0,-3-1 0 0,5 4 0 16,-2-6-31-16,-3 5-7 0,0-2-1 0,3 2 0 15,-4-2 4-15,7 0 0 0,-3-1 0 0,-3 1 0 16,0 0-4-16,0 2-1 0,-4-2 0 0,1-1 0 15,-6 1-15-15,3 2-8 0,-3-2 8 0,0 3-8 16,0-4 0-16,0 4 8 0,-3-1-8 0,0 0 0 16,0 1 0-16,-9 2 8 0,0 0-8 0,2 0 0 15,4 0-10-15,-6 0-6 0,0 0-2 0,0 0 0 16,-8 2-130-16,8-2-25 0,-6 8-6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7143CE1-1DF9-4C5C-AD7B-1F4FF0BC36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4254E03-A873-4909-A653-BD82AE6CFB7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F36776A-0E6E-4BF5-AAF1-81A6CCF9C28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DDACB6FC-8765-47F9-9F26-A3555645F8C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8BD5CCCC-0DAF-4FB2-A625-C23FA24F16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AFBAC5FA-B9B0-42A1-B64B-38A97246BE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4C11408F-C87B-4369-B3FE-4A7719B7AD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>
            <a:extLst>
              <a:ext uri="{FF2B5EF4-FFF2-40B4-BE49-F238E27FC236}">
                <a16:creationId xmlns:a16="http://schemas.microsoft.com/office/drawing/2014/main" id="{10F4DD1D-6708-48EA-B4C2-33D2D62873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>
            <a:extLst>
              <a:ext uri="{FF2B5EF4-FFF2-40B4-BE49-F238E27FC236}">
                <a16:creationId xmlns:a16="http://schemas.microsoft.com/office/drawing/2014/main" id="{2304B3EB-E8F8-460F-BF4C-948CA9F52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37E9D294-4C80-4373-918C-2887E8EC2E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08370B0-93FD-4127-A4D3-D0F4AE822FF4}" type="slidenum">
              <a:rPr lang="en-US" altLang="en-US" sz="1200">
                <a:latin typeface="Times New Roman" panose="02020603050405020304" pitchFamily="18" charset="0"/>
              </a:rPr>
              <a:pPr/>
              <a:t>35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>
            <a:extLst>
              <a:ext uri="{FF2B5EF4-FFF2-40B4-BE49-F238E27FC236}">
                <a16:creationId xmlns:a16="http://schemas.microsoft.com/office/drawing/2014/main" id="{A726B4CC-F6F6-4D41-9FED-9E06CB45CE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>
            <a:extLst>
              <a:ext uri="{FF2B5EF4-FFF2-40B4-BE49-F238E27FC236}">
                <a16:creationId xmlns:a16="http://schemas.microsoft.com/office/drawing/2014/main" id="{1312FDF3-5E68-4976-A88C-5E0407F3A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03A2B78C-9117-45B4-A3EF-E433F3210D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CA897F2-6DDB-42F7-8E95-0D11EEC4A882}" type="slidenum">
              <a:rPr lang="en-US" altLang="en-US" sz="1200">
                <a:latin typeface="Times New Roman" panose="02020603050405020304" pitchFamily="18" charset="0"/>
              </a:rPr>
              <a:pPr/>
              <a:t>37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>
            <a:extLst>
              <a:ext uri="{FF2B5EF4-FFF2-40B4-BE49-F238E27FC236}">
                <a16:creationId xmlns:a16="http://schemas.microsoft.com/office/drawing/2014/main" id="{C4CF0A72-F7A0-4FF0-A078-3A030BE542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Notes Placeholder 2">
            <a:extLst>
              <a:ext uri="{FF2B5EF4-FFF2-40B4-BE49-F238E27FC236}">
                <a16:creationId xmlns:a16="http://schemas.microsoft.com/office/drawing/2014/main" id="{C4317909-ED90-4AD3-8545-DB126D507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4035" name="Slide Number Placeholder 3">
            <a:extLst>
              <a:ext uri="{FF2B5EF4-FFF2-40B4-BE49-F238E27FC236}">
                <a16:creationId xmlns:a16="http://schemas.microsoft.com/office/drawing/2014/main" id="{C3DCEDAD-5EE9-4C6B-8EBC-033311A58B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665371C-C357-4F80-BEA0-8CF7D8F12311}" type="slidenum">
              <a:rPr lang="en-US" altLang="en-US" sz="1200">
                <a:latin typeface="Times New Roman" panose="02020603050405020304" pitchFamily="18" charset="0"/>
              </a:rPr>
              <a:pPr/>
              <a:t>39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>
            <a:extLst>
              <a:ext uri="{FF2B5EF4-FFF2-40B4-BE49-F238E27FC236}">
                <a16:creationId xmlns:a16="http://schemas.microsoft.com/office/drawing/2014/main" id="{4950A04D-5F09-412D-A65B-B5D537688C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Notes Placeholder 2">
            <a:extLst>
              <a:ext uri="{FF2B5EF4-FFF2-40B4-BE49-F238E27FC236}">
                <a16:creationId xmlns:a16="http://schemas.microsoft.com/office/drawing/2014/main" id="{C44B985C-F3AC-4574-8FC0-BB59F9181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334AB10E-D827-4B6C-86F1-B51B01AB03A6}"/>
              </a:ext>
            </a:extLst>
          </p:cNvPr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2694435D-F0C5-46C3-B6C4-D19703A5C670}" type="slidenum">
              <a:rPr lang="en-US" altLang="en-US" sz="1200">
                <a:latin typeface="Times New Roman" panose="02020603050405020304" pitchFamily="18" charset="0"/>
              </a:rPr>
              <a:pPr algn="r"/>
              <a:t>45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A89CB6B-7D5F-4EAA-B04B-DB6B71E6F735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43A02F3-CA54-40BC-BC1D-72487B6076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087F50B0-C3BE-472B-9C51-B74764113D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8DA75811-ED17-4DE8-B1A8-06415E746D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9F5F1499-E9C7-4B52-A969-A610A54652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F4D0A062-43F9-46BC-A5BD-760EB8426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AD0E57C5-54EA-4A50-B099-DAA773B20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B63EDF6E-2133-4CF1-9BB9-25B3D0F80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B4624E35-4773-418E-BA91-F63271BC0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95E288EB-CD13-41E7-B443-755C4AF9666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4065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65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BD7C3C4-F96B-40E1-9C94-6074B0F63D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CA9037D-3BE1-4A12-9BFB-BE25CA558531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C0D423BD-0DE2-4B9A-A913-2DCB9F85CC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38AF4B0-2F90-44BA-9741-1421F7C741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3C8F830-FB4D-4111-B1FE-4120BC213B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330E1B0-0A9C-433B-A8D5-4F6F2D469D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49940-71F4-4BBB-845C-CA465E3AC7D6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3E121C2-F5AA-44F1-90B9-9BF1336595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805BE9A-66CE-4ED9-B1F1-EE358AC5A3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DEF6E-E43E-4AB5-9A6D-91AF7E421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82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2913" y="160338"/>
            <a:ext cx="2162175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60338"/>
            <a:ext cx="6335713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227EAA8-934E-405B-954C-E1C39AE1D4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DDDAE-83E3-4A8F-AD07-1DFD1D048BE0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B6D9DD7-512B-4B0A-8CB6-170DD9E31B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E37BB43-70FD-4026-9E74-46843CA561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C39D7-81DB-4A71-BB45-679D8F52A8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65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78AE487-FBB5-469D-959F-8252A11B3D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22BD7-1122-4339-99EE-64A9281E9A04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D32190A-E26B-4C63-A3B5-C8BA57B27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0F4B21A-FAE4-423A-BEC2-4C2FA4C605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41D07-3440-43F4-9F3A-B7DEF8D92D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31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71386BC-9063-4504-8D99-259486248F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61EA8-73F3-4CCB-8C6F-86AB3224C1E8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F5A5D47-10FC-4171-8950-A81EA897C4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5582655-47C6-4985-98D3-1E36050D0F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250B1-E066-43FC-9CEC-FAD8087BA3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9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48150" cy="4913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219200"/>
            <a:ext cx="4249738" cy="4913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47E488A-1DA5-4BE6-99E8-131A7371A1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5EE05-B85D-4A85-8591-E8968C986DE7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35846BA-D4D2-4943-BC89-DCE70FF454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648D959-72E0-4A08-8C51-5DB788E303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2827B-3319-4E21-A9D0-6873E351EB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93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559EBDF-E426-4187-BB13-A27726478B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4CFA5-9887-49A4-B1E7-E5017428D203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B681452C-EF79-4737-8E1D-99040EB19B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CAB99479-3700-4FB5-9F53-464B0DBE80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CAC12-BE73-4101-824E-977B6E5BF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92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C188A10-42D6-4222-B638-F163B3B92D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94D5D-8092-41C2-9367-0355E5E28361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9F5BC70-9F61-4293-A25F-A9F37EBA01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8185CB39-2470-40FC-8A7E-35925E9E4E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042C2B-BF9D-4FB5-A775-91ECF4A862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45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78705C41-4052-4F2D-B6A4-EB9C638D47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AC5F0-1634-472F-8CD1-C3497F466F6C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6BCEDA04-FCAA-43AA-A1AC-F753AA9A6F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A421112-946D-486D-AB06-D0ED92C96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65E84-9359-4F9C-BF8D-89E375BF6E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81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A34B1CF-B698-4B85-A474-969348D788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18611-AD72-45F2-9835-B8DB3540BC47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32E9DFA-8F30-406F-8516-2E77C3BA00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02B1FEC-483F-4E5B-AAD6-6A6706B7EC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7E5C4-E80C-48DB-BCA8-54F209D3A7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82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EDFFA22-6F5C-4AAB-951B-DD28555205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4F929-F6AE-42E2-A0B0-063A37C28A46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227D427-49BB-4EE9-BCE5-5487BCDE04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9923C45-B0E0-4754-ACA7-C58F57B6C3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F2F96-6522-455A-AADE-3B3BAF69B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74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EFBFD7-870C-4D1A-8710-02F460F0FBF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2603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64F0CD-02A5-46E4-BADC-5D9A936FE34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9FAF033-98BF-4118-A2B6-A363DDCBAD4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6826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129D34C-0CD5-4117-B6A5-B1B664BC089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6826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57A0BB-8822-456B-BC66-B8B276A279F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BFE76813-9AC8-40B1-AE57-A8276FB988C0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152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E67934D2-2055-4A84-802E-3C6B4E7B3D28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9429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40012D01-5D11-4424-BB97-E41D7D39B4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60338"/>
            <a:ext cx="77930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92F55E24-659C-46E7-861A-B0A535A691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50288" cy="49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5515" name="Rectangle 11">
            <a:extLst>
              <a:ext uri="{FF2B5EF4-FFF2-40B4-BE49-F238E27FC236}">
                <a16:creationId xmlns:a16="http://schemas.microsoft.com/office/drawing/2014/main" id="{D5B66415-203B-48A2-8A17-79172C0CB1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anose="020B0604030504040204" pitchFamily="34" charset="0"/>
              </a:defRPr>
            </a:lvl1pPr>
          </a:lstStyle>
          <a:p>
            <a:fld id="{4E033985-7667-487A-9D50-BA5F573887B7}" type="datetime1">
              <a:rPr lang="en-US" altLang="en-US"/>
              <a:pPr/>
              <a:t>9/6/2018</a:t>
            </a:fld>
            <a:endParaRPr lang="en-US" altLang="en-US"/>
          </a:p>
        </p:txBody>
      </p:sp>
      <p:sp>
        <p:nvSpPr>
          <p:cNvPr id="405516" name="Rectangle 12">
            <a:extLst>
              <a:ext uri="{FF2B5EF4-FFF2-40B4-BE49-F238E27FC236}">
                <a16:creationId xmlns:a16="http://schemas.microsoft.com/office/drawing/2014/main" id="{602CB5A4-D8CA-4D3F-A447-DE02B7DE00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5517" name="Rectangle 13">
            <a:extLst>
              <a:ext uri="{FF2B5EF4-FFF2-40B4-BE49-F238E27FC236}">
                <a16:creationId xmlns:a16="http://schemas.microsoft.com/office/drawing/2014/main" id="{CC6B2F09-3FB3-446B-AC16-3BBA36EAEE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fld id="{468464D8-F99A-4A59-9418-BBD3D5324A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hyperlink" Target="https://courses.engr.illinois.edu/cs421/fa2017/CS421D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6">
            <a:extLst>
              <a:ext uri="{FF2B5EF4-FFF2-40B4-BE49-F238E27FC236}">
                <a16:creationId xmlns:a16="http://schemas.microsoft.com/office/drawing/2014/main" id="{B946F767-4D21-4299-941A-C5C1C116F75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4F08BB-B5AD-4E7A-B230-D4CEA9B1DF7B}" type="slidenum">
              <a:rPr lang="en-US" altLang="en-US" sz="1400" smtClean="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dirty="0">
              <a:solidFill>
                <a:schemeClr val="bg2"/>
              </a:solidFill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CD936AEB-70DB-4C01-9D07-B6E070E9BAC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76263" y="806450"/>
            <a:ext cx="7772400" cy="2492375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Programming Languages and Compilers (CS 421)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   </a:t>
            </a:r>
            <a:r>
              <a:rPr lang="en-US" altLang="en-US" sz="2400" dirty="0">
                <a:ea typeface="ＭＳ Ｐゴシック" panose="020B0600070205080204" pitchFamily="34" charset="-128"/>
              </a:rPr>
              <a:t>#3: Closures, evaluation of function applications, 	 	order of  evaluation  </a:t>
            </a:r>
            <a:br>
              <a:rPr lang="en-US" altLang="en-US" sz="2400" dirty="0">
                <a:ea typeface="ＭＳ Ｐゴシック" panose="020B0600070205080204" pitchFamily="34" charset="-128"/>
              </a:rPr>
            </a:br>
            <a:r>
              <a:rPr lang="en-US" altLang="en-US" sz="2400" dirty="0">
                <a:ea typeface="ＭＳ Ｐゴシック" panose="020B0600070205080204" pitchFamily="34" charset="-128"/>
              </a:rPr>
              <a:t>     #4: Evaluation and Application rules using symbolic </a:t>
            </a:r>
            <a:br>
              <a:rPr lang="en-US" altLang="en-US" sz="2400" dirty="0">
                <a:ea typeface="ＭＳ Ｐゴシック" panose="020B0600070205080204" pitchFamily="34" charset="-128"/>
              </a:rPr>
            </a:br>
            <a:r>
              <a:rPr lang="en-US" altLang="en-US" sz="2400" dirty="0">
                <a:ea typeface="ＭＳ Ｐゴシック" panose="020B0600070205080204" pitchFamily="34" charset="-128"/>
              </a:rPr>
              <a:t>             rewriting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E208E8CA-A466-44F4-8608-E1C43B9CDE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3352800"/>
            <a:ext cx="8229600" cy="1676400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Madhusudan Parthasarathy (madhu)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3112 Siebel Center     madhu@illinois.edu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https://courses.engr.illinois.edu/cs421/fa2018/CS421D</a:t>
            </a:r>
            <a:endParaRPr lang="en-US" altLang="en-US" sz="26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6" name="Text Box 4">
            <a:extLst>
              <a:ext uri="{FF2B5EF4-FFF2-40B4-BE49-F238E27FC236}">
                <a16:creationId xmlns:a16="http://schemas.microsoft.com/office/drawing/2014/main" id="{D0D16868-905E-4B7E-A34F-302FD799A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3" y="5083175"/>
            <a:ext cx="792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Based on slides by </a:t>
            </a:r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</a:rPr>
              <a:t>Elsa Gunter</a:t>
            </a:r>
            <a:r>
              <a:rPr lang="en-US" altLang="en-US" sz="2400" dirty="0">
                <a:latin typeface="Arial" panose="020B0604020202020204" pitchFamily="34" charset="0"/>
              </a:rPr>
              <a:t>, who made these slides mostly, in part borrowing from slides by Mattox Beckman, as updated by Vikram </a:t>
            </a:r>
            <a:r>
              <a:rPr lang="en-US" altLang="en-US" sz="2400" dirty="0" err="1">
                <a:latin typeface="Arial" panose="020B0604020202020204" pitchFamily="34" charset="0"/>
              </a:rPr>
              <a:t>Adve</a:t>
            </a:r>
            <a:r>
              <a:rPr lang="en-US" altLang="en-US" sz="2400" dirty="0">
                <a:latin typeface="Arial" panose="020B0604020202020204" pitchFamily="34" charset="0"/>
              </a:rPr>
              <a:t> and Gul Agha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1E0DB39-5201-4310-8530-43506EE156CD}"/>
                  </a:ext>
                </a:extLst>
              </p14:cNvPr>
              <p14:cNvContentPartPr/>
              <p14:nvPr/>
            </p14:nvContentPartPr>
            <p14:xfrm>
              <a:off x="7728480" y="6420240"/>
              <a:ext cx="342000" cy="40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1E0DB39-5201-4310-8530-43506EE156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19120" y="6410880"/>
                <a:ext cx="360720" cy="59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B8475CF9-6C37-4609-814C-1062D639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Tuples as Values</a:t>
            </a:r>
          </a:p>
        </p:txBody>
      </p:sp>
      <p:sp>
        <p:nvSpPr>
          <p:cNvPr id="65538" name="Content Placeholder 2">
            <a:extLst>
              <a:ext uri="{FF2B5EF4-FFF2-40B4-BE49-F238E27FC236}">
                <a16:creationId xmlns:a16="http://schemas.microsoft.com/office/drawing/2014/main" id="{33889FB5-2E74-4241-A3DE-E20A9B06D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113" y="1219200"/>
            <a:ext cx="8650287" cy="49133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//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2800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7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{c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4,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test  3.7,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          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1, b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5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let s = 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5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,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"hi"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,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3.2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s : int * string * float = (5, "hi", 3.2)</a:t>
            </a:r>
            <a:endParaRPr lang="en-US" altLang="en-US" sz="280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280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//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2800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8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</a:t>
            </a:r>
            <a:r>
              <a:rPr lang="en-US" altLang="ja-JP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s </a:t>
            </a:r>
            <a:r>
              <a:rPr lang="en-US" altLang="ja-JP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ja-JP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(5, "hi", 3.2),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          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c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4,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test  3.7,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          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1, b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5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  <a:endParaRPr lang="en-US" altLang="en-US" sz="2800">
              <a:solidFill>
                <a:schemeClr val="accent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5539" name="Date Placeholder 3">
            <a:extLst>
              <a:ext uri="{FF2B5EF4-FFF2-40B4-BE49-F238E27FC236}">
                <a16:creationId xmlns:a16="http://schemas.microsoft.com/office/drawing/2014/main" id="{B21A5BEB-82DD-4205-9F6F-5A3454153DC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0DEEE84-CB51-436D-946F-678BB9B4F402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5540" name="Slide Number Placeholder 4">
            <a:extLst>
              <a:ext uri="{FF2B5EF4-FFF2-40B4-BE49-F238E27FC236}">
                <a16:creationId xmlns:a16="http://schemas.microsoft.com/office/drawing/2014/main" id="{E782B938-C9FC-41FA-BDF2-7E6AA9D86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E6C1081-1E4B-4054-9B99-FED09A890F87}" type="slidenum">
              <a:rPr lang="en-US" altLang="en-US" sz="1400">
                <a:latin typeface="Tahoma" panose="020B0604030504040204" pitchFamily="34" charset="0"/>
              </a:rPr>
              <a:pPr eaLnBrk="1" hangingPunct="1"/>
              <a:t>10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grpSp>
        <p:nvGrpSpPr>
          <p:cNvPr id="65541" name="Group 5">
            <a:extLst>
              <a:ext uri="{FF2B5EF4-FFF2-40B4-BE49-F238E27FC236}">
                <a16:creationId xmlns:a16="http://schemas.microsoft.com/office/drawing/2014/main" id="{DFD1AB16-1C4D-46B5-8442-D26E3062F173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886200"/>
            <a:ext cx="3810000" cy="1524000"/>
            <a:chOff x="1600200" y="2330450"/>
            <a:chExt cx="5576454" cy="2209799"/>
          </a:xfrm>
        </p:grpSpPr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92CB1BC1-C590-4EB3-A5FF-A9E617E2FF6C}"/>
                </a:ext>
              </a:extLst>
            </p:cNvPr>
            <p:cNvSpPr/>
            <p:nvPr/>
          </p:nvSpPr>
          <p:spPr bwMode="auto">
            <a:xfrm>
              <a:off x="1600200" y="2330450"/>
              <a:ext cx="5334808" cy="2209799"/>
            </a:xfrm>
            <a:prstGeom prst="cloud">
              <a:avLst/>
            </a:prstGeom>
            <a:solidFill>
              <a:srgbClr val="3366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5549" name="TextBox 7">
              <a:extLst>
                <a:ext uri="{FF2B5EF4-FFF2-40B4-BE49-F238E27FC236}">
                  <a16:creationId xmlns:a16="http://schemas.microsoft.com/office/drawing/2014/main" id="{63C680E7-1724-4FFC-9ADD-006EDE906D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6316" y="3562758"/>
              <a:ext cx="2733588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s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(5, ”hi”, 3.2)</a:t>
              </a:r>
              <a:endParaRPr lang="en-US" altLang="en-US" sz="1800"/>
            </a:p>
          </p:txBody>
        </p:sp>
        <p:sp>
          <p:nvSpPr>
            <p:cNvPr id="65550" name="TextBox 8">
              <a:extLst>
                <a:ext uri="{FF2B5EF4-FFF2-40B4-BE49-F238E27FC236}">
                  <a16:creationId xmlns:a16="http://schemas.microsoft.com/office/drawing/2014/main" id="{F9B6D2B9-3286-4D3E-B6BC-EAC78BA3D5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8718" y="2772410"/>
              <a:ext cx="2547936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test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3.7</a:t>
              </a:r>
              <a:endParaRPr lang="en-US" altLang="en-US" sz="1800"/>
            </a:p>
          </p:txBody>
        </p:sp>
        <p:sp>
          <p:nvSpPr>
            <p:cNvPr id="65551" name="TextBox 9">
              <a:extLst>
                <a:ext uri="{FF2B5EF4-FFF2-40B4-BE49-F238E27FC236}">
                  <a16:creationId xmlns:a16="http://schemas.microsoft.com/office/drawing/2014/main" id="{ED714B61-2EDB-42A3-9737-7E934A1028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263" y="2698750"/>
              <a:ext cx="1194435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a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1</a:t>
              </a:r>
              <a:endParaRPr lang="en-US" altLang="en-US" sz="1800"/>
            </a:p>
          </p:txBody>
        </p:sp>
        <p:sp>
          <p:nvSpPr>
            <p:cNvPr id="65552" name="TextBox 10">
              <a:extLst>
                <a:ext uri="{FF2B5EF4-FFF2-40B4-BE49-F238E27FC236}">
                  <a16:creationId xmlns:a16="http://schemas.microsoft.com/office/drawing/2014/main" id="{9B194DAD-C7D8-4083-98D9-BD33109E3C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6337" y="2514600"/>
              <a:ext cx="1194435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b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5</a:t>
              </a:r>
              <a:endParaRPr lang="en-US" altLang="en-US" sz="1800"/>
            </a:p>
          </p:txBody>
        </p:sp>
        <p:sp>
          <p:nvSpPr>
            <p:cNvPr id="65553" name="TextBox 26">
              <a:extLst>
                <a:ext uri="{FF2B5EF4-FFF2-40B4-BE49-F238E27FC236}">
                  <a16:creationId xmlns:a16="http://schemas.microsoft.com/office/drawing/2014/main" id="{F460ADEF-A859-4E4C-BA49-4201B7DB06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3014" y="3341778"/>
              <a:ext cx="1175464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c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4</a:t>
              </a:r>
              <a:endParaRPr lang="en-US" altLang="en-US" sz="1800"/>
            </a:p>
          </p:txBody>
        </p:sp>
      </p:grpSp>
      <p:grpSp>
        <p:nvGrpSpPr>
          <p:cNvPr id="65542" name="Group 17">
            <a:extLst>
              <a:ext uri="{FF2B5EF4-FFF2-40B4-BE49-F238E27FC236}">
                <a16:creationId xmlns:a16="http://schemas.microsoft.com/office/drawing/2014/main" id="{30A03F12-0D85-4B2E-BFA7-DACAC9A997E6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1295400"/>
            <a:ext cx="2895600" cy="1219200"/>
            <a:chOff x="1600200" y="2330450"/>
            <a:chExt cx="5334000" cy="2209799"/>
          </a:xfrm>
        </p:grpSpPr>
        <p:sp>
          <p:nvSpPr>
            <p:cNvPr id="29" name="Cloud 28">
              <a:extLst>
                <a:ext uri="{FF2B5EF4-FFF2-40B4-BE49-F238E27FC236}">
                  <a16:creationId xmlns:a16="http://schemas.microsoft.com/office/drawing/2014/main" id="{49AB6425-2D7A-49F5-9F60-7B3F27D81F50}"/>
                </a:ext>
              </a:extLst>
            </p:cNvPr>
            <p:cNvSpPr/>
            <p:nvPr/>
          </p:nvSpPr>
          <p:spPr bwMode="auto">
            <a:xfrm>
              <a:off x="1600200" y="2330450"/>
              <a:ext cx="5334000" cy="2209799"/>
            </a:xfrm>
            <a:prstGeom prst="cloud">
              <a:avLst/>
            </a:prstGeom>
            <a:solidFill>
              <a:srgbClr val="3366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5544" name="TextBox 19">
              <a:extLst>
                <a:ext uri="{FF2B5EF4-FFF2-40B4-BE49-F238E27FC236}">
                  <a16:creationId xmlns:a16="http://schemas.microsoft.com/office/drawing/2014/main" id="{A501E921-7128-4E77-B520-0ECD7EA0EE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5358" y="2468562"/>
              <a:ext cx="1503294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b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5</a:t>
              </a:r>
              <a:endParaRPr lang="en-US" altLang="en-US" sz="1800"/>
            </a:p>
          </p:txBody>
        </p:sp>
        <p:sp>
          <p:nvSpPr>
            <p:cNvPr id="65545" name="TextBox 20">
              <a:extLst>
                <a:ext uri="{FF2B5EF4-FFF2-40B4-BE49-F238E27FC236}">
                  <a16:creationId xmlns:a16="http://schemas.microsoft.com/office/drawing/2014/main" id="{B42A70BE-DF4A-4EBE-8F15-FCDA8BC223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1" y="3042160"/>
              <a:ext cx="2547937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test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3.7</a:t>
              </a:r>
              <a:endParaRPr lang="en-US" altLang="en-US" sz="1800"/>
            </a:p>
          </p:txBody>
        </p:sp>
        <p:sp>
          <p:nvSpPr>
            <p:cNvPr id="65546" name="TextBox 21">
              <a:extLst>
                <a:ext uri="{FF2B5EF4-FFF2-40B4-BE49-F238E27FC236}">
                  <a16:creationId xmlns:a16="http://schemas.microsoft.com/office/drawing/2014/main" id="{9D9179F4-5733-4C84-AA7A-7C5C4B46DB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263" y="2698750"/>
              <a:ext cx="1503294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a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1</a:t>
              </a:r>
              <a:endParaRPr lang="en-US" altLang="en-US" sz="1800"/>
            </a:p>
          </p:txBody>
        </p:sp>
        <p:sp>
          <p:nvSpPr>
            <p:cNvPr id="65547" name="TextBox 22">
              <a:extLst>
                <a:ext uri="{FF2B5EF4-FFF2-40B4-BE49-F238E27FC236}">
                  <a16:creationId xmlns:a16="http://schemas.microsoft.com/office/drawing/2014/main" id="{F78AF946-3C15-440B-B4B3-6EEF863DAA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9625" y="3732723"/>
              <a:ext cx="1479417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c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4</a:t>
              </a:r>
              <a:endParaRPr lang="en-US" altLang="en-US" sz="1800"/>
            </a:p>
          </p:txBody>
        </p:sp>
      </p:grp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>
            <a:extLst>
              <a:ext uri="{FF2B5EF4-FFF2-40B4-BE49-F238E27FC236}">
                <a16:creationId xmlns:a16="http://schemas.microsoft.com/office/drawing/2014/main" id="{2DA78B3C-2B66-451D-9973-386B85011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Pattern Matching with Tuples</a:t>
            </a:r>
          </a:p>
        </p:txBody>
      </p:sp>
      <p:sp>
        <p:nvSpPr>
          <p:cNvPr id="66562" name="Content Placeholder 2">
            <a:extLst>
              <a:ext uri="{FF2B5EF4-FFF2-40B4-BE49-F238E27FC236}">
                <a16:creationId xmlns:a16="http://schemas.microsoft.com/office/drawing/2014/main" id="{C2E3C0F1-5D9D-4281-9250-47F70189C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113" y="1219200"/>
            <a:ext cx="8650287" cy="49133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/  </a:t>
            </a:r>
            <a:r>
              <a:rPr lang="en-US" altLang="en-US" sz="2800" dirty="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2800" baseline="-25000" dirty="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8</a:t>
            </a:r>
            <a:r>
              <a:rPr lang="en-US" altLang="en-US" sz="2800" dirty="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</a:t>
            </a:r>
            <a:r>
              <a:rPr lang="en-US" altLang="ja-JP" sz="2800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s </a:t>
            </a:r>
            <a:r>
              <a:rPr lang="en-US" altLang="ja-JP" sz="2800" dirty="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ja-JP" sz="2800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 (5, "hi", 3.2),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800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             </a:t>
            </a:r>
            <a:r>
              <a:rPr lang="en-US" altLang="en-US" sz="2800" dirty="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c</a:t>
            </a:r>
            <a:r>
              <a:rPr lang="en-US" altLang="en-US" sz="2800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 4,</a:t>
            </a:r>
            <a:r>
              <a:rPr lang="en-US" altLang="en-US" sz="2800" dirty="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test  3.7,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            </a:t>
            </a:r>
            <a:r>
              <a:rPr lang="en-US" altLang="en-US" sz="2800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 sz="2800" dirty="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 1, b </a:t>
            </a:r>
            <a:r>
              <a:rPr lang="en-US" altLang="en-US" sz="2800" dirty="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 5</a:t>
            </a:r>
            <a:r>
              <a:rPr lang="en-US" altLang="en-US" sz="2800" dirty="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  <a:endParaRPr lang="en-US" altLang="en-US" sz="2800" dirty="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# </a:t>
            </a:r>
            <a:r>
              <a:rPr lang="en-US" altLang="en-US" sz="28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let </a:t>
            </a:r>
            <a:r>
              <a:rPr lang="en-US" altLang="en-US" sz="2800" dirty="0">
                <a:solidFill>
                  <a:srgbClr val="C09C00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sz="2800" dirty="0" err="1">
                <a:solidFill>
                  <a:srgbClr val="C09C00"/>
                </a:solidFill>
                <a:ea typeface="ＭＳ Ｐゴシック" panose="020B0600070205080204" pitchFamily="34" charset="-128"/>
              </a:rPr>
              <a:t>a,b,c</a:t>
            </a:r>
            <a:r>
              <a:rPr lang="en-US" altLang="en-US" sz="2800" dirty="0">
                <a:solidFill>
                  <a:srgbClr val="C09C00"/>
                </a:solidFill>
                <a:ea typeface="ＭＳ Ｐゴシック" panose="020B0600070205080204" pitchFamily="34" charset="-128"/>
              </a:rPr>
              <a:t>) </a:t>
            </a:r>
            <a:r>
              <a:rPr lang="en-US" altLang="en-US" sz="28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= s;;  (* (</a:t>
            </a:r>
            <a:r>
              <a:rPr lang="en-US" altLang="en-US" sz="2800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a,b,c</a:t>
            </a:r>
            <a:r>
              <a:rPr lang="en-US" altLang="en-US" sz="28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) is a pattern *)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 err="1">
                <a:ea typeface="ＭＳ Ｐゴシック" panose="020B0600070205080204" pitchFamily="34" charset="-128"/>
              </a:rPr>
              <a:t>val</a:t>
            </a:r>
            <a:r>
              <a:rPr lang="en-US" altLang="en-US" sz="2800" dirty="0">
                <a:ea typeface="ＭＳ Ｐゴシック" panose="020B0600070205080204" pitchFamily="34" charset="-128"/>
              </a:rPr>
              <a:t> a : int = 5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 err="1">
                <a:ea typeface="ＭＳ Ｐゴシック" panose="020B0600070205080204" pitchFamily="34" charset="-128"/>
              </a:rPr>
              <a:t>val</a:t>
            </a:r>
            <a:r>
              <a:rPr lang="en-US" altLang="en-US" sz="2800" dirty="0">
                <a:ea typeface="ＭＳ Ｐゴシック" panose="020B0600070205080204" pitchFamily="34" charset="-128"/>
              </a:rPr>
              <a:t> b : string = "hi"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 err="1">
                <a:ea typeface="ＭＳ Ｐゴシック" panose="020B0600070205080204" pitchFamily="34" charset="-128"/>
              </a:rPr>
              <a:t>val</a:t>
            </a:r>
            <a:r>
              <a:rPr lang="en-US" altLang="en-US" sz="2800" dirty="0">
                <a:ea typeface="ＭＳ Ｐゴシック" panose="020B0600070205080204" pitchFamily="34" charset="-128"/>
              </a:rPr>
              <a:t> c : float = 3.2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ea typeface="ＭＳ Ｐゴシック" panose="020B0600070205080204" pitchFamily="34" charset="-128"/>
              </a:rPr>
              <a:t># </a:t>
            </a:r>
            <a:r>
              <a:rPr lang="en-US" altLang="en-US" sz="28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let x = 2, 9.3;; (* tuples don't require </a:t>
            </a:r>
            <a:r>
              <a:rPr lang="en-US" altLang="en-US" sz="2800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parens</a:t>
            </a:r>
            <a:r>
              <a:rPr lang="en-US" altLang="en-US" sz="28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 in </a:t>
            </a:r>
            <a:r>
              <a:rPr lang="en-US" altLang="en-US" sz="2800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Ocaml</a:t>
            </a:r>
            <a:r>
              <a:rPr lang="en-US" altLang="en-US" sz="28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 *)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 err="1">
                <a:ea typeface="ＭＳ Ｐゴシック" panose="020B0600070205080204" pitchFamily="34" charset="-128"/>
              </a:rPr>
              <a:t>val</a:t>
            </a:r>
            <a:r>
              <a:rPr lang="en-US" altLang="en-US" sz="2800" dirty="0">
                <a:ea typeface="ＭＳ Ｐゴシック" panose="020B0600070205080204" pitchFamily="34" charset="-128"/>
              </a:rPr>
              <a:t> x : int * float = (2, 9.3)</a:t>
            </a:r>
          </a:p>
        </p:txBody>
      </p:sp>
      <p:sp>
        <p:nvSpPr>
          <p:cNvPr id="66563" name="Date Placeholder 3">
            <a:extLst>
              <a:ext uri="{FF2B5EF4-FFF2-40B4-BE49-F238E27FC236}">
                <a16:creationId xmlns:a16="http://schemas.microsoft.com/office/drawing/2014/main" id="{D9BBA78A-A4FA-4152-99F5-F0656022CA5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4DE51D5-47AE-4E61-8AA9-1FD8E4808A9E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6564" name="Slide Number Placeholder 4">
            <a:extLst>
              <a:ext uri="{FF2B5EF4-FFF2-40B4-BE49-F238E27FC236}">
                <a16:creationId xmlns:a16="http://schemas.microsoft.com/office/drawing/2014/main" id="{C6673B2F-F846-4A35-9096-B7A79FABC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F10B093-CC7D-417F-881C-4C303370098E}" type="slidenum">
              <a:rPr lang="en-US" altLang="en-US" sz="1400">
                <a:latin typeface="Tahoma" panose="020B0604030504040204" pitchFamily="34" charset="0"/>
              </a:rPr>
              <a:pPr eaLnBrk="1" hangingPunct="1"/>
              <a:t>11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grpSp>
        <p:nvGrpSpPr>
          <p:cNvPr id="66565" name="Group 18">
            <a:extLst>
              <a:ext uri="{FF2B5EF4-FFF2-40B4-BE49-F238E27FC236}">
                <a16:creationId xmlns:a16="http://schemas.microsoft.com/office/drawing/2014/main" id="{FBD33283-A3F4-4D91-B78D-1C20DF9EFE3A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5181600"/>
            <a:ext cx="4267200" cy="1219200"/>
            <a:chOff x="1600200" y="2330450"/>
            <a:chExt cx="5940135" cy="2209799"/>
          </a:xfrm>
        </p:grpSpPr>
        <p:sp>
          <p:nvSpPr>
            <p:cNvPr id="20" name="Cloud 19">
              <a:extLst>
                <a:ext uri="{FF2B5EF4-FFF2-40B4-BE49-F238E27FC236}">
                  <a16:creationId xmlns:a16="http://schemas.microsoft.com/office/drawing/2014/main" id="{1845F586-668B-45B0-AC77-123481E47964}"/>
                </a:ext>
              </a:extLst>
            </p:cNvPr>
            <p:cNvSpPr/>
            <p:nvPr/>
          </p:nvSpPr>
          <p:spPr bwMode="auto">
            <a:xfrm>
              <a:off x="1600200" y="2330450"/>
              <a:ext cx="5334630" cy="2209799"/>
            </a:xfrm>
            <a:prstGeom prst="cloud">
              <a:avLst/>
            </a:prstGeom>
            <a:solidFill>
              <a:srgbClr val="3366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6581" name="TextBox 20">
              <a:extLst>
                <a:ext uri="{FF2B5EF4-FFF2-40B4-BE49-F238E27FC236}">
                  <a16:creationId xmlns:a16="http://schemas.microsoft.com/office/drawing/2014/main" id="{BA9F87E3-FDB1-4158-BF9B-7B8573CDD8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791" y="3067050"/>
              <a:ext cx="2599880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s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(5, ”hi”, 3.2)</a:t>
              </a:r>
              <a:endParaRPr lang="en-US" altLang="en-US" sz="1800"/>
            </a:p>
          </p:txBody>
        </p:sp>
        <p:sp>
          <p:nvSpPr>
            <p:cNvPr id="66582" name="TextBox 21">
              <a:extLst>
                <a:ext uri="{FF2B5EF4-FFF2-40B4-BE49-F238E27FC236}">
                  <a16:creationId xmlns:a16="http://schemas.microsoft.com/office/drawing/2014/main" id="{7D09E7F0-123F-4E81-8D7C-F17B01BA1A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400" y="2514600"/>
              <a:ext cx="2547935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test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3.7</a:t>
              </a:r>
              <a:endParaRPr lang="en-US" altLang="en-US" sz="1800"/>
            </a:p>
          </p:txBody>
        </p:sp>
        <p:sp>
          <p:nvSpPr>
            <p:cNvPr id="66583" name="TextBox 22">
              <a:extLst>
                <a:ext uri="{FF2B5EF4-FFF2-40B4-BE49-F238E27FC236}">
                  <a16:creationId xmlns:a16="http://schemas.microsoft.com/office/drawing/2014/main" id="{21EBB019-1EA5-4125-9910-BE8E55019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262" y="2698750"/>
              <a:ext cx="1136012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a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olidFill>
                    <a:srgbClr val="FF0000"/>
                  </a:solidFill>
                  <a:sym typeface="Wingdings" panose="05000000000000000000" pitchFamily="2" charset="2"/>
                </a:rPr>
                <a:t> </a:t>
              </a:r>
              <a:r>
                <a:rPr lang="en-US" altLang="en-US" sz="1800">
                  <a:sym typeface="Wingdings" panose="05000000000000000000" pitchFamily="2" charset="2"/>
                </a:rPr>
                <a:t>5</a:t>
              </a:r>
              <a:endParaRPr lang="en-US" altLang="en-US" sz="1800">
                <a:solidFill>
                  <a:srgbClr val="FF0000"/>
                </a:solidFill>
              </a:endParaRPr>
            </a:p>
          </p:txBody>
        </p:sp>
        <p:sp>
          <p:nvSpPr>
            <p:cNvPr id="66584" name="TextBox 23">
              <a:extLst>
                <a:ext uri="{FF2B5EF4-FFF2-40B4-BE49-F238E27FC236}">
                  <a16:creationId xmlns:a16="http://schemas.microsoft.com/office/drawing/2014/main" id="{17E055DF-FBDC-402B-9A47-F735A3FB14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6338" y="2514600"/>
              <a:ext cx="1421410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b </a:t>
              </a:r>
              <a:r>
                <a:rPr lang="en-US" altLang="en-US" sz="1800">
                  <a:solidFill>
                    <a:srgbClr val="000000"/>
                  </a:solidFill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olidFill>
                    <a:srgbClr val="000000"/>
                  </a:solidFill>
                  <a:sym typeface="Wingdings" panose="05000000000000000000" pitchFamily="2" charset="2"/>
                </a:rPr>
                <a:t> “hi”</a:t>
              </a: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6585" name="TextBox 24">
              <a:extLst>
                <a:ext uri="{FF2B5EF4-FFF2-40B4-BE49-F238E27FC236}">
                  <a16:creationId xmlns:a16="http://schemas.microsoft.com/office/drawing/2014/main" id="{EFC61AAC-FA72-4AA3-B47B-9ED8975FDA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4563" y="3067050"/>
              <a:ext cx="1385952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c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3.2</a:t>
              </a:r>
              <a:endParaRPr lang="en-US" altLang="en-US" sz="1800"/>
            </a:p>
          </p:txBody>
        </p:sp>
        <p:sp>
          <p:nvSpPr>
            <p:cNvPr id="66586" name="TextBox 25">
              <a:extLst>
                <a:ext uri="{FF2B5EF4-FFF2-40B4-BE49-F238E27FC236}">
                  <a16:creationId xmlns:a16="http://schemas.microsoft.com/office/drawing/2014/main" id="{4C856630-4230-4E7F-BBF2-6A263A4E4B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9671" y="3553320"/>
              <a:ext cx="1957221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x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olidFill>
                    <a:srgbClr val="FF0000"/>
                  </a:solidFill>
                  <a:sym typeface="Wingdings" panose="05000000000000000000" pitchFamily="2" charset="2"/>
                </a:rPr>
                <a:t> </a:t>
              </a:r>
              <a:r>
                <a:rPr lang="en-US" altLang="en-US" sz="1800">
                  <a:sym typeface="Wingdings" panose="05000000000000000000" pitchFamily="2" charset="2"/>
                </a:rPr>
                <a:t>(2, 9.3)</a:t>
              </a:r>
              <a:endParaRPr lang="en-US" altLang="en-US" sz="1800">
                <a:solidFill>
                  <a:srgbClr val="FF0000"/>
                </a:solidFill>
              </a:endParaRPr>
            </a:p>
          </p:txBody>
        </p:sp>
      </p:grpSp>
      <p:grpSp>
        <p:nvGrpSpPr>
          <p:cNvPr id="66566" name="Group 11">
            <a:extLst>
              <a:ext uri="{FF2B5EF4-FFF2-40B4-BE49-F238E27FC236}">
                <a16:creationId xmlns:a16="http://schemas.microsoft.com/office/drawing/2014/main" id="{E5705855-D80D-4789-AE41-7B9B90A1ECCD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3200400"/>
            <a:ext cx="3757613" cy="1828800"/>
            <a:chOff x="1600200" y="2330450"/>
            <a:chExt cx="5632237" cy="2209799"/>
          </a:xfrm>
        </p:grpSpPr>
        <p:sp>
          <p:nvSpPr>
            <p:cNvPr id="29" name="Cloud 28">
              <a:extLst>
                <a:ext uri="{FF2B5EF4-FFF2-40B4-BE49-F238E27FC236}">
                  <a16:creationId xmlns:a16="http://schemas.microsoft.com/office/drawing/2014/main" id="{A811EE08-73E1-4F23-8210-D742C24D0DD2}"/>
                </a:ext>
              </a:extLst>
            </p:cNvPr>
            <p:cNvSpPr/>
            <p:nvPr/>
          </p:nvSpPr>
          <p:spPr bwMode="auto">
            <a:xfrm>
              <a:off x="1600200" y="2330450"/>
              <a:ext cx="5334801" cy="2209799"/>
            </a:xfrm>
            <a:prstGeom prst="cloud">
              <a:avLst/>
            </a:prstGeom>
            <a:solidFill>
              <a:srgbClr val="3366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6575" name="TextBox 13">
              <a:extLst>
                <a:ext uri="{FF2B5EF4-FFF2-40B4-BE49-F238E27FC236}">
                  <a16:creationId xmlns:a16="http://schemas.microsoft.com/office/drawing/2014/main" id="{FE846127-4F25-44C3-B480-969F6C03DD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2900" y="3541523"/>
              <a:ext cx="2799870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s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(5, ”hi”, 3.2)</a:t>
              </a:r>
              <a:endParaRPr lang="en-US" altLang="en-US" sz="1800"/>
            </a:p>
          </p:txBody>
        </p:sp>
        <p:sp>
          <p:nvSpPr>
            <p:cNvPr id="66576" name="TextBox 14">
              <a:extLst>
                <a:ext uri="{FF2B5EF4-FFF2-40B4-BE49-F238E27FC236}">
                  <a16:creationId xmlns:a16="http://schemas.microsoft.com/office/drawing/2014/main" id="{DFF221E3-DCA0-4C90-81EB-3DE811BF9C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4501" y="2804924"/>
              <a:ext cx="2547936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test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3.7</a:t>
              </a:r>
              <a:endParaRPr lang="en-US" altLang="en-US" sz="1800"/>
            </a:p>
          </p:txBody>
        </p:sp>
        <p:sp>
          <p:nvSpPr>
            <p:cNvPr id="66577" name="TextBox 15">
              <a:extLst>
                <a:ext uri="{FF2B5EF4-FFF2-40B4-BE49-F238E27FC236}">
                  <a16:creationId xmlns:a16="http://schemas.microsoft.com/office/drawing/2014/main" id="{A9F487DD-17F0-4AD3-969B-9A73C3BD41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262" y="2698750"/>
              <a:ext cx="1223397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a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olidFill>
                    <a:srgbClr val="FF0000"/>
                  </a:solidFill>
                  <a:sym typeface="Wingdings" panose="05000000000000000000" pitchFamily="2" charset="2"/>
                </a:rPr>
                <a:t> 5</a:t>
              </a:r>
              <a:endParaRPr lang="en-US" altLang="en-US" sz="1800">
                <a:solidFill>
                  <a:srgbClr val="FF0000"/>
                </a:solidFill>
              </a:endParaRPr>
            </a:p>
          </p:txBody>
        </p:sp>
        <p:sp>
          <p:nvSpPr>
            <p:cNvPr id="66578" name="TextBox 16">
              <a:extLst>
                <a:ext uri="{FF2B5EF4-FFF2-40B4-BE49-F238E27FC236}">
                  <a16:creationId xmlns:a16="http://schemas.microsoft.com/office/drawing/2014/main" id="{B21A8D1C-4984-4C1C-B086-00F3EB93F5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6337" y="2514600"/>
              <a:ext cx="1530750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b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</a:t>
              </a:r>
              <a:r>
                <a:rPr lang="en-US" altLang="en-US" sz="1800">
                  <a:solidFill>
                    <a:srgbClr val="FF0000"/>
                  </a:solidFill>
                  <a:sym typeface="Wingdings" panose="05000000000000000000" pitchFamily="2" charset="2"/>
                </a:rPr>
                <a:t>“hi”</a:t>
              </a:r>
              <a:endParaRPr lang="en-US" altLang="en-US" sz="1800">
                <a:solidFill>
                  <a:srgbClr val="FF0000"/>
                </a:solidFill>
              </a:endParaRPr>
            </a:p>
          </p:txBody>
        </p:sp>
        <p:sp>
          <p:nvSpPr>
            <p:cNvPr id="66579" name="TextBox 17">
              <a:extLst>
                <a:ext uri="{FF2B5EF4-FFF2-40B4-BE49-F238E27FC236}">
                  <a16:creationId xmlns:a16="http://schemas.microsoft.com/office/drawing/2014/main" id="{C584E254-9F7F-42B1-A130-11BD125461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4501" y="3428155"/>
              <a:ext cx="1492564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c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</a:t>
              </a:r>
              <a:r>
                <a:rPr lang="en-US" altLang="en-US" sz="1800">
                  <a:solidFill>
                    <a:srgbClr val="FF0000"/>
                  </a:solidFill>
                  <a:sym typeface="Wingdings" panose="05000000000000000000" pitchFamily="2" charset="2"/>
                </a:rPr>
                <a:t>3.2</a:t>
              </a:r>
              <a:endParaRPr lang="en-US" altLang="en-US" sz="1800">
                <a:solidFill>
                  <a:srgbClr val="FF0000"/>
                </a:solidFill>
              </a:endParaRPr>
            </a:p>
          </p:txBody>
        </p:sp>
      </p:grpSp>
      <p:grpSp>
        <p:nvGrpSpPr>
          <p:cNvPr id="66567" name="Group 5">
            <a:extLst>
              <a:ext uri="{FF2B5EF4-FFF2-40B4-BE49-F238E27FC236}">
                <a16:creationId xmlns:a16="http://schemas.microsoft.com/office/drawing/2014/main" id="{F5ACEA0B-2CC4-43C8-BE69-51C74416AF88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143000"/>
            <a:ext cx="3810000" cy="1524000"/>
            <a:chOff x="1600200" y="2330450"/>
            <a:chExt cx="5576454" cy="2209799"/>
          </a:xfrm>
        </p:grpSpPr>
        <p:sp>
          <p:nvSpPr>
            <p:cNvPr id="36" name="Cloud 35">
              <a:extLst>
                <a:ext uri="{FF2B5EF4-FFF2-40B4-BE49-F238E27FC236}">
                  <a16:creationId xmlns:a16="http://schemas.microsoft.com/office/drawing/2014/main" id="{BC76043B-7F39-478C-B6F7-F4C5DDE31EFF}"/>
                </a:ext>
              </a:extLst>
            </p:cNvPr>
            <p:cNvSpPr/>
            <p:nvPr/>
          </p:nvSpPr>
          <p:spPr bwMode="auto">
            <a:xfrm>
              <a:off x="1600200" y="2330450"/>
              <a:ext cx="5334808" cy="2209799"/>
            </a:xfrm>
            <a:prstGeom prst="cloud">
              <a:avLst/>
            </a:prstGeom>
            <a:solidFill>
              <a:srgbClr val="3366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6569" name="TextBox 7">
              <a:extLst>
                <a:ext uri="{FF2B5EF4-FFF2-40B4-BE49-F238E27FC236}">
                  <a16:creationId xmlns:a16="http://schemas.microsoft.com/office/drawing/2014/main" id="{32F97E83-25E1-4879-BF26-65623DC43E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6316" y="3562758"/>
              <a:ext cx="2733588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s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(5, ”hi”, 3.2)</a:t>
              </a:r>
              <a:endParaRPr lang="en-US" altLang="en-US" sz="1800"/>
            </a:p>
          </p:txBody>
        </p:sp>
        <p:sp>
          <p:nvSpPr>
            <p:cNvPr id="66570" name="TextBox 8">
              <a:extLst>
                <a:ext uri="{FF2B5EF4-FFF2-40B4-BE49-F238E27FC236}">
                  <a16:creationId xmlns:a16="http://schemas.microsoft.com/office/drawing/2014/main" id="{E9719238-FAE8-40F7-96BF-3CCC737973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8718" y="2772410"/>
              <a:ext cx="2547936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test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3.7</a:t>
              </a:r>
              <a:endParaRPr lang="en-US" altLang="en-US" sz="1800"/>
            </a:p>
          </p:txBody>
        </p:sp>
        <p:sp>
          <p:nvSpPr>
            <p:cNvPr id="66571" name="TextBox 9">
              <a:extLst>
                <a:ext uri="{FF2B5EF4-FFF2-40B4-BE49-F238E27FC236}">
                  <a16:creationId xmlns:a16="http://schemas.microsoft.com/office/drawing/2014/main" id="{0D70021F-2EB2-474B-AB40-240BE3FDB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263" y="2698750"/>
              <a:ext cx="1194435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a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1</a:t>
              </a:r>
              <a:endParaRPr lang="en-US" altLang="en-US" sz="1800"/>
            </a:p>
          </p:txBody>
        </p:sp>
        <p:sp>
          <p:nvSpPr>
            <p:cNvPr id="66572" name="TextBox 10">
              <a:extLst>
                <a:ext uri="{FF2B5EF4-FFF2-40B4-BE49-F238E27FC236}">
                  <a16:creationId xmlns:a16="http://schemas.microsoft.com/office/drawing/2014/main" id="{D99B7195-87B2-465D-A9A1-B94484210E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6337" y="2514600"/>
              <a:ext cx="1194435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b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5</a:t>
              </a:r>
              <a:endParaRPr lang="en-US" altLang="en-US" sz="1800"/>
            </a:p>
          </p:txBody>
        </p:sp>
        <p:sp>
          <p:nvSpPr>
            <p:cNvPr id="66573" name="TextBox 26">
              <a:extLst>
                <a:ext uri="{FF2B5EF4-FFF2-40B4-BE49-F238E27FC236}">
                  <a16:creationId xmlns:a16="http://schemas.microsoft.com/office/drawing/2014/main" id="{DBE1CF9B-BD45-4E48-AF4F-54BD24612B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3014" y="3341778"/>
              <a:ext cx="1175464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c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4</a:t>
              </a:r>
              <a:endParaRPr lang="en-US" altLang="en-US" sz="1800"/>
            </a:p>
          </p:txBody>
        </p:sp>
      </p:grp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>
            <a:extLst>
              <a:ext uri="{FF2B5EF4-FFF2-40B4-BE49-F238E27FC236}">
                <a16:creationId xmlns:a16="http://schemas.microsoft.com/office/drawing/2014/main" id="{0EAFC239-342E-4D4D-8584-EDB492BF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Nested Tuples</a:t>
            </a:r>
          </a:p>
        </p:txBody>
      </p:sp>
      <p:sp>
        <p:nvSpPr>
          <p:cNvPr id="67586" name="Content Placeholder 2">
            <a:extLst>
              <a:ext uri="{FF2B5EF4-FFF2-40B4-BE49-F238E27FC236}">
                <a16:creationId xmlns:a16="http://schemas.microsoft.com/office/drawing/2014/main" id="{AC72BE73-65E0-47F9-A370-2919D31DF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(*Tuples can be nested *)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let d = ((1,4,62),("bye",15),73.95);;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d : (int * int * int) * (string * int) * float =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((1, 4, 62), ("bye", 15), 73.95)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(*Patterns can be nested *)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let (p,(st,_),_) = d;; (* _ matches all, binds nothing *)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p : int * int * int = (1, 4, 62)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st : string = "bye"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7587" name="Date Placeholder 3">
            <a:extLst>
              <a:ext uri="{FF2B5EF4-FFF2-40B4-BE49-F238E27FC236}">
                <a16:creationId xmlns:a16="http://schemas.microsoft.com/office/drawing/2014/main" id="{0D802C13-2DEA-43CC-852F-7FC700B392F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7409896-2D6E-4E1F-B401-7EA5087EEBD8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7588" name="Slide Number Placeholder 4">
            <a:extLst>
              <a:ext uri="{FF2B5EF4-FFF2-40B4-BE49-F238E27FC236}">
                <a16:creationId xmlns:a16="http://schemas.microsoft.com/office/drawing/2014/main" id="{B26FC0A5-88D2-4B4F-A57E-6B57432F4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85D2466-11FA-458F-B871-EE17B3A7BD5B}" type="slidenum">
              <a:rPr lang="en-US" altLang="en-US" sz="1400">
                <a:latin typeface="Tahoma" panose="020B0604030504040204" pitchFamily="34" charset="0"/>
              </a:rPr>
              <a:pPr eaLnBrk="1" hangingPunct="1"/>
              <a:t>12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>
            <a:extLst>
              <a:ext uri="{FF2B5EF4-FFF2-40B4-BE49-F238E27FC236}">
                <a16:creationId xmlns:a16="http://schemas.microsoft.com/office/drawing/2014/main" id="{F25B2230-8442-4B43-B44B-6C1B686A7A4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41F09FC-A8F2-4FEC-B8AB-8E57BF45B1C8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0898" name="Slide Number Placeholder 5">
            <a:extLst>
              <a:ext uri="{FF2B5EF4-FFF2-40B4-BE49-F238E27FC236}">
                <a16:creationId xmlns:a16="http://schemas.microsoft.com/office/drawing/2014/main" id="{8213ECF5-6A2C-42F1-9B0E-284DE388B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282B0F6-673C-4642-A6AC-8969DD575A18}" type="slidenum">
              <a:rPr lang="en-US" altLang="en-US" sz="1400">
                <a:latin typeface="Tahoma" panose="020B0604030504040204" pitchFamily="34" charset="0"/>
              </a:rPr>
              <a:pPr eaLnBrk="1" hangingPunct="1"/>
              <a:t>13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0899" name="Rectangle 4">
            <a:extLst>
              <a:ext uri="{FF2B5EF4-FFF2-40B4-BE49-F238E27FC236}">
                <a16:creationId xmlns:a16="http://schemas.microsoft.com/office/drawing/2014/main" id="{092648B7-7580-4160-9CA6-13D3E787F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Save the Environment!</a:t>
            </a:r>
          </a:p>
        </p:txBody>
      </p:sp>
      <p:sp>
        <p:nvSpPr>
          <p:cNvPr id="80900" name="Rectangle 5">
            <a:extLst>
              <a:ext uri="{FF2B5EF4-FFF2-40B4-BE49-F238E27FC236}">
                <a16:creationId xmlns:a16="http://schemas.microsoft.com/office/drawing/2014/main" id="{35CB5F9F-4F0E-4E26-8284-3D271C1ED8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</a:rPr>
              <a:t>closure</a:t>
            </a:r>
            <a:r>
              <a:rPr lang="en-US" altLang="en-US">
                <a:ea typeface="ＭＳ Ｐゴシック" panose="020B0600070205080204" pitchFamily="34" charset="-128"/>
              </a:rPr>
              <a:t> is a pair of an environment and an association of a sequence of variables (the input variables) with an expression (the function body), written:</a:t>
            </a:r>
          </a:p>
          <a:p>
            <a:pPr algn="ctr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f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&lt; (v1,…,vn)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 exp, </a:t>
            </a:r>
            <a:r>
              <a:rPr lang="en-US" altLang="en-US" sz="40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f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&gt;</a:t>
            </a: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Where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40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f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is the environment in effect when</a:t>
            </a:r>
            <a:r>
              <a:rPr lang="en-US" altLang="en-US">
                <a:solidFill>
                  <a:schemeClr val="folHlink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f</a:t>
            </a:r>
            <a:r>
              <a:rPr lang="en-US" altLang="en-US">
                <a:solidFill>
                  <a:schemeClr val="folHlink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is defined (if</a:t>
            </a:r>
            <a:r>
              <a:rPr lang="en-US" altLang="en-US">
                <a:solidFill>
                  <a:schemeClr val="folHlink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f</a:t>
            </a:r>
            <a:r>
              <a:rPr lang="en-US" altLang="en-US">
                <a:solidFill>
                  <a:schemeClr val="folHlink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is a simple function)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>
            <a:extLst>
              <a:ext uri="{FF2B5EF4-FFF2-40B4-BE49-F238E27FC236}">
                <a16:creationId xmlns:a16="http://schemas.microsoft.com/office/drawing/2014/main" id="{1DEAA3FD-7916-46EF-8E16-96226D63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Functions on tuples</a:t>
            </a:r>
          </a:p>
        </p:txBody>
      </p:sp>
      <p:sp>
        <p:nvSpPr>
          <p:cNvPr id="88066" name="Content Placeholder 2">
            <a:extLst>
              <a:ext uri="{FF2B5EF4-FFF2-40B4-BE49-F238E27FC236}">
                <a16:creationId xmlns:a16="http://schemas.microsoft.com/office/drawing/2014/main" id="{239010BE-6D5A-446B-B328-8CC8F34C3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650288" cy="49133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let plus_pair (n,m) = n + m;;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plus_pair : int * int -&gt; int = &lt;fun&gt;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plus_pair (3,4);;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int = 7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let double x = (x,x);;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double : 'a -&gt; 'a * 'a = &lt;fun&gt;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double 3;;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int * int = (3, 3)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double "hi";;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string * string = ("hi", "hi")</a:t>
            </a:r>
          </a:p>
        </p:txBody>
      </p:sp>
      <p:sp>
        <p:nvSpPr>
          <p:cNvPr id="88067" name="Date Placeholder 3">
            <a:extLst>
              <a:ext uri="{FF2B5EF4-FFF2-40B4-BE49-F238E27FC236}">
                <a16:creationId xmlns:a16="http://schemas.microsoft.com/office/drawing/2014/main" id="{9B8CE102-4995-415C-9E77-4DB774BF49C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92AB4AF-C6A8-47BB-B8BF-437F074E2708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8068" name="Slide Number Placeholder 4">
            <a:extLst>
              <a:ext uri="{FF2B5EF4-FFF2-40B4-BE49-F238E27FC236}">
                <a16:creationId xmlns:a16="http://schemas.microsoft.com/office/drawing/2014/main" id="{49007D04-043F-474E-B50C-6935270A4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A1FC3FA-6320-48D2-9728-37C4DA074A26}" type="slidenum">
              <a:rPr lang="en-US" altLang="en-US" sz="1400">
                <a:latin typeface="Tahoma" panose="020B0604030504040204" pitchFamily="34" charset="0"/>
              </a:rPr>
              <a:pPr eaLnBrk="1" hangingPunct="1"/>
              <a:t>14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Date Placeholder 3">
            <a:extLst>
              <a:ext uri="{FF2B5EF4-FFF2-40B4-BE49-F238E27FC236}">
                <a16:creationId xmlns:a16="http://schemas.microsoft.com/office/drawing/2014/main" id="{BEFD672A-9673-4964-B612-2DAA8ADC93D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51C60F4-AD89-4279-B31E-386A3CDDC39A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9090" name="Slide Number Placeholder 5">
            <a:extLst>
              <a:ext uri="{FF2B5EF4-FFF2-40B4-BE49-F238E27FC236}">
                <a16:creationId xmlns:a16="http://schemas.microsoft.com/office/drawing/2014/main" id="{6BC99935-6EB1-455B-B66A-A9437DC6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C62A59F-E5D3-49B9-A20F-CCB4DD134B04}" type="slidenum">
              <a:rPr lang="en-US" altLang="en-US" sz="1400">
                <a:latin typeface="Tahoma" panose="020B0604030504040204" pitchFamily="34" charset="0"/>
              </a:rPr>
              <a:pPr eaLnBrk="1" hangingPunct="1"/>
              <a:t>15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9091" name="Text Box 2">
            <a:extLst>
              <a:ext uri="{FF2B5EF4-FFF2-40B4-BE49-F238E27FC236}">
                <a16:creationId xmlns:a16="http://schemas.microsoft.com/office/drawing/2014/main" id="{32A55F58-69F2-4E24-B92A-1A44869B7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73263"/>
            <a:ext cx="4191000" cy="2598737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700"/>
              <a:t>Each clause: pattern on left, expression on right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700"/>
              <a:t>Each x, y has scope of only its clause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700"/>
              <a:t>Use first matching clause</a:t>
            </a:r>
            <a:endParaRPr lang="en-US" altLang="en-US"/>
          </a:p>
        </p:txBody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208DD97E-6CDE-48F3-913D-99B55C6C9F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Match Expressions</a:t>
            </a:r>
          </a:p>
        </p:txBody>
      </p:sp>
      <p:sp>
        <p:nvSpPr>
          <p:cNvPr id="89093" name="Rectangle 4">
            <a:extLst>
              <a:ext uri="{FF2B5EF4-FFF2-40B4-BE49-F238E27FC236}">
                <a16:creationId xmlns:a16="http://schemas.microsoft.com/office/drawing/2014/main" id="{9FFFB896-B642-4BBC-8EA4-8FFB8656E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6063" y="1219200"/>
            <a:ext cx="8650287" cy="491331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triple_to_pair triple =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match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triple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with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(0, x, y)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-&gt; 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(x, y)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(x, 0, y)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-&gt;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(x, y)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(x, y, _)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-&gt;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(x, y);;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triple_to_pair : int * int * int -&gt; int * int = &lt;fun&gt;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Date Placeholder 3">
            <a:extLst>
              <a:ext uri="{FF2B5EF4-FFF2-40B4-BE49-F238E27FC236}">
                <a16:creationId xmlns:a16="http://schemas.microsoft.com/office/drawing/2014/main" id="{4BF43928-44F2-4F16-85DE-6FE35243D42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8781AC-A0B1-4875-80E4-3AC0F390A49A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90114" name="Slide Number Placeholder 5">
            <a:extLst>
              <a:ext uri="{FF2B5EF4-FFF2-40B4-BE49-F238E27FC236}">
                <a16:creationId xmlns:a16="http://schemas.microsoft.com/office/drawing/2014/main" id="{4321757B-B92D-4E01-B5C9-9D1FBA85E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2B8DEF3-EF33-43A8-96C3-ED327C7E84D7}" type="slidenum">
              <a:rPr lang="en-US" altLang="en-US" sz="1400">
                <a:latin typeface="Tahoma" panose="020B0604030504040204" pitchFamily="34" charset="0"/>
              </a:rPr>
              <a:pPr eaLnBrk="1" hangingPunct="1"/>
              <a:t>16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5B7A1CE5-5F0E-4DF1-86D0-C2558D3AD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Closure for plus_pair</a:t>
            </a:r>
          </a:p>
        </p:txBody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F836B47D-A92B-4EA0-BFE3-7EB0193404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Assume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plus_pair </a:t>
            </a:r>
            <a:r>
              <a:rPr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was the environment just before 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plus_pair</a:t>
            </a:r>
            <a:r>
              <a:rPr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 defined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Closure for 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plus_pair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</a:p>
          <a:p>
            <a:pPr algn="ctr"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&lt;(n,m)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 n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+ m,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plus_pair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&gt;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Environment just after 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plus_pair</a:t>
            </a:r>
            <a:r>
              <a:rPr lang="en-US" altLang="en-US">
                <a:ea typeface="ＭＳ Ｐゴシック" panose="020B0600070205080204" pitchFamily="34" charset="-128"/>
              </a:rPr>
              <a:t> defined:</a:t>
            </a:r>
          </a:p>
          <a:p>
            <a:pPr algn="ctr"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{plus_pair 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&lt;(n,m)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 n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+ m,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40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plus_pair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&gt;} + </a:t>
            </a:r>
            <a:r>
              <a:rPr lang="en-US" altLang="en-US" sz="40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plus_pair</a:t>
            </a: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Date Placeholder 3">
            <a:extLst>
              <a:ext uri="{FF2B5EF4-FFF2-40B4-BE49-F238E27FC236}">
                <a16:creationId xmlns:a16="http://schemas.microsoft.com/office/drawing/2014/main" id="{BEFD672A-9673-4964-B612-2DAA8ADC93D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51C60F4-AD89-4279-B31E-386A3CDDC39A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9090" name="Slide Number Placeholder 5">
            <a:extLst>
              <a:ext uri="{FF2B5EF4-FFF2-40B4-BE49-F238E27FC236}">
                <a16:creationId xmlns:a16="http://schemas.microsoft.com/office/drawing/2014/main" id="{6BC99935-6EB1-455B-B66A-A9437DC6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C62A59F-E5D3-49B9-A20F-CCB4DD134B04}" type="slidenum">
              <a:rPr lang="en-US" altLang="en-US" sz="1400">
                <a:latin typeface="Tahoma" panose="020B0604030504040204" pitchFamily="34" charset="0"/>
              </a:rPr>
              <a:pPr eaLnBrk="1" hangingPunct="1"/>
              <a:t>17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9091" name="Text Box 2">
            <a:extLst>
              <a:ext uri="{FF2B5EF4-FFF2-40B4-BE49-F238E27FC236}">
                <a16:creationId xmlns:a16="http://schemas.microsoft.com/office/drawing/2014/main" id="{32A55F58-69F2-4E24-B92A-1A44869B7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73263"/>
            <a:ext cx="4191000" cy="2598737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700"/>
              <a:t>Each clause: pattern on left, expression on right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700"/>
              <a:t>Each x, y has scope of only its clause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700"/>
              <a:t>Use first matching clause</a:t>
            </a:r>
            <a:endParaRPr lang="en-US" altLang="en-US"/>
          </a:p>
        </p:txBody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208DD97E-6CDE-48F3-913D-99B55C6C9F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Match Expressions</a:t>
            </a:r>
          </a:p>
        </p:txBody>
      </p:sp>
      <p:sp>
        <p:nvSpPr>
          <p:cNvPr id="89093" name="Rectangle 4">
            <a:extLst>
              <a:ext uri="{FF2B5EF4-FFF2-40B4-BE49-F238E27FC236}">
                <a16:creationId xmlns:a16="http://schemas.microsoft.com/office/drawing/2014/main" id="{9FFFB896-B642-4BBC-8EA4-8FFB8656E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6063" y="1219200"/>
            <a:ext cx="8650287" cy="491331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triple_to_pair triple =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match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triple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with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(0, x, y)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-&gt; 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(x, y)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(x, 0, y)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-&gt;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(x, y)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(x, y, _)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-&gt;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(x, y);;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triple_to_pair : int * int * int -&gt; int * int = &lt;fun&gt;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Date Placeholder 3">
            <a:extLst>
              <a:ext uri="{FF2B5EF4-FFF2-40B4-BE49-F238E27FC236}">
                <a16:creationId xmlns:a16="http://schemas.microsoft.com/office/drawing/2014/main" id="{4BF43928-44F2-4F16-85DE-6FE35243D42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8781AC-A0B1-4875-80E4-3AC0F390A49A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90114" name="Slide Number Placeholder 5">
            <a:extLst>
              <a:ext uri="{FF2B5EF4-FFF2-40B4-BE49-F238E27FC236}">
                <a16:creationId xmlns:a16="http://schemas.microsoft.com/office/drawing/2014/main" id="{4321757B-B92D-4E01-B5C9-9D1FBA85E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2B8DEF3-EF33-43A8-96C3-ED327C7E84D7}" type="slidenum">
              <a:rPr lang="en-US" altLang="en-US" sz="1400">
                <a:latin typeface="Tahoma" panose="020B0604030504040204" pitchFamily="34" charset="0"/>
              </a:rPr>
              <a:pPr eaLnBrk="1" hangingPunct="1"/>
              <a:t>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5B7A1CE5-5F0E-4DF1-86D0-C2558D3AD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Closure for plus_pair</a:t>
            </a:r>
          </a:p>
        </p:txBody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F836B47D-A92B-4EA0-BFE3-7EB0193404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Assume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plus_pair </a:t>
            </a:r>
            <a:r>
              <a:rPr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was the environment just before 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plus_pair</a:t>
            </a:r>
            <a:r>
              <a:rPr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 defined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Closure for 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plus_pair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</a:p>
          <a:p>
            <a:pPr algn="ctr"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&lt;(n,m)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 n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+ m,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plus_pair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&gt;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Environment just after 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plus_pair</a:t>
            </a:r>
            <a:r>
              <a:rPr lang="en-US" altLang="en-US">
                <a:ea typeface="ＭＳ Ｐゴシック" panose="020B0600070205080204" pitchFamily="34" charset="-128"/>
              </a:rPr>
              <a:t> defined:</a:t>
            </a:r>
          </a:p>
          <a:p>
            <a:pPr algn="ctr"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{plus_pair 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&lt;(n,m)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 n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+ m,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40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plus_pair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&gt;} + </a:t>
            </a:r>
            <a:r>
              <a:rPr lang="en-US" altLang="en-US" sz="40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plus_pair</a:t>
            </a: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3">
            <a:extLst>
              <a:ext uri="{FF2B5EF4-FFF2-40B4-BE49-F238E27FC236}">
                <a16:creationId xmlns:a16="http://schemas.microsoft.com/office/drawing/2014/main" id="{96C97276-9BEE-46BB-A479-CF60E29DF00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A8A6910-0F79-4566-A73F-F945BBF14F70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7042" name="Slide Number Placeholder 5">
            <a:extLst>
              <a:ext uri="{FF2B5EF4-FFF2-40B4-BE49-F238E27FC236}">
                <a16:creationId xmlns:a16="http://schemas.microsoft.com/office/drawing/2014/main" id="{F33D5254-C0FA-45C5-ADD6-31E60002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C4475AE-3AC9-40B0-81A5-606751CACD60}" type="slidenum">
              <a:rPr lang="en-US" altLang="en-US" sz="1400">
                <a:latin typeface="Tahoma" panose="020B0604030504040204" pitchFamily="34" charset="0"/>
              </a:rPr>
              <a:pPr eaLnBrk="1" hangingPunct="1"/>
              <a:t>19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7043" name="Rectangle 4">
            <a:extLst>
              <a:ext uri="{FF2B5EF4-FFF2-40B4-BE49-F238E27FC236}">
                <a16:creationId xmlns:a16="http://schemas.microsoft.com/office/drawing/2014/main" id="{72E341DA-546A-4679-B129-29B087FA3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Functions as arguments</a:t>
            </a:r>
          </a:p>
        </p:txBody>
      </p:sp>
      <p:sp>
        <p:nvSpPr>
          <p:cNvPr id="87044" name="Rectangle 5">
            <a:extLst>
              <a:ext uri="{FF2B5EF4-FFF2-40B4-BE49-F238E27FC236}">
                <a16:creationId xmlns:a16="http://schemas.microsoft.com/office/drawing/2014/main" id="{F94F8A1C-1036-4BE4-A77A-FC7FBB16FE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thrice f x = f (f (f x));;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thrice : ('a -&gt; 'a) -&gt; 'a -&gt; 'a = &lt;fun&gt;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g = thrice plus_two;;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g : int -&gt; int = &lt;fun&gt;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g 4;;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int = 10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thrice (fun s -&gt; "Hi! " ^ s) "Good-bye!";;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string = "Hi! Hi! Hi! Good-bye!"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925F-7F9C-40CF-B95D-90788497C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C2B81-74A5-4002-8AA0-5E753D6EA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650288" cy="5334000"/>
          </a:xfrm>
        </p:spPr>
        <p:txBody>
          <a:bodyPr/>
          <a:lstStyle/>
          <a:p>
            <a:r>
              <a:rPr lang="en-US" sz="2400" dirty="0"/>
              <a:t>ML 1   </a:t>
            </a:r>
          </a:p>
          <a:p>
            <a:pPr lvl="1"/>
            <a:r>
              <a:rPr lang="en-US" sz="2000" dirty="0"/>
              <a:t>Started today. Must be taken by Thursday.</a:t>
            </a:r>
          </a:p>
          <a:p>
            <a:pPr lvl="1"/>
            <a:r>
              <a:rPr lang="en-US" sz="2000" dirty="0"/>
              <a:t>Schedule and take it if you haven’t already!</a:t>
            </a:r>
          </a:p>
          <a:p>
            <a:pPr lvl="1"/>
            <a:r>
              <a:rPr lang="en-US" sz="2000" dirty="0"/>
              <a:t>Many tries (but finitely many tries).</a:t>
            </a:r>
          </a:p>
          <a:p>
            <a:pPr lvl="1"/>
            <a:r>
              <a:rPr lang="en-US" sz="2000" dirty="0"/>
              <a:t>Idea: Test that you are indeed the person doing your homework!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Practice ML1</a:t>
            </a:r>
          </a:p>
          <a:p>
            <a:pPr lvl="1"/>
            <a:r>
              <a:rPr lang="en-US" sz="2000" dirty="0"/>
              <a:t>Does NOT count against your grade</a:t>
            </a:r>
          </a:p>
          <a:p>
            <a:pPr lvl="1"/>
            <a:r>
              <a:rPr lang="en-US" sz="2000" dirty="0"/>
              <a:t>Prepares you for ML1. Take as many instances of it as you can.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WA 1</a:t>
            </a:r>
          </a:p>
          <a:p>
            <a:pPr lvl="1"/>
            <a:r>
              <a:rPr lang="en-US" sz="2000" dirty="0"/>
              <a:t>Make sure you do one question (has a sequence of </a:t>
            </a:r>
            <a:r>
              <a:rPr lang="en-US" sz="2000" dirty="0" err="1"/>
              <a:t>subquestions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And after you are shown the score (“14/16”, etc.), press the GRADE button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9D4DAF-2C84-47C3-91B4-BDA6824B5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1D07-3440-43F4-9F3A-B7DEF8D92DFA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>
            <a:extLst>
              <a:ext uri="{FF2B5EF4-FFF2-40B4-BE49-F238E27FC236}">
                <a16:creationId xmlns:a16="http://schemas.microsoft.com/office/drawing/2014/main" id="{1DEAA3FD-7916-46EF-8E16-96226D63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Functions on tuples</a:t>
            </a:r>
          </a:p>
        </p:txBody>
      </p:sp>
      <p:sp>
        <p:nvSpPr>
          <p:cNvPr id="88066" name="Content Placeholder 2">
            <a:extLst>
              <a:ext uri="{FF2B5EF4-FFF2-40B4-BE49-F238E27FC236}">
                <a16:creationId xmlns:a16="http://schemas.microsoft.com/office/drawing/2014/main" id="{239010BE-6D5A-446B-B328-8CC8F34C3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650288" cy="49133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let plus_pair (n,m) = n + m;;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plus_pair : int * int -&gt; int = &lt;fun&gt;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plus_pair (3,4);;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int = 7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let double x = (x,x);;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double : 'a -&gt; 'a * 'a = &lt;fun&gt;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double 3;;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int * int = (3, 3)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double "hi";;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string * string = ("hi", "hi")</a:t>
            </a:r>
          </a:p>
        </p:txBody>
      </p:sp>
      <p:sp>
        <p:nvSpPr>
          <p:cNvPr id="88067" name="Date Placeholder 3">
            <a:extLst>
              <a:ext uri="{FF2B5EF4-FFF2-40B4-BE49-F238E27FC236}">
                <a16:creationId xmlns:a16="http://schemas.microsoft.com/office/drawing/2014/main" id="{9B8CE102-4995-415C-9E77-4DB774BF49C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92AB4AF-C6A8-47BB-B8BF-437F074E2708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8068" name="Slide Number Placeholder 4">
            <a:extLst>
              <a:ext uri="{FF2B5EF4-FFF2-40B4-BE49-F238E27FC236}">
                <a16:creationId xmlns:a16="http://schemas.microsoft.com/office/drawing/2014/main" id="{49007D04-043F-474E-B50C-6935270A4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A1FC3FA-6320-48D2-9728-37C4DA074A26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Date Placeholder 3">
            <a:extLst>
              <a:ext uri="{FF2B5EF4-FFF2-40B4-BE49-F238E27FC236}">
                <a16:creationId xmlns:a16="http://schemas.microsoft.com/office/drawing/2014/main" id="{4BF43928-44F2-4F16-85DE-6FE35243D42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8781AC-A0B1-4875-80E4-3AC0F390A49A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90114" name="Slide Number Placeholder 5">
            <a:extLst>
              <a:ext uri="{FF2B5EF4-FFF2-40B4-BE49-F238E27FC236}">
                <a16:creationId xmlns:a16="http://schemas.microsoft.com/office/drawing/2014/main" id="{4321757B-B92D-4E01-B5C9-9D1FBA85E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2B8DEF3-EF33-43A8-96C3-ED327C7E84D7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5B7A1CE5-5F0E-4DF1-86D0-C2558D3AD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Recall closures: Closure for </a:t>
            </a:r>
            <a:r>
              <a:rPr lang="en-US" altLang="en-US" dirty="0" err="1">
                <a:ea typeface="ＭＳ Ｐゴシック" panose="020B0600070205080204" pitchFamily="34" charset="-128"/>
              </a:rPr>
              <a:t>plus_pair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F836B47D-A92B-4EA0-BFE3-7EB0193404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Assume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plus_pair</a:t>
            </a:r>
            <a:r>
              <a:rPr lang="en-US" altLang="en-US" sz="2400" baseline="-250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ea typeface="ＭＳ Ｐゴシック" panose="020B0600070205080204" pitchFamily="34" charset="-128"/>
                <a:sym typeface="Symbol" panose="05050102010706020507" pitchFamily="18" charset="2"/>
              </a:rPr>
              <a:t>was the environment just before </a:t>
            </a:r>
            <a:r>
              <a:rPr lang="en-US" altLang="en-US" sz="2400" dirty="0" err="1">
                <a:solidFill>
                  <a:schemeClr val="tx2"/>
                </a:solidFill>
                <a:ea typeface="ＭＳ Ｐゴシック" panose="020B0600070205080204" pitchFamily="34" charset="-128"/>
              </a:rPr>
              <a:t>plus_pair</a:t>
            </a:r>
            <a:r>
              <a:rPr lang="en-US" altLang="en-US" sz="2400" dirty="0">
                <a:ea typeface="ＭＳ Ｐゴシック" panose="020B0600070205080204" pitchFamily="34" charset="-128"/>
                <a:sym typeface="Symbol" panose="05050102010706020507" pitchFamily="18" charset="2"/>
              </a:rPr>
              <a:t> defined</a:t>
            </a:r>
          </a:p>
          <a:p>
            <a:pPr marL="0" indent="0" eaLnBrk="1" hangingPunct="1">
              <a:lnSpc>
                <a:spcPct val="130000"/>
              </a:lnSpc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Closure for </a:t>
            </a:r>
            <a:r>
              <a:rPr lang="en-US" altLang="en-US" sz="2400" dirty="0" err="1">
                <a:solidFill>
                  <a:schemeClr val="tx2"/>
                </a:solidFill>
                <a:ea typeface="ＭＳ Ｐゴシック" panose="020B0600070205080204" pitchFamily="34" charset="-128"/>
              </a:rPr>
              <a:t>plus_pair</a:t>
            </a:r>
            <a:r>
              <a:rPr lang="en-US" altLang="en-US" sz="2400" dirty="0">
                <a:ea typeface="ＭＳ Ｐゴシック" panose="020B0600070205080204" pitchFamily="34" charset="-128"/>
              </a:rPr>
              <a:t>:</a:t>
            </a:r>
          </a:p>
          <a:p>
            <a:pPr algn="ctr"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&lt;(</a:t>
            </a: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n,m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)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 n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 + m,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plus_pair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&gt;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Environment just after </a:t>
            </a:r>
            <a:r>
              <a:rPr lang="en-US" altLang="en-US" sz="2400" dirty="0" err="1">
                <a:solidFill>
                  <a:schemeClr val="tx2"/>
                </a:solidFill>
                <a:ea typeface="ＭＳ Ｐゴシック" panose="020B0600070205080204" pitchFamily="34" charset="-128"/>
              </a:rPr>
              <a:t>plus_pair</a:t>
            </a:r>
            <a:r>
              <a:rPr lang="en-US" altLang="en-US" sz="2400" dirty="0">
                <a:ea typeface="ＭＳ Ｐゴシック" panose="020B0600070205080204" pitchFamily="34" charset="-128"/>
              </a:rPr>
              <a:t> defined:</a:t>
            </a:r>
          </a:p>
          <a:p>
            <a:pPr algn="ctr"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{</a:t>
            </a: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plus_pair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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&lt;(</a:t>
            </a: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n,m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)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 n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 + m,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baseline="-250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plus_pair</a:t>
            </a:r>
            <a:r>
              <a:rPr lang="en-US" altLang="en-US" baseline="-250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&gt;} + </a:t>
            </a:r>
            <a:r>
              <a:rPr lang="en-US" altLang="en-US" baseline="-250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plus_pair</a:t>
            </a:r>
            <a:endParaRPr lang="en-US" altLang="en-US" sz="2400" dirty="0">
              <a:solidFill>
                <a:srgbClr val="0000FF"/>
              </a:solidFill>
              <a:ea typeface="ＭＳ Ｐゴシック" panose="020B0600070205080204" pitchFamily="34" charset="-128"/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>
            <a:extLst>
              <a:ext uri="{FF2B5EF4-FFF2-40B4-BE49-F238E27FC236}">
                <a16:creationId xmlns:a16="http://schemas.microsoft.com/office/drawing/2014/main" id="{AFD6FBF6-6801-47C4-B207-4A25B4D9C7F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66A0BAC-61CD-400D-8AE7-E34D39F20631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262A9CD3-3E92-4063-85D8-31A9179F6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EE995DA-0142-4316-A31A-E329FC86E116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D0CABFD5-E23E-4CF5-9ABE-8385A83B96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Functions with more than one argument</a:t>
            </a:r>
            <a:endParaRPr lang="en-US" altLang="en-US"/>
          </a:p>
        </p:txBody>
      </p:sp>
      <p:sp>
        <p:nvSpPr>
          <p:cNvPr id="25604" name="Rectangle 5">
            <a:extLst>
              <a:ext uri="{FF2B5EF4-FFF2-40B4-BE49-F238E27FC236}">
                <a16:creationId xmlns:a16="http://schemas.microsoft.com/office/drawing/2014/main" id="{5AA5EF86-72B1-4365-B790-52EFB2E159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49133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# </a:t>
            </a:r>
            <a:r>
              <a:rPr lang="en-US" altLang="en-US">
                <a:solidFill>
                  <a:srgbClr val="0000FF"/>
                </a:solidFill>
              </a:rPr>
              <a:t>let add_three x y z = x + y + z;;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val add_three : int -&gt; int -&gt; int -&gt; int = &lt;fun&gt;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# </a:t>
            </a:r>
            <a:r>
              <a:rPr lang="en-US" altLang="en-US">
                <a:solidFill>
                  <a:srgbClr val="0000FF"/>
                </a:solidFill>
              </a:rPr>
              <a:t>let t = add_three 6 3 2;;</a:t>
            </a:r>
            <a:r>
              <a:rPr lang="en-US" altLang="en-US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val t : int = 11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# </a:t>
            </a:r>
            <a:r>
              <a:rPr lang="en-US" altLang="en-US">
                <a:solidFill>
                  <a:srgbClr val="0000FF"/>
                </a:solidFill>
              </a:rPr>
              <a:t>let add_three =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FF"/>
                </a:solidFill>
              </a:rPr>
              <a:t>   fun x -&gt; (fun y -&gt; (fun z -&gt; x + y + z));;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val add_three : int -&gt; int -&gt; int -&gt; int = &lt;fun&gt;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5A0797AF-17E8-4FDA-9EED-EB02F689F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562600"/>
            <a:ext cx="7543800" cy="533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200"/>
              <a:t>Again, first syntactic sugar for second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>
            <a:extLst>
              <a:ext uri="{FF2B5EF4-FFF2-40B4-BE49-F238E27FC236}">
                <a16:creationId xmlns:a16="http://schemas.microsoft.com/office/drawing/2014/main" id="{6D367179-96FA-4AA3-827A-4FBA2476456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86DA31D-1598-46F6-859A-5BCFD573DAC0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C68B4850-0D89-4F7E-87E0-06704801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2974B31-96D0-4482-B86A-85C64AD7E0AA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0C361FF-AB2E-44BD-863E-F1F5E637DB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Curried vs Uncurried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5BB0E1A-8364-4147-902E-32990E57F6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4913313"/>
          </a:xfrm>
        </p:spPr>
        <p:txBody>
          <a:bodyPr/>
          <a:lstStyle/>
          <a:p>
            <a:pPr eaLnBrk="1" hangingPunct="1"/>
            <a:r>
              <a:rPr lang="en-US" altLang="en-US"/>
              <a:t>Recall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val add_three : int -&gt; int -&gt; int -&gt; int = &lt;fun&gt;</a:t>
            </a:r>
          </a:p>
          <a:p>
            <a:pPr eaLnBrk="1" hangingPunct="1"/>
            <a:r>
              <a:rPr lang="en-US" altLang="en-US"/>
              <a:t>How does it differ from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# </a:t>
            </a:r>
            <a:r>
              <a:rPr lang="en-US" altLang="en-US">
                <a:solidFill>
                  <a:srgbClr val="0000FF"/>
                </a:solidFill>
              </a:rPr>
              <a:t>let add_triple (u,v,w) = u + v + w;;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val add_triple : int * int * int -&gt; int = &lt;fun&gt;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/>
              <a:t>add_three is </a:t>
            </a:r>
            <a:r>
              <a:rPr lang="en-US" altLang="en-US" i="1">
                <a:solidFill>
                  <a:srgbClr val="0000FF"/>
                </a:solidFill>
              </a:rPr>
              <a:t>curried</a:t>
            </a:r>
            <a:r>
              <a:rPr lang="en-US" altLang="en-US"/>
              <a:t>;</a:t>
            </a:r>
          </a:p>
          <a:p>
            <a:pPr eaLnBrk="1" hangingPunct="1"/>
            <a:r>
              <a:rPr lang="en-US" altLang="en-US"/>
              <a:t>add_triple is </a:t>
            </a:r>
            <a:r>
              <a:rPr lang="en-US" altLang="en-US" i="1">
                <a:solidFill>
                  <a:srgbClr val="0000FF"/>
                </a:solidFill>
              </a:rPr>
              <a:t>uncurried</a:t>
            </a:r>
            <a:endParaRPr lang="en-US" altLang="en-US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>
            <a:extLst>
              <a:ext uri="{FF2B5EF4-FFF2-40B4-BE49-F238E27FC236}">
                <a16:creationId xmlns:a16="http://schemas.microsoft.com/office/drawing/2014/main" id="{0F450AB3-C251-4133-88FD-ABAD3C66364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385DDD5-8A5E-4CAC-9A5F-8AE7D8CC6CDC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CF4A9141-5348-42FE-B4D2-D8BD0916A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CEC8690-54EB-47CA-B60E-68662E0B07EA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110C2197-3D6F-47AB-8FD8-1B723DB7E2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Curried vs Uncurried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1E7C9AF-2723-489C-9F25-FE2AA49C9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77200" cy="4913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# </a:t>
            </a:r>
            <a:r>
              <a:rPr lang="en-US" altLang="en-US" sz="2800" dirty="0" err="1">
                <a:solidFill>
                  <a:srgbClr val="0000FF"/>
                </a:solidFill>
              </a:rPr>
              <a:t>add_triple</a:t>
            </a:r>
            <a:r>
              <a:rPr lang="en-US" altLang="en-US" sz="2800" dirty="0">
                <a:solidFill>
                  <a:srgbClr val="0000FF"/>
                </a:solidFill>
              </a:rPr>
              <a:t> (6,3,2);;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- : int = 11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# </a:t>
            </a:r>
            <a:r>
              <a:rPr lang="en-US" altLang="en-US" sz="2800" dirty="0" err="1">
                <a:solidFill>
                  <a:srgbClr val="0000FF"/>
                </a:solidFill>
              </a:rPr>
              <a:t>add_triple</a:t>
            </a:r>
            <a:r>
              <a:rPr lang="en-US" altLang="en-US" sz="2800" dirty="0">
                <a:solidFill>
                  <a:srgbClr val="0000FF"/>
                </a:solidFill>
              </a:rPr>
              <a:t> 5 4;;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Characters 0-10: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  </a:t>
            </a:r>
            <a:r>
              <a:rPr lang="en-US" altLang="en-US" sz="2800" dirty="0" err="1"/>
              <a:t>add_triple</a:t>
            </a:r>
            <a:r>
              <a:rPr lang="en-US" altLang="en-US" sz="2800" dirty="0"/>
              <a:t> 5 4;;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  ^^^^^^^^^^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This function is applied to too many arguments,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maybe you forgot a `;'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>
            <a:extLst>
              <a:ext uri="{FF2B5EF4-FFF2-40B4-BE49-F238E27FC236}">
                <a16:creationId xmlns:a16="http://schemas.microsoft.com/office/drawing/2014/main" id="{85782863-D4D8-45E6-AB28-C8B2A918B0E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EF9686D-4E94-4F05-8C03-750AF95BB35F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71BF0580-BB7B-4147-8E81-A1E3A09EB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DB96830-08A5-4EBB-ABD9-A46A3188B3B2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1F033004-DD14-4C35-9217-2E72512AA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Partial application of functions</a:t>
            </a:r>
          </a:p>
        </p:txBody>
      </p:sp>
      <p:sp>
        <p:nvSpPr>
          <p:cNvPr id="28676" name="Rectangle 5">
            <a:extLst>
              <a:ext uri="{FF2B5EF4-FFF2-40B4-BE49-F238E27FC236}">
                <a16:creationId xmlns:a16="http://schemas.microsoft.com/office/drawing/2014/main" id="{FDAAC336-89A9-4933-BE87-50B8AB85CC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50288" cy="5334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solidFill>
                  <a:srgbClr val="0000FF"/>
                </a:solidFill>
              </a:rPr>
              <a:t>let add_three x y z = x + y + z;;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# </a:t>
            </a:r>
            <a:r>
              <a:rPr lang="en-US" altLang="en-US">
                <a:solidFill>
                  <a:srgbClr val="0000FF"/>
                </a:solidFill>
              </a:rPr>
              <a:t>let h = add_three 5 4;;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val h : int -&gt; int = &lt;fun&gt;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# </a:t>
            </a:r>
            <a:r>
              <a:rPr lang="en-US" altLang="en-US">
                <a:solidFill>
                  <a:srgbClr val="0000FF"/>
                </a:solidFill>
              </a:rPr>
              <a:t>h 3;;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- : int = 12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# </a:t>
            </a:r>
            <a:r>
              <a:rPr lang="en-US" altLang="en-US">
                <a:solidFill>
                  <a:srgbClr val="0000FF"/>
                </a:solidFill>
              </a:rPr>
              <a:t>h 7;;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: int = 16</a:t>
            </a:r>
          </a:p>
          <a:p>
            <a:pPr eaLnBrk="1" hangingPunct="1">
              <a:buFontTx/>
              <a:buChar char="-"/>
            </a:pPr>
            <a:r>
              <a:rPr lang="en-US" altLang="en-US"/>
              <a:t>Partial application also called </a:t>
            </a:r>
            <a:r>
              <a:rPr lang="en-US" altLang="en-US" i="1"/>
              <a:t>sectioning</a:t>
            </a:r>
          </a:p>
          <a:p>
            <a:pPr eaLnBrk="1" hangingPunct="1">
              <a:buFontTx/>
              <a:buChar char="-"/>
            </a:pPr>
            <a:endParaRPr lang="en-US" altLang="en-US"/>
          </a:p>
        </p:txBody>
      </p:sp>
      <p:sp>
        <p:nvSpPr>
          <p:cNvPr id="28677" name="Rectangle 9">
            <a:extLst>
              <a:ext uri="{FF2B5EF4-FFF2-40B4-BE49-F238E27FC236}">
                <a16:creationId xmlns:a16="http://schemas.microsoft.com/office/drawing/2014/main" id="{7885F314-9806-4C88-BE8C-D99BF7498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6248400" cy="6096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8678" name="Rectangle 4">
            <a:extLst>
              <a:ext uri="{FF2B5EF4-FFF2-40B4-BE49-F238E27FC236}">
                <a16:creationId xmlns:a16="http://schemas.microsoft.com/office/drawing/2014/main" id="{36D3D0DB-3B5E-47B5-94A6-627D87B11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943600"/>
            <a:ext cx="7772400" cy="533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CF53D-0B14-41D4-88DA-B0CE27812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95D0B-08AF-4DE6-AEF4-347FACD36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How exactly do we evaluate expressions to values?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42FBF-77CC-4290-8E36-DA4CA7D84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2BD7-1122-4339-99EE-64A9281E9A04}" type="datetime1">
              <a:rPr lang="en-US" altLang="en-US" smtClean="0"/>
              <a:pPr/>
              <a:t>9/6/2018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82CEBB-9EF6-4FC1-AFC0-E90E04921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1D07-3440-43F4-9F3A-B7DEF8D92DFA}" type="slidenum">
              <a:rPr lang="en-US" altLang="en-US" smtClean="0"/>
              <a:pPr/>
              <a:t>26</a:t>
            </a:fld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F0918B3-B797-4A0F-83DA-0A6586E07ADB}"/>
                  </a:ext>
                </a:extLst>
              </p14:cNvPr>
              <p14:cNvContentPartPr/>
              <p14:nvPr/>
            </p14:nvContentPartPr>
            <p14:xfrm>
              <a:off x="3493800" y="864000"/>
              <a:ext cx="5191920" cy="55508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F0918B3-B797-4A0F-83DA-0A6586E07AD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84440" y="854640"/>
                <a:ext cx="5210640" cy="556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932678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C36E2055-D2B0-4A19-9EEB-A0D8538E8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Recall: let plus_x = fun x =&gt; y + x</a:t>
            </a:r>
          </a:p>
        </p:txBody>
      </p:sp>
      <p:sp>
        <p:nvSpPr>
          <p:cNvPr id="29698" name="Date Placeholder 3">
            <a:extLst>
              <a:ext uri="{FF2B5EF4-FFF2-40B4-BE49-F238E27FC236}">
                <a16:creationId xmlns:a16="http://schemas.microsoft.com/office/drawing/2014/main" id="{0D1A9325-86BA-4492-AFCB-A924D313C88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757B1F2-C91D-47E5-95F1-ECAB7BD4F392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9699" name="Slide Number Placeholder 4">
            <a:extLst>
              <a:ext uri="{FF2B5EF4-FFF2-40B4-BE49-F238E27FC236}">
                <a16:creationId xmlns:a16="http://schemas.microsoft.com/office/drawing/2014/main" id="{BB2DDFC5-41FD-4791-9915-E6880C999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C1C92EF-D588-4339-8FC7-6A92B6F8684B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2C8CA435-34D3-43AE-8132-831E5404E040}"/>
              </a:ext>
            </a:extLst>
          </p:cNvPr>
          <p:cNvSpPr/>
          <p:nvPr/>
        </p:nvSpPr>
        <p:spPr bwMode="auto">
          <a:xfrm>
            <a:off x="2590800" y="1066800"/>
            <a:ext cx="2438400" cy="1219200"/>
          </a:xfrm>
          <a:prstGeom prst="cloud">
            <a:avLst/>
          </a:prstGeom>
          <a:solidFill>
            <a:srgbClr val="A6D7FF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X  </a:t>
            </a:r>
            <a:r>
              <a:rPr lang="en-US" altLang="en-US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en-US" altLang="en-US">
                <a:sym typeface="Wingdings" panose="05000000000000000000" pitchFamily="2" charset="2"/>
              </a:rPr>
              <a:t> </a:t>
            </a:r>
            <a:r>
              <a:rPr lang="en-US" altLang="en-US"/>
              <a:t> 12</a:t>
            </a:r>
          </a:p>
          <a:p>
            <a:r>
              <a:rPr lang="en-US" altLang="en-US"/>
              <a:t>     …</a:t>
            </a:r>
          </a:p>
        </p:txBody>
      </p:sp>
      <p:sp>
        <p:nvSpPr>
          <p:cNvPr id="29701" name="TextBox 8">
            <a:extLst>
              <a:ext uri="{FF2B5EF4-FFF2-40B4-BE49-F238E27FC236}">
                <a16:creationId xmlns:a16="http://schemas.microsoft.com/office/drawing/2014/main" id="{875F010C-4E6A-4AF1-A4E1-2898FDBB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371600"/>
            <a:ext cx="51816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</a:rPr>
              <a:t>let x = 12</a:t>
            </a:r>
          </a:p>
          <a:p>
            <a:endParaRPr lang="en-US" altLang="en-US">
              <a:solidFill>
                <a:srgbClr val="0000FF"/>
              </a:solidFill>
            </a:endParaRPr>
          </a:p>
          <a:p>
            <a:endParaRPr lang="en-US" altLang="en-US">
              <a:solidFill>
                <a:srgbClr val="0000FF"/>
              </a:solidFill>
            </a:endParaRPr>
          </a:p>
          <a:p>
            <a:r>
              <a:rPr lang="en-US" altLang="en-US">
                <a:solidFill>
                  <a:srgbClr val="0000FF"/>
                </a:solidFill>
              </a:rPr>
              <a:t>let plus_x = fun y =&gt; y + x</a:t>
            </a:r>
          </a:p>
          <a:p>
            <a:endParaRPr lang="en-US" altLang="en-US">
              <a:solidFill>
                <a:srgbClr val="0000FF"/>
              </a:solidFill>
            </a:endParaRPr>
          </a:p>
          <a:p>
            <a:endParaRPr lang="en-US" altLang="en-US">
              <a:solidFill>
                <a:srgbClr val="0000FF"/>
              </a:solidFill>
            </a:endParaRPr>
          </a:p>
          <a:p>
            <a:endParaRPr lang="en-US" altLang="en-US">
              <a:solidFill>
                <a:srgbClr val="0000FF"/>
              </a:solidFill>
            </a:endParaRPr>
          </a:p>
          <a:p>
            <a:endParaRPr lang="en-US" altLang="en-US">
              <a:solidFill>
                <a:srgbClr val="0000FF"/>
              </a:solidFill>
            </a:endParaRPr>
          </a:p>
          <a:p>
            <a:r>
              <a:rPr lang="en-US" altLang="en-US">
                <a:solidFill>
                  <a:srgbClr val="0000FF"/>
                </a:solidFill>
              </a:rPr>
              <a:t>let x = 7</a:t>
            </a:r>
          </a:p>
          <a:p>
            <a:endParaRPr lang="en-US" altLang="en-US">
              <a:solidFill>
                <a:srgbClr val="0000FF"/>
              </a:solidFill>
            </a:endParaRPr>
          </a:p>
          <a:p>
            <a:endParaRPr lang="en-US" altLang="en-US">
              <a:solidFill>
                <a:srgbClr val="0000FF"/>
              </a:solidFill>
            </a:endParaRPr>
          </a:p>
          <a:p>
            <a:endParaRPr lang="en-US" altLang="en-US">
              <a:solidFill>
                <a:srgbClr val="0000FF"/>
              </a:solidFill>
            </a:endParaRPr>
          </a:p>
        </p:txBody>
      </p:sp>
      <p:grpSp>
        <p:nvGrpSpPr>
          <p:cNvPr id="29702" name="Group 30">
            <a:extLst>
              <a:ext uri="{FF2B5EF4-FFF2-40B4-BE49-F238E27FC236}">
                <a16:creationId xmlns:a16="http://schemas.microsoft.com/office/drawing/2014/main" id="{2590184F-A0EC-4E6C-96AE-06E0F407C2B4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1447800"/>
            <a:ext cx="3810000" cy="2438400"/>
            <a:chOff x="5105400" y="1447800"/>
            <a:chExt cx="3810000" cy="2438400"/>
          </a:xfrm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619C515F-75D0-404B-AF10-3636F5609E13}"/>
                </a:ext>
              </a:extLst>
            </p:cNvPr>
            <p:cNvSpPr/>
            <p:nvPr/>
          </p:nvSpPr>
          <p:spPr bwMode="auto">
            <a:xfrm>
              <a:off x="5105400" y="1447800"/>
              <a:ext cx="3810000" cy="2438400"/>
            </a:xfrm>
            <a:prstGeom prst="cloud">
              <a:avLst/>
            </a:prstGeom>
            <a:solidFill>
              <a:srgbClr val="A6D7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400"/>
                <a:t>X  </a:t>
              </a:r>
              <a:r>
                <a:rPr lang="en-US" altLang="en-US" sz="2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2400">
                  <a:sym typeface="Wingdings" panose="05000000000000000000" pitchFamily="2" charset="2"/>
                </a:rPr>
                <a:t> </a:t>
              </a:r>
              <a:r>
                <a:rPr lang="en-US" altLang="en-US" sz="2400"/>
                <a:t> 12       …   plus_x  </a:t>
              </a:r>
              <a:r>
                <a:rPr lang="en-US" altLang="en-US" sz="2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2400">
                  <a:sym typeface="Wingdings" panose="05000000000000000000" pitchFamily="2" charset="2"/>
                </a:rPr>
                <a:t> </a:t>
              </a:r>
              <a:endParaRPr lang="en-US" altLang="en-US" sz="2400"/>
            </a:p>
          </p:txBody>
        </p:sp>
        <p:grpSp>
          <p:nvGrpSpPr>
            <p:cNvPr id="29709" name="Group 13">
              <a:extLst>
                <a:ext uri="{FF2B5EF4-FFF2-40B4-BE49-F238E27FC236}">
                  <a16:creationId xmlns:a16="http://schemas.microsoft.com/office/drawing/2014/main" id="{FB3F3BEE-0A71-49A6-AACC-04F5F58933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00" y="2667000"/>
              <a:ext cx="2895600" cy="685800"/>
              <a:chOff x="3124200" y="3962400"/>
              <a:chExt cx="2895600" cy="762000"/>
            </a:xfrm>
          </p:grpSpPr>
          <p:sp>
            <p:nvSpPr>
              <p:cNvPr id="10" name="Cloud 9">
                <a:extLst>
                  <a:ext uri="{FF2B5EF4-FFF2-40B4-BE49-F238E27FC236}">
                    <a16:creationId xmlns:a16="http://schemas.microsoft.com/office/drawing/2014/main" id="{F66E50F9-BD9B-43F3-8839-3AD3DF552AFE}"/>
                  </a:ext>
                </a:extLst>
              </p:cNvPr>
              <p:cNvSpPr/>
              <p:nvPr/>
            </p:nvSpPr>
            <p:spPr bwMode="auto">
              <a:xfrm>
                <a:off x="4572000" y="4029428"/>
                <a:ext cx="1371600" cy="610306"/>
              </a:xfrm>
              <a:prstGeom prst="cloud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en-US" sz="14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X  </a:t>
                </a:r>
                <a:r>
                  <a:rPr lang="en-US" altLang="en-US" sz="1400">
                    <a:solidFill>
                      <a:srgbClr val="000000"/>
                    </a:solidFill>
                    <a:latin typeface="Wingdings" panose="05000000000000000000" pitchFamily="2" charset="2"/>
                    <a:sym typeface="Wingdings" panose="05000000000000000000" pitchFamily="2" charset="2"/>
                  </a:rPr>
                  <a:t></a:t>
                </a:r>
                <a:r>
                  <a:rPr lang="en-US" altLang="en-US" sz="1400">
                    <a:solidFill>
                      <a:srgbClr val="000000"/>
                    </a:solidFill>
                    <a:latin typeface="Tahoma" panose="020B0604030504040204" pitchFamily="34" charset="0"/>
                    <a:sym typeface="Wingdings" panose="05000000000000000000" pitchFamily="2" charset="2"/>
                  </a:rPr>
                  <a:t> </a:t>
                </a:r>
                <a:r>
                  <a:rPr lang="en-US" altLang="en-US" sz="14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 12</a:t>
                </a:r>
              </a:p>
              <a:p>
                <a:r>
                  <a:rPr lang="en-US" altLang="en-US" sz="14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      …</a:t>
                </a:r>
              </a:p>
            </p:txBody>
          </p:sp>
          <p:sp>
            <p:nvSpPr>
              <p:cNvPr id="29711" name="Rounded Rectangle 10">
                <a:extLst>
                  <a:ext uri="{FF2B5EF4-FFF2-40B4-BE49-F238E27FC236}">
                    <a16:creationId xmlns:a16="http://schemas.microsoft.com/office/drawing/2014/main" id="{6DCBA211-DDC5-4CAC-91E2-F2C1455F84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200" y="3962400"/>
                <a:ext cx="2895600" cy="762000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en-US" sz="2400"/>
                  <a:t>y </a:t>
                </a:r>
                <a:r>
                  <a:rPr lang="en-US" altLang="en-US" sz="2400">
                    <a:latin typeface="Tahoma" panose="020B0604030504040204" pitchFamily="34" charset="0"/>
                    <a:sym typeface="Symbol" panose="05050102010706020507" pitchFamily="18" charset="2"/>
                  </a:rPr>
                  <a:t></a:t>
                </a:r>
                <a:r>
                  <a:rPr lang="en-US" altLang="en-US" sz="2400"/>
                  <a:t> y + x</a:t>
                </a:r>
              </a:p>
            </p:txBody>
          </p:sp>
        </p:grpSp>
      </p:grpSp>
      <p:grpSp>
        <p:nvGrpSpPr>
          <p:cNvPr id="29703" name="Group 31">
            <a:extLst>
              <a:ext uri="{FF2B5EF4-FFF2-40B4-BE49-F238E27FC236}">
                <a16:creationId xmlns:a16="http://schemas.microsoft.com/office/drawing/2014/main" id="{0CA6F1DC-2563-4042-91E8-8A1D0DAB96EC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4114800"/>
            <a:ext cx="3810000" cy="2438400"/>
            <a:chOff x="5105400" y="1447800"/>
            <a:chExt cx="3810000" cy="2438400"/>
          </a:xfrm>
        </p:grpSpPr>
        <p:sp>
          <p:nvSpPr>
            <p:cNvPr id="33" name="Cloud 32">
              <a:extLst>
                <a:ext uri="{FF2B5EF4-FFF2-40B4-BE49-F238E27FC236}">
                  <a16:creationId xmlns:a16="http://schemas.microsoft.com/office/drawing/2014/main" id="{AD184C4F-D2AE-4A97-AC9D-3BCD3FB28917}"/>
                </a:ext>
              </a:extLst>
            </p:cNvPr>
            <p:cNvSpPr/>
            <p:nvPr/>
          </p:nvSpPr>
          <p:spPr bwMode="auto">
            <a:xfrm>
              <a:off x="5105400" y="1447800"/>
              <a:ext cx="3810000" cy="2438400"/>
            </a:xfrm>
            <a:prstGeom prst="cloud">
              <a:avLst/>
            </a:prstGeom>
            <a:solidFill>
              <a:srgbClr val="A6D7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400"/>
                <a:t>plus_x  </a:t>
              </a:r>
              <a:r>
                <a:rPr lang="en-US" altLang="en-US" sz="2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2400">
                  <a:sym typeface="Wingdings" panose="05000000000000000000" pitchFamily="2" charset="2"/>
                </a:rPr>
                <a:t> </a:t>
              </a:r>
            </a:p>
            <a:p>
              <a:endParaRPr lang="en-US" altLang="en-US" sz="2400">
                <a:sym typeface="Wingdings" panose="05000000000000000000" pitchFamily="2" charset="2"/>
              </a:endParaRPr>
            </a:p>
            <a:p>
              <a:endParaRPr lang="en-US" altLang="en-US" sz="2400">
                <a:sym typeface="Wingdings" panose="05000000000000000000" pitchFamily="2" charset="2"/>
              </a:endParaRPr>
            </a:p>
            <a:p>
              <a:r>
                <a:rPr lang="en-US" altLang="en-US" sz="2400">
                  <a:sym typeface="Wingdings" panose="05000000000000000000" pitchFamily="2" charset="2"/>
                </a:rPr>
                <a:t>           …</a:t>
              </a:r>
            </a:p>
            <a:p>
              <a:r>
                <a:rPr lang="en-US" altLang="en-US" sz="2400">
                  <a:sym typeface="Wingdings" panose="05000000000000000000" pitchFamily="2" charset="2"/>
                </a:rPr>
                <a:t>    x </a:t>
              </a:r>
              <a:r>
                <a:rPr lang="en-US" altLang="en-US" sz="2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2400">
                  <a:sym typeface="Wingdings" panose="05000000000000000000" pitchFamily="2" charset="2"/>
                </a:rPr>
                <a:t>7</a:t>
              </a:r>
              <a:endParaRPr lang="en-US" altLang="en-US" sz="2400"/>
            </a:p>
          </p:txBody>
        </p:sp>
        <p:grpSp>
          <p:nvGrpSpPr>
            <p:cNvPr id="29705" name="Group 33">
              <a:extLst>
                <a:ext uri="{FF2B5EF4-FFF2-40B4-BE49-F238E27FC236}">
                  <a16:creationId xmlns:a16="http://schemas.microsoft.com/office/drawing/2014/main" id="{3AEC8892-C3DB-44F9-844C-4B1518EA22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86400" y="2286000"/>
              <a:ext cx="2895600" cy="685800"/>
              <a:chOff x="3124200" y="3539066"/>
              <a:chExt cx="2895600" cy="762000"/>
            </a:xfrm>
          </p:grpSpPr>
          <p:sp>
            <p:nvSpPr>
              <p:cNvPr id="35" name="Cloud 34">
                <a:extLst>
                  <a:ext uri="{FF2B5EF4-FFF2-40B4-BE49-F238E27FC236}">
                    <a16:creationId xmlns:a16="http://schemas.microsoft.com/office/drawing/2014/main" id="{215DA58B-128F-42E5-9EC6-C2A29CCEB5FF}"/>
                  </a:ext>
                </a:extLst>
              </p:cNvPr>
              <p:cNvSpPr/>
              <p:nvPr/>
            </p:nvSpPr>
            <p:spPr bwMode="auto">
              <a:xfrm>
                <a:off x="4572000" y="3606094"/>
                <a:ext cx="1371600" cy="610306"/>
              </a:xfrm>
              <a:prstGeom prst="cloud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en-US" sz="14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X  </a:t>
                </a:r>
                <a:r>
                  <a:rPr lang="en-US" altLang="en-US" sz="1400">
                    <a:solidFill>
                      <a:srgbClr val="000000"/>
                    </a:solidFill>
                    <a:latin typeface="Wingdings" panose="05000000000000000000" pitchFamily="2" charset="2"/>
                    <a:sym typeface="Wingdings" panose="05000000000000000000" pitchFamily="2" charset="2"/>
                  </a:rPr>
                  <a:t></a:t>
                </a:r>
                <a:r>
                  <a:rPr lang="en-US" altLang="en-US" sz="1400">
                    <a:solidFill>
                      <a:srgbClr val="000000"/>
                    </a:solidFill>
                    <a:latin typeface="Tahoma" panose="020B0604030504040204" pitchFamily="34" charset="0"/>
                    <a:sym typeface="Wingdings" panose="05000000000000000000" pitchFamily="2" charset="2"/>
                  </a:rPr>
                  <a:t> </a:t>
                </a:r>
                <a:r>
                  <a:rPr lang="en-US" altLang="en-US" sz="14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 12</a:t>
                </a:r>
              </a:p>
              <a:p>
                <a:r>
                  <a:rPr lang="en-US" altLang="en-US" sz="1400">
                    <a:solidFill>
                      <a:srgbClr val="000000"/>
                    </a:solidFill>
                    <a:latin typeface="Tahoma" panose="020B0604030504040204" pitchFamily="34" charset="0"/>
                  </a:rPr>
                  <a:t>      …</a:t>
                </a:r>
              </a:p>
            </p:txBody>
          </p:sp>
          <p:sp>
            <p:nvSpPr>
              <p:cNvPr id="29707" name="Rounded Rectangle 35">
                <a:extLst>
                  <a:ext uri="{FF2B5EF4-FFF2-40B4-BE49-F238E27FC236}">
                    <a16:creationId xmlns:a16="http://schemas.microsoft.com/office/drawing/2014/main" id="{05F8C6BD-8B54-490B-A0FC-D7CD30BDD7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4200" y="3539066"/>
                <a:ext cx="2895600" cy="762000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en-US" sz="2400"/>
                  <a:t>y </a:t>
                </a:r>
                <a:r>
                  <a:rPr lang="en-US" altLang="en-US" sz="2400">
                    <a:latin typeface="Tahoma" panose="020B0604030504040204" pitchFamily="34" charset="0"/>
                    <a:sym typeface="Symbol" panose="05050102010706020507" pitchFamily="18" charset="2"/>
                  </a:rPr>
                  <a:t></a:t>
                </a:r>
                <a:r>
                  <a:rPr lang="en-US" altLang="en-US" sz="2400"/>
                  <a:t> y + x</a:t>
                </a:r>
              </a:p>
            </p:txBody>
          </p:sp>
        </p:grp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>
            <a:extLst>
              <a:ext uri="{FF2B5EF4-FFF2-40B4-BE49-F238E27FC236}">
                <a16:creationId xmlns:a16="http://schemas.microsoft.com/office/drawing/2014/main" id="{4F89C984-8F96-440B-9C1C-F8A49B2F78C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C64AF3B-A902-448D-884F-0EEF7CA01D3A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264F56E2-9AD2-42C0-BF16-EB67EDD2C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72F845B-B03D-48C7-90C8-70C49311BDE5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B7D8273-558D-4747-BD08-F807A5C27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dirty="0"/>
              <a:t>Recall closures: closure for </a:t>
            </a:r>
            <a:r>
              <a:rPr lang="en-US" altLang="en-US" dirty="0" err="1"/>
              <a:t>plus_x</a:t>
            </a:r>
            <a:endParaRPr lang="en-US" altLang="en-US" dirty="0"/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3BEA13FB-ED9F-4BAF-B80D-07FDC63BE1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sz="2400" dirty="0"/>
              <a:t>When </a:t>
            </a:r>
            <a:r>
              <a:rPr lang="en-US" altLang="en-US" sz="2400" dirty="0" err="1">
                <a:sym typeface="Symbol" panose="05050102010706020507" pitchFamily="18" charset="2"/>
              </a:rPr>
              <a:t>plus_x</a:t>
            </a:r>
            <a:r>
              <a:rPr lang="en-US" altLang="en-US" sz="2400" dirty="0">
                <a:sym typeface="Symbol" panose="05050102010706020507" pitchFamily="18" charset="2"/>
              </a:rPr>
              <a:t> was defined, had environment:</a:t>
            </a:r>
          </a:p>
          <a:p>
            <a:pPr algn="ctr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baseline="-25000" dirty="0" err="1">
                <a:solidFill>
                  <a:srgbClr val="0000FF"/>
                </a:solidFill>
                <a:sym typeface="Symbol" panose="05050102010706020507" pitchFamily="18" charset="2"/>
              </a:rPr>
              <a:t>plus_x</a:t>
            </a:r>
            <a:r>
              <a:rPr lang="en-US" altLang="en-US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 =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{…, x  12, …}</a:t>
            </a:r>
          </a:p>
          <a:p>
            <a:pPr algn="ctr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/>
              <a:t>Recall: </a:t>
            </a:r>
            <a:r>
              <a:rPr lang="en-US" altLang="en-US" sz="2400" dirty="0">
                <a:solidFill>
                  <a:srgbClr val="0000FF"/>
                </a:solidFill>
              </a:rPr>
              <a:t>let</a:t>
            </a:r>
            <a:r>
              <a:rPr lang="en-US" altLang="en-US" sz="2400" dirty="0"/>
              <a:t> </a:t>
            </a:r>
            <a:r>
              <a:rPr lang="en-US" altLang="en-US" sz="2400" dirty="0" err="1">
                <a:solidFill>
                  <a:srgbClr val="0000FF"/>
                </a:solidFill>
                <a:sym typeface="Symbol" panose="05050102010706020507" pitchFamily="18" charset="2"/>
              </a:rPr>
              <a:t>plus_x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y = </a:t>
            </a:r>
            <a:r>
              <a:rPr lang="en-US" altLang="en-US" sz="2400" dirty="0">
                <a:solidFill>
                  <a:srgbClr val="0000FF"/>
                </a:solidFill>
              </a:rPr>
              <a:t>y + x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</a:t>
            </a:r>
            <a:r>
              <a:rPr lang="en-US" altLang="en-US" sz="2400" dirty="0"/>
              <a:t>is really </a:t>
            </a:r>
            <a:r>
              <a:rPr lang="en-US" altLang="en-US" sz="2400" dirty="0">
                <a:solidFill>
                  <a:srgbClr val="0000FF"/>
                </a:solidFill>
              </a:rPr>
              <a:t>let</a:t>
            </a:r>
            <a:r>
              <a:rPr lang="en-US" altLang="en-US" sz="2400" dirty="0"/>
              <a:t> </a:t>
            </a:r>
            <a:r>
              <a:rPr lang="en-US" altLang="en-US" sz="2400" dirty="0" err="1">
                <a:solidFill>
                  <a:srgbClr val="0000FF"/>
                </a:solidFill>
                <a:sym typeface="Symbol" panose="05050102010706020507" pitchFamily="18" charset="2"/>
              </a:rPr>
              <a:t>plus_x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= fun y -&gt; </a:t>
            </a:r>
            <a:r>
              <a:rPr lang="en-US" altLang="en-US" sz="2400" dirty="0">
                <a:solidFill>
                  <a:srgbClr val="0000FF"/>
                </a:solidFill>
              </a:rPr>
              <a:t>y + x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/>
              <a:t>Closure for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fun y -&gt; </a:t>
            </a:r>
            <a:r>
              <a:rPr lang="en-US" altLang="en-US" sz="2400" dirty="0">
                <a:solidFill>
                  <a:srgbClr val="0000FF"/>
                </a:solidFill>
              </a:rPr>
              <a:t>y + x</a:t>
            </a:r>
            <a:r>
              <a:rPr lang="en-US" altLang="en-US" sz="2400" dirty="0"/>
              <a:t>:</a:t>
            </a:r>
          </a:p>
          <a:p>
            <a:pPr algn="ctr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&lt;y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 </a:t>
            </a:r>
            <a:r>
              <a:rPr lang="en-US" altLang="en-US" sz="2400" dirty="0">
                <a:solidFill>
                  <a:srgbClr val="0000FF"/>
                </a:solidFill>
              </a:rPr>
              <a:t>y + x,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baseline="-25000" dirty="0" err="1">
                <a:solidFill>
                  <a:srgbClr val="0000FF"/>
                </a:solidFill>
                <a:sym typeface="Symbol" panose="05050102010706020507" pitchFamily="18" charset="2"/>
              </a:rPr>
              <a:t>plus_x</a:t>
            </a:r>
            <a:r>
              <a:rPr lang="en-US" altLang="en-US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&gt;</a:t>
            </a:r>
          </a:p>
          <a:p>
            <a:pPr algn="ctr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/>
              <a:t>Environment just after </a:t>
            </a:r>
            <a:r>
              <a:rPr lang="en-US" altLang="en-US" sz="2400" dirty="0" err="1"/>
              <a:t>plus_x</a:t>
            </a:r>
            <a:r>
              <a:rPr lang="en-US" altLang="en-US" sz="2400" dirty="0"/>
              <a:t> defined:</a:t>
            </a:r>
          </a:p>
          <a:p>
            <a:pPr algn="ctr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{</a:t>
            </a:r>
            <a:r>
              <a:rPr lang="en-US" altLang="en-US" sz="2400" dirty="0" err="1">
                <a:solidFill>
                  <a:srgbClr val="0000FF"/>
                </a:solidFill>
                <a:sym typeface="Symbol" panose="05050102010706020507" pitchFamily="18" charset="2"/>
              </a:rPr>
              <a:t>plus_x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 </a:t>
            </a:r>
            <a:r>
              <a:rPr lang="en-US" altLang="en-US" sz="2400" dirty="0">
                <a:solidFill>
                  <a:srgbClr val="0000FF"/>
                </a:solidFill>
              </a:rPr>
              <a:t>&lt;y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 </a:t>
            </a:r>
            <a:r>
              <a:rPr lang="en-US" altLang="en-US" sz="2400" dirty="0">
                <a:solidFill>
                  <a:srgbClr val="0000FF"/>
                </a:solidFill>
              </a:rPr>
              <a:t>y + x,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baseline="-25000" dirty="0" err="1">
                <a:solidFill>
                  <a:srgbClr val="0000FF"/>
                </a:solidFill>
                <a:sym typeface="Symbol" panose="05050102010706020507" pitchFamily="18" charset="2"/>
              </a:rPr>
              <a:t>plus_x</a:t>
            </a:r>
            <a:r>
              <a:rPr lang="en-US" altLang="en-US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&gt;} + </a:t>
            </a:r>
            <a:r>
              <a:rPr lang="en-US" altLang="en-US" baseline="-25000" dirty="0" err="1">
                <a:solidFill>
                  <a:srgbClr val="0000FF"/>
                </a:solidFill>
                <a:sym typeface="Symbol" panose="05050102010706020507" pitchFamily="18" charset="2"/>
              </a:rPr>
              <a:t>plus_x</a:t>
            </a:r>
            <a:endParaRPr lang="en-US" altLang="en-US" baseline="-25000" dirty="0">
              <a:solidFill>
                <a:srgbClr val="0000FF"/>
              </a:solidFill>
              <a:sym typeface="Symbol" panose="05050102010706020507" pitchFamily="18" charset="2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F36FB52-13EF-490E-B48F-5BEBB7DF13C2}"/>
                  </a:ext>
                </a:extLst>
              </p14:cNvPr>
              <p14:cNvContentPartPr/>
              <p14:nvPr/>
            </p14:nvContentPartPr>
            <p14:xfrm>
              <a:off x="2094480" y="2212560"/>
              <a:ext cx="5952600" cy="4191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F36FB52-13EF-490E-B48F-5BEBB7DF13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85120" y="2203200"/>
                <a:ext cx="5971320" cy="4210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28CB8236-4E3A-4F7D-BC75-F63FE9B62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Evaluating declarations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BB045-11D7-4866-A239-2C8C2015B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Evaluation uses an environment </a:t>
            </a: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endParaRPr lang="en-US" altLang="en-US"/>
          </a:p>
          <a:p>
            <a:r>
              <a:rPr lang="en-US" altLang="en-US"/>
              <a:t>To evaluate a (simple) declaration </a:t>
            </a:r>
            <a:r>
              <a:rPr lang="en-US" altLang="en-US">
                <a:solidFill>
                  <a:srgbClr val="0000FF"/>
                </a:solidFill>
              </a:rPr>
              <a:t>let x = e</a:t>
            </a:r>
            <a:endParaRPr lang="en-US" altLang="en-US"/>
          </a:p>
          <a:p>
            <a:pPr lvl="1"/>
            <a:r>
              <a:rPr lang="en-US" altLang="en-US"/>
              <a:t>Evaluate expression </a:t>
            </a:r>
            <a:r>
              <a:rPr lang="en-US" altLang="en-US">
                <a:solidFill>
                  <a:srgbClr val="0000FF"/>
                </a:solidFill>
              </a:rPr>
              <a:t>e </a:t>
            </a:r>
            <a:r>
              <a:rPr lang="en-US" altLang="en-US"/>
              <a:t>in </a:t>
            </a: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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to value </a:t>
            </a: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v</a:t>
            </a:r>
          </a:p>
          <a:p>
            <a:pPr lvl="1"/>
            <a:r>
              <a:rPr lang="en-US" altLang="en-US">
                <a:solidFill>
                  <a:srgbClr val="000000"/>
                </a:solidFill>
              </a:rPr>
              <a:t>Update </a:t>
            </a: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>
                <a:solidFill>
                  <a:srgbClr val="000000"/>
                </a:solidFill>
              </a:rPr>
              <a:t> with x v:  </a:t>
            </a:r>
            <a:r>
              <a:rPr lang="en-US" altLang="en-US">
                <a:solidFill>
                  <a:srgbClr val="0000FF"/>
                </a:solidFill>
              </a:rPr>
              <a:t>{x </a:t>
            </a: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 v} + </a:t>
            </a:r>
          </a:p>
          <a:p>
            <a:pPr lvl="1"/>
            <a:endParaRPr lang="en-US" altLang="en-US">
              <a:solidFill>
                <a:srgbClr val="0000FF"/>
              </a:solidFill>
              <a:sym typeface="Symbol" panose="05050102010706020507" pitchFamily="18" charset="2"/>
            </a:endParaRPr>
          </a:p>
          <a:p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Update: </a:t>
            </a: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baseline="-25000">
                <a:solidFill>
                  <a:srgbClr val="0000FF"/>
                </a:solidFill>
                <a:sym typeface="Symbol" panose="05050102010706020507" pitchFamily="18" charset="2"/>
              </a:rPr>
              <a:t>1</a:t>
            </a: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+ </a:t>
            </a:r>
            <a:r>
              <a:rPr lang="en-US" altLang="en-US" baseline="-25000">
                <a:solidFill>
                  <a:srgbClr val="0000FF"/>
                </a:solidFill>
                <a:sym typeface="Symbol" panose="05050102010706020507" pitchFamily="18" charset="2"/>
              </a:rPr>
              <a:t>2 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has all the bindings in </a:t>
            </a: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baseline="-25000">
                <a:solidFill>
                  <a:srgbClr val="0000FF"/>
                </a:solidFill>
                <a:sym typeface="Symbol" panose="05050102010706020507" pitchFamily="18" charset="2"/>
              </a:rPr>
              <a:t>1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 and all those in </a:t>
            </a: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baseline="-25000">
                <a:solidFill>
                  <a:srgbClr val="0000FF"/>
                </a:solidFill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rgbClr val="000000"/>
                </a:solidFill>
                <a:sym typeface="Symbol" panose="05050102010706020507" pitchFamily="18" charset="2"/>
              </a:rPr>
              <a:t>  that are not rebound in </a:t>
            </a: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baseline="-25000">
                <a:solidFill>
                  <a:srgbClr val="0000FF"/>
                </a:solidFill>
                <a:sym typeface="Symbol" panose="05050102010706020507" pitchFamily="18" charset="2"/>
              </a:rPr>
              <a:t>1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{x  2, y  3, a  “hi”} + {y  100, b  6}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= {x  2, y  3, a  “hi”, b  6}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1747" name="Date Placeholder 3">
            <a:extLst>
              <a:ext uri="{FF2B5EF4-FFF2-40B4-BE49-F238E27FC236}">
                <a16:creationId xmlns:a16="http://schemas.microsoft.com/office/drawing/2014/main" id="{B7FA26DB-CE58-449B-ABD4-130E3C21D38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5942941-1CC2-4F46-9902-ECA8FEE8A20F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748" name="Slide Number Placeholder 4">
            <a:extLst>
              <a:ext uri="{FF2B5EF4-FFF2-40B4-BE49-F238E27FC236}">
                <a16:creationId xmlns:a16="http://schemas.microsoft.com/office/drawing/2014/main" id="{E87E8531-1A59-447B-BCAD-327840E45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A859338-22AD-42FE-9089-32359F4FC57A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B7056-9883-4788-9A4E-359EB63FC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31EB5-B215-417C-ADEC-019DE3FEC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RECAP  OF  LAST  LECTURE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F66CC-0FA4-403E-949A-05489BD35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2BD7-1122-4339-99EE-64A9281E9A04}" type="datetime1">
              <a:rPr lang="en-US" altLang="en-US" smtClean="0"/>
              <a:pPr/>
              <a:t>9/6/2018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C7CB44-A15A-428F-82B0-1AFB7134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1D07-3440-43F4-9F3A-B7DEF8D92DF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5625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BF78E1A4-F750-4761-9E1E-554D2D877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Evaluating expressions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AA9B7412-4518-4915-80B0-A4E3C7050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2800" dirty="0"/>
          </a:p>
          <a:p>
            <a:r>
              <a:rPr lang="en-US" altLang="en-US" sz="2800" dirty="0"/>
              <a:t>Evaluation uses an environment </a:t>
            </a:r>
            <a:r>
              <a:rPr lang="en-US" altLang="en-US" sz="28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endParaRPr lang="en-US" altLang="en-US" sz="2800" dirty="0"/>
          </a:p>
          <a:p>
            <a:r>
              <a:rPr lang="en-US" altLang="en-US" sz="2800" dirty="0"/>
              <a:t>A constant evaluates to itself</a:t>
            </a:r>
          </a:p>
          <a:p>
            <a:r>
              <a:rPr lang="en-US" altLang="en-US" sz="2800" dirty="0"/>
              <a:t>To evaluate an variable, look it up in </a:t>
            </a:r>
            <a:r>
              <a:rPr lang="en-US" altLang="en-US" sz="2800" dirty="0">
                <a:solidFill>
                  <a:srgbClr val="0000FF"/>
                </a:solidFill>
                <a:sym typeface="Symbol" panose="05050102010706020507" pitchFamily="18" charset="2"/>
              </a:rPr>
              <a:t> </a:t>
            </a:r>
            <a:r>
              <a:rPr lang="en-US" altLang="en-US" sz="2800" dirty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en-US" altLang="en-US" sz="2800" dirty="0">
                <a:solidFill>
                  <a:srgbClr val="0000FF"/>
                </a:solidFill>
                <a:sym typeface="Symbol" panose="05050102010706020507" pitchFamily="18" charset="2"/>
              </a:rPr>
              <a:t>(v)</a:t>
            </a:r>
            <a:r>
              <a:rPr lang="en-US" altLang="en-US" sz="2800" dirty="0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endParaRPr lang="en-US" altLang="en-US" sz="2800" dirty="0">
              <a:solidFill>
                <a:srgbClr val="000000"/>
              </a:solidFill>
            </a:endParaRPr>
          </a:p>
          <a:p>
            <a:r>
              <a:rPr lang="en-US" altLang="en-US" sz="2800" dirty="0"/>
              <a:t>To evaluate uses of +, _ , </a:t>
            </a:r>
            <a:r>
              <a:rPr lang="en-US" altLang="en-US" sz="2800" dirty="0" err="1"/>
              <a:t>etc</a:t>
            </a:r>
            <a:r>
              <a:rPr lang="en-US" altLang="en-US" sz="2800" dirty="0"/>
              <a:t>, eval </a:t>
            </a:r>
            <a:r>
              <a:rPr lang="en-US" altLang="en-US" sz="2800" dirty="0" err="1"/>
              <a:t>args</a:t>
            </a:r>
            <a:r>
              <a:rPr lang="en-US" altLang="en-US" sz="2800" dirty="0"/>
              <a:t>, then do operation</a:t>
            </a:r>
          </a:p>
          <a:p>
            <a:r>
              <a:rPr lang="en-US" altLang="en-US" sz="2800" dirty="0"/>
              <a:t>Function expression evaluates to its closure</a:t>
            </a:r>
          </a:p>
          <a:p>
            <a:r>
              <a:rPr lang="en-US" altLang="en-US" sz="2800" dirty="0"/>
              <a:t>To evaluate a local </a:t>
            </a:r>
            <a:r>
              <a:rPr lang="en-US" altLang="en-US" sz="2800" dirty="0" err="1"/>
              <a:t>dec</a:t>
            </a:r>
            <a:r>
              <a:rPr lang="en-US" altLang="en-US" sz="2800" dirty="0"/>
              <a:t>: </a:t>
            </a:r>
            <a:r>
              <a:rPr lang="en-US" altLang="en-US" sz="2800" dirty="0">
                <a:solidFill>
                  <a:srgbClr val="0000FF"/>
                </a:solidFill>
              </a:rPr>
              <a:t>let x = e1 in e2</a:t>
            </a:r>
          </a:p>
          <a:p>
            <a:pPr lvl="1"/>
            <a:r>
              <a:rPr lang="en-US" altLang="en-US" sz="2400" dirty="0">
                <a:solidFill>
                  <a:srgbClr val="000000"/>
                </a:solidFill>
              </a:rPr>
              <a:t>Eval</a:t>
            </a:r>
            <a:r>
              <a:rPr lang="en-US" altLang="en-US" sz="2400" dirty="0">
                <a:solidFill>
                  <a:srgbClr val="0000FF"/>
                </a:solidFill>
              </a:rPr>
              <a:t> e1 </a:t>
            </a:r>
            <a:r>
              <a:rPr lang="en-US" altLang="en-US" sz="2400" dirty="0">
                <a:solidFill>
                  <a:srgbClr val="000000"/>
                </a:solidFill>
              </a:rPr>
              <a:t>to</a:t>
            </a:r>
            <a:r>
              <a:rPr lang="en-US" altLang="en-US" sz="2400" dirty="0">
                <a:solidFill>
                  <a:srgbClr val="0000FF"/>
                </a:solidFill>
              </a:rPr>
              <a:t> v</a:t>
            </a:r>
            <a:r>
              <a:rPr lang="en-US" altLang="en-US" sz="2400" dirty="0">
                <a:solidFill>
                  <a:srgbClr val="000000"/>
                </a:solidFill>
              </a:rPr>
              <a:t>, eval </a:t>
            </a:r>
            <a:r>
              <a:rPr lang="en-US" altLang="en-US" sz="2400" dirty="0">
                <a:solidFill>
                  <a:srgbClr val="0000FF"/>
                </a:solidFill>
              </a:rPr>
              <a:t>e2 </a:t>
            </a:r>
            <a:r>
              <a:rPr lang="en-US" altLang="en-US" sz="2400" dirty="0">
                <a:solidFill>
                  <a:srgbClr val="000000"/>
                </a:solidFill>
              </a:rPr>
              <a:t>using</a:t>
            </a:r>
            <a:r>
              <a:rPr lang="en-US" altLang="en-US" sz="2400" dirty="0">
                <a:solidFill>
                  <a:srgbClr val="0000FF"/>
                </a:solidFill>
              </a:rPr>
              <a:t> {x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 v} +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endParaRPr lang="en-US" alt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en-US" sz="2000" dirty="0">
                <a:sym typeface="Symbol" panose="05050102010706020507" pitchFamily="18" charset="2"/>
              </a:rPr>
              <a:t>More generally, </a:t>
            </a:r>
            <a:r>
              <a:rPr lang="en-US" altLang="en-US" sz="2000" dirty="0">
                <a:solidFill>
                  <a:srgbClr val="0000FF"/>
                </a:solidFill>
              </a:rPr>
              <a:t>let pattern = e1 in e2</a:t>
            </a:r>
          </a:p>
          <a:p>
            <a:pPr marL="0" indent="0">
              <a:buNone/>
            </a:pPr>
            <a:endParaRPr lang="en-US" altLang="en-US" sz="2400" dirty="0">
              <a:sym typeface="Symbol" panose="05050102010706020507" pitchFamily="18" charset="2"/>
            </a:endParaRPr>
          </a:p>
        </p:txBody>
      </p:sp>
      <p:sp>
        <p:nvSpPr>
          <p:cNvPr id="32772" name="Slide Number Placeholder 4">
            <a:extLst>
              <a:ext uri="{FF2B5EF4-FFF2-40B4-BE49-F238E27FC236}">
                <a16:creationId xmlns:a16="http://schemas.microsoft.com/office/drawing/2014/main" id="{70A9BB31-DBE1-46EF-B623-B215D4B0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FAFEDB9-0A08-4392-AB73-A12E02F176A0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BF78E1A4-F750-4761-9E1E-554D2D877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Evaluating expressions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AA9B7412-4518-4915-80B0-A4E3C7050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To evaluate  </a:t>
            </a:r>
            <a:r>
              <a:rPr lang="en-US" altLang="en-US" sz="2400" dirty="0">
                <a:solidFill>
                  <a:srgbClr val="0000FF"/>
                </a:solidFill>
              </a:rPr>
              <a:t>if e1 then e2 else e3  </a:t>
            </a:r>
            <a:r>
              <a:rPr lang="en-US" altLang="en-US" sz="2400" dirty="0"/>
              <a:t>under an environment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endParaRPr lang="en-US" altLang="en-US" sz="2800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Eval</a:t>
            </a:r>
            <a:r>
              <a:rPr lang="en-US" altLang="en-US" sz="2400" dirty="0">
                <a:solidFill>
                  <a:srgbClr val="0000FF"/>
                </a:solidFill>
              </a:rPr>
              <a:t> e1 </a:t>
            </a:r>
            <a:r>
              <a:rPr lang="en-US" altLang="en-US" sz="2400" dirty="0"/>
              <a:t>using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If it evaluates to true, then eval </a:t>
            </a:r>
            <a:r>
              <a:rPr lang="en-US" altLang="en-US" sz="2400" dirty="0">
                <a:solidFill>
                  <a:srgbClr val="0000FF"/>
                </a:solidFill>
              </a:rPr>
              <a:t>e2 </a:t>
            </a:r>
            <a:r>
              <a:rPr lang="en-US" altLang="en-US" sz="2400" dirty="0"/>
              <a:t>using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.</a:t>
            </a:r>
            <a:endParaRPr lang="en-US" altLang="en-US" sz="20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457200" lvl="1" indent="0"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Else, (i.e., it evaluates to false), then eval </a:t>
            </a:r>
            <a:r>
              <a:rPr lang="en-US" altLang="en-US" sz="2400" dirty="0">
                <a:solidFill>
                  <a:srgbClr val="0000FF"/>
                </a:solidFill>
              </a:rPr>
              <a:t>e3 </a:t>
            </a:r>
            <a:r>
              <a:rPr lang="en-US" altLang="en-US" sz="2400" dirty="0"/>
              <a:t>using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.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altLang="en-US" sz="2400" dirty="0">
              <a:solidFill>
                <a:srgbClr val="000000"/>
              </a:solidFill>
            </a:endParaRPr>
          </a:p>
          <a:p>
            <a:r>
              <a:rPr lang="en-US" altLang="en-US" sz="2400" dirty="0">
                <a:solidFill>
                  <a:srgbClr val="000000"/>
                </a:solidFill>
              </a:rPr>
              <a:t>To evaluate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000" dirty="0">
                <a:solidFill>
                  <a:srgbClr val="0000FF"/>
                </a:solidFill>
              </a:rPr>
              <a:t>match e with p1 -&gt; e1 | p2 -&gt; e2… | </a:t>
            </a:r>
            <a:r>
              <a:rPr lang="en-US" altLang="en-US" sz="2000" dirty="0" err="1">
                <a:solidFill>
                  <a:srgbClr val="0000FF"/>
                </a:solidFill>
              </a:rPr>
              <a:t>pn</a:t>
            </a:r>
            <a:r>
              <a:rPr lang="en-US" altLang="en-US" sz="2000" dirty="0">
                <a:solidFill>
                  <a:srgbClr val="0000FF"/>
                </a:solidFill>
              </a:rPr>
              <a:t> -&gt; </a:t>
            </a:r>
            <a:r>
              <a:rPr lang="en-US" altLang="en-US" sz="2000" dirty="0" err="1">
                <a:solidFill>
                  <a:srgbClr val="0000FF"/>
                </a:solidFill>
              </a:rPr>
              <a:t>en</a:t>
            </a:r>
            <a:r>
              <a:rPr lang="en-US" altLang="en-US" sz="2000" dirty="0">
                <a:solidFill>
                  <a:srgbClr val="0000FF"/>
                </a:solidFill>
              </a:rPr>
              <a:t>  </a:t>
            </a:r>
            <a:r>
              <a:rPr lang="en-US" altLang="en-US" sz="2000" dirty="0"/>
              <a:t>in env 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endParaRPr lang="en-US" alt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rgbClr val="0000FF"/>
                </a:solidFill>
              </a:rPr>
              <a:t>    </a:t>
            </a:r>
            <a:r>
              <a:rPr lang="en-US" altLang="en-US" sz="2000" dirty="0"/>
              <a:t>Evaluate </a:t>
            </a:r>
            <a:r>
              <a:rPr lang="en-US" altLang="en-US" sz="2000" dirty="0">
                <a:solidFill>
                  <a:srgbClr val="0000FF"/>
                </a:solidFill>
              </a:rPr>
              <a:t>e</a:t>
            </a:r>
            <a:r>
              <a:rPr lang="en-US" altLang="en-US" sz="2000" dirty="0"/>
              <a:t> to </a:t>
            </a:r>
            <a:r>
              <a:rPr lang="en-US" altLang="en-US" sz="2000" dirty="0">
                <a:solidFill>
                  <a:srgbClr val="0000FF"/>
                </a:solidFill>
              </a:rPr>
              <a:t>v</a:t>
            </a:r>
            <a:r>
              <a:rPr lang="en-US" altLang="en-US" sz="2000" dirty="0"/>
              <a:t>.</a:t>
            </a:r>
            <a:br>
              <a:rPr lang="en-US" altLang="en-US" sz="2000" dirty="0"/>
            </a:br>
            <a:r>
              <a:rPr lang="en-US" altLang="en-US" sz="2000" dirty="0"/>
              <a:t>    If </a:t>
            </a:r>
            <a:r>
              <a:rPr lang="en-US" altLang="en-US" sz="2000" dirty="0">
                <a:solidFill>
                  <a:srgbClr val="0000FF"/>
                </a:solidFill>
              </a:rPr>
              <a:t>v</a:t>
            </a:r>
            <a:r>
              <a:rPr lang="en-US" altLang="en-US" sz="2000" dirty="0"/>
              <a:t> matches </a:t>
            </a:r>
            <a:r>
              <a:rPr lang="en-US" altLang="en-US" sz="2000" dirty="0">
                <a:solidFill>
                  <a:srgbClr val="0000FF"/>
                </a:solidFill>
              </a:rPr>
              <a:t>p1</a:t>
            </a:r>
            <a:r>
              <a:rPr lang="en-US" altLang="en-US" sz="2000" dirty="0"/>
              <a:t>, then eval </a:t>
            </a:r>
            <a:r>
              <a:rPr lang="en-US" altLang="en-US" sz="2000" dirty="0">
                <a:solidFill>
                  <a:srgbClr val="0000FF"/>
                </a:solidFill>
              </a:rPr>
              <a:t>e1</a:t>
            </a:r>
            <a:r>
              <a:rPr lang="en-US" altLang="en-US" sz="2000" dirty="0"/>
              <a:t>, else </a:t>
            </a:r>
          </a:p>
          <a:p>
            <a:pPr marL="0" indent="0">
              <a:buNone/>
            </a:pPr>
            <a:r>
              <a:rPr lang="en-US" altLang="en-US" sz="2000" dirty="0"/>
              <a:t>       if </a:t>
            </a:r>
            <a:r>
              <a:rPr lang="en-US" altLang="en-US" sz="2000" dirty="0">
                <a:solidFill>
                  <a:srgbClr val="0000FF"/>
                </a:solidFill>
              </a:rPr>
              <a:t>v</a:t>
            </a:r>
            <a:r>
              <a:rPr lang="en-US" altLang="en-US" sz="2000" dirty="0"/>
              <a:t> matches </a:t>
            </a:r>
            <a:r>
              <a:rPr lang="en-US" altLang="en-US" sz="2000" dirty="0">
                <a:solidFill>
                  <a:srgbClr val="0000FF"/>
                </a:solidFill>
              </a:rPr>
              <a:t>p2</a:t>
            </a:r>
            <a:r>
              <a:rPr lang="en-US" altLang="en-US" sz="2000" dirty="0"/>
              <a:t>, then eval </a:t>
            </a:r>
            <a:r>
              <a:rPr lang="en-US" altLang="en-US" sz="2000" dirty="0">
                <a:solidFill>
                  <a:srgbClr val="0000FF"/>
                </a:solidFill>
              </a:rPr>
              <a:t>e2</a:t>
            </a:r>
            <a:r>
              <a:rPr lang="en-US" altLang="en-US" sz="2000" dirty="0"/>
              <a:t>, else …</a:t>
            </a:r>
          </a:p>
          <a:p>
            <a:pPr marL="0" indent="0">
              <a:buNone/>
            </a:pPr>
            <a:r>
              <a:rPr lang="en-US" altLang="en-US" sz="2000" dirty="0"/>
              <a:t>           if v matches </a:t>
            </a:r>
            <a:r>
              <a:rPr lang="en-US" altLang="en-US" sz="2000" dirty="0" err="1">
                <a:solidFill>
                  <a:srgbClr val="0000FF"/>
                </a:solidFill>
              </a:rPr>
              <a:t>pn</a:t>
            </a:r>
            <a:r>
              <a:rPr lang="en-US" altLang="en-US" sz="2000" dirty="0"/>
              <a:t> then eval </a:t>
            </a:r>
            <a:r>
              <a:rPr lang="en-US" altLang="en-US" sz="2000" dirty="0" err="1">
                <a:solidFill>
                  <a:srgbClr val="0000FF"/>
                </a:solidFill>
              </a:rPr>
              <a:t>en</a:t>
            </a:r>
            <a:br>
              <a:rPr lang="en-US" altLang="en-US" sz="2000" dirty="0">
                <a:solidFill>
                  <a:srgbClr val="0000FF"/>
                </a:solidFill>
              </a:rPr>
            </a:br>
            <a:r>
              <a:rPr lang="en-US" altLang="en-US" sz="2000" dirty="0">
                <a:solidFill>
                  <a:srgbClr val="0000FF"/>
                </a:solidFill>
              </a:rPr>
              <a:t>    </a:t>
            </a:r>
            <a:r>
              <a:rPr lang="en-US" altLang="en-US" sz="2000" dirty="0"/>
              <a:t>(all evaluations using environment 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2772" name="Slide Number Placeholder 4">
            <a:extLst>
              <a:ext uri="{FF2B5EF4-FFF2-40B4-BE49-F238E27FC236}">
                <a16:creationId xmlns:a16="http://schemas.microsoft.com/office/drawing/2014/main" id="{70A9BB31-DBE1-46EF-B623-B215D4B0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FAFEDB9-0A08-4392-AB73-A12E02F176A0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9177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7BD46CDA-1401-4569-8D0F-F27C55F9C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6B2011D-FE02-47A4-AA12-9B0FDC102421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C4FDB9BE-6AF3-4DAB-9AC3-CAC49CF71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Evaluation of Application with Closures</a:t>
            </a:r>
            <a:endParaRPr lang="en-US" altLang="en-US"/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17AC97FC-510D-4516-AB6E-AB126924B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9107488" cy="4913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  <a:buClr>
                <a:srgbClr val="0000FF"/>
              </a:buClr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Clr>
                <a:srgbClr val="0000FF"/>
              </a:buClr>
            </a:pPr>
            <a:r>
              <a:rPr lang="en-US" altLang="en-US" sz="2400" dirty="0"/>
              <a:t>Given application expression </a:t>
            </a:r>
            <a:r>
              <a:rPr lang="en-US" altLang="en-US" sz="2400" dirty="0">
                <a:solidFill>
                  <a:srgbClr val="0000FF"/>
                </a:solidFill>
              </a:rPr>
              <a:t>f(e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1</a:t>
            </a:r>
            <a:r>
              <a:rPr lang="en-US" altLang="en-US" sz="2400" dirty="0">
                <a:solidFill>
                  <a:srgbClr val="0000FF"/>
                </a:solidFill>
              </a:rPr>
              <a:t>,…,</a:t>
            </a:r>
            <a:r>
              <a:rPr lang="en-US" altLang="en-US" sz="2400" dirty="0" err="1">
                <a:solidFill>
                  <a:srgbClr val="0000FF"/>
                </a:solidFill>
              </a:rPr>
              <a:t>e</a:t>
            </a:r>
            <a:r>
              <a:rPr lang="en-US" altLang="en-US" sz="2400" baseline="-25000" dirty="0" err="1">
                <a:solidFill>
                  <a:srgbClr val="0000FF"/>
                </a:solidFill>
              </a:rPr>
              <a:t>n</a:t>
            </a:r>
            <a:r>
              <a:rPr lang="en-US" altLang="en-US" sz="2400" dirty="0">
                <a:solidFill>
                  <a:srgbClr val="0000FF"/>
                </a:solidFill>
              </a:rPr>
              <a:t>) </a:t>
            </a:r>
            <a:r>
              <a:rPr lang="en-US" altLang="en-US" sz="2400" dirty="0"/>
              <a:t>in env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,</a:t>
            </a:r>
            <a:b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</a:b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  </a:t>
            </a:r>
            <a:r>
              <a:rPr lang="en-US" altLang="en-US" sz="2400" dirty="0">
                <a:sym typeface="Symbol" panose="05050102010706020507" pitchFamily="18" charset="2"/>
              </a:rPr>
              <a:t>where f is an identifier 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Clr>
                <a:srgbClr val="0000FF"/>
              </a:buClr>
            </a:pPr>
            <a:r>
              <a:rPr lang="en-US" altLang="en-US" sz="2400" dirty="0"/>
              <a:t>In environment </a:t>
            </a:r>
            <a:r>
              <a:rPr lang="en-US" altLang="en-US" sz="2400" dirty="0">
                <a:solidFill>
                  <a:schemeClr val="folHlink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dirty="0"/>
              <a:t>, evaluate left term to closure, </a:t>
            </a:r>
            <a:br>
              <a:rPr lang="en-US" altLang="en-US" sz="2400" dirty="0"/>
            </a:br>
            <a:r>
              <a:rPr lang="en-US" altLang="en-US" sz="2400" dirty="0"/>
              <a:t>               </a:t>
            </a:r>
            <a:r>
              <a:rPr lang="en-US" altLang="en-US" sz="2400" dirty="0">
                <a:solidFill>
                  <a:srgbClr val="0000FF"/>
                </a:solidFill>
              </a:rPr>
              <a:t>c = &lt;(x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1</a:t>
            </a:r>
            <a:r>
              <a:rPr lang="en-US" altLang="en-US" sz="2400" dirty="0">
                <a:solidFill>
                  <a:srgbClr val="0000FF"/>
                </a:solidFill>
              </a:rPr>
              <a:t>,…,</a:t>
            </a:r>
            <a:r>
              <a:rPr lang="en-US" altLang="en-US" sz="2400" dirty="0" err="1">
                <a:solidFill>
                  <a:srgbClr val="0000FF"/>
                </a:solidFill>
              </a:rPr>
              <a:t>x</a:t>
            </a:r>
            <a:r>
              <a:rPr lang="en-US" altLang="en-US" sz="2400" baseline="-25000" dirty="0" err="1">
                <a:solidFill>
                  <a:srgbClr val="0000FF"/>
                </a:solidFill>
              </a:rPr>
              <a:t>n</a:t>
            </a:r>
            <a:r>
              <a:rPr lang="en-US" altLang="en-US" sz="2400" dirty="0">
                <a:solidFill>
                  <a:srgbClr val="0000FF"/>
                </a:solidFill>
              </a:rPr>
              <a:t>)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 b, &gt;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Clr>
                <a:srgbClr val="0000FF"/>
              </a:buClr>
            </a:pPr>
            <a:r>
              <a:rPr lang="en-US" altLang="en-US" sz="2400" dirty="0">
                <a:solidFill>
                  <a:srgbClr val="0000FF"/>
                </a:solidFill>
              </a:rPr>
              <a:t>(x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1</a:t>
            </a:r>
            <a:r>
              <a:rPr lang="en-US" altLang="en-US" sz="2400" dirty="0">
                <a:solidFill>
                  <a:srgbClr val="0000FF"/>
                </a:solidFill>
              </a:rPr>
              <a:t>,…,</a:t>
            </a:r>
            <a:r>
              <a:rPr lang="en-US" altLang="en-US" sz="2400" dirty="0" err="1">
                <a:solidFill>
                  <a:srgbClr val="0000FF"/>
                </a:solidFill>
              </a:rPr>
              <a:t>x</a:t>
            </a:r>
            <a:r>
              <a:rPr lang="en-US" altLang="en-US" sz="2400" baseline="-25000" dirty="0" err="1">
                <a:solidFill>
                  <a:srgbClr val="0000FF"/>
                </a:solidFill>
              </a:rPr>
              <a:t>n</a:t>
            </a:r>
            <a:r>
              <a:rPr lang="en-US" altLang="en-US" sz="2400" dirty="0">
                <a:solidFill>
                  <a:srgbClr val="0000FF"/>
                </a:solidFill>
              </a:rPr>
              <a:t>) </a:t>
            </a:r>
            <a:r>
              <a:rPr lang="en-US" altLang="en-US" sz="2400" dirty="0"/>
              <a:t>variables in (first) </a:t>
            </a:r>
            <a:r>
              <a:rPr lang="en-US" altLang="en-US" sz="2400" dirty="0">
                <a:sym typeface="Symbol" panose="05050102010706020507" pitchFamily="18" charset="2"/>
              </a:rPr>
              <a:t>argument 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Clr>
                <a:srgbClr val="0000FF"/>
              </a:buClr>
            </a:pPr>
            <a:r>
              <a:rPr lang="en-US" altLang="en-US" sz="2400" dirty="0">
                <a:solidFill>
                  <a:schemeClr val="folHlink"/>
                </a:solidFill>
              </a:rPr>
              <a:t> </a:t>
            </a:r>
            <a:r>
              <a:rPr lang="en-US" altLang="en-US" sz="2400" dirty="0"/>
              <a:t>Evaluate </a:t>
            </a:r>
            <a:r>
              <a:rPr lang="en-US" altLang="en-US" sz="2400" dirty="0">
                <a:solidFill>
                  <a:srgbClr val="0000FF"/>
                </a:solidFill>
              </a:rPr>
              <a:t>(e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1</a:t>
            </a:r>
            <a:r>
              <a:rPr lang="en-US" altLang="en-US" sz="2400" dirty="0">
                <a:solidFill>
                  <a:srgbClr val="0000FF"/>
                </a:solidFill>
              </a:rPr>
              <a:t>,…,</a:t>
            </a:r>
            <a:r>
              <a:rPr lang="en-US" altLang="en-US" sz="2400" dirty="0" err="1">
                <a:solidFill>
                  <a:srgbClr val="0000FF"/>
                </a:solidFill>
              </a:rPr>
              <a:t>e</a:t>
            </a:r>
            <a:r>
              <a:rPr lang="en-US" altLang="en-US" sz="2400" baseline="-25000" dirty="0" err="1">
                <a:solidFill>
                  <a:srgbClr val="0000FF"/>
                </a:solidFill>
              </a:rPr>
              <a:t>n</a:t>
            </a:r>
            <a:r>
              <a:rPr lang="en-US" altLang="en-US" sz="2400" dirty="0">
                <a:solidFill>
                  <a:srgbClr val="0000FF"/>
                </a:solidFill>
              </a:rPr>
              <a:t>) </a:t>
            </a:r>
            <a:r>
              <a:rPr lang="en-US" altLang="en-US" sz="2400" dirty="0"/>
              <a:t>to value </a:t>
            </a:r>
            <a:r>
              <a:rPr lang="en-US" altLang="en-US" sz="2400" dirty="0">
                <a:solidFill>
                  <a:srgbClr val="0000FF"/>
                </a:solidFill>
              </a:rPr>
              <a:t>(v</a:t>
            </a:r>
            <a:r>
              <a:rPr lang="en-US" altLang="en-US" sz="2400" baseline="-25000" dirty="0">
                <a:solidFill>
                  <a:srgbClr val="0000FF"/>
                </a:solidFill>
              </a:rPr>
              <a:t>1</a:t>
            </a:r>
            <a:r>
              <a:rPr lang="en-US" altLang="en-US" sz="2400" dirty="0">
                <a:solidFill>
                  <a:srgbClr val="0000FF"/>
                </a:solidFill>
              </a:rPr>
              <a:t>,…,</a:t>
            </a:r>
            <a:r>
              <a:rPr lang="en-US" altLang="en-US" sz="2400" dirty="0" err="1">
                <a:solidFill>
                  <a:srgbClr val="0000FF"/>
                </a:solidFill>
              </a:rPr>
              <a:t>v</a:t>
            </a:r>
            <a:r>
              <a:rPr lang="en-US" altLang="en-US" sz="2400" baseline="-25000" dirty="0" err="1">
                <a:solidFill>
                  <a:srgbClr val="0000FF"/>
                </a:solidFill>
              </a:rPr>
              <a:t>n</a:t>
            </a:r>
            <a:r>
              <a:rPr lang="en-US" altLang="en-US" sz="2400" dirty="0">
                <a:solidFill>
                  <a:srgbClr val="0000FF"/>
                </a:solidFill>
              </a:rPr>
              <a:t>) </a:t>
            </a:r>
            <a:r>
              <a:rPr lang="en-US" altLang="en-US" sz="2400" dirty="0"/>
              <a:t>using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/>
              <a:t>Update the environment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dirty="0"/>
              <a:t> to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folHlink"/>
                </a:solidFill>
                <a:sym typeface="Symbol" panose="05050102010706020507" pitchFamily="18" charset="2"/>
              </a:rPr>
              <a:t>  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’</a:t>
            </a:r>
            <a:r>
              <a:rPr lang="en-US" altLang="ja-JP" sz="2400" dirty="0">
                <a:solidFill>
                  <a:srgbClr val="0000FF"/>
                </a:solidFill>
              </a:rPr>
              <a:t> = {x</a:t>
            </a:r>
            <a:r>
              <a:rPr lang="en-US" altLang="ja-JP" sz="2400" baseline="-25000" dirty="0">
                <a:solidFill>
                  <a:srgbClr val="0000FF"/>
                </a:solidFill>
              </a:rPr>
              <a:t>1</a:t>
            </a:r>
            <a:r>
              <a:rPr lang="en-US" altLang="ja-JP" sz="2400" dirty="0">
                <a:solidFill>
                  <a:srgbClr val="0000FF"/>
                </a:solidFill>
              </a:rPr>
              <a:t> </a:t>
            </a:r>
            <a:r>
              <a:rPr lang="en-US" altLang="ja-JP" sz="2400" dirty="0">
                <a:solidFill>
                  <a:srgbClr val="0000FF"/>
                </a:solidFill>
                <a:sym typeface="Symbol" panose="05050102010706020507" pitchFamily="18" charset="2"/>
              </a:rPr>
              <a:t> v</a:t>
            </a:r>
            <a:r>
              <a:rPr lang="en-US" altLang="ja-JP" sz="2400" baseline="-25000" dirty="0">
                <a:solidFill>
                  <a:srgbClr val="0000FF"/>
                </a:solidFill>
              </a:rPr>
              <a:t>1</a:t>
            </a:r>
            <a:r>
              <a:rPr lang="en-US" altLang="ja-JP" sz="2400" dirty="0">
                <a:solidFill>
                  <a:srgbClr val="0000FF"/>
                </a:solidFill>
              </a:rPr>
              <a:t>,…, </a:t>
            </a:r>
            <a:r>
              <a:rPr lang="en-US" altLang="ja-JP" sz="2400" dirty="0" err="1">
                <a:solidFill>
                  <a:srgbClr val="0000FF"/>
                </a:solidFill>
              </a:rPr>
              <a:t>x</a:t>
            </a:r>
            <a:r>
              <a:rPr lang="en-US" altLang="ja-JP" sz="2400" baseline="-25000" dirty="0" err="1">
                <a:solidFill>
                  <a:srgbClr val="0000FF"/>
                </a:solidFill>
              </a:rPr>
              <a:t>n</a:t>
            </a:r>
            <a:r>
              <a:rPr lang="en-US" altLang="ja-JP" sz="2400" dirty="0">
                <a:solidFill>
                  <a:srgbClr val="0000FF"/>
                </a:solidFill>
              </a:rPr>
              <a:t> </a:t>
            </a:r>
            <a:r>
              <a:rPr lang="en-US" altLang="ja-JP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ja-JP" sz="2400" dirty="0" err="1">
                <a:solidFill>
                  <a:srgbClr val="0000FF"/>
                </a:solidFill>
              </a:rPr>
              <a:t>v</a:t>
            </a:r>
            <a:r>
              <a:rPr lang="en-US" altLang="ja-JP" sz="2400" baseline="-25000" dirty="0" err="1">
                <a:solidFill>
                  <a:srgbClr val="0000FF"/>
                </a:solidFill>
              </a:rPr>
              <a:t>n</a:t>
            </a:r>
            <a:r>
              <a:rPr lang="en-US" altLang="ja-JP" sz="2400" dirty="0">
                <a:solidFill>
                  <a:srgbClr val="0000FF"/>
                </a:solidFill>
                <a:sym typeface="Symbol" panose="05050102010706020507" pitchFamily="18" charset="2"/>
              </a:rPr>
              <a:t>}+ 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2400" dirty="0"/>
              <a:t>Evaluate body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b</a:t>
            </a:r>
            <a:r>
              <a:rPr lang="en-US" altLang="en-US" sz="2400" dirty="0"/>
              <a:t> in environment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’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3">
            <a:extLst>
              <a:ext uri="{FF2B5EF4-FFF2-40B4-BE49-F238E27FC236}">
                <a16:creationId xmlns:a16="http://schemas.microsoft.com/office/drawing/2014/main" id="{537A81BC-3142-44C7-B9FF-253DE0CAF0B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30EB931-AC13-49DA-9168-BE6E6C091F0A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E0F11423-25B8-4814-B7C3-F9AA4E2F8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9DA7B41-9FBE-42F6-9DC2-8357275E323A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ECE91A6-EB73-4A76-9A82-CAF0775AD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Evaluation of Application of </a:t>
            </a:r>
            <a:r>
              <a:rPr lang="en-US" altLang="en-US" sz="3200" dirty="0" err="1"/>
              <a:t>plus_x</a:t>
            </a:r>
            <a:r>
              <a:rPr lang="en-US" altLang="en-US" sz="3200" dirty="0"/>
              <a:t>;;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A84A672-1B8E-44D4-AD7E-A4660596D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Have environment:</a:t>
            </a:r>
            <a:br>
              <a:rPr lang="en-US" altLang="en-US" sz="2400" dirty="0"/>
            </a:b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 = {</a:t>
            </a:r>
            <a:r>
              <a:rPr lang="en-US" altLang="en-US" sz="2400" dirty="0" err="1">
                <a:solidFill>
                  <a:srgbClr val="0000FF"/>
                </a:solidFill>
                <a:sym typeface="Symbol" panose="05050102010706020507" pitchFamily="18" charset="2"/>
              </a:rPr>
              <a:t>plus_x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 </a:t>
            </a:r>
            <a:r>
              <a:rPr lang="en-US" altLang="en-US" sz="2400" dirty="0">
                <a:solidFill>
                  <a:srgbClr val="0000FF"/>
                </a:solidFill>
              </a:rPr>
              <a:t>&lt;y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 </a:t>
            </a:r>
            <a:r>
              <a:rPr lang="en-US" altLang="en-US" sz="2400" dirty="0">
                <a:solidFill>
                  <a:srgbClr val="0000FF"/>
                </a:solidFill>
              </a:rPr>
              <a:t>y + x,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baseline="-25000" dirty="0" err="1">
                <a:solidFill>
                  <a:srgbClr val="0000FF"/>
                </a:solidFill>
                <a:sym typeface="Symbol" panose="05050102010706020507" pitchFamily="18" charset="2"/>
              </a:rPr>
              <a:t>plus_x</a:t>
            </a:r>
            <a:r>
              <a:rPr lang="en-US" altLang="en-US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&gt;, … , y  3, …}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where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baseline="-25000" dirty="0" err="1">
                <a:solidFill>
                  <a:srgbClr val="0000FF"/>
                </a:solidFill>
                <a:sym typeface="Symbol" panose="05050102010706020507" pitchFamily="18" charset="2"/>
              </a:rPr>
              <a:t>plus_x</a:t>
            </a:r>
            <a:r>
              <a:rPr lang="en-US" altLang="en-US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 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= {x  12, … , y  24, …}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0000FF"/>
                </a:solidFill>
              </a:rPr>
              <a:t>Eval (</a:t>
            </a:r>
            <a:r>
              <a:rPr lang="en-US" altLang="en-US" sz="2000" dirty="0" err="1">
                <a:solidFill>
                  <a:srgbClr val="0000FF"/>
                </a:solidFill>
              </a:rPr>
              <a:t>plus_x</a:t>
            </a:r>
            <a:r>
              <a:rPr lang="en-US" altLang="en-US" sz="2000" dirty="0">
                <a:solidFill>
                  <a:srgbClr val="0000FF"/>
                </a:solidFill>
              </a:rPr>
              <a:t> y, 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000" dirty="0">
                <a:solidFill>
                  <a:srgbClr val="0000FF"/>
                </a:solidFill>
              </a:rPr>
              <a:t>)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rewrites to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   </a:t>
            </a:r>
            <a:b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</a:b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   App (Eval(</a:t>
            </a:r>
            <a:r>
              <a:rPr lang="en-US" altLang="en-US" sz="2000" dirty="0" err="1">
                <a:solidFill>
                  <a:srgbClr val="0000FF"/>
                </a:solidFill>
              </a:rPr>
              <a:t>plus_x</a:t>
            </a:r>
            <a:r>
              <a:rPr lang="en-US" altLang="en-US" sz="2000" dirty="0">
                <a:solidFill>
                  <a:srgbClr val="0000FF"/>
                </a:solidFill>
              </a:rPr>
              <a:t>, 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000" dirty="0">
                <a:solidFill>
                  <a:srgbClr val="0000FF"/>
                </a:solidFill>
              </a:rPr>
              <a:t>)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, Eval(</a:t>
            </a:r>
            <a:r>
              <a:rPr lang="en-US" altLang="en-US" sz="2000" dirty="0">
                <a:solidFill>
                  <a:srgbClr val="0000FF"/>
                </a:solidFill>
              </a:rPr>
              <a:t>y, 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000" dirty="0">
                <a:solidFill>
                  <a:srgbClr val="0000FF"/>
                </a:solidFill>
              </a:rPr>
              <a:t>)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) rewrites to</a:t>
            </a:r>
            <a:endParaRPr lang="en-US" altLang="en-US" sz="2000" dirty="0">
              <a:sym typeface="Symbol" panose="05050102010706020507" pitchFamily="18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   </a:t>
            </a:r>
            <a:b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</a:b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   App (</a:t>
            </a:r>
            <a:r>
              <a:rPr lang="en-US" altLang="en-US" sz="2000" dirty="0">
                <a:solidFill>
                  <a:srgbClr val="0000FF"/>
                </a:solidFill>
              </a:rPr>
              <a:t>&lt;y 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 </a:t>
            </a:r>
            <a:r>
              <a:rPr lang="en-US" altLang="en-US" sz="2000" dirty="0">
                <a:solidFill>
                  <a:srgbClr val="0000FF"/>
                </a:solidFill>
              </a:rPr>
              <a:t>y + x, 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800" baseline="-25000" dirty="0" err="1">
                <a:solidFill>
                  <a:srgbClr val="0000FF"/>
                </a:solidFill>
                <a:sym typeface="Symbol" panose="05050102010706020507" pitchFamily="18" charset="2"/>
              </a:rPr>
              <a:t>plus_x</a:t>
            </a:r>
            <a:r>
              <a:rPr lang="en-US" altLang="en-US" sz="28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&gt;, 3) rewrites to</a:t>
            </a:r>
            <a:endParaRPr lang="en-US" altLang="en-US" sz="2000" dirty="0">
              <a:sym typeface="Symbol" panose="05050102010706020507" pitchFamily="18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0000FF"/>
                </a:solidFill>
              </a:rPr>
              <a:t> </a:t>
            </a:r>
            <a:br>
              <a:rPr lang="en-US" altLang="en-US" sz="2000" dirty="0">
                <a:solidFill>
                  <a:srgbClr val="0000FF"/>
                </a:solidFill>
              </a:rPr>
            </a:br>
            <a:r>
              <a:rPr lang="en-US" altLang="en-US" sz="2000" dirty="0">
                <a:solidFill>
                  <a:srgbClr val="0000FF"/>
                </a:solidFill>
              </a:rPr>
              <a:t>    Eval (y + x, {y 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 3} +</a:t>
            </a:r>
            <a:r>
              <a:rPr lang="en-US" altLang="en-US" sz="2800" baseline="-25000" dirty="0" err="1">
                <a:solidFill>
                  <a:srgbClr val="0000FF"/>
                </a:solidFill>
                <a:sym typeface="Symbol" panose="05050102010706020507" pitchFamily="18" charset="2"/>
              </a:rPr>
              <a:t>plus_x</a:t>
            </a:r>
            <a:r>
              <a:rPr lang="en-US" altLang="en-US" sz="28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US" altLang="en-US" sz="2000" dirty="0">
                <a:solidFill>
                  <a:srgbClr val="0000FF"/>
                </a:solidFill>
              </a:rPr>
              <a:t>)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rewrites to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br>
              <a:rPr lang="en-US" altLang="en-US" sz="2000" dirty="0">
                <a:solidFill>
                  <a:srgbClr val="0000FF"/>
                </a:solidFill>
              </a:rPr>
            </a:br>
            <a:r>
              <a:rPr lang="en-US" altLang="en-US" sz="2000" dirty="0">
                <a:solidFill>
                  <a:srgbClr val="0000FF"/>
                </a:solidFill>
              </a:rPr>
              <a:t>    Eval (3 + 12 , 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800" baseline="-25000" dirty="0" err="1">
                <a:solidFill>
                  <a:srgbClr val="0000FF"/>
                </a:solidFill>
                <a:sym typeface="Symbol" panose="05050102010706020507" pitchFamily="18" charset="2"/>
              </a:rPr>
              <a:t>plus_x</a:t>
            </a:r>
            <a:r>
              <a:rPr lang="en-US" altLang="en-US" sz="28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US" altLang="en-US" sz="2000" dirty="0">
                <a:solidFill>
                  <a:srgbClr val="0000FF"/>
                </a:solidFill>
              </a:rPr>
              <a:t>) = 15</a:t>
            </a:r>
            <a:endParaRPr lang="en-US" altLang="en-US" sz="2000" dirty="0">
              <a:solidFill>
                <a:srgbClr val="0000FF"/>
              </a:solidFill>
              <a:sym typeface="Symbol" panose="05050102010706020507" pitchFamily="18" charset="2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E3F942D-112F-4ECC-B99F-FBE8D9A7B616}"/>
                  </a:ext>
                </a:extLst>
              </p14:cNvPr>
              <p14:cNvContentPartPr/>
              <p14:nvPr/>
            </p14:nvContentPartPr>
            <p14:xfrm>
              <a:off x="1308960" y="3509640"/>
              <a:ext cx="3018960" cy="2694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E3F942D-112F-4ECC-B99F-FBE8D9A7B6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9600" y="3500280"/>
                <a:ext cx="3037680" cy="2713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7DE79-D91C-43F4-8086-144CBF9E1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1C314D-221F-42E6-93B8-B43AFD89EC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19200"/>
                <a:ext cx="8650288" cy="5181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/>
                  <a:t>              App (closure, value)</a:t>
                </a:r>
              </a:p>
              <a:p>
                <a:pPr marL="0" indent="0">
                  <a:buNone/>
                </a:pPr>
                <a:r>
                  <a:rPr lang="en-US" sz="2400" dirty="0"/>
                  <a:t>  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𝐴𝑝𝑝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𝐸𝑣𝑎𝑙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rgbClr val="C00000"/>
                    </a:solidFill>
                  </a:rPr>
                  <a:t>Note:</a:t>
                </a:r>
              </a:p>
              <a:p>
                <a:r>
                  <a:rPr lang="en-US" sz="2000" dirty="0"/>
                  <a:t>     App(closure, value) is independent of any external env</a:t>
                </a:r>
                <a:br>
                  <a:rPr lang="en-US" sz="2000" dirty="0"/>
                </a:br>
                <a:r>
                  <a:rPr lang="en-US" sz="2000" dirty="0"/>
                  <a:t>          as “value” has no variables to look up in external env</a:t>
                </a:r>
              </a:p>
              <a:p>
                <a:r>
                  <a:rPr lang="en-US" sz="2000" dirty="0"/>
                  <a:t>     The closure (or value, which in turn can be a closure) may have</a:t>
                </a:r>
              </a:p>
              <a:p>
                <a:pPr marL="0" indent="0">
                  <a:buNone/>
                </a:pPr>
                <a:r>
                  <a:rPr lang="en-US" sz="2000" dirty="0"/>
                  <a:t>	   local environments that define variables it uses.</a:t>
                </a:r>
              </a:p>
              <a:p>
                <a:r>
                  <a:rPr lang="en-US" sz="2000" dirty="0"/>
                  <a:t>     So when applying a function, we “shut off the rest of the world”</a:t>
                </a:r>
                <a:br>
                  <a:rPr lang="en-US" sz="2000" dirty="0"/>
                </a:br>
                <a:r>
                  <a:rPr lang="en-US" sz="2000" dirty="0"/>
                  <a:t>	and application depends only on the given closure and value.</a:t>
                </a:r>
              </a:p>
              <a:p>
                <a:r>
                  <a:rPr lang="en-US" sz="2000" dirty="0"/>
                  <a:t>     Eval and App and mutually recursively defined.</a:t>
                </a:r>
                <a:br>
                  <a:rPr lang="en-US" sz="2000" dirty="0"/>
                </a:br>
                <a:r>
                  <a:rPr lang="en-US" sz="2000" dirty="0"/>
                  <a:t>     Eval calls App, App calls Eval.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1C314D-221F-42E6-93B8-B43AFD89EC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19200"/>
                <a:ext cx="8650288" cy="5181600"/>
              </a:xfrm>
              <a:blipFill>
                <a:blip r:embed="rId2"/>
                <a:stretch>
                  <a:fillRect l="-705" t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B2604-8071-4CBD-9DA4-8189A2EBE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2BD7-1122-4339-99EE-64A9281E9A04}" type="datetime1">
              <a:rPr lang="en-US" altLang="en-US" smtClean="0"/>
              <a:pPr/>
              <a:t>9/6/2018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1773C7-CB6F-4C24-BAB0-E7AA9031D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1D07-3440-43F4-9F3A-B7DEF8D92DFA}" type="slidenum">
              <a:rPr lang="en-US" altLang="en-US" smtClean="0"/>
              <a:pPr/>
              <a:t>34</a:t>
            </a:fld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A2FC9DD-A8A9-4F28-8F16-C03E4A903454}"/>
                  </a:ext>
                </a:extLst>
              </p14:cNvPr>
              <p14:cNvContentPartPr/>
              <p14:nvPr/>
            </p14:nvContentPartPr>
            <p14:xfrm>
              <a:off x="1561680" y="56160"/>
              <a:ext cx="7180920" cy="64130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A2FC9DD-A8A9-4F28-8F16-C03E4A90345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52320" y="46800"/>
                <a:ext cx="7199640" cy="643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54143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C9758C76-7D6E-4BBF-A4F6-F2591C2CF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Closure question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74D6E88C-85DE-439A-AEA8-9274A72EB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650288" cy="4913313"/>
          </a:xfrm>
        </p:spPr>
        <p:txBody>
          <a:bodyPr/>
          <a:lstStyle/>
          <a:p>
            <a:r>
              <a:rPr lang="en-US" altLang="en-US" sz="2800" dirty="0"/>
              <a:t>If we start in an empty environment, and we execute: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660066"/>
                </a:solidFill>
              </a:rPr>
              <a:t> 	</a:t>
            </a:r>
            <a:r>
              <a:rPr lang="en-US" altLang="en-US" sz="2800" dirty="0">
                <a:solidFill>
                  <a:srgbClr val="FF0000"/>
                </a:solidFill>
              </a:rPr>
              <a:t>let f = fun n -&gt; n + 5;;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 	(* 0 *)</a:t>
            </a:r>
            <a:endParaRPr lang="en-US" altLang="en-US" sz="2800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 	</a:t>
            </a:r>
            <a:r>
              <a:rPr lang="en-US" altLang="en-US" sz="2800" dirty="0">
                <a:solidFill>
                  <a:srgbClr val="FF0000"/>
                </a:solidFill>
              </a:rPr>
              <a:t>let </a:t>
            </a:r>
            <a:r>
              <a:rPr lang="en-US" altLang="en-US" sz="2800" dirty="0" err="1">
                <a:solidFill>
                  <a:srgbClr val="FF0000"/>
                </a:solidFill>
              </a:rPr>
              <a:t>pair_map</a:t>
            </a:r>
            <a:r>
              <a:rPr lang="en-US" altLang="en-US" sz="2800" dirty="0">
                <a:solidFill>
                  <a:srgbClr val="FF0000"/>
                </a:solidFill>
              </a:rPr>
              <a:t> g (</a:t>
            </a:r>
            <a:r>
              <a:rPr lang="en-US" altLang="en-US" sz="2800" dirty="0" err="1">
                <a:solidFill>
                  <a:srgbClr val="FF0000"/>
                </a:solidFill>
              </a:rPr>
              <a:t>n,m</a:t>
            </a:r>
            <a:r>
              <a:rPr lang="en-US" altLang="en-US" sz="2800" dirty="0">
                <a:solidFill>
                  <a:srgbClr val="FF0000"/>
                </a:solidFill>
              </a:rPr>
              <a:t>) = (g n, g m);;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 	let f = </a:t>
            </a:r>
            <a:r>
              <a:rPr lang="en-US" altLang="en-US" sz="2800" dirty="0" err="1">
                <a:solidFill>
                  <a:srgbClr val="FF0000"/>
                </a:solidFill>
              </a:rPr>
              <a:t>pair_map</a:t>
            </a:r>
            <a:r>
              <a:rPr lang="en-US" altLang="en-US" sz="2800" dirty="0">
                <a:solidFill>
                  <a:srgbClr val="FF0000"/>
                </a:solidFill>
              </a:rPr>
              <a:t> f;;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 	let a = f (4,6);;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What is the environment at (* 0 *)?</a:t>
            </a:r>
          </a:p>
        </p:txBody>
      </p:sp>
      <p:sp>
        <p:nvSpPr>
          <p:cNvPr id="36867" name="Date Placeholder 3">
            <a:extLst>
              <a:ext uri="{FF2B5EF4-FFF2-40B4-BE49-F238E27FC236}">
                <a16:creationId xmlns:a16="http://schemas.microsoft.com/office/drawing/2014/main" id="{8CD19768-6901-4D84-9E2C-6724DE78B9A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EA76E78-0042-42B4-A2DD-163D35244CC1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6868" name="Slide Number Placeholder 4">
            <a:extLst>
              <a:ext uri="{FF2B5EF4-FFF2-40B4-BE49-F238E27FC236}">
                <a16:creationId xmlns:a16="http://schemas.microsoft.com/office/drawing/2014/main" id="{7D109F6D-ACB7-4F59-891E-70D27FCA7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31AE01E-27D9-4B37-97CA-69B61AE9E458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27CAAC2-85F6-4871-8716-7070DBD20E5E}"/>
                  </a:ext>
                </a:extLst>
              </p14:cNvPr>
              <p14:cNvContentPartPr/>
              <p14:nvPr/>
            </p14:nvContentPartPr>
            <p14:xfrm>
              <a:off x="807480" y="2714400"/>
              <a:ext cx="3338280" cy="50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27CAAC2-85F6-4871-8716-7070DBD20E5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8120" y="2705040"/>
                <a:ext cx="3357000" cy="68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217EDA46-1A0F-45AA-A965-47B48D5E4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C1AD8-8479-48EB-9C7B-57B5655D6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let f = fun n -&gt; n + 5;;</a:t>
            </a:r>
          </a:p>
          <a:p>
            <a:pPr marL="0" indent="0">
              <a:buFont typeface="Wingdings" charset="0"/>
              <a:buNone/>
              <a:defRPr/>
            </a:pPr>
            <a:endParaRPr lang="en-US" dirty="0">
              <a:solidFill>
                <a:srgbClr val="0000FF"/>
              </a:solidFill>
              <a:ea typeface="ＭＳ Ｐゴシック" charset="0"/>
              <a:cs typeface="ＭＳ Ｐゴシック" charset="0"/>
              <a:sym typeface="Symbol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baseline="-250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 = {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f 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&lt;n 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n + 5, { }&gt;}</a:t>
            </a:r>
          </a:p>
          <a:p>
            <a:pPr>
              <a:buFont typeface="Wingdings" charset="0"/>
              <a:buChar char="n"/>
              <a:defRPr/>
            </a:pPr>
            <a:endParaRPr lang="en-US" dirty="0">
              <a:ea typeface="ＭＳ Ｐゴシック" charset="-128"/>
            </a:endParaRPr>
          </a:p>
        </p:txBody>
      </p:sp>
      <p:sp>
        <p:nvSpPr>
          <p:cNvPr id="38915" name="Date Placeholder 3">
            <a:extLst>
              <a:ext uri="{FF2B5EF4-FFF2-40B4-BE49-F238E27FC236}">
                <a16:creationId xmlns:a16="http://schemas.microsoft.com/office/drawing/2014/main" id="{6A91B1F8-968C-4986-B0BE-9689AFC65E8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C3FC030-EEB0-4D1C-AB64-2775A2CED044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8916" name="Slide Number Placeholder 4">
            <a:extLst>
              <a:ext uri="{FF2B5EF4-FFF2-40B4-BE49-F238E27FC236}">
                <a16:creationId xmlns:a16="http://schemas.microsoft.com/office/drawing/2014/main" id="{BAA0AD99-9FB6-4892-B0AB-BF61D097B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5CAB9C1-CF87-41B6-8910-F0AA54D8794C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CDC3A9EC-8FA4-4E11-AC7A-D3108F0ED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Closure question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0AFE1CF8-B269-4B83-B3FB-ABEC9A9AA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2800" dirty="0"/>
          </a:p>
          <a:p>
            <a:r>
              <a:rPr lang="en-US" altLang="en-US" sz="2800" dirty="0"/>
              <a:t>If we start in an empty environment, and we execute: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let f = fun =&gt; n + 5;;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 let </a:t>
            </a:r>
            <a:r>
              <a:rPr lang="en-US" altLang="en-US" sz="2800" dirty="0" err="1">
                <a:solidFill>
                  <a:srgbClr val="FF0000"/>
                </a:solidFill>
              </a:rPr>
              <a:t>pair_map</a:t>
            </a:r>
            <a:r>
              <a:rPr lang="en-US" altLang="en-US" sz="2800" dirty="0">
                <a:solidFill>
                  <a:srgbClr val="FF0000"/>
                </a:solidFill>
              </a:rPr>
              <a:t> g (</a:t>
            </a:r>
            <a:r>
              <a:rPr lang="en-US" altLang="en-US" sz="2800" dirty="0" err="1">
                <a:solidFill>
                  <a:srgbClr val="FF0000"/>
                </a:solidFill>
              </a:rPr>
              <a:t>n,m</a:t>
            </a:r>
            <a:r>
              <a:rPr lang="en-US" altLang="en-US" sz="2800" dirty="0">
                <a:solidFill>
                  <a:srgbClr val="FF0000"/>
                </a:solidFill>
              </a:rPr>
              <a:t>) = (g n, g m);;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 (* 1 *)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let f = </a:t>
            </a:r>
            <a:r>
              <a:rPr lang="en-US" altLang="en-US" sz="2800" dirty="0" err="1">
                <a:solidFill>
                  <a:srgbClr val="FF0000"/>
                </a:solidFill>
              </a:rPr>
              <a:t>pair_map</a:t>
            </a:r>
            <a:r>
              <a:rPr lang="en-US" altLang="en-US" sz="2800" dirty="0">
                <a:solidFill>
                  <a:srgbClr val="FF0000"/>
                </a:solidFill>
              </a:rPr>
              <a:t> f;;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 let a = f (4,6);;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What is the environment at (* 1 *)?</a:t>
            </a:r>
          </a:p>
        </p:txBody>
      </p:sp>
      <p:sp>
        <p:nvSpPr>
          <p:cNvPr id="39939" name="Date Placeholder 3">
            <a:extLst>
              <a:ext uri="{FF2B5EF4-FFF2-40B4-BE49-F238E27FC236}">
                <a16:creationId xmlns:a16="http://schemas.microsoft.com/office/drawing/2014/main" id="{9473E855-4ED1-4B8D-9C63-A1E7B0D4AFA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F78D3D4-86E5-4220-BA01-3F16C3DCB9C9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9940" name="Slide Number Placeholder 4">
            <a:extLst>
              <a:ext uri="{FF2B5EF4-FFF2-40B4-BE49-F238E27FC236}">
                <a16:creationId xmlns:a16="http://schemas.microsoft.com/office/drawing/2014/main" id="{54999161-966E-4628-86A4-1E25AB1C5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EFC3986-5D3C-41C0-BFE1-EC7EFADD5249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019DDE94-1790-42F7-8280-AB8434200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BE06A-A8C3-4908-BB56-139044ED1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sz="2400" baseline="-250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 = {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f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&lt;n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n + 5, { }&gt;}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let </a:t>
            </a:r>
            <a:r>
              <a:rPr lang="en-US" sz="2400" dirty="0" err="1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pair_map</a:t>
            </a:r>
            <a:r>
              <a:rPr lang="en-US" sz="24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 g (</a:t>
            </a:r>
            <a:r>
              <a:rPr lang="en-US" sz="2400" dirty="0" err="1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n,m</a:t>
            </a:r>
            <a:r>
              <a:rPr lang="en-US" sz="24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) = (g n, g m);;</a:t>
            </a:r>
          </a:p>
          <a:p>
            <a:pPr marL="0" indent="0">
              <a:buFont typeface="Wingdings" charset="0"/>
              <a:buNone/>
              <a:defRPr/>
            </a:pPr>
            <a:endParaRPr lang="en-US" sz="2400" dirty="0">
              <a:solidFill>
                <a:srgbClr val="0000FF"/>
              </a:solidFill>
              <a:ea typeface="ＭＳ Ｐゴシック" charset="0"/>
              <a:cs typeface="ＭＳ Ｐゴシック" charset="0"/>
              <a:sym typeface="Symbol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sz="2400" baseline="-250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 = { 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pair_map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    &lt;g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  fun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n,m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) -&gt; (g n, g m), {f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&lt;n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n + 5, { }&gt;}&gt;,            </a:t>
            </a:r>
            <a:b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</a:b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    f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&lt;n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n + 5, { }&gt; }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>
              <a:solidFill>
                <a:srgbClr val="0000FF"/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8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I.e.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sz="2400" baseline="-250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 = {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pair_map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    &lt;g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  fun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n,m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) -&gt; (g n, g m),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sz="2400" baseline="-250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&gt;,   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    f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&lt;n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n + 5, { }&gt;}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>
              <a:solidFill>
                <a:srgbClr val="0000FF"/>
              </a:solidFill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Char char="n"/>
              <a:defRPr/>
            </a:pPr>
            <a:endParaRPr lang="en-US" dirty="0">
              <a:ea typeface="ＭＳ Ｐゴシック" charset="-128"/>
            </a:endParaRPr>
          </a:p>
        </p:txBody>
      </p:sp>
      <p:sp>
        <p:nvSpPr>
          <p:cNvPr id="41987" name="Date Placeholder 3">
            <a:extLst>
              <a:ext uri="{FF2B5EF4-FFF2-40B4-BE49-F238E27FC236}">
                <a16:creationId xmlns:a16="http://schemas.microsoft.com/office/drawing/2014/main" id="{0E66AC2F-0FEF-470F-B906-B6EB22610CC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C5489BD-992C-4621-98E2-2660BBF0D891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1988" name="Slide Number Placeholder 4">
            <a:extLst>
              <a:ext uri="{FF2B5EF4-FFF2-40B4-BE49-F238E27FC236}">
                <a16:creationId xmlns:a16="http://schemas.microsoft.com/office/drawing/2014/main" id="{77A573EF-0018-4165-8E05-C29CE5264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74B4429-023E-4A89-8A76-D55586F7291D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73F7D4B-928A-478D-B1AC-B3F142ED4A38}"/>
                  </a:ext>
                </a:extLst>
              </p14:cNvPr>
              <p14:cNvContentPartPr/>
              <p14:nvPr/>
            </p14:nvContentPartPr>
            <p14:xfrm>
              <a:off x="5007960" y="2163960"/>
              <a:ext cx="3553560" cy="1431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73F7D4B-928A-478D-B1AC-B3F142ED4A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98600" y="2154600"/>
                <a:ext cx="3572280" cy="1450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F5F802AB-5EF7-4859-8414-A02EB0029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Closure question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6D180284-3BF5-4FB5-B8D1-B9A2DD734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2800" dirty="0"/>
          </a:p>
          <a:p>
            <a:r>
              <a:rPr lang="en-US" altLang="en-US" sz="2800" dirty="0"/>
              <a:t>If we start in an empty environment, and we execute: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let f = fun =&gt; n + 5;;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 let </a:t>
            </a:r>
            <a:r>
              <a:rPr lang="en-US" altLang="en-US" sz="2800" dirty="0" err="1">
                <a:solidFill>
                  <a:srgbClr val="FF0000"/>
                </a:solidFill>
              </a:rPr>
              <a:t>pair_map</a:t>
            </a:r>
            <a:r>
              <a:rPr lang="en-US" altLang="en-US" sz="2800" dirty="0">
                <a:solidFill>
                  <a:srgbClr val="FF0000"/>
                </a:solidFill>
              </a:rPr>
              <a:t> g (</a:t>
            </a:r>
            <a:r>
              <a:rPr lang="en-US" altLang="en-US" sz="2800" dirty="0" err="1">
                <a:solidFill>
                  <a:srgbClr val="FF0000"/>
                </a:solidFill>
              </a:rPr>
              <a:t>n,m</a:t>
            </a:r>
            <a:r>
              <a:rPr lang="en-US" altLang="en-US" sz="2800" dirty="0">
                <a:solidFill>
                  <a:srgbClr val="FF0000"/>
                </a:solidFill>
              </a:rPr>
              <a:t>) = (g n, g m);;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 let f = </a:t>
            </a:r>
            <a:r>
              <a:rPr lang="en-US" altLang="en-US" sz="2800" dirty="0" err="1">
                <a:solidFill>
                  <a:srgbClr val="FF0000"/>
                </a:solidFill>
              </a:rPr>
              <a:t>pair_map</a:t>
            </a:r>
            <a:r>
              <a:rPr lang="en-US" altLang="en-US" sz="2800" dirty="0">
                <a:solidFill>
                  <a:srgbClr val="FF0000"/>
                </a:solidFill>
              </a:rPr>
              <a:t> f;;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(* 2 *)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let a = f (4,6);;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What is the environment at (* 2 *)?</a:t>
            </a:r>
          </a:p>
        </p:txBody>
      </p:sp>
      <p:sp>
        <p:nvSpPr>
          <p:cNvPr id="43011" name="Date Placeholder 3">
            <a:extLst>
              <a:ext uri="{FF2B5EF4-FFF2-40B4-BE49-F238E27FC236}">
                <a16:creationId xmlns:a16="http://schemas.microsoft.com/office/drawing/2014/main" id="{7B530E7D-0A4D-40E5-9508-4C93CD4B2BA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E85526E-99EF-41BB-9AA3-4AF1AFB0A233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3012" name="Slide Number Placeholder 4">
            <a:extLst>
              <a:ext uri="{FF2B5EF4-FFF2-40B4-BE49-F238E27FC236}">
                <a16:creationId xmlns:a16="http://schemas.microsoft.com/office/drawing/2014/main" id="{837EA2D9-310E-46B0-8FD2-2B4046D8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12CBE62-E05D-4D9A-A11B-A96FBF837248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42DC3A6-601A-4830-9AD5-4BE33F672D45}"/>
                  </a:ext>
                </a:extLst>
              </p14:cNvPr>
              <p14:cNvContentPartPr/>
              <p14:nvPr/>
            </p14:nvContentPartPr>
            <p14:xfrm>
              <a:off x="1619640" y="4225680"/>
              <a:ext cx="1874520" cy="149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42DC3A6-601A-4830-9AD5-4BE33F672D4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10280" y="4216320"/>
                <a:ext cx="1893240" cy="167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0B51E-E139-4EB8-82D0-FEF9437DF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C8480-BC3C-4A48-AA5A-A3E84258F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Evaluating (f e1) </a:t>
            </a:r>
          </a:p>
          <a:p>
            <a:pPr lvl="1"/>
            <a:r>
              <a:rPr lang="en-US" dirty="0"/>
              <a:t>Evaluate e1 first</a:t>
            </a:r>
          </a:p>
          <a:p>
            <a:pPr lvl="1"/>
            <a:r>
              <a:rPr lang="en-US" dirty="0"/>
              <a:t>Then evaluate f on the value of e1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CE342-370A-40F7-B5E1-346DD20E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2BD7-1122-4339-99EE-64A9281E9A04}" type="datetime1">
              <a:rPr lang="en-US" altLang="en-US" smtClean="0"/>
              <a:pPr/>
              <a:t>9/6/2018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2D172D-74C0-4C83-B67E-A038283F3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1D07-3440-43F4-9F3A-B7DEF8D92DF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1820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A377D230-6265-4B51-AC34-090D739ED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Evaluate </a:t>
            </a:r>
            <a:r>
              <a:rPr lang="en-US" altLang="en-US">
                <a:solidFill>
                  <a:srgbClr val="0000FF"/>
                </a:solidFill>
              </a:rPr>
              <a:t>pair_map f</a:t>
            </a:r>
            <a:endParaRPr lang="en-US" altLang="en-US"/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ABFF3B1F-EC4B-49E7-AC4D-5BF4679E7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4913313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0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= {</a:t>
            </a:r>
            <a:r>
              <a:rPr lang="en-US" altLang="en-US" sz="2400" dirty="0">
                <a:solidFill>
                  <a:srgbClr val="0000FF"/>
                </a:solidFill>
              </a:rPr>
              <a:t>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= {</a:t>
            </a:r>
            <a:r>
              <a:rPr lang="en-US" altLang="en-US" sz="2400" dirty="0" err="1">
                <a:solidFill>
                  <a:srgbClr val="0000FF"/>
                </a:solidFill>
              </a:rPr>
              <a:t>pair_map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&lt;</a:t>
            </a:r>
            <a:r>
              <a:rPr lang="en-US" altLang="en-US" sz="2400" dirty="0" err="1">
                <a:solidFill>
                  <a:srgbClr val="0000FF"/>
                </a:solidFill>
              </a:rPr>
              <a:t>g</a:t>
            </a:r>
            <a:r>
              <a:rPr lang="en-US" altLang="en-US" sz="2400" dirty="0" err="1">
                <a:solidFill>
                  <a:srgbClr val="0000FF"/>
                </a:solidFill>
                <a:sym typeface="Symbol" panose="05050102010706020507" pitchFamily="18" charset="2"/>
              </a:rPr>
              <a:t>fun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</a:rPr>
              <a:t>(</a:t>
            </a:r>
            <a:r>
              <a:rPr lang="en-US" altLang="en-US" sz="2400" dirty="0" err="1">
                <a:solidFill>
                  <a:srgbClr val="0000FF"/>
                </a:solidFill>
              </a:rPr>
              <a:t>n,m</a:t>
            </a:r>
            <a:r>
              <a:rPr lang="en-US" altLang="en-US" sz="2400" dirty="0">
                <a:solidFill>
                  <a:srgbClr val="0000FF"/>
                </a:solidFill>
              </a:rPr>
              <a:t>) -&gt; (g n, g m),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0</a:t>
            </a:r>
            <a:r>
              <a:rPr lang="en-US" altLang="en-US" sz="2400" dirty="0">
                <a:solidFill>
                  <a:srgbClr val="0000FF"/>
                </a:solidFill>
              </a:rPr>
              <a:t>&gt;,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f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let f = </a:t>
            </a:r>
            <a:r>
              <a:rPr lang="en-US" altLang="en-US" sz="2400" dirty="0" err="1">
                <a:solidFill>
                  <a:srgbClr val="FF0000"/>
                </a:solidFill>
              </a:rPr>
              <a:t>pair_map</a:t>
            </a:r>
            <a:r>
              <a:rPr lang="en-US" altLang="en-US" sz="2400" dirty="0">
                <a:solidFill>
                  <a:srgbClr val="FF0000"/>
                </a:solidFill>
              </a:rPr>
              <a:t> f;;</a:t>
            </a:r>
            <a:endParaRPr lang="en-US" altLang="en-US" sz="24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>
              <a:solidFill>
                <a:srgbClr val="0000FF"/>
              </a:solidFill>
            </a:endParaRP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45059" name="Date Placeholder 3">
            <a:extLst>
              <a:ext uri="{FF2B5EF4-FFF2-40B4-BE49-F238E27FC236}">
                <a16:creationId xmlns:a16="http://schemas.microsoft.com/office/drawing/2014/main" id="{162CF1C4-5DED-4020-918A-C914DBE7A4B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79B5340-5AC6-49F2-B9CC-913380786384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5060" name="Slide Number Placeholder 4">
            <a:extLst>
              <a:ext uri="{FF2B5EF4-FFF2-40B4-BE49-F238E27FC236}">
                <a16:creationId xmlns:a16="http://schemas.microsoft.com/office/drawing/2014/main" id="{70C03568-F315-4365-B331-81C19D8B8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B6EC533-79F0-412B-B9BE-DE3F17E3C07B}" type="slidenum">
              <a:rPr lang="en-US" altLang="en-US" sz="1400">
                <a:latin typeface="Tahoma" panose="020B0604030504040204" pitchFamily="34" charset="0"/>
              </a:rPr>
              <a:pPr eaLnBrk="1" hangingPunct="1"/>
              <a:t>40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955944F8-EF3D-482C-BDFF-CAFD6C2C1D43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Evaluate </a:t>
            </a:r>
            <a:r>
              <a:rPr lang="en-US" altLang="en-US">
                <a:solidFill>
                  <a:srgbClr val="0000FF"/>
                </a:solidFill>
              </a:rPr>
              <a:t>pair_map f</a:t>
            </a:r>
            <a:endParaRPr lang="en-US" altLang="en-US"/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64E508BB-303F-4358-9E69-EDDF8D5495A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4800" y="1219200"/>
            <a:ext cx="8915400" cy="4913313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0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= {</a:t>
            </a:r>
            <a:r>
              <a:rPr lang="en-US" altLang="en-US" sz="2400" dirty="0">
                <a:solidFill>
                  <a:srgbClr val="0000FF"/>
                </a:solidFill>
              </a:rPr>
              <a:t>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= {</a:t>
            </a:r>
            <a:r>
              <a:rPr lang="en-US" altLang="en-US" sz="2400" dirty="0" err="1">
                <a:solidFill>
                  <a:srgbClr val="0000FF"/>
                </a:solidFill>
              </a:rPr>
              <a:t>pair_map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&lt;</a:t>
            </a:r>
            <a:r>
              <a:rPr lang="en-US" altLang="en-US" sz="2400" dirty="0" err="1">
                <a:solidFill>
                  <a:srgbClr val="0000FF"/>
                </a:solidFill>
              </a:rPr>
              <a:t>g</a:t>
            </a:r>
            <a:r>
              <a:rPr lang="en-US" altLang="en-US" sz="2400" dirty="0" err="1">
                <a:solidFill>
                  <a:srgbClr val="0000FF"/>
                </a:solidFill>
                <a:sym typeface="Symbol" panose="05050102010706020507" pitchFamily="18" charset="2"/>
              </a:rPr>
              <a:t>fun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</a:rPr>
              <a:t>(</a:t>
            </a:r>
            <a:r>
              <a:rPr lang="en-US" altLang="en-US" sz="2400" dirty="0" err="1">
                <a:solidFill>
                  <a:srgbClr val="0000FF"/>
                </a:solidFill>
              </a:rPr>
              <a:t>n,m</a:t>
            </a:r>
            <a:r>
              <a:rPr lang="en-US" altLang="en-US" sz="2400" dirty="0">
                <a:solidFill>
                  <a:srgbClr val="0000FF"/>
                </a:solidFill>
              </a:rPr>
              <a:t>) -&gt; (g n, g m),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0</a:t>
            </a:r>
            <a:r>
              <a:rPr lang="en-US" altLang="en-US" sz="2400" dirty="0">
                <a:solidFill>
                  <a:srgbClr val="0000FF"/>
                </a:solidFill>
              </a:rPr>
              <a:t>&gt;,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f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Eval(</a:t>
            </a:r>
            <a:r>
              <a:rPr lang="en-US" altLang="en-US" sz="2400" dirty="0" err="1">
                <a:solidFill>
                  <a:srgbClr val="0000FF"/>
                </a:solidFill>
              </a:rPr>
              <a:t>pair_map</a:t>
            </a:r>
            <a:r>
              <a:rPr lang="en-US" altLang="en-US" sz="2400" dirty="0">
                <a:solidFill>
                  <a:srgbClr val="0000FF"/>
                </a:solidFill>
              </a:rPr>
              <a:t> f,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) =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>
              <a:solidFill>
                <a:srgbClr val="0000FF"/>
              </a:solidFill>
            </a:endParaRP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46083" name="Date Placeholder 3">
            <a:extLst>
              <a:ext uri="{FF2B5EF4-FFF2-40B4-BE49-F238E27FC236}">
                <a16:creationId xmlns:a16="http://schemas.microsoft.com/office/drawing/2014/main" id="{042BD803-BFBE-46DA-BBFF-07A1EABDFD41}"/>
              </a:ext>
            </a:extLst>
          </p:cNvPr>
          <p:cNvSpPr txBox="1">
            <a:spLocks noGrp="1"/>
          </p:cNvSpPr>
          <p:nvPr/>
        </p:nvSpPr>
        <p:spPr bwMode="auto">
          <a:xfrm>
            <a:off x="325438" y="63119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91559C-869E-4A7A-B7CF-33E97D9CEAFB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6084" name="Slide Number Placeholder 4">
            <a:extLst>
              <a:ext uri="{FF2B5EF4-FFF2-40B4-BE49-F238E27FC236}">
                <a16:creationId xmlns:a16="http://schemas.microsoft.com/office/drawing/2014/main" id="{CD126170-C86D-4B0D-9A67-4CC7C8DA5CC0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F17CF8C-38E8-4CE1-9063-0FBF97953D0C}" type="slidenum">
              <a:rPr lang="en-US" altLang="en-US" sz="1400">
                <a:latin typeface="Tahoma" panose="020B0604030504040204" pitchFamily="34" charset="0"/>
              </a:rPr>
              <a:pPr algn="r" eaLnBrk="1" hangingPunct="1"/>
              <a:t>41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F6CB1E5-56EC-4D73-998A-101697601529}"/>
                  </a:ext>
                </a:extLst>
              </p14:cNvPr>
              <p14:cNvContentPartPr/>
              <p14:nvPr/>
            </p14:nvContentPartPr>
            <p14:xfrm>
              <a:off x="4180680" y="4668840"/>
              <a:ext cx="199440" cy="40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F6CB1E5-56EC-4D73-998A-10169760152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71320" y="4659480"/>
                <a:ext cx="218160" cy="59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75C0CE90-BD21-49DF-8765-8E4DB8FE3AD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Evaluate </a:t>
            </a:r>
            <a:r>
              <a:rPr lang="en-US" altLang="en-US">
                <a:solidFill>
                  <a:srgbClr val="0000FF"/>
                </a:solidFill>
              </a:rPr>
              <a:t>pair_map f</a:t>
            </a:r>
            <a:endParaRPr lang="en-US" altLang="en-US"/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5159714C-F9D5-4AE9-B712-3864FAC7C81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4800" y="1219200"/>
            <a:ext cx="8915400" cy="4913313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0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= {</a:t>
            </a:r>
            <a:r>
              <a:rPr lang="en-US" altLang="en-US" sz="2400" dirty="0">
                <a:solidFill>
                  <a:srgbClr val="0000FF"/>
                </a:solidFill>
              </a:rPr>
              <a:t>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= {</a:t>
            </a:r>
            <a:r>
              <a:rPr lang="en-US" altLang="en-US" sz="2400" dirty="0" err="1">
                <a:solidFill>
                  <a:srgbClr val="0000FF"/>
                </a:solidFill>
              </a:rPr>
              <a:t>pair_map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&lt;</a:t>
            </a:r>
            <a:r>
              <a:rPr lang="en-US" altLang="en-US" sz="2400" dirty="0" err="1">
                <a:solidFill>
                  <a:srgbClr val="0000FF"/>
                </a:solidFill>
              </a:rPr>
              <a:t>g</a:t>
            </a:r>
            <a:r>
              <a:rPr lang="en-US" altLang="en-US" sz="2400" dirty="0" err="1">
                <a:solidFill>
                  <a:srgbClr val="0000FF"/>
                </a:solidFill>
                <a:sym typeface="Symbol" panose="05050102010706020507" pitchFamily="18" charset="2"/>
              </a:rPr>
              <a:t>fun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</a:rPr>
              <a:t>(</a:t>
            </a:r>
            <a:r>
              <a:rPr lang="en-US" altLang="en-US" sz="2400" dirty="0" err="1">
                <a:solidFill>
                  <a:srgbClr val="0000FF"/>
                </a:solidFill>
              </a:rPr>
              <a:t>n,m</a:t>
            </a:r>
            <a:r>
              <a:rPr lang="en-US" altLang="en-US" sz="2400" dirty="0">
                <a:solidFill>
                  <a:srgbClr val="0000FF"/>
                </a:solidFill>
              </a:rPr>
              <a:t>) -&gt; (g n, g m),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0</a:t>
            </a:r>
            <a:r>
              <a:rPr lang="en-US" altLang="en-US" sz="2400" dirty="0">
                <a:solidFill>
                  <a:srgbClr val="0000FF"/>
                </a:solidFill>
              </a:rPr>
              <a:t>&gt;,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f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Eval(</a:t>
            </a:r>
            <a:r>
              <a:rPr lang="en-US" altLang="en-US" sz="2400" dirty="0" err="1">
                <a:solidFill>
                  <a:srgbClr val="0000FF"/>
                </a:solidFill>
              </a:rPr>
              <a:t>pair_map</a:t>
            </a:r>
            <a:r>
              <a:rPr lang="en-US" altLang="en-US" sz="2400" dirty="0">
                <a:solidFill>
                  <a:srgbClr val="0000FF"/>
                </a:solidFill>
              </a:rPr>
              <a:t> f,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)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= App(Eval (</a:t>
            </a:r>
            <a:r>
              <a:rPr lang="en-US" altLang="en-US" sz="2400" dirty="0" err="1">
                <a:solidFill>
                  <a:srgbClr val="0000FF"/>
                </a:solidFill>
                <a:sym typeface="Symbol" panose="05050102010706020507" pitchFamily="18" charset="2"/>
              </a:rPr>
              <a:t>pair_map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, 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), Eval(f, 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)) 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= App (</a:t>
            </a:r>
            <a:r>
              <a:rPr lang="en-US" altLang="en-US" sz="2400" dirty="0">
                <a:solidFill>
                  <a:srgbClr val="0000FF"/>
                </a:solidFill>
              </a:rPr>
              <a:t>&lt;</a:t>
            </a:r>
            <a:r>
              <a:rPr lang="en-US" altLang="en-US" sz="2400" dirty="0" err="1">
                <a:solidFill>
                  <a:srgbClr val="0000FF"/>
                </a:solidFill>
              </a:rPr>
              <a:t>g</a:t>
            </a:r>
            <a:r>
              <a:rPr lang="en-US" altLang="en-US" sz="2400" dirty="0" err="1">
                <a:solidFill>
                  <a:srgbClr val="0000FF"/>
                </a:solidFill>
                <a:sym typeface="Symbol" panose="05050102010706020507" pitchFamily="18" charset="2"/>
              </a:rPr>
              <a:t>fun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</a:rPr>
              <a:t>(</a:t>
            </a:r>
            <a:r>
              <a:rPr lang="en-US" altLang="en-US" sz="2400" dirty="0" err="1">
                <a:solidFill>
                  <a:srgbClr val="0000FF"/>
                </a:solidFill>
              </a:rPr>
              <a:t>n,m</a:t>
            </a:r>
            <a:r>
              <a:rPr lang="en-US" altLang="en-US" sz="2400" dirty="0">
                <a:solidFill>
                  <a:srgbClr val="0000FF"/>
                </a:solidFill>
              </a:rPr>
              <a:t>) -&gt; (g n, g m),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0</a:t>
            </a:r>
            <a:r>
              <a:rPr lang="en-US" altLang="en-US" sz="2400" dirty="0">
                <a:solidFill>
                  <a:srgbClr val="0000FF"/>
                </a:solidFill>
              </a:rPr>
              <a:t>&gt;,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) 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=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>
              <a:solidFill>
                <a:srgbClr val="0000FF"/>
              </a:solidFill>
            </a:endParaRP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>
              <a:solidFill>
                <a:srgbClr val="0000FF"/>
              </a:solidFill>
            </a:endParaRP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47107" name="Date Placeholder 3">
            <a:extLst>
              <a:ext uri="{FF2B5EF4-FFF2-40B4-BE49-F238E27FC236}">
                <a16:creationId xmlns:a16="http://schemas.microsoft.com/office/drawing/2014/main" id="{62378D59-6564-4356-959B-9DE63DB4E5DB}"/>
              </a:ext>
            </a:extLst>
          </p:cNvPr>
          <p:cNvSpPr txBox="1">
            <a:spLocks noGrp="1"/>
          </p:cNvSpPr>
          <p:nvPr/>
        </p:nvSpPr>
        <p:spPr bwMode="auto">
          <a:xfrm>
            <a:off x="325438" y="63119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AB9A825-1B85-40AA-8161-FFF0677A07D5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7108" name="Slide Number Placeholder 4">
            <a:extLst>
              <a:ext uri="{FF2B5EF4-FFF2-40B4-BE49-F238E27FC236}">
                <a16:creationId xmlns:a16="http://schemas.microsoft.com/office/drawing/2014/main" id="{505C851C-453B-4BC0-953B-335EAA44865C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A8806F64-FF7D-45EB-907B-E5257833E865}" type="slidenum">
              <a:rPr lang="en-US" altLang="en-US" sz="1400">
                <a:latin typeface="Tahoma" panose="020B0604030504040204" pitchFamily="34" charset="0"/>
              </a:rPr>
              <a:pPr algn="r" eaLnBrk="1" hangingPunct="1"/>
              <a:t>42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E3CF5B9-D7CB-4662-B3D5-CEF3A581C3F2}"/>
                  </a:ext>
                </a:extLst>
              </p14:cNvPr>
              <p14:cNvContentPartPr/>
              <p14:nvPr/>
            </p14:nvContentPartPr>
            <p14:xfrm>
              <a:off x="869760" y="3688560"/>
              <a:ext cx="4983840" cy="1575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E3CF5B9-D7CB-4662-B3D5-CEF3A581C3F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0400" y="3679200"/>
                <a:ext cx="5002560" cy="1593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147F5B48-3F0B-4D83-A8E5-B23F1207523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Evaluate </a:t>
            </a:r>
            <a:r>
              <a:rPr lang="en-US" altLang="en-US">
                <a:solidFill>
                  <a:srgbClr val="0000FF"/>
                </a:solidFill>
              </a:rPr>
              <a:t>pair_map f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9F5A9-C585-4FFF-8ABE-5835A9838BD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4800" y="1219200"/>
            <a:ext cx="8915400" cy="4913313"/>
          </a:xfrm>
        </p:spPr>
        <p:txBody>
          <a:bodyPr>
            <a:normAutofit/>
          </a:bodyPr>
          <a:lstStyle/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sz="2400" baseline="-250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 = {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f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&lt;n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n + 5, { }&gt;}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sz="2400" baseline="-250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 = {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pair_map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&lt;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g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fun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n,m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) -&gt; (g n, g m),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 </a:t>
            </a:r>
            <a:r>
              <a:rPr lang="en-US" sz="2400" baseline="-250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&gt;,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        f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&lt;n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n + 5, { }&gt;}</a:t>
            </a:r>
          </a:p>
          <a:p>
            <a:pPr marL="0" indent="0">
              <a:buFont typeface="Wingdings" charset="0"/>
              <a:buNone/>
              <a:defRPr/>
            </a:pPr>
            <a:endParaRPr lang="en-US" sz="2400" dirty="0">
              <a:solidFill>
                <a:srgbClr val="0000FF"/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Eval(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pair_map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f,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sz="2400" baseline="-250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)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= App (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&lt;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g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fun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n,m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) -&gt; (g n, g m),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 </a:t>
            </a:r>
            <a:r>
              <a:rPr lang="en-US" sz="2400" baseline="-250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&gt;, &lt;n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n + 5, { }&gt;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)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= Eval (fun 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n,m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)-&gt;(g n, g m), {g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&lt;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n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n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+ 5, { }&gt;}+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sz="2400" baseline="-250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= &lt;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n,m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)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 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(g n, g m), {g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&lt;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n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n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+ 5, { }&gt;}+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sz="2400" baseline="-250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0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&gt;</a:t>
            </a:r>
            <a:endParaRPr lang="en-US" sz="2400" dirty="0">
              <a:solidFill>
                <a:srgbClr val="0000FF"/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= &lt;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n,m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)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 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(g n, g m), {g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&lt;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n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n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+ 5, { }&gt;,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                                  f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&lt;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n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2400" dirty="0" err="1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n</a:t>
            </a:r>
            <a:r>
              <a:rPr lang="en-US" sz="24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 + 5, { }&gt;}</a:t>
            </a:r>
          </a:p>
          <a:p>
            <a:pPr marL="0" indent="0">
              <a:buFont typeface="Wingdings" charset="0"/>
              <a:buNone/>
              <a:defRPr/>
            </a:pPr>
            <a:endParaRPr lang="en-US" sz="2400" dirty="0">
              <a:solidFill>
                <a:srgbClr val="0000FF"/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dirty="0">
              <a:ea typeface="ＭＳ Ｐゴシック" charset="-128"/>
            </a:endParaRPr>
          </a:p>
        </p:txBody>
      </p:sp>
      <p:sp>
        <p:nvSpPr>
          <p:cNvPr id="48131" name="Date Placeholder 3">
            <a:extLst>
              <a:ext uri="{FF2B5EF4-FFF2-40B4-BE49-F238E27FC236}">
                <a16:creationId xmlns:a16="http://schemas.microsoft.com/office/drawing/2014/main" id="{8D65638B-D22D-42AF-BC6C-0CCB9F3DD5DA}"/>
              </a:ext>
            </a:extLst>
          </p:cNvPr>
          <p:cNvSpPr txBox="1">
            <a:spLocks noGrp="1"/>
          </p:cNvSpPr>
          <p:nvPr/>
        </p:nvSpPr>
        <p:spPr bwMode="auto">
          <a:xfrm>
            <a:off x="325438" y="63119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57FEBC2-DF64-470F-842E-A135C2877959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8132" name="Slide Number Placeholder 4">
            <a:extLst>
              <a:ext uri="{FF2B5EF4-FFF2-40B4-BE49-F238E27FC236}">
                <a16:creationId xmlns:a16="http://schemas.microsoft.com/office/drawing/2014/main" id="{00418CFA-591D-4013-87B0-0427B8437630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D36D6FA-D316-43D4-BB94-51AE792BA5CE}" type="slidenum">
              <a:rPr lang="en-US" altLang="en-US" sz="1400">
                <a:latin typeface="Tahoma" panose="020B0604030504040204" pitchFamily="34" charset="0"/>
              </a:rPr>
              <a:pPr algn="r" eaLnBrk="1" hangingPunct="1"/>
              <a:t>43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D659FFE-25AA-4D51-AFDB-1355E86A7E0C}"/>
                  </a:ext>
                </a:extLst>
              </p14:cNvPr>
              <p14:cNvContentPartPr/>
              <p14:nvPr/>
            </p14:nvContentPartPr>
            <p14:xfrm>
              <a:off x="1267200" y="415080"/>
              <a:ext cx="6086520" cy="1840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D659FFE-25AA-4D51-AFDB-1355E86A7E0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7840" y="405720"/>
                <a:ext cx="6105240" cy="1859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724C9C01-099E-4614-996E-555A98132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Answer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F9E08ADC-33FA-4313-BF46-C6264B9C6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= {</a:t>
            </a:r>
            <a:r>
              <a:rPr lang="en-US" altLang="en-US" sz="2400" dirty="0" err="1">
                <a:solidFill>
                  <a:srgbClr val="0000FF"/>
                </a:solidFill>
              </a:rPr>
              <a:t>pair_map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&lt;g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  fun </a:t>
            </a:r>
            <a:r>
              <a:rPr lang="en-US" altLang="en-US" sz="2400" dirty="0">
                <a:solidFill>
                  <a:srgbClr val="0000FF"/>
                </a:solidFill>
              </a:rPr>
              <a:t>(</a:t>
            </a:r>
            <a:r>
              <a:rPr lang="en-US" altLang="en-US" sz="2400" dirty="0" err="1">
                <a:solidFill>
                  <a:srgbClr val="0000FF"/>
                </a:solidFill>
              </a:rPr>
              <a:t>n,m</a:t>
            </a:r>
            <a:r>
              <a:rPr lang="en-US" altLang="en-US" sz="2400" dirty="0">
                <a:solidFill>
                  <a:srgbClr val="0000FF"/>
                </a:solidFill>
              </a:rPr>
              <a:t>) -&gt; (g n, g m),{f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}&gt;}&gt;,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let f = </a:t>
            </a:r>
            <a:r>
              <a:rPr lang="en-US" altLang="en-US" sz="2800" dirty="0" err="1">
                <a:solidFill>
                  <a:srgbClr val="FF0000"/>
                </a:solidFill>
              </a:rPr>
              <a:t>pair_map</a:t>
            </a:r>
            <a:r>
              <a:rPr lang="en-US" altLang="en-US" sz="2800" dirty="0">
                <a:solidFill>
                  <a:srgbClr val="FF0000"/>
                </a:solidFill>
              </a:rPr>
              <a:t> f;;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= {</a:t>
            </a:r>
            <a:r>
              <a:rPr lang="en-US" altLang="en-US" sz="2400" dirty="0">
                <a:solidFill>
                  <a:srgbClr val="0000FF"/>
                </a:solidFill>
              </a:rPr>
              <a:t>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&lt;(</a:t>
            </a:r>
            <a:r>
              <a:rPr lang="en-US" altLang="en-US" sz="2400" dirty="0" err="1">
                <a:solidFill>
                  <a:srgbClr val="0000FF"/>
                </a:solidFill>
              </a:rPr>
              <a:t>n,m</a:t>
            </a:r>
            <a:r>
              <a:rPr lang="en-US" altLang="en-US" sz="2400" dirty="0">
                <a:solidFill>
                  <a:srgbClr val="0000FF"/>
                </a:solidFill>
              </a:rPr>
              <a:t>)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(g n, g m),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        {g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         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}&gt;}&gt;,</a:t>
            </a:r>
            <a:endParaRPr lang="en-US" altLang="en-US" sz="24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</a:t>
            </a:r>
            <a:r>
              <a:rPr lang="en-US" altLang="en-US" sz="2400" dirty="0" err="1">
                <a:solidFill>
                  <a:srgbClr val="0000FF"/>
                </a:solidFill>
              </a:rPr>
              <a:t>pair_map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&lt;g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  fun </a:t>
            </a:r>
            <a:r>
              <a:rPr lang="en-US" altLang="en-US" sz="2400" dirty="0">
                <a:solidFill>
                  <a:srgbClr val="0000FF"/>
                </a:solidFill>
              </a:rPr>
              <a:t>(</a:t>
            </a:r>
            <a:r>
              <a:rPr lang="en-US" altLang="en-US" sz="2400" dirty="0" err="1">
                <a:solidFill>
                  <a:srgbClr val="0000FF"/>
                </a:solidFill>
              </a:rPr>
              <a:t>n,m</a:t>
            </a:r>
            <a:r>
              <a:rPr lang="en-US" altLang="en-US" sz="2400" dirty="0">
                <a:solidFill>
                  <a:srgbClr val="0000FF"/>
                </a:solidFill>
              </a:rPr>
              <a:t>) -&gt; (g n, g m),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                     {f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}&gt;}&gt;}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49155" name="Date Placeholder 3">
            <a:extLst>
              <a:ext uri="{FF2B5EF4-FFF2-40B4-BE49-F238E27FC236}">
                <a16:creationId xmlns:a16="http://schemas.microsoft.com/office/drawing/2014/main" id="{3C768DF2-BEDF-483A-94BD-B6BB574688B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A6CF4C5-F5E4-424F-967F-1D20828D1F50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 dirty="0">
              <a:latin typeface="Tahoma" panose="020B0604030504040204" pitchFamily="34" charset="0"/>
            </a:endParaRPr>
          </a:p>
        </p:txBody>
      </p:sp>
      <p:sp>
        <p:nvSpPr>
          <p:cNvPr id="49156" name="Slide Number Placeholder 4">
            <a:extLst>
              <a:ext uri="{FF2B5EF4-FFF2-40B4-BE49-F238E27FC236}">
                <a16:creationId xmlns:a16="http://schemas.microsoft.com/office/drawing/2014/main" id="{DBFA9594-9077-4D56-855E-7D2493783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2E4B1A1-3253-4CC7-8EB0-5AD4FCABE58E}" type="slidenum">
              <a:rPr lang="en-US" altLang="en-US" sz="1400">
                <a:latin typeface="Tahoma" panose="020B0604030504040204" pitchFamily="34" charset="0"/>
              </a:rPr>
              <a:pPr eaLnBrk="1" hangingPunct="1"/>
              <a:t>44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3D3C22F4-1335-4479-AC4E-7984D61C13D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Closure question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C0CA00BF-8A83-4F97-B7D6-78892439935A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en-US" altLang="en-US" sz="2800" dirty="0"/>
          </a:p>
          <a:p>
            <a:r>
              <a:rPr lang="en-US" altLang="en-US" sz="2800" dirty="0"/>
              <a:t>If we start in an empty environment, and we execute: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let f = fun n -&gt; n + 5;;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 let </a:t>
            </a:r>
            <a:r>
              <a:rPr lang="en-US" altLang="en-US" sz="2800" dirty="0" err="1">
                <a:solidFill>
                  <a:srgbClr val="FF0000"/>
                </a:solidFill>
              </a:rPr>
              <a:t>pair_map</a:t>
            </a:r>
            <a:r>
              <a:rPr lang="en-US" altLang="en-US" sz="2800" dirty="0">
                <a:solidFill>
                  <a:srgbClr val="FF0000"/>
                </a:solidFill>
              </a:rPr>
              <a:t> g (</a:t>
            </a:r>
            <a:r>
              <a:rPr lang="en-US" altLang="en-US" sz="2800" dirty="0" err="1">
                <a:solidFill>
                  <a:srgbClr val="FF0000"/>
                </a:solidFill>
              </a:rPr>
              <a:t>n,m</a:t>
            </a:r>
            <a:r>
              <a:rPr lang="en-US" altLang="en-US" sz="2800" dirty="0">
                <a:solidFill>
                  <a:srgbClr val="FF0000"/>
                </a:solidFill>
              </a:rPr>
              <a:t>) = (g n, g m);;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 let f = </a:t>
            </a:r>
            <a:r>
              <a:rPr lang="en-US" altLang="en-US" sz="2800" dirty="0" err="1">
                <a:solidFill>
                  <a:srgbClr val="FF0000"/>
                </a:solidFill>
              </a:rPr>
              <a:t>pair_map</a:t>
            </a:r>
            <a:r>
              <a:rPr lang="en-US" altLang="en-US" sz="2800" dirty="0">
                <a:solidFill>
                  <a:srgbClr val="FF0000"/>
                </a:solidFill>
              </a:rPr>
              <a:t> f;;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 let a = f (4,6);;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(* 3 *)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What is the environment at (* 3 *)?</a:t>
            </a:r>
          </a:p>
        </p:txBody>
      </p:sp>
      <p:sp>
        <p:nvSpPr>
          <p:cNvPr id="50179" name="Date Placeholder 3">
            <a:extLst>
              <a:ext uri="{FF2B5EF4-FFF2-40B4-BE49-F238E27FC236}">
                <a16:creationId xmlns:a16="http://schemas.microsoft.com/office/drawing/2014/main" id="{448214B5-A3E8-4240-91BE-9F8CC87E3AA9}"/>
              </a:ext>
            </a:extLst>
          </p:cNvPr>
          <p:cNvSpPr txBox="1">
            <a:spLocks noGrp="1"/>
          </p:cNvSpPr>
          <p:nvPr/>
        </p:nvSpPr>
        <p:spPr bwMode="auto">
          <a:xfrm>
            <a:off x="325438" y="63119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8F9545B-67AA-4D22-8810-73365E1ACCE0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0180" name="Slide Number Placeholder 4">
            <a:extLst>
              <a:ext uri="{FF2B5EF4-FFF2-40B4-BE49-F238E27FC236}">
                <a16:creationId xmlns:a16="http://schemas.microsoft.com/office/drawing/2014/main" id="{08DEA927-8AF7-4DE1-ABED-608B35213C4F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6663B1B0-E102-4B60-83C3-8E30956EF2F3}" type="slidenum">
              <a:rPr lang="en-US" altLang="en-US" sz="1400">
                <a:latin typeface="Tahoma" panose="020B0604030504040204" pitchFamily="34" charset="0"/>
              </a:rPr>
              <a:pPr algn="r" eaLnBrk="1" hangingPunct="1"/>
              <a:t>45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D7E6D800-E441-4CF1-AD72-3527E0EA820E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Final Evalution?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2B10ADB3-D88B-4EA9-B934-C6554591CED1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= {</a:t>
            </a:r>
            <a:r>
              <a:rPr lang="en-US" altLang="en-US" sz="2400" dirty="0">
                <a:solidFill>
                  <a:srgbClr val="0000FF"/>
                </a:solidFill>
              </a:rPr>
              <a:t>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&lt;(</a:t>
            </a:r>
            <a:r>
              <a:rPr lang="en-US" altLang="en-US" sz="2400" dirty="0" err="1">
                <a:solidFill>
                  <a:srgbClr val="0000FF"/>
                </a:solidFill>
              </a:rPr>
              <a:t>n,m</a:t>
            </a:r>
            <a:r>
              <a:rPr lang="en-US" altLang="en-US" sz="2400" dirty="0">
                <a:solidFill>
                  <a:srgbClr val="0000FF"/>
                </a:solidFill>
              </a:rPr>
              <a:t>)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(g n, g m),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        {g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         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}&gt;}&gt;,</a:t>
            </a:r>
            <a:endParaRPr lang="en-US" altLang="en-US" sz="24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</a:t>
            </a:r>
            <a:r>
              <a:rPr lang="en-US" altLang="en-US" sz="2400" dirty="0" err="1">
                <a:solidFill>
                  <a:srgbClr val="0000FF"/>
                </a:solidFill>
              </a:rPr>
              <a:t>pair_map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&lt;g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  fun </a:t>
            </a:r>
            <a:r>
              <a:rPr lang="en-US" altLang="en-US" sz="2400" dirty="0">
                <a:solidFill>
                  <a:srgbClr val="0000FF"/>
                </a:solidFill>
              </a:rPr>
              <a:t>(</a:t>
            </a:r>
            <a:r>
              <a:rPr lang="en-US" altLang="en-US" sz="2400" dirty="0" err="1">
                <a:solidFill>
                  <a:srgbClr val="0000FF"/>
                </a:solidFill>
              </a:rPr>
              <a:t>n,m</a:t>
            </a:r>
            <a:r>
              <a:rPr lang="en-US" altLang="en-US" sz="2400" dirty="0">
                <a:solidFill>
                  <a:srgbClr val="0000FF"/>
                </a:solidFill>
              </a:rPr>
              <a:t>) -&gt; (g n, g m),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                     {f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}&gt;}&gt;}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let a = f (4,6);;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52227" name="Date Placeholder 3">
            <a:extLst>
              <a:ext uri="{FF2B5EF4-FFF2-40B4-BE49-F238E27FC236}">
                <a16:creationId xmlns:a16="http://schemas.microsoft.com/office/drawing/2014/main" id="{6405BE25-B007-4749-A794-67426B34EAC8}"/>
              </a:ext>
            </a:extLst>
          </p:cNvPr>
          <p:cNvSpPr txBox="1">
            <a:spLocks noGrp="1"/>
          </p:cNvSpPr>
          <p:nvPr/>
        </p:nvSpPr>
        <p:spPr bwMode="auto">
          <a:xfrm>
            <a:off x="325438" y="63119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1EC82C0-EE7B-49B3-804D-6FC054AC1088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2228" name="Slide Number Placeholder 4">
            <a:extLst>
              <a:ext uri="{FF2B5EF4-FFF2-40B4-BE49-F238E27FC236}">
                <a16:creationId xmlns:a16="http://schemas.microsoft.com/office/drawing/2014/main" id="{67CB4575-4A7D-4CDB-8221-65CAB7861CF1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40C98E3D-F3E0-4067-A60B-09E23C59DF50}" type="slidenum">
              <a:rPr lang="en-US" altLang="en-US" sz="1400">
                <a:latin typeface="Tahoma" panose="020B0604030504040204" pitchFamily="34" charset="0"/>
              </a:rPr>
              <a:pPr algn="r" eaLnBrk="1" hangingPunct="1"/>
              <a:t>46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8C5D6E36-EB51-4022-84EC-5ECBD52ADAD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Evaluate </a:t>
            </a:r>
            <a:r>
              <a:rPr lang="en-US" altLang="en-US" sz="3200">
                <a:solidFill>
                  <a:srgbClr val="0000FF"/>
                </a:solidFill>
              </a:rPr>
              <a:t>f (4,6);;</a:t>
            </a: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ED2B699E-9EE4-4AE1-A771-94EE98F37097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= {</a:t>
            </a:r>
            <a:r>
              <a:rPr lang="en-US" altLang="en-US" sz="2400" dirty="0">
                <a:solidFill>
                  <a:srgbClr val="0000FF"/>
                </a:solidFill>
              </a:rPr>
              <a:t>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&lt;(</a:t>
            </a:r>
            <a:r>
              <a:rPr lang="en-US" altLang="en-US" sz="2400" dirty="0" err="1">
                <a:solidFill>
                  <a:srgbClr val="0000FF"/>
                </a:solidFill>
              </a:rPr>
              <a:t>n,m</a:t>
            </a:r>
            <a:r>
              <a:rPr lang="en-US" altLang="en-US" sz="2400" dirty="0">
                <a:solidFill>
                  <a:srgbClr val="0000FF"/>
                </a:solidFill>
              </a:rPr>
              <a:t>)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(g n, g m),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        {g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         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}&gt;}&gt;,</a:t>
            </a:r>
            <a:endParaRPr lang="en-US" altLang="en-US" sz="24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</a:t>
            </a:r>
            <a:r>
              <a:rPr lang="en-US" altLang="en-US" sz="2400" dirty="0" err="1">
                <a:solidFill>
                  <a:srgbClr val="0000FF"/>
                </a:solidFill>
              </a:rPr>
              <a:t>pair_map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&lt;g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  fun </a:t>
            </a:r>
            <a:r>
              <a:rPr lang="en-US" altLang="en-US" sz="2400" dirty="0">
                <a:solidFill>
                  <a:srgbClr val="0000FF"/>
                </a:solidFill>
              </a:rPr>
              <a:t>(</a:t>
            </a:r>
            <a:r>
              <a:rPr lang="en-US" altLang="en-US" sz="2400" dirty="0" err="1">
                <a:solidFill>
                  <a:srgbClr val="0000FF"/>
                </a:solidFill>
              </a:rPr>
              <a:t>n,m</a:t>
            </a:r>
            <a:r>
              <a:rPr lang="en-US" altLang="en-US" sz="2400" dirty="0">
                <a:solidFill>
                  <a:srgbClr val="0000FF"/>
                </a:solidFill>
              </a:rPr>
              <a:t>) -&gt; (g n, g m),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                     {f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}&gt;}&gt;}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0000FF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Eval(f (4,6),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) =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  App( Eval(f, 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), Eval( (4,6), 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) )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0000FF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53251" name="Date Placeholder 3">
            <a:extLst>
              <a:ext uri="{FF2B5EF4-FFF2-40B4-BE49-F238E27FC236}">
                <a16:creationId xmlns:a16="http://schemas.microsoft.com/office/drawing/2014/main" id="{FA124708-7BEF-4546-932C-372A16AF7CCD}"/>
              </a:ext>
            </a:extLst>
          </p:cNvPr>
          <p:cNvSpPr txBox="1">
            <a:spLocks noGrp="1"/>
          </p:cNvSpPr>
          <p:nvPr/>
        </p:nvSpPr>
        <p:spPr bwMode="auto">
          <a:xfrm>
            <a:off x="325438" y="63119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48CF5C5-7D1F-4392-8407-7DB907D758D8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3252" name="Slide Number Placeholder 4">
            <a:extLst>
              <a:ext uri="{FF2B5EF4-FFF2-40B4-BE49-F238E27FC236}">
                <a16:creationId xmlns:a16="http://schemas.microsoft.com/office/drawing/2014/main" id="{E768BFD2-658E-4D38-9E34-70ECCE1E8E9E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25E0F28-0068-43B7-A280-08E1142B720D}" type="slidenum">
              <a:rPr lang="en-US" altLang="en-US" sz="1400">
                <a:latin typeface="Tahoma" panose="020B0604030504040204" pitchFamily="34" charset="0"/>
              </a:rPr>
              <a:pPr algn="r" eaLnBrk="1" hangingPunct="1"/>
              <a:t>47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1FA65F37-ADA5-4DD4-9440-0A4340F1413D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Evaluate </a:t>
            </a:r>
            <a:r>
              <a:rPr lang="en-US" altLang="en-US" sz="3200">
                <a:solidFill>
                  <a:srgbClr val="0000FF"/>
                </a:solidFill>
              </a:rPr>
              <a:t>f (4,6);;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801D47A6-B4AB-40E7-BCD5-8EAA249323AF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= {</a:t>
            </a:r>
            <a:r>
              <a:rPr lang="en-US" altLang="en-US" sz="2400" dirty="0">
                <a:solidFill>
                  <a:srgbClr val="0000FF"/>
                </a:solidFill>
              </a:rPr>
              <a:t>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&lt;(</a:t>
            </a:r>
            <a:r>
              <a:rPr lang="en-US" altLang="en-US" sz="2400" dirty="0" err="1">
                <a:solidFill>
                  <a:srgbClr val="0000FF"/>
                </a:solidFill>
              </a:rPr>
              <a:t>n,m</a:t>
            </a:r>
            <a:r>
              <a:rPr lang="en-US" altLang="en-US" sz="2400" dirty="0">
                <a:solidFill>
                  <a:srgbClr val="0000FF"/>
                </a:solidFill>
              </a:rPr>
              <a:t>)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(g n, g m),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        {g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         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}&gt;}&gt;,</a:t>
            </a:r>
            <a:endParaRPr lang="en-US" altLang="en-US" sz="24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</a:t>
            </a:r>
            <a:r>
              <a:rPr lang="en-US" altLang="en-US" sz="2400" dirty="0" err="1">
                <a:solidFill>
                  <a:srgbClr val="0000FF"/>
                </a:solidFill>
              </a:rPr>
              <a:t>pair_map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&lt;g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  fun </a:t>
            </a:r>
            <a:r>
              <a:rPr lang="en-US" altLang="en-US" sz="2400" dirty="0">
                <a:solidFill>
                  <a:srgbClr val="0000FF"/>
                </a:solidFill>
              </a:rPr>
              <a:t>(</a:t>
            </a:r>
            <a:r>
              <a:rPr lang="en-US" altLang="en-US" sz="2400" dirty="0" err="1">
                <a:solidFill>
                  <a:srgbClr val="0000FF"/>
                </a:solidFill>
              </a:rPr>
              <a:t>n,m</a:t>
            </a:r>
            <a:r>
              <a:rPr lang="en-US" altLang="en-US" sz="2400" dirty="0">
                <a:solidFill>
                  <a:srgbClr val="0000FF"/>
                </a:solidFill>
              </a:rPr>
              <a:t>) -&gt; (g n, g m),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                     {f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}&gt;}&gt;}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Eval(f (4,6),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) =</a:t>
            </a:r>
            <a:b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</a:b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= App( Eval(f, 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), Eval( (4,6), 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2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) 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= App(</a:t>
            </a:r>
            <a:r>
              <a:rPr lang="en-US" altLang="en-US" sz="2400" dirty="0">
                <a:solidFill>
                  <a:srgbClr val="0000FF"/>
                </a:solidFill>
              </a:rPr>
              <a:t>&lt;(</a:t>
            </a:r>
            <a:r>
              <a:rPr lang="en-US" altLang="en-US" sz="2400" dirty="0" err="1">
                <a:solidFill>
                  <a:srgbClr val="0000FF"/>
                </a:solidFill>
              </a:rPr>
              <a:t>n,m</a:t>
            </a:r>
            <a:r>
              <a:rPr lang="en-US" altLang="en-US" sz="2400" dirty="0">
                <a:solidFill>
                  <a:srgbClr val="0000FF"/>
                </a:solidFill>
              </a:rPr>
              <a:t>)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(g n, g m), {g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                              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}&gt;}&gt;,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(4,6)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) =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54276" name="Slide Number Placeholder 4">
            <a:extLst>
              <a:ext uri="{FF2B5EF4-FFF2-40B4-BE49-F238E27FC236}">
                <a16:creationId xmlns:a16="http://schemas.microsoft.com/office/drawing/2014/main" id="{3B7E184A-38CE-48B4-8D7B-CC537DC2D0E0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5BF7DD11-E6AC-443B-AFD4-FF56AA5CB105}" type="slidenum">
              <a:rPr lang="en-US" altLang="en-US" sz="1400">
                <a:latin typeface="Tahoma" panose="020B0604030504040204" pitchFamily="34" charset="0"/>
              </a:rPr>
              <a:pPr algn="r" eaLnBrk="1" hangingPunct="1"/>
              <a:t>48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3D836C1-828B-436F-A413-001324A96DF1}"/>
                  </a:ext>
                </a:extLst>
              </p14:cNvPr>
              <p14:cNvContentPartPr/>
              <p14:nvPr/>
            </p14:nvContentPartPr>
            <p14:xfrm>
              <a:off x="2339640" y="5506920"/>
              <a:ext cx="5315400" cy="1343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3D836C1-828B-436F-A413-001324A96DF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30280" y="5497560"/>
                <a:ext cx="5334120" cy="1361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8A157CA9-7CA6-465E-BC5C-0DB85AB2530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Evaluate </a:t>
            </a:r>
            <a:r>
              <a:rPr lang="en-US" altLang="en-US" sz="3200">
                <a:solidFill>
                  <a:srgbClr val="0000FF"/>
                </a:solidFill>
              </a:rPr>
              <a:t>f (4,6);;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99F885FA-6155-4AA5-89A6-B35C3428633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18183" y="1230775"/>
            <a:ext cx="8650288" cy="547846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App(</a:t>
            </a:r>
            <a:r>
              <a:rPr lang="en-US" altLang="en-US" sz="2400" dirty="0">
                <a:solidFill>
                  <a:srgbClr val="0000FF"/>
                </a:solidFill>
              </a:rPr>
              <a:t>&lt;(</a:t>
            </a:r>
            <a:r>
              <a:rPr lang="en-US" altLang="en-US" sz="2400" dirty="0" err="1">
                <a:solidFill>
                  <a:srgbClr val="0000FF"/>
                </a:solidFill>
              </a:rPr>
              <a:t>n,m</a:t>
            </a:r>
            <a:r>
              <a:rPr lang="en-US" altLang="en-US" sz="2400" dirty="0">
                <a:solidFill>
                  <a:srgbClr val="0000FF"/>
                </a:solidFill>
              </a:rPr>
              <a:t>)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(g n, g m), {g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                              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}&gt;}&gt;,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(4,6))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= Eval((g n, g m),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7</a:t>
            </a:r>
            <a:r>
              <a:rPr lang="en-US" altLang="en-US" sz="2400" dirty="0">
                <a:solidFill>
                  <a:srgbClr val="0000FF"/>
                </a:solidFill>
              </a:rPr>
              <a:t>) </a:t>
            </a:r>
          </a:p>
          <a:p>
            <a:pPr marL="0" indent="0">
              <a:buNone/>
            </a:pPr>
            <a:r>
              <a:rPr lang="en-US" altLang="en-US" sz="2400" dirty="0"/>
              <a:t>where 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7 =  </a:t>
            </a:r>
            <a:r>
              <a:rPr lang="en-US" altLang="en-US" sz="2400" dirty="0">
                <a:solidFill>
                  <a:srgbClr val="0000FF"/>
                </a:solidFill>
              </a:rPr>
              <a:t>{n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4, m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6} +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               {g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}&gt;,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                 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55300" name="Slide Number Placeholder 4">
            <a:extLst>
              <a:ext uri="{FF2B5EF4-FFF2-40B4-BE49-F238E27FC236}">
                <a16:creationId xmlns:a16="http://schemas.microsoft.com/office/drawing/2014/main" id="{DF0AEB7E-19AA-424C-9C56-51478D881492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54EC0EA5-61B2-426B-91AD-62864C25A5BC}" type="slidenum">
              <a:rPr lang="en-US" altLang="en-US" sz="1400">
                <a:latin typeface="Tahoma" panose="020B0604030504040204" pitchFamily="34" charset="0"/>
              </a:rPr>
              <a:pPr algn="r" eaLnBrk="1" hangingPunct="1"/>
              <a:t>49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267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>
            <a:extLst>
              <a:ext uri="{FF2B5EF4-FFF2-40B4-BE49-F238E27FC236}">
                <a16:creationId xmlns:a16="http://schemas.microsoft.com/office/drawing/2014/main" id="{7CD407D0-9530-41AB-9E9B-021C471BA2E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9FA58A-59FA-45DA-A2A8-2EB8165F4EAB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2466" name="Slide Number Placeholder 5">
            <a:extLst>
              <a:ext uri="{FF2B5EF4-FFF2-40B4-BE49-F238E27FC236}">
                <a16:creationId xmlns:a16="http://schemas.microsoft.com/office/drawing/2014/main" id="{761A82DF-142A-4F7D-BE25-90D7F6C5C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2D55834-4FED-455F-8A55-89626DEE15B1}" type="slidenum">
              <a:rPr lang="en-US" altLang="en-US" sz="1400">
                <a:latin typeface="Tahoma" panose="020B0604030504040204" pitchFamily="34" charset="0"/>
              </a:rPr>
              <a:pPr eaLnBrk="1" hangingPunct="1"/>
              <a:t>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2467" name="Rectangle 4">
            <a:extLst>
              <a:ext uri="{FF2B5EF4-FFF2-40B4-BE49-F238E27FC236}">
                <a16:creationId xmlns:a16="http://schemas.microsoft.com/office/drawing/2014/main" id="{D4802531-F9AB-48BB-AFA7-85D6C23B8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160338"/>
            <a:ext cx="7793037" cy="121126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Booleans (aka Truth Values)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        Order of Evaluation</a:t>
            </a:r>
          </a:p>
        </p:txBody>
      </p:sp>
      <p:sp>
        <p:nvSpPr>
          <p:cNvPr id="62468" name="Rectangle 5">
            <a:extLst>
              <a:ext uri="{FF2B5EF4-FFF2-40B4-BE49-F238E27FC236}">
                <a16:creationId xmlns:a16="http://schemas.microsoft.com/office/drawing/2014/main" id="{1FDF4506-0BF7-4B83-AE50-6ACF7333DA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true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bool = true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false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bool = false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// 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7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{c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4,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test  3.7,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1, b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5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if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b &gt; a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then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25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else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0;;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int = 25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8A157CA9-7CA6-465E-BC5C-0DB85AB2530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/>
              <a:t>Evaluate </a:t>
            </a:r>
            <a:r>
              <a:rPr lang="en-US" altLang="en-US" sz="3200" dirty="0">
                <a:solidFill>
                  <a:srgbClr val="0000FF"/>
                </a:solidFill>
              </a:rPr>
              <a:t>f (4,6);;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99F885FA-6155-4AA5-89A6-B35C3428633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18183" y="1230775"/>
            <a:ext cx="8650288" cy="547846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App(</a:t>
            </a:r>
            <a:r>
              <a:rPr lang="en-US" altLang="en-US" sz="2400" dirty="0">
                <a:solidFill>
                  <a:srgbClr val="0000FF"/>
                </a:solidFill>
              </a:rPr>
              <a:t>&lt;(</a:t>
            </a:r>
            <a:r>
              <a:rPr lang="en-US" altLang="en-US" sz="2400" dirty="0" err="1">
                <a:solidFill>
                  <a:srgbClr val="0000FF"/>
                </a:solidFill>
              </a:rPr>
              <a:t>n,m</a:t>
            </a:r>
            <a:r>
              <a:rPr lang="en-US" altLang="en-US" sz="2400" dirty="0">
                <a:solidFill>
                  <a:srgbClr val="0000FF"/>
                </a:solidFill>
              </a:rPr>
              <a:t>)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(g n, g m), {g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                              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}&gt;}&gt;,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(4,6))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= Eval((g n, g m),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7</a:t>
            </a:r>
            <a:r>
              <a:rPr lang="en-US" altLang="en-US" sz="2400" dirty="0">
                <a:solidFill>
                  <a:srgbClr val="0000FF"/>
                </a:solidFill>
              </a:rPr>
              <a:t>) </a:t>
            </a:r>
          </a:p>
          <a:p>
            <a:pPr marL="0" indent="0">
              <a:buNone/>
            </a:pPr>
            <a:r>
              <a:rPr lang="en-US" altLang="en-US" sz="2400" dirty="0"/>
              <a:t>where 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7 =  </a:t>
            </a:r>
            <a:r>
              <a:rPr lang="en-US" altLang="en-US" sz="2400" dirty="0">
                <a:solidFill>
                  <a:srgbClr val="0000FF"/>
                </a:solidFill>
              </a:rPr>
              <a:t>{n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4, m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6} +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               {g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}&gt;,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                 f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}&gt;}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= (Eval (g n,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7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), Eval (g m</a:t>
            </a:r>
            <a:r>
              <a:rPr lang="en-US" altLang="en-US" sz="2400" dirty="0">
                <a:solidFill>
                  <a:srgbClr val="0000FF"/>
                </a:solidFill>
              </a:rPr>
              <a:t>,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7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))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= (App (Eval (g, 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7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), Eval (n, 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7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))), 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      App (Eval (g, 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7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), Eval (m, </a:t>
            </a:r>
            <a:r>
              <a:rPr lang="en-US" altLang="en-US" sz="2400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7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))) )</a:t>
            </a:r>
            <a:r>
              <a:rPr lang="en-US" alt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= (App(&lt;n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}&gt;, 4), App (&lt;n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}&gt;, 6))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= …</a:t>
            </a:r>
          </a:p>
        </p:txBody>
      </p:sp>
      <p:sp>
        <p:nvSpPr>
          <p:cNvPr id="55300" name="Slide Number Placeholder 4">
            <a:extLst>
              <a:ext uri="{FF2B5EF4-FFF2-40B4-BE49-F238E27FC236}">
                <a16:creationId xmlns:a16="http://schemas.microsoft.com/office/drawing/2014/main" id="{DF0AEB7E-19AA-424C-9C56-51478D881492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54EC0EA5-61B2-426B-91AD-62864C25A5BC}" type="slidenum">
              <a:rPr lang="en-US" altLang="en-US" sz="1400">
                <a:latin typeface="Tahoma" panose="020B0604030504040204" pitchFamily="34" charset="0"/>
              </a:rPr>
              <a:pPr algn="r" eaLnBrk="1" hangingPunct="1"/>
              <a:t>50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5AA35651-7478-4830-B8AE-CA3AC1DCFA26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Evaluate </a:t>
            </a:r>
            <a:r>
              <a:rPr lang="en-US" altLang="en-US" sz="3200">
                <a:solidFill>
                  <a:srgbClr val="0000FF"/>
                </a:solidFill>
              </a:rPr>
              <a:t>f (4,6);;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C2B17633-7F15-49F4-AC1E-397BDCAE3FCB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0000FF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(App(&lt;n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}&gt;, 4),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App (&lt;n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n + 5, { }&gt;, 6)) =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(Eval(n + 5, {</a:t>
            </a:r>
            <a:r>
              <a:rPr lang="en-US" altLang="en-US" sz="2800" dirty="0">
                <a:solidFill>
                  <a:srgbClr val="0000FF"/>
                </a:solidFill>
              </a:rPr>
              <a:t>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4} + { }),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Eval(n + 5, {</a:t>
            </a:r>
            <a:r>
              <a:rPr lang="en-US" altLang="en-US" sz="2800" dirty="0">
                <a:solidFill>
                  <a:srgbClr val="0000FF"/>
                </a:solidFill>
              </a:rPr>
              <a:t>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6} + { })) =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(Eval(4 + 5, {</a:t>
            </a:r>
            <a:r>
              <a:rPr lang="en-US" altLang="en-US" sz="2800" dirty="0">
                <a:solidFill>
                  <a:srgbClr val="0000FF"/>
                </a:solidFill>
              </a:rPr>
              <a:t>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4} + { }),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Eval(6 + 5, {</a:t>
            </a:r>
            <a:r>
              <a:rPr lang="en-US" altLang="en-US" sz="2800" dirty="0">
                <a:solidFill>
                  <a:srgbClr val="0000FF"/>
                </a:solidFill>
              </a:rPr>
              <a:t>n </a:t>
            </a:r>
            <a:r>
              <a:rPr lang="en-US" altLang="en-US" sz="2400" dirty="0">
                <a:solidFill>
                  <a:srgbClr val="0000FF"/>
                </a:solidFill>
                <a:sym typeface="Symbol" panose="05050102010706020507" pitchFamily="18" charset="2"/>
              </a:rPr>
              <a:t></a:t>
            </a:r>
            <a:r>
              <a:rPr lang="en-US" altLang="en-US" sz="2400" dirty="0">
                <a:solidFill>
                  <a:srgbClr val="0000FF"/>
                </a:solidFill>
              </a:rPr>
              <a:t> 6} + { }))  = (9, 11)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</a:t>
            </a:r>
          </a:p>
        </p:txBody>
      </p:sp>
      <p:sp>
        <p:nvSpPr>
          <p:cNvPr id="56323" name="Date Placeholder 3">
            <a:extLst>
              <a:ext uri="{FF2B5EF4-FFF2-40B4-BE49-F238E27FC236}">
                <a16:creationId xmlns:a16="http://schemas.microsoft.com/office/drawing/2014/main" id="{17CD7FC9-6AFC-4CC3-BDBB-66538923D778}"/>
              </a:ext>
            </a:extLst>
          </p:cNvPr>
          <p:cNvSpPr txBox="1">
            <a:spLocks noGrp="1"/>
          </p:cNvSpPr>
          <p:nvPr/>
        </p:nvSpPr>
        <p:spPr bwMode="auto">
          <a:xfrm>
            <a:off x="325438" y="63119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5FAAC0F-9AA0-4DFF-A1DE-EB0010049863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9/10/2018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6324" name="Slide Number Placeholder 4">
            <a:extLst>
              <a:ext uri="{FF2B5EF4-FFF2-40B4-BE49-F238E27FC236}">
                <a16:creationId xmlns:a16="http://schemas.microsoft.com/office/drawing/2014/main" id="{DDC85DEA-C672-41A3-8C31-9836D74CB6DF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FFB7FA21-47DA-41DD-834D-6D492C06F138}" type="slidenum">
              <a:rPr lang="en-US" altLang="en-US" sz="1400">
                <a:latin typeface="Tahoma" panose="020B0604030504040204" pitchFamily="34" charset="0"/>
              </a:rPr>
              <a:pPr algn="r" eaLnBrk="1" hangingPunct="1"/>
              <a:t>51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06D52DC-E160-4076-A604-15F2C10E0BB2}"/>
                  </a:ext>
                </a:extLst>
              </p14:cNvPr>
              <p14:cNvContentPartPr/>
              <p14:nvPr/>
            </p14:nvContentPartPr>
            <p14:xfrm>
              <a:off x="1173960" y="495360"/>
              <a:ext cx="7934040" cy="4410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06D52DC-E160-4076-A604-15F2C10E0BB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64600" y="486000"/>
                <a:ext cx="7952760" cy="442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12050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8A157CA9-7CA6-465E-BC5C-0DB85AB2530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/>
              <a:t>A small subset of </a:t>
            </a:r>
            <a:r>
              <a:rPr lang="en-US" altLang="en-US" dirty="0" err="1"/>
              <a:t>Ocaml</a:t>
            </a:r>
            <a:endParaRPr lang="en-US" altLang="en-US" sz="32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298" name="Content Placeholder 2">
                <a:extLst>
                  <a:ext uri="{FF2B5EF4-FFF2-40B4-BE49-F238E27FC236}">
                    <a16:creationId xmlns:a16="http://schemas.microsoft.com/office/drawing/2014/main" id="{99F885FA-6155-4AA5-89A6-B35C34286337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318183" y="3352799"/>
                <a:ext cx="8650288" cy="3356437"/>
              </a:xfrm>
            </p:spPr>
            <p:txBody>
              <a:bodyPr/>
              <a:lstStyle/>
              <a:p>
                <a:pPr marL="0" indent="0">
                  <a:buFont typeface="Wingdings" panose="05000000000000000000" pitchFamily="2" charset="2"/>
                  <a:buNone/>
                </a:pPr>
                <a:r>
                  <a:rPr lang="en-US" altLang="en-US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Syntax for expressions.</a:t>
                </a:r>
              </a:p>
              <a:p>
                <a:r>
                  <a:rPr lang="en-US" altLang="en-US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op is a primitive operator (like +, +., or ^)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sz="2000" b="0" i="1" smtClean="0"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2000" b="0" i="1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is a pattern</a:t>
                </a:r>
              </a:p>
              <a:p>
                <a:r>
                  <a:rPr lang="en-US" altLang="en-US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let x = e in e’   is synonymous to  let (x) = e in e’</a:t>
                </a:r>
              </a:p>
              <a:p>
                <a:r>
                  <a:rPr lang="en-US" altLang="en-US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No recursion; no lists; no free algebraic datatypes </a:t>
                </a:r>
              </a:p>
              <a:p>
                <a:r>
                  <a:rPr lang="en-US" altLang="en-US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No pattern matching in let statements</a:t>
                </a:r>
              </a:p>
              <a:p>
                <a:pPr marL="0" indent="0">
                  <a:buNone/>
                </a:pPr>
                <a:endParaRPr lang="en-US" altLang="en-US" sz="2000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  <a:p>
                <a:endParaRPr lang="en-US" altLang="en-US" sz="24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55298" name="Content Placeholder 2">
                <a:extLst>
                  <a:ext uri="{FF2B5EF4-FFF2-40B4-BE49-F238E27FC236}">
                    <a16:creationId xmlns:a16="http://schemas.microsoft.com/office/drawing/2014/main" id="{99F885FA-6155-4AA5-89A6-B35C342863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18183" y="3352799"/>
                <a:ext cx="8650288" cy="3356437"/>
              </a:xfrm>
              <a:blipFill>
                <a:blip r:embed="rId2"/>
                <a:stretch>
                  <a:fillRect l="-705" t="-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300" name="Slide Number Placeholder 4">
            <a:extLst>
              <a:ext uri="{FF2B5EF4-FFF2-40B4-BE49-F238E27FC236}">
                <a16:creationId xmlns:a16="http://schemas.microsoft.com/office/drawing/2014/main" id="{DF0AEB7E-19AA-424C-9C56-51478D881492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54EC0EA5-61B2-426B-91AD-62864C25A5BC}" type="slidenum">
              <a:rPr lang="en-US" altLang="en-US" sz="1400">
                <a:latin typeface="Tahoma" panose="020B0604030504040204" pitchFamily="34" charset="0"/>
              </a:rPr>
              <a:pPr algn="r" eaLnBrk="1" hangingPunct="1"/>
              <a:t>52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1ECD67-A35B-4150-AE80-CB21D09238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27" y="1600200"/>
            <a:ext cx="9144000" cy="127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04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8A157CA9-7CA6-465E-BC5C-0DB85AB2530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/>
              <a:t>Values and evaluation</a:t>
            </a:r>
            <a:endParaRPr lang="en-US" altLang="en-US" sz="3200" dirty="0">
              <a:solidFill>
                <a:srgbClr val="0000FF"/>
              </a:solidFill>
            </a:endParaRP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99F885FA-6155-4AA5-89A6-B35C3428633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6856" y="1691126"/>
            <a:ext cx="8650288" cy="6016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Values: a subset of expressions and closures</a:t>
            </a:r>
          </a:p>
          <a:p>
            <a:endParaRPr lang="en-US" altLang="en-US" sz="2400" dirty="0">
              <a:solidFill>
                <a:srgbClr val="0000FF"/>
              </a:solidFill>
            </a:endParaRPr>
          </a:p>
        </p:txBody>
      </p:sp>
      <p:sp>
        <p:nvSpPr>
          <p:cNvPr id="55300" name="Slide Number Placeholder 4">
            <a:extLst>
              <a:ext uri="{FF2B5EF4-FFF2-40B4-BE49-F238E27FC236}">
                <a16:creationId xmlns:a16="http://schemas.microsoft.com/office/drawing/2014/main" id="{DF0AEB7E-19AA-424C-9C56-51478D881492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54EC0EA5-61B2-426B-91AD-62864C25A5BC}" type="slidenum">
              <a:rPr lang="en-US" altLang="en-US" sz="1400">
                <a:latin typeface="Tahoma" panose="020B0604030504040204" pitchFamily="34" charset="0"/>
              </a:rPr>
              <a:pPr algn="r" eaLnBrk="1" hangingPunct="1"/>
              <a:t>53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5CCF3B-8A4A-49DB-BE0E-63D4CD90A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270585"/>
            <a:ext cx="7143750" cy="100965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1662D65-0F81-4922-9431-A07574D80ED4}"/>
              </a:ext>
            </a:extLst>
          </p:cNvPr>
          <p:cNvSpPr txBox="1">
            <a:spLocks/>
          </p:cNvSpPr>
          <p:nvPr/>
        </p:nvSpPr>
        <p:spPr bwMode="auto">
          <a:xfrm>
            <a:off x="278143" y="3716782"/>
            <a:ext cx="8650288" cy="283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b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Evaluation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2400" b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Partial-functions from expressions to values. </a:t>
            </a:r>
            <a:br>
              <a:rPr lang="en-US" altLang="en-US" sz="2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en-US" sz="2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Evaluation of an expression may be undefined if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evaluation of it does not halt, or expression is ill-formed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 calls a primitive operation that’s not defined on a value, etc.</a:t>
            </a:r>
          </a:p>
          <a:p>
            <a:endParaRPr lang="en-US" altLang="en-US" sz="2400" kern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67244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8A157CA9-7CA6-465E-BC5C-0DB85AB2530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/>
              <a:t>Rules of evaluation</a:t>
            </a:r>
            <a:endParaRPr lang="en-US" altLang="en-US" sz="3200" dirty="0">
              <a:solidFill>
                <a:srgbClr val="0000FF"/>
              </a:solidFill>
            </a:endParaRPr>
          </a:p>
        </p:txBody>
      </p:sp>
      <p:sp>
        <p:nvSpPr>
          <p:cNvPr id="55300" name="Slide Number Placeholder 4">
            <a:extLst>
              <a:ext uri="{FF2B5EF4-FFF2-40B4-BE49-F238E27FC236}">
                <a16:creationId xmlns:a16="http://schemas.microsoft.com/office/drawing/2014/main" id="{DF0AEB7E-19AA-424C-9C56-51478D881492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54EC0EA5-61B2-426B-91AD-62864C25A5BC}" type="slidenum">
              <a:rPr lang="en-US" altLang="en-US" sz="1400">
                <a:latin typeface="Tahoma" panose="020B0604030504040204" pitchFamily="34" charset="0"/>
              </a:rPr>
              <a:pPr algn="r" eaLnBrk="1" hangingPunct="1"/>
              <a:t>54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1662D65-0F81-4922-9431-A07574D80ED4}"/>
              </a:ext>
            </a:extLst>
          </p:cNvPr>
          <p:cNvSpPr txBox="1">
            <a:spLocks/>
          </p:cNvSpPr>
          <p:nvPr/>
        </p:nvSpPr>
        <p:spPr bwMode="auto">
          <a:xfrm>
            <a:off x="278143" y="3716782"/>
            <a:ext cx="8650288" cy="283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endParaRPr lang="en-US" altLang="en-US" sz="2400" kern="0" dirty="0">
              <a:solidFill>
                <a:srgbClr val="0000FF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3B6F27-613C-4EDC-AF02-B99B64CF8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8175" y="1256190"/>
            <a:ext cx="9542514" cy="453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8152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Date Placeholder 3">
            <a:extLst>
              <a:ext uri="{FF2B5EF4-FFF2-40B4-BE49-F238E27FC236}">
                <a16:creationId xmlns:a16="http://schemas.microsoft.com/office/drawing/2014/main" id="{43B622F1-A78F-4BAC-BC43-9E166F72E9D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FEF06D1-EF5C-4231-8DBD-8572525CAAF5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7346" name="Slide Number Placeholder 5">
            <a:extLst>
              <a:ext uri="{FF2B5EF4-FFF2-40B4-BE49-F238E27FC236}">
                <a16:creationId xmlns:a16="http://schemas.microsoft.com/office/drawing/2014/main" id="{A4124237-A3AA-47A4-9E16-C44D9A2B2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617C199-6BA7-4536-A98A-DEF37C24A66A}" type="slidenum">
              <a:rPr lang="en-US" altLang="en-US" sz="1400">
                <a:latin typeface="Tahoma" panose="020B0604030504040204" pitchFamily="34" charset="0"/>
              </a:rPr>
              <a:pPr eaLnBrk="1" hangingPunct="1"/>
              <a:t>55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7347" name="Rectangle 4">
            <a:extLst>
              <a:ext uri="{FF2B5EF4-FFF2-40B4-BE49-F238E27FC236}">
                <a16:creationId xmlns:a16="http://schemas.microsoft.com/office/drawing/2014/main" id="{F987FE82-9AD6-4437-9990-9D4BF1478E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Functions as arguments</a:t>
            </a:r>
          </a:p>
        </p:txBody>
      </p:sp>
      <p:sp>
        <p:nvSpPr>
          <p:cNvPr id="57348" name="Rectangle 5">
            <a:extLst>
              <a:ext uri="{FF2B5EF4-FFF2-40B4-BE49-F238E27FC236}">
                <a16:creationId xmlns:a16="http://schemas.microsoft.com/office/drawing/2014/main" id="{ABCD8718-9E66-43A4-A49D-3C51BCC82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# </a:t>
            </a:r>
            <a:r>
              <a:rPr lang="en-US" altLang="en-US">
                <a:solidFill>
                  <a:srgbClr val="0000FF"/>
                </a:solidFill>
              </a:rPr>
              <a:t>let thrice f x = f (f (f x));;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val thrice : ('a -&gt; 'a) -&gt; 'a -&gt; 'a = &lt;fun&gt;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# </a:t>
            </a:r>
            <a:r>
              <a:rPr lang="en-US" altLang="en-US">
                <a:solidFill>
                  <a:srgbClr val="0000FF"/>
                </a:solidFill>
              </a:rPr>
              <a:t>let g = thrice plus_two;;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val g : int -&gt; int = &lt;fun&gt;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# </a:t>
            </a:r>
            <a:r>
              <a:rPr lang="en-US" altLang="en-US">
                <a:solidFill>
                  <a:srgbClr val="0000FF"/>
                </a:solidFill>
              </a:rPr>
              <a:t>g 4;;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- : int = 10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# </a:t>
            </a:r>
            <a:r>
              <a:rPr lang="en-US" altLang="en-US">
                <a:solidFill>
                  <a:srgbClr val="0000FF"/>
                </a:solidFill>
              </a:rPr>
              <a:t>thrice (fun s -&gt; "Hi! " ^ s) "Good-bye!";;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- : string = "Hi! Hi! Hi! Good-bye!"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>
            <a:extLst>
              <a:ext uri="{FF2B5EF4-FFF2-40B4-BE49-F238E27FC236}">
                <a16:creationId xmlns:a16="http://schemas.microsoft.com/office/drawing/2014/main" id="{D832192B-3AEE-4DCB-874D-EC0CADA99B8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A92C1F9-73FC-41F8-9F22-D371EA75FC69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8370" name="Slide Number Placeholder 5">
            <a:extLst>
              <a:ext uri="{FF2B5EF4-FFF2-40B4-BE49-F238E27FC236}">
                <a16:creationId xmlns:a16="http://schemas.microsoft.com/office/drawing/2014/main" id="{D65288FE-81DA-4C91-9810-4128C5C7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CAF4DD1-6E48-4F0F-B665-5535A1C14BB2}" type="slidenum">
              <a:rPr lang="en-US" altLang="en-US" sz="1400">
                <a:latin typeface="Tahoma" panose="020B0604030504040204" pitchFamily="34" charset="0"/>
              </a:rPr>
              <a:pPr eaLnBrk="1" hangingPunct="1"/>
              <a:t>56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802379B1-64A3-4507-B11E-76C50E2F8B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/>
              <a:t>Higher Order Functions</a:t>
            </a:r>
          </a:p>
        </p:txBody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6367D7F0-946D-4B53-9C0A-E1F318CD9A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49530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/>
              <a:t>A function is </a:t>
            </a:r>
            <a:r>
              <a:rPr lang="en-US" altLang="en-US" i="1"/>
              <a:t>higher-order</a:t>
            </a:r>
            <a:r>
              <a:rPr lang="en-US" altLang="en-US"/>
              <a:t> if it takes a function as an argument or returns one as a result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/>
              <a:t>Example: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# </a:t>
            </a:r>
            <a:r>
              <a:rPr lang="en-US" altLang="en-US">
                <a:solidFill>
                  <a:srgbClr val="0000FF"/>
                </a:solidFill>
              </a:rPr>
              <a:t>let compose f g = fun x -&gt; f (g x);;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val compose : ('a -&gt; 'b) -&gt; ('c -&gt; 'a) -&gt; 'c -&gt; 'b = &lt;fun&gt;</a:t>
            </a:r>
          </a:p>
          <a:p>
            <a:pPr eaLnBrk="1" hangingPunct="1">
              <a:lnSpc>
                <a:spcPct val="85000"/>
              </a:lnSpc>
              <a:spcBef>
                <a:spcPct val="15000"/>
              </a:spcBef>
            </a:pPr>
            <a:r>
              <a:rPr lang="en-US" altLang="en-US"/>
              <a:t>The type ('a -&gt; 'b) -&gt; ('c -&gt; 'a) -&gt; 'c -&gt; 'b is a higher order type because of             ('a -&gt; 'b) and  ('c -&gt; 'a) and  -&gt; 'c -&gt; 'b </a:t>
            </a:r>
          </a:p>
        </p:txBody>
      </p:sp>
      <p:sp>
        <p:nvSpPr>
          <p:cNvPr id="58373" name="Rectangle 4">
            <a:extLst>
              <a:ext uri="{FF2B5EF4-FFF2-40B4-BE49-F238E27FC236}">
                <a16:creationId xmlns:a16="http://schemas.microsoft.com/office/drawing/2014/main" id="{C1400F10-28D6-4A85-94FC-D43C33991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19200"/>
            <a:ext cx="8153400" cy="18288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8374" name="Rectangle 5">
            <a:extLst>
              <a:ext uri="{FF2B5EF4-FFF2-40B4-BE49-F238E27FC236}">
                <a16:creationId xmlns:a16="http://schemas.microsoft.com/office/drawing/2014/main" id="{D601B2B0-E835-4E47-8E30-3AEEC21F5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648200"/>
            <a:ext cx="8153400" cy="14478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3">
            <a:extLst>
              <a:ext uri="{FF2B5EF4-FFF2-40B4-BE49-F238E27FC236}">
                <a16:creationId xmlns:a16="http://schemas.microsoft.com/office/drawing/2014/main" id="{514F390F-D742-426C-B761-6EC19577DC5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6972066-957F-493A-BB0B-FBAD62D9306A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9394" name="Slide Number Placeholder 5">
            <a:extLst>
              <a:ext uri="{FF2B5EF4-FFF2-40B4-BE49-F238E27FC236}">
                <a16:creationId xmlns:a16="http://schemas.microsoft.com/office/drawing/2014/main" id="{0DEC2012-284D-4BC7-84E7-C5169310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ECF7324-8EA5-42E3-BAD2-F8A76AD7743E}" type="slidenum">
              <a:rPr lang="en-US" altLang="en-US" sz="1400">
                <a:latin typeface="Tahoma" panose="020B0604030504040204" pitchFamily="34" charset="0"/>
              </a:rPr>
              <a:pPr eaLnBrk="1" hangingPunct="1"/>
              <a:t>57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FE56FE4F-C643-465D-86DA-3884E8561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Thrice</a:t>
            </a: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45F03DA8-C71E-4429-9808-13DBC178A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Recall: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# </a:t>
            </a:r>
            <a:r>
              <a:rPr lang="en-US" altLang="en-US">
                <a:solidFill>
                  <a:srgbClr val="0000FF"/>
                </a:solidFill>
              </a:rPr>
              <a:t>let thrice f x = f (f (f x));;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val thrice : ('a -&gt; 'a) -&gt; 'a -&gt; 'a = &lt;fun&gt;</a:t>
            </a:r>
          </a:p>
          <a:p>
            <a:pPr eaLnBrk="1" hangingPunct="1"/>
            <a:r>
              <a:rPr lang="en-US" altLang="en-US"/>
              <a:t>How do you write thrice with compose?</a:t>
            </a:r>
          </a:p>
        </p:txBody>
      </p:sp>
      <p:sp>
        <p:nvSpPr>
          <p:cNvPr id="59397" name="Rectangle 4">
            <a:extLst>
              <a:ext uri="{FF2B5EF4-FFF2-40B4-BE49-F238E27FC236}">
                <a16:creationId xmlns:a16="http://schemas.microsoft.com/office/drawing/2014/main" id="{093CCD43-376A-4884-9CE1-BEB0CC6E3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19200"/>
            <a:ext cx="1828800" cy="533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9398" name="Rectangle 5">
            <a:extLst>
              <a:ext uri="{FF2B5EF4-FFF2-40B4-BE49-F238E27FC236}">
                <a16:creationId xmlns:a16="http://schemas.microsoft.com/office/drawing/2014/main" id="{2C6863A9-7AD0-4A93-8FC5-DB718D585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48000"/>
            <a:ext cx="7772400" cy="4572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>
            <a:extLst>
              <a:ext uri="{FF2B5EF4-FFF2-40B4-BE49-F238E27FC236}">
                <a16:creationId xmlns:a16="http://schemas.microsoft.com/office/drawing/2014/main" id="{B4D5E780-5032-4798-B870-DA5B6879F7F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E396B2D-5662-41D5-9F0C-F75EC13F9CAC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0418" name="Slide Number Placeholder 5">
            <a:extLst>
              <a:ext uri="{FF2B5EF4-FFF2-40B4-BE49-F238E27FC236}">
                <a16:creationId xmlns:a16="http://schemas.microsoft.com/office/drawing/2014/main" id="{822D4A5E-539A-4BF6-B1E3-14B0F422C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4C6A546-E08F-436E-8C85-2237B4639FEB}" type="slidenum">
              <a:rPr lang="en-US" altLang="en-US" sz="1400">
                <a:latin typeface="Tahoma" panose="020B0604030504040204" pitchFamily="34" charset="0"/>
              </a:rPr>
              <a:pPr eaLnBrk="1" hangingPunct="1"/>
              <a:t>58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613DD0FE-E550-4FF1-992B-AC317216A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Thrice</a:t>
            </a:r>
          </a:p>
        </p:txBody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C57323B4-C8EB-4031-82EB-E63F4CF4D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Recall: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# </a:t>
            </a:r>
            <a:r>
              <a:rPr lang="en-US" altLang="en-US">
                <a:solidFill>
                  <a:srgbClr val="0000FF"/>
                </a:solidFill>
              </a:rPr>
              <a:t>let thrice f x = f (f (f x));;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val thrice : ('a -&gt; 'a) -&gt; 'a -&gt; 'a = &lt;fun&gt;</a:t>
            </a:r>
          </a:p>
          <a:p>
            <a:pPr eaLnBrk="1" hangingPunct="1"/>
            <a:r>
              <a:rPr lang="en-US" altLang="en-US"/>
              <a:t>How do you write thrice with compose?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# </a:t>
            </a:r>
            <a:r>
              <a:rPr lang="en-US" altLang="en-US">
                <a:solidFill>
                  <a:srgbClr val="0000FF"/>
                </a:solidFill>
              </a:rPr>
              <a:t>let thrice f = compose f (compose f f);;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val thrice : ('a -&gt; 'a) -&gt; 'a -&gt; 'a = &lt;fun&gt;</a:t>
            </a:r>
          </a:p>
          <a:p>
            <a:pPr eaLnBrk="1" hangingPunct="1"/>
            <a:r>
              <a:rPr lang="en-US" altLang="en-US"/>
              <a:t>Is this the only way?</a:t>
            </a:r>
          </a:p>
        </p:txBody>
      </p:sp>
      <p:sp>
        <p:nvSpPr>
          <p:cNvPr id="60421" name="Rectangle 4">
            <a:extLst>
              <a:ext uri="{FF2B5EF4-FFF2-40B4-BE49-F238E27FC236}">
                <a16:creationId xmlns:a16="http://schemas.microsoft.com/office/drawing/2014/main" id="{3FE28787-D13E-4F39-9AEB-2C321F97A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19200"/>
            <a:ext cx="1828800" cy="533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0422" name="Rectangle 5">
            <a:extLst>
              <a:ext uri="{FF2B5EF4-FFF2-40B4-BE49-F238E27FC236}">
                <a16:creationId xmlns:a16="http://schemas.microsoft.com/office/drawing/2014/main" id="{9F412759-3B23-4DB8-8B14-3B8D9E369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48000"/>
            <a:ext cx="7772400" cy="4572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0423" name="Rectangle 6">
            <a:extLst>
              <a:ext uri="{FF2B5EF4-FFF2-40B4-BE49-F238E27FC236}">
                <a16:creationId xmlns:a16="http://schemas.microsoft.com/office/drawing/2014/main" id="{B551122E-81DD-48C5-971D-1509AFC3B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724400"/>
            <a:ext cx="4343400" cy="6858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>
            <a:extLst>
              <a:ext uri="{FF2B5EF4-FFF2-40B4-BE49-F238E27FC236}">
                <a16:creationId xmlns:a16="http://schemas.microsoft.com/office/drawing/2014/main" id="{B503ABEE-6165-4FFC-AF65-73AB974AF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609FA2D-5746-4D5A-9B2D-707304AEF366}" type="slidenum">
              <a:rPr lang="en-US" altLang="en-US" sz="1400">
                <a:latin typeface="Tahoma" panose="020B0604030504040204" pitchFamily="34" charset="0"/>
              </a:rPr>
              <a:pPr eaLnBrk="1" hangingPunct="1"/>
              <a:t>59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22FD1578-2D8C-4690-8A82-6BEBD5060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Lambda lifting</a:t>
            </a:r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500765C5-44D7-45ED-A019-AD86E5A72A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You must remember the rules for evaluation when you use partial application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# </a:t>
            </a:r>
            <a:r>
              <a:rPr lang="en-US" altLang="en-US" sz="2400" dirty="0">
                <a:solidFill>
                  <a:srgbClr val="0000FF"/>
                </a:solidFill>
              </a:rPr>
              <a:t>let </a:t>
            </a:r>
            <a:r>
              <a:rPr lang="en-US" altLang="en-US" sz="2400" dirty="0" err="1">
                <a:solidFill>
                  <a:srgbClr val="0000FF"/>
                </a:solidFill>
              </a:rPr>
              <a:t>add_two</a:t>
            </a:r>
            <a:r>
              <a:rPr lang="en-US" altLang="en-US" sz="2400" dirty="0">
                <a:solidFill>
                  <a:srgbClr val="0000FF"/>
                </a:solidFill>
              </a:rPr>
              <a:t> =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(let two = (</a:t>
            </a:r>
            <a:r>
              <a:rPr lang="en-US" altLang="en-US" sz="2400" dirty="0" err="1">
                <a:solidFill>
                  <a:srgbClr val="0000FF"/>
                </a:solidFill>
              </a:rPr>
              <a:t>print_string</a:t>
            </a:r>
            <a:r>
              <a:rPr lang="en-US" altLang="en-US" sz="2400" dirty="0">
                <a:solidFill>
                  <a:srgbClr val="0000FF"/>
                </a:solidFill>
              </a:rPr>
              <a:t> "test\n"; 2) in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         (fun x -&gt; x + two));;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test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/>
              <a:t>val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add_two</a:t>
            </a:r>
            <a:r>
              <a:rPr lang="en-US" altLang="en-US" sz="2400" dirty="0"/>
              <a:t> : int -&gt; int = &lt;fun&gt;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# </a:t>
            </a:r>
            <a:r>
              <a:rPr lang="en-US" altLang="en-US" sz="2400" dirty="0">
                <a:solidFill>
                  <a:srgbClr val="0000FF"/>
                </a:solidFill>
              </a:rPr>
              <a:t>let add2 =     </a:t>
            </a:r>
            <a:endParaRPr lang="en-US" altLang="en-US" sz="2400" dirty="0">
              <a:solidFill>
                <a:srgbClr val="8068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806800"/>
                </a:solidFill>
              </a:rPr>
              <a:t>    fun x -&gt;</a:t>
            </a:r>
            <a:r>
              <a:rPr lang="en-US" altLang="en-US" sz="2400" dirty="0"/>
              <a:t> (let two = (</a:t>
            </a:r>
            <a:r>
              <a:rPr lang="en-US" altLang="en-US" sz="2400" dirty="0" err="1">
                <a:solidFill>
                  <a:srgbClr val="0000FF"/>
                </a:solidFill>
              </a:rPr>
              <a:t>print_string</a:t>
            </a:r>
            <a:r>
              <a:rPr lang="en-US" altLang="en-US" sz="2400" dirty="0">
                <a:solidFill>
                  <a:srgbClr val="0000FF"/>
                </a:solidFill>
              </a:rPr>
              <a:t> "test\n"; 2) in (</a:t>
            </a:r>
            <a:r>
              <a:rPr lang="en-US" altLang="en-US" sz="2400" dirty="0" err="1">
                <a:solidFill>
                  <a:srgbClr val="806800"/>
                </a:solidFill>
              </a:rPr>
              <a:t>x+two</a:t>
            </a:r>
            <a:r>
              <a:rPr lang="en-US" altLang="en-US" sz="2400" dirty="0">
                <a:solidFill>
                  <a:srgbClr val="806800"/>
                </a:solidFill>
              </a:rPr>
              <a:t>))</a:t>
            </a:r>
            <a:r>
              <a:rPr lang="en-US" altLang="en-US" sz="2400" dirty="0">
                <a:solidFill>
                  <a:srgbClr val="0000FF"/>
                </a:solidFill>
              </a:rPr>
              <a:t>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/>
              <a:t>val</a:t>
            </a:r>
            <a:r>
              <a:rPr lang="en-US" altLang="en-US" sz="2400" dirty="0"/>
              <a:t> add2 : int -&gt; int = &lt;fun&gt;</a:t>
            </a:r>
            <a:endParaRPr lang="en-US" altLang="en-US" sz="2000" dirty="0"/>
          </a:p>
        </p:txBody>
      </p:sp>
      <p:sp>
        <p:nvSpPr>
          <p:cNvPr id="61445" name="Rectangle 4">
            <a:extLst>
              <a:ext uri="{FF2B5EF4-FFF2-40B4-BE49-F238E27FC236}">
                <a16:creationId xmlns:a16="http://schemas.microsoft.com/office/drawing/2014/main" id="{05550EFD-4575-4979-B7C7-53AE62038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447800"/>
            <a:ext cx="8534400" cy="9906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>
            <a:extLst>
              <a:ext uri="{FF2B5EF4-FFF2-40B4-BE49-F238E27FC236}">
                <a16:creationId xmlns:a16="http://schemas.microsoft.com/office/drawing/2014/main" id="{33F2E5A3-AA79-4A9C-9B3C-A806A2A30BF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752B452-8E4A-40A3-9D6D-F46389BDD9DC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3490" name="Slide Number Placeholder 5">
            <a:extLst>
              <a:ext uri="{FF2B5EF4-FFF2-40B4-BE49-F238E27FC236}">
                <a16:creationId xmlns:a16="http://schemas.microsoft.com/office/drawing/2014/main" id="{E649BE0B-012C-4C29-8CB4-626268911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D5D07B3-A68D-42DF-9EFF-6B228A08F604}" type="slidenum">
              <a:rPr lang="en-US" altLang="en-US" sz="1400">
                <a:latin typeface="Tahoma" panose="020B0604030504040204" pitchFamily="34" charset="0"/>
              </a:rPr>
              <a:pPr eaLnBrk="1" hangingPunct="1"/>
              <a:t>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3491" name="Rectangle 4">
            <a:extLst>
              <a:ext uri="{FF2B5EF4-FFF2-40B4-BE49-F238E27FC236}">
                <a16:creationId xmlns:a16="http://schemas.microsoft.com/office/drawing/2014/main" id="{1116B10A-1C90-496B-9E42-45422B15CD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Booleans and Short-Circuit Evaluation</a:t>
            </a:r>
          </a:p>
        </p:txBody>
      </p:sp>
      <p:sp>
        <p:nvSpPr>
          <p:cNvPr id="63492" name="Rectangle 5">
            <a:extLst>
              <a:ext uri="{FF2B5EF4-FFF2-40B4-BE49-F238E27FC236}">
                <a16:creationId xmlns:a16="http://schemas.microsoft.com/office/drawing/2014/main" id="{9244737A-D86A-4B83-A6B9-F88448258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3 &gt; 1 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&amp;&amp;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4 &gt; 6;;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bool = false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3 &gt; 1 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||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4 &gt; 6;;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bool = true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(print_string "Hi\n"; 3 &gt; 1) || 4 &gt; 6;;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Hi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bool = true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3 &gt; 1 || (print_string "Bye\n"; 4 &gt; 6);;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bool = true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not</a:t>
            </a:r>
            <a:r>
              <a:rPr lang="en-US" altLang="en-US" sz="2800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(4 &gt; 6);;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bool = true</a:t>
            </a: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>
            <a:extLst>
              <a:ext uri="{FF2B5EF4-FFF2-40B4-BE49-F238E27FC236}">
                <a16:creationId xmlns:a16="http://schemas.microsoft.com/office/drawing/2014/main" id="{55AF31F7-1ADA-403C-8A9E-220DCB6D075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5859CFA-114D-4921-A9C0-7D8F88CC1F6E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2466" name="Slide Number Placeholder 5">
            <a:extLst>
              <a:ext uri="{FF2B5EF4-FFF2-40B4-BE49-F238E27FC236}">
                <a16:creationId xmlns:a16="http://schemas.microsoft.com/office/drawing/2014/main" id="{411AC627-EE93-404C-8678-F957D850F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DAEEB5C-9760-4672-85B8-CAADF24EA9FB}" type="slidenum">
              <a:rPr lang="en-US" altLang="en-US" sz="1400">
                <a:latin typeface="Tahoma" panose="020B0604030504040204" pitchFamily="34" charset="0"/>
              </a:rPr>
              <a:pPr eaLnBrk="1" hangingPunct="1"/>
              <a:t>60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CB37BD4E-8E4C-4A51-8C01-68B99262B4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Lambda Lifting</a:t>
            </a:r>
          </a:p>
        </p:txBody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438E086D-1647-4219-A37D-F2B09101A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# </a:t>
            </a:r>
            <a:r>
              <a:rPr lang="en-US" altLang="en-US">
                <a:solidFill>
                  <a:srgbClr val="0000FF"/>
                </a:solidFill>
              </a:rPr>
              <a:t>thrice add_two 5;;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- : int = 11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# </a:t>
            </a:r>
            <a:r>
              <a:rPr lang="en-US" altLang="en-US">
                <a:solidFill>
                  <a:srgbClr val="0000FF"/>
                </a:solidFill>
              </a:rPr>
              <a:t>thrice add2 5;;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test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test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test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- : int = 11</a:t>
            </a:r>
            <a:endParaRPr lang="en-US" altLang="en-US">
              <a:solidFill>
                <a:srgbClr val="FF66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Lambda lifting delayed the evaluation of the argument to (+) until the second argument was supplied</a:t>
            </a:r>
            <a:endParaRPr lang="en-US" altLang="en-US" sz="2400"/>
          </a:p>
        </p:txBody>
      </p:sp>
      <p:sp>
        <p:nvSpPr>
          <p:cNvPr id="62469" name="Rectangle 4">
            <a:extLst>
              <a:ext uri="{FF2B5EF4-FFF2-40B4-BE49-F238E27FC236}">
                <a16:creationId xmlns:a16="http://schemas.microsoft.com/office/drawing/2014/main" id="{4629AB8D-C654-4758-8B1B-7390789E3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648200"/>
            <a:ext cx="8686800" cy="1295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3">
            <a:extLst>
              <a:ext uri="{FF2B5EF4-FFF2-40B4-BE49-F238E27FC236}">
                <a16:creationId xmlns:a16="http://schemas.microsoft.com/office/drawing/2014/main" id="{93E30306-EC66-44CB-A2DD-41B7BDE3E1A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93C2935-6507-4620-B754-AF7B9989E126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6562" name="Slide Number Placeholder 5">
            <a:extLst>
              <a:ext uri="{FF2B5EF4-FFF2-40B4-BE49-F238E27FC236}">
                <a16:creationId xmlns:a16="http://schemas.microsoft.com/office/drawing/2014/main" id="{63D2E313-81C9-41AE-A669-92BDB2F57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19DB411-526E-413D-8474-23B23075B689}" type="slidenum">
              <a:rPr lang="en-US" altLang="en-US" sz="1400">
                <a:latin typeface="Tahoma" panose="020B0604030504040204" pitchFamily="34" charset="0"/>
              </a:rPr>
              <a:pPr eaLnBrk="1" hangingPunct="1"/>
              <a:t>61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6563" name="Text Box 2">
            <a:extLst>
              <a:ext uri="{FF2B5EF4-FFF2-40B4-BE49-F238E27FC236}">
                <a16:creationId xmlns:a16="http://schemas.microsoft.com/office/drawing/2014/main" id="{0E1D1637-07B3-4FD8-8C32-B33BC30E3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73263"/>
            <a:ext cx="4191000" cy="2598737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700" dirty="0"/>
              <a:t>Each clause: pattern on left, expression on right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700" dirty="0"/>
              <a:t>Each x, y has scope of only its clause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700" dirty="0"/>
              <a:t>Use first matching clause</a:t>
            </a:r>
            <a:endParaRPr lang="en-US" altLang="en-US" dirty="0"/>
          </a:p>
        </p:txBody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9B807AD5-44B2-46C8-B44A-00A8D2B1D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Match Expressions</a:t>
            </a:r>
          </a:p>
        </p:txBody>
      </p:sp>
      <p:sp>
        <p:nvSpPr>
          <p:cNvPr id="66565" name="Rectangle 4">
            <a:extLst>
              <a:ext uri="{FF2B5EF4-FFF2-40B4-BE49-F238E27FC236}">
                <a16:creationId xmlns:a16="http://schemas.microsoft.com/office/drawing/2014/main" id="{65B0EC37-8FB7-44E2-8C3B-C207AFE0C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6063" y="1219200"/>
            <a:ext cx="8650287" cy="491331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/>
              <a:t># </a:t>
            </a:r>
            <a:r>
              <a:rPr lang="en-US" altLang="en-US">
                <a:solidFill>
                  <a:srgbClr val="0000FF"/>
                </a:solidFill>
              </a:rPr>
              <a:t>let triple_to_pair triple =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</a:t>
            </a:r>
            <a:r>
              <a:rPr lang="en-US" altLang="en-US">
                <a:solidFill>
                  <a:srgbClr val="C09C00"/>
                </a:solidFill>
              </a:rPr>
              <a:t>match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rgbClr val="0000FF"/>
                </a:solidFill>
              </a:rPr>
              <a:t>triple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2"/>
                </a:solidFill>
              </a:rPr>
              <a:t>  </a:t>
            </a:r>
            <a:r>
              <a:rPr lang="en-US" altLang="en-US">
                <a:solidFill>
                  <a:srgbClr val="C09C00"/>
                </a:solidFill>
              </a:rPr>
              <a:t>with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rgbClr val="0000FF"/>
                </a:solidFill>
              </a:rPr>
              <a:t>(0, x, y)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rgbClr val="C09C00"/>
                </a:solidFill>
              </a:rPr>
              <a:t>-&gt; </a:t>
            </a:r>
            <a:r>
              <a:rPr lang="en-US" altLang="en-US">
                <a:solidFill>
                  <a:schemeClr val="tx2"/>
                </a:solidFill>
              </a:rPr>
              <a:t>(x, y)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</a:t>
            </a:r>
            <a:r>
              <a:rPr lang="en-US" altLang="en-US">
                <a:solidFill>
                  <a:srgbClr val="C09C00"/>
                </a:solidFill>
              </a:rPr>
              <a:t>|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rgbClr val="0000FF"/>
                </a:solidFill>
              </a:rPr>
              <a:t>(x, 0, y) </a:t>
            </a:r>
            <a:r>
              <a:rPr lang="en-US" altLang="en-US">
                <a:solidFill>
                  <a:srgbClr val="C09C00"/>
                </a:solidFill>
              </a:rPr>
              <a:t>-&gt; </a:t>
            </a:r>
            <a:r>
              <a:rPr lang="en-US" altLang="en-US">
                <a:solidFill>
                  <a:srgbClr val="0000FF"/>
                </a:solidFill>
              </a:rPr>
              <a:t>(x, y)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2"/>
                </a:solidFill>
              </a:rPr>
              <a:t>  </a:t>
            </a:r>
            <a:r>
              <a:rPr lang="en-US" altLang="en-US">
                <a:solidFill>
                  <a:srgbClr val="C09C00"/>
                </a:solidFill>
              </a:rPr>
              <a:t>|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>
                <a:solidFill>
                  <a:srgbClr val="0000FF"/>
                </a:solidFill>
              </a:rPr>
              <a:t>(x, y, _) </a:t>
            </a:r>
            <a:r>
              <a:rPr lang="en-US" altLang="en-US">
                <a:solidFill>
                  <a:srgbClr val="C09C00"/>
                </a:solidFill>
              </a:rPr>
              <a:t>-&gt; </a:t>
            </a:r>
            <a:r>
              <a:rPr lang="en-US" altLang="en-US">
                <a:solidFill>
                  <a:srgbClr val="0000FF"/>
                </a:solidFill>
              </a:rPr>
              <a:t>(x, y);;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/>
              <a:t>val triple_to_pair : int * int * int -&gt; int * int = &lt;fun&gt;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DBDE3-7D18-4D16-898A-7FD9832A7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051" y="425451"/>
            <a:ext cx="7793037" cy="601662"/>
          </a:xfrm>
        </p:spPr>
        <p:txBody>
          <a:bodyPr/>
          <a:lstStyle/>
          <a:p>
            <a:r>
              <a:rPr lang="en-US" dirty="0"/>
              <a:t>Functions as arguments and functions as 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1A6A7-7A57-47BC-8AC1-101542EA1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1D1D2-BC71-44F8-8D2F-C55FE623B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2BD7-1122-4339-99EE-64A9281E9A04}" type="datetime1">
              <a:rPr lang="en-US" altLang="en-US" smtClean="0"/>
              <a:pPr/>
              <a:t>9/6/2018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ECECF2-F029-4878-BC36-AF99C44EA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1D07-3440-43F4-9F3A-B7DEF8D92DFA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14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Date Placeholder 3">
            <a:extLst>
              <a:ext uri="{FF2B5EF4-FFF2-40B4-BE49-F238E27FC236}">
                <a16:creationId xmlns:a16="http://schemas.microsoft.com/office/drawing/2014/main" id="{4E72279D-1E80-4066-94A3-950DB8DB194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A3DB594-6F0B-4D7F-921F-5186C7D377CA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6018" name="Slide Number Placeholder 5">
            <a:extLst>
              <a:ext uri="{FF2B5EF4-FFF2-40B4-BE49-F238E27FC236}">
                <a16:creationId xmlns:a16="http://schemas.microsoft.com/office/drawing/2014/main" id="{5CA8CCB8-52FA-43F2-88F4-65781E0D4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847EA2C-B266-4BF9-9FC9-4C9DA0642927}" type="slidenum">
              <a:rPr lang="en-US" altLang="en-US" sz="1400">
                <a:latin typeface="Tahoma" panose="020B0604030504040204" pitchFamily="34" charset="0"/>
              </a:rPr>
              <a:pPr eaLnBrk="1" hangingPunct="1"/>
              <a:t>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6019" name="Rectangle 4">
            <a:extLst>
              <a:ext uri="{FF2B5EF4-FFF2-40B4-BE49-F238E27FC236}">
                <a16:creationId xmlns:a16="http://schemas.microsoft.com/office/drawing/2014/main" id="{D4A4AA43-BB9F-4560-9779-53B4EC9350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Partial application of functions</a:t>
            </a:r>
          </a:p>
        </p:txBody>
      </p:sp>
      <p:sp>
        <p:nvSpPr>
          <p:cNvPr id="86020" name="Rectangle 5">
            <a:extLst>
              <a:ext uri="{FF2B5EF4-FFF2-40B4-BE49-F238E27FC236}">
                <a16:creationId xmlns:a16="http://schemas.microsoft.com/office/drawing/2014/main" id="{386B434E-3D11-48CF-9C2D-04D3B9D483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add_three x y z = x + y + z;;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h = add_three 5 4;;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h : int -&gt; int = &lt;fun&gt;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h 3;;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int = 12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h 7;;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int = 16</a:t>
            </a:r>
          </a:p>
        </p:txBody>
      </p:sp>
      <p:sp>
        <p:nvSpPr>
          <p:cNvPr id="86021" name="Rectangle 9">
            <a:extLst>
              <a:ext uri="{FF2B5EF4-FFF2-40B4-BE49-F238E27FC236}">
                <a16:creationId xmlns:a16="http://schemas.microsoft.com/office/drawing/2014/main" id="{BC032B78-8E71-4079-9A59-1C45187B6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6248400" cy="6096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98366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3">
            <a:extLst>
              <a:ext uri="{FF2B5EF4-FFF2-40B4-BE49-F238E27FC236}">
                <a16:creationId xmlns:a16="http://schemas.microsoft.com/office/drawing/2014/main" id="{96C97276-9BEE-46BB-A479-CF60E29DF00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A8A6910-0F79-4566-A73F-F945BBF14F70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9/6/2018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7042" name="Slide Number Placeholder 5">
            <a:extLst>
              <a:ext uri="{FF2B5EF4-FFF2-40B4-BE49-F238E27FC236}">
                <a16:creationId xmlns:a16="http://schemas.microsoft.com/office/drawing/2014/main" id="{F33D5254-C0FA-45C5-ADD6-31E60002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C4475AE-3AC9-40B0-81A5-606751CACD60}" type="slidenum">
              <a:rPr lang="en-US" altLang="en-US" sz="1400">
                <a:latin typeface="Tahoma" panose="020B0604030504040204" pitchFamily="34" charset="0"/>
              </a:rPr>
              <a:pPr eaLnBrk="1" hangingPunct="1"/>
              <a:t>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7043" name="Rectangle 4">
            <a:extLst>
              <a:ext uri="{FF2B5EF4-FFF2-40B4-BE49-F238E27FC236}">
                <a16:creationId xmlns:a16="http://schemas.microsoft.com/office/drawing/2014/main" id="{72E341DA-546A-4679-B129-29B087FA3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Functions as arguments</a:t>
            </a:r>
          </a:p>
        </p:txBody>
      </p:sp>
      <p:sp>
        <p:nvSpPr>
          <p:cNvPr id="87044" name="Rectangle 5">
            <a:extLst>
              <a:ext uri="{FF2B5EF4-FFF2-40B4-BE49-F238E27FC236}">
                <a16:creationId xmlns:a16="http://schemas.microsoft.com/office/drawing/2014/main" id="{F94F8A1C-1036-4BE4-A77A-FC7FBB16FE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thrice f x = f (f (f x));;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thrice : ('a -&gt; 'a) -&gt; 'a -&gt; 'a = &lt;fun&gt;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g = thrice plus_two;;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g : int -&gt; int = &lt;fun&gt;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g 4;;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int = 10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thrice (fun s -&gt; "Hi! " ^ s) "Good-bye!";;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string = "Hi! Hi! Hi! Good-bye!"</a:t>
            </a:r>
          </a:p>
        </p:txBody>
      </p:sp>
    </p:spTree>
    <p:extLst>
      <p:ext uri="{BB962C8B-B14F-4D97-AF65-F5344CB8AC3E}">
        <p14:creationId xmlns:p14="http://schemas.microsoft.com/office/powerpoint/2010/main" val="112293305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yellow-red-blue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339933"/>
      </a:accent1>
      <a:accent2>
        <a:srgbClr val="FFCF01"/>
      </a:accent2>
      <a:accent3>
        <a:srgbClr val="FFFFFF"/>
      </a:accent3>
      <a:accent4>
        <a:srgbClr val="000000"/>
      </a:accent4>
      <a:accent5>
        <a:srgbClr val="ADCAAD"/>
      </a:accent5>
      <a:accent6>
        <a:srgbClr val="E7BB01"/>
      </a:accent6>
      <a:hlink>
        <a:srgbClr val="FF0000"/>
      </a:hlink>
      <a:folHlink>
        <a:srgbClr val="3333CC"/>
      </a:folHlink>
    </a:clrScheme>
    <a:fontScheme name="yellow-red-blu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yellow-red-blu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-red-blu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-red-blu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Templates:yellow-red-blue.pot</Template>
  <TotalTime>54601</TotalTime>
  <Words>4820</Words>
  <Application>Microsoft Office PowerPoint</Application>
  <PresentationFormat>On-screen Show (4:3)</PresentationFormat>
  <Paragraphs>673</Paragraphs>
  <Slides>61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0" baseType="lpstr">
      <vt:lpstr>MS PGothic</vt:lpstr>
      <vt:lpstr>MS PGothic</vt:lpstr>
      <vt:lpstr>Arial</vt:lpstr>
      <vt:lpstr>Cambria Math</vt:lpstr>
      <vt:lpstr>Symbol</vt:lpstr>
      <vt:lpstr>Tahoma</vt:lpstr>
      <vt:lpstr>Times New Roman</vt:lpstr>
      <vt:lpstr>Wingdings</vt:lpstr>
      <vt:lpstr>yellow-red-blue</vt:lpstr>
      <vt:lpstr>Programming Languages and Compilers (CS 421)    #3: Closures, evaluation of function applications,    order of  evaluation        #4: Evaluation and Application rules using symbolic               rewriting</vt:lpstr>
      <vt:lpstr>Logistics</vt:lpstr>
      <vt:lpstr>PowerPoint Presentation</vt:lpstr>
      <vt:lpstr>Order of Evaluation</vt:lpstr>
      <vt:lpstr>Booleans (aka Truth Values)         Order of Evaluation</vt:lpstr>
      <vt:lpstr>Booleans and Short-Circuit Evaluation</vt:lpstr>
      <vt:lpstr>Functions as arguments and functions as return values</vt:lpstr>
      <vt:lpstr>Partial application of functions</vt:lpstr>
      <vt:lpstr>Functions as arguments</vt:lpstr>
      <vt:lpstr>Tuples as Values</vt:lpstr>
      <vt:lpstr>Pattern Matching with Tuples</vt:lpstr>
      <vt:lpstr>Nested Tuples</vt:lpstr>
      <vt:lpstr>Save the Environment!</vt:lpstr>
      <vt:lpstr>Functions on tuples</vt:lpstr>
      <vt:lpstr>Match Expressions</vt:lpstr>
      <vt:lpstr>Closure for plus_pair</vt:lpstr>
      <vt:lpstr>Match Expressions</vt:lpstr>
      <vt:lpstr>Closure for plus_pair</vt:lpstr>
      <vt:lpstr>Functions as arguments</vt:lpstr>
      <vt:lpstr>Functions on tuples</vt:lpstr>
      <vt:lpstr>Recall closures: Closure for plus_pair</vt:lpstr>
      <vt:lpstr>Functions with more than one argument</vt:lpstr>
      <vt:lpstr>Curried vs Uncurried</vt:lpstr>
      <vt:lpstr>Curried vs Uncurried</vt:lpstr>
      <vt:lpstr>Partial application of functions</vt:lpstr>
      <vt:lpstr>Evaluation</vt:lpstr>
      <vt:lpstr>Recall: let plus_x = fun x =&gt; y + x</vt:lpstr>
      <vt:lpstr>Recall closures: closure for plus_x</vt:lpstr>
      <vt:lpstr>Evaluating declarations</vt:lpstr>
      <vt:lpstr>Evaluating expressions</vt:lpstr>
      <vt:lpstr>Evaluating expressions</vt:lpstr>
      <vt:lpstr>Evaluation of Application with Closures</vt:lpstr>
      <vt:lpstr>Evaluation of Application of plus_x;;</vt:lpstr>
      <vt:lpstr>App</vt:lpstr>
      <vt:lpstr>Closure question</vt:lpstr>
      <vt:lpstr>Answer</vt:lpstr>
      <vt:lpstr>Closure question</vt:lpstr>
      <vt:lpstr>Answer</vt:lpstr>
      <vt:lpstr>Closure question</vt:lpstr>
      <vt:lpstr>Evaluate pair_map f</vt:lpstr>
      <vt:lpstr>Evaluate pair_map f</vt:lpstr>
      <vt:lpstr>Evaluate pair_map f</vt:lpstr>
      <vt:lpstr>Evaluate pair_map f</vt:lpstr>
      <vt:lpstr>Answer</vt:lpstr>
      <vt:lpstr>Closure question</vt:lpstr>
      <vt:lpstr>Final Evalution?</vt:lpstr>
      <vt:lpstr>Evaluate f (4,6);;</vt:lpstr>
      <vt:lpstr>Evaluate f (4,6);;</vt:lpstr>
      <vt:lpstr>Evaluate f (4,6);;</vt:lpstr>
      <vt:lpstr>Evaluate f (4,6);;</vt:lpstr>
      <vt:lpstr>Evaluate f (4,6);;</vt:lpstr>
      <vt:lpstr>A small subset of Ocaml</vt:lpstr>
      <vt:lpstr>Values and evaluation</vt:lpstr>
      <vt:lpstr>Rules of evaluation</vt:lpstr>
      <vt:lpstr>Functions as arguments</vt:lpstr>
      <vt:lpstr>Higher Order Functions</vt:lpstr>
      <vt:lpstr>Thrice</vt:lpstr>
      <vt:lpstr>Thrice</vt:lpstr>
      <vt:lpstr>Lambda lifting</vt:lpstr>
      <vt:lpstr>Lambda Lifting</vt:lpstr>
      <vt:lpstr>Match Expressions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and Compilers  (CS 421)</dc:title>
  <dc:subject/>
  <dc:creator>me</dc:creator>
  <cp:keywords/>
  <dc:description/>
  <cp:lastModifiedBy>Madhusudan Parthasarathy</cp:lastModifiedBy>
  <cp:revision>292</cp:revision>
  <cp:lastPrinted>2017-09-05T06:23:36Z</cp:lastPrinted>
  <dcterms:created xsi:type="dcterms:W3CDTF">2012-08-30T21:57:02Z</dcterms:created>
  <dcterms:modified xsi:type="dcterms:W3CDTF">2018-09-10T15:44:43Z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16384</vt:i4>
  </property>
  <property fmtid="{D5CDD505-2E9C-101B-9397-08002B2CF9AE}" pid="14" name="TextColor">
    <vt:i4>65535</vt:i4>
  </property>
  <property fmtid="{D5CDD505-2E9C-101B-9397-08002B2CF9AE}" pid="15" name="LinkColor">
    <vt:i4>16777215</vt:i4>
  </property>
  <property fmtid="{D5CDD505-2E9C-101B-9397-08002B2CF9AE}" pid="16" name="VisitedColor">
    <vt:i4>16711808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