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notesSlides/notesSlide1.xml" ContentType="application/vnd.openxmlformats-officedocument.presentationml.notesSlide+xml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0"/>
  </p:notesMasterIdLst>
  <p:handoutMasterIdLst>
    <p:handoutMasterId r:id="rId41"/>
  </p:handoutMasterIdLst>
  <p:sldIdLst>
    <p:sldId id="417" r:id="rId2"/>
    <p:sldId id="548" r:id="rId3"/>
    <p:sldId id="546" r:id="rId4"/>
    <p:sldId id="547" r:id="rId5"/>
    <p:sldId id="453" r:id="rId6"/>
    <p:sldId id="454" r:id="rId7"/>
    <p:sldId id="459" r:id="rId8"/>
    <p:sldId id="460" r:id="rId9"/>
    <p:sldId id="461" r:id="rId10"/>
    <p:sldId id="427" r:id="rId11"/>
    <p:sldId id="428" r:id="rId12"/>
    <p:sldId id="439" r:id="rId13"/>
    <p:sldId id="440" r:id="rId14"/>
    <p:sldId id="457" r:id="rId15"/>
    <p:sldId id="544" r:id="rId16"/>
    <p:sldId id="455" r:id="rId17"/>
    <p:sldId id="456" r:id="rId18"/>
    <p:sldId id="441" r:id="rId19"/>
    <p:sldId id="499" r:id="rId20"/>
    <p:sldId id="442" r:id="rId21"/>
    <p:sldId id="444" r:id="rId22"/>
    <p:sldId id="445" r:id="rId23"/>
    <p:sldId id="447" r:id="rId24"/>
    <p:sldId id="531" r:id="rId25"/>
    <p:sldId id="532" r:id="rId26"/>
    <p:sldId id="451" r:id="rId27"/>
    <p:sldId id="450" r:id="rId28"/>
    <p:sldId id="533" r:id="rId29"/>
    <p:sldId id="534" r:id="rId30"/>
    <p:sldId id="535" r:id="rId31"/>
    <p:sldId id="536" r:id="rId32"/>
    <p:sldId id="537" r:id="rId33"/>
    <p:sldId id="538" r:id="rId34"/>
    <p:sldId id="540" r:id="rId35"/>
    <p:sldId id="541" r:id="rId36"/>
    <p:sldId id="545" r:id="rId37"/>
    <p:sldId id="542" r:id="rId38"/>
    <p:sldId id="543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0000CC"/>
    <a:srgbClr val="CCFFFF"/>
    <a:srgbClr val="CCFFCC"/>
    <a:srgbClr val="CCECFF"/>
    <a:srgbClr val="F9FAEE"/>
    <a:srgbClr val="F8F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69" autoAdjust="0"/>
    <p:restoredTop sz="85421" autoAdjust="0"/>
  </p:normalViewPr>
  <p:slideViewPr>
    <p:cSldViewPr>
      <p:cViewPr varScale="1">
        <p:scale>
          <a:sx n="127" d="100"/>
          <a:sy n="127" d="100"/>
        </p:scale>
        <p:origin x="-1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Relationship Id="rId3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0B0594-9E38-9647-9C00-085269452E1C}" type="datetimeFigureOut">
              <a:rPr lang="en-US"/>
              <a:pPr/>
              <a:t>4/11/12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26E2A6-F8FA-CC4C-967C-91867A7678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22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omic Sans MS" pitchFamily="66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omic Sans MS" charset="0"/>
              </a:defRPr>
            </a:lvl1pPr>
          </a:lstStyle>
          <a:p>
            <a:fld id="{3B35F589-748F-A846-A756-6D762889F7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2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Airplane example</a:t>
            </a:r>
            <a:r>
              <a:rPr lang="en-US" baseline="0" dirty="0" smtClean="0"/>
              <a:t> cut from this slide.  Can resurrect it from Fall 2011.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5F589-748F-A846-A756-6D762889F7C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52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pitchFamily="34" charset="0"/>
                <a:ea typeface="+mn-ea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  <a:ea typeface="+mn-ea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</a:endParaRPr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ea typeface="+mn-ea"/>
              </a:endParaRPr>
            </a:p>
          </p:txBody>
        </p:sp>
      </p:grpSp>
      <p:sp>
        <p:nvSpPr>
          <p:cNvPr id="1146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2590800" y="6477000"/>
            <a:ext cx="39624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F1C70FBF-AC9F-DB45-853D-7666652571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33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21B674-F343-684F-905A-052977D711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CB7BB-3924-7844-B12C-F2E28575BB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027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754217DD-DAC4-3F45-A8BA-906B27BB9C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57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95800" y="1600200"/>
            <a:ext cx="3810000" cy="4648200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10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  <a:endParaRPr lang="en-US">
              <a:latin typeface="Times New Roman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64008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F8AD4F32-7A35-E244-96FC-E49D1D6B14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1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D91F9846-BAA6-2241-BA64-4A597F8A86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7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69489C-0D77-B343-8EB8-77F7D59DEB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61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5FCE2DEA-8E42-4943-B253-1C8D96BF19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9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1BAD5E19-F8E1-0347-8B9E-0BA9DCD3F8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10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615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810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033D154A-725A-134B-A667-3E00EE7C60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7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65B155-AB28-6943-A40E-606A311E69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09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EA952-6D8D-DF4B-96C0-D40A924EF2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0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7D711F-9EFB-7142-8AF7-34D3B5F943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6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  <a:ea typeface="+mn-ea"/>
            </a:endParaRP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  <a:ea typeface="+mn-ea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1136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63AD1ED-401A-EA42-BD53-BB41AC1B12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367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11367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pic>
        <p:nvPicPr>
          <p:cNvPr id="11275" name="Picture 11" descr="uiuc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138" y="6327775"/>
            <a:ext cx="3476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52" r:id="rId3"/>
    <p:sldLayoutId id="2147483860" r:id="rId4"/>
    <p:sldLayoutId id="2147483861" r:id="rId5"/>
    <p:sldLayoutId id="214748386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63" r:id="rId12"/>
    <p:sldLayoutId id="2147483864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charset="0"/>
        <a:buChar char="¡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charset="0"/>
        <a:buChar char="¡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4.wmf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.bin"/><Relationship Id="rId20" Type="http://schemas.openxmlformats.org/officeDocument/2006/relationships/oleObject" Target="../embeddings/oleObject33.bin"/><Relationship Id="rId21" Type="http://schemas.openxmlformats.org/officeDocument/2006/relationships/image" Target="../media/image7.png"/><Relationship Id="rId10" Type="http://schemas.openxmlformats.org/officeDocument/2006/relationships/oleObject" Target="../embeddings/oleObject24.bin"/><Relationship Id="rId11" Type="http://schemas.openxmlformats.org/officeDocument/2006/relationships/oleObject" Target="../embeddings/oleObject25.bin"/><Relationship Id="rId12" Type="http://schemas.openxmlformats.org/officeDocument/2006/relationships/image" Target="../media/image4.wmf"/><Relationship Id="rId13" Type="http://schemas.openxmlformats.org/officeDocument/2006/relationships/oleObject" Target="../embeddings/oleObject26.bin"/><Relationship Id="rId14" Type="http://schemas.openxmlformats.org/officeDocument/2006/relationships/oleObject" Target="../embeddings/oleObject27.bin"/><Relationship Id="rId15" Type="http://schemas.openxmlformats.org/officeDocument/2006/relationships/oleObject" Target="../embeddings/oleObject28.bin"/><Relationship Id="rId16" Type="http://schemas.openxmlformats.org/officeDocument/2006/relationships/oleObject" Target="../embeddings/oleObject29.bin"/><Relationship Id="rId17" Type="http://schemas.openxmlformats.org/officeDocument/2006/relationships/oleObject" Target="../embeddings/oleObject30.bin"/><Relationship Id="rId18" Type="http://schemas.openxmlformats.org/officeDocument/2006/relationships/oleObject" Target="../embeddings/oleObject31.bin"/><Relationship Id="rId19" Type="http://schemas.openxmlformats.org/officeDocument/2006/relationships/oleObject" Target="../embeddings/oleObject32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5" Type="http://schemas.openxmlformats.org/officeDocument/2006/relationships/oleObject" Target="../embeddings/oleObject21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22.bin"/><Relationship Id="rId8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4" Type="http://schemas.openxmlformats.org/officeDocument/2006/relationships/image" Target="../media/image8.png"/><Relationship Id="rId5" Type="http://schemas.openxmlformats.org/officeDocument/2006/relationships/oleObject" Target="../embeddings/oleObject35.bin"/><Relationship Id="rId6" Type="http://schemas.openxmlformats.org/officeDocument/2006/relationships/image" Target="../media/image9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8.bin"/><Relationship Id="rId20" Type="http://schemas.openxmlformats.org/officeDocument/2006/relationships/oleObject" Target="../embeddings/oleObject48.bin"/><Relationship Id="rId21" Type="http://schemas.openxmlformats.org/officeDocument/2006/relationships/image" Target="../media/image7.png"/><Relationship Id="rId10" Type="http://schemas.openxmlformats.org/officeDocument/2006/relationships/oleObject" Target="../embeddings/oleObject39.bin"/><Relationship Id="rId11" Type="http://schemas.openxmlformats.org/officeDocument/2006/relationships/oleObject" Target="../embeddings/oleObject40.bin"/><Relationship Id="rId12" Type="http://schemas.openxmlformats.org/officeDocument/2006/relationships/image" Target="../media/image4.wmf"/><Relationship Id="rId13" Type="http://schemas.openxmlformats.org/officeDocument/2006/relationships/oleObject" Target="../embeddings/oleObject41.bin"/><Relationship Id="rId14" Type="http://schemas.openxmlformats.org/officeDocument/2006/relationships/oleObject" Target="../embeddings/oleObject42.bin"/><Relationship Id="rId15" Type="http://schemas.openxmlformats.org/officeDocument/2006/relationships/oleObject" Target="../embeddings/oleObject43.bin"/><Relationship Id="rId16" Type="http://schemas.openxmlformats.org/officeDocument/2006/relationships/oleObject" Target="../embeddings/oleObject44.bin"/><Relationship Id="rId17" Type="http://schemas.openxmlformats.org/officeDocument/2006/relationships/oleObject" Target="../embeddings/oleObject45.bin"/><Relationship Id="rId18" Type="http://schemas.openxmlformats.org/officeDocument/2006/relationships/oleObject" Target="../embeddings/oleObject46.bin"/><Relationship Id="rId19" Type="http://schemas.openxmlformats.org/officeDocument/2006/relationships/oleObject" Target="../embeddings/oleObject47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5" Type="http://schemas.openxmlformats.org/officeDocument/2006/relationships/oleObject" Target="../embeddings/oleObject36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7.bin"/><Relationship Id="rId8" Type="http://schemas.openxmlformats.org/officeDocument/2006/relationships/image" Target="../media/image3.wmf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1.bin"/><Relationship Id="rId20" Type="http://schemas.openxmlformats.org/officeDocument/2006/relationships/oleObject" Target="../embeddings/oleObject60.bin"/><Relationship Id="rId21" Type="http://schemas.openxmlformats.org/officeDocument/2006/relationships/oleObject" Target="../embeddings/oleObject61.bin"/><Relationship Id="rId22" Type="http://schemas.openxmlformats.org/officeDocument/2006/relationships/image" Target="../media/image7.png"/><Relationship Id="rId10" Type="http://schemas.openxmlformats.org/officeDocument/2006/relationships/oleObject" Target="../embeddings/oleObject52.bin"/><Relationship Id="rId11" Type="http://schemas.openxmlformats.org/officeDocument/2006/relationships/oleObject" Target="../embeddings/oleObject53.bin"/><Relationship Id="rId12" Type="http://schemas.openxmlformats.org/officeDocument/2006/relationships/image" Target="../media/image15.wmf"/><Relationship Id="rId13" Type="http://schemas.openxmlformats.org/officeDocument/2006/relationships/image" Target="../media/image16.jpeg"/><Relationship Id="rId14" Type="http://schemas.openxmlformats.org/officeDocument/2006/relationships/oleObject" Target="../embeddings/oleObject54.bin"/><Relationship Id="rId15" Type="http://schemas.openxmlformats.org/officeDocument/2006/relationships/oleObject" Target="../embeddings/oleObject55.bin"/><Relationship Id="rId16" Type="http://schemas.openxmlformats.org/officeDocument/2006/relationships/oleObject" Target="../embeddings/oleObject56.bin"/><Relationship Id="rId17" Type="http://schemas.openxmlformats.org/officeDocument/2006/relationships/oleObject" Target="../embeddings/oleObject57.bin"/><Relationship Id="rId18" Type="http://schemas.openxmlformats.org/officeDocument/2006/relationships/oleObject" Target="../embeddings/oleObject58.bin"/><Relationship Id="rId19" Type="http://schemas.openxmlformats.org/officeDocument/2006/relationships/oleObject" Target="../embeddings/oleObject59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5" Type="http://schemas.openxmlformats.org/officeDocument/2006/relationships/oleObject" Target="../embeddings/oleObject49.bin"/><Relationship Id="rId6" Type="http://schemas.openxmlformats.org/officeDocument/2006/relationships/image" Target="../media/image13.wmf"/><Relationship Id="rId7" Type="http://schemas.openxmlformats.org/officeDocument/2006/relationships/oleObject" Target="../embeddings/oleObject50.bin"/><Relationship Id="rId8" Type="http://schemas.openxmlformats.org/officeDocument/2006/relationships/image" Target="../media/image14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4" Type="http://schemas.openxmlformats.org/officeDocument/2006/relationships/image" Target="../media/image15.wmf"/><Relationship Id="rId5" Type="http://schemas.openxmlformats.org/officeDocument/2006/relationships/oleObject" Target="../embeddings/oleObject63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4" Type="http://schemas.openxmlformats.org/officeDocument/2006/relationships/image" Target="../media/image15.wmf"/><Relationship Id="rId5" Type="http://schemas.openxmlformats.org/officeDocument/2006/relationships/oleObject" Target="../embeddings/oleObject65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.bin"/><Relationship Id="rId20" Type="http://schemas.openxmlformats.org/officeDocument/2006/relationships/oleObject" Target="../embeddings/oleObject12.bin"/><Relationship Id="rId21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7.png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15" Type="http://schemas.openxmlformats.org/officeDocument/2006/relationships/oleObject" Target="../embeddings/oleObject7.bin"/><Relationship Id="rId16" Type="http://schemas.openxmlformats.org/officeDocument/2006/relationships/oleObject" Target="../embeddings/oleObject8.bin"/><Relationship Id="rId17" Type="http://schemas.openxmlformats.org/officeDocument/2006/relationships/oleObject" Target="../embeddings/oleObject9.bin"/><Relationship Id="rId18" Type="http://schemas.openxmlformats.org/officeDocument/2006/relationships/oleObject" Target="../embeddings/oleObject10.bin"/><Relationship Id="rId19" Type="http://schemas.openxmlformats.org/officeDocument/2006/relationships/oleObject" Target="../embeddings/oleObject1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2.bin"/><Relationship Id="rId8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8.png"/><Relationship Id="rId5" Type="http://schemas.openxmlformats.org/officeDocument/2006/relationships/oleObject" Target="../embeddings/oleObject15.bin"/><Relationship Id="rId6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8.png"/><Relationship Id="rId5" Type="http://schemas.openxmlformats.org/officeDocument/2006/relationships/oleObject" Target="../embeddings/oleObject17.bin"/><Relationship Id="rId6" Type="http://schemas.openxmlformats.org/officeDocument/2006/relationships/oleObject" Target="../embeddings/oleObject18.bin"/><Relationship Id="rId7" Type="http://schemas.openxmlformats.org/officeDocument/2006/relationships/oleObject" Target="../embeddings/oleObject19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endParaRPr lang="en-US">
              <a:latin typeface="Arial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060E1DC-285D-6444-A8DC-CB8182FF683A}" type="slidenum">
              <a:rPr lang="en-US"/>
              <a:pPr/>
              <a:t>1</a:t>
            </a:fld>
            <a:endParaRPr lang="en-US"/>
          </a:p>
        </p:txBody>
      </p:sp>
      <p:sp>
        <p:nvSpPr>
          <p:cNvPr id="19461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Introduction to </a:t>
            </a:r>
            <a:r>
              <a:rPr lang="en-US" dirty="0" smtClean="0">
                <a:latin typeface="Arial" charset="0"/>
              </a:rPr>
              <a:t>Networking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and </a:t>
            </a:r>
            <a:r>
              <a:rPr lang="en-US" dirty="0">
                <a:latin typeface="Arial" charset="0"/>
              </a:rPr>
              <a:t>the Internet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E56DCA4-9AB3-A14C-B8C3-8AA896A88EF3}" type="slidenum">
              <a:rPr lang="en-US"/>
              <a:pPr/>
              <a:t>10</a:t>
            </a:fld>
            <a:endParaRPr lang="en-US"/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3819525" y="3733800"/>
            <a:ext cx="4495800" cy="2311400"/>
            <a:chOff x="1632" y="2304"/>
            <a:chExt cx="2832" cy="1456"/>
          </a:xfrm>
        </p:grpSpPr>
        <p:sp>
          <p:nvSpPr>
            <p:cNvPr id="24590" name="Line 6"/>
            <p:cNvSpPr>
              <a:spLocks noChangeShapeType="1"/>
            </p:cNvSpPr>
            <p:nvPr/>
          </p:nvSpPr>
          <p:spPr bwMode="auto">
            <a:xfrm flipH="1" flipV="1">
              <a:off x="2376" y="2633"/>
              <a:ext cx="215" cy="18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Line 9"/>
            <p:cNvSpPr>
              <a:spLocks noChangeShapeType="1"/>
            </p:cNvSpPr>
            <p:nvPr/>
          </p:nvSpPr>
          <p:spPr bwMode="auto">
            <a:xfrm flipH="1">
              <a:off x="2374" y="3357"/>
              <a:ext cx="213" cy="20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Line 10"/>
            <p:cNvSpPr>
              <a:spLocks noChangeShapeType="1"/>
            </p:cNvSpPr>
            <p:nvPr/>
          </p:nvSpPr>
          <p:spPr bwMode="auto">
            <a:xfrm>
              <a:off x="3552" y="3264"/>
              <a:ext cx="261" cy="2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Rectangle 34"/>
            <p:cNvSpPr>
              <a:spLocks noChangeArrowheads="1"/>
            </p:cNvSpPr>
            <p:nvPr/>
          </p:nvSpPr>
          <p:spPr bwMode="auto">
            <a:xfrm>
              <a:off x="1632" y="2784"/>
              <a:ext cx="576" cy="528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 eaLnBrk="1" hangingPunct="1"/>
              <a:r>
                <a:rPr lang="en-US" sz="1600" b="1"/>
                <a:t>Host</a:t>
              </a:r>
            </a:p>
          </p:txBody>
        </p:sp>
        <p:sp>
          <p:nvSpPr>
            <p:cNvPr id="24594" name="Rectangle 36"/>
            <p:cNvSpPr>
              <a:spLocks noChangeArrowheads="1"/>
            </p:cNvSpPr>
            <p:nvPr/>
          </p:nvSpPr>
          <p:spPr bwMode="auto">
            <a:xfrm>
              <a:off x="2064" y="2304"/>
              <a:ext cx="384" cy="352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 eaLnBrk="1" hangingPunct="1"/>
              <a:r>
                <a:rPr lang="en-US" sz="1600" b="1"/>
                <a:t>Host</a:t>
              </a:r>
            </a:p>
          </p:txBody>
        </p:sp>
        <p:sp>
          <p:nvSpPr>
            <p:cNvPr id="24595" name="Rectangle 39"/>
            <p:cNvSpPr>
              <a:spLocks noChangeArrowheads="1"/>
            </p:cNvSpPr>
            <p:nvPr/>
          </p:nvSpPr>
          <p:spPr bwMode="auto">
            <a:xfrm>
              <a:off x="3888" y="2352"/>
              <a:ext cx="576" cy="528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 eaLnBrk="1" hangingPunct="1"/>
              <a:r>
                <a:rPr lang="en-US" sz="1600" b="1"/>
                <a:t>Host</a:t>
              </a:r>
            </a:p>
          </p:txBody>
        </p:sp>
        <p:sp>
          <p:nvSpPr>
            <p:cNvPr id="24596" name="Rectangle 41"/>
            <p:cNvSpPr>
              <a:spLocks noChangeArrowheads="1"/>
            </p:cNvSpPr>
            <p:nvPr/>
          </p:nvSpPr>
          <p:spPr bwMode="auto">
            <a:xfrm>
              <a:off x="3792" y="3408"/>
              <a:ext cx="384" cy="352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 eaLnBrk="1" hangingPunct="1"/>
              <a:r>
                <a:rPr lang="en-US" sz="1600" b="1"/>
                <a:t>Host</a:t>
              </a:r>
            </a:p>
          </p:txBody>
        </p:sp>
        <p:sp>
          <p:nvSpPr>
            <p:cNvPr id="24597" name="Rectangle 42"/>
            <p:cNvSpPr>
              <a:spLocks noChangeArrowheads="1"/>
            </p:cNvSpPr>
            <p:nvPr/>
          </p:nvSpPr>
          <p:spPr bwMode="auto">
            <a:xfrm>
              <a:off x="2064" y="3408"/>
              <a:ext cx="384" cy="352"/>
            </a:xfrm>
            <a:prstGeom prst="rect">
              <a:avLst/>
            </a:prstGeom>
            <a:solidFill>
              <a:srgbClr val="00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 eaLnBrk="1" hangingPunct="1"/>
              <a:r>
                <a:rPr lang="en-US" sz="1600" b="1"/>
                <a:t>Host</a:t>
              </a:r>
            </a:p>
          </p:txBody>
        </p:sp>
        <p:sp>
          <p:nvSpPr>
            <p:cNvPr id="17451" name="Cloud"/>
            <p:cNvSpPr>
              <a:spLocks noChangeAspect="1" noEditPoints="1" noChangeArrowheads="1"/>
            </p:cNvSpPr>
            <p:nvPr/>
          </p:nvSpPr>
          <p:spPr bwMode="auto">
            <a:xfrm>
              <a:off x="2448" y="2688"/>
              <a:ext cx="1248" cy="836"/>
            </a:xfrm>
            <a:custGeom>
              <a:avLst/>
              <a:gdLst>
                <a:gd name="T0" fmla="*/ 4 w 21600"/>
                <a:gd name="T1" fmla="*/ 418 h 21600"/>
                <a:gd name="T2" fmla="*/ 624 w 21600"/>
                <a:gd name="T3" fmla="*/ 835 h 21600"/>
                <a:gd name="T4" fmla="*/ 1247 w 21600"/>
                <a:gd name="T5" fmla="*/ 418 h 21600"/>
                <a:gd name="T6" fmla="*/ 624 w 21600"/>
                <a:gd name="T7" fmla="*/ 48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7 w 21600"/>
                <a:gd name="T13" fmla="*/ 3256 h 21600"/>
                <a:gd name="T14" fmla="*/ 17083 w 21600"/>
                <a:gd name="T15" fmla="*/ 1733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rgbClr val="808080"/>
              </a:outerShdw>
            </a:effec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24599" name="Line 48"/>
            <p:cNvSpPr>
              <a:spLocks noChangeShapeType="1"/>
            </p:cNvSpPr>
            <p:nvPr/>
          </p:nvSpPr>
          <p:spPr bwMode="auto">
            <a:xfrm>
              <a:off x="2208" y="3072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4600" name="Line 49"/>
            <p:cNvSpPr>
              <a:spLocks noChangeShapeType="1"/>
            </p:cNvSpPr>
            <p:nvPr/>
          </p:nvSpPr>
          <p:spPr bwMode="auto">
            <a:xfrm flipH="1">
              <a:off x="3648" y="2688"/>
              <a:ext cx="24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4648200" y="4267200"/>
            <a:ext cx="2828925" cy="1403350"/>
            <a:chOff x="2154" y="2640"/>
            <a:chExt cx="1782" cy="884"/>
          </a:xfrm>
        </p:grpSpPr>
        <p:sp>
          <p:nvSpPr>
            <p:cNvPr id="17462" name="AutoShape 54"/>
            <p:cNvSpPr>
              <a:spLocks noChangeAspect="1" noEditPoints="1" noChangeArrowheads="1"/>
            </p:cNvSpPr>
            <p:nvPr/>
          </p:nvSpPr>
          <p:spPr bwMode="auto">
            <a:xfrm>
              <a:off x="2448" y="2688"/>
              <a:ext cx="1248" cy="836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hlink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anchor="b" anchorCtr="1"/>
            <a:lstStyle/>
            <a:p>
              <a:pPr eaLnBrk="1" hangingPunct="1">
                <a:defRPr/>
              </a:pPr>
              <a:r>
                <a:rPr lang="en-US" sz="2000" b="1">
                  <a:latin typeface="Arial" pitchFamily="34" charset="0"/>
                  <a:ea typeface="+mn-ea"/>
                </a:rPr>
                <a:t>Channel</a:t>
              </a:r>
            </a:p>
          </p:txBody>
        </p:sp>
        <p:sp>
          <p:nvSpPr>
            <p:cNvPr id="24589" name="Freeform 55"/>
            <p:cNvSpPr>
              <a:spLocks/>
            </p:cNvSpPr>
            <p:nvPr/>
          </p:nvSpPr>
          <p:spPr bwMode="auto">
            <a:xfrm>
              <a:off x="2154" y="2640"/>
              <a:ext cx="1782" cy="450"/>
            </a:xfrm>
            <a:custGeom>
              <a:avLst/>
              <a:gdLst>
                <a:gd name="T0" fmla="*/ 0 w 2106"/>
                <a:gd name="T1" fmla="*/ 7 h 760"/>
                <a:gd name="T2" fmla="*/ 85 w 2106"/>
                <a:gd name="T3" fmla="*/ 7 h 760"/>
                <a:gd name="T4" fmla="*/ 158 w 2106"/>
                <a:gd name="T5" fmla="*/ 7 h 760"/>
                <a:gd name="T6" fmla="*/ 218 w 2106"/>
                <a:gd name="T7" fmla="*/ 7 h 760"/>
                <a:gd name="T8" fmla="*/ 269 w 2106"/>
                <a:gd name="T9" fmla="*/ 7 h 760"/>
                <a:gd name="T10" fmla="*/ 313 w 2106"/>
                <a:gd name="T11" fmla="*/ 6 h 760"/>
                <a:gd name="T12" fmla="*/ 349 w 2106"/>
                <a:gd name="T13" fmla="*/ 5 h 760"/>
                <a:gd name="T14" fmla="*/ 382 w 2106"/>
                <a:gd name="T15" fmla="*/ 4 h 760"/>
                <a:gd name="T16" fmla="*/ 411 w 2106"/>
                <a:gd name="T17" fmla="*/ 3 h 760"/>
                <a:gd name="T18" fmla="*/ 439 w 2106"/>
                <a:gd name="T19" fmla="*/ 2 h 760"/>
                <a:gd name="T20" fmla="*/ 468 w 2106"/>
                <a:gd name="T21" fmla="*/ 0 h 7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06"/>
                <a:gd name="T34" fmla="*/ 0 h 760"/>
                <a:gd name="T35" fmla="*/ 2106 w 2106"/>
                <a:gd name="T36" fmla="*/ 760 h 76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06" h="760">
                  <a:moveTo>
                    <a:pt x="0" y="760"/>
                  </a:moveTo>
                  <a:lnTo>
                    <a:pt x="384" y="757"/>
                  </a:lnTo>
                  <a:lnTo>
                    <a:pt x="709" y="749"/>
                  </a:lnTo>
                  <a:lnTo>
                    <a:pt x="983" y="732"/>
                  </a:lnTo>
                  <a:lnTo>
                    <a:pt x="1213" y="701"/>
                  </a:lnTo>
                  <a:lnTo>
                    <a:pt x="1407" y="650"/>
                  </a:lnTo>
                  <a:lnTo>
                    <a:pt x="1571" y="578"/>
                  </a:lnTo>
                  <a:lnTo>
                    <a:pt x="1717" y="481"/>
                  </a:lnTo>
                  <a:lnTo>
                    <a:pt x="1847" y="356"/>
                  </a:lnTo>
                  <a:lnTo>
                    <a:pt x="1975" y="197"/>
                  </a:lnTo>
                  <a:lnTo>
                    <a:pt x="2106" y="0"/>
                  </a:lnTo>
                </a:path>
              </a:pathLst>
            </a:custGeom>
            <a:noFill/>
            <a:ln w="571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2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Channels</a:t>
            </a:r>
          </a:p>
        </p:txBody>
      </p:sp>
      <p:sp>
        <p:nvSpPr>
          <p:cNvPr id="24583" name="Rectangle 5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Channel</a:t>
            </a:r>
          </a:p>
          <a:p>
            <a:pPr lvl="1" eaLnBrk="1" hangingPunct="1"/>
            <a:r>
              <a:rPr lang="en-US" sz="2000">
                <a:latin typeface="Arial" charset="0"/>
              </a:rPr>
              <a:t>The abstraction for application-level communication</a:t>
            </a:r>
          </a:p>
          <a:p>
            <a:pPr eaLnBrk="1" hangingPunct="1"/>
            <a:r>
              <a:rPr lang="en-US" sz="2400">
                <a:latin typeface="Arial" charset="0"/>
              </a:rPr>
              <a:t>Idea</a:t>
            </a:r>
          </a:p>
          <a:p>
            <a:pPr lvl="1" eaLnBrk="1" hangingPunct="1"/>
            <a:r>
              <a:rPr lang="en-US" sz="2000">
                <a:latin typeface="Arial" charset="0"/>
              </a:rPr>
              <a:t>Turn host-to-host connectivity into process-to-process communication</a:t>
            </a:r>
          </a:p>
          <a:p>
            <a:pPr lvl="1" eaLnBrk="1" hangingPunct="1"/>
            <a:endParaRPr lang="en-US" sz="2000">
              <a:latin typeface="Arial" charset="0"/>
            </a:endParaRPr>
          </a:p>
          <a:p>
            <a:pPr eaLnBrk="1" hangingPunct="1"/>
            <a:endParaRPr lang="en-US" sz="2400">
              <a:latin typeface="Arial" charset="0"/>
            </a:endParaRPr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3895725" y="4114800"/>
            <a:ext cx="4343400" cy="990600"/>
            <a:chOff x="1680" y="2544"/>
            <a:chExt cx="2736" cy="624"/>
          </a:xfrm>
        </p:grpSpPr>
        <p:sp>
          <p:nvSpPr>
            <p:cNvPr id="24586" name="Oval 35"/>
            <p:cNvSpPr>
              <a:spLocks noChangeArrowheads="1"/>
            </p:cNvSpPr>
            <p:nvPr/>
          </p:nvSpPr>
          <p:spPr bwMode="auto">
            <a:xfrm>
              <a:off x="1680" y="2976"/>
              <a:ext cx="480" cy="19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/>
                <a:t>Proc</a:t>
              </a:r>
            </a:p>
          </p:txBody>
        </p:sp>
        <p:sp>
          <p:nvSpPr>
            <p:cNvPr id="24587" name="Oval 40"/>
            <p:cNvSpPr>
              <a:spLocks noChangeArrowheads="1"/>
            </p:cNvSpPr>
            <p:nvPr/>
          </p:nvSpPr>
          <p:spPr bwMode="auto">
            <a:xfrm>
              <a:off x="3936" y="2544"/>
              <a:ext cx="480" cy="192"/>
            </a:xfrm>
            <a:prstGeom prst="ellipse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/>
                <a:t>Proc</a:t>
              </a:r>
            </a:p>
          </p:txBody>
        </p:sp>
      </p:grp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133600" y="5562600"/>
            <a:ext cx="1724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Looks like IPC!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Networked Communication Challenges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>
                <a:latin typeface="Arial" charset="0"/>
              </a:rPr>
              <a:t>Networked communication </a:t>
            </a:r>
            <a:r>
              <a:rPr lang="en-US" sz="2000">
                <a:latin typeface="Arial" charset="0"/>
                <a:sym typeface="Symbol" charset="0"/>
              </a:rPr>
              <a:t> IPC</a:t>
            </a:r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Problems typically masked by communication channel abstractions</a:t>
            </a:r>
          </a:p>
          <a:p>
            <a:pPr lvl="1"/>
            <a:r>
              <a:rPr lang="en-US" sz="1800">
                <a:latin typeface="Arial" charset="0"/>
              </a:rPr>
              <a:t>Bit errors (electrical interference)</a:t>
            </a:r>
          </a:p>
          <a:p>
            <a:pPr lvl="1"/>
            <a:r>
              <a:rPr lang="en-US" sz="1800">
                <a:latin typeface="Arial" charset="0"/>
              </a:rPr>
              <a:t>Packet errors (congestion)</a:t>
            </a:r>
          </a:p>
          <a:p>
            <a:pPr lvl="1"/>
            <a:r>
              <a:rPr lang="en-US" sz="1800">
                <a:latin typeface="Arial" charset="0"/>
              </a:rPr>
              <a:t>Link/node failures</a:t>
            </a:r>
          </a:p>
          <a:p>
            <a:pPr lvl="1"/>
            <a:r>
              <a:rPr lang="en-US" sz="1800">
                <a:latin typeface="Arial" charset="0"/>
              </a:rPr>
              <a:t>Message delays</a:t>
            </a:r>
          </a:p>
          <a:p>
            <a:pPr lvl="1"/>
            <a:r>
              <a:rPr lang="en-US" sz="1800">
                <a:latin typeface="Arial" charset="0"/>
              </a:rPr>
              <a:t>Out-of-order delivery</a:t>
            </a:r>
          </a:p>
          <a:p>
            <a:pPr lvl="1"/>
            <a:r>
              <a:rPr lang="en-US" sz="1800">
                <a:latin typeface="Arial" charset="0"/>
              </a:rPr>
              <a:t>Eavesdropping</a:t>
            </a:r>
          </a:p>
          <a:p>
            <a:r>
              <a:rPr lang="en-US" sz="2000">
                <a:latin typeface="Arial" charset="0"/>
              </a:rPr>
              <a:t>Goal</a:t>
            </a:r>
          </a:p>
          <a:p>
            <a:pPr lvl="1"/>
            <a:r>
              <a:rPr lang="en-US" sz="1800">
                <a:latin typeface="Arial" charset="0"/>
              </a:rPr>
              <a:t>Fill the gap between what applications expect and what the underlying technology provides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4D846F9-2735-D748-A3F1-0AA427F7A803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Network Architecture 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Networks are complex! 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Many </a:t>
            </a:r>
            <a:r>
              <a:rPr lang="ja-JP" altLang="en-US">
                <a:latin typeface="Arial" charset="0"/>
              </a:rPr>
              <a:t>“</a:t>
            </a:r>
            <a:r>
              <a:rPr lang="en-US">
                <a:latin typeface="Arial" charset="0"/>
              </a:rPr>
              <a:t>pieces</a:t>
            </a:r>
            <a:r>
              <a:rPr lang="ja-JP" altLang="en-US">
                <a:latin typeface="Arial" charset="0"/>
              </a:rPr>
              <a:t>”</a:t>
            </a:r>
            <a:endParaRPr lang="en-US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Hosts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Routers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Links of various media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Applications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Protocols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Hardware, software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Question</a:t>
            </a:r>
          </a:p>
          <a:p>
            <a:pPr lvl="1"/>
            <a:r>
              <a:rPr lang="en-US">
                <a:latin typeface="Arial" charset="0"/>
              </a:rPr>
              <a:t>Is there any hope of organizing structure of network?</a:t>
            </a:r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ECF3BB6-BCEA-6649-AA7B-8F981867882B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D3E20D-E997-A448-874D-51CB1C6EBC7D}" type="slidenum">
              <a:rPr lang="en-US"/>
              <a:pPr/>
              <a:t>13</a:t>
            </a:fld>
            <a:endParaRPr lang="en-US"/>
          </a:p>
        </p:txBody>
      </p:sp>
      <p:sp>
        <p:nvSpPr>
          <p:cNvPr id="2765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Abstraction through Layering</a:t>
            </a:r>
          </a:p>
        </p:txBody>
      </p:sp>
      <p:sp>
        <p:nvSpPr>
          <p:cNvPr id="27653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>
                <a:latin typeface="Arial" charset="0"/>
              </a:rPr>
              <a:t>Abstract system into layers:</a:t>
            </a:r>
          </a:p>
          <a:p>
            <a:pPr lvl="1" eaLnBrk="1" hangingPunct="1"/>
            <a:r>
              <a:rPr lang="en-US" sz="1800">
                <a:latin typeface="Arial" charset="0"/>
              </a:rPr>
              <a:t>Decompose the problem of building a network into manageable components</a:t>
            </a:r>
          </a:p>
          <a:p>
            <a:pPr lvl="2" eaLnBrk="1" hangingPunct="1"/>
            <a:r>
              <a:rPr lang="en-US" sz="1600">
                <a:latin typeface="Arial" charset="0"/>
              </a:rPr>
              <a:t>Each layer provides some functionality</a:t>
            </a:r>
          </a:p>
          <a:p>
            <a:pPr lvl="1" eaLnBrk="1" hangingPunct="1"/>
            <a:r>
              <a:rPr lang="en-US" sz="1800">
                <a:latin typeface="Arial" charset="0"/>
              </a:rPr>
              <a:t>Modular design provides flexibility</a:t>
            </a:r>
          </a:p>
          <a:p>
            <a:pPr lvl="2" eaLnBrk="1" hangingPunct="1"/>
            <a:r>
              <a:rPr lang="en-US" sz="1600">
                <a:latin typeface="Arial" charset="0"/>
              </a:rPr>
              <a:t>Modify layer independently</a:t>
            </a:r>
          </a:p>
          <a:p>
            <a:pPr lvl="2" eaLnBrk="1" hangingPunct="1"/>
            <a:r>
              <a:rPr lang="en-US" sz="1600">
                <a:latin typeface="Arial" charset="0"/>
              </a:rPr>
              <a:t>Allows alternative abstractions</a:t>
            </a:r>
          </a:p>
        </p:txBody>
      </p:sp>
      <p:grpSp>
        <p:nvGrpSpPr>
          <p:cNvPr id="27654" name="Group 25"/>
          <p:cNvGrpSpPr>
            <a:grpSpLocks/>
          </p:cNvGrpSpPr>
          <p:nvPr/>
        </p:nvGrpSpPr>
        <p:grpSpPr bwMode="auto">
          <a:xfrm>
            <a:off x="1143000" y="4495800"/>
            <a:ext cx="7620000" cy="1600200"/>
            <a:chOff x="816" y="2832"/>
            <a:chExt cx="4416" cy="1152"/>
          </a:xfrm>
        </p:grpSpPr>
        <p:sp>
          <p:nvSpPr>
            <p:cNvPr id="27655" name="Rectangle 4"/>
            <p:cNvSpPr>
              <a:spLocks noChangeArrowheads="1"/>
            </p:cNvSpPr>
            <p:nvPr/>
          </p:nvSpPr>
          <p:spPr bwMode="auto">
            <a:xfrm>
              <a:off x="816" y="2832"/>
              <a:ext cx="4416" cy="28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Application programs</a:t>
              </a:r>
              <a:endParaRPr lang="en-US" sz="2000"/>
            </a:p>
          </p:txBody>
        </p:sp>
        <p:sp>
          <p:nvSpPr>
            <p:cNvPr id="27656" name="Rectangle 20"/>
            <p:cNvSpPr>
              <a:spLocks noChangeArrowheads="1"/>
            </p:cNvSpPr>
            <p:nvPr/>
          </p:nvSpPr>
          <p:spPr bwMode="auto">
            <a:xfrm>
              <a:off x="816" y="3696"/>
              <a:ext cx="4416" cy="28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Hardware</a:t>
              </a:r>
            </a:p>
          </p:txBody>
        </p:sp>
        <p:sp>
          <p:nvSpPr>
            <p:cNvPr id="27657" name="Rectangle 22"/>
            <p:cNvSpPr>
              <a:spLocks noChangeArrowheads="1"/>
            </p:cNvSpPr>
            <p:nvPr/>
          </p:nvSpPr>
          <p:spPr bwMode="auto">
            <a:xfrm>
              <a:off x="816" y="3408"/>
              <a:ext cx="4416" cy="28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Host-to-host connectivity</a:t>
              </a:r>
              <a:endParaRPr lang="en-US" sz="2000"/>
            </a:p>
          </p:txBody>
        </p:sp>
        <p:sp>
          <p:nvSpPr>
            <p:cNvPr id="27658" name="Rectangle 23"/>
            <p:cNvSpPr>
              <a:spLocks noChangeArrowheads="1"/>
            </p:cNvSpPr>
            <p:nvPr/>
          </p:nvSpPr>
          <p:spPr bwMode="auto">
            <a:xfrm>
              <a:off x="3024" y="3120"/>
              <a:ext cx="2208" cy="28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Acknowledged service</a:t>
              </a:r>
            </a:p>
          </p:txBody>
        </p:sp>
        <p:sp>
          <p:nvSpPr>
            <p:cNvPr id="27659" name="Rectangle 24"/>
            <p:cNvSpPr>
              <a:spLocks noChangeArrowheads="1"/>
            </p:cNvSpPr>
            <p:nvPr/>
          </p:nvSpPr>
          <p:spPr bwMode="auto">
            <a:xfrm>
              <a:off x="816" y="3120"/>
              <a:ext cx="2208" cy="28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Unconfirmed service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Layering Example: Air Travel</a:t>
            </a:r>
          </a:p>
        </p:txBody>
      </p:sp>
      <p:sp>
        <p:nvSpPr>
          <p:cNvPr id="2867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Layers</a:t>
            </a:r>
          </a:p>
          <a:p>
            <a:pPr lvl="1"/>
            <a:r>
              <a:rPr lang="en-US" sz="2400">
                <a:latin typeface="Arial" charset="0"/>
              </a:rPr>
              <a:t>Each layer implements a service</a:t>
            </a:r>
          </a:p>
          <a:p>
            <a:pPr lvl="1"/>
            <a:r>
              <a:rPr lang="en-US" sz="2400">
                <a:latin typeface="Arial" charset="0"/>
              </a:rPr>
              <a:t>Via its own internal-layer actions</a:t>
            </a:r>
          </a:p>
          <a:p>
            <a:pPr lvl="1"/>
            <a:r>
              <a:rPr lang="en-US" sz="2400">
                <a:latin typeface="Arial" charset="0"/>
              </a:rPr>
              <a:t>Relying on services provided by layer below</a:t>
            </a:r>
          </a:p>
          <a:p>
            <a:endParaRPr lang="en-US" sz="2800">
              <a:latin typeface="Arial" charset="0"/>
            </a:endParaRP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C892F1-0004-6842-BDD8-95F963A6CE08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Why layering?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</a:rPr>
              <a:t>Complexity</a:t>
            </a:r>
          </a:p>
          <a:p>
            <a:pPr lvl="1"/>
            <a:r>
              <a:rPr lang="en-US" sz="2000" dirty="0">
                <a:latin typeface="Arial" charset="0"/>
              </a:rPr>
              <a:t>Explicit structure allows identification, relationship of complex </a:t>
            </a:r>
            <a:r>
              <a:rPr lang="en-US" sz="2000" dirty="0" smtClean="0">
                <a:latin typeface="Arial" charset="0"/>
              </a:rPr>
              <a:t>system’s </a:t>
            </a:r>
            <a:r>
              <a:rPr lang="en-US" sz="2000" dirty="0">
                <a:latin typeface="Arial" charset="0"/>
              </a:rPr>
              <a:t>pieces</a:t>
            </a:r>
          </a:p>
          <a:p>
            <a:r>
              <a:rPr lang="en-US" sz="2400" dirty="0">
                <a:latin typeface="Arial" charset="0"/>
              </a:rPr>
              <a:t>Modularity</a:t>
            </a:r>
          </a:p>
          <a:p>
            <a:pPr lvl="1"/>
            <a:r>
              <a:rPr lang="en-US" sz="2000" dirty="0">
                <a:latin typeface="Arial" charset="0"/>
              </a:rPr>
              <a:t>Eases maintenance, updating of system</a:t>
            </a:r>
          </a:p>
          <a:p>
            <a:pPr lvl="2"/>
            <a:r>
              <a:rPr lang="en-US" sz="1800" dirty="0">
                <a:latin typeface="Arial" charset="0"/>
              </a:rPr>
              <a:t>Change of implementation of </a:t>
            </a:r>
            <a:r>
              <a:rPr lang="en-US" sz="1800" dirty="0" smtClean="0">
                <a:latin typeface="Arial" charset="0"/>
              </a:rPr>
              <a:t>layer’s </a:t>
            </a:r>
            <a:r>
              <a:rPr lang="en-US" sz="1800" dirty="0">
                <a:latin typeface="Arial" charset="0"/>
              </a:rPr>
              <a:t>service transparent to rest of system</a:t>
            </a:r>
          </a:p>
          <a:p>
            <a:pPr lvl="2"/>
            <a:r>
              <a:rPr lang="en-US" sz="1800" dirty="0">
                <a:latin typeface="Arial" charset="0"/>
              </a:rPr>
              <a:t>e.g., change in gate procedure </a:t>
            </a:r>
            <a:r>
              <a:rPr lang="en-US" sz="1800" dirty="0" smtClean="0">
                <a:latin typeface="Arial" charset="0"/>
              </a:rPr>
              <a:t>doesn’t </a:t>
            </a:r>
            <a:r>
              <a:rPr lang="en-US" sz="1800" dirty="0">
                <a:latin typeface="Arial" charset="0"/>
              </a:rPr>
              <a:t>affect rest of </a:t>
            </a:r>
            <a:r>
              <a:rPr lang="en-US" sz="1800" dirty="0" smtClean="0">
                <a:latin typeface="Arial" charset="0"/>
              </a:rPr>
              <a:t>system</a:t>
            </a:r>
            <a:endParaRPr lang="en-US" sz="1800" dirty="0">
              <a:latin typeface="Arial" charset="0"/>
            </a:endParaRPr>
          </a:p>
        </p:txBody>
      </p:sp>
      <p:sp>
        <p:nvSpPr>
          <p:cNvPr id="2970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02BC5C2-FD7E-9745-B07A-554310A12D1D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Protocol: Language of communication across hosts</a:t>
            </a:r>
            <a:endParaRPr lang="en-US" dirty="0">
              <a:latin typeface="Arial" charset="0"/>
            </a:endParaRPr>
          </a:p>
        </p:txBody>
      </p:sp>
      <p:sp>
        <p:nvSpPr>
          <p:cNvPr id="30723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</a:rPr>
              <a:t>Defines structure of communication between two instances of a layer (on two hosts)</a:t>
            </a:r>
          </a:p>
          <a:p>
            <a:r>
              <a:rPr lang="en-US" sz="2400" dirty="0" smtClean="0">
                <a:latin typeface="Arial" charset="0"/>
              </a:rPr>
              <a:t>Protocols </a:t>
            </a:r>
            <a:r>
              <a:rPr lang="en-US" sz="2400" dirty="0">
                <a:latin typeface="Arial" charset="0"/>
              </a:rPr>
              <a:t>are defined by</a:t>
            </a:r>
          </a:p>
          <a:p>
            <a:pPr lvl="1"/>
            <a:r>
              <a:rPr lang="en-US" dirty="0">
                <a:latin typeface="Arial" charset="0"/>
              </a:rPr>
              <a:t>Specific </a:t>
            </a:r>
            <a:r>
              <a:rPr lang="en-US" dirty="0" err="1">
                <a:latin typeface="Arial" charset="0"/>
              </a:rPr>
              <a:t>msgs</a:t>
            </a:r>
            <a:r>
              <a:rPr lang="en-US" dirty="0">
                <a:latin typeface="Arial" charset="0"/>
              </a:rPr>
              <a:t> sent</a:t>
            </a:r>
          </a:p>
          <a:p>
            <a:pPr lvl="1"/>
            <a:r>
              <a:rPr lang="en-US" dirty="0">
                <a:latin typeface="Arial" charset="0"/>
              </a:rPr>
              <a:t>Specific actions taken when </a:t>
            </a:r>
            <a:r>
              <a:rPr lang="en-US" dirty="0" err="1">
                <a:latin typeface="Arial" charset="0"/>
              </a:rPr>
              <a:t>msgs</a:t>
            </a:r>
            <a:r>
              <a:rPr lang="en-US" dirty="0">
                <a:latin typeface="Arial" charset="0"/>
              </a:rPr>
              <a:t> received, or other events</a:t>
            </a:r>
          </a:p>
          <a:p>
            <a:pPr lvl="1"/>
            <a:endParaRPr lang="en-US" dirty="0">
              <a:latin typeface="Arial" charset="0"/>
            </a:endParaRPr>
          </a:p>
          <a:p>
            <a:pPr lvl="1"/>
            <a:endParaRPr lang="en-US" dirty="0">
              <a:latin typeface="Arial" charset="0"/>
            </a:endParaRPr>
          </a:p>
          <a:p>
            <a:pPr lvl="1"/>
            <a:endParaRPr lang="en-US" dirty="0">
              <a:latin typeface="Arial" charset="0"/>
            </a:endParaRPr>
          </a:p>
        </p:txBody>
      </p:sp>
      <p:sp>
        <p:nvSpPr>
          <p:cNvPr id="30724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>
                <a:latin typeface="Arial" charset="0"/>
              </a:rPr>
              <a:t>Protocols define </a:t>
            </a:r>
          </a:p>
          <a:p>
            <a:pPr lvl="1"/>
            <a:r>
              <a:rPr lang="en-US" dirty="0">
                <a:latin typeface="Arial" charset="0"/>
              </a:rPr>
              <a:t>Format</a:t>
            </a:r>
          </a:p>
          <a:p>
            <a:pPr lvl="1"/>
            <a:r>
              <a:rPr lang="en-US" dirty="0">
                <a:latin typeface="Arial" charset="0"/>
              </a:rPr>
              <a:t>Order of </a:t>
            </a:r>
            <a:r>
              <a:rPr lang="en-US" dirty="0" err="1">
                <a:latin typeface="Arial" charset="0"/>
              </a:rPr>
              <a:t>msgs</a:t>
            </a:r>
            <a:r>
              <a:rPr lang="en-US" dirty="0">
                <a:latin typeface="Arial" charset="0"/>
              </a:rPr>
              <a:t> sent and received among network entities</a:t>
            </a:r>
          </a:p>
          <a:p>
            <a:pPr lvl="1"/>
            <a:r>
              <a:rPr lang="en-US" dirty="0">
                <a:latin typeface="Arial" charset="0"/>
              </a:rPr>
              <a:t>Actions taken on </a:t>
            </a:r>
            <a:r>
              <a:rPr lang="en-US" dirty="0" err="1">
                <a:latin typeface="Arial" charset="0"/>
              </a:rPr>
              <a:t>msg</a:t>
            </a:r>
            <a:r>
              <a:rPr lang="en-US" dirty="0">
                <a:latin typeface="Arial" charset="0"/>
              </a:rPr>
              <a:t> transmission, receipt </a:t>
            </a:r>
          </a:p>
          <a:p>
            <a:pPr lvl="1"/>
            <a:endParaRPr lang="en-US" dirty="0">
              <a:latin typeface="Arial" charset="0"/>
            </a:endParaRPr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66A18F-E774-FA44-A9FB-23AC7E761BA8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What is a Protocol?</a:t>
            </a:r>
          </a:p>
        </p:txBody>
      </p:sp>
      <p:sp>
        <p:nvSpPr>
          <p:cNvPr id="4100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>
                <a:latin typeface="Arial" charset="0"/>
              </a:rPr>
              <a:t>Human protocols</a:t>
            </a:r>
          </a:p>
          <a:p>
            <a:pPr lvl="1"/>
            <a:r>
              <a:rPr lang="ja-JP" altLang="en-US" sz="1800" dirty="0">
                <a:latin typeface="Arial" charset="0"/>
              </a:rPr>
              <a:t>“</a:t>
            </a:r>
            <a:r>
              <a:rPr lang="en-US" sz="1800" dirty="0" smtClean="0">
                <a:latin typeface="Arial" charset="0"/>
              </a:rPr>
              <a:t>what’s </a:t>
            </a:r>
            <a:r>
              <a:rPr lang="en-US" sz="1800" dirty="0">
                <a:latin typeface="Arial" charset="0"/>
              </a:rPr>
              <a:t>the time?</a:t>
            </a:r>
            <a:r>
              <a:rPr lang="ja-JP" altLang="en-US" sz="1800" dirty="0">
                <a:latin typeface="Arial" charset="0"/>
              </a:rPr>
              <a:t>”</a:t>
            </a:r>
            <a:endParaRPr lang="en-US" sz="1800" dirty="0">
              <a:latin typeface="Arial" charset="0"/>
            </a:endParaRPr>
          </a:p>
          <a:p>
            <a:pPr lvl="1"/>
            <a:r>
              <a:rPr lang="ja-JP" altLang="en-US" sz="1800" dirty="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I have a question</a:t>
            </a:r>
            <a:r>
              <a:rPr lang="ja-JP" altLang="en-US" sz="1800" dirty="0">
                <a:latin typeface="Arial" charset="0"/>
              </a:rPr>
              <a:t>”</a:t>
            </a:r>
            <a:endParaRPr lang="en-US" sz="18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Introductions</a:t>
            </a:r>
          </a:p>
          <a:p>
            <a:endParaRPr lang="en-US" sz="2000" dirty="0">
              <a:latin typeface="Arial" charset="0"/>
            </a:endParaRPr>
          </a:p>
          <a:p>
            <a:endParaRPr lang="en-US" sz="2000" dirty="0">
              <a:latin typeface="Arial" charset="0"/>
            </a:endParaRPr>
          </a:p>
          <a:p>
            <a:endParaRPr lang="en-US" sz="2000" dirty="0">
              <a:latin typeface="Arial" charset="0"/>
            </a:endParaRPr>
          </a:p>
        </p:txBody>
      </p:sp>
      <p:sp>
        <p:nvSpPr>
          <p:cNvPr id="4101" name="Content Placeholder 51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4135437" cy="4114800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Network protocols</a:t>
            </a:r>
          </a:p>
          <a:p>
            <a:pPr lvl="1"/>
            <a:r>
              <a:rPr lang="en-US" sz="1800">
                <a:latin typeface="Arial" charset="0"/>
              </a:rPr>
              <a:t>Machines rather than humans</a:t>
            </a:r>
          </a:p>
          <a:p>
            <a:pPr lvl="1"/>
            <a:r>
              <a:rPr lang="en-US" sz="1800">
                <a:latin typeface="Arial" charset="0"/>
              </a:rPr>
              <a:t>All  internet communication is governed by protocols</a:t>
            </a: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</p:txBody>
      </p:sp>
      <p:sp>
        <p:nvSpPr>
          <p:cNvPr id="410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410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7922573-1B59-E842-8A9F-E281B7783ED2}" type="slidenum">
              <a:rPr lang="en-US"/>
              <a:pPr/>
              <a:t>17</a:t>
            </a:fld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257300" y="3976688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7964488" y="3867150"/>
            <a:ext cx="355600" cy="933450"/>
            <a:chOff x="4180" y="783"/>
            <a:chExt cx="150" cy="307"/>
          </a:xfrm>
        </p:grpSpPr>
        <p:sp>
          <p:nvSpPr>
            <p:cNvPr id="11" name="AutoShape 1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4256" y="785"/>
              <a:ext cx="70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4" name="AutoShape 2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5" name="Line 2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Rectangle 2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34000" y="3581400"/>
          <a:ext cx="622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581400"/>
                        <a:ext cx="6223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30" name="Picture 62" descr="Ali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3581400"/>
            <a:ext cx="5619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Picture 63" descr="Bo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3976688"/>
            <a:ext cx="676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Box 64"/>
          <p:cNvSpPr txBox="1">
            <a:spLocks noChangeArrowheads="1"/>
          </p:cNvSpPr>
          <p:nvPr/>
        </p:nvSpPr>
        <p:spPr bwMode="auto">
          <a:xfrm>
            <a:off x="1698625" y="3689350"/>
            <a:ext cx="403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</a:rPr>
              <a:t>Hi</a:t>
            </a:r>
          </a:p>
        </p:txBody>
      </p:sp>
      <p:sp>
        <p:nvSpPr>
          <p:cNvPr id="23" name="Line 66"/>
          <p:cNvSpPr>
            <a:spLocks noChangeShapeType="1"/>
          </p:cNvSpPr>
          <p:nvPr/>
        </p:nvSpPr>
        <p:spPr bwMode="auto">
          <a:xfrm flipV="1">
            <a:off x="971550" y="4557713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4" name="Text Box 67"/>
          <p:cNvSpPr txBox="1">
            <a:spLocks noChangeArrowheads="1"/>
          </p:cNvSpPr>
          <p:nvPr/>
        </p:nvSpPr>
        <p:spPr bwMode="auto">
          <a:xfrm>
            <a:off x="1689100" y="4346575"/>
            <a:ext cx="403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n-lt"/>
                <a:ea typeface="+mn-ea"/>
              </a:rPr>
              <a:t>Hi</a:t>
            </a:r>
          </a:p>
        </p:txBody>
      </p:sp>
      <p:sp>
        <p:nvSpPr>
          <p:cNvPr id="25" name="Line 70"/>
          <p:cNvSpPr>
            <a:spLocks noChangeShapeType="1"/>
          </p:cNvSpPr>
          <p:nvPr/>
        </p:nvSpPr>
        <p:spPr bwMode="auto">
          <a:xfrm>
            <a:off x="933450" y="4967288"/>
            <a:ext cx="2162175" cy="4381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1322388" y="4899025"/>
            <a:ext cx="1022350" cy="708025"/>
            <a:chOff x="737" y="2747"/>
            <a:chExt cx="644" cy="446"/>
          </a:xfrm>
        </p:grpSpPr>
        <p:sp>
          <p:nvSpPr>
            <p:cNvPr id="27" name="Rectangle 71"/>
            <p:cNvSpPr>
              <a:spLocks noChangeArrowheads="1"/>
            </p:cNvSpPr>
            <p:nvPr/>
          </p:nvSpPr>
          <p:spPr bwMode="auto">
            <a:xfrm>
              <a:off x="786" y="2790"/>
              <a:ext cx="588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28" name="Text Box 69"/>
            <p:cNvSpPr txBox="1">
              <a:spLocks noChangeArrowheads="1"/>
            </p:cNvSpPr>
            <p:nvPr/>
          </p:nvSpPr>
          <p:spPr bwMode="auto">
            <a:xfrm>
              <a:off x="737" y="2747"/>
              <a:ext cx="644" cy="44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  <a:ea typeface="+mn-ea"/>
                </a:rPr>
                <a:t>Got the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tx2"/>
                  </a:solidFill>
                  <a:latin typeface="+mn-lt"/>
                  <a:ea typeface="+mn-ea"/>
                </a:rPr>
                <a:t>time?</a:t>
              </a:r>
            </a:p>
          </p:txBody>
        </p:sp>
      </p:grpSp>
      <p:sp>
        <p:nvSpPr>
          <p:cNvPr id="29" name="Line 73"/>
          <p:cNvSpPr>
            <a:spLocks noChangeShapeType="1"/>
          </p:cNvSpPr>
          <p:nvPr/>
        </p:nvSpPr>
        <p:spPr bwMode="auto">
          <a:xfrm flipV="1">
            <a:off x="1095375" y="5538788"/>
            <a:ext cx="1952625" cy="333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grpSp>
        <p:nvGrpSpPr>
          <p:cNvPr id="4" name="Group 76"/>
          <p:cNvGrpSpPr>
            <a:grpSpLocks/>
          </p:cNvGrpSpPr>
          <p:nvPr/>
        </p:nvGrpSpPr>
        <p:grpSpPr bwMode="auto">
          <a:xfrm>
            <a:off x="1431925" y="5565775"/>
            <a:ext cx="796925" cy="373063"/>
            <a:chOff x="1046" y="2771"/>
            <a:chExt cx="502" cy="235"/>
          </a:xfrm>
        </p:grpSpPr>
        <p:sp>
          <p:nvSpPr>
            <p:cNvPr id="31" name="Rectangle 75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32" name="Text Box 74"/>
            <p:cNvSpPr txBox="1">
              <a:spLocks noChangeArrowheads="1"/>
            </p:cNvSpPr>
            <p:nvPr/>
          </p:nvSpPr>
          <p:spPr bwMode="auto">
            <a:xfrm>
              <a:off x="1046" y="2771"/>
              <a:ext cx="3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chemeClr val="tx2"/>
                  </a:solidFill>
                  <a:latin typeface="+mn-lt"/>
                  <a:ea typeface="+mn-ea"/>
                </a:rPr>
                <a:t>2:00</a:t>
              </a:r>
            </a:p>
          </p:txBody>
        </p:sp>
      </p:grpSp>
      <p:sp>
        <p:nvSpPr>
          <p:cNvPr id="33" name="Text Box 78"/>
          <p:cNvSpPr txBox="1">
            <a:spLocks noChangeArrowheads="1"/>
          </p:cNvSpPr>
          <p:nvPr/>
        </p:nvSpPr>
        <p:spPr bwMode="auto">
          <a:xfrm>
            <a:off x="6013450" y="3662363"/>
            <a:ext cx="2006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chemeClr val="tx2"/>
                </a:solidFill>
                <a:latin typeface="+mn-lt"/>
                <a:ea typeface="+mn-ea"/>
              </a:rPr>
              <a:t>TCP connection</a:t>
            </a:r>
          </a:p>
          <a:p>
            <a:pPr>
              <a:defRPr/>
            </a:pPr>
            <a:r>
              <a:rPr lang="en-US" sz="2000">
                <a:solidFill>
                  <a:schemeClr val="tx2"/>
                </a:solidFill>
                <a:latin typeface="+mn-lt"/>
                <a:ea typeface="+mn-ea"/>
              </a:rPr>
              <a:t> request</a:t>
            </a:r>
            <a:endParaRPr lang="en-US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34" name="Line 85"/>
          <p:cNvSpPr>
            <a:spLocks noChangeShapeType="1"/>
          </p:cNvSpPr>
          <p:nvPr/>
        </p:nvSpPr>
        <p:spPr bwMode="auto">
          <a:xfrm flipV="1">
            <a:off x="5734050" y="5597525"/>
            <a:ext cx="2343150" cy="428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5" name="Line 89"/>
          <p:cNvSpPr>
            <a:spLocks noChangeShapeType="1"/>
          </p:cNvSpPr>
          <p:nvPr/>
        </p:nvSpPr>
        <p:spPr bwMode="auto">
          <a:xfrm>
            <a:off x="6010275" y="3930650"/>
            <a:ext cx="176212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6" name="Line 90"/>
          <p:cNvSpPr>
            <a:spLocks noChangeShapeType="1"/>
          </p:cNvSpPr>
          <p:nvPr/>
        </p:nvSpPr>
        <p:spPr bwMode="auto">
          <a:xfrm flipV="1">
            <a:off x="5686425" y="4425950"/>
            <a:ext cx="2085975" cy="361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5946775" y="4357688"/>
            <a:ext cx="2006600" cy="708025"/>
            <a:chOff x="3248" y="2147"/>
            <a:chExt cx="1264" cy="446"/>
          </a:xfrm>
        </p:grpSpPr>
        <p:sp>
          <p:nvSpPr>
            <p:cNvPr id="38" name="Rectangle 92"/>
            <p:cNvSpPr>
              <a:spLocks noChangeArrowheads="1"/>
            </p:cNvSpPr>
            <p:nvPr/>
          </p:nvSpPr>
          <p:spPr bwMode="auto">
            <a:xfrm>
              <a:off x="3306" y="2190"/>
              <a:ext cx="906" cy="1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39" name="Text Box 91"/>
            <p:cNvSpPr txBox="1">
              <a:spLocks noChangeArrowheads="1"/>
            </p:cNvSpPr>
            <p:nvPr/>
          </p:nvSpPr>
          <p:spPr bwMode="auto">
            <a:xfrm>
              <a:off x="3248" y="2147"/>
              <a:ext cx="1264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>
                  <a:solidFill>
                    <a:schemeClr val="tx2"/>
                  </a:solidFill>
                  <a:latin typeface="+mn-lt"/>
                  <a:ea typeface="+mn-ea"/>
                </a:rPr>
                <a:t>TCP connection</a:t>
              </a:r>
            </a:p>
            <a:p>
              <a:pPr>
                <a:defRPr/>
              </a:pPr>
              <a:r>
                <a:rPr lang="en-US" sz="2000">
                  <a:solidFill>
                    <a:schemeClr val="tx2"/>
                  </a:solidFill>
                  <a:latin typeface="+mn-lt"/>
                  <a:ea typeface="+mn-ea"/>
                </a:rPr>
                <a:t>response</a:t>
              </a: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40" name="Line 94"/>
          <p:cNvSpPr>
            <a:spLocks noChangeShapeType="1"/>
          </p:cNvSpPr>
          <p:nvPr/>
        </p:nvSpPr>
        <p:spPr bwMode="auto">
          <a:xfrm>
            <a:off x="5734050" y="5035550"/>
            <a:ext cx="2400300" cy="419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grpSp>
        <p:nvGrpSpPr>
          <p:cNvPr id="6" name="Group 97"/>
          <p:cNvGrpSpPr>
            <a:grpSpLocks/>
          </p:cNvGrpSpPr>
          <p:nvPr/>
        </p:nvGrpSpPr>
        <p:grpSpPr bwMode="auto">
          <a:xfrm>
            <a:off x="5946775" y="5100638"/>
            <a:ext cx="2968625" cy="304800"/>
            <a:chOff x="3212" y="2597"/>
            <a:chExt cx="2390" cy="192"/>
          </a:xfrm>
        </p:grpSpPr>
        <p:sp>
          <p:nvSpPr>
            <p:cNvPr id="42" name="Rectangle 96"/>
            <p:cNvSpPr>
              <a:spLocks noChangeArrowheads="1"/>
            </p:cNvSpPr>
            <p:nvPr/>
          </p:nvSpPr>
          <p:spPr bwMode="auto">
            <a:xfrm>
              <a:off x="3252" y="2628"/>
              <a:ext cx="2100" cy="1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43" name="Text Box 95"/>
            <p:cNvSpPr txBox="1">
              <a:spLocks noChangeArrowheads="1"/>
            </p:cNvSpPr>
            <p:nvPr/>
          </p:nvSpPr>
          <p:spPr bwMode="auto">
            <a:xfrm>
              <a:off x="3212" y="2597"/>
              <a:ext cx="239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dirty="0">
                  <a:solidFill>
                    <a:schemeClr val="tx2"/>
                  </a:solidFill>
                  <a:latin typeface="+mn-lt"/>
                  <a:ea typeface="+mn-ea"/>
                </a:rPr>
                <a:t>Get http://www.uiuc.edu</a:t>
              </a:r>
              <a:endParaRPr lang="en-US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7" name="Group 98"/>
          <p:cNvGrpSpPr>
            <a:grpSpLocks/>
          </p:cNvGrpSpPr>
          <p:nvPr/>
        </p:nvGrpSpPr>
        <p:grpSpPr bwMode="auto">
          <a:xfrm>
            <a:off x="6575425" y="5605463"/>
            <a:ext cx="796925" cy="373062"/>
            <a:chOff x="1046" y="2771"/>
            <a:chExt cx="502" cy="235"/>
          </a:xfrm>
        </p:grpSpPr>
        <p:sp>
          <p:nvSpPr>
            <p:cNvPr id="45" name="Rectangle 99"/>
            <p:cNvSpPr>
              <a:spLocks noChangeArrowheads="1"/>
            </p:cNvSpPr>
            <p:nvPr/>
          </p:nvSpPr>
          <p:spPr bwMode="auto">
            <a:xfrm>
              <a:off x="1104" y="2820"/>
              <a:ext cx="444" cy="1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46" name="Text Box 100"/>
            <p:cNvSpPr txBox="1">
              <a:spLocks noChangeArrowheads="1"/>
            </p:cNvSpPr>
            <p:nvPr/>
          </p:nvSpPr>
          <p:spPr bwMode="auto">
            <a:xfrm>
              <a:off x="1046" y="2771"/>
              <a:ext cx="47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chemeClr val="tx2"/>
                  </a:solidFill>
                  <a:latin typeface="+mn-lt"/>
                  <a:ea typeface="+mn-ea"/>
                </a:rPr>
                <a:t>&lt;file&gt;</a:t>
              </a:r>
            </a:p>
          </p:txBody>
        </p:sp>
      </p:grpSp>
      <p:sp>
        <p:nvSpPr>
          <p:cNvPr id="47" name="Line 101"/>
          <p:cNvSpPr>
            <a:spLocks noChangeShapeType="1"/>
          </p:cNvSpPr>
          <p:nvPr/>
        </p:nvSpPr>
        <p:spPr bwMode="auto">
          <a:xfrm>
            <a:off x="4514850" y="2466975"/>
            <a:ext cx="0" cy="3857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+mn-ea"/>
            </a:endParaRPr>
          </a:p>
        </p:txBody>
      </p:sp>
      <p:grpSp>
        <p:nvGrpSpPr>
          <p:cNvPr id="8" name="Group 105"/>
          <p:cNvGrpSpPr>
            <a:grpSpLocks/>
          </p:cNvGrpSpPr>
          <p:nvPr/>
        </p:nvGrpSpPr>
        <p:grpSpPr bwMode="auto">
          <a:xfrm>
            <a:off x="4232275" y="5599113"/>
            <a:ext cx="720725" cy="369887"/>
            <a:chOff x="2198" y="3221"/>
            <a:chExt cx="454" cy="233"/>
          </a:xfrm>
        </p:grpSpPr>
        <p:sp>
          <p:nvSpPr>
            <p:cNvPr id="49" name="Rectangle 104"/>
            <p:cNvSpPr>
              <a:spLocks noChangeArrowheads="1"/>
            </p:cNvSpPr>
            <p:nvPr/>
          </p:nvSpPr>
          <p:spPr bwMode="auto">
            <a:xfrm>
              <a:off x="2244" y="3282"/>
              <a:ext cx="408" cy="16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0" name="Text Box 102"/>
            <p:cNvSpPr txBox="1">
              <a:spLocks noChangeArrowheads="1"/>
            </p:cNvSpPr>
            <p:nvPr/>
          </p:nvSpPr>
          <p:spPr bwMode="auto">
            <a:xfrm>
              <a:off x="2198" y="3221"/>
              <a:ext cx="39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solidFill>
                    <a:schemeClr val="tx2"/>
                  </a:solidFill>
                  <a:latin typeface="+mn-lt"/>
                  <a:ea typeface="+mn-ea"/>
                </a:rPr>
                <a:t>time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Network Protocols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</a:rPr>
              <a:t>A </a:t>
            </a:r>
            <a:r>
              <a:rPr lang="en-US" sz="2400" dirty="0">
                <a:latin typeface="Arial" charset="0"/>
              </a:rPr>
              <a:t>protocol </a:t>
            </a:r>
            <a:r>
              <a:rPr lang="en-US" sz="2400" dirty="0" smtClean="0">
                <a:latin typeface="Arial" charset="0"/>
              </a:rPr>
              <a:t>implements a </a:t>
            </a:r>
            <a:r>
              <a:rPr lang="en-US" sz="2400" dirty="0">
                <a:latin typeface="Arial" charset="0"/>
              </a:rPr>
              <a:t>communication </a:t>
            </a:r>
            <a:r>
              <a:rPr lang="en-US" sz="2400" dirty="0">
                <a:solidFill>
                  <a:srgbClr val="FF0000"/>
                </a:solidFill>
                <a:latin typeface="Arial" charset="0"/>
              </a:rPr>
              <a:t>service</a:t>
            </a:r>
            <a:r>
              <a:rPr lang="en-US" sz="2400" dirty="0">
                <a:latin typeface="Arial" charset="0"/>
              </a:rPr>
              <a:t> that higher-layer objects use to exchange messages</a:t>
            </a:r>
          </a:p>
          <a:p>
            <a:pPr lvl="1"/>
            <a:r>
              <a:rPr lang="en-US" sz="2000" dirty="0">
                <a:latin typeface="Arial" charset="0"/>
              </a:rPr>
              <a:t>Service interface</a:t>
            </a:r>
          </a:p>
          <a:p>
            <a:pPr lvl="2"/>
            <a:r>
              <a:rPr lang="en-US" sz="1800" dirty="0">
                <a:latin typeface="Arial" charset="0"/>
              </a:rPr>
              <a:t>To objects on the same computer that want to use its communication services</a:t>
            </a:r>
          </a:p>
          <a:p>
            <a:pPr lvl="1"/>
            <a:r>
              <a:rPr lang="en-US" sz="2000" dirty="0">
                <a:latin typeface="Arial" charset="0"/>
              </a:rPr>
              <a:t>Peer interface</a:t>
            </a:r>
          </a:p>
          <a:p>
            <a:pPr lvl="2"/>
            <a:r>
              <a:rPr lang="en-US" sz="1800" dirty="0">
                <a:latin typeface="Arial" charset="0"/>
              </a:rPr>
              <a:t>To its counterpart on a different machine</a:t>
            </a:r>
          </a:p>
          <a:p>
            <a:pPr lvl="2"/>
            <a:r>
              <a:rPr lang="en-US" sz="1800" dirty="0">
                <a:latin typeface="Arial" charset="0"/>
              </a:rPr>
              <a:t>Peers communicate using the services of lower-level protocols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9F6FA8A-8C88-594A-AA47-653620A5079F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Interfaces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8CFFBE-502C-7B45-A676-363785C86779}" type="slidenum">
              <a:rPr lang="en-US"/>
              <a:pPr/>
              <a:t>19</a:t>
            </a:fld>
            <a:endParaRPr lang="en-US"/>
          </a:p>
        </p:txBody>
      </p:sp>
      <p:sp>
        <p:nvSpPr>
          <p:cNvPr id="32773" name="Rectangle 12"/>
          <p:cNvSpPr>
            <a:spLocks noChangeArrowheads="1"/>
          </p:cNvSpPr>
          <p:nvPr/>
        </p:nvSpPr>
        <p:spPr bwMode="auto">
          <a:xfrm>
            <a:off x="5510213" y="1676400"/>
            <a:ext cx="2414587" cy="533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baggage (claim)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5510213" y="2552700"/>
            <a:ext cx="2414587" cy="533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latin typeface="Arial" pitchFamily="34" charset="0"/>
                <a:ea typeface="+mn-ea"/>
              </a:rPr>
              <a:t>gates/bags (unload)</a:t>
            </a:r>
            <a:endParaRPr lang="en-US" sz="2000" dirty="0">
              <a:latin typeface="+mn-lt"/>
              <a:ea typeface="+mn-ea"/>
            </a:endParaRPr>
          </a:p>
        </p:txBody>
      </p:sp>
      <p:sp>
        <p:nvSpPr>
          <p:cNvPr id="32775" name="Rectangle 14"/>
          <p:cNvSpPr>
            <a:spLocks noChangeArrowheads="1"/>
          </p:cNvSpPr>
          <p:nvPr/>
        </p:nvSpPr>
        <p:spPr bwMode="auto">
          <a:xfrm>
            <a:off x="5510213" y="3429000"/>
            <a:ext cx="2414587" cy="533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runway landing</a:t>
            </a:r>
          </a:p>
        </p:txBody>
      </p:sp>
      <p:sp>
        <p:nvSpPr>
          <p:cNvPr id="32776" name="Rectangle 15"/>
          <p:cNvSpPr>
            <a:spLocks noChangeArrowheads="1"/>
          </p:cNvSpPr>
          <p:nvPr/>
        </p:nvSpPr>
        <p:spPr bwMode="auto">
          <a:xfrm>
            <a:off x="5510213" y="4267200"/>
            <a:ext cx="2414587" cy="533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airplane routing</a:t>
            </a:r>
          </a:p>
        </p:txBody>
      </p:sp>
      <p:sp>
        <p:nvSpPr>
          <p:cNvPr id="32777" name="Rectangle 19"/>
          <p:cNvSpPr>
            <a:spLocks noChangeArrowheads="1"/>
          </p:cNvSpPr>
          <p:nvPr/>
        </p:nvSpPr>
        <p:spPr bwMode="auto">
          <a:xfrm>
            <a:off x="3616325" y="5930900"/>
            <a:ext cx="1993900" cy="5461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airplane routing</a:t>
            </a:r>
            <a:endParaRPr lang="en-US" sz="2000"/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 rot="16200000">
            <a:off x="-675481" y="2539206"/>
            <a:ext cx="310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  <a:t>departing airport</a:t>
            </a:r>
            <a:endParaRPr lang="en-US" sz="1600" dirty="0">
              <a:latin typeface="+mn-lt"/>
              <a:ea typeface="+mn-ea"/>
            </a:endParaRP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 rot="16200000">
            <a:off x="6809581" y="2482057"/>
            <a:ext cx="2835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  <a:t>arriving airport</a:t>
            </a:r>
            <a:endParaRPr lang="en-US" sz="1600" dirty="0">
              <a:latin typeface="+mn-lt"/>
              <a:ea typeface="+mn-ea"/>
            </a:endParaRPr>
          </a:p>
        </p:txBody>
      </p:sp>
      <p:sp>
        <p:nvSpPr>
          <p:cNvPr id="19" name="Text Box 22"/>
          <p:cNvSpPr txBox="1">
            <a:spLocks noChangeArrowheads="1"/>
          </p:cNvSpPr>
          <p:nvPr/>
        </p:nvSpPr>
        <p:spPr bwMode="auto">
          <a:xfrm>
            <a:off x="6172200" y="5715000"/>
            <a:ext cx="2438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+mn-lt"/>
                <a:ea typeface="+mn-ea"/>
              </a:rPr>
              <a:t>intermediate air traffic sites</a:t>
            </a:r>
            <a:endParaRPr lang="en-US" sz="2400" dirty="0">
              <a:latin typeface="+mn-lt"/>
              <a:ea typeface="+mn-ea"/>
            </a:endParaRPr>
          </a:p>
        </p:txBody>
      </p:sp>
      <p:sp>
        <p:nvSpPr>
          <p:cNvPr id="32781" name="Rectangle 25"/>
          <p:cNvSpPr>
            <a:spLocks noChangeArrowheads="1"/>
          </p:cNvSpPr>
          <p:nvPr/>
        </p:nvSpPr>
        <p:spPr bwMode="auto">
          <a:xfrm>
            <a:off x="2435225" y="5143500"/>
            <a:ext cx="1993900" cy="5461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airplane routing</a:t>
            </a:r>
            <a:endParaRPr lang="en-US" sz="2000"/>
          </a:p>
        </p:txBody>
      </p:sp>
      <p:sp>
        <p:nvSpPr>
          <p:cNvPr id="32782" name="Rectangle 28"/>
          <p:cNvSpPr>
            <a:spLocks noChangeArrowheads="1"/>
          </p:cNvSpPr>
          <p:nvPr/>
        </p:nvSpPr>
        <p:spPr bwMode="auto">
          <a:xfrm>
            <a:off x="4759325" y="5143500"/>
            <a:ext cx="1993900" cy="5461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airplane routing</a:t>
            </a:r>
            <a:endParaRPr lang="en-US" sz="2000"/>
          </a:p>
        </p:txBody>
      </p:sp>
      <p:sp>
        <p:nvSpPr>
          <p:cNvPr id="32783" name="Rectangle 30"/>
          <p:cNvSpPr>
            <a:spLocks noChangeArrowheads="1"/>
          </p:cNvSpPr>
          <p:nvPr/>
        </p:nvSpPr>
        <p:spPr bwMode="auto">
          <a:xfrm>
            <a:off x="1223963" y="1676400"/>
            <a:ext cx="2414587" cy="533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baggage (check)</a:t>
            </a:r>
          </a:p>
        </p:txBody>
      </p:sp>
      <p:sp>
        <p:nvSpPr>
          <p:cNvPr id="32784" name="Rectangle 31"/>
          <p:cNvSpPr>
            <a:spLocks noChangeArrowheads="1"/>
          </p:cNvSpPr>
          <p:nvPr/>
        </p:nvSpPr>
        <p:spPr bwMode="auto">
          <a:xfrm>
            <a:off x="1223963" y="2552700"/>
            <a:ext cx="2414587" cy="533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gates/bags (load)</a:t>
            </a:r>
          </a:p>
        </p:txBody>
      </p:sp>
      <p:sp>
        <p:nvSpPr>
          <p:cNvPr id="32785" name="Rectangle 32"/>
          <p:cNvSpPr>
            <a:spLocks noChangeArrowheads="1"/>
          </p:cNvSpPr>
          <p:nvPr/>
        </p:nvSpPr>
        <p:spPr bwMode="auto">
          <a:xfrm>
            <a:off x="1223963" y="3429000"/>
            <a:ext cx="2414587" cy="533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runway takeoff</a:t>
            </a:r>
          </a:p>
        </p:txBody>
      </p:sp>
      <p:sp>
        <p:nvSpPr>
          <p:cNvPr id="32786" name="Rectangle 33"/>
          <p:cNvSpPr>
            <a:spLocks noChangeArrowheads="1"/>
          </p:cNvSpPr>
          <p:nvPr/>
        </p:nvSpPr>
        <p:spPr bwMode="auto">
          <a:xfrm>
            <a:off x="1223963" y="4267200"/>
            <a:ext cx="2414587" cy="5334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airplane routing</a:t>
            </a:r>
          </a:p>
        </p:txBody>
      </p:sp>
      <p:grpSp>
        <p:nvGrpSpPr>
          <p:cNvPr id="32787" name="Group 25"/>
          <p:cNvGrpSpPr>
            <a:grpSpLocks/>
          </p:cNvGrpSpPr>
          <p:nvPr/>
        </p:nvGrpSpPr>
        <p:grpSpPr bwMode="auto">
          <a:xfrm>
            <a:off x="533400" y="5105400"/>
            <a:ext cx="1528763" cy="620713"/>
            <a:chOff x="3652838" y="2503488"/>
            <a:chExt cx="1528762" cy="620712"/>
          </a:xfrm>
        </p:grpSpPr>
        <p:pic>
          <p:nvPicPr>
            <p:cNvPr id="32803" name="Picture 11" descr="yylgaifm[1]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652838" y="2663825"/>
              <a:ext cx="1528762" cy="460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Line 12"/>
            <p:cNvSpPr>
              <a:spLocks noChangeShapeType="1"/>
            </p:cNvSpPr>
            <p:nvPr/>
          </p:nvSpPr>
          <p:spPr bwMode="auto">
            <a:xfrm>
              <a:off x="4133851" y="2503488"/>
              <a:ext cx="45085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>
              <a:off x="4286251" y="2655888"/>
              <a:ext cx="45085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4438650" y="2808288"/>
              <a:ext cx="45085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cxnSp>
        <p:nvCxnSpPr>
          <p:cNvPr id="32788" name="Straight Arrow Connector 27"/>
          <p:cNvCxnSpPr>
            <a:cxnSpLocks noChangeShapeType="1"/>
            <a:stCxn id="32783" idx="3"/>
            <a:endCxn id="32773" idx="1"/>
          </p:cNvCxnSpPr>
          <p:nvPr/>
        </p:nvCxnSpPr>
        <p:spPr bwMode="auto">
          <a:xfrm>
            <a:off x="3638550" y="1943100"/>
            <a:ext cx="1871663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9" name="Straight Arrow Connector 28"/>
          <p:cNvCxnSpPr>
            <a:cxnSpLocks noChangeShapeType="1"/>
            <a:stCxn id="32784" idx="3"/>
            <a:endCxn id="11" idx="1"/>
          </p:cNvCxnSpPr>
          <p:nvPr/>
        </p:nvCxnSpPr>
        <p:spPr bwMode="auto">
          <a:xfrm>
            <a:off x="3638550" y="2819400"/>
            <a:ext cx="1871663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0" name="Straight Arrow Connector 31"/>
          <p:cNvCxnSpPr>
            <a:cxnSpLocks noChangeShapeType="1"/>
            <a:stCxn id="32785" idx="3"/>
            <a:endCxn id="32775" idx="1"/>
          </p:cNvCxnSpPr>
          <p:nvPr/>
        </p:nvCxnSpPr>
        <p:spPr bwMode="auto">
          <a:xfrm>
            <a:off x="3638550" y="3695700"/>
            <a:ext cx="1871663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91" name="Straight Arrow Connector 34"/>
          <p:cNvCxnSpPr>
            <a:cxnSpLocks noChangeShapeType="1"/>
            <a:stCxn id="32786" idx="3"/>
            <a:endCxn id="32776" idx="1"/>
          </p:cNvCxnSpPr>
          <p:nvPr/>
        </p:nvCxnSpPr>
        <p:spPr bwMode="auto">
          <a:xfrm>
            <a:off x="3638550" y="4533900"/>
            <a:ext cx="1871663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37"/>
          <p:cNvCxnSpPr>
            <a:cxnSpLocks noChangeShapeType="1"/>
            <a:stCxn id="32786" idx="2"/>
            <a:endCxn id="32781" idx="0"/>
          </p:cNvCxnSpPr>
          <p:nvPr/>
        </p:nvCxnSpPr>
        <p:spPr bwMode="auto">
          <a:xfrm rot="16200000" flipH="1">
            <a:off x="2759869" y="4471194"/>
            <a:ext cx="342900" cy="100171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/>
          <p:cNvCxnSpPr>
            <a:cxnSpLocks noChangeShapeType="1"/>
            <a:stCxn id="32781" idx="2"/>
            <a:endCxn id="32777" idx="0"/>
          </p:cNvCxnSpPr>
          <p:nvPr/>
        </p:nvCxnSpPr>
        <p:spPr bwMode="auto">
          <a:xfrm rot="16200000" flipH="1">
            <a:off x="3902075" y="5219700"/>
            <a:ext cx="241300" cy="11811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Arrow Connector 44"/>
          <p:cNvCxnSpPr>
            <a:cxnSpLocks noChangeShapeType="1"/>
            <a:endCxn id="32777" idx="0"/>
          </p:cNvCxnSpPr>
          <p:nvPr/>
        </p:nvCxnSpPr>
        <p:spPr bwMode="auto">
          <a:xfrm rot="10800000" flipV="1">
            <a:off x="4613275" y="5715000"/>
            <a:ext cx="1254125" cy="2159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  <a:stCxn id="32782" idx="1"/>
            <a:endCxn id="32781" idx="3"/>
          </p:cNvCxnSpPr>
          <p:nvPr/>
        </p:nvCxnSpPr>
        <p:spPr bwMode="auto">
          <a:xfrm rot="10800000">
            <a:off x="4429125" y="5416550"/>
            <a:ext cx="330200" cy="1588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Arrow Connector 50"/>
          <p:cNvCxnSpPr>
            <a:cxnSpLocks noChangeShapeType="1"/>
            <a:stCxn id="32776" idx="2"/>
            <a:endCxn id="32782" idx="0"/>
          </p:cNvCxnSpPr>
          <p:nvPr/>
        </p:nvCxnSpPr>
        <p:spPr bwMode="auto">
          <a:xfrm rot="5400000">
            <a:off x="6065044" y="4491831"/>
            <a:ext cx="342900" cy="960438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Arrow Connector 53"/>
          <p:cNvCxnSpPr>
            <a:cxnSpLocks noChangeShapeType="1"/>
            <a:stCxn id="32775" idx="2"/>
            <a:endCxn id="32776" idx="0"/>
          </p:cNvCxnSpPr>
          <p:nvPr/>
        </p:nvCxnSpPr>
        <p:spPr bwMode="auto">
          <a:xfrm rot="5400000">
            <a:off x="6565107" y="4115594"/>
            <a:ext cx="304800" cy="15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" name="Straight Arrow Connector 56"/>
          <p:cNvCxnSpPr>
            <a:cxnSpLocks noChangeShapeType="1"/>
            <a:stCxn id="11" idx="2"/>
            <a:endCxn id="32775" idx="0"/>
          </p:cNvCxnSpPr>
          <p:nvPr/>
        </p:nvCxnSpPr>
        <p:spPr bwMode="auto">
          <a:xfrm rot="5400000">
            <a:off x="6546057" y="3258344"/>
            <a:ext cx="342900" cy="15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Straight Arrow Connector 66"/>
          <p:cNvCxnSpPr>
            <a:cxnSpLocks noChangeShapeType="1"/>
            <a:stCxn id="32773" idx="2"/>
            <a:endCxn id="11" idx="0"/>
          </p:cNvCxnSpPr>
          <p:nvPr/>
        </p:nvCxnSpPr>
        <p:spPr bwMode="auto">
          <a:xfrm rot="5400000">
            <a:off x="6546057" y="2382044"/>
            <a:ext cx="342900" cy="15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Straight Arrow Connector 69"/>
          <p:cNvCxnSpPr>
            <a:cxnSpLocks noChangeShapeType="1"/>
            <a:stCxn id="32785" idx="2"/>
            <a:endCxn id="32786" idx="0"/>
          </p:cNvCxnSpPr>
          <p:nvPr/>
        </p:nvCxnSpPr>
        <p:spPr bwMode="auto">
          <a:xfrm rot="5400000">
            <a:off x="2278857" y="4115594"/>
            <a:ext cx="304800" cy="15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Straight Arrow Connector 70"/>
          <p:cNvCxnSpPr>
            <a:cxnSpLocks noChangeShapeType="1"/>
            <a:stCxn id="32784" idx="2"/>
            <a:endCxn id="32785" idx="0"/>
          </p:cNvCxnSpPr>
          <p:nvPr/>
        </p:nvCxnSpPr>
        <p:spPr bwMode="auto">
          <a:xfrm rot="5400000">
            <a:off x="2259807" y="3258344"/>
            <a:ext cx="342900" cy="15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2" name="Straight Arrow Connector 71"/>
          <p:cNvCxnSpPr>
            <a:cxnSpLocks noChangeShapeType="1"/>
            <a:stCxn id="32783" idx="2"/>
            <a:endCxn id="32784" idx="0"/>
          </p:cNvCxnSpPr>
          <p:nvPr/>
        </p:nvCxnSpPr>
        <p:spPr bwMode="auto">
          <a:xfrm rot="5400000">
            <a:off x="2259807" y="2382044"/>
            <a:ext cx="342900" cy="15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Brighten’s</a:t>
            </a:r>
            <a:r>
              <a:rPr lang="en-US" dirty="0" smtClean="0"/>
              <a:t> office hours cancelled for today</a:t>
            </a:r>
          </a:p>
          <a:p>
            <a:pPr lvl="1"/>
            <a:r>
              <a:rPr lang="en-US" dirty="0" smtClean="0"/>
              <a:t>extra hours next week</a:t>
            </a:r>
          </a:p>
          <a:p>
            <a:r>
              <a:rPr lang="en-US" dirty="0" smtClean="0"/>
              <a:t>Wade </a:t>
            </a:r>
            <a:r>
              <a:rPr lang="en-US" dirty="0" err="1" smtClean="0"/>
              <a:t>Fagen</a:t>
            </a:r>
            <a:r>
              <a:rPr lang="en-US" dirty="0" smtClean="0"/>
              <a:t> lecturing on Friday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University of Illinois CS 241 Staff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F9846-BAA6-2241-BA64-4A597F8A866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11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DF0B530-D422-4240-885F-3732B596BDE6}" type="slidenum">
              <a:rPr lang="en-US"/>
              <a:pPr/>
              <a:t>20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Interfaces</a:t>
            </a:r>
          </a:p>
        </p:txBody>
      </p:sp>
      <p:sp>
        <p:nvSpPr>
          <p:cNvPr id="33797" name="Freeform 5"/>
          <p:cNvSpPr>
            <a:spLocks/>
          </p:cNvSpPr>
          <p:nvPr/>
        </p:nvSpPr>
        <p:spPr bwMode="auto">
          <a:xfrm>
            <a:off x="1828800" y="2371725"/>
            <a:ext cx="1728788" cy="3571875"/>
          </a:xfrm>
          <a:custGeom>
            <a:avLst/>
            <a:gdLst>
              <a:gd name="T0" fmla="*/ 0 w 975"/>
              <a:gd name="T1" fmla="*/ 0 h 1694"/>
              <a:gd name="T2" fmla="*/ 2147483647 w 975"/>
              <a:gd name="T3" fmla="*/ 2147483647 h 1694"/>
              <a:gd name="T4" fmla="*/ 2147483647 w 975"/>
              <a:gd name="T5" fmla="*/ 2147483647 h 1694"/>
              <a:gd name="T6" fmla="*/ 2147483647 w 975"/>
              <a:gd name="T7" fmla="*/ 2147483647 h 1694"/>
              <a:gd name="T8" fmla="*/ 2147483647 w 975"/>
              <a:gd name="T9" fmla="*/ 2147483647 h 1694"/>
              <a:gd name="T10" fmla="*/ 2147483647 w 975"/>
              <a:gd name="T11" fmla="*/ 2147483647 h 16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75"/>
              <a:gd name="T19" fmla="*/ 0 h 1694"/>
              <a:gd name="T20" fmla="*/ 975 w 975"/>
              <a:gd name="T21" fmla="*/ 1694 h 169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75" h="1694">
                <a:moveTo>
                  <a:pt x="0" y="0"/>
                </a:moveTo>
                <a:lnTo>
                  <a:pt x="975" y="3"/>
                </a:lnTo>
                <a:lnTo>
                  <a:pt x="975" y="1694"/>
                </a:lnTo>
                <a:lnTo>
                  <a:pt x="3" y="1694"/>
                </a:lnTo>
                <a:lnTo>
                  <a:pt x="3" y="3"/>
                </a:lnTo>
              </a:path>
            </a:pathLst>
          </a:custGeom>
          <a:noFill/>
          <a:ln w="19050">
            <a:solidFill>
              <a:srgbClr val="CC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798" name="Group 45"/>
          <p:cNvGrpSpPr>
            <a:grpSpLocks/>
          </p:cNvGrpSpPr>
          <p:nvPr/>
        </p:nvGrpSpPr>
        <p:grpSpPr bwMode="auto">
          <a:xfrm>
            <a:off x="1828800" y="2371725"/>
            <a:ext cx="5562600" cy="3571875"/>
            <a:chOff x="1344" y="1494"/>
            <a:chExt cx="3504" cy="2250"/>
          </a:xfrm>
        </p:grpSpPr>
        <p:sp>
          <p:nvSpPr>
            <p:cNvPr id="33830" name="Freeform 4"/>
            <p:cNvSpPr>
              <a:spLocks/>
            </p:cNvSpPr>
            <p:nvPr/>
          </p:nvSpPr>
          <p:spPr bwMode="auto">
            <a:xfrm>
              <a:off x="1344" y="1494"/>
              <a:ext cx="1089" cy="2250"/>
            </a:xfrm>
            <a:custGeom>
              <a:avLst/>
              <a:gdLst>
                <a:gd name="T0" fmla="*/ 0 w 975"/>
                <a:gd name="T1" fmla="*/ 0 h 1694"/>
                <a:gd name="T2" fmla="*/ 2636 w 975"/>
                <a:gd name="T3" fmla="*/ 37 h 1694"/>
                <a:gd name="T4" fmla="*/ 2636 w 975"/>
                <a:gd name="T5" fmla="*/ 21791 h 1694"/>
                <a:gd name="T6" fmla="*/ 3 w 975"/>
                <a:gd name="T7" fmla="*/ 21791 h 1694"/>
                <a:gd name="T8" fmla="*/ 3 w 975"/>
                <a:gd name="T9" fmla="*/ 37 h 1694"/>
                <a:gd name="T10" fmla="*/ 3 w 975"/>
                <a:gd name="T11" fmla="*/ 37 h 1694"/>
                <a:gd name="T12" fmla="*/ 0 w 975"/>
                <a:gd name="T13" fmla="*/ 0 h 16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75"/>
                <a:gd name="T22" fmla="*/ 0 h 1694"/>
                <a:gd name="T23" fmla="*/ 975 w 975"/>
                <a:gd name="T24" fmla="*/ 1694 h 16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75" h="1694">
                  <a:moveTo>
                    <a:pt x="0" y="0"/>
                  </a:moveTo>
                  <a:lnTo>
                    <a:pt x="975" y="3"/>
                  </a:lnTo>
                  <a:lnTo>
                    <a:pt x="975" y="1694"/>
                  </a:lnTo>
                  <a:lnTo>
                    <a:pt x="3" y="1694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AD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1" name="Freeform 6"/>
            <p:cNvSpPr>
              <a:spLocks/>
            </p:cNvSpPr>
            <p:nvPr/>
          </p:nvSpPr>
          <p:spPr bwMode="auto">
            <a:xfrm>
              <a:off x="3759" y="1494"/>
              <a:ext cx="1089" cy="2250"/>
            </a:xfrm>
            <a:custGeom>
              <a:avLst/>
              <a:gdLst>
                <a:gd name="T0" fmla="*/ 0 w 975"/>
                <a:gd name="T1" fmla="*/ 0 h 1694"/>
                <a:gd name="T2" fmla="*/ 2636 w 975"/>
                <a:gd name="T3" fmla="*/ 37 h 1694"/>
                <a:gd name="T4" fmla="*/ 2636 w 975"/>
                <a:gd name="T5" fmla="*/ 21791 h 1694"/>
                <a:gd name="T6" fmla="*/ 0 w 975"/>
                <a:gd name="T7" fmla="*/ 21791 h 1694"/>
                <a:gd name="T8" fmla="*/ 0 w 975"/>
                <a:gd name="T9" fmla="*/ 37 h 1694"/>
                <a:gd name="T10" fmla="*/ 0 w 975"/>
                <a:gd name="T11" fmla="*/ 37 h 1694"/>
                <a:gd name="T12" fmla="*/ 0 w 975"/>
                <a:gd name="T13" fmla="*/ 0 h 169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75"/>
                <a:gd name="T22" fmla="*/ 0 h 1694"/>
                <a:gd name="T23" fmla="*/ 975 w 975"/>
                <a:gd name="T24" fmla="*/ 1694 h 169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75" h="1694">
                  <a:moveTo>
                    <a:pt x="0" y="0"/>
                  </a:moveTo>
                  <a:lnTo>
                    <a:pt x="975" y="3"/>
                  </a:lnTo>
                  <a:lnTo>
                    <a:pt x="975" y="1694"/>
                  </a:lnTo>
                  <a:lnTo>
                    <a:pt x="0" y="1694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AD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9" name="Freeform 7"/>
          <p:cNvSpPr>
            <a:spLocks/>
          </p:cNvSpPr>
          <p:nvPr/>
        </p:nvSpPr>
        <p:spPr bwMode="auto">
          <a:xfrm>
            <a:off x="5662613" y="2371725"/>
            <a:ext cx="1728787" cy="3571875"/>
          </a:xfrm>
          <a:custGeom>
            <a:avLst/>
            <a:gdLst>
              <a:gd name="T0" fmla="*/ 0 w 975"/>
              <a:gd name="T1" fmla="*/ 0 h 1694"/>
              <a:gd name="T2" fmla="*/ 2147483647 w 975"/>
              <a:gd name="T3" fmla="*/ 2147483647 h 1694"/>
              <a:gd name="T4" fmla="*/ 2147483647 w 975"/>
              <a:gd name="T5" fmla="*/ 2147483647 h 1694"/>
              <a:gd name="T6" fmla="*/ 0 w 975"/>
              <a:gd name="T7" fmla="*/ 2147483647 h 1694"/>
              <a:gd name="T8" fmla="*/ 0 w 975"/>
              <a:gd name="T9" fmla="*/ 2147483647 h 1694"/>
              <a:gd name="T10" fmla="*/ 0 w 975"/>
              <a:gd name="T11" fmla="*/ 2147483647 h 16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75"/>
              <a:gd name="T19" fmla="*/ 0 h 1694"/>
              <a:gd name="T20" fmla="*/ 975 w 975"/>
              <a:gd name="T21" fmla="*/ 1694 h 169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75" h="1694">
                <a:moveTo>
                  <a:pt x="0" y="0"/>
                </a:moveTo>
                <a:lnTo>
                  <a:pt x="975" y="3"/>
                </a:lnTo>
                <a:lnTo>
                  <a:pt x="975" y="1694"/>
                </a:lnTo>
                <a:lnTo>
                  <a:pt x="0" y="1694"/>
                </a:lnTo>
                <a:lnTo>
                  <a:pt x="0" y="3"/>
                </a:lnTo>
              </a:path>
            </a:pathLst>
          </a:custGeom>
          <a:noFill/>
          <a:ln w="19050">
            <a:solidFill>
              <a:srgbClr val="CC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828925" y="2466975"/>
            <a:ext cx="620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b="1">
                <a:solidFill>
                  <a:srgbClr val="000000"/>
                </a:solidFill>
              </a:rPr>
              <a:t>Host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1600" b="1">
                <a:solidFill>
                  <a:srgbClr val="000000"/>
                </a:solidFill>
              </a:rPr>
              <a:t>1</a:t>
            </a:r>
            <a:endParaRPr lang="en-US" sz="1600"/>
          </a:p>
        </p:txBody>
      </p:sp>
      <p:sp>
        <p:nvSpPr>
          <p:cNvPr id="33801" name="Rectangle 15"/>
          <p:cNvSpPr>
            <a:spLocks noChangeArrowheads="1"/>
          </p:cNvSpPr>
          <p:nvPr/>
        </p:nvSpPr>
        <p:spPr bwMode="auto">
          <a:xfrm>
            <a:off x="6662738" y="2466975"/>
            <a:ext cx="620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b="1">
                <a:solidFill>
                  <a:srgbClr val="000000"/>
                </a:solidFill>
              </a:rPr>
              <a:t>Host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lang="en-US" sz="1600" b="1">
                <a:solidFill>
                  <a:srgbClr val="000000"/>
                </a:solidFill>
              </a:rPr>
              <a:t>2</a:t>
            </a:r>
            <a:endParaRPr lang="en-US" sz="1600"/>
          </a:p>
        </p:txBody>
      </p: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6363" y="3779838"/>
            <a:ext cx="3911600" cy="1187450"/>
            <a:chOff x="1859" y="2381"/>
            <a:chExt cx="2464" cy="748"/>
          </a:xfrm>
        </p:grpSpPr>
        <p:sp>
          <p:nvSpPr>
            <p:cNvPr id="33821" name="Freeform 12"/>
            <p:cNvSpPr>
              <a:spLocks/>
            </p:cNvSpPr>
            <p:nvPr/>
          </p:nvSpPr>
          <p:spPr bwMode="auto">
            <a:xfrm>
              <a:off x="1859" y="2689"/>
              <a:ext cx="43" cy="92"/>
            </a:xfrm>
            <a:custGeom>
              <a:avLst/>
              <a:gdLst>
                <a:gd name="T0" fmla="*/ 88 w 39"/>
                <a:gd name="T1" fmla="*/ 875 h 69"/>
                <a:gd name="T2" fmla="*/ 50 w 39"/>
                <a:gd name="T3" fmla="*/ 0 h 69"/>
                <a:gd name="T4" fmla="*/ 0 w 39"/>
                <a:gd name="T5" fmla="*/ 923 h 69"/>
                <a:gd name="T6" fmla="*/ 93 w 39"/>
                <a:gd name="T7" fmla="*/ 923 h 69"/>
                <a:gd name="T8" fmla="*/ 93 w 39"/>
                <a:gd name="T9" fmla="*/ 923 h 69"/>
                <a:gd name="T10" fmla="*/ 88 w 39"/>
                <a:gd name="T11" fmla="*/ 875 h 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69"/>
                <a:gd name="T20" fmla="*/ 39 w 39"/>
                <a:gd name="T21" fmla="*/ 69 h 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69">
                  <a:moveTo>
                    <a:pt x="36" y="66"/>
                  </a:moveTo>
                  <a:lnTo>
                    <a:pt x="21" y="0"/>
                  </a:lnTo>
                  <a:lnTo>
                    <a:pt x="0" y="69"/>
                  </a:lnTo>
                  <a:lnTo>
                    <a:pt x="39" y="69"/>
                  </a:lnTo>
                  <a:lnTo>
                    <a:pt x="36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Freeform 13"/>
            <p:cNvSpPr>
              <a:spLocks/>
            </p:cNvSpPr>
            <p:nvPr/>
          </p:nvSpPr>
          <p:spPr bwMode="auto">
            <a:xfrm>
              <a:off x="1859" y="3032"/>
              <a:ext cx="43" cy="97"/>
            </a:xfrm>
            <a:custGeom>
              <a:avLst/>
              <a:gdLst>
                <a:gd name="T0" fmla="*/ 0 w 39"/>
                <a:gd name="T1" fmla="*/ 0 h 73"/>
                <a:gd name="T2" fmla="*/ 50 w 39"/>
                <a:gd name="T3" fmla="*/ 941 h 73"/>
                <a:gd name="T4" fmla="*/ 93 w 39"/>
                <a:gd name="T5" fmla="*/ 37 h 73"/>
                <a:gd name="T6" fmla="*/ 0 w 39"/>
                <a:gd name="T7" fmla="*/ 37 h 73"/>
                <a:gd name="T8" fmla="*/ 0 w 39"/>
                <a:gd name="T9" fmla="*/ 37 h 73"/>
                <a:gd name="T10" fmla="*/ 0 w 39"/>
                <a:gd name="T11" fmla="*/ 0 h 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73"/>
                <a:gd name="T20" fmla="*/ 39 w 39"/>
                <a:gd name="T21" fmla="*/ 73 h 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73">
                  <a:moveTo>
                    <a:pt x="0" y="0"/>
                  </a:moveTo>
                  <a:lnTo>
                    <a:pt x="21" y="73"/>
                  </a:lnTo>
                  <a:lnTo>
                    <a:pt x="39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Freeform 23"/>
            <p:cNvSpPr>
              <a:spLocks/>
            </p:cNvSpPr>
            <p:nvPr/>
          </p:nvSpPr>
          <p:spPr bwMode="auto">
            <a:xfrm>
              <a:off x="4283" y="2689"/>
              <a:ext cx="40" cy="92"/>
            </a:xfrm>
            <a:custGeom>
              <a:avLst/>
              <a:gdLst>
                <a:gd name="T0" fmla="*/ 91 w 36"/>
                <a:gd name="T1" fmla="*/ 875 h 69"/>
                <a:gd name="T2" fmla="*/ 46 w 36"/>
                <a:gd name="T3" fmla="*/ 0 h 69"/>
                <a:gd name="T4" fmla="*/ 0 w 36"/>
                <a:gd name="T5" fmla="*/ 923 h 69"/>
                <a:gd name="T6" fmla="*/ 91 w 36"/>
                <a:gd name="T7" fmla="*/ 923 h 69"/>
                <a:gd name="T8" fmla="*/ 91 w 36"/>
                <a:gd name="T9" fmla="*/ 923 h 69"/>
                <a:gd name="T10" fmla="*/ 91 w 36"/>
                <a:gd name="T11" fmla="*/ 875 h 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6"/>
                <a:gd name="T19" fmla="*/ 0 h 69"/>
                <a:gd name="T20" fmla="*/ 36 w 36"/>
                <a:gd name="T21" fmla="*/ 69 h 6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6" h="69">
                  <a:moveTo>
                    <a:pt x="36" y="66"/>
                  </a:moveTo>
                  <a:lnTo>
                    <a:pt x="18" y="0"/>
                  </a:lnTo>
                  <a:lnTo>
                    <a:pt x="0" y="69"/>
                  </a:lnTo>
                  <a:lnTo>
                    <a:pt x="36" y="69"/>
                  </a:lnTo>
                  <a:lnTo>
                    <a:pt x="36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Line 25"/>
            <p:cNvSpPr>
              <a:spLocks noChangeShapeType="1"/>
            </p:cNvSpPr>
            <p:nvPr/>
          </p:nvSpPr>
          <p:spPr bwMode="auto">
            <a:xfrm>
              <a:off x="4303" y="2745"/>
              <a:ext cx="1" cy="32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25" name="Group 49"/>
            <p:cNvGrpSpPr>
              <a:grpSpLocks/>
            </p:cNvGrpSpPr>
            <p:nvPr/>
          </p:nvGrpSpPr>
          <p:grpSpPr bwMode="auto">
            <a:xfrm>
              <a:off x="1879" y="2561"/>
              <a:ext cx="2444" cy="568"/>
              <a:chOff x="1879" y="2561"/>
              <a:chExt cx="2444" cy="568"/>
            </a:xfrm>
          </p:grpSpPr>
          <p:sp>
            <p:nvSpPr>
              <p:cNvPr id="33827" name="Line 14"/>
              <p:cNvSpPr>
                <a:spLocks noChangeShapeType="1"/>
              </p:cNvSpPr>
              <p:nvPr/>
            </p:nvSpPr>
            <p:spPr bwMode="auto">
              <a:xfrm>
                <a:off x="1879" y="2745"/>
                <a:ext cx="3" cy="32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8" name="Freeform 24"/>
              <p:cNvSpPr>
                <a:spLocks/>
              </p:cNvSpPr>
              <p:nvPr/>
            </p:nvSpPr>
            <p:spPr bwMode="auto">
              <a:xfrm>
                <a:off x="4283" y="3032"/>
                <a:ext cx="40" cy="97"/>
              </a:xfrm>
              <a:custGeom>
                <a:avLst/>
                <a:gdLst>
                  <a:gd name="T0" fmla="*/ 0 w 36"/>
                  <a:gd name="T1" fmla="*/ 0 h 73"/>
                  <a:gd name="T2" fmla="*/ 46 w 36"/>
                  <a:gd name="T3" fmla="*/ 941 h 73"/>
                  <a:gd name="T4" fmla="*/ 91 w 36"/>
                  <a:gd name="T5" fmla="*/ 37 h 73"/>
                  <a:gd name="T6" fmla="*/ 0 w 36"/>
                  <a:gd name="T7" fmla="*/ 37 h 73"/>
                  <a:gd name="T8" fmla="*/ 0 w 36"/>
                  <a:gd name="T9" fmla="*/ 37 h 73"/>
                  <a:gd name="T10" fmla="*/ 0 w 36"/>
                  <a:gd name="T11" fmla="*/ 0 h 7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36"/>
                  <a:gd name="T19" fmla="*/ 0 h 73"/>
                  <a:gd name="T20" fmla="*/ 36 w 36"/>
                  <a:gd name="T21" fmla="*/ 73 h 7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36" h="73">
                    <a:moveTo>
                      <a:pt x="0" y="0"/>
                    </a:moveTo>
                    <a:lnTo>
                      <a:pt x="18" y="73"/>
                    </a:lnTo>
                    <a:lnTo>
                      <a:pt x="36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9" name="Freeform 29"/>
              <p:cNvSpPr>
                <a:spLocks/>
              </p:cNvSpPr>
              <p:nvPr/>
            </p:nvSpPr>
            <p:spPr bwMode="auto">
              <a:xfrm>
                <a:off x="1879" y="2561"/>
                <a:ext cx="2424" cy="332"/>
              </a:xfrm>
              <a:custGeom>
                <a:avLst/>
                <a:gdLst>
                  <a:gd name="T0" fmla="*/ 0 w 2170"/>
                  <a:gd name="T1" fmla="*/ 3214 h 250"/>
                  <a:gd name="T2" fmla="*/ 2949 w 2170"/>
                  <a:gd name="T3" fmla="*/ 0 h 250"/>
                  <a:gd name="T4" fmla="*/ 5878 w 2170"/>
                  <a:gd name="T5" fmla="*/ 3214 h 250"/>
                  <a:gd name="T6" fmla="*/ 0 60000 65536"/>
                  <a:gd name="T7" fmla="*/ 0 60000 65536"/>
                  <a:gd name="T8" fmla="*/ 0 60000 65536"/>
                  <a:gd name="T9" fmla="*/ 0 w 2170"/>
                  <a:gd name="T10" fmla="*/ 0 h 250"/>
                  <a:gd name="T11" fmla="*/ 2170 w 2170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70" h="250">
                    <a:moveTo>
                      <a:pt x="0" y="250"/>
                    </a:moveTo>
                    <a:lnTo>
                      <a:pt x="1089" y="0"/>
                    </a:lnTo>
                    <a:lnTo>
                      <a:pt x="2170" y="2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26" name="Rectangle 30"/>
            <p:cNvSpPr>
              <a:spLocks noChangeArrowheads="1"/>
            </p:cNvSpPr>
            <p:nvPr/>
          </p:nvSpPr>
          <p:spPr bwMode="auto">
            <a:xfrm>
              <a:off x="2586" y="2381"/>
              <a:ext cx="102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Service interface</a:t>
              </a:r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2209800" y="2819400"/>
            <a:ext cx="4800600" cy="1447800"/>
            <a:chOff x="1584" y="2160"/>
            <a:chExt cx="3024" cy="528"/>
          </a:xfrm>
        </p:grpSpPr>
        <p:sp>
          <p:nvSpPr>
            <p:cNvPr id="33819" name="Rectangle 37"/>
            <p:cNvSpPr>
              <a:spLocks noChangeArrowheads="1"/>
            </p:cNvSpPr>
            <p:nvPr/>
          </p:nvSpPr>
          <p:spPr bwMode="auto">
            <a:xfrm>
              <a:off x="1584" y="2160"/>
              <a:ext cx="624" cy="528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Higher-level protocol (TCP)</a:t>
              </a:r>
              <a:endParaRPr lang="en-US" sz="1200"/>
            </a:p>
          </p:txBody>
        </p:sp>
        <p:sp>
          <p:nvSpPr>
            <p:cNvPr id="3382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624" cy="528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</a:rPr>
                <a:t>Higher-level protocol (TCP)</a:t>
              </a:r>
              <a:endParaRPr lang="en-US" sz="1200"/>
            </a:p>
          </p:txBody>
        </p:sp>
      </p:grp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3222625" y="5276850"/>
            <a:ext cx="2779713" cy="555625"/>
            <a:chOff x="2222" y="3324"/>
            <a:chExt cx="1751" cy="350"/>
          </a:xfrm>
        </p:grpSpPr>
        <p:sp>
          <p:nvSpPr>
            <p:cNvPr id="33814" name="Freeform 26"/>
            <p:cNvSpPr>
              <a:spLocks/>
            </p:cNvSpPr>
            <p:nvPr/>
          </p:nvSpPr>
          <p:spPr bwMode="auto">
            <a:xfrm>
              <a:off x="2222" y="3324"/>
              <a:ext cx="77" cy="52"/>
            </a:xfrm>
            <a:custGeom>
              <a:avLst/>
              <a:gdLst>
                <a:gd name="T0" fmla="*/ 184 w 69"/>
                <a:gd name="T1" fmla="*/ 0 h 39"/>
                <a:gd name="T2" fmla="*/ 0 w 69"/>
                <a:gd name="T3" fmla="*/ 276 h 39"/>
                <a:gd name="T4" fmla="*/ 184 w 69"/>
                <a:gd name="T5" fmla="*/ 519 h 39"/>
                <a:gd name="T6" fmla="*/ 184 w 69"/>
                <a:gd name="T7" fmla="*/ 37 h 39"/>
                <a:gd name="T8" fmla="*/ 184 w 69"/>
                <a:gd name="T9" fmla="*/ 37 h 39"/>
                <a:gd name="T10" fmla="*/ 184 w 69"/>
                <a:gd name="T11" fmla="*/ 0 h 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9"/>
                <a:gd name="T20" fmla="*/ 69 w 69"/>
                <a:gd name="T21" fmla="*/ 39 h 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9">
                  <a:moveTo>
                    <a:pt x="69" y="0"/>
                  </a:moveTo>
                  <a:lnTo>
                    <a:pt x="0" y="21"/>
                  </a:lnTo>
                  <a:lnTo>
                    <a:pt x="69" y="39"/>
                  </a:lnTo>
                  <a:lnTo>
                    <a:pt x="69" y="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5" name="Freeform 27"/>
            <p:cNvSpPr>
              <a:spLocks/>
            </p:cNvSpPr>
            <p:nvPr/>
          </p:nvSpPr>
          <p:spPr bwMode="auto">
            <a:xfrm>
              <a:off x="3896" y="3328"/>
              <a:ext cx="77" cy="48"/>
            </a:xfrm>
            <a:custGeom>
              <a:avLst/>
              <a:gdLst>
                <a:gd name="T0" fmla="*/ 0 w 69"/>
                <a:gd name="T1" fmla="*/ 476 h 36"/>
                <a:gd name="T2" fmla="*/ 184 w 69"/>
                <a:gd name="T3" fmla="*/ 240 h 36"/>
                <a:gd name="T4" fmla="*/ 0 w 69"/>
                <a:gd name="T5" fmla="*/ 0 h 36"/>
                <a:gd name="T6" fmla="*/ 0 w 69"/>
                <a:gd name="T7" fmla="*/ 476 h 36"/>
                <a:gd name="T8" fmla="*/ 0 w 69"/>
                <a:gd name="T9" fmla="*/ 47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36"/>
                <a:gd name="T17" fmla="*/ 69 w 69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36">
                  <a:moveTo>
                    <a:pt x="0" y="36"/>
                  </a:moveTo>
                  <a:lnTo>
                    <a:pt x="69" y="18"/>
                  </a:lnTo>
                  <a:lnTo>
                    <a:pt x="0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16" name="Group 47"/>
            <p:cNvGrpSpPr>
              <a:grpSpLocks/>
            </p:cNvGrpSpPr>
            <p:nvPr/>
          </p:nvGrpSpPr>
          <p:grpSpPr bwMode="auto">
            <a:xfrm>
              <a:off x="2272" y="3352"/>
              <a:ext cx="1651" cy="322"/>
              <a:chOff x="2272" y="3352"/>
              <a:chExt cx="1651" cy="322"/>
            </a:xfrm>
          </p:grpSpPr>
          <p:sp>
            <p:nvSpPr>
              <p:cNvPr id="33817" name="Line 28"/>
              <p:cNvSpPr>
                <a:spLocks noChangeShapeType="1"/>
              </p:cNvSpPr>
              <p:nvPr/>
            </p:nvSpPr>
            <p:spPr bwMode="auto">
              <a:xfrm>
                <a:off x="2272" y="3352"/>
                <a:ext cx="1651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8" name="Rectangle 32"/>
              <p:cNvSpPr>
                <a:spLocks noChangeArrowheads="1"/>
              </p:cNvSpPr>
              <p:nvPr/>
            </p:nvSpPr>
            <p:spPr bwMode="auto">
              <a:xfrm>
                <a:off x="2496" y="3366"/>
                <a:ext cx="1200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Peer-to-peer interface</a:t>
                </a:r>
              </a:p>
            </p:txBody>
          </p:sp>
        </p:grp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2133600" y="4953000"/>
            <a:ext cx="4953000" cy="685800"/>
            <a:chOff x="1536" y="3120"/>
            <a:chExt cx="3120" cy="432"/>
          </a:xfrm>
        </p:grpSpPr>
        <p:sp>
          <p:nvSpPr>
            <p:cNvPr id="33812" name="Rectangle 39"/>
            <p:cNvSpPr>
              <a:spLocks noChangeArrowheads="1"/>
            </p:cNvSpPr>
            <p:nvPr/>
          </p:nvSpPr>
          <p:spPr bwMode="auto">
            <a:xfrm>
              <a:off x="1536" y="3120"/>
              <a:ext cx="672" cy="432"/>
            </a:xfrm>
            <a:prstGeom prst="rect">
              <a:avLst/>
            </a:prstGeom>
            <a:solidFill>
              <a:srgbClr val="00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en-US" sz="1200" b="1">
                  <a:solidFill>
                    <a:srgbClr val="000000"/>
                  </a:solidFill>
                </a:rPr>
                <a:t>Lower-level Protocol (IP)</a:t>
              </a:r>
            </a:p>
          </p:txBody>
        </p:sp>
        <p:sp>
          <p:nvSpPr>
            <p:cNvPr id="33813" name="Rectangle 42"/>
            <p:cNvSpPr>
              <a:spLocks noChangeArrowheads="1"/>
            </p:cNvSpPr>
            <p:nvPr/>
          </p:nvSpPr>
          <p:spPr bwMode="auto">
            <a:xfrm>
              <a:off x="3984" y="3120"/>
              <a:ext cx="672" cy="432"/>
            </a:xfrm>
            <a:prstGeom prst="rect">
              <a:avLst/>
            </a:prstGeom>
            <a:solidFill>
              <a:srgbClr val="00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en-US" sz="1200" b="1">
                  <a:solidFill>
                    <a:srgbClr val="000000"/>
                  </a:solidFill>
                </a:rPr>
                <a:t>Lower-level Protocol (IP)</a:t>
              </a:r>
            </a:p>
          </p:txBody>
        </p:sp>
      </p:grp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3240088" y="3124200"/>
            <a:ext cx="2779712" cy="555625"/>
            <a:chOff x="2222" y="3324"/>
            <a:chExt cx="1751" cy="350"/>
          </a:xfrm>
        </p:grpSpPr>
        <p:sp>
          <p:nvSpPr>
            <p:cNvPr id="33807" name="Freeform 54"/>
            <p:cNvSpPr>
              <a:spLocks/>
            </p:cNvSpPr>
            <p:nvPr/>
          </p:nvSpPr>
          <p:spPr bwMode="auto">
            <a:xfrm>
              <a:off x="2222" y="3324"/>
              <a:ext cx="77" cy="52"/>
            </a:xfrm>
            <a:custGeom>
              <a:avLst/>
              <a:gdLst>
                <a:gd name="T0" fmla="*/ 184 w 69"/>
                <a:gd name="T1" fmla="*/ 0 h 39"/>
                <a:gd name="T2" fmla="*/ 0 w 69"/>
                <a:gd name="T3" fmla="*/ 276 h 39"/>
                <a:gd name="T4" fmla="*/ 184 w 69"/>
                <a:gd name="T5" fmla="*/ 519 h 39"/>
                <a:gd name="T6" fmla="*/ 184 w 69"/>
                <a:gd name="T7" fmla="*/ 37 h 39"/>
                <a:gd name="T8" fmla="*/ 184 w 69"/>
                <a:gd name="T9" fmla="*/ 37 h 39"/>
                <a:gd name="T10" fmla="*/ 184 w 69"/>
                <a:gd name="T11" fmla="*/ 0 h 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9"/>
                <a:gd name="T19" fmla="*/ 0 h 39"/>
                <a:gd name="T20" fmla="*/ 69 w 69"/>
                <a:gd name="T21" fmla="*/ 39 h 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9" h="39">
                  <a:moveTo>
                    <a:pt x="69" y="0"/>
                  </a:moveTo>
                  <a:lnTo>
                    <a:pt x="0" y="21"/>
                  </a:lnTo>
                  <a:lnTo>
                    <a:pt x="69" y="39"/>
                  </a:lnTo>
                  <a:lnTo>
                    <a:pt x="69" y="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Freeform 55"/>
            <p:cNvSpPr>
              <a:spLocks/>
            </p:cNvSpPr>
            <p:nvPr/>
          </p:nvSpPr>
          <p:spPr bwMode="auto">
            <a:xfrm>
              <a:off x="3896" y="3328"/>
              <a:ext cx="77" cy="48"/>
            </a:xfrm>
            <a:custGeom>
              <a:avLst/>
              <a:gdLst>
                <a:gd name="T0" fmla="*/ 0 w 69"/>
                <a:gd name="T1" fmla="*/ 476 h 36"/>
                <a:gd name="T2" fmla="*/ 184 w 69"/>
                <a:gd name="T3" fmla="*/ 240 h 36"/>
                <a:gd name="T4" fmla="*/ 0 w 69"/>
                <a:gd name="T5" fmla="*/ 0 h 36"/>
                <a:gd name="T6" fmla="*/ 0 w 69"/>
                <a:gd name="T7" fmla="*/ 476 h 36"/>
                <a:gd name="T8" fmla="*/ 0 w 69"/>
                <a:gd name="T9" fmla="*/ 476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36"/>
                <a:gd name="T17" fmla="*/ 69 w 69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36">
                  <a:moveTo>
                    <a:pt x="0" y="36"/>
                  </a:moveTo>
                  <a:lnTo>
                    <a:pt x="69" y="18"/>
                  </a:lnTo>
                  <a:lnTo>
                    <a:pt x="0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09" name="Group 56"/>
            <p:cNvGrpSpPr>
              <a:grpSpLocks/>
            </p:cNvGrpSpPr>
            <p:nvPr/>
          </p:nvGrpSpPr>
          <p:grpSpPr bwMode="auto">
            <a:xfrm>
              <a:off x="2272" y="3352"/>
              <a:ext cx="1651" cy="322"/>
              <a:chOff x="2272" y="3352"/>
              <a:chExt cx="1651" cy="322"/>
            </a:xfrm>
          </p:grpSpPr>
          <p:sp>
            <p:nvSpPr>
              <p:cNvPr id="33810" name="Line 57"/>
              <p:cNvSpPr>
                <a:spLocks noChangeShapeType="1"/>
              </p:cNvSpPr>
              <p:nvPr/>
            </p:nvSpPr>
            <p:spPr bwMode="auto">
              <a:xfrm>
                <a:off x="2272" y="3352"/>
                <a:ext cx="1651" cy="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1" name="Rectangle 58"/>
              <p:cNvSpPr>
                <a:spLocks noChangeArrowheads="1"/>
              </p:cNvSpPr>
              <p:nvPr/>
            </p:nvSpPr>
            <p:spPr bwMode="auto">
              <a:xfrm>
                <a:off x="2496" y="3366"/>
                <a:ext cx="1200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00"/>
                    </a:solidFill>
                  </a:rPr>
                  <a:t>Peer-to-peer interface</a:t>
                </a:r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1500650-9311-D244-AFDF-B2321E318C96}" type="slidenum">
              <a:rPr lang="en-US"/>
              <a:pPr/>
              <a:t>21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Layering Concepts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cs typeface="Times New Roman" charset="0"/>
              </a:rPr>
              <a:t>Encapsulation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cs typeface="Times New Roman" charset="0"/>
              </a:rPr>
              <a:t>Higher layer protocols create messages and send them via the lower layer protocols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cs typeface="Times New Roman" charset="0"/>
              </a:rPr>
              <a:t>These messages are treated as data by the lower-level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cs typeface="Times New Roman" charset="0"/>
              </a:rPr>
              <a:t>Higher-layer protocol adds its own control information in the form of headers or trailers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cs typeface="Times New Roman" charset="0"/>
              </a:rPr>
              <a:t> Multiplexing and Demultiplexing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cs typeface="Times New Roman" charset="0"/>
              </a:rPr>
              <a:t>Use protocol keys in the header to determine correct upper-layer protocol</a:t>
            </a:r>
            <a:endParaRPr lang="en-US" sz="2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5" name="Freeform 77"/>
          <p:cNvSpPr>
            <a:spLocks/>
          </p:cNvSpPr>
          <p:nvPr/>
        </p:nvSpPr>
        <p:spPr bwMode="auto">
          <a:xfrm>
            <a:off x="5446713" y="1722438"/>
            <a:ext cx="3163887" cy="3070225"/>
          </a:xfrm>
          <a:custGeom>
            <a:avLst/>
            <a:gdLst>
              <a:gd name="T0" fmla="*/ 0 w 955"/>
              <a:gd name="T1" fmla="*/ 0 h 1432"/>
              <a:gd name="T2" fmla="*/ 2147483647 w 955"/>
              <a:gd name="T3" fmla="*/ 2147483647 h 1432"/>
              <a:gd name="T4" fmla="*/ 2147483647 w 955"/>
              <a:gd name="T5" fmla="*/ 2147483647 h 1432"/>
              <a:gd name="T6" fmla="*/ 0 w 955"/>
              <a:gd name="T7" fmla="*/ 2147483647 h 1432"/>
              <a:gd name="T8" fmla="*/ 0 w 955"/>
              <a:gd name="T9" fmla="*/ 2147483647 h 1432"/>
              <a:gd name="T10" fmla="*/ 0 w 955"/>
              <a:gd name="T11" fmla="*/ 2147483647 h 1432"/>
              <a:gd name="T12" fmla="*/ 0 w 955"/>
              <a:gd name="T13" fmla="*/ 0 h 14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55"/>
              <a:gd name="T22" fmla="*/ 0 h 1432"/>
              <a:gd name="T23" fmla="*/ 955 w 955"/>
              <a:gd name="T24" fmla="*/ 1432 h 14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55" h="1432">
                <a:moveTo>
                  <a:pt x="0" y="0"/>
                </a:moveTo>
                <a:lnTo>
                  <a:pt x="955" y="3"/>
                </a:lnTo>
                <a:lnTo>
                  <a:pt x="955" y="1432"/>
                </a:lnTo>
                <a:lnTo>
                  <a:pt x="0" y="143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BFAD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Oval 56"/>
          <p:cNvSpPr>
            <a:spLocks noChangeArrowheads="1"/>
          </p:cNvSpPr>
          <p:nvPr/>
        </p:nvSpPr>
        <p:spPr bwMode="auto">
          <a:xfrm>
            <a:off x="5715000" y="1981200"/>
            <a:ext cx="1395412" cy="650875"/>
          </a:xfrm>
          <a:prstGeom prst="ellipse">
            <a:avLst/>
          </a:pr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Application</a:t>
            </a:r>
          </a:p>
          <a:p>
            <a:pPr algn="ctr" eaLnBrk="1" hangingPunct="1"/>
            <a:r>
              <a:rPr lang="en-US" sz="1600"/>
              <a:t>program</a:t>
            </a:r>
          </a:p>
        </p:txBody>
      </p:sp>
      <p:sp>
        <p:nvSpPr>
          <p:cNvPr id="45" name="Line 60"/>
          <p:cNvSpPr>
            <a:spLocks noChangeShapeType="1"/>
          </p:cNvSpPr>
          <p:nvPr/>
        </p:nvSpPr>
        <p:spPr bwMode="auto">
          <a:xfrm>
            <a:off x="6413500" y="2632075"/>
            <a:ext cx="0" cy="373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5845" name="Freeform 4"/>
          <p:cNvSpPr>
            <a:spLocks/>
          </p:cNvSpPr>
          <p:nvPr/>
        </p:nvSpPr>
        <p:spPr bwMode="auto">
          <a:xfrm>
            <a:off x="609600" y="1722438"/>
            <a:ext cx="3163888" cy="3070225"/>
          </a:xfrm>
          <a:custGeom>
            <a:avLst/>
            <a:gdLst>
              <a:gd name="T0" fmla="*/ 0 w 955"/>
              <a:gd name="T1" fmla="*/ 0 h 1432"/>
              <a:gd name="T2" fmla="*/ 2147483647 w 955"/>
              <a:gd name="T3" fmla="*/ 2147483647 h 1432"/>
              <a:gd name="T4" fmla="*/ 2147483647 w 955"/>
              <a:gd name="T5" fmla="*/ 2147483647 h 1432"/>
              <a:gd name="T6" fmla="*/ 0 w 955"/>
              <a:gd name="T7" fmla="*/ 2147483647 h 1432"/>
              <a:gd name="T8" fmla="*/ 0 w 955"/>
              <a:gd name="T9" fmla="*/ 2147483647 h 1432"/>
              <a:gd name="T10" fmla="*/ 0 w 955"/>
              <a:gd name="T11" fmla="*/ 2147483647 h 1432"/>
              <a:gd name="T12" fmla="*/ 0 w 955"/>
              <a:gd name="T13" fmla="*/ 0 h 14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55"/>
              <a:gd name="T22" fmla="*/ 0 h 1432"/>
              <a:gd name="T23" fmla="*/ 955 w 955"/>
              <a:gd name="T24" fmla="*/ 1432 h 14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55" h="1432">
                <a:moveTo>
                  <a:pt x="0" y="0"/>
                </a:moveTo>
                <a:lnTo>
                  <a:pt x="955" y="3"/>
                </a:lnTo>
                <a:lnTo>
                  <a:pt x="955" y="1432"/>
                </a:lnTo>
                <a:lnTo>
                  <a:pt x="0" y="143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BFAD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Oval 56"/>
          <p:cNvSpPr>
            <a:spLocks noChangeArrowheads="1"/>
          </p:cNvSpPr>
          <p:nvPr/>
        </p:nvSpPr>
        <p:spPr bwMode="auto">
          <a:xfrm>
            <a:off x="838200" y="1981200"/>
            <a:ext cx="1395412" cy="650875"/>
          </a:xfrm>
          <a:prstGeom prst="ellipse">
            <a:avLst/>
          </a:pr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Application</a:t>
            </a:r>
          </a:p>
          <a:p>
            <a:pPr algn="ctr" eaLnBrk="1" hangingPunct="1"/>
            <a:r>
              <a:rPr lang="en-US" sz="1600"/>
              <a:t>program</a:t>
            </a:r>
          </a:p>
        </p:txBody>
      </p:sp>
      <p:sp>
        <p:nvSpPr>
          <p:cNvPr id="43" name="Line 60"/>
          <p:cNvSpPr>
            <a:spLocks noChangeShapeType="1"/>
          </p:cNvSpPr>
          <p:nvPr/>
        </p:nvSpPr>
        <p:spPr bwMode="auto">
          <a:xfrm>
            <a:off x="1536700" y="2632075"/>
            <a:ext cx="0" cy="373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BC4EF99-D23C-3048-A876-8D4F0EA31B71}" type="slidenum">
              <a:rPr lang="en-US"/>
              <a:pPr/>
              <a:t>22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Encapsulation</a:t>
            </a:r>
          </a:p>
        </p:txBody>
      </p:sp>
      <p:sp>
        <p:nvSpPr>
          <p:cNvPr id="35846" name="Freeform 27"/>
          <p:cNvSpPr>
            <a:spLocks/>
          </p:cNvSpPr>
          <p:nvPr/>
        </p:nvSpPr>
        <p:spPr bwMode="auto">
          <a:xfrm>
            <a:off x="2843213" y="4327525"/>
            <a:ext cx="465137" cy="1198563"/>
          </a:xfrm>
          <a:custGeom>
            <a:avLst/>
            <a:gdLst>
              <a:gd name="T0" fmla="*/ 0 w 240"/>
              <a:gd name="T1" fmla="*/ 0 h 618"/>
              <a:gd name="T2" fmla="*/ 0 w 240"/>
              <a:gd name="T3" fmla="*/ 2147483647 h 618"/>
              <a:gd name="T4" fmla="*/ 2147483647 w 240"/>
              <a:gd name="T5" fmla="*/ 2147483647 h 618"/>
              <a:gd name="T6" fmla="*/ 0 60000 65536"/>
              <a:gd name="T7" fmla="*/ 0 60000 65536"/>
              <a:gd name="T8" fmla="*/ 0 60000 65536"/>
              <a:gd name="T9" fmla="*/ 0 w 240"/>
              <a:gd name="T10" fmla="*/ 0 h 618"/>
              <a:gd name="T11" fmla="*/ 240 w 240"/>
              <a:gd name="T12" fmla="*/ 618 h 6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618">
                <a:moveTo>
                  <a:pt x="0" y="0"/>
                </a:moveTo>
                <a:lnTo>
                  <a:pt x="0" y="618"/>
                </a:lnTo>
                <a:lnTo>
                  <a:pt x="240" y="618"/>
                </a:lnTo>
              </a:path>
            </a:pathLst>
          </a:cu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Oval 56"/>
          <p:cNvSpPr>
            <a:spLocks noChangeArrowheads="1"/>
          </p:cNvSpPr>
          <p:nvPr/>
        </p:nvSpPr>
        <p:spPr bwMode="auto">
          <a:xfrm>
            <a:off x="2144713" y="2001838"/>
            <a:ext cx="1395412" cy="650875"/>
          </a:xfrm>
          <a:prstGeom prst="ellipse">
            <a:avLst/>
          </a:pr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Application</a:t>
            </a:r>
          </a:p>
          <a:p>
            <a:pPr algn="ctr" eaLnBrk="1" hangingPunct="1"/>
            <a:r>
              <a:rPr lang="en-US" sz="1600"/>
              <a:t>program</a:t>
            </a:r>
          </a:p>
        </p:txBody>
      </p:sp>
      <p:sp>
        <p:nvSpPr>
          <p:cNvPr id="35848" name="Rectangle 57"/>
          <p:cNvSpPr>
            <a:spLocks noChangeArrowheads="1"/>
          </p:cNvSpPr>
          <p:nvPr/>
        </p:nvSpPr>
        <p:spPr bwMode="auto">
          <a:xfrm>
            <a:off x="2376488" y="3025775"/>
            <a:ext cx="931862" cy="465138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 smtClean="0"/>
              <a:t>Reliable</a:t>
            </a:r>
            <a:endParaRPr lang="en-US" sz="1400" dirty="0"/>
          </a:p>
          <a:p>
            <a:pPr algn="ctr" eaLnBrk="1" hangingPunct="1"/>
            <a:r>
              <a:rPr lang="en-US" sz="1400" dirty="0"/>
              <a:t>Service</a:t>
            </a:r>
          </a:p>
        </p:txBody>
      </p:sp>
      <p:sp>
        <p:nvSpPr>
          <p:cNvPr id="35849" name="Rectangle 58"/>
          <p:cNvSpPr>
            <a:spLocks noChangeArrowheads="1"/>
          </p:cNvSpPr>
          <p:nvPr/>
        </p:nvSpPr>
        <p:spPr bwMode="auto">
          <a:xfrm>
            <a:off x="950913" y="3862388"/>
            <a:ext cx="2543175" cy="465137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/>
              <a:t>Host-to-Host</a:t>
            </a:r>
          </a:p>
        </p:txBody>
      </p:sp>
      <p:sp>
        <p:nvSpPr>
          <p:cNvPr id="35850" name="Line 60"/>
          <p:cNvSpPr>
            <a:spLocks noChangeShapeType="1"/>
          </p:cNvSpPr>
          <p:nvPr/>
        </p:nvSpPr>
        <p:spPr bwMode="auto">
          <a:xfrm>
            <a:off x="2843213" y="2652713"/>
            <a:ext cx="0" cy="373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5851" name="Line 61"/>
          <p:cNvSpPr>
            <a:spLocks noChangeShapeType="1"/>
          </p:cNvSpPr>
          <p:nvPr/>
        </p:nvSpPr>
        <p:spPr bwMode="auto">
          <a:xfrm>
            <a:off x="2843213" y="3490913"/>
            <a:ext cx="0" cy="371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2046" name="Rectangle 62"/>
          <p:cNvSpPr>
            <a:spLocks noChangeArrowheads="1"/>
          </p:cNvSpPr>
          <p:nvPr/>
        </p:nvSpPr>
        <p:spPr bwMode="auto">
          <a:xfrm>
            <a:off x="1474788" y="2209800"/>
            <a:ext cx="582612" cy="279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b="1"/>
              <a:t>DATA</a:t>
            </a:r>
          </a:p>
        </p:txBody>
      </p:sp>
      <p:sp>
        <p:nvSpPr>
          <p:cNvPr id="42047" name="Rectangle 63"/>
          <p:cNvSpPr>
            <a:spLocks noChangeArrowheads="1"/>
          </p:cNvSpPr>
          <p:nvPr/>
        </p:nvSpPr>
        <p:spPr bwMode="auto">
          <a:xfrm>
            <a:off x="685800" y="2590800"/>
            <a:ext cx="762000" cy="279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b="1"/>
              <a:t>UNC HDR</a:t>
            </a:r>
          </a:p>
        </p:txBody>
      </p:sp>
      <p:sp>
        <p:nvSpPr>
          <p:cNvPr id="42049" name="Rectangle 65"/>
          <p:cNvSpPr>
            <a:spLocks noChangeArrowheads="1"/>
          </p:cNvSpPr>
          <p:nvPr/>
        </p:nvSpPr>
        <p:spPr bwMode="auto">
          <a:xfrm>
            <a:off x="1457325" y="2590800"/>
            <a:ext cx="582613" cy="279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b="1"/>
              <a:t>DATA</a:t>
            </a:r>
          </a:p>
        </p:txBody>
      </p:sp>
      <p:sp>
        <p:nvSpPr>
          <p:cNvPr id="35856" name="Freeform 78"/>
          <p:cNvSpPr>
            <a:spLocks/>
          </p:cNvSpPr>
          <p:nvPr/>
        </p:nvSpPr>
        <p:spPr bwMode="auto">
          <a:xfrm flipH="1">
            <a:off x="7215188" y="4327525"/>
            <a:ext cx="465137" cy="1198563"/>
          </a:xfrm>
          <a:custGeom>
            <a:avLst/>
            <a:gdLst>
              <a:gd name="T0" fmla="*/ 0 w 240"/>
              <a:gd name="T1" fmla="*/ 0 h 618"/>
              <a:gd name="T2" fmla="*/ 0 w 240"/>
              <a:gd name="T3" fmla="*/ 2147483647 h 618"/>
              <a:gd name="T4" fmla="*/ 2147483647 w 240"/>
              <a:gd name="T5" fmla="*/ 2147483647 h 618"/>
              <a:gd name="T6" fmla="*/ 0 60000 65536"/>
              <a:gd name="T7" fmla="*/ 0 60000 65536"/>
              <a:gd name="T8" fmla="*/ 0 60000 65536"/>
              <a:gd name="T9" fmla="*/ 0 w 240"/>
              <a:gd name="T10" fmla="*/ 0 h 618"/>
              <a:gd name="T11" fmla="*/ 240 w 240"/>
              <a:gd name="T12" fmla="*/ 618 h 6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618">
                <a:moveTo>
                  <a:pt x="0" y="0"/>
                </a:moveTo>
                <a:lnTo>
                  <a:pt x="0" y="618"/>
                </a:lnTo>
                <a:lnTo>
                  <a:pt x="240" y="618"/>
                </a:lnTo>
              </a:path>
            </a:pathLst>
          </a:custGeom>
          <a:noFill/>
          <a:ln w="793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Oval 79"/>
          <p:cNvSpPr>
            <a:spLocks noChangeArrowheads="1"/>
          </p:cNvSpPr>
          <p:nvPr/>
        </p:nvSpPr>
        <p:spPr bwMode="auto">
          <a:xfrm>
            <a:off x="6981825" y="2001838"/>
            <a:ext cx="1395413" cy="650875"/>
          </a:xfrm>
          <a:prstGeom prst="ellipse">
            <a:avLst/>
          </a:prstGeom>
          <a:solidFill>
            <a:srgbClr val="99CC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Application</a:t>
            </a:r>
          </a:p>
          <a:p>
            <a:pPr algn="ctr" eaLnBrk="1" hangingPunct="1"/>
            <a:r>
              <a:rPr lang="en-US" sz="1600"/>
              <a:t>program</a:t>
            </a:r>
          </a:p>
        </p:txBody>
      </p:sp>
      <p:sp>
        <p:nvSpPr>
          <p:cNvPr id="35858" name="Rectangle 80"/>
          <p:cNvSpPr>
            <a:spLocks noChangeArrowheads="1"/>
          </p:cNvSpPr>
          <p:nvPr/>
        </p:nvSpPr>
        <p:spPr bwMode="auto">
          <a:xfrm>
            <a:off x="7215188" y="3025775"/>
            <a:ext cx="930275" cy="465138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 smtClean="0"/>
              <a:t>Reliable</a:t>
            </a:r>
            <a:endParaRPr lang="en-US" sz="1400" dirty="0"/>
          </a:p>
          <a:p>
            <a:pPr algn="ctr" eaLnBrk="1" hangingPunct="1"/>
            <a:r>
              <a:rPr lang="en-US" sz="1400" dirty="0"/>
              <a:t>Service</a:t>
            </a:r>
          </a:p>
        </p:txBody>
      </p:sp>
      <p:sp>
        <p:nvSpPr>
          <p:cNvPr id="35859" name="Rectangle 81"/>
          <p:cNvSpPr>
            <a:spLocks noChangeArrowheads="1"/>
          </p:cNvSpPr>
          <p:nvPr/>
        </p:nvSpPr>
        <p:spPr bwMode="auto">
          <a:xfrm>
            <a:off x="5791200" y="3862388"/>
            <a:ext cx="2540000" cy="465137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/>
              <a:t>Host-to-Host</a:t>
            </a:r>
          </a:p>
        </p:txBody>
      </p:sp>
      <p:sp>
        <p:nvSpPr>
          <p:cNvPr id="35860" name="Line 82"/>
          <p:cNvSpPr>
            <a:spLocks noChangeShapeType="1"/>
          </p:cNvSpPr>
          <p:nvPr/>
        </p:nvSpPr>
        <p:spPr bwMode="auto">
          <a:xfrm>
            <a:off x="7680325" y="2652713"/>
            <a:ext cx="0" cy="373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5861" name="Line 83"/>
          <p:cNvSpPr>
            <a:spLocks noChangeShapeType="1"/>
          </p:cNvSpPr>
          <p:nvPr/>
        </p:nvSpPr>
        <p:spPr bwMode="auto">
          <a:xfrm>
            <a:off x="7680325" y="3490913"/>
            <a:ext cx="0" cy="371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2068" name="Rectangle 84"/>
          <p:cNvSpPr>
            <a:spLocks noChangeArrowheads="1"/>
          </p:cNvSpPr>
          <p:nvPr/>
        </p:nvSpPr>
        <p:spPr bwMode="auto">
          <a:xfrm>
            <a:off x="6273800" y="2209800"/>
            <a:ext cx="584200" cy="279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b="1"/>
              <a:t>DATA</a:t>
            </a:r>
          </a:p>
        </p:txBody>
      </p:sp>
      <p:sp>
        <p:nvSpPr>
          <p:cNvPr id="38941" name="Rectangle 85"/>
          <p:cNvSpPr>
            <a:spLocks noChangeArrowheads="1"/>
          </p:cNvSpPr>
          <p:nvPr/>
        </p:nvSpPr>
        <p:spPr bwMode="auto">
          <a:xfrm>
            <a:off x="5486400" y="2590800"/>
            <a:ext cx="744538" cy="279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b="1"/>
              <a:t>UNC HDR</a:t>
            </a:r>
          </a:p>
        </p:txBody>
      </p:sp>
      <p:sp>
        <p:nvSpPr>
          <p:cNvPr id="38942" name="Rectangle 86"/>
          <p:cNvSpPr>
            <a:spLocks noChangeArrowheads="1"/>
          </p:cNvSpPr>
          <p:nvPr/>
        </p:nvSpPr>
        <p:spPr bwMode="auto">
          <a:xfrm>
            <a:off x="6230938" y="2590800"/>
            <a:ext cx="641350" cy="279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b="1"/>
              <a:t>DATA</a:t>
            </a:r>
          </a:p>
        </p:txBody>
      </p:sp>
      <p:sp>
        <p:nvSpPr>
          <p:cNvPr id="42071" name="Cloud"/>
          <p:cNvSpPr>
            <a:spLocks noChangeAspect="1" noEditPoints="1" noChangeArrowheads="1"/>
          </p:cNvSpPr>
          <p:nvPr/>
        </p:nvSpPr>
        <p:spPr bwMode="auto">
          <a:xfrm>
            <a:off x="3400425" y="4979988"/>
            <a:ext cx="3721100" cy="1116012"/>
          </a:xfrm>
          <a:custGeom>
            <a:avLst/>
            <a:gdLst>
              <a:gd name="T0" fmla="*/ 11542 w 21600"/>
              <a:gd name="T1" fmla="*/ 558006 h 21600"/>
              <a:gd name="T2" fmla="*/ 1860550 w 21600"/>
              <a:gd name="T3" fmla="*/ 1114824 h 21600"/>
              <a:gd name="T4" fmla="*/ 3717999 w 21600"/>
              <a:gd name="T5" fmla="*/ 558006 h 21600"/>
              <a:gd name="T6" fmla="*/ 1860550 w 21600"/>
              <a:gd name="T7" fmla="*/ 63809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2072" name="Rectangle 88"/>
          <p:cNvSpPr>
            <a:spLocks noChangeArrowheads="1"/>
          </p:cNvSpPr>
          <p:nvPr/>
        </p:nvSpPr>
        <p:spPr bwMode="auto">
          <a:xfrm>
            <a:off x="4208463" y="5351463"/>
            <a:ext cx="744537" cy="279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b="1"/>
              <a:t>HHP HDR</a:t>
            </a:r>
          </a:p>
        </p:txBody>
      </p:sp>
      <p:grpSp>
        <p:nvGrpSpPr>
          <p:cNvPr id="2" name="Group 92"/>
          <p:cNvGrpSpPr>
            <a:grpSpLocks/>
          </p:cNvGrpSpPr>
          <p:nvPr/>
        </p:nvGrpSpPr>
        <p:grpSpPr bwMode="auto">
          <a:xfrm>
            <a:off x="4953000" y="5351463"/>
            <a:ext cx="1381125" cy="279400"/>
            <a:chOff x="3319" y="3408"/>
            <a:chExt cx="713" cy="144"/>
          </a:xfrm>
        </p:grpSpPr>
        <p:sp>
          <p:nvSpPr>
            <p:cNvPr id="35880" name="Rectangle 89"/>
            <p:cNvSpPr>
              <a:spLocks noChangeArrowheads="1"/>
            </p:cNvSpPr>
            <p:nvPr/>
          </p:nvSpPr>
          <p:spPr bwMode="auto">
            <a:xfrm>
              <a:off x="3319" y="3408"/>
              <a:ext cx="385" cy="14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200" b="1"/>
                <a:t>UNC HDR</a:t>
              </a:r>
            </a:p>
          </p:txBody>
        </p:sp>
        <p:sp>
          <p:nvSpPr>
            <p:cNvPr id="35881" name="Rectangle 90"/>
            <p:cNvSpPr>
              <a:spLocks noChangeArrowheads="1"/>
            </p:cNvSpPr>
            <p:nvPr/>
          </p:nvSpPr>
          <p:spPr bwMode="auto">
            <a:xfrm>
              <a:off x="3704" y="3408"/>
              <a:ext cx="328" cy="14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200" b="1"/>
                <a:t>DATA</a:t>
              </a:r>
            </a:p>
          </p:txBody>
        </p:sp>
      </p:grpSp>
      <p:sp>
        <p:nvSpPr>
          <p:cNvPr id="35868" name="Rectangle 57"/>
          <p:cNvSpPr>
            <a:spLocks noChangeArrowheads="1"/>
          </p:cNvSpPr>
          <p:nvPr/>
        </p:nvSpPr>
        <p:spPr bwMode="auto">
          <a:xfrm>
            <a:off x="1219200" y="3022600"/>
            <a:ext cx="931863" cy="465138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 smtClean="0"/>
              <a:t>Best effort </a:t>
            </a:r>
            <a:endParaRPr lang="en-US" sz="1400" dirty="0"/>
          </a:p>
          <a:p>
            <a:pPr algn="ctr" eaLnBrk="1" hangingPunct="1"/>
            <a:r>
              <a:rPr lang="en-US" sz="1400" dirty="0"/>
              <a:t>Service</a:t>
            </a:r>
          </a:p>
        </p:txBody>
      </p:sp>
      <p:sp>
        <p:nvSpPr>
          <p:cNvPr id="35869" name="Line 61"/>
          <p:cNvSpPr>
            <a:spLocks noChangeShapeType="1"/>
          </p:cNvSpPr>
          <p:nvPr/>
        </p:nvSpPr>
        <p:spPr bwMode="auto">
          <a:xfrm>
            <a:off x="1685925" y="3487738"/>
            <a:ext cx="0" cy="371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5870" name="Rectangle 80"/>
          <p:cNvSpPr>
            <a:spLocks noChangeArrowheads="1"/>
          </p:cNvSpPr>
          <p:nvPr/>
        </p:nvSpPr>
        <p:spPr bwMode="auto">
          <a:xfrm>
            <a:off x="6057900" y="3022600"/>
            <a:ext cx="930275" cy="465138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400" dirty="0" smtClean="0"/>
              <a:t>Best effort</a:t>
            </a:r>
            <a:endParaRPr lang="en-US" sz="1400" dirty="0"/>
          </a:p>
          <a:p>
            <a:pPr algn="ctr" eaLnBrk="1" hangingPunct="1"/>
            <a:r>
              <a:rPr lang="en-US" sz="1400" dirty="0"/>
              <a:t>Service</a:t>
            </a:r>
          </a:p>
        </p:txBody>
      </p:sp>
      <p:sp>
        <p:nvSpPr>
          <p:cNvPr id="35871" name="Line 83"/>
          <p:cNvSpPr>
            <a:spLocks noChangeShapeType="1"/>
          </p:cNvSpPr>
          <p:nvPr/>
        </p:nvSpPr>
        <p:spPr bwMode="auto">
          <a:xfrm>
            <a:off x="6523038" y="3487738"/>
            <a:ext cx="0" cy="371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5" name="Rectangle 88"/>
          <p:cNvSpPr>
            <a:spLocks noChangeArrowheads="1"/>
          </p:cNvSpPr>
          <p:nvPr/>
        </p:nvSpPr>
        <p:spPr bwMode="auto">
          <a:xfrm>
            <a:off x="685800" y="4419600"/>
            <a:ext cx="744538" cy="279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b="1"/>
              <a:t>HHP HDR</a:t>
            </a:r>
          </a:p>
        </p:txBody>
      </p:sp>
      <p:grpSp>
        <p:nvGrpSpPr>
          <p:cNvPr id="3" name="Group 92"/>
          <p:cNvGrpSpPr>
            <a:grpSpLocks/>
          </p:cNvGrpSpPr>
          <p:nvPr/>
        </p:nvGrpSpPr>
        <p:grpSpPr bwMode="auto">
          <a:xfrm>
            <a:off x="1430338" y="4419600"/>
            <a:ext cx="1381125" cy="279400"/>
            <a:chOff x="3319" y="3408"/>
            <a:chExt cx="713" cy="144"/>
          </a:xfrm>
        </p:grpSpPr>
        <p:sp>
          <p:nvSpPr>
            <p:cNvPr id="35878" name="Rectangle 89"/>
            <p:cNvSpPr>
              <a:spLocks noChangeArrowheads="1"/>
            </p:cNvSpPr>
            <p:nvPr/>
          </p:nvSpPr>
          <p:spPr bwMode="auto">
            <a:xfrm>
              <a:off x="3319" y="3408"/>
              <a:ext cx="385" cy="14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200" b="1"/>
                <a:t>UNC HDR</a:t>
              </a:r>
            </a:p>
          </p:txBody>
        </p:sp>
        <p:sp>
          <p:nvSpPr>
            <p:cNvPr id="35879" name="Rectangle 90"/>
            <p:cNvSpPr>
              <a:spLocks noChangeArrowheads="1"/>
            </p:cNvSpPr>
            <p:nvPr/>
          </p:nvSpPr>
          <p:spPr bwMode="auto">
            <a:xfrm>
              <a:off x="3704" y="3408"/>
              <a:ext cx="328" cy="14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200" b="1"/>
                <a:t>DATA</a:t>
              </a:r>
            </a:p>
          </p:txBody>
        </p:sp>
      </p:grpSp>
      <p:sp>
        <p:nvSpPr>
          <p:cNvPr id="39" name="Rectangle 88"/>
          <p:cNvSpPr>
            <a:spLocks noChangeArrowheads="1"/>
          </p:cNvSpPr>
          <p:nvPr/>
        </p:nvSpPr>
        <p:spPr bwMode="auto">
          <a:xfrm>
            <a:off x="5494338" y="4419600"/>
            <a:ext cx="744537" cy="279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b="1"/>
              <a:t>HHP HDR</a:t>
            </a:r>
          </a:p>
        </p:txBody>
      </p: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6238875" y="4419600"/>
            <a:ext cx="1381125" cy="279400"/>
            <a:chOff x="3319" y="3408"/>
            <a:chExt cx="713" cy="144"/>
          </a:xfrm>
        </p:grpSpPr>
        <p:sp>
          <p:nvSpPr>
            <p:cNvPr id="35876" name="Rectangle 89"/>
            <p:cNvSpPr>
              <a:spLocks noChangeArrowheads="1"/>
            </p:cNvSpPr>
            <p:nvPr/>
          </p:nvSpPr>
          <p:spPr bwMode="auto">
            <a:xfrm>
              <a:off x="3319" y="3408"/>
              <a:ext cx="385" cy="14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200" b="1"/>
                <a:t>UNC HDR</a:t>
              </a:r>
            </a:p>
          </p:txBody>
        </p:sp>
        <p:sp>
          <p:nvSpPr>
            <p:cNvPr id="35877" name="Rectangle 90"/>
            <p:cNvSpPr>
              <a:spLocks noChangeArrowheads="1"/>
            </p:cNvSpPr>
            <p:nvPr/>
          </p:nvSpPr>
          <p:spPr bwMode="auto">
            <a:xfrm>
              <a:off x="3704" y="3408"/>
              <a:ext cx="328" cy="144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200" b="1"/>
                <a:t>DATA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46" grpId="0" animBg="1"/>
      <p:bldP spid="42046" grpId="1" animBg="1"/>
      <p:bldP spid="42047" grpId="0" animBg="1"/>
      <p:bldP spid="42047" grpId="1" animBg="1"/>
      <p:bldP spid="42049" grpId="0" animBg="1"/>
      <p:bldP spid="42049" grpId="1" animBg="1"/>
      <p:bldP spid="42068" grpId="0" animBg="1"/>
      <p:bldP spid="38941" grpId="0" animBg="1"/>
      <p:bldP spid="38941" grpId="1" animBg="1"/>
      <p:bldP spid="38942" grpId="0" animBg="1"/>
      <p:bldP spid="38942" grpId="1" animBg="1"/>
      <p:bldP spid="42072" grpId="0" animBg="1"/>
      <p:bldP spid="42072" grpId="1" animBg="1"/>
      <p:bldP spid="35" grpId="0" animBg="1"/>
      <p:bldP spid="35" grpId="1" animBg="1"/>
      <p:bldP spid="39" grpId="0" animBg="1"/>
      <p:bldP spid="39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429000" y="3352800"/>
            <a:ext cx="4648200" cy="381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F19C7D0-6000-CC4C-B650-16C9BD3A5A11}" type="slidenum">
              <a:rPr lang="en-US"/>
              <a:pPr/>
              <a:t>23</a:t>
            </a:fld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Internet Protocol </a:t>
            </a:r>
            <a:r>
              <a:rPr lang="en-US" dirty="0">
                <a:latin typeface="Arial" charset="0"/>
              </a:rPr>
              <a:t>Stack</a:t>
            </a:r>
          </a:p>
        </p:txBody>
      </p:sp>
      <p:sp>
        <p:nvSpPr>
          <p:cNvPr id="36870" name="Freeform 5"/>
          <p:cNvSpPr>
            <a:spLocks/>
          </p:cNvSpPr>
          <p:nvPr/>
        </p:nvSpPr>
        <p:spPr bwMode="auto">
          <a:xfrm>
            <a:off x="685800" y="2438400"/>
            <a:ext cx="2041525" cy="2695575"/>
          </a:xfrm>
          <a:custGeom>
            <a:avLst/>
            <a:gdLst>
              <a:gd name="T0" fmla="*/ 0 w 710"/>
              <a:gd name="T1" fmla="*/ 0 h 2370"/>
              <a:gd name="T2" fmla="*/ 0 w 710"/>
              <a:gd name="T3" fmla="*/ 2147483647 h 2370"/>
              <a:gd name="T4" fmla="*/ 2147483647 w 710"/>
              <a:gd name="T5" fmla="*/ 2147483647 h 2370"/>
              <a:gd name="T6" fmla="*/ 2147483647 w 710"/>
              <a:gd name="T7" fmla="*/ 0 h 2370"/>
              <a:gd name="T8" fmla="*/ 0 w 710"/>
              <a:gd name="T9" fmla="*/ 0 h 2370"/>
              <a:gd name="T10" fmla="*/ 0 w 710"/>
              <a:gd name="T11" fmla="*/ 0 h 237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10"/>
              <a:gd name="T19" fmla="*/ 0 h 2370"/>
              <a:gd name="T20" fmla="*/ 710 w 710"/>
              <a:gd name="T21" fmla="*/ 2370 h 237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10" h="2370">
                <a:moveTo>
                  <a:pt x="0" y="0"/>
                </a:moveTo>
                <a:lnTo>
                  <a:pt x="0" y="2370"/>
                </a:lnTo>
                <a:lnTo>
                  <a:pt x="710" y="2370"/>
                </a:lnTo>
                <a:lnTo>
                  <a:pt x="710" y="0"/>
                </a:lnTo>
                <a:lnTo>
                  <a:pt x="0" y="0"/>
                </a:lnTo>
                <a:close/>
              </a:path>
            </a:pathLst>
          </a:custGeom>
          <a:solidFill>
            <a:srgbClr val="BFAD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Rectangle 27"/>
          <p:cNvSpPr>
            <a:spLocks noChangeArrowheads="1"/>
          </p:cNvSpPr>
          <p:nvPr/>
        </p:nvSpPr>
        <p:spPr bwMode="auto">
          <a:xfrm>
            <a:off x="838200" y="2743200"/>
            <a:ext cx="1676400" cy="2286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 dirty="0"/>
              <a:t>Application</a:t>
            </a:r>
          </a:p>
        </p:txBody>
      </p:sp>
      <p:sp>
        <p:nvSpPr>
          <p:cNvPr id="36873" name="Rectangle 29"/>
          <p:cNvSpPr>
            <a:spLocks noChangeArrowheads="1"/>
          </p:cNvSpPr>
          <p:nvPr/>
        </p:nvSpPr>
        <p:spPr bwMode="auto">
          <a:xfrm>
            <a:off x="838200" y="4648200"/>
            <a:ext cx="1676400" cy="2286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Physical</a:t>
            </a:r>
          </a:p>
        </p:txBody>
      </p:sp>
      <p:sp>
        <p:nvSpPr>
          <p:cNvPr id="36874" name="Rectangle 30"/>
          <p:cNvSpPr>
            <a:spLocks noChangeArrowheads="1"/>
          </p:cNvSpPr>
          <p:nvPr/>
        </p:nvSpPr>
        <p:spPr bwMode="auto">
          <a:xfrm>
            <a:off x="838200" y="3276600"/>
            <a:ext cx="1676400" cy="2286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Transport</a:t>
            </a:r>
          </a:p>
        </p:txBody>
      </p:sp>
      <p:sp>
        <p:nvSpPr>
          <p:cNvPr id="36876" name="Rectangle 32"/>
          <p:cNvSpPr>
            <a:spLocks noChangeArrowheads="1"/>
          </p:cNvSpPr>
          <p:nvPr/>
        </p:nvSpPr>
        <p:spPr bwMode="auto">
          <a:xfrm>
            <a:off x="838200" y="4191000"/>
            <a:ext cx="1676400" cy="2286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Data Link</a:t>
            </a:r>
          </a:p>
        </p:txBody>
      </p:sp>
      <p:sp>
        <p:nvSpPr>
          <p:cNvPr id="36877" name="Rectangle 33"/>
          <p:cNvSpPr>
            <a:spLocks noChangeArrowheads="1"/>
          </p:cNvSpPr>
          <p:nvPr/>
        </p:nvSpPr>
        <p:spPr bwMode="auto">
          <a:xfrm>
            <a:off x="838200" y="3733800"/>
            <a:ext cx="1676400" cy="2286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Network</a:t>
            </a:r>
          </a:p>
        </p:txBody>
      </p:sp>
      <p:sp>
        <p:nvSpPr>
          <p:cNvPr id="36878" name="Line 36"/>
          <p:cNvSpPr>
            <a:spLocks noChangeShapeType="1"/>
          </p:cNvSpPr>
          <p:nvPr/>
        </p:nvSpPr>
        <p:spPr bwMode="auto">
          <a:xfrm>
            <a:off x="762000" y="31242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407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2971800" y="2209800"/>
            <a:ext cx="5715000" cy="32766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endParaRPr lang="en-US" sz="1800" dirty="0">
              <a:latin typeface="Arial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800" dirty="0">
                <a:latin typeface="Arial" charset="0"/>
                <a:cs typeface="Times New Roman" charset="0"/>
              </a:rPr>
              <a:t>Application:	   Application specific protocols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sz="1800" dirty="0">
              <a:latin typeface="Arial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latin typeface="Arial" charset="0"/>
                <a:cs typeface="Times New Roman" charset="0"/>
              </a:rPr>
              <a:t>Transport:	   Process-to-process channel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latin typeface="Arial" charset="0"/>
                <a:cs typeface="Times New Roman" charset="0"/>
              </a:rPr>
              <a:t>Network:	   Host-to-host packet delivery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latin typeface="Arial" charset="0"/>
                <a:cs typeface="Times New Roman" charset="0"/>
              </a:rPr>
              <a:t>Data Link:	   Framing of data bits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1800" dirty="0">
                <a:latin typeface="Arial" charset="0"/>
                <a:cs typeface="Times New Roman" charset="0"/>
              </a:rPr>
              <a:t>Physical:	   Transmission of raw bits</a:t>
            </a:r>
            <a:endParaRPr lang="en-US" sz="1800" dirty="0">
              <a:latin typeface="Arial" charset="0"/>
            </a:endParaRPr>
          </a:p>
        </p:txBody>
      </p:sp>
      <p:sp>
        <p:nvSpPr>
          <p:cNvPr id="36882" name="Line 42"/>
          <p:cNvSpPr>
            <a:spLocks noChangeShapeType="1"/>
          </p:cNvSpPr>
          <p:nvPr/>
        </p:nvSpPr>
        <p:spPr bwMode="auto">
          <a:xfrm>
            <a:off x="1676400" y="2971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6883" name="Line 43"/>
          <p:cNvSpPr>
            <a:spLocks noChangeShapeType="1"/>
          </p:cNvSpPr>
          <p:nvPr/>
        </p:nvSpPr>
        <p:spPr bwMode="auto">
          <a:xfrm>
            <a:off x="1676400" y="3505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6884" name="Line 44"/>
          <p:cNvSpPr>
            <a:spLocks noChangeShapeType="1"/>
          </p:cNvSpPr>
          <p:nvPr/>
        </p:nvSpPr>
        <p:spPr bwMode="auto">
          <a:xfrm>
            <a:off x="1676400" y="3962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6885" name="Line 45"/>
          <p:cNvSpPr>
            <a:spLocks noChangeShapeType="1"/>
          </p:cNvSpPr>
          <p:nvPr/>
        </p:nvSpPr>
        <p:spPr bwMode="auto">
          <a:xfrm>
            <a:off x="1676400" y="4419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Transport Layer</a:t>
            </a:r>
          </a:p>
        </p:txBody>
      </p:sp>
      <p:sp>
        <p:nvSpPr>
          <p:cNvPr id="4112" name="Content Placeholder 5"/>
          <p:cNvSpPr>
            <a:spLocks noGrp="1"/>
          </p:cNvSpPr>
          <p:nvPr>
            <p:ph idx="1"/>
          </p:nvPr>
        </p:nvSpPr>
        <p:spPr>
          <a:xfrm>
            <a:off x="381000" y="1981200"/>
            <a:ext cx="4876800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000" dirty="0" smtClean="0">
                <a:ea typeface="+mn-ea"/>
              </a:rPr>
              <a:t>Provide logical communication between application processes running on different hosts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000" dirty="0" smtClean="0">
                <a:ea typeface="+mn-ea"/>
              </a:rPr>
              <a:t>Transport protocols run in end systems </a:t>
            </a:r>
          </a:p>
          <a:p>
            <a:pPr lvl="1" eaLnBrk="1" hangingPunct="1">
              <a:buFont typeface="Wingdings" pitchFamily="2" charset="2"/>
              <a:buChar char="¡"/>
              <a:defRPr/>
            </a:pPr>
            <a:r>
              <a:rPr lang="en-US" sz="1800" dirty="0" smtClean="0"/>
              <a:t>Send side 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1400" dirty="0" smtClean="0"/>
              <a:t>Break application messages into segments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1400" dirty="0" smtClean="0"/>
              <a:t>Pass to  network layer</a:t>
            </a:r>
          </a:p>
          <a:p>
            <a:pPr lvl="1" eaLnBrk="1" hangingPunct="1">
              <a:buFont typeface="Wingdings" pitchFamily="2" charset="2"/>
              <a:buChar char="¡"/>
              <a:defRPr/>
            </a:pPr>
            <a:r>
              <a:rPr lang="en-US" sz="1800" dirty="0" smtClean="0"/>
              <a:t>Receive side 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1400" dirty="0" smtClean="0"/>
              <a:t>Reassemble segments into messages</a:t>
            </a:r>
          </a:p>
          <a:p>
            <a:pPr lvl="2" eaLnBrk="1" hangingPunct="1">
              <a:buFont typeface="Wingdings" pitchFamily="2" charset="2"/>
              <a:buChar char="n"/>
              <a:defRPr/>
            </a:pPr>
            <a:r>
              <a:rPr lang="en-US" sz="1400" dirty="0" smtClean="0"/>
              <a:t>Pass to application layer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000" dirty="0" smtClean="0">
                <a:ea typeface="+mn-ea"/>
              </a:rPr>
              <a:t>More than one transport protocol available to applications</a:t>
            </a:r>
          </a:p>
          <a:p>
            <a:pPr lvl="1" eaLnBrk="1" hangingPunct="1">
              <a:buFont typeface="Wingdings" pitchFamily="2" charset="2"/>
              <a:buChar char="¡"/>
              <a:defRPr/>
            </a:pPr>
            <a:r>
              <a:rPr lang="en-US" sz="1800" dirty="0" smtClean="0"/>
              <a:t>Internet: TCP and UDP</a:t>
            </a:r>
          </a:p>
        </p:txBody>
      </p:sp>
      <p:sp>
        <p:nvSpPr>
          <p:cNvPr id="513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51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78D365-80BC-0040-97CD-3BB713CC2C23}" type="slidenum">
              <a:rPr lang="en-US"/>
              <a:pPr/>
              <a:t>24</a:t>
            </a:fld>
            <a:endParaRPr lang="en-US"/>
          </a:p>
        </p:txBody>
      </p:sp>
      <p:sp>
        <p:nvSpPr>
          <p:cNvPr id="5139" name="Freeform 299"/>
          <p:cNvSpPr>
            <a:spLocks/>
          </p:cNvSpPr>
          <p:nvPr/>
        </p:nvSpPr>
        <p:spPr bwMode="auto">
          <a:xfrm>
            <a:off x="6737350" y="3973513"/>
            <a:ext cx="1314450" cy="674687"/>
          </a:xfrm>
          <a:custGeom>
            <a:avLst/>
            <a:gdLst>
              <a:gd name="T0" fmla="*/ 2147483647 w 828"/>
              <a:gd name="T1" fmla="*/ 2147483647 h 425"/>
              <a:gd name="T2" fmla="*/ 2147483647 w 828"/>
              <a:gd name="T3" fmla="*/ 2147483647 h 425"/>
              <a:gd name="T4" fmla="*/ 2147483647 w 828"/>
              <a:gd name="T5" fmla="*/ 2147483647 h 425"/>
              <a:gd name="T6" fmla="*/ 2147483647 w 828"/>
              <a:gd name="T7" fmla="*/ 2147483647 h 425"/>
              <a:gd name="T8" fmla="*/ 2147483647 w 828"/>
              <a:gd name="T9" fmla="*/ 2147483647 h 425"/>
              <a:gd name="T10" fmla="*/ 2147483647 w 828"/>
              <a:gd name="T11" fmla="*/ 2147483647 h 425"/>
              <a:gd name="T12" fmla="*/ 2147483647 w 828"/>
              <a:gd name="T13" fmla="*/ 2147483647 h 425"/>
              <a:gd name="T14" fmla="*/ 2147483647 w 828"/>
              <a:gd name="T15" fmla="*/ 2147483647 h 425"/>
              <a:gd name="T16" fmla="*/ 2147483647 w 828"/>
              <a:gd name="T17" fmla="*/ 2147483647 h 425"/>
              <a:gd name="T18" fmla="*/ 2147483647 w 828"/>
              <a:gd name="T19" fmla="*/ 2147483647 h 425"/>
              <a:gd name="T20" fmla="*/ 2147483647 w 828"/>
              <a:gd name="T21" fmla="*/ 2147483647 h 425"/>
              <a:gd name="T22" fmla="*/ 2147483647 w 828"/>
              <a:gd name="T23" fmla="*/ 2147483647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8"/>
              <a:gd name="T37" fmla="*/ 0 h 425"/>
              <a:gd name="T38" fmla="*/ 828 w 828"/>
              <a:gd name="T39" fmla="*/ 425 h 4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Freeform 300"/>
          <p:cNvSpPr>
            <a:spLocks/>
          </p:cNvSpPr>
          <p:nvPr/>
        </p:nvSpPr>
        <p:spPr bwMode="auto">
          <a:xfrm>
            <a:off x="6756400" y="2447925"/>
            <a:ext cx="1730375" cy="1044575"/>
          </a:xfrm>
          <a:custGeom>
            <a:avLst/>
            <a:gdLst>
              <a:gd name="T0" fmla="*/ 2147483647 w 765"/>
              <a:gd name="T1" fmla="*/ 2147483647 h 459"/>
              <a:gd name="T2" fmla="*/ 2147483647 w 765"/>
              <a:gd name="T3" fmla="*/ 2147483647 h 459"/>
              <a:gd name="T4" fmla="*/ 2147483647 w 765"/>
              <a:gd name="T5" fmla="*/ 2147483647 h 459"/>
              <a:gd name="T6" fmla="*/ 2147483647 w 765"/>
              <a:gd name="T7" fmla="*/ 2147483647 h 459"/>
              <a:gd name="T8" fmla="*/ 2147483647 w 765"/>
              <a:gd name="T9" fmla="*/ 2147483647 h 459"/>
              <a:gd name="T10" fmla="*/ 214748364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2147483647 h 459"/>
              <a:gd name="T18" fmla="*/ 2147483647 w 765"/>
              <a:gd name="T19" fmla="*/ 2147483647 h 459"/>
              <a:gd name="T20" fmla="*/ 2147483647 w 765"/>
              <a:gd name="T21" fmla="*/ 2147483647 h 459"/>
              <a:gd name="T22" fmla="*/ 2147483647 w 765"/>
              <a:gd name="T23" fmla="*/ 2147483647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5"/>
              <a:gd name="T37" fmla="*/ 0 h 459"/>
              <a:gd name="T38" fmla="*/ 765 w 765"/>
              <a:gd name="T39" fmla="*/ 459 h 4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Freeform 301"/>
          <p:cNvSpPr>
            <a:spLocks/>
          </p:cNvSpPr>
          <p:nvPr/>
        </p:nvSpPr>
        <p:spPr bwMode="auto">
          <a:xfrm>
            <a:off x="5016500" y="2155825"/>
            <a:ext cx="1644650" cy="1071563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42" name="Group 302"/>
          <p:cNvGrpSpPr>
            <a:grpSpLocks/>
          </p:cNvGrpSpPr>
          <p:nvPr/>
        </p:nvGrpSpPr>
        <p:grpSpPr bwMode="auto">
          <a:xfrm>
            <a:off x="5103813" y="3490913"/>
            <a:ext cx="1458912" cy="933450"/>
            <a:chOff x="2889" y="1631"/>
            <a:chExt cx="980" cy="743"/>
          </a:xfrm>
        </p:grpSpPr>
        <p:sp>
          <p:nvSpPr>
            <p:cNvPr id="5486" name="Rectangle 303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7" name="AutoShape 304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solidFill>
                  <a:srgbClr val="00CCFF"/>
                </a:solidFill>
                <a:latin typeface="Times New Roman" charset="0"/>
              </a:endParaRPr>
            </a:p>
          </p:txBody>
        </p:sp>
      </p:grpSp>
      <p:grpSp>
        <p:nvGrpSpPr>
          <p:cNvPr id="5143" name="Group 305"/>
          <p:cNvGrpSpPr>
            <a:grpSpLocks/>
          </p:cNvGrpSpPr>
          <p:nvPr/>
        </p:nvGrpSpPr>
        <p:grpSpPr bwMode="auto">
          <a:xfrm>
            <a:off x="5805488" y="2347913"/>
            <a:ext cx="336550" cy="531812"/>
            <a:chOff x="3796" y="1043"/>
            <a:chExt cx="865" cy="1237"/>
          </a:xfrm>
        </p:grpSpPr>
        <p:sp>
          <p:nvSpPr>
            <p:cNvPr id="5456" name="Line 306"/>
            <p:cNvSpPr>
              <a:spLocks noChangeShapeType="1"/>
            </p:cNvSpPr>
            <p:nvPr/>
          </p:nvSpPr>
          <p:spPr bwMode="auto">
            <a:xfrm flipH="1">
              <a:off x="3992" y="1481"/>
              <a:ext cx="235" cy="7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57" name="Line 307"/>
            <p:cNvSpPr>
              <a:spLocks noChangeShapeType="1"/>
            </p:cNvSpPr>
            <p:nvPr/>
          </p:nvSpPr>
          <p:spPr bwMode="auto">
            <a:xfrm>
              <a:off x="4227" y="1481"/>
              <a:ext cx="236" cy="72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58" name="Line 308"/>
            <p:cNvSpPr>
              <a:spLocks noChangeShapeType="1"/>
            </p:cNvSpPr>
            <p:nvPr/>
          </p:nvSpPr>
          <p:spPr bwMode="auto">
            <a:xfrm>
              <a:off x="3992" y="2201"/>
              <a:ext cx="235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59" name="Line 309"/>
            <p:cNvSpPr>
              <a:spLocks noChangeShapeType="1"/>
            </p:cNvSpPr>
            <p:nvPr/>
          </p:nvSpPr>
          <p:spPr bwMode="auto">
            <a:xfrm flipH="1">
              <a:off x="4227" y="2201"/>
              <a:ext cx="236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60" name="Line 310"/>
            <p:cNvSpPr>
              <a:spLocks noChangeShapeType="1"/>
            </p:cNvSpPr>
            <p:nvPr/>
          </p:nvSpPr>
          <p:spPr bwMode="auto">
            <a:xfrm>
              <a:off x="4227" y="1497"/>
              <a:ext cx="0" cy="78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61" name="Line 311"/>
            <p:cNvSpPr>
              <a:spLocks noChangeShapeType="1"/>
            </p:cNvSpPr>
            <p:nvPr/>
          </p:nvSpPr>
          <p:spPr bwMode="auto">
            <a:xfrm flipV="1">
              <a:off x="3992" y="2127"/>
              <a:ext cx="235" cy="7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62" name="Line 312"/>
            <p:cNvSpPr>
              <a:spLocks noChangeShapeType="1"/>
            </p:cNvSpPr>
            <p:nvPr/>
          </p:nvSpPr>
          <p:spPr bwMode="auto">
            <a:xfrm flipH="1" flipV="1">
              <a:off x="4227" y="2127"/>
              <a:ext cx="236" cy="7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63" name="Line 313"/>
            <p:cNvSpPr>
              <a:spLocks noChangeShapeType="1"/>
            </p:cNvSpPr>
            <p:nvPr/>
          </p:nvSpPr>
          <p:spPr bwMode="auto">
            <a:xfrm>
              <a:off x="4092" y="1890"/>
              <a:ext cx="135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64" name="Line 314"/>
            <p:cNvSpPr>
              <a:spLocks noChangeShapeType="1"/>
            </p:cNvSpPr>
            <p:nvPr/>
          </p:nvSpPr>
          <p:spPr bwMode="auto">
            <a:xfrm flipV="1">
              <a:off x="4227" y="1890"/>
              <a:ext cx="143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65" name="Line 315"/>
            <p:cNvSpPr>
              <a:spLocks noChangeShapeType="1"/>
            </p:cNvSpPr>
            <p:nvPr/>
          </p:nvSpPr>
          <p:spPr bwMode="auto">
            <a:xfrm>
              <a:off x="4047" y="1996"/>
              <a:ext cx="175" cy="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66" name="Line 316"/>
            <p:cNvSpPr>
              <a:spLocks noChangeShapeType="1"/>
            </p:cNvSpPr>
            <p:nvPr/>
          </p:nvSpPr>
          <p:spPr bwMode="auto">
            <a:xfrm flipV="1">
              <a:off x="4227" y="2012"/>
              <a:ext cx="176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67" name="Line 317"/>
            <p:cNvSpPr>
              <a:spLocks noChangeShapeType="1"/>
            </p:cNvSpPr>
            <p:nvPr/>
          </p:nvSpPr>
          <p:spPr bwMode="auto">
            <a:xfrm flipV="1">
              <a:off x="4227" y="1782"/>
              <a:ext cx="90" cy="2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68" name="Line 318"/>
            <p:cNvSpPr>
              <a:spLocks noChangeShapeType="1"/>
            </p:cNvSpPr>
            <p:nvPr/>
          </p:nvSpPr>
          <p:spPr bwMode="auto">
            <a:xfrm flipV="1">
              <a:off x="4227" y="1632"/>
              <a:ext cx="57" cy="2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69" name="Line 319"/>
            <p:cNvSpPr>
              <a:spLocks noChangeShapeType="1"/>
            </p:cNvSpPr>
            <p:nvPr/>
          </p:nvSpPr>
          <p:spPr bwMode="auto">
            <a:xfrm>
              <a:off x="4126" y="1772"/>
              <a:ext cx="109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70" name="Line 320"/>
            <p:cNvSpPr>
              <a:spLocks noChangeShapeType="1"/>
            </p:cNvSpPr>
            <p:nvPr/>
          </p:nvSpPr>
          <p:spPr bwMode="auto">
            <a:xfrm>
              <a:off x="4175" y="1625"/>
              <a:ext cx="63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471" name="Group 321"/>
            <p:cNvGrpSpPr>
              <a:grpSpLocks/>
            </p:cNvGrpSpPr>
            <p:nvPr/>
          </p:nvGrpSpPr>
          <p:grpSpPr bwMode="auto">
            <a:xfrm>
              <a:off x="6576" y="2085"/>
              <a:ext cx="863" cy="270"/>
              <a:chOff x="4227" y="1360"/>
              <a:chExt cx="863" cy="270"/>
            </a:xfrm>
          </p:grpSpPr>
          <p:sp>
            <p:nvSpPr>
              <p:cNvPr id="5482" name="Line 322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83" name="Line 323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84" name="Line 324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85" name="Line 325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72" name="Group 326"/>
            <p:cNvGrpSpPr>
              <a:grpSpLocks/>
            </p:cNvGrpSpPr>
            <p:nvPr/>
          </p:nvGrpSpPr>
          <p:grpSpPr bwMode="auto">
            <a:xfrm rot="5700496">
              <a:off x="2862" y="3574"/>
              <a:ext cx="863" cy="270"/>
              <a:chOff x="4227" y="1360"/>
              <a:chExt cx="863" cy="270"/>
            </a:xfrm>
          </p:grpSpPr>
          <p:sp>
            <p:nvSpPr>
              <p:cNvPr id="5478" name="Line 327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79" name="Line 328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80" name="Line 329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81" name="Line 330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73" name="Group 331"/>
            <p:cNvGrpSpPr>
              <a:grpSpLocks/>
            </p:cNvGrpSpPr>
            <p:nvPr/>
          </p:nvGrpSpPr>
          <p:grpSpPr bwMode="auto">
            <a:xfrm rot="10800000">
              <a:off x="1018" y="599"/>
              <a:ext cx="863" cy="270"/>
              <a:chOff x="4227" y="1360"/>
              <a:chExt cx="863" cy="270"/>
            </a:xfrm>
          </p:grpSpPr>
          <p:sp>
            <p:nvSpPr>
              <p:cNvPr id="5474" name="Line 332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75" name="Line 333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76" name="Line 334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77" name="Line 335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5144" name="Oval 336"/>
          <p:cNvSpPr>
            <a:spLocks noChangeArrowheads="1"/>
          </p:cNvSpPr>
          <p:nvPr/>
        </p:nvSpPr>
        <p:spPr bwMode="auto">
          <a:xfrm>
            <a:off x="6862763" y="41687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5" name="Line 337"/>
          <p:cNvSpPr>
            <a:spLocks noChangeShapeType="1"/>
          </p:cNvSpPr>
          <p:nvPr/>
        </p:nvSpPr>
        <p:spPr bwMode="auto">
          <a:xfrm>
            <a:off x="6862763" y="41608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6" name="Line 338"/>
          <p:cNvSpPr>
            <a:spLocks noChangeShapeType="1"/>
          </p:cNvSpPr>
          <p:nvPr/>
        </p:nvSpPr>
        <p:spPr bwMode="auto">
          <a:xfrm>
            <a:off x="7221538" y="41608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Rectangle 339"/>
          <p:cNvSpPr>
            <a:spLocks noChangeArrowheads="1"/>
          </p:cNvSpPr>
          <p:nvPr/>
        </p:nvSpPr>
        <p:spPr bwMode="auto">
          <a:xfrm>
            <a:off x="6862763" y="41608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5148" name="Oval 340"/>
          <p:cNvSpPr>
            <a:spLocks noChangeArrowheads="1"/>
          </p:cNvSpPr>
          <p:nvPr/>
        </p:nvSpPr>
        <p:spPr bwMode="auto">
          <a:xfrm>
            <a:off x="6859588" y="40925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49" name="Group 341"/>
          <p:cNvGrpSpPr>
            <a:grpSpLocks/>
          </p:cNvGrpSpPr>
          <p:nvPr/>
        </p:nvGrpSpPr>
        <p:grpSpPr bwMode="auto">
          <a:xfrm>
            <a:off x="6945313" y="4116388"/>
            <a:ext cx="179387" cy="65087"/>
            <a:chOff x="2848" y="848"/>
            <a:chExt cx="140" cy="98"/>
          </a:xfrm>
        </p:grpSpPr>
        <p:sp>
          <p:nvSpPr>
            <p:cNvPr id="5453" name="Line 34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4" name="Line 34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5" name="Line 34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50" name="Group 345"/>
          <p:cNvGrpSpPr>
            <a:grpSpLocks/>
          </p:cNvGrpSpPr>
          <p:nvPr/>
        </p:nvGrpSpPr>
        <p:grpSpPr bwMode="auto">
          <a:xfrm flipV="1">
            <a:off x="6945313" y="4116388"/>
            <a:ext cx="179387" cy="65087"/>
            <a:chOff x="2848" y="848"/>
            <a:chExt cx="140" cy="98"/>
          </a:xfrm>
        </p:grpSpPr>
        <p:sp>
          <p:nvSpPr>
            <p:cNvPr id="5450" name="Line 34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1" name="Line 34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2" name="Line 34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51" name="Oval 349"/>
          <p:cNvSpPr>
            <a:spLocks noChangeArrowheads="1"/>
          </p:cNvSpPr>
          <p:nvPr/>
        </p:nvSpPr>
        <p:spPr bwMode="auto">
          <a:xfrm>
            <a:off x="7218363" y="44481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2" name="Line 350"/>
          <p:cNvSpPr>
            <a:spLocks noChangeShapeType="1"/>
          </p:cNvSpPr>
          <p:nvPr/>
        </p:nvSpPr>
        <p:spPr bwMode="auto">
          <a:xfrm>
            <a:off x="7218363" y="44402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3" name="Line 351"/>
          <p:cNvSpPr>
            <a:spLocks noChangeShapeType="1"/>
          </p:cNvSpPr>
          <p:nvPr/>
        </p:nvSpPr>
        <p:spPr bwMode="auto">
          <a:xfrm>
            <a:off x="7577138" y="44402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4" name="Rectangle 352"/>
          <p:cNvSpPr>
            <a:spLocks noChangeArrowheads="1"/>
          </p:cNvSpPr>
          <p:nvPr/>
        </p:nvSpPr>
        <p:spPr bwMode="auto">
          <a:xfrm>
            <a:off x="7218363" y="44402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5155" name="Oval 353"/>
          <p:cNvSpPr>
            <a:spLocks noChangeArrowheads="1"/>
          </p:cNvSpPr>
          <p:nvPr/>
        </p:nvSpPr>
        <p:spPr bwMode="auto">
          <a:xfrm>
            <a:off x="7215188" y="43719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56" name="Group 354"/>
          <p:cNvGrpSpPr>
            <a:grpSpLocks/>
          </p:cNvGrpSpPr>
          <p:nvPr/>
        </p:nvGrpSpPr>
        <p:grpSpPr bwMode="auto">
          <a:xfrm>
            <a:off x="7300913" y="4395788"/>
            <a:ext cx="179387" cy="65087"/>
            <a:chOff x="2848" y="848"/>
            <a:chExt cx="140" cy="98"/>
          </a:xfrm>
        </p:grpSpPr>
        <p:sp>
          <p:nvSpPr>
            <p:cNvPr id="5447" name="Line 35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8" name="Line 35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9" name="Line 35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57" name="Group 358"/>
          <p:cNvGrpSpPr>
            <a:grpSpLocks/>
          </p:cNvGrpSpPr>
          <p:nvPr/>
        </p:nvGrpSpPr>
        <p:grpSpPr bwMode="auto">
          <a:xfrm flipV="1">
            <a:off x="7300913" y="4395788"/>
            <a:ext cx="179387" cy="65087"/>
            <a:chOff x="2848" y="848"/>
            <a:chExt cx="140" cy="98"/>
          </a:xfrm>
        </p:grpSpPr>
        <p:sp>
          <p:nvSpPr>
            <p:cNvPr id="5444" name="Line 35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5" name="Line 36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6" name="Line 36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58" name="Oval 362"/>
          <p:cNvSpPr>
            <a:spLocks noChangeArrowheads="1"/>
          </p:cNvSpPr>
          <p:nvPr/>
        </p:nvSpPr>
        <p:spPr bwMode="auto">
          <a:xfrm>
            <a:off x="7497763" y="41814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9" name="Line 363"/>
          <p:cNvSpPr>
            <a:spLocks noChangeShapeType="1"/>
          </p:cNvSpPr>
          <p:nvPr/>
        </p:nvSpPr>
        <p:spPr bwMode="auto">
          <a:xfrm>
            <a:off x="7497763" y="41735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60" name="Line 364"/>
          <p:cNvSpPr>
            <a:spLocks noChangeShapeType="1"/>
          </p:cNvSpPr>
          <p:nvPr/>
        </p:nvSpPr>
        <p:spPr bwMode="auto">
          <a:xfrm>
            <a:off x="7856538" y="41735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61" name="Rectangle 365"/>
          <p:cNvSpPr>
            <a:spLocks noChangeArrowheads="1"/>
          </p:cNvSpPr>
          <p:nvPr/>
        </p:nvSpPr>
        <p:spPr bwMode="auto">
          <a:xfrm>
            <a:off x="7497763" y="41735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5162" name="Oval 366"/>
          <p:cNvSpPr>
            <a:spLocks noChangeArrowheads="1"/>
          </p:cNvSpPr>
          <p:nvPr/>
        </p:nvSpPr>
        <p:spPr bwMode="auto">
          <a:xfrm>
            <a:off x="7494588" y="41052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63" name="Group 367"/>
          <p:cNvGrpSpPr>
            <a:grpSpLocks/>
          </p:cNvGrpSpPr>
          <p:nvPr/>
        </p:nvGrpSpPr>
        <p:grpSpPr bwMode="auto">
          <a:xfrm>
            <a:off x="7580313" y="4129088"/>
            <a:ext cx="179387" cy="65087"/>
            <a:chOff x="2848" y="848"/>
            <a:chExt cx="140" cy="98"/>
          </a:xfrm>
        </p:grpSpPr>
        <p:sp>
          <p:nvSpPr>
            <p:cNvPr id="5441" name="Line 36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2" name="Line 36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3" name="Line 37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64" name="Group 371"/>
          <p:cNvGrpSpPr>
            <a:grpSpLocks/>
          </p:cNvGrpSpPr>
          <p:nvPr/>
        </p:nvGrpSpPr>
        <p:grpSpPr bwMode="auto">
          <a:xfrm flipV="1">
            <a:off x="7580313" y="4129088"/>
            <a:ext cx="179387" cy="65087"/>
            <a:chOff x="2848" y="848"/>
            <a:chExt cx="140" cy="98"/>
          </a:xfrm>
        </p:grpSpPr>
        <p:sp>
          <p:nvSpPr>
            <p:cNvPr id="5438" name="Line 37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9" name="Line 37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0" name="Line 37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65" name="Oval 375"/>
          <p:cNvSpPr>
            <a:spLocks noChangeArrowheads="1"/>
          </p:cNvSpPr>
          <p:nvPr/>
        </p:nvSpPr>
        <p:spPr bwMode="auto">
          <a:xfrm>
            <a:off x="6962775" y="3019425"/>
            <a:ext cx="347663" cy="889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6" name="Line 376"/>
          <p:cNvSpPr>
            <a:spLocks noChangeShapeType="1"/>
          </p:cNvSpPr>
          <p:nvPr/>
        </p:nvSpPr>
        <p:spPr bwMode="auto">
          <a:xfrm>
            <a:off x="6962775" y="3011488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67" name="Line 377"/>
          <p:cNvSpPr>
            <a:spLocks noChangeShapeType="1"/>
          </p:cNvSpPr>
          <p:nvPr/>
        </p:nvSpPr>
        <p:spPr bwMode="auto">
          <a:xfrm>
            <a:off x="7310438" y="3011488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68" name="Rectangle 378"/>
          <p:cNvSpPr>
            <a:spLocks noChangeArrowheads="1"/>
          </p:cNvSpPr>
          <p:nvPr/>
        </p:nvSpPr>
        <p:spPr bwMode="auto">
          <a:xfrm>
            <a:off x="6962775" y="3011488"/>
            <a:ext cx="344488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5169" name="Oval 379"/>
          <p:cNvSpPr>
            <a:spLocks noChangeArrowheads="1"/>
          </p:cNvSpPr>
          <p:nvPr/>
        </p:nvSpPr>
        <p:spPr bwMode="auto">
          <a:xfrm>
            <a:off x="6959600" y="2947988"/>
            <a:ext cx="347663" cy="103187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70" name="Group 380"/>
          <p:cNvGrpSpPr>
            <a:grpSpLocks/>
          </p:cNvGrpSpPr>
          <p:nvPr/>
        </p:nvGrpSpPr>
        <p:grpSpPr bwMode="auto">
          <a:xfrm>
            <a:off x="7043738" y="2970213"/>
            <a:ext cx="171450" cy="61912"/>
            <a:chOff x="2848" y="848"/>
            <a:chExt cx="140" cy="98"/>
          </a:xfrm>
        </p:grpSpPr>
        <p:sp>
          <p:nvSpPr>
            <p:cNvPr id="5435" name="Line 38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6" name="Line 38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7" name="Line 38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1" name="Group 384"/>
          <p:cNvGrpSpPr>
            <a:grpSpLocks/>
          </p:cNvGrpSpPr>
          <p:nvPr/>
        </p:nvGrpSpPr>
        <p:grpSpPr bwMode="auto">
          <a:xfrm flipV="1">
            <a:off x="7043738" y="2970213"/>
            <a:ext cx="171450" cy="60325"/>
            <a:chOff x="2848" y="848"/>
            <a:chExt cx="140" cy="98"/>
          </a:xfrm>
        </p:grpSpPr>
        <p:sp>
          <p:nvSpPr>
            <p:cNvPr id="5432" name="Line 38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" name="Line 38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4" name="Line 38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72" name="Oval 388"/>
          <p:cNvSpPr>
            <a:spLocks noChangeArrowheads="1"/>
          </p:cNvSpPr>
          <p:nvPr/>
        </p:nvSpPr>
        <p:spPr bwMode="auto">
          <a:xfrm>
            <a:off x="6961188" y="32797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73" name="Line 389"/>
          <p:cNvSpPr>
            <a:spLocks noChangeShapeType="1"/>
          </p:cNvSpPr>
          <p:nvPr/>
        </p:nvSpPr>
        <p:spPr bwMode="auto">
          <a:xfrm>
            <a:off x="6961188" y="32718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74" name="Line 390"/>
          <p:cNvSpPr>
            <a:spLocks noChangeShapeType="1"/>
          </p:cNvSpPr>
          <p:nvPr/>
        </p:nvSpPr>
        <p:spPr bwMode="auto">
          <a:xfrm>
            <a:off x="7319963" y="32718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75" name="Rectangle 391"/>
          <p:cNvSpPr>
            <a:spLocks noChangeArrowheads="1"/>
          </p:cNvSpPr>
          <p:nvPr/>
        </p:nvSpPr>
        <p:spPr bwMode="auto">
          <a:xfrm>
            <a:off x="6961188" y="32718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5176" name="Oval 392"/>
          <p:cNvSpPr>
            <a:spLocks noChangeArrowheads="1"/>
          </p:cNvSpPr>
          <p:nvPr/>
        </p:nvSpPr>
        <p:spPr bwMode="auto">
          <a:xfrm>
            <a:off x="6958013" y="32035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77" name="Group 393"/>
          <p:cNvGrpSpPr>
            <a:grpSpLocks/>
          </p:cNvGrpSpPr>
          <p:nvPr/>
        </p:nvGrpSpPr>
        <p:grpSpPr bwMode="auto">
          <a:xfrm>
            <a:off x="7043738" y="3227388"/>
            <a:ext cx="179387" cy="65087"/>
            <a:chOff x="2848" y="848"/>
            <a:chExt cx="140" cy="98"/>
          </a:xfrm>
        </p:grpSpPr>
        <p:sp>
          <p:nvSpPr>
            <p:cNvPr id="5429" name="Line 39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0" name="Line 39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1" name="Line 39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78" name="Group 397"/>
          <p:cNvGrpSpPr>
            <a:grpSpLocks/>
          </p:cNvGrpSpPr>
          <p:nvPr/>
        </p:nvGrpSpPr>
        <p:grpSpPr bwMode="auto">
          <a:xfrm flipV="1">
            <a:off x="7043738" y="3227388"/>
            <a:ext cx="179387" cy="65087"/>
            <a:chOff x="2848" y="848"/>
            <a:chExt cx="140" cy="98"/>
          </a:xfrm>
        </p:grpSpPr>
        <p:sp>
          <p:nvSpPr>
            <p:cNvPr id="5426" name="Line 39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7" name="Line 39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" name="Line 40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79" name="Oval 401"/>
          <p:cNvSpPr>
            <a:spLocks noChangeArrowheads="1"/>
          </p:cNvSpPr>
          <p:nvPr/>
        </p:nvSpPr>
        <p:spPr bwMode="auto">
          <a:xfrm>
            <a:off x="7437438" y="2921000"/>
            <a:ext cx="330200" cy="857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80" name="Line 402"/>
          <p:cNvSpPr>
            <a:spLocks noChangeShapeType="1"/>
          </p:cNvSpPr>
          <p:nvPr/>
        </p:nvSpPr>
        <p:spPr bwMode="auto">
          <a:xfrm>
            <a:off x="7437438" y="2914650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81" name="Line 403"/>
          <p:cNvSpPr>
            <a:spLocks noChangeShapeType="1"/>
          </p:cNvSpPr>
          <p:nvPr/>
        </p:nvSpPr>
        <p:spPr bwMode="auto">
          <a:xfrm>
            <a:off x="7767638" y="2914650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82" name="Rectangle 404"/>
          <p:cNvSpPr>
            <a:spLocks noChangeArrowheads="1"/>
          </p:cNvSpPr>
          <p:nvPr/>
        </p:nvSpPr>
        <p:spPr bwMode="auto">
          <a:xfrm>
            <a:off x="7437438" y="2914650"/>
            <a:ext cx="327025" cy="523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5183" name="Oval 405"/>
          <p:cNvSpPr>
            <a:spLocks noChangeArrowheads="1"/>
          </p:cNvSpPr>
          <p:nvPr/>
        </p:nvSpPr>
        <p:spPr bwMode="auto">
          <a:xfrm>
            <a:off x="7434263" y="2852738"/>
            <a:ext cx="330200" cy="1000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84" name="Group 406"/>
          <p:cNvGrpSpPr>
            <a:grpSpLocks/>
          </p:cNvGrpSpPr>
          <p:nvPr/>
        </p:nvGrpSpPr>
        <p:grpSpPr bwMode="auto">
          <a:xfrm>
            <a:off x="7513638" y="2874963"/>
            <a:ext cx="163512" cy="57150"/>
            <a:chOff x="2848" y="848"/>
            <a:chExt cx="140" cy="98"/>
          </a:xfrm>
        </p:grpSpPr>
        <p:sp>
          <p:nvSpPr>
            <p:cNvPr id="5423" name="Line 40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4" name="Line 40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5" name="Line 40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85" name="Group 410"/>
          <p:cNvGrpSpPr>
            <a:grpSpLocks/>
          </p:cNvGrpSpPr>
          <p:nvPr/>
        </p:nvGrpSpPr>
        <p:grpSpPr bwMode="auto">
          <a:xfrm flipV="1">
            <a:off x="7513638" y="2873375"/>
            <a:ext cx="163512" cy="58738"/>
            <a:chOff x="2848" y="848"/>
            <a:chExt cx="140" cy="98"/>
          </a:xfrm>
        </p:grpSpPr>
        <p:sp>
          <p:nvSpPr>
            <p:cNvPr id="5420" name="Line 41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1" name="Line 41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2" name="Line 41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86" name="Oval 414"/>
          <p:cNvSpPr>
            <a:spLocks noChangeArrowheads="1"/>
          </p:cNvSpPr>
          <p:nvPr/>
        </p:nvSpPr>
        <p:spPr bwMode="auto">
          <a:xfrm>
            <a:off x="7523163" y="32797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87" name="Line 415"/>
          <p:cNvSpPr>
            <a:spLocks noChangeShapeType="1"/>
          </p:cNvSpPr>
          <p:nvPr/>
        </p:nvSpPr>
        <p:spPr bwMode="auto">
          <a:xfrm>
            <a:off x="7523163" y="32718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88" name="Line 416"/>
          <p:cNvSpPr>
            <a:spLocks noChangeShapeType="1"/>
          </p:cNvSpPr>
          <p:nvPr/>
        </p:nvSpPr>
        <p:spPr bwMode="auto">
          <a:xfrm>
            <a:off x="7881938" y="32718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89" name="Rectangle 417"/>
          <p:cNvSpPr>
            <a:spLocks noChangeArrowheads="1"/>
          </p:cNvSpPr>
          <p:nvPr/>
        </p:nvSpPr>
        <p:spPr bwMode="auto">
          <a:xfrm>
            <a:off x="7523163" y="32718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5190" name="Oval 418"/>
          <p:cNvSpPr>
            <a:spLocks noChangeArrowheads="1"/>
          </p:cNvSpPr>
          <p:nvPr/>
        </p:nvSpPr>
        <p:spPr bwMode="auto">
          <a:xfrm>
            <a:off x="7519988" y="32035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91" name="Group 419"/>
          <p:cNvGrpSpPr>
            <a:grpSpLocks/>
          </p:cNvGrpSpPr>
          <p:nvPr/>
        </p:nvGrpSpPr>
        <p:grpSpPr bwMode="auto">
          <a:xfrm>
            <a:off x="7605713" y="3227388"/>
            <a:ext cx="179387" cy="65087"/>
            <a:chOff x="2848" y="848"/>
            <a:chExt cx="140" cy="98"/>
          </a:xfrm>
        </p:grpSpPr>
        <p:sp>
          <p:nvSpPr>
            <p:cNvPr id="5417" name="Line 42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8" name="Line 42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9" name="Line 42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92" name="Group 423"/>
          <p:cNvGrpSpPr>
            <a:grpSpLocks/>
          </p:cNvGrpSpPr>
          <p:nvPr/>
        </p:nvGrpSpPr>
        <p:grpSpPr bwMode="auto">
          <a:xfrm flipV="1">
            <a:off x="7605713" y="3227388"/>
            <a:ext cx="179387" cy="65087"/>
            <a:chOff x="2848" y="848"/>
            <a:chExt cx="140" cy="98"/>
          </a:xfrm>
        </p:grpSpPr>
        <p:sp>
          <p:nvSpPr>
            <p:cNvPr id="5414" name="Line 42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5" name="Line 42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6" name="Line 42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93" name="Oval 427"/>
          <p:cNvSpPr>
            <a:spLocks noChangeArrowheads="1"/>
          </p:cNvSpPr>
          <p:nvPr/>
        </p:nvSpPr>
        <p:spPr bwMode="auto">
          <a:xfrm>
            <a:off x="6113463" y="3014663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94" name="Line 428"/>
          <p:cNvSpPr>
            <a:spLocks noChangeShapeType="1"/>
          </p:cNvSpPr>
          <p:nvPr/>
        </p:nvSpPr>
        <p:spPr bwMode="auto">
          <a:xfrm>
            <a:off x="6113463" y="300672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95" name="Line 429"/>
          <p:cNvSpPr>
            <a:spLocks noChangeShapeType="1"/>
          </p:cNvSpPr>
          <p:nvPr/>
        </p:nvSpPr>
        <p:spPr bwMode="auto">
          <a:xfrm>
            <a:off x="6459538" y="300672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96" name="Rectangle 430"/>
          <p:cNvSpPr>
            <a:spLocks noChangeArrowheads="1"/>
          </p:cNvSpPr>
          <p:nvPr/>
        </p:nvSpPr>
        <p:spPr bwMode="auto">
          <a:xfrm>
            <a:off x="6113463" y="3006725"/>
            <a:ext cx="342900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5197" name="Oval 431"/>
          <p:cNvSpPr>
            <a:spLocks noChangeArrowheads="1"/>
          </p:cNvSpPr>
          <p:nvPr/>
        </p:nvSpPr>
        <p:spPr bwMode="auto">
          <a:xfrm>
            <a:off x="6110288" y="2943225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98" name="Group 432"/>
          <p:cNvGrpSpPr>
            <a:grpSpLocks/>
          </p:cNvGrpSpPr>
          <p:nvPr/>
        </p:nvGrpSpPr>
        <p:grpSpPr bwMode="auto">
          <a:xfrm>
            <a:off x="6194425" y="2965450"/>
            <a:ext cx="171450" cy="60325"/>
            <a:chOff x="2848" y="848"/>
            <a:chExt cx="140" cy="98"/>
          </a:xfrm>
        </p:grpSpPr>
        <p:sp>
          <p:nvSpPr>
            <p:cNvPr id="5411" name="Line 43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2" name="Line 43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3" name="Line 43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99" name="Group 436"/>
          <p:cNvGrpSpPr>
            <a:grpSpLocks/>
          </p:cNvGrpSpPr>
          <p:nvPr/>
        </p:nvGrpSpPr>
        <p:grpSpPr bwMode="auto">
          <a:xfrm flipV="1">
            <a:off x="6194425" y="2965450"/>
            <a:ext cx="171450" cy="58738"/>
            <a:chOff x="2848" y="848"/>
            <a:chExt cx="140" cy="98"/>
          </a:xfrm>
        </p:grpSpPr>
        <p:sp>
          <p:nvSpPr>
            <p:cNvPr id="5408" name="Line 43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9" name="Line 43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0" name="Line 43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00" name="Oval 440"/>
          <p:cNvSpPr>
            <a:spLocks noChangeArrowheads="1"/>
          </p:cNvSpPr>
          <p:nvPr/>
        </p:nvSpPr>
        <p:spPr bwMode="auto">
          <a:xfrm>
            <a:off x="5807075" y="4164013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01" name="Line 441"/>
          <p:cNvSpPr>
            <a:spLocks noChangeShapeType="1"/>
          </p:cNvSpPr>
          <p:nvPr/>
        </p:nvSpPr>
        <p:spPr bwMode="auto">
          <a:xfrm>
            <a:off x="5807075" y="415607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02" name="Line 442"/>
          <p:cNvSpPr>
            <a:spLocks noChangeShapeType="1"/>
          </p:cNvSpPr>
          <p:nvPr/>
        </p:nvSpPr>
        <p:spPr bwMode="auto">
          <a:xfrm>
            <a:off x="6153150" y="415607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03" name="Rectangle 443"/>
          <p:cNvSpPr>
            <a:spLocks noChangeArrowheads="1"/>
          </p:cNvSpPr>
          <p:nvPr/>
        </p:nvSpPr>
        <p:spPr bwMode="auto">
          <a:xfrm>
            <a:off x="5807075" y="4156075"/>
            <a:ext cx="342900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Times New Roman" charset="0"/>
            </a:endParaRPr>
          </a:p>
        </p:txBody>
      </p:sp>
      <p:sp>
        <p:nvSpPr>
          <p:cNvPr id="5204" name="Oval 444"/>
          <p:cNvSpPr>
            <a:spLocks noChangeArrowheads="1"/>
          </p:cNvSpPr>
          <p:nvPr/>
        </p:nvSpPr>
        <p:spPr bwMode="auto">
          <a:xfrm>
            <a:off x="5803900" y="4092575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05" name="Group 445"/>
          <p:cNvGrpSpPr>
            <a:grpSpLocks/>
          </p:cNvGrpSpPr>
          <p:nvPr/>
        </p:nvGrpSpPr>
        <p:grpSpPr bwMode="auto">
          <a:xfrm>
            <a:off x="5888038" y="4114800"/>
            <a:ext cx="171450" cy="60325"/>
            <a:chOff x="2848" y="848"/>
            <a:chExt cx="140" cy="98"/>
          </a:xfrm>
        </p:grpSpPr>
        <p:sp>
          <p:nvSpPr>
            <p:cNvPr id="5405" name="Line 44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6" name="Line 44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7" name="Line 44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06" name="Group 449"/>
          <p:cNvGrpSpPr>
            <a:grpSpLocks/>
          </p:cNvGrpSpPr>
          <p:nvPr/>
        </p:nvGrpSpPr>
        <p:grpSpPr bwMode="auto">
          <a:xfrm flipV="1">
            <a:off x="5888038" y="4114800"/>
            <a:ext cx="171450" cy="58738"/>
            <a:chOff x="2848" y="848"/>
            <a:chExt cx="140" cy="98"/>
          </a:xfrm>
        </p:grpSpPr>
        <p:sp>
          <p:nvSpPr>
            <p:cNvPr id="5402" name="Line 45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3" name="Line 45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4" name="Line 45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07" name="Line 453"/>
          <p:cNvSpPr>
            <a:spLocks noChangeShapeType="1"/>
          </p:cNvSpPr>
          <p:nvPr/>
        </p:nvSpPr>
        <p:spPr bwMode="auto">
          <a:xfrm flipV="1">
            <a:off x="7005638" y="4521200"/>
            <a:ext cx="227012" cy="4365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8" name="Line 454"/>
          <p:cNvSpPr>
            <a:spLocks noChangeShapeType="1"/>
          </p:cNvSpPr>
          <p:nvPr/>
        </p:nvSpPr>
        <p:spPr bwMode="auto">
          <a:xfrm>
            <a:off x="7129463" y="4259263"/>
            <a:ext cx="163512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9" name="Line 455"/>
          <p:cNvSpPr>
            <a:spLocks noChangeShapeType="1"/>
          </p:cNvSpPr>
          <p:nvPr/>
        </p:nvSpPr>
        <p:spPr bwMode="auto">
          <a:xfrm>
            <a:off x="7226300" y="4179888"/>
            <a:ext cx="279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0" name="Line 456"/>
          <p:cNvSpPr>
            <a:spLocks noChangeShapeType="1"/>
          </p:cNvSpPr>
          <p:nvPr/>
        </p:nvSpPr>
        <p:spPr bwMode="auto">
          <a:xfrm flipV="1">
            <a:off x="7462838" y="4265613"/>
            <a:ext cx="134937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1" name="Line 457"/>
          <p:cNvSpPr>
            <a:spLocks noChangeShapeType="1"/>
          </p:cNvSpPr>
          <p:nvPr/>
        </p:nvSpPr>
        <p:spPr bwMode="auto">
          <a:xfrm>
            <a:off x="6161088" y="4186238"/>
            <a:ext cx="6794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2" name="Line 458"/>
          <p:cNvSpPr>
            <a:spLocks noChangeShapeType="1"/>
          </p:cNvSpPr>
          <p:nvPr/>
        </p:nvSpPr>
        <p:spPr bwMode="auto">
          <a:xfrm>
            <a:off x="6456363" y="3033713"/>
            <a:ext cx="509587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3" name="Line 459"/>
          <p:cNvSpPr>
            <a:spLocks noChangeShapeType="1"/>
          </p:cNvSpPr>
          <p:nvPr/>
        </p:nvSpPr>
        <p:spPr bwMode="auto">
          <a:xfrm>
            <a:off x="6022975" y="2862263"/>
            <a:ext cx="15240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4" name="Freeform 460"/>
          <p:cNvSpPr>
            <a:spLocks/>
          </p:cNvSpPr>
          <p:nvPr/>
        </p:nvSpPr>
        <p:spPr bwMode="auto">
          <a:xfrm>
            <a:off x="5343525" y="4868863"/>
            <a:ext cx="2979738" cy="1455737"/>
          </a:xfrm>
          <a:custGeom>
            <a:avLst/>
            <a:gdLst>
              <a:gd name="T0" fmla="*/ 2147483647 w 1877"/>
              <a:gd name="T1" fmla="*/ 2147483647 h 917"/>
              <a:gd name="T2" fmla="*/ 2147483647 w 1877"/>
              <a:gd name="T3" fmla="*/ 2147483647 h 917"/>
              <a:gd name="T4" fmla="*/ 2147483647 w 1877"/>
              <a:gd name="T5" fmla="*/ 2147483647 h 917"/>
              <a:gd name="T6" fmla="*/ 2147483647 w 1877"/>
              <a:gd name="T7" fmla="*/ 2147483647 h 917"/>
              <a:gd name="T8" fmla="*/ 2147483647 w 1877"/>
              <a:gd name="T9" fmla="*/ 2147483647 h 917"/>
              <a:gd name="T10" fmla="*/ 2147483647 w 1877"/>
              <a:gd name="T11" fmla="*/ 2147483647 h 917"/>
              <a:gd name="T12" fmla="*/ 2147483647 w 1877"/>
              <a:gd name="T13" fmla="*/ 2147483647 h 917"/>
              <a:gd name="T14" fmla="*/ 2147483647 w 1877"/>
              <a:gd name="T15" fmla="*/ 2147483647 h 917"/>
              <a:gd name="T16" fmla="*/ 2147483647 w 1877"/>
              <a:gd name="T17" fmla="*/ 2147483647 h 917"/>
              <a:gd name="T18" fmla="*/ 2147483647 w 1877"/>
              <a:gd name="T19" fmla="*/ 2147483647 h 917"/>
              <a:gd name="T20" fmla="*/ 2147483647 w 1877"/>
              <a:gd name="T21" fmla="*/ 2147483647 h 917"/>
              <a:gd name="T22" fmla="*/ 2147483647 w 1877"/>
              <a:gd name="T23" fmla="*/ 2147483647 h 917"/>
              <a:gd name="T24" fmla="*/ 2147483647 w 1877"/>
              <a:gd name="T25" fmla="*/ 2147483647 h 917"/>
              <a:gd name="T26" fmla="*/ 2147483647 w 1877"/>
              <a:gd name="T27" fmla="*/ 2147483647 h 917"/>
              <a:gd name="T28" fmla="*/ 2147483647 w 1877"/>
              <a:gd name="T29" fmla="*/ 2147483647 h 917"/>
              <a:gd name="T30" fmla="*/ 2147483647 w 1877"/>
              <a:gd name="T31" fmla="*/ 2147483647 h 9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77"/>
              <a:gd name="T49" fmla="*/ 0 h 917"/>
              <a:gd name="T50" fmla="*/ 1877 w 1877"/>
              <a:gd name="T51" fmla="*/ 917 h 91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77" h="917">
                <a:moveTo>
                  <a:pt x="889" y="23"/>
                </a:moveTo>
                <a:cubicBezTo>
                  <a:pt x="804" y="39"/>
                  <a:pt x="771" y="98"/>
                  <a:pt x="692" y="109"/>
                </a:cubicBezTo>
                <a:cubicBezTo>
                  <a:pt x="613" y="120"/>
                  <a:pt x="511" y="81"/>
                  <a:pt x="415" y="91"/>
                </a:cubicBezTo>
                <a:cubicBezTo>
                  <a:pt x="319" y="101"/>
                  <a:pt x="174" y="126"/>
                  <a:pt x="112" y="170"/>
                </a:cubicBezTo>
                <a:cubicBezTo>
                  <a:pt x="51" y="214"/>
                  <a:pt x="66" y="294"/>
                  <a:pt x="50" y="353"/>
                </a:cubicBezTo>
                <a:cubicBezTo>
                  <a:pt x="34" y="412"/>
                  <a:pt x="0" y="479"/>
                  <a:pt x="14" y="528"/>
                </a:cubicBezTo>
                <a:cubicBezTo>
                  <a:pt x="29" y="577"/>
                  <a:pt x="57" y="608"/>
                  <a:pt x="139" y="650"/>
                </a:cubicBezTo>
                <a:cubicBezTo>
                  <a:pt x="221" y="692"/>
                  <a:pt x="372" y="742"/>
                  <a:pt x="505" y="781"/>
                </a:cubicBezTo>
                <a:cubicBezTo>
                  <a:pt x="638" y="820"/>
                  <a:pt x="789" y="866"/>
                  <a:pt x="933" y="886"/>
                </a:cubicBezTo>
                <a:cubicBezTo>
                  <a:pt x="1077" y="906"/>
                  <a:pt x="1246" y="917"/>
                  <a:pt x="1370" y="901"/>
                </a:cubicBezTo>
                <a:cubicBezTo>
                  <a:pt x="1494" y="885"/>
                  <a:pt x="1594" y="839"/>
                  <a:pt x="1676" y="793"/>
                </a:cubicBezTo>
                <a:cubicBezTo>
                  <a:pt x="1758" y="747"/>
                  <a:pt x="1843" y="720"/>
                  <a:pt x="1860" y="624"/>
                </a:cubicBezTo>
                <a:cubicBezTo>
                  <a:pt x="1877" y="528"/>
                  <a:pt x="1835" y="306"/>
                  <a:pt x="1776" y="219"/>
                </a:cubicBezTo>
                <a:cubicBezTo>
                  <a:pt x="1717" y="132"/>
                  <a:pt x="1599" y="134"/>
                  <a:pt x="1503" y="100"/>
                </a:cubicBezTo>
                <a:cubicBezTo>
                  <a:pt x="1407" y="66"/>
                  <a:pt x="1302" y="26"/>
                  <a:pt x="1200" y="13"/>
                </a:cubicBezTo>
                <a:cubicBezTo>
                  <a:pt x="1098" y="0"/>
                  <a:pt x="974" y="7"/>
                  <a:pt x="889" y="23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5" name="Line 461"/>
          <p:cNvSpPr>
            <a:spLocks noChangeShapeType="1"/>
          </p:cNvSpPr>
          <p:nvPr/>
        </p:nvSpPr>
        <p:spPr bwMode="auto">
          <a:xfrm rot="-5400000">
            <a:off x="7578725" y="5605463"/>
            <a:ext cx="523875" cy="139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16" name="Line 462"/>
          <p:cNvSpPr>
            <a:spLocks noChangeShapeType="1"/>
          </p:cNvSpPr>
          <p:nvPr/>
        </p:nvSpPr>
        <p:spPr bwMode="auto">
          <a:xfrm rot="5400000" flipV="1">
            <a:off x="7724775" y="5886450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17" name="Line 463"/>
          <p:cNvSpPr>
            <a:spLocks noChangeShapeType="1"/>
          </p:cNvSpPr>
          <p:nvPr/>
        </p:nvSpPr>
        <p:spPr bwMode="auto">
          <a:xfrm rot="-5400000">
            <a:off x="7910513" y="5562600"/>
            <a:ext cx="0" cy="1143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218" name="Group 464"/>
          <p:cNvGrpSpPr>
            <a:grpSpLocks/>
          </p:cNvGrpSpPr>
          <p:nvPr/>
        </p:nvGrpSpPr>
        <p:grpSpPr bwMode="auto">
          <a:xfrm>
            <a:off x="7489825" y="5272088"/>
            <a:ext cx="501650" cy="234950"/>
            <a:chOff x="4701" y="2996"/>
            <a:chExt cx="316" cy="148"/>
          </a:xfrm>
        </p:grpSpPr>
        <p:sp>
          <p:nvSpPr>
            <p:cNvPr id="5389" name="Oval 465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0" name="Line 466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1" name="Line 467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2" name="Rectangle 468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</a:endParaRPr>
            </a:p>
          </p:txBody>
        </p:sp>
        <p:sp>
          <p:nvSpPr>
            <p:cNvPr id="5393" name="Oval 469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94" name="Group 470"/>
            <p:cNvGrpSpPr>
              <a:grpSpLocks/>
            </p:cNvGrpSpPr>
            <p:nvPr/>
          </p:nvGrpSpPr>
          <p:grpSpPr bwMode="auto">
            <a:xfrm>
              <a:off x="4796" y="2956"/>
              <a:ext cx="157" cy="49"/>
              <a:chOff x="2848" y="848"/>
              <a:chExt cx="140" cy="98"/>
            </a:xfrm>
          </p:grpSpPr>
          <p:sp>
            <p:nvSpPr>
              <p:cNvPr id="5399" name="Line 47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00" name="Line 47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01" name="Line 47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95" name="Group 474"/>
            <p:cNvGrpSpPr>
              <a:grpSpLocks/>
            </p:cNvGrpSpPr>
            <p:nvPr/>
          </p:nvGrpSpPr>
          <p:grpSpPr bwMode="auto">
            <a:xfrm flipV="1">
              <a:off x="4796" y="3084"/>
              <a:ext cx="157" cy="49"/>
              <a:chOff x="2848" y="848"/>
              <a:chExt cx="140" cy="98"/>
            </a:xfrm>
          </p:grpSpPr>
          <p:sp>
            <p:nvSpPr>
              <p:cNvPr id="5396" name="Line 47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97" name="Line 47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98" name="Line 47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219" name="Group 478"/>
          <p:cNvGrpSpPr>
            <a:grpSpLocks/>
          </p:cNvGrpSpPr>
          <p:nvPr/>
        </p:nvGrpSpPr>
        <p:grpSpPr bwMode="auto">
          <a:xfrm>
            <a:off x="6673850" y="4995863"/>
            <a:ext cx="501650" cy="234950"/>
            <a:chOff x="3600" y="219"/>
            <a:chExt cx="360" cy="175"/>
          </a:xfrm>
        </p:grpSpPr>
        <p:sp>
          <p:nvSpPr>
            <p:cNvPr id="5376" name="Oval 47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7" name="Line 48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8" name="Line 48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9" name="Rectangle 48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</a:endParaRPr>
            </a:p>
          </p:txBody>
        </p:sp>
        <p:sp>
          <p:nvSpPr>
            <p:cNvPr id="5380" name="Oval 48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81" name="Group 484"/>
            <p:cNvGrpSpPr>
              <a:grpSpLocks/>
            </p:cNvGrpSpPr>
            <p:nvPr/>
          </p:nvGrpSpPr>
          <p:grpSpPr bwMode="auto">
            <a:xfrm>
              <a:off x="3666" y="97"/>
              <a:ext cx="176" cy="49"/>
              <a:chOff x="2848" y="848"/>
              <a:chExt cx="140" cy="98"/>
            </a:xfrm>
          </p:grpSpPr>
          <p:sp>
            <p:nvSpPr>
              <p:cNvPr id="5386" name="Line 48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7" name="Line 48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8" name="Line 48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82" name="Group 488"/>
            <p:cNvGrpSpPr>
              <a:grpSpLocks/>
            </p:cNvGrpSpPr>
            <p:nvPr/>
          </p:nvGrpSpPr>
          <p:grpSpPr bwMode="auto">
            <a:xfrm flipV="1">
              <a:off x="3666" y="407"/>
              <a:ext cx="176" cy="49"/>
              <a:chOff x="2848" y="848"/>
              <a:chExt cx="140" cy="98"/>
            </a:xfrm>
          </p:grpSpPr>
          <p:sp>
            <p:nvSpPr>
              <p:cNvPr id="5383" name="Line 48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4" name="Line 49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85" name="Line 49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220" name="Group 492"/>
          <p:cNvGrpSpPr>
            <a:grpSpLocks/>
          </p:cNvGrpSpPr>
          <p:nvPr/>
        </p:nvGrpSpPr>
        <p:grpSpPr bwMode="auto">
          <a:xfrm>
            <a:off x="6008688" y="5300663"/>
            <a:ext cx="501650" cy="234950"/>
            <a:chOff x="3600" y="219"/>
            <a:chExt cx="360" cy="175"/>
          </a:xfrm>
        </p:grpSpPr>
        <p:sp>
          <p:nvSpPr>
            <p:cNvPr id="5363" name="Oval 49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4" name="Line 49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5" name="Line 49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6" name="Rectangle 49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</a:endParaRPr>
            </a:p>
          </p:txBody>
        </p:sp>
        <p:sp>
          <p:nvSpPr>
            <p:cNvPr id="5367" name="Oval 49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68" name="Group 498"/>
            <p:cNvGrpSpPr>
              <a:grpSpLocks/>
            </p:cNvGrpSpPr>
            <p:nvPr/>
          </p:nvGrpSpPr>
          <p:grpSpPr bwMode="auto">
            <a:xfrm>
              <a:off x="3666" y="97"/>
              <a:ext cx="176" cy="49"/>
              <a:chOff x="2848" y="848"/>
              <a:chExt cx="140" cy="98"/>
            </a:xfrm>
          </p:grpSpPr>
          <p:sp>
            <p:nvSpPr>
              <p:cNvPr id="5373" name="Line 49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74" name="Line 50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75" name="Line 50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69" name="Group 502"/>
            <p:cNvGrpSpPr>
              <a:grpSpLocks/>
            </p:cNvGrpSpPr>
            <p:nvPr/>
          </p:nvGrpSpPr>
          <p:grpSpPr bwMode="auto">
            <a:xfrm flipV="1">
              <a:off x="3666" y="407"/>
              <a:ext cx="176" cy="49"/>
              <a:chOff x="2848" y="848"/>
              <a:chExt cx="140" cy="98"/>
            </a:xfrm>
          </p:grpSpPr>
          <p:sp>
            <p:nvSpPr>
              <p:cNvPr id="5370" name="Line 50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71" name="Line 50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72" name="Line 50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221" name="Line 506"/>
          <p:cNvSpPr>
            <a:spLocks noChangeShapeType="1"/>
          </p:cNvSpPr>
          <p:nvPr/>
        </p:nvSpPr>
        <p:spPr bwMode="auto">
          <a:xfrm>
            <a:off x="7123113" y="5207000"/>
            <a:ext cx="358775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" name="Line 507"/>
          <p:cNvSpPr>
            <a:spLocks noChangeShapeType="1"/>
          </p:cNvSpPr>
          <p:nvPr/>
        </p:nvSpPr>
        <p:spPr bwMode="auto">
          <a:xfrm flipV="1">
            <a:off x="6470650" y="5219700"/>
            <a:ext cx="277813" cy="1095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" name="Line 508"/>
          <p:cNvSpPr>
            <a:spLocks noChangeShapeType="1"/>
          </p:cNvSpPr>
          <p:nvPr/>
        </p:nvSpPr>
        <p:spPr bwMode="auto">
          <a:xfrm flipV="1">
            <a:off x="6513513" y="5422900"/>
            <a:ext cx="9715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" name="Line 509"/>
          <p:cNvSpPr>
            <a:spLocks noChangeShapeType="1"/>
          </p:cNvSpPr>
          <p:nvPr/>
        </p:nvSpPr>
        <p:spPr bwMode="auto">
          <a:xfrm flipH="1">
            <a:off x="5808663" y="5168900"/>
            <a:ext cx="254000" cy="4699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" name="Line 510"/>
          <p:cNvSpPr>
            <a:spLocks noChangeShapeType="1"/>
          </p:cNvSpPr>
          <p:nvPr/>
        </p:nvSpPr>
        <p:spPr bwMode="auto">
          <a:xfrm>
            <a:off x="5834063" y="5219700"/>
            <a:ext cx="1968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" name="Line 511"/>
          <p:cNvSpPr>
            <a:spLocks noChangeShapeType="1"/>
          </p:cNvSpPr>
          <p:nvPr/>
        </p:nvSpPr>
        <p:spPr bwMode="auto">
          <a:xfrm>
            <a:off x="5694363" y="5556250"/>
            <a:ext cx="153987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7" name="Line 512"/>
          <p:cNvSpPr>
            <a:spLocks noChangeShapeType="1"/>
          </p:cNvSpPr>
          <p:nvPr/>
        </p:nvSpPr>
        <p:spPr bwMode="auto">
          <a:xfrm>
            <a:off x="5946775" y="5635625"/>
            <a:ext cx="49053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8" name="Line 513"/>
          <p:cNvSpPr>
            <a:spLocks noChangeShapeType="1"/>
          </p:cNvSpPr>
          <p:nvPr/>
        </p:nvSpPr>
        <p:spPr bwMode="auto">
          <a:xfrm flipH="1">
            <a:off x="6186488" y="5543550"/>
            <a:ext cx="53975" cy="85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9" name="Line 514"/>
          <p:cNvSpPr>
            <a:spLocks noChangeShapeType="1"/>
          </p:cNvSpPr>
          <p:nvPr/>
        </p:nvSpPr>
        <p:spPr bwMode="auto">
          <a:xfrm>
            <a:off x="5999163" y="5632450"/>
            <a:ext cx="1587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0" name="Line 515"/>
          <p:cNvSpPr>
            <a:spLocks noChangeShapeType="1"/>
          </p:cNvSpPr>
          <p:nvPr/>
        </p:nvSpPr>
        <p:spPr bwMode="auto">
          <a:xfrm flipH="1" flipV="1">
            <a:off x="6396038" y="5640388"/>
            <a:ext cx="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1" name="Line 516"/>
          <p:cNvSpPr>
            <a:spLocks noChangeShapeType="1"/>
          </p:cNvSpPr>
          <p:nvPr/>
        </p:nvSpPr>
        <p:spPr bwMode="auto">
          <a:xfrm>
            <a:off x="6477000" y="5499100"/>
            <a:ext cx="503238" cy="2698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2" name="Line 517"/>
          <p:cNvSpPr>
            <a:spLocks noChangeShapeType="1"/>
          </p:cNvSpPr>
          <p:nvPr/>
        </p:nvSpPr>
        <p:spPr bwMode="auto">
          <a:xfrm>
            <a:off x="5926138" y="5434013"/>
            <a:ext cx="809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233" name="Group 518"/>
          <p:cNvGrpSpPr>
            <a:grpSpLocks/>
          </p:cNvGrpSpPr>
          <p:nvPr/>
        </p:nvGrpSpPr>
        <p:grpSpPr bwMode="auto">
          <a:xfrm>
            <a:off x="5111750" y="2193925"/>
            <a:ext cx="3021013" cy="3981450"/>
            <a:chOff x="-1203" y="1352"/>
            <a:chExt cx="1903" cy="2508"/>
          </a:xfrm>
        </p:grpSpPr>
        <p:grpSp>
          <p:nvGrpSpPr>
            <p:cNvPr id="5336" name="Group 519"/>
            <p:cNvGrpSpPr>
              <a:grpSpLocks/>
            </p:cNvGrpSpPr>
            <p:nvPr/>
          </p:nvGrpSpPr>
          <p:grpSpPr bwMode="auto">
            <a:xfrm>
              <a:off x="-1201" y="1647"/>
              <a:ext cx="436" cy="114"/>
              <a:chOff x="3072" y="739"/>
              <a:chExt cx="652" cy="146"/>
            </a:xfrm>
          </p:grpSpPr>
          <p:pic>
            <p:nvPicPr>
              <p:cNvPr id="5360" name="Picture 520" descr="lgv_fqmg[1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237" y="739"/>
                <a:ext cx="48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61" name="Line 521"/>
              <p:cNvSpPr>
                <a:spLocks noChangeShapeType="1"/>
              </p:cNvSpPr>
              <p:nvPr/>
            </p:nvSpPr>
            <p:spPr bwMode="auto">
              <a:xfrm flipH="1">
                <a:off x="3104" y="784"/>
                <a:ext cx="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62" name="Line 522"/>
              <p:cNvSpPr>
                <a:spLocks noChangeShapeType="1"/>
              </p:cNvSpPr>
              <p:nvPr/>
            </p:nvSpPr>
            <p:spPr bwMode="auto">
              <a:xfrm flipH="1">
                <a:off x="3072" y="7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5337" name="Picture 523" descr="imgyjavg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27" y="1466"/>
              <a:ext cx="23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338" name="Group 524"/>
            <p:cNvGrpSpPr>
              <a:grpSpLocks/>
            </p:cNvGrpSpPr>
            <p:nvPr/>
          </p:nvGrpSpPr>
          <p:grpSpPr bwMode="auto">
            <a:xfrm>
              <a:off x="-546" y="1352"/>
              <a:ext cx="256" cy="269"/>
              <a:chOff x="2870" y="1518"/>
              <a:chExt cx="292" cy="320"/>
            </a:xfrm>
          </p:grpSpPr>
          <p:graphicFrame>
            <p:nvGraphicFramePr>
              <p:cNvPr id="5133" name="Object 2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05" name="Clip" r:id="rId5" imgW="819000" imgH="847800" progId="MS_ClipArt_Gallery.2">
                      <p:embed/>
                    </p:oleObj>
                  </mc:Choice>
                  <mc:Fallback>
                    <p:oleObj name="Clip" r:id="rId5" imgW="819000" imgH="847800" progId="MS_ClipArt_Gallery.2">
                      <p:embed/>
                      <p:pic>
                        <p:nvPicPr>
                          <p:cNvPr id="0" name="Object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34" name="Object 3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06" name="Clip" r:id="rId7" imgW="1266840" imgH="1200240" progId="MS_ClipArt_Gallery.2">
                      <p:embed/>
                    </p:oleObj>
                  </mc:Choice>
                  <mc:Fallback>
                    <p:oleObj name="Clip" r:id="rId7" imgW="1266840" imgH="1200240" progId="MS_ClipArt_Gallery.2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339" name="Group 527"/>
            <p:cNvGrpSpPr>
              <a:grpSpLocks/>
            </p:cNvGrpSpPr>
            <p:nvPr/>
          </p:nvGrpSpPr>
          <p:grpSpPr bwMode="auto">
            <a:xfrm>
              <a:off x="-1002" y="2262"/>
              <a:ext cx="209" cy="224"/>
              <a:chOff x="2870" y="1518"/>
              <a:chExt cx="292" cy="320"/>
            </a:xfrm>
          </p:grpSpPr>
          <p:graphicFrame>
            <p:nvGraphicFramePr>
              <p:cNvPr id="5131" name="Object 4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07" name="Clip" r:id="rId9" imgW="819000" imgH="847800" progId="MS_ClipArt_Gallery.2">
                      <p:embed/>
                    </p:oleObj>
                  </mc:Choice>
                  <mc:Fallback>
                    <p:oleObj name="Clip" r:id="rId9" imgW="819000" imgH="847800" progId="MS_ClipArt_Gallery.2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32" name="Object 5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08" name="Clip" r:id="rId10" imgW="1266840" imgH="1200240" progId="MS_ClipArt_Gallery.2">
                      <p:embed/>
                    </p:oleObj>
                  </mc:Choice>
                  <mc:Fallback>
                    <p:oleObj name="Clip" r:id="rId10" imgW="1266840" imgH="1200240" progId="MS_ClipArt_Gallery.2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5122" name="Object 6"/>
            <p:cNvGraphicFramePr>
              <a:graphicFrameLocks noChangeAspect="1"/>
            </p:cNvGraphicFramePr>
            <p:nvPr/>
          </p:nvGraphicFramePr>
          <p:xfrm>
            <a:off x="-732" y="2289"/>
            <a:ext cx="207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09" name="Clip" r:id="rId11" imgW="1305000" imgH="1085760" progId="MS_ClipArt_Gallery.2">
                    <p:embed/>
                  </p:oleObj>
                </mc:Choice>
                <mc:Fallback>
                  <p:oleObj name="Clip" r:id="rId11" imgW="1305000" imgH="108576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732" y="2289"/>
                          <a:ext cx="207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340" name="Group 531"/>
            <p:cNvGrpSpPr>
              <a:grpSpLocks/>
            </p:cNvGrpSpPr>
            <p:nvPr/>
          </p:nvGrpSpPr>
          <p:grpSpPr bwMode="auto">
            <a:xfrm>
              <a:off x="310" y="3572"/>
              <a:ext cx="125" cy="229"/>
              <a:chOff x="4180" y="783"/>
              <a:chExt cx="150" cy="307"/>
            </a:xfrm>
          </p:grpSpPr>
          <p:sp>
            <p:nvSpPr>
              <p:cNvPr id="5352" name="AutoShape 532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3" name="Rectangle 533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4" name="Rectangle 534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5" name="AutoShape 535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6" name="Line 536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7" name="Line 537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8" name="Rectangle 538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9" name="Rectangle 539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5123" name="Object 7"/>
            <p:cNvGraphicFramePr>
              <a:graphicFrameLocks noChangeAspect="1"/>
            </p:cNvGraphicFramePr>
            <p:nvPr/>
          </p:nvGraphicFramePr>
          <p:xfrm>
            <a:off x="-975" y="338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10" name="Clip" r:id="rId13" imgW="1305000" imgH="1085760" progId="MS_ClipArt_Gallery.2">
                    <p:embed/>
                  </p:oleObj>
                </mc:Choice>
                <mc:Fallback>
                  <p:oleObj name="Clip" r:id="rId13" imgW="1305000" imgH="108576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975" y="3384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4" name="Object 8"/>
            <p:cNvGraphicFramePr>
              <a:graphicFrameLocks noChangeAspect="1"/>
            </p:cNvGraphicFramePr>
            <p:nvPr/>
          </p:nvGraphicFramePr>
          <p:xfrm>
            <a:off x="-871" y="318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11" name="Clip" r:id="rId14" imgW="1305000" imgH="1085760" progId="MS_ClipArt_Gallery.2">
                    <p:embed/>
                  </p:oleObj>
                </mc:Choice>
                <mc:Fallback>
                  <p:oleObj name="Clip" r:id="rId14" imgW="1305000" imgH="1085760" progId="MS_ClipArt_Gallery.2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871" y="3184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5" name="Object 9"/>
            <p:cNvGraphicFramePr>
              <a:graphicFrameLocks noChangeAspect="1"/>
            </p:cNvGraphicFramePr>
            <p:nvPr/>
          </p:nvGraphicFramePr>
          <p:xfrm>
            <a:off x="-703" y="354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12" name="Clip" r:id="rId15" imgW="1305000" imgH="1085760" progId="MS_ClipArt_Gallery.2">
                    <p:embed/>
                  </p:oleObj>
                </mc:Choice>
                <mc:Fallback>
                  <p:oleObj name="Clip" r:id="rId15" imgW="1305000" imgH="1085760" progId="MS_ClipArt_Gallery.2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703" y="3544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6" name="Object 10"/>
            <p:cNvGraphicFramePr>
              <a:graphicFrameLocks noChangeAspect="1"/>
            </p:cNvGraphicFramePr>
            <p:nvPr/>
          </p:nvGraphicFramePr>
          <p:xfrm>
            <a:off x="-489" y="3546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13" name="Clip" r:id="rId16" imgW="1305000" imgH="1085760" progId="MS_ClipArt_Gallery.2">
                    <p:embed/>
                  </p:oleObj>
                </mc:Choice>
                <mc:Fallback>
                  <p:oleObj name="Clip" r:id="rId16" imgW="1305000" imgH="1085760" progId="MS_ClipArt_Gallery.2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489" y="3546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341" name="Group 544"/>
            <p:cNvGrpSpPr>
              <a:grpSpLocks/>
            </p:cNvGrpSpPr>
            <p:nvPr/>
          </p:nvGrpSpPr>
          <p:grpSpPr bwMode="auto">
            <a:xfrm>
              <a:off x="83" y="3620"/>
              <a:ext cx="172" cy="214"/>
              <a:chOff x="2870" y="1518"/>
              <a:chExt cx="292" cy="320"/>
            </a:xfrm>
          </p:grpSpPr>
          <p:graphicFrame>
            <p:nvGraphicFramePr>
              <p:cNvPr id="5129" name="Object 11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14" name="Clip" r:id="rId17" imgW="819000" imgH="847800" progId="MS_ClipArt_Gallery.2">
                      <p:embed/>
                    </p:oleObj>
                  </mc:Choice>
                  <mc:Fallback>
                    <p:oleObj name="Clip" r:id="rId17" imgW="819000" imgH="847800" progId="MS_ClipArt_Gallery.2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30" name="Object 12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15" name="Clip" r:id="rId18" imgW="1266840" imgH="1200240" progId="MS_ClipArt_Gallery.2">
                      <p:embed/>
                    </p:oleObj>
                  </mc:Choice>
                  <mc:Fallback>
                    <p:oleObj name="Clip" r:id="rId18" imgW="1266840" imgH="1200240" progId="MS_ClipArt_Gallery.2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342" name="Group 547"/>
            <p:cNvGrpSpPr>
              <a:grpSpLocks/>
            </p:cNvGrpSpPr>
            <p:nvPr/>
          </p:nvGrpSpPr>
          <p:grpSpPr bwMode="auto">
            <a:xfrm>
              <a:off x="-201" y="3657"/>
              <a:ext cx="220" cy="203"/>
              <a:chOff x="2870" y="1518"/>
              <a:chExt cx="292" cy="320"/>
            </a:xfrm>
          </p:grpSpPr>
          <p:graphicFrame>
            <p:nvGraphicFramePr>
              <p:cNvPr id="5127" name="Object 13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16" name="Clip" r:id="rId19" imgW="819000" imgH="847800" progId="MS_ClipArt_Gallery.2">
                      <p:embed/>
                    </p:oleObj>
                  </mc:Choice>
                  <mc:Fallback>
                    <p:oleObj name="Clip" r:id="rId19" imgW="819000" imgH="847800" progId="MS_ClipArt_Gallery.2">
                      <p:embed/>
                      <p:pic>
                        <p:nvPicPr>
                          <p:cNvPr id="0" name="Object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28" name="Object 14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617" name="Clip" r:id="rId20" imgW="1266840" imgH="1200240" progId="MS_ClipArt_Gallery.2">
                      <p:embed/>
                    </p:oleObj>
                  </mc:Choice>
                  <mc:Fallback>
                    <p:oleObj name="Clip" r:id="rId20" imgW="1266840" imgH="1200240" progId="MS_ClipArt_Gallery.2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343" name="Group 550"/>
            <p:cNvGrpSpPr>
              <a:grpSpLocks/>
            </p:cNvGrpSpPr>
            <p:nvPr/>
          </p:nvGrpSpPr>
          <p:grpSpPr bwMode="auto">
            <a:xfrm>
              <a:off x="569" y="3424"/>
              <a:ext cx="131" cy="260"/>
              <a:chOff x="4180" y="783"/>
              <a:chExt cx="150" cy="307"/>
            </a:xfrm>
          </p:grpSpPr>
          <p:sp>
            <p:nvSpPr>
              <p:cNvPr id="5344" name="AutoShape 551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45" name="Rectangle 552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46" name="Rectangle 553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47" name="AutoShape 554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48" name="Line 555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49" name="Line 556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0" name="Rectangle 557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51" name="Rectangle 558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234" name="Line 559"/>
          <p:cNvSpPr>
            <a:spLocks noChangeShapeType="1"/>
          </p:cNvSpPr>
          <p:nvPr/>
        </p:nvSpPr>
        <p:spPr bwMode="auto">
          <a:xfrm flipH="1">
            <a:off x="6015038" y="3956050"/>
            <a:ext cx="3175" cy="144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5" name="Line 560"/>
          <p:cNvSpPr>
            <a:spLocks noChangeShapeType="1"/>
          </p:cNvSpPr>
          <p:nvPr/>
        </p:nvSpPr>
        <p:spPr bwMode="auto">
          <a:xfrm flipV="1">
            <a:off x="7312025" y="2938463"/>
            <a:ext cx="123825" cy="87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6" name="Line 561"/>
          <p:cNvSpPr>
            <a:spLocks noChangeShapeType="1"/>
          </p:cNvSpPr>
          <p:nvPr/>
        </p:nvSpPr>
        <p:spPr bwMode="auto">
          <a:xfrm>
            <a:off x="7138988" y="3111500"/>
            <a:ext cx="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7" name="Line 562"/>
          <p:cNvSpPr>
            <a:spLocks noChangeShapeType="1"/>
          </p:cNvSpPr>
          <p:nvPr/>
        </p:nvSpPr>
        <p:spPr bwMode="auto">
          <a:xfrm flipV="1">
            <a:off x="7310438" y="3008313"/>
            <a:ext cx="263525" cy="2889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8" name="Line 563"/>
          <p:cNvSpPr>
            <a:spLocks noChangeShapeType="1"/>
          </p:cNvSpPr>
          <p:nvPr/>
        </p:nvSpPr>
        <p:spPr bwMode="auto">
          <a:xfrm>
            <a:off x="7675563" y="3006725"/>
            <a:ext cx="0" cy="196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9" name="Line 564"/>
          <p:cNvSpPr>
            <a:spLocks noChangeShapeType="1"/>
          </p:cNvSpPr>
          <p:nvPr/>
        </p:nvSpPr>
        <p:spPr bwMode="auto">
          <a:xfrm>
            <a:off x="7329488" y="3313113"/>
            <a:ext cx="18891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0" name="Line 565"/>
          <p:cNvSpPr>
            <a:spLocks noChangeShapeType="1"/>
          </p:cNvSpPr>
          <p:nvPr/>
        </p:nvSpPr>
        <p:spPr bwMode="auto">
          <a:xfrm flipV="1">
            <a:off x="5624513" y="4179888"/>
            <a:ext cx="168275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1" name="Line 566"/>
          <p:cNvSpPr>
            <a:spLocks noChangeShapeType="1"/>
          </p:cNvSpPr>
          <p:nvPr/>
        </p:nvSpPr>
        <p:spPr bwMode="auto">
          <a:xfrm flipV="1">
            <a:off x="7743825" y="2706688"/>
            <a:ext cx="238125" cy="1682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2" name="Line 567"/>
          <p:cNvSpPr>
            <a:spLocks noChangeShapeType="1"/>
          </p:cNvSpPr>
          <p:nvPr/>
        </p:nvSpPr>
        <p:spPr bwMode="auto">
          <a:xfrm>
            <a:off x="7883525" y="3303588"/>
            <a:ext cx="177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3" name="Line 568"/>
          <p:cNvSpPr>
            <a:spLocks noChangeShapeType="1"/>
          </p:cNvSpPr>
          <p:nvPr/>
        </p:nvSpPr>
        <p:spPr bwMode="auto">
          <a:xfrm flipH="1">
            <a:off x="7029450" y="3379788"/>
            <a:ext cx="98425" cy="704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4" name="Line 569"/>
          <p:cNvSpPr>
            <a:spLocks noChangeShapeType="1"/>
          </p:cNvSpPr>
          <p:nvPr/>
        </p:nvSpPr>
        <p:spPr bwMode="auto">
          <a:xfrm flipH="1">
            <a:off x="7620000" y="3379788"/>
            <a:ext cx="111125" cy="7270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245" name="Group 570"/>
          <p:cNvGrpSpPr>
            <a:grpSpLocks/>
          </p:cNvGrpSpPr>
          <p:nvPr/>
        </p:nvGrpSpPr>
        <p:grpSpPr bwMode="auto">
          <a:xfrm>
            <a:off x="6672263" y="4997450"/>
            <a:ext cx="501650" cy="234950"/>
            <a:chOff x="4701" y="2996"/>
            <a:chExt cx="316" cy="148"/>
          </a:xfrm>
        </p:grpSpPr>
        <p:sp>
          <p:nvSpPr>
            <p:cNvPr id="5323" name="Oval 571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4" name="Line 572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" name="Line 573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" name="Rectangle 574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</a:endParaRPr>
            </a:p>
          </p:txBody>
        </p:sp>
        <p:sp>
          <p:nvSpPr>
            <p:cNvPr id="5327" name="Oval 575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28" name="Group 576"/>
            <p:cNvGrpSpPr>
              <a:grpSpLocks/>
            </p:cNvGrpSpPr>
            <p:nvPr/>
          </p:nvGrpSpPr>
          <p:grpSpPr bwMode="auto">
            <a:xfrm>
              <a:off x="4796" y="2956"/>
              <a:ext cx="157" cy="49"/>
              <a:chOff x="2848" y="848"/>
              <a:chExt cx="140" cy="98"/>
            </a:xfrm>
          </p:grpSpPr>
          <p:sp>
            <p:nvSpPr>
              <p:cNvPr id="5333" name="Line 57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4" name="Line 57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5" name="Line 57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29" name="Group 580"/>
            <p:cNvGrpSpPr>
              <a:grpSpLocks/>
            </p:cNvGrpSpPr>
            <p:nvPr/>
          </p:nvGrpSpPr>
          <p:grpSpPr bwMode="auto">
            <a:xfrm flipV="1">
              <a:off x="4796" y="3084"/>
              <a:ext cx="157" cy="49"/>
              <a:chOff x="2848" y="848"/>
              <a:chExt cx="140" cy="98"/>
            </a:xfrm>
          </p:grpSpPr>
          <p:sp>
            <p:nvSpPr>
              <p:cNvPr id="5330" name="Line 58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1" name="Line 58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32" name="Line 58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246" name="Group 584"/>
          <p:cNvGrpSpPr>
            <a:grpSpLocks/>
          </p:cNvGrpSpPr>
          <p:nvPr/>
        </p:nvGrpSpPr>
        <p:grpSpPr bwMode="auto">
          <a:xfrm>
            <a:off x="6007100" y="5299075"/>
            <a:ext cx="501650" cy="234950"/>
            <a:chOff x="4701" y="2996"/>
            <a:chExt cx="316" cy="148"/>
          </a:xfrm>
        </p:grpSpPr>
        <p:sp>
          <p:nvSpPr>
            <p:cNvPr id="5310" name="Oval 585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1" name="Line 586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2" name="Line 587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3" name="Rectangle 588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</a:endParaRPr>
            </a:p>
          </p:txBody>
        </p:sp>
        <p:sp>
          <p:nvSpPr>
            <p:cNvPr id="5314" name="Oval 589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315" name="Group 590"/>
            <p:cNvGrpSpPr>
              <a:grpSpLocks/>
            </p:cNvGrpSpPr>
            <p:nvPr/>
          </p:nvGrpSpPr>
          <p:grpSpPr bwMode="auto">
            <a:xfrm>
              <a:off x="4796" y="2956"/>
              <a:ext cx="157" cy="49"/>
              <a:chOff x="2848" y="848"/>
              <a:chExt cx="140" cy="98"/>
            </a:xfrm>
          </p:grpSpPr>
          <p:sp>
            <p:nvSpPr>
              <p:cNvPr id="5320" name="Line 59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1" name="Line 59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22" name="Line 59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16" name="Group 594"/>
            <p:cNvGrpSpPr>
              <a:grpSpLocks/>
            </p:cNvGrpSpPr>
            <p:nvPr/>
          </p:nvGrpSpPr>
          <p:grpSpPr bwMode="auto">
            <a:xfrm flipV="1">
              <a:off x="4796" y="3084"/>
              <a:ext cx="157" cy="49"/>
              <a:chOff x="2848" y="848"/>
              <a:chExt cx="140" cy="98"/>
            </a:xfrm>
          </p:grpSpPr>
          <p:sp>
            <p:nvSpPr>
              <p:cNvPr id="5317" name="Line 59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8" name="Line 59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19" name="Line 59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247" name="Group 598"/>
          <p:cNvGrpSpPr>
            <a:grpSpLocks/>
          </p:cNvGrpSpPr>
          <p:nvPr/>
        </p:nvGrpSpPr>
        <p:grpSpPr bwMode="auto">
          <a:xfrm>
            <a:off x="6837363" y="5484813"/>
            <a:ext cx="290512" cy="404812"/>
            <a:chOff x="4290" y="3130"/>
            <a:chExt cx="183" cy="255"/>
          </a:xfrm>
        </p:grpSpPr>
        <p:pic>
          <p:nvPicPr>
            <p:cNvPr id="5292" name="Picture 599" descr="31u_bnrz[1]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93" name="Freeform 600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0 w 199"/>
                <a:gd name="T1" fmla="*/ 0 h 232"/>
                <a:gd name="T2" fmla="*/ 0 w 199"/>
                <a:gd name="T3" fmla="*/ 0 h 232"/>
                <a:gd name="T4" fmla="*/ 0 w 199"/>
                <a:gd name="T5" fmla="*/ 0 h 232"/>
                <a:gd name="T6" fmla="*/ 0 w 199"/>
                <a:gd name="T7" fmla="*/ 0 h 232"/>
                <a:gd name="T8" fmla="*/ 0 w 199"/>
                <a:gd name="T9" fmla="*/ 0 h 232"/>
                <a:gd name="T10" fmla="*/ 0 w 199"/>
                <a:gd name="T11" fmla="*/ 0 h 232"/>
                <a:gd name="T12" fmla="*/ 0 w 199"/>
                <a:gd name="T13" fmla="*/ 0 h 232"/>
                <a:gd name="T14" fmla="*/ 0 w 199"/>
                <a:gd name="T15" fmla="*/ 0 h 232"/>
                <a:gd name="T16" fmla="*/ 0 w 199"/>
                <a:gd name="T17" fmla="*/ 0 h 232"/>
                <a:gd name="T18" fmla="*/ 0 w 199"/>
                <a:gd name="T19" fmla="*/ 0 h 232"/>
                <a:gd name="T20" fmla="*/ 0 w 199"/>
                <a:gd name="T21" fmla="*/ 0 h 232"/>
                <a:gd name="T22" fmla="*/ 0 w 199"/>
                <a:gd name="T23" fmla="*/ 0 h 232"/>
                <a:gd name="T24" fmla="*/ 0 w 199"/>
                <a:gd name="T25" fmla="*/ 0 h 232"/>
                <a:gd name="T26" fmla="*/ 0 w 199"/>
                <a:gd name="T27" fmla="*/ 0 h 232"/>
                <a:gd name="T28" fmla="*/ 0 w 199"/>
                <a:gd name="T29" fmla="*/ 0 h 232"/>
                <a:gd name="T30" fmla="*/ 0 w 199"/>
                <a:gd name="T31" fmla="*/ 0 h 232"/>
                <a:gd name="T32" fmla="*/ 0 w 199"/>
                <a:gd name="T33" fmla="*/ 0 h 232"/>
                <a:gd name="T34" fmla="*/ 0 w 199"/>
                <a:gd name="T35" fmla="*/ 0 h 232"/>
                <a:gd name="T36" fmla="*/ 0 w 199"/>
                <a:gd name="T37" fmla="*/ 0 h 232"/>
                <a:gd name="T38" fmla="*/ 0 w 199"/>
                <a:gd name="T39" fmla="*/ 0 h 232"/>
                <a:gd name="T40" fmla="*/ 0 w 199"/>
                <a:gd name="T41" fmla="*/ 0 h 232"/>
                <a:gd name="T42" fmla="*/ 0 w 199"/>
                <a:gd name="T43" fmla="*/ 0 h 232"/>
                <a:gd name="T44" fmla="*/ 0 w 199"/>
                <a:gd name="T45" fmla="*/ 0 h 232"/>
                <a:gd name="T46" fmla="*/ 0 w 199"/>
                <a:gd name="T47" fmla="*/ 0 h 232"/>
                <a:gd name="T48" fmla="*/ 0 w 199"/>
                <a:gd name="T49" fmla="*/ 0 h 232"/>
                <a:gd name="T50" fmla="*/ 0 w 199"/>
                <a:gd name="T51" fmla="*/ 0 h 232"/>
                <a:gd name="T52" fmla="*/ 0 w 199"/>
                <a:gd name="T53" fmla="*/ 0 h 232"/>
                <a:gd name="T54" fmla="*/ 0 w 199"/>
                <a:gd name="T55" fmla="*/ 0 h 232"/>
                <a:gd name="T56" fmla="*/ 0 w 199"/>
                <a:gd name="T57" fmla="*/ 0 h 232"/>
                <a:gd name="T58" fmla="*/ 0 w 199"/>
                <a:gd name="T59" fmla="*/ 0 h 232"/>
                <a:gd name="T60" fmla="*/ 0 w 199"/>
                <a:gd name="T61" fmla="*/ 0 h 232"/>
                <a:gd name="T62" fmla="*/ 0 w 199"/>
                <a:gd name="T63" fmla="*/ 0 h 232"/>
                <a:gd name="T64" fmla="*/ 0 w 199"/>
                <a:gd name="T65" fmla="*/ 0 h 232"/>
                <a:gd name="T66" fmla="*/ 0 w 199"/>
                <a:gd name="T67" fmla="*/ 0 h 232"/>
                <a:gd name="T68" fmla="*/ 0 w 199"/>
                <a:gd name="T69" fmla="*/ 0 h 232"/>
                <a:gd name="T70" fmla="*/ 0 w 199"/>
                <a:gd name="T71" fmla="*/ 0 h 232"/>
                <a:gd name="T72" fmla="*/ 0 w 199"/>
                <a:gd name="T73" fmla="*/ 0 h 232"/>
                <a:gd name="T74" fmla="*/ 0 w 199"/>
                <a:gd name="T75" fmla="*/ 0 h 232"/>
                <a:gd name="T76" fmla="*/ 0 w 199"/>
                <a:gd name="T77" fmla="*/ 0 h 232"/>
                <a:gd name="T78" fmla="*/ 0 w 199"/>
                <a:gd name="T79" fmla="*/ 0 h 232"/>
                <a:gd name="T80" fmla="*/ 0 w 199"/>
                <a:gd name="T81" fmla="*/ 0 h 232"/>
                <a:gd name="T82" fmla="*/ 0 w 199"/>
                <a:gd name="T83" fmla="*/ 0 h 232"/>
                <a:gd name="T84" fmla="*/ 0 w 199"/>
                <a:gd name="T85" fmla="*/ 0 h 232"/>
                <a:gd name="T86" fmla="*/ 0 w 199"/>
                <a:gd name="T87" fmla="*/ 0 h 232"/>
                <a:gd name="T88" fmla="*/ 0 w 199"/>
                <a:gd name="T89" fmla="*/ 0 h 232"/>
                <a:gd name="T90" fmla="*/ 0 w 199"/>
                <a:gd name="T91" fmla="*/ 0 h 232"/>
                <a:gd name="T92" fmla="*/ 0 w 199"/>
                <a:gd name="T93" fmla="*/ 0 h 232"/>
                <a:gd name="T94" fmla="*/ 0 w 199"/>
                <a:gd name="T95" fmla="*/ 0 h 232"/>
                <a:gd name="T96" fmla="*/ 0 w 199"/>
                <a:gd name="T97" fmla="*/ 0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4" name="Freeform 601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0 w 128"/>
                <a:gd name="T1" fmla="*/ 0 h 180"/>
                <a:gd name="T2" fmla="*/ 0 w 128"/>
                <a:gd name="T3" fmla="*/ 0 h 180"/>
                <a:gd name="T4" fmla="*/ 0 w 128"/>
                <a:gd name="T5" fmla="*/ 0 h 180"/>
                <a:gd name="T6" fmla="*/ 0 w 128"/>
                <a:gd name="T7" fmla="*/ 0 h 180"/>
                <a:gd name="T8" fmla="*/ 0 w 128"/>
                <a:gd name="T9" fmla="*/ 0 h 180"/>
                <a:gd name="T10" fmla="*/ 0 w 128"/>
                <a:gd name="T11" fmla="*/ 0 h 180"/>
                <a:gd name="T12" fmla="*/ 0 w 128"/>
                <a:gd name="T13" fmla="*/ 0 h 180"/>
                <a:gd name="T14" fmla="*/ 0 w 128"/>
                <a:gd name="T15" fmla="*/ 0 h 180"/>
                <a:gd name="T16" fmla="*/ 0 w 128"/>
                <a:gd name="T17" fmla="*/ 0 h 180"/>
                <a:gd name="T18" fmla="*/ 0 w 128"/>
                <a:gd name="T19" fmla="*/ 0 h 180"/>
                <a:gd name="T20" fmla="*/ 0 w 128"/>
                <a:gd name="T21" fmla="*/ 0 h 180"/>
                <a:gd name="T22" fmla="*/ 0 w 128"/>
                <a:gd name="T23" fmla="*/ 0 h 180"/>
                <a:gd name="T24" fmla="*/ 0 w 128"/>
                <a:gd name="T25" fmla="*/ 0 h 180"/>
                <a:gd name="T26" fmla="*/ 0 w 128"/>
                <a:gd name="T27" fmla="*/ 0 h 180"/>
                <a:gd name="T28" fmla="*/ 0 w 128"/>
                <a:gd name="T29" fmla="*/ 0 h 180"/>
                <a:gd name="T30" fmla="*/ 0 w 128"/>
                <a:gd name="T31" fmla="*/ 0 h 180"/>
                <a:gd name="T32" fmla="*/ 0 w 128"/>
                <a:gd name="T33" fmla="*/ 0 h 180"/>
                <a:gd name="T34" fmla="*/ 0 w 128"/>
                <a:gd name="T35" fmla="*/ 0 h 180"/>
                <a:gd name="T36" fmla="*/ 0 w 128"/>
                <a:gd name="T37" fmla="*/ 0 h 180"/>
                <a:gd name="T38" fmla="*/ 0 w 128"/>
                <a:gd name="T39" fmla="*/ 0 h 180"/>
                <a:gd name="T40" fmla="*/ 0 w 128"/>
                <a:gd name="T41" fmla="*/ 0 h 180"/>
                <a:gd name="T42" fmla="*/ 0 w 128"/>
                <a:gd name="T43" fmla="*/ 0 h 180"/>
                <a:gd name="T44" fmla="*/ 0 w 128"/>
                <a:gd name="T45" fmla="*/ 0 h 180"/>
                <a:gd name="T46" fmla="*/ 0 w 128"/>
                <a:gd name="T47" fmla="*/ 0 h 180"/>
                <a:gd name="T48" fmla="*/ 0 w 128"/>
                <a:gd name="T49" fmla="*/ 0 h 180"/>
                <a:gd name="T50" fmla="*/ 0 w 128"/>
                <a:gd name="T51" fmla="*/ 0 h 180"/>
                <a:gd name="T52" fmla="*/ 0 w 128"/>
                <a:gd name="T53" fmla="*/ 0 h 180"/>
                <a:gd name="T54" fmla="*/ 0 w 128"/>
                <a:gd name="T55" fmla="*/ 0 h 180"/>
                <a:gd name="T56" fmla="*/ 0 w 128"/>
                <a:gd name="T57" fmla="*/ 0 h 180"/>
                <a:gd name="T58" fmla="*/ 0 w 128"/>
                <a:gd name="T59" fmla="*/ 0 h 180"/>
                <a:gd name="T60" fmla="*/ 0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0 w 128"/>
                <a:gd name="T69" fmla="*/ 0 h 180"/>
                <a:gd name="T70" fmla="*/ 0 w 128"/>
                <a:gd name="T71" fmla="*/ 0 h 180"/>
                <a:gd name="T72" fmla="*/ 0 w 128"/>
                <a:gd name="T73" fmla="*/ 0 h 180"/>
                <a:gd name="T74" fmla="*/ 0 w 128"/>
                <a:gd name="T75" fmla="*/ 0 h 180"/>
                <a:gd name="T76" fmla="*/ 0 w 128"/>
                <a:gd name="T77" fmla="*/ 0 h 180"/>
                <a:gd name="T78" fmla="*/ 0 w 128"/>
                <a:gd name="T79" fmla="*/ 0 h 180"/>
                <a:gd name="T80" fmla="*/ 0 w 128"/>
                <a:gd name="T81" fmla="*/ 0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5" name="Freeform 602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0 w 322"/>
                <a:gd name="T1" fmla="*/ 0 h 378"/>
                <a:gd name="T2" fmla="*/ 0 w 322"/>
                <a:gd name="T3" fmla="*/ 0 h 378"/>
                <a:gd name="T4" fmla="*/ 0 w 322"/>
                <a:gd name="T5" fmla="*/ 0 h 378"/>
                <a:gd name="T6" fmla="*/ 0 w 322"/>
                <a:gd name="T7" fmla="*/ 0 h 378"/>
                <a:gd name="T8" fmla="*/ 0 w 322"/>
                <a:gd name="T9" fmla="*/ 0 h 378"/>
                <a:gd name="T10" fmla="*/ 0 w 322"/>
                <a:gd name="T11" fmla="*/ 0 h 378"/>
                <a:gd name="T12" fmla="*/ 0 w 322"/>
                <a:gd name="T13" fmla="*/ 0 h 378"/>
                <a:gd name="T14" fmla="*/ 0 w 322"/>
                <a:gd name="T15" fmla="*/ 0 h 378"/>
                <a:gd name="T16" fmla="*/ 0 w 322"/>
                <a:gd name="T17" fmla="*/ 0 h 378"/>
                <a:gd name="T18" fmla="*/ 0 w 322"/>
                <a:gd name="T19" fmla="*/ 0 h 378"/>
                <a:gd name="T20" fmla="*/ 0 w 322"/>
                <a:gd name="T21" fmla="*/ 0 h 378"/>
                <a:gd name="T22" fmla="*/ 0 w 322"/>
                <a:gd name="T23" fmla="*/ 0 h 378"/>
                <a:gd name="T24" fmla="*/ 0 w 322"/>
                <a:gd name="T25" fmla="*/ 0 h 378"/>
                <a:gd name="T26" fmla="*/ 0 w 322"/>
                <a:gd name="T27" fmla="*/ 0 h 378"/>
                <a:gd name="T28" fmla="*/ 0 w 322"/>
                <a:gd name="T29" fmla="*/ 0 h 378"/>
                <a:gd name="T30" fmla="*/ 0 w 322"/>
                <a:gd name="T31" fmla="*/ 0 h 378"/>
                <a:gd name="T32" fmla="*/ 0 w 322"/>
                <a:gd name="T33" fmla="*/ 0 h 378"/>
                <a:gd name="T34" fmla="*/ 0 w 322"/>
                <a:gd name="T35" fmla="*/ 0 h 378"/>
                <a:gd name="T36" fmla="*/ 0 w 322"/>
                <a:gd name="T37" fmla="*/ 0 h 378"/>
                <a:gd name="T38" fmla="*/ 0 w 322"/>
                <a:gd name="T39" fmla="*/ 0 h 378"/>
                <a:gd name="T40" fmla="*/ 0 w 322"/>
                <a:gd name="T41" fmla="*/ 0 h 378"/>
                <a:gd name="T42" fmla="*/ 0 w 322"/>
                <a:gd name="T43" fmla="*/ 0 h 378"/>
                <a:gd name="T44" fmla="*/ 0 w 322"/>
                <a:gd name="T45" fmla="*/ 0 h 378"/>
                <a:gd name="T46" fmla="*/ 0 w 322"/>
                <a:gd name="T47" fmla="*/ 0 h 378"/>
                <a:gd name="T48" fmla="*/ 0 w 322"/>
                <a:gd name="T49" fmla="*/ 0 h 378"/>
                <a:gd name="T50" fmla="*/ 0 w 322"/>
                <a:gd name="T51" fmla="*/ 0 h 378"/>
                <a:gd name="T52" fmla="*/ 0 w 322"/>
                <a:gd name="T53" fmla="*/ 0 h 378"/>
                <a:gd name="T54" fmla="*/ 0 w 322"/>
                <a:gd name="T55" fmla="*/ 0 h 378"/>
                <a:gd name="T56" fmla="*/ 0 w 322"/>
                <a:gd name="T57" fmla="*/ 0 h 378"/>
                <a:gd name="T58" fmla="*/ 0 w 322"/>
                <a:gd name="T59" fmla="*/ 0 h 378"/>
                <a:gd name="T60" fmla="*/ 0 w 322"/>
                <a:gd name="T61" fmla="*/ 0 h 378"/>
                <a:gd name="T62" fmla="*/ 0 w 322"/>
                <a:gd name="T63" fmla="*/ 0 h 378"/>
                <a:gd name="T64" fmla="*/ 0 w 322"/>
                <a:gd name="T65" fmla="*/ 0 h 378"/>
                <a:gd name="T66" fmla="*/ 0 w 322"/>
                <a:gd name="T67" fmla="*/ 0 h 378"/>
                <a:gd name="T68" fmla="*/ 0 w 322"/>
                <a:gd name="T69" fmla="*/ 0 h 378"/>
                <a:gd name="T70" fmla="*/ 0 w 322"/>
                <a:gd name="T71" fmla="*/ 0 h 378"/>
                <a:gd name="T72" fmla="*/ 0 w 322"/>
                <a:gd name="T73" fmla="*/ 0 h 378"/>
                <a:gd name="T74" fmla="*/ 0 w 322"/>
                <a:gd name="T75" fmla="*/ 0 h 378"/>
                <a:gd name="T76" fmla="*/ 0 w 322"/>
                <a:gd name="T77" fmla="*/ 0 h 378"/>
                <a:gd name="T78" fmla="*/ 0 w 322"/>
                <a:gd name="T79" fmla="*/ 0 h 378"/>
                <a:gd name="T80" fmla="*/ 0 w 322"/>
                <a:gd name="T81" fmla="*/ 0 h 378"/>
                <a:gd name="T82" fmla="*/ 0 w 322"/>
                <a:gd name="T83" fmla="*/ 0 h 378"/>
                <a:gd name="T84" fmla="*/ 0 w 322"/>
                <a:gd name="T85" fmla="*/ 0 h 378"/>
                <a:gd name="T86" fmla="*/ 0 w 322"/>
                <a:gd name="T87" fmla="*/ 0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6" name="Freeform 603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0 w 283"/>
                <a:gd name="T1" fmla="*/ 0 h 252"/>
                <a:gd name="T2" fmla="*/ 0 w 283"/>
                <a:gd name="T3" fmla="*/ 0 h 252"/>
                <a:gd name="T4" fmla="*/ 0 w 283"/>
                <a:gd name="T5" fmla="*/ 0 h 252"/>
                <a:gd name="T6" fmla="*/ 0 w 283"/>
                <a:gd name="T7" fmla="*/ 0 h 252"/>
                <a:gd name="T8" fmla="*/ 0 w 283"/>
                <a:gd name="T9" fmla="*/ 0 h 252"/>
                <a:gd name="T10" fmla="*/ 0 w 283"/>
                <a:gd name="T11" fmla="*/ 0 h 252"/>
                <a:gd name="T12" fmla="*/ 0 w 283"/>
                <a:gd name="T13" fmla="*/ 0 h 252"/>
                <a:gd name="T14" fmla="*/ 0 w 283"/>
                <a:gd name="T15" fmla="*/ 0 h 252"/>
                <a:gd name="T16" fmla="*/ 0 w 283"/>
                <a:gd name="T17" fmla="*/ 0 h 252"/>
                <a:gd name="T18" fmla="*/ 0 w 283"/>
                <a:gd name="T19" fmla="*/ 0 h 252"/>
                <a:gd name="T20" fmla="*/ 0 w 283"/>
                <a:gd name="T21" fmla="*/ 0 h 252"/>
                <a:gd name="T22" fmla="*/ 0 w 283"/>
                <a:gd name="T23" fmla="*/ 0 h 252"/>
                <a:gd name="T24" fmla="*/ 0 w 283"/>
                <a:gd name="T25" fmla="*/ 0 h 252"/>
                <a:gd name="T26" fmla="*/ 0 w 283"/>
                <a:gd name="T27" fmla="*/ 0 h 252"/>
                <a:gd name="T28" fmla="*/ 0 w 283"/>
                <a:gd name="T29" fmla="*/ 0 h 252"/>
                <a:gd name="T30" fmla="*/ 0 w 283"/>
                <a:gd name="T31" fmla="*/ 0 h 252"/>
                <a:gd name="T32" fmla="*/ 0 w 283"/>
                <a:gd name="T33" fmla="*/ 0 h 252"/>
                <a:gd name="T34" fmla="*/ 0 w 283"/>
                <a:gd name="T35" fmla="*/ 0 h 252"/>
                <a:gd name="T36" fmla="*/ 0 w 283"/>
                <a:gd name="T37" fmla="*/ 0 h 252"/>
                <a:gd name="T38" fmla="*/ 0 w 283"/>
                <a:gd name="T39" fmla="*/ 0 h 252"/>
                <a:gd name="T40" fmla="*/ 0 w 283"/>
                <a:gd name="T41" fmla="*/ 0 h 252"/>
                <a:gd name="T42" fmla="*/ 0 w 283"/>
                <a:gd name="T43" fmla="*/ 0 h 252"/>
                <a:gd name="T44" fmla="*/ 0 w 283"/>
                <a:gd name="T45" fmla="*/ 0 h 252"/>
                <a:gd name="T46" fmla="*/ 0 w 283"/>
                <a:gd name="T47" fmla="*/ 0 h 252"/>
                <a:gd name="T48" fmla="*/ 0 w 283"/>
                <a:gd name="T49" fmla="*/ 0 h 252"/>
                <a:gd name="T50" fmla="*/ 0 w 283"/>
                <a:gd name="T51" fmla="*/ 0 h 252"/>
                <a:gd name="T52" fmla="*/ 0 w 283"/>
                <a:gd name="T53" fmla="*/ 0 h 252"/>
                <a:gd name="T54" fmla="*/ 0 w 283"/>
                <a:gd name="T55" fmla="*/ 0 h 252"/>
                <a:gd name="T56" fmla="*/ 0 w 283"/>
                <a:gd name="T57" fmla="*/ 0 h 252"/>
                <a:gd name="T58" fmla="*/ 0 w 283"/>
                <a:gd name="T59" fmla="*/ 0 h 252"/>
                <a:gd name="T60" fmla="*/ 0 w 283"/>
                <a:gd name="T61" fmla="*/ 0 h 252"/>
                <a:gd name="T62" fmla="*/ 0 w 283"/>
                <a:gd name="T63" fmla="*/ 0 h 252"/>
                <a:gd name="T64" fmla="*/ 0 w 283"/>
                <a:gd name="T65" fmla="*/ 0 h 252"/>
                <a:gd name="T66" fmla="*/ 0 w 283"/>
                <a:gd name="T67" fmla="*/ 0 h 252"/>
                <a:gd name="T68" fmla="*/ 0 w 283"/>
                <a:gd name="T69" fmla="*/ 0 h 252"/>
                <a:gd name="T70" fmla="*/ 0 w 283"/>
                <a:gd name="T71" fmla="*/ 0 h 252"/>
                <a:gd name="T72" fmla="*/ 0 w 283"/>
                <a:gd name="T73" fmla="*/ 0 h 252"/>
                <a:gd name="T74" fmla="*/ 0 w 283"/>
                <a:gd name="T75" fmla="*/ 0 h 252"/>
                <a:gd name="T76" fmla="*/ 0 w 283"/>
                <a:gd name="T77" fmla="*/ 0 h 252"/>
                <a:gd name="T78" fmla="*/ 0 w 283"/>
                <a:gd name="T79" fmla="*/ 0 h 252"/>
                <a:gd name="T80" fmla="*/ 0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0 w 283"/>
                <a:gd name="T93" fmla="*/ 0 h 252"/>
                <a:gd name="T94" fmla="*/ 0 w 283"/>
                <a:gd name="T95" fmla="*/ 0 h 252"/>
                <a:gd name="T96" fmla="*/ 0 w 283"/>
                <a:gd name="T97" fmla="*/ 0 h 252"/>
                <a:gd name="T98" fmla="*/ 0 w 283"/>
                <a:gd name="T99" fmla="*/ 0 h 252"/>
                <a:gd name="T100" fmla="*/ 0 w 283"/>
                <a:gd name="T101" fmla="*/ 0 h 252"/>
                <a:gd name="T102" fmla="*/ 0 w 283"/>
                <a:gd name="T103" fmla="*/ 0 h 252"/>
                <a:gd name="T104" fmla="*/ 0 w 283"/>
                <a:gd name="T105" fmla="*/ 0 h 252"/>
                <a:gd name="T106" fmla="*/ 0 w 283"/>
                <a:gd name="T107" fmla="*/ 0 h 252"/>
                <a:gd name="T108" fmla="*/ 0 w 283"/>
                <a:gd name="T109" fmla="*/ 0 h 252"/>
                <a:gd name="T110" fmla="*/ 0 w 283"/>
                <a:gd name="T111" fmla="*/ 0 h 252"/>
                <a:gd name="T112" fmla="*/ 0 w 283"/>
                <a:gd name="T113" fmla="*/ 0 h 252"/>
                <a:gd name="T114" fmla="*/ 0 w 283"/>
                <a:gd name="T115" fmla="*/ 0 h 252"/>
                <a:gd name="T116" fmla="*/ 0 w 283"/>
                <a:gd name="T117" fmla="*/ 0 h 252"/>
                <a:gd name="T118" fmla="*/ 0 w 283"/>
                <a:gd name="T119" fmla="*/ 0 h 252"/>
                <a:gd name="T120" fmla="*/ 0 w 283"/>
                <a:gd name="T121" fmla="*/ 0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7" name="Freeform 604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0 h 238"/>
                <a:gd name="T2" fmla="*/ 0 w 114"/>
                <a:gd name="T3" fmla="*/ 0 h 238"/>
                <a:gd name="T4" fmla="*/ 0 w 114"/>
                <a:gd name="T5" fmla="*/ 0 h 238"/>
                <a:gd name="T6" fmla="*/ 0 w 114"/>
                <a:gd name="T7" fmla="*/ 0 h 238"/>
                <a:gd name="T8" fmla="*/ 0 w 114"/>
                <a:gd name="T9" fmla="*/ 0 h 238"/>
                <a:gd name="T10" fmla="*/ 0 w 114"/>
                <a:gd name="T11" fmla="*/ 0 h 238"/>
                <a:gd name="T12" fmla="*/ 0 w 114"/>
                <a:gd name="T13" fmla="*/ 0 h 238"/>
                <a:gd name="T14" fmla="*/ 0 w 114"/>
                <a:gd name="T15" fmla="*/ 0 h 238"/>
                <a:gd name="T16" fmla="*/ 0 w 114"/>
                <a:gd name="T17" fmla="*/ 0 h 238"/>
                <a:gd name="T18" fmla="*/ 0 w 114"/>
                <a:gd name="T19" fmla="*/ 0 h 238"/>
                <a:gd name="T20" fmla="*/ 0 w 114"/>
                <a:gd name="T21" fmla="*/ 0 h 238"/>
                <a:gd name="T22" fmla="*/ 0 w 114"/>
                <a:gd name="T23" fmla="*/ 0 h 238"/>
                <a:gd name="T24" fmla="*/ 0 w 114"/>
                <a:gd name="T25" fmla="*/ 0 h 238"/>
                <a:gd name="T26" fmla="*/ 0 w 114"/>
                <a:gd name="T27" fmla="*/ 0 h 238"/>
                <a:gd name="T28" fmla="*/ 0 w 114"/>
                <a:gd name="T29" fmla="*/ 0 h 238"/>
                <a:gd name="T30" fmla="*/ 0 w 114"/>
                <a:gd name="T31" fmla="*/ 0 h 238"/>
                <a:gd name="T32" fmla="*/ 0 w 114"/>
                <a:gd name="T33" fmla="*/ 0 h 238"/>
                <a:gd name="T34" fmla="*/ 0 w 114"/>
                <a:gd name="T35" fmla="*/ 0 h 238"/>
                <a:gd name="T36" fmla="*/ 0 w 114"/>
                <a:gd name="T37" fmla="*/ 0 h 238"/>
                <a:gd name="T38" fmla="*/ 0 w 114"/>
                <a:gd name="T39" fmla="*/ 0 h 238"/>
                <a:gd name="T40" fmla="*/ 0 w 114"/>
                <a:gd name="T41" fmla="*/ 0 h 238"/>
                <a:gd name="T42" fmla="*/ 0 w 114"/>
                <a:gd name="T43" fmla="*/ 0 h 238"/>
                <a:gd name="T44" fmla="*/ 0 w 114"/>
                <a:gd name="T45" fmla="*/ 0 h 238"/>
                <a:gd name="T46" fmla="*/ 0 w 114"/>
                <a:gd name="T47" fmla="*/ 0 h 238"/>
                <a:gd name="T48" fmla="*/ 0 w 114"/>
                <a:gd name="T49" fmla="*/ 0 h 238"/>
                <a:gd name="T50" fmla="*/ 0 w 114"/>
                <a:gd name="T51" fmla="*/ 0 h 238"/>
                <a:gd name="T52" fmla="*/ 0 w 114"/>
                <a:gd name="T53" fmla="*/ 0 h 238"/>
                <a:gd name="T54" fmla="*/ 0 w 114"/>
                <a:gd name="T55" fmla="*/ 0 h 238"/>
                <a:gd name="T56" fmla="*/ 0 w 114"/>
                <a:gd name="T57" fmla="*/ 0 h 238"/>
                <a:gd name="T58" fmla="*/ 0 w 114"/>
                <a:gd name="T59" fmla="*/ 0 h 238"/>
                <a:gd name="T60" fmla="*/ 0 w 114"/>
                <a:gd name="T61" fmla="*/ 0 h 238"/>
                <a:gd name="T62" fmla="*/ 0 w 114"/>
                <a:gd name="T63" fmla="*/ 0 h 238"/>
                <a:gd name="T64" fmla="*/ 0 w 114"/>
                <a:gd name="T65" fmla="*/ 0 h 238"/>
                <a:gd name="T66" fmla="*/ 0 w 114"/>
                <a:gd name="T67" fmla="*/ 0 h 238"/>
                <a:gd name="T68" fmla="*/ 0 w 114"/>
                <a:gd name="T69" fmla="*/ 0 h 238"/>
                <a:gd name="T70" fmla="*/ 0 w 114"/>
                <a:gd name="T71" fmla="*/ 0 h 238"/>
                <a:gd name="T72" fmla="*/ 0 w 114"/>
                <a:gd name="T73" fmla="*/ 0 h 238"/>
                <a:gd name="T74" fmla="*/ 0 w 114"/>
                <a:gd name="T75" fmla="*/ 0 h 238"/>
                <a:gd name="T76" fmla="*/ 0 w 114"/>
                <a:gd name="T77" fmla="*/ 0 h 238"/>
                <a:gd name="T78" fmla="*/ 0 w 114"/>
                <a:gd name="T79" fmla="*/ 0 h 238"/>
                <a:gd name="T80" fmla="*/ 0 w 114"/>
                <a:gd name="T81" fmla="*/ 0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8" name="Freeform 605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0 w 246"/>
                <a:gd name="T1" fmla="*/ 0 h 310"/>
                <a:gd name="T2" fmla="*/ 0 w 246"/>
                <a:gd name="T3" fmla="*/ 0 h 310"/>
                <a:gd name="T4" fmla="*/ 0 w 246"/>
                <a:gd name="T5" fmla="*/ 0 h 310"/>
                <a:gd name="T6" fmla="*/ 0 w 246"/>
                <a:gd name="T7" fmla="*/ 0 h 310"/>
                <a:gd name="T8" fmla="*/ 0 w 246"/>
                <a:gd name="T9" fmla="*/ 0 h 310"/>
                <a:gd name="T10" fmla="*/ 0 w 246"/>
                <a:gd name="T11" fmla="*/ 0 h 310"/>
                <a:gd name="T12" fmla="*/ 0 w 246"/>
                <a:gd name="T13" fmla="*/ 0 h 310"/>
                <a:gd name="T14" fmla="*/ 0 w 246"/>
                <a:gd name="T15" fmla="*/ 0 h 310"/>
                <a:gd name="T16" fmla="*/ 0 w 246"/>
                <a:gd name="T17" fmla="*/ 0 h 310"/>
                <a:gd name="T18" fmla="*/ 0 w 246"/>
                <a:gd name="T19" fmla="*/ 0 h 310"/>
                <a:gd name="T20" fmla="*/ 0 w 246"/>
                <a:gd name="T21" fmla="*/ 0 h 310"/>
                <a:gd name="T22" fmla="*/ 0 w 246"/>
                <a:gd name="T23" fmla="*/ 0 h 310"/>
                <a:gd name="T24" fmla="*/ 0 w 246"/>
                <a:gd name="T25" fmla="*/ 0 h 310"/>
                <a:gd name="T26" fmla="*/ 0 w 246"/>
                <a:gd name="T27" fmla="*/ 0 h 310"/>
                <a:gd name="T28" fmla="*/ 0 w 246"/>
                <a:gd name="T29" fmla="*/ 0 h 310"/>
                <a:gd name="T30" fmla="*/ 0 w 246"/>
                <a:gd name="T31" fmla="*/ 0 h 310"/>
                <a:gd name="T32" fmla="*/ 0 w 246"/>
                <a:gd name="T33" fmla="*/ 0 h 310"/>
                <a:gd name="T34" fmla="*/ 0 w 246"/>
                <a:gd name="T35" fmla="*/ 0 h 310"/>
                <a:gd name="T36" fmla="*/ 0 w 246"/>
                <a:gd name="T37" fmla="*/ 0 h 310"/>
                <a:gd name="T38" fmla="*/ 0 w 246"/>
                <a:gd name="T39" fmla="*/ 0 h 310"/>
                <a:gd name="T40" fmla="*/ 0 w 246"/>
                <a:gd name="T41" fmla="*/ 0 h 310"/>
                <a:gd name="T42" fmla="*/ 0 w 246"/>
                <a:gd name="T43" fmla="*/ 0 h 310"/>
                <a:gd name="T44" fmla="*/ 0 w 246"/>
                <a:gd name="T45" fmla="*/ 0 h 310"/>
                <a:gd name="T46" fmla="*/ 0 w 246"/>
                <a:gd name="T47" fmla="*/ 0 h 310"/>
                <a:gd name="T48" fmla="*/ 0 w 246"/>
                <a:gd name="T49" fmla="*/ 0 h 310"/>
                <a:gd name="T50" fmla="*/ 0 w 246"/>
                <a:gd name="T51" fmla="*/ 0 h 310"/>
                <a:gd name="T52" fmla="*/ 0 w 246"/>
                <a:gd name="T53" fmla="*/ 0 h 310"/>
                <a:gd name="T54" fmla="*/ 0 w 246"/>
                <a:gd name="T55" fmla="*/ 0 h 310"/>
                <a:gd name="T56" fmla="*/ 0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0 w 246"/>
                <a:gd name="T63" fmla="*/ 0 h 310"/>
                <a:gd name="T64" fmla="*/ 0 w 246"/>
                <a:gd name="T65" fmla="*/ 0 h 310"/>
                <a:gd name="T66" fmla="*/ 0 w 246"/>
                <a:gd name="T67" fmla="*/ 0 h 310"/>
                <a:gd name="T68" fmla="*/ 0 w 246"/>
                <a:gd name="T69" fmla="*/ 0 h 310"/>
                <a:gd name="T70" fmla="*/ 0 w 246"/>
                <a:gd name="T71" fmla="*/ 0 h 310"/>
                <a:gd name="T72" fmla="*/ 0 w 246"/>
                <a:gd name="T73" fmla="*/ 0 h 310"/>
                <a:gd name="T74" fmla="*/ 0 w 246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99" name="Freeform 606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0 w 83"/>
                <a:gd name="T1" fmla="*/ 0 h 187"/>
                <a:gd name="T2" fmla="*/ 0 w 83"/>
                <a:gd name="T3" fmla="*/ 0 h 187"/>
                <a:gd name="T4" fmla="*/ 0 w 83"/>
                <a:gd name="T5" fmla="*/ 0 h 187"/>
                <a:gd name="T6" fmla="*/ 0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0 h 187"/>
                <a:gd name="T20" fmla="*/ 0 w 83"/>
                <a:gd name="T21" fmla="*/ 0 h 187"/>
                <a:gd name="T22" fmla="*/ 0 w 83"/>
                <a:gd name="T23" fmla="*/ 0 h 187"/>
                <a:gd name="T24" fmla="*/ 0 w 83"/>
                <a:gd name="T25" fmla="*/ 0 h 187"/>
                <a:gd name="T26" fmla="*/ 0 w 83"/>
                <a:gd name="T27" fmla="*/ 0 h 187"/>
                <a:gd name="T28" fmla="*/ 0 w 83"/>
                <a:gd name="T29" fmla="*/ 0 h 187"/>
                <a:gd name="T30" fmla="*/ 0 w 83"/>
                <a:gd name="T31" fmla="*/ 0 h 187"/>
                <a:gd name="T32" fmla="*/ 0 w 83"/>
                <a:gd name="T33" fmla="*/ 0 h 187"/>
                <a:gd name="T34" fmla="*/ 0 w 83"/>
                <a:gd name="T35" fmla="*/ 0 h 187"/>
                <a:gd name="T36" fmla="*/ 0 w 83"/>
                <a:gd name="T37" fmla="*/ 0 h 187"/>
                <a:gd name="T38" fmla="*/ 0 w 83"/>
                <a:gd name="T39" fmla="*/ 0 h 187"/>
                <a:gd name="T40" fmla="*/ 0 w 83"/>
                <a:gd name="T41" fmla="*/ 0 h 187"/>
                <a:gd name="T42" fmla="*/ 0 w 83"/>
                <a:gd name="T43" fmla="*/ 0 h 187"/>
                <a:gd name="T44" fmla="*/ 0 w 83"/>
                <a:gd name="T45" fmla="*/ 0 h 187"/>
                <a:gd name="T46" fmla="*/ 0 w 83"/>
                <a:gd name="T47" fmla="*/ 0 h 187"/>
                <a:gd name="T48" fmla="*/ 0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0" name="Freeform 607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0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0 h 94"/>
                <a:gd name="T20" fmla="*/ 0 w 44"/>
                <a:gd name="T21" fmla="*/ 0 h 94"/>
                <a:gd name="T22" fmla="*/ 0 w 44"/>
                <a:gd name="T23" fmla="*/ 0 h 94"/>
                <a:gd name="T24" fmla="*/ 0 w 44"/>
                <a:gd name="T25" fmla="*/ 0 h 94"/>
                <a:gd name="T26" fmla="*/ 0 w 44"/>
                <a:gd name="T27" fmla="*/ 0 h 94"/>
                <a:gd name="T28" fmla="*/ 0 w 44"/>
                <a:gd name="T29" fmla="*/ 0 h 94"/>
                <a:gd name="T30" fmla="*/ 0 w 44"/>
                <a:gd name="T31" fmla="*/ 0 h 94"/>
                <a:gd name="T32" fmla="*/ 0 w 44"/>
                <a:gd name="T33" fmla="*/ 0 h 94"/>
                <a:gd name="T34" fmla="*/ 0 w 44"/>
                <a:gd name="T35" fmla="*/ 0 h 94"/>
                <a:gd name="T36" fmla="*/ 0 w 44"/>
                <a:gd name="T37" fmla="*/ 0 h 94"/>
                <a:gd name="T38" fmla="*/ 0 w 44"/>
                <a:gd name="T39" fmla="*/ 0 h 94"/>
                <a:gd name="T40" fmla="*/ 0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1" name="Freeform 608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0 h 54"/>
                <a:gd name="T28" fmla="*/ 0 w 38"/>
                <a:gd name="T29" fmla="*/ 0 h 54"/>
                <a:gd name="T30" fmla="*/ 0 w 38"/>
                <a:gd name="T31" fmla="*/ 0 h 54"/>
                <a:gd name="T32" fmla="*/ 0 w 38"/>
                <a:gd name="T33" fmla="*/ 0 h 54"/>
                <a:gd name="T34" fmla="*/ 0 w 38"/>
                <a:gd name="T35" fmla="*/ 0 h 54"/>
                <a:gd name="T36" fmla="*/ 0 w 38"/>
                <a:gd name="T37" fmla="*/ 0 h 54"/>
                <a:gd name="T38" fmla="*/ 0 w 38"/>
                <a:gd name="T39" fmla="*/ 0 h 54"/>
                <a:gd name="T40" fmla="*/ 0 w 38"/>
                <a:gd name="T41" fmla="*/ 0 h 54"/>
                <a:gd name="T42" fmla="*/ 0 w 38"/>
                <a:gd name="T43" fmla="*/ 0 h 54"/>
                <a:gd name="T44" fmla="*/ 0 w 38"/>
                <a:gd name="T45" fmla="*/ 0 h 54"/>
                <a:gd name="T46" fmla="*/ 0 w 38"/>
                <a:gd name="T47" fmla="*/ 0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2" name="Freeform 609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0 w 52"/>
                <a:gd name="T1" fmla="*/ 0 h 36"/>
                <a:gd name="T2" fmla="*/ 0 w 52"/>
                <a:gd name="T3" fmla="*/ 0 h 36"/>
                <a:gd name="T4" fmla="*/ 0 w 52"/>
                <a:gd name="T5" fmla="*/ 0 h 36"/>
                <a:gd name="T6" fmla="*/ 0 w 52"/>
                <a:gd name="T7" fmla="*/ 0 h 36"/>
                <a:gd name="T8" fmla="*/ 0 w 52"/>
                <a:gd name="T9" fmla="*/ 0 h 36"/>
                <a:gd name="T10" fmla="*/ 0 w 52"/>
                <a:gd name="T11" fmla="*/ 0 h 36"/>
                <a:gd name="T12" fmla="*/ 0 w 52"/>
                <a:gd name="T13" fmla="*/ 0 h 36"/>
                <a:gd name="T14" fmla="*/ 0 w 52"/>
                <a:gd name="T15" fmla="*/ 0 h 36"/>
                <a:gd name="T16" fmla="*/ 0 w 52"/>
                <a:gd name="T17" fmla="*/ 0 h 36"/>
                <a:gd name="T18" fmla="*/ 0 w 52"/>
                <a:gd name="T19" fmla="*/ 0 h 36"/>
                <a:gd name="T20" fmla="*/ 0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0 h 36"/>
                <a:gd name="T30" fmla="*/ 0 w 52"/>
                <a:gd name="T31" fmla="*/ 0 h 36"/>
                <a:gd name="T32" fmla="*/ 0 w 52"/>
                <a:gd name="T33" fmla="*/ 0 h 36"/>
                <a:gd name="T34" fmla="*/ 0 w 52"/>
                <a:gd name="T35" fmla="*/ 0 h 36"/>
                <a:gd name="T36" fmla="*/ 0 w 52"/>
                <a:gd name="T37" fmla="*/ 0 h 36"/>
                <a:gd name="T38" fmla="*/ 0 w 52"/>
                <a:gd name="T39" fmla="*/ 0 h 36"/>
                <a:gd name="T40" fmla="*/ 0 w 52"/>
                <a:gd name="T41" fmla="*/ 0 h 36"/>
                <a:gd name="T42" fmla="*/ 0 w 52"/>
                <a:gd name="T43" fmla="*/ 0 h 36"/>
                <a:gd name="T44" fmla="*/ 0 w 52"/>
                <a:gd name="T45" fmla="*/ 0 h 36"/>
                <a:gd name="T46" fmla="*/ 0 w 52"/>
                <a:gd name="T47" fmla="*/ 0 h 36"/>
                <a:gd name="T48" fmla="*/ 0 w 52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03" name="Freeform 610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0 w 198"/>
                <a:gd name="T1" fmla="*/ 0 h 236"/>
                <a:gd name="T2" fmla="*/ 0 w 198"/>
                <a:gd name="T3" fmla="*/ 0 h 236"/>
                <a:gd name="T4" fmla="*/ 0 w 198"/>
                <a:gd name="T5" fmla="*/ 0 h 236"/>
                <a:gd name="T6" fmla="*/ 0 w 198"/>
                <a:gd name="T7" fmla="*/ 0 h 236"/>
                <a:gd name="T8" fmla="*/ 0 w 198"/>
                <a:gd name="T9" fmla="*/ 0 h 236"/>
                <a:gd name="T10" fmla="*/ 0 w 198"/>
                <a:gd name="T11" fmla="*/ 0 h 236"/>
                <a:gd name="T12" fmla="*/ 0 w 198"/>
                <a:gd name="T13" fmla="*/ 0 h 236"/>
                <a:gd name="T14" fmla="*/ 0 w 198"/>
                <a:gd name="T15" fmla="*/ 0 h 236"/>
                <a:gd name="T16" fmla="*/ 0 w 198"/>
                <a:gd name="T17" fmla="*/ 0 h 236"/>
                <a:gd name="T18" fmla="*/ 0 w 198"/>
                <a:gd name="T19" fmla="*/ 0 h 236"/>
                <a:gd name="T20" fmla="*/ 0 w 198"/>
                <a:gd name="T21" fmla="*/ 0 h 236"/>
                <a:gd name="T22" fmla="*/ 0 w 198"/>
                <a:gd name="T23" fmla="*/ 0 h 236"/>
                <a:gd name="T24" fmla="*/ 0 w 198"/>
                <a:gd name="T25" fmla="*/ 0 h 236"/>
                <a:gd name="T26" fmla="*/ 0 w 198"/>
                <a:gd name="T27" fmla="*/ 0 h 236"/>
                <a:gd name="T28" fmla="*/ 0 w 198"/>
                <a:gd name="T29" fmla="*/ 0 h 236"/>
                <a:gd name="T30" fmla="*/ 0 w 198"/>
                <a:gd name="T31" fmla="*/ 0 h 236"/>
                <a:gd name="T32" fmla="*/ 0 w 198"/>
                <a:gd name="T33" fmla="*/ 0 h 236"/>
                <a:gd name="T34" fmla="*/ 0 w 198"/>
                <a:gd name="T35" fmla="*/ 0 h 236"/>
                <a:gd name="T36" fmla="*/ 0 w 198"/>
                <a:gd name="T37" fmla="*/ 0 h 236"/>
                <a:gd name="T38" fmla="*/ 0 w 198"/>
                <a:gd name="T39" fmla="*/ 0 h 236"/>
                <a:gd name="T40" fmla="*/ 0 w 198"/>
                <a:gd name="T41" fmla="*/ 0 h 236"/>
                <a:gd name="T42" fmla="*/ 0 w 198"/>
                <a:gd name="T43" fmla="*/ 0 h 236"/>
                <a:gd name="T44" fmla="*/ 0 w 198"/>
                <a:gd name="T45" fmla="*/ 0 h 236"/>
                <a:gd name="T46" fmla="*/ 0 w 198"/>
                <a:gd name="T47" fmla="*/ 0 h 236"/>
                <a:gd name="T48" fmla="*/ 0 w 198"/>
                <a:gd name="T49" fmla="*/ 0 h 236"/>
                <a:gd name="T50" fmla="*/ 0 w 198"/>
                <a:gd name="T51" fmla="*/ 0 h 236"/>
                <a:gd name="T52" fmla="*/ 0 w 198"/>
                <a:gd name="T53" fmla="*/ 0 h 236"/>
                <a:gd name="T54" fmla="*/ 0 w 198"/>
                <a:gd name="T55" fmla="*/ 0 h 236"/>
                <a:gd name="T56" fmla="*/ 0 w 198"/>
                <a:gd name="T57" fmla="*/ 0 h 236"/>
                <a:gd name="T58" fmla="*/ 0 w 198"/>
                <a:gd name="T59" fmla="*/ 0 h 236"/>
                <a:gd name="T60" fmla="*/ 0 w 198"/>
                <a:gd name="T61" fmla="*/ 0 h 236"/>
                <a:gd name="T62" fmla="*/ 0 w 198"/>
                <a:gd name="T63" fmla="*/ 0 h 236"/>
                <a:gd name="T64" fmla="*/ 0 w 198"/>
                <a:gd name="T65" fmla="*/ 0 h 236"/>
                <a:gd name="T66" fmla="*/ 0 w 198"/>
                <a:gd name="T67" fmla="*/ 0 h 236"/>
                <a:gd name="T68" fmla="*/ 0 w 198"/>
                <a:gd name="T69" fmla="*/ 0 h 236"/>
                <a:gd name="T70" fmla="*/ 0 w 198"/>
                <a:gd name="T71" fmla="*/ 0 h 236"/>
                <a:gd name="T72" fmla="*/ 0 w 198"/>
                <a:gd name="T73" fmla="*/ 0 h 236"/>
                <a:gd name="T74" fmla="*/ 0 w 198"/>
                <a:gd name="T75" fmla="*/ 0 h 236"/>
                <a:gd name="T76" fmla="*/ 0 w 198"/>
                <a:gd name="T77" fmla="*/ 0 h 236"/>
                <a:gd name="T78" fmla="*/ 0 w 198"/>
                <a:gd name="T79" fmla="*/ 0 h 236"/>
                <a:gd name="T80" fmla="*/ 0 w 198"/>
                <a:gd name="T81" fmla="*/ 0 h 236"/>
                <a:gd name="T82" fmla="*/ 0 w 198"/>
                <a:gd name="T83" fmla="*/ 0 h 236"/>
                <a:gd name="T84" fmla="*/ 0 w 198"/>
                <a:gd name="T85" fmla="*/ 0 h 236"/>
                <a:gd name="T86" fmla="*/ 0 w 198"/>
                <a:gd name="T87" fmla="*/ 0 h 236"/>
                <a:gd name="T88" fmla="*/ 0 w 198"/>
                <a:gd name="T89" fmla="*/ 0 h 236"/>
                <a:gd name="T90" fmla="*/ 0 w 198"/>
                <a:gd name="T91" fmla="*/ 0 h 236"/>
                <a:gd name="T92" fmla="*/ 0 w 198"/>
                <a:gd name="T93" fmla="*/ 0 h 236"/>
                <a:gd name="T94" fmla="*/ 0 w 198"/>
                <a:gd name="T95" fmla="*/ 0 h 236"/>
                <a:gd name="T96" fmla="*/ 0 w 198"/>
                <a:gd name="T97" fmla="*/ 0 h 236"/>
                <a:gd name="T98" fmla="*/ 0 w 198"/>
                <a:gd name="T99" fmla="*/ 0 h 236"/>
                <a:gd name="T100" fmla="*/ 0 w 198"/>
                <a:gd name="T101" fmla="*/ 0 h 236"/>
                <a:gd name="T102" fmla="*/ 0 w 198"/>
                <a:gd name="T103" fmla="*/ 0 h 236"/>
                <a:gd name="T104" fmla="*/ 0 w 198"/>
                <a:gd name="T105" fmla="*/ 0 h 236"/>
                <a:gd name="T106" fmla="*/ 0 w 198"/>
                <a:gd name="T107" fmla="*/ 0 h 236"/>
                <a:gd name="T108" fmla="*/ 0 w 198"/>
                <a:gd name="T109" fmla="*/ 0 h 236"/>
                <a:gd name="T110" fmla="*/ 0 w 198"/>
                <a:gd name="T111" fmla="*/ 0 h 236"/>
                <a:gd name="T112" fmla="*/ 0 w 198"/>
                <a:gd name="T113" fmla="*/ 0 h 236"/>
                <a:gd name="T114" fmla="*/ 0 w 198"/>
                <a:gd name="T115" fmla="*/ 0 h 236"/>
                <a:gd name="T116" fmla="*/ 0 w 198"/>
                <a:gd name="T117" fmla="*/ 0 h 236"/>
                <a:gd name="T118" fmla="*/ 0 w 198"/>
                <a:gd name="T119" fmla="*/ 0 h 236"/>
                <a:gd name="T120" fmla="*/ 0 w 198"/>
                <a:gd name="T121" fmla="*/ 0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4" name="Freeform 611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0 w 128"/>
                <a:gd name="T1" fmla="*/ 0 h 183"/>
                <a:gd name="T2" fmla="*/ 0 w 128"/>
                <a:gd name="T3" fmla="*/ 0 h 183"/>
                <a:gd name="T4" fmla="*/ 0 w 128"/>
                <a:gd name="T5" fmla="*/ 0 h 183"/>
                <a:gd name="T6" fmla="*/ 0 w 128"/>
                <a:gd name="T7" fmla="*/ 0 h 183"/>
                <a:gd name="T8" fmla="*/ 0 w 128"/>
                <a:gd name="T9" fmla="*/ 0 h 183"/>
                <a:gd name="T10" fmla="*/ 0 w 128"/>
                <a:gd name="T11" fmla="*/ 0 h 183"/>
                <a:gd name="T12" fmla="*/ 0 w 128"/>
                <a:gd name="T13" fmla="*/ 0 h 183"/>
                <a:gd name="T14" fmla="*/ 0 w 128"/>
                <a:gd name="T15" fmla="*/ 0 h 183"/>
                <a:gd name="T16" fmla="*/ 0 w 128"/>
                <a:gd name="T17" fmla="*/ 0 h 183"/>
                <a:gd name="T18" fmla="*/ 0 w 128"/>
                <a:gd name="T19" fmla="*/ 0 h 183"/>
                <a:gd name="T20" fmla="*/ 0 w 128"/>
                <a:gd name="T21" fmla="*/ 0 h 183"/>
                <a:gd name="T22" fmla="*/ 0 w 128"/>
                <a:gd name="T23" fmla="*/ 0 h 183"/>
                <a:gd name="T24" fmla="*/ 0 w 128"/>
                <a:gd name="T25" fmla="*/ 0 h 183"/>
                <a:gd name="T26" fmla="*/ 0 w 128"/>
                <a:gd name="T27" fmla="*/ 0 h 183"/>
                <a:gd name="T28" fmla="*/ 0 w 128"/>
                <a:gd name="T29" fmla="*/ 0 h 183"/>
                <a:gd name="T30" fmla="*/ 0 w 128"/>
                <a:gd name="T31" fmla="*/ 0 h 183"/>
                <a:gd name="T32" fmla="*/ 0 w 128"/>
                <a:gd name="T33" fmla="*/ 0 h 183"/>
                <a:gd name="T34" fmla="*/ 0 w 128"/>
                <a:gd name="T35" fmla="*/ 0 h 183"/>
                <a:gd name="T36" fmla="*/ 0 w 128"/>
                <a:gd name="T37" fmla="*/ 0 h 183"/>
                <a:gd name="T38" fmla="*/ 0 w 128"/>
                <a:gd name="T39" fmla="*/ 0 h 183"/>
                <a:gd name="T40" fmla="*/ 0 w 128"/>
                <a:gd name="T41" fmla="*/ 0 h 183"/>
                <a:gd name="T42" fmla="*/ 0 w 128"/>
                <a:gd name="T43" fmla="*/ 0 h 183"/>
                <a:gd name="T44" fmla="*/ 0 w 128"/>
                <a:gd name="T45" fmla="*/ 0 h 183"/>
                <a:gd name="T46" fmla="*/ 0 w 128"/>
                <a:gd name="T47" fmla="*/ 0 h 183"/>
                <a:gd name="T48" fmla="*/ 0 w 128"/>
                <a:gd name="T49" fmla="*/ 0 h 183"/>
                <a:gd name="T50" fmla="*/ 0 w 128"/>
                <a:gd name="T51" fmla="*/ 0 h 183"/>
                <a:gd name="T52" fmla="*/ 0 w 128"/>
                <a:gd name="T53" fmla="*/ 0 h 183"/>
                <a:gd name="T54" fmla="*/ 0 w 128"/>
                <a:gd name="T55" fmla="*/ 0 h 183"/>
                <a:gd name="T56" fmla="*/ 0 w 128"/>
                <a:gd name="T57" fmla="*/ 0 h 183"/>
                <a:gd name="T58" fmla="*/ 0 w 128"/>
                <a:gd name="T59" fmla="*/ 0 h 183"/>
                <a:gd name="T60" fmla="*/ 0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0 w 128"/>
                <a:gd name="T67" fmla="*/ 0 h 183"/>
                <a:gd name="T68" fmla="*/ 0 w 128"/>
                <a:gd name="T69" fmla="*/ 0 h 183"/>
                <a:gd name="T70" fmla="*/ 0 w 128"/>
                <a:gd name="T71" fmla="*/ 0 h 183"/>
                <a:gd name="T72" fmla="*/ 0 w 128"/>
                <a:gd name="T73" fmla="*/ 0 h 183"/>
                <a:gd name="T74" fmla="*/ 0 w 128"/>
                <a:gd name="T75" fmla="*/ 0 h 183"/>
                <a:gd name="T76" fmla="*/ 0 w 128"/>
                <a:gd name="T77" fmla="*/ 0 h 183"/>
                <a:gd name="T78" fmla="*/ 0 w 128"/>
                <a:gd name="T79" fmla="*/ 0 h 183"/>
                <a:gd name="T80" fmla="*/ 0 w 128"/>
                <a:gd name="T81" fmla="*/ 0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5" name="Freeform 612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0 w 323"/>
                <a:gd name="T1" fmla="*/ 0 h 379"/>
                <a:gd name="T2" fmla="*/ 0 w 323"/>
                <a:gd name="T3" fmla="*/ 0 h 379"/>
                <a:gd name="T4" fmla="*/ 0 w 323"/>
                <a:gd name="T5" fmla="*/ 0 h 379"/>
                <a:gd name="T6" fmla="*/ 0 w 323"/>
                <a:gd name="T7" fmla="*/ 0 h 379"/>
                <a:gd name="T8" fmla="*/ 0 w 323"/>
                <a:gd name="T9" fmla="*/ 0 h 379"/>
                <a:gd name="T10" fmla="*/ 0 w 323"/>
                <a:gd name="T11" fmla="*/ 0 h 379"/>
                <a:gd name="T12" fmla="*/ 0 w 323"/>
                <a:gd name="T13" fmla="*/ 0 h 379"/>
                <a:gd name="T14" fmla="*/ 0 w 323"/>
                <a:gd name="T15" fmla="*/ 0 h 379"/>
                <a:gd name="T16" fmla="*/ 0 w 323"/>
                <a:gd name="T17" fmla="*/ 0 h 379"/>
                <a:gd name="T18" fmla="*/ 0 w 323"/>
                <a:gd name="T19" fmla="*/ 0 h 379"/>
                <a:gd name="T20" fmla="*/ 0 w 323"/>
                <a:gd name="T21" fmla="*/ 0 h 379"/>
                <a:gd name="T22" fmla="*/ 0 w 323"/>
                <a:gd name="T23" fmla="*/ 0 h 379"/>
                <a:gd name="T24" fmla="*/ 0 w 323"/>
                <a:gd name="T25" fmla="*/ 0 h 379"/>
                <a:gd name="T26" fmla="*/ 0 w 323"/>
                <a:gd name="T27" fmla="*/ 0 h 379"/>
                <a:gd name="T28" fmla="*/ 0 w 323"/>
                <a:gd name="T29" fmla="*/ 0 h 379"/>
                <a:gd name="T30" fmla="*/ 0 w 323"/>
                <a:gd name="T31" fmla="*/ 0 h 379"/>
                <a:gd name="T32" fmla="*/ 0 w 323"/>
                <a:gd name="T33" fmla="*/ 0 h 379"/>
                <a:gd name="T34" fmla="*/ 0 w 323"/>
                <a:gd name="T35" fmla="*/ 0 h 379"/>
                <a:gd name="T36" fmla="*/ 0 w 323"/>
                <a:gd name="T37" fmla="*/ 0 h 379"/>
                <a:gd name="T38" fmla="*/ 0 w 323"/>
                <a:gd name="T39" fmla="*/ 0 h 379"/>
                <a:gd name="T40" fmla="*/ 0 w 323"/>
                <a:gd name="T41" fmla="*/ 0 h 379"/>
                <a:gd name="T42" fmla="*/ 0 w 323"/>
                <a:gd name="T43" fmla="*/ 0 h 379"/>
                <a:gd name="T44" fmla="*/ 0 w 323"/>
                <a:gd name="T45" fmla="*/ 0 h 379"/>
                <a:gd name="T46" fmla="*/ 0 w 323"/>
                <a:gd name="T47" fmla="*/ 0 h 379"/>
                <a:gd name="T48" fmla="*/ 0 w 323"/>
                <a:gd name="T49" fmla="*/ 0 h 379"/>
                <a:gd name="T50" fmla="*/ 0 w 323"/>
                <a:gd name="T51" fmla="*/ 0 h 379"/>
                <a:gd name="T52" fmla="*/ 0 w 323"/>
                <a:gd name="T53" fmla="*/ 0 h 379"/>
                <a:gd name="T54" fmla="*/ 0 w 323"/>
                <a:gd name="T55" fmla="*/ 0 h 379"/>
                <a:gd name="T56" fmla="*/ 0 w 323"/>
                <a:gd name="T57" fmla="*/ 0 h 379"/>
                <a:gd name="T58" fmla="*/ 0 w 323"/>
                <a:gd name="T59" fmla="*/ 0 h 379"/>
                <a:gd name="T60" fmla="*/ 0 w 323"/>
                <a:gd name="T61" fmla="*/ 0 h 379"/>
                <a:gd name="T62" fmla="*/ 0 w 323"/>
                <a:gd name="T63" fmla="*/ 0 h 379"/>
                <a:gd name="T64" fmla="*/ 0 w 323"/>
                <a:gd name="T65" fmla="*/ 0 h 379"/>
                <a:gd name="T66" fmla="*/ 0 w 323"/>
                <a:gd name="T67" fmla="*/ 0 h 379"/>
                <a:gd name="T68" fmla="*/ 0 w 323"/>
                <a:gd name="T69" fmla="*/ 0 h 379"/>
                <a:gd name="T70" fmla="*/ 0 w 323"/>
                <a:gd name="T71" fmla="*/ 0 h 379"/>
                <a:gd name="T72" fmla="*/ 0 w 323"/>
                <a:gd name="T73" fmla="*/ 0 h 379"/>
                <a:gd name="T74" fmla="*/ 0 w 323"/>
                <a:gd name="T75" fmla="*/ 0 h 379"/>
                <a:gd name="T76" fmla="*/ 0 w 323"/>
                <a:gd name="T77" fmla="*/ 0 h 379"/>
                <a:gd name="T78" fmla="*/ 0 w 323"/>
                <a:gd name="T79" fmla="*/ 0 h 379"/>
                <a:gd name="T80" fmla="*/ 0 w 323"/>
                <a:gd name="T81" fmla="*/ 0 h 379"/>
                <a:gd name="T82" fmla="*/ 0 w 323"/>
                <a:gd name="T83" fmla="*/ 0 h 379"/>
                <a:gd name="T84" fmla="*/ 0 w 323"/>
                <a:gd name="T85" fmla="*/ 0 h 379"/>
                <a:gd name="T86" fmla="*/ 0 w 323"/>
                <a:gd name="T87" fmla="*/ 0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6" name="Freeform 613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0 w 282"/>
                <a:gd name="T1" fmla="*/ 0 h 253"/>
                <a:gd name="T2" fmla="*/ 0 w 282"/>
                <a:gd name="T3" fmla="*/ 0 h 253"/>
                <a:gd name="T4" fmla="*/ 0 w 282"/>
                <a:gd name="T5" fmla="*/ 0 h 253"/>
                <a:gd name="T6" fmla="*/ 0 w 282"/>
                <a:gd name="T7" fmla="*/ 0 h 253"/>
                <a:gd name="T8" fmla="*/ 0 w 282"/>
                <a:gd name="T9" fmla="*/ 0 h 253"/>
                <a:gd name="T10" fmla="*/ 0 w 282"/>
                <a:gd name="T11" fmla="*/ 0 h 253"/>
                <a:gd name="T12" fmla="*/ 0 w 282"/>
                <a:gd name="T13" fmla="*/ 0 h 253"/>
                <a:gd name="T14" fmla="*/ 0 w 282"/>
                <a:gd name="T15" fmla="*/ 0 h 253"/>
                <a:gd name="T16" fmla="*/ 0 w 282"/>
                <a:gd name="T17" fmla="*/ 0 h 253"/>
                <a:gd name="T18" fmla="*/ 0 w 282"/>
                <a:gd name="T19" fmla="*/ 0 h 253"/>
                <a:gd name="T20" fmla="*/ 0 w 282"/>
                <a:gd name="T21" fmla="*/ 0 h 253"/>
                <a:gd name="T22" fmla="*/ 0 w 282"/>
                <a:gd name="T23" fmla="*/ 0 h 253"/>
                <a:gd name="T24" fmla="*/ 0 w 282"/>
                <a:gd name="T25" fmla="*/ 0 h 253"/>
                <a:gd name="T26" fmla="*/ 0 w 282"/>
                <a:gd name="T27" fmla="*/ 0 h 253"/>
                <a:gd name="T28" fmla="*/ 0 w 282"/>
                <a:gd name="T29" fmla="*/ 0 h 253"/>
                <a:gd name="T30" fmla="*/ 0 w 282"/>
                <a:gd name="T31" fmla="*/ 0 h 253"/>
                <a:gd name="T32" fmla="*/ 0 w 282"/>
                <a:gd name="T33" fmla="*/ 0 h 253"/>
                <a:gd name="T34" fmla="*/ 0 w 282"/>
                <a:gd name="T35" fmla="*/ 0 h 253"/>
                <a:gd name="T36" fmla="*/ 0 w 282"/>
                <a:gd name="T37" fmla="*/ 0 h 253"/>
                <a:gd name="T38" fmla="*/ 0 w 282"/>
                <a:gd name="T39" fmla="*/ 0 h 253"/>
                <a:gd name="T40" fmla="*/ 0 w 282"/>
                <a:gd name="T41" fmla="*/ 0 h 253"/>
                <a:gd name="T42" fmla="*/ 0 w 282"/>
                <a:gd name="T43" fmla="*/ 0 h 253"/>
                <a:gd name="T44" fmla="*/ 0 w 282"/>
                <a:gd name="T45" fmla="*/ 0 h 253"/>
                <a:gd name="T46" fmla="*/ 0 w 282"/>
                <a:gd name="T47" fmla="*/ 0 h 253"/>
                <a:gd name="T48" fmla="*/ 0 w 282"/>
                <a:gd name="T49" fmla="*/ 0 h 253"/>
                <a:gd name="T50" fmla="*/ 0 w 282"/>
                <a:gd name="T51" fmla="*/ 0 h 253"/>
                <a:gd name="T52" fmla="*/ 0 w 282"/>
                <a:gd name="T53" fmla="*/ 0 h 253"/>
                <a:gd name="T54" fmla="*/ 0 w 282"/>
                <a:gd name="T55" fmla="*/ 0 h 253"/>
                <a:gd name="T56" fmla="*/ 0 w 282"/>
                <a:gd name="T57" fmla="*/ 0 h 253"/>
                <a:gd name="T58" fmla="*/ 0 w 282"/>
                <a:gd name="T59" fmla="*/ 0 h 253"/>
                <a:gd name="T60" fmla="*/ 0 w 282"/>
                <a:gd name="T61" fmla="*/ 0 h 253"/>
                <a:gd name="T62" fmla="*/ 0 w 282"/>
                <a:gd name="T63" fmla="*/ 0 h 253"/>
                <a:gd name="T64" fmla="*/ 0 w 282"/>
                <a:gd name="T65" fmla="*/ 0 h 253"/>
                <a:gd name="T66" fmla="*/ 0 w 282"/>
                <a:gd name="T67" fmla="*/ 0 h 253"/>
                <a:gd name="T68" fmla="*/ 0 w 282"/>
                <a:gd name="T69" fmla="*/ 0 h 253"/>
                <a:gd name="T70" fmla="*/ 0 w 282"/>
                <a:gd name="T71" fmla="*/ 0 h 253"/>
                <a:gd name="T72" fmla="*/ 0 w 282"/>
                <a:gd name="T73" fmla="*/ 0 h 253"/>
                <a:gd name="T74" fmla="*/ 0 w 282"/>
                <a:gd name="T75" fmla="*/ 0 h 253"/>
                <a:gd name="T76" fmla="*/ 0 w 282"/>
                <a:gd name="T77" fmla="*/ 0 h 253"/>
                <a:gd name="T78" fmla="*/ 0 w 282"/>
                <a:gd name="T79" fmla="*/ 0 h 253"/>
                <a:gd name="T80" fmla="*/ 0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0 w 282"/>
                <a:gd name="T93" fmla="*/ 0 h 253"/>
                <a:gd name="T94" fmla="*/ 0 w 282"/>
                <a:gd name="T95" fmla="*/ 0 h 253"/>
                <a:gd name="T96" fmla="*/ 0 w 282"/>
                <a:gd name="T97" fmla="*/ 0 h 253"/>
                <a:gd name="T98" fmla="*/ 0 w 282"/>
                <a:gd name="T99" fmla="*/ 0 h 253"/>
                <a:gd name="T100" fmla="*/ 0 w 282"/>
                <a:gd name="T101" fmla="*/ 0 h 253"/>
                <a:gd name="T102" fmla="*/ 0 w 282"/>
                <a:gd name="T103" fmla="*/ 0 h 253"/>
                <a:gd name="T104" fmla="*/ 0 w 282"/>
                <a:gd name="T105" fmla="*/ 0 h 253"/>
                <a:gd name="T106" fmla="*/ 0 w 282"/>
                <a:gd name="T107" fmla="*/ 0 h 253"/>
                <a:gd name="T108" fmla="*/ 0 w 282"/>
                <a:gd name="T109" fmla="*/ 0 h 253"/>
                <a:gd name="T110" fmla="*/ 0 w 282"/>
                <a:gd name="T111" fmla="*/ 0 h 253"/>
                <a:gd name="T112" fmla="*/ 0 w 282"/>
                <a:gd name="T113" fmla="*/ 0 h 253"/>
                <a:gd name="T114" fmla="*/ 0 w 282"/>
                <a:gd name="T115" fmla="*/ 0 h 253"/>
                <a:gd name="T116" fmla="*/ 0 w 282"/>
                <a:gd name="T117" fmla="*/ 0 h 253"/>
                <a:gd name="T118" fmla="*/ 0 w 282"/>
                <a:gd name="T119" fmla="*/ 0 h 253"/>
                <a:gd name="T120" fmla="*/ 0 w 282"/>
                <a:gd name="T121" fmla="*/ 0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7" name="Freeform 614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0 h 236"/>
                <a:gd name="T2" fmla="*/ 0 w 115"/>
                <a:gd name="T3" fmla="*/ 0 h 236"/>
                <a:gd name="T4" fmla="*/ 0 w 115"/>
                <a:gd name="T5" fmla="*/ 0 h 236"/>
                <a:gd name="T6" fmla="*/ 0 w 115"/>
                <a:gd name="T7" fmla="*/ 0 h 236"/>
                <a:gd name="T8" fmla="*/ 0 w 115"/>
                <a:gd name="T9" fmla="*/ 0 h 236"/>
                <a:gd name="T10" fmla="*/ 0 w 115"/>
                <a:gd name="T11" fmla="*/ 0 h 236"/>
                <a:gd name="T12" fmla="*/ 0 w 115"/>
                <a:gd name="T13" fmla="*/ 0 h 236"/>
                <a:gd name="T14" fmla="*/ 0 w 115"/>
                <a:gd name="T15" fmla="*/ 0 h 236"/>
                <a:gd name="T16" fmla="*/ 0 w 115"/>
                <a:gd name="T17" fmla="*/ 0 h 236"/>
                <a:gd name="T18" fmla="*/ 0 w 115"/>
                <a:gd name="T19" fmla="*/ 0 h 236"/>
                <a:gd name="T20" fmla="*/ 0 w 115"/>
                <a:gd name="T21" fmla="*/ 0 h 236"/>
                <a:gd name="T22" fmla="*/ 0 w 115"/>
                <a:gd name="T23" fmla="*/ 0 h 236"/>
                <a:gd name="T24" fmla="*/ 0 w 115"/>
                <a:gd name="T25" fmla="*/ 0 h 236"/>
                <a:gd name="T26" fmla="*/ 0 w 115"/>
                <a:gd name="T27" fmla="*/ 0 h 236"/>
                <a:gd name="T28" fmla="*/ 0 w 115"/>
                <a:gd name="T29" fmla="*/ 0 h 236"/>
                <a:gd name="T30" fmla="*/ 0 w 115"/>
                <a:gd name="T31" fmla="*/ 0 h 236"/>
                <a:gd name="T32" fmla="*/ 0 w 115"/>
                <a:gd name="T33" fmla="*/ 0 h 236"/>
                <a:gd name="T34" fmla="*/ 0 w 115"/>
                <a:gd name="T35" fmla="*/ 0 h 236"/>
                <a:gd name="T36" fmla="*/ 0 w 115"/>
                <a:gd name="T37" fmla="*/ 0 h 236"/>
                <a:gd name="T38" fmla="*/ 0 w 115"/>
                <a:gd name="T39" fmla="*/ 0 h 236"/>
                <a:gd name="T40" fmla="*/ 0 w 115"/>
                <a:gd name="T41" fmla="*/ 0 h 236"/>
                <a:gd name="T42" fmla="*/ 0 w 115"/>
                <a:gd name="T43" fmla="*/ 0 h 236"/>
                <a:gd name="T44" fmla="*/ 0 w 115"/>
                <a:gd name="T45" fmla="*/ 0 h 236"/>
                <a:gd name="T46" fmla="*/ 0 w 115"/>
                <a:gd name="T47" fmla="*/ 0 h 236"/>
                <a:gd name="T48" fmla="*/ 0 w 115"/>
                <a:gd name="T49" fmla="*/ 0 h 236"/>
                <a:gd name="T50" fmla="*/ 0 w 115"/>
                <a:gd name="T51" fmla="*/ 0 h 236"/>
                <a:gd name="T52" fmla="*/ 0 w 115"/>
                <a:gd name="T53" fmla="*/ 0 h 236"/>
                <a:gd name="T54" fmla="*/ 0 w 115"/>
                <a:gd name="T55" fmla="*/ 0 h 236"/>
                <a:gd name="T56" fmla="*/ 0 w 115"/>
                <a:gd name="T57" fmla="*/ 0 h 236"/>
                <a:gd name="T58" fmla="*/ 0 w 115"/>
                <a:gd name="T59" fmla="*/ 0 h 236"/>
                <a:gd name="T60" fmla="*/ 0 w 115"/>
                <a:gd name="T61" fmla="*/ 0 h 236"/>
                <a:gd name="T62" fmla="*/ 0 w 115"/>
                <a:gd name="T63" fmla="*/ 0 h 236"/>
                <a:gd name="T64" fmla="*/ 0 w 115"/>
                <a:gd name="T65" fmla="*/ 0 h 236"/>
                <a:gd name="T66" fmla="*/ 0 w 115"/>
                <a:gd name="T67" fmla="*/ 0 h 236"/>
                <a:gd name="T68" fmla="*/ 0 w 115"/>
                <a:gd name="T69" fmla="*/ 0 h 236"/>
                <a:gd name="T70" fmla="*/ 0 w 115"/>
                <a:gd name="T71" fmla="*/ 0 h 236"/>
                <a:gd name="T72" fmla="*/ 0 w 115"/>
                <a:gd name="T73" fmla="*/ 0 h 236"/>
                <a:gd name="T74" fmla="*/ 0 w 115"/>
                <a:gd name="T75" fmla="*/ 0 h 236"/>
                <a:gd name="T76" fmla="*/ 0 w 115"/>
                <a:gd name="T77" fmla="*/ 0 h 236"/>
                <a:gd name="T78" fmla="*/ 0 w 115"/>
                <a:gd name="T79" fmla="*/ 0 h 236"/>
                <a:gd name="T80" fmla="*/ 0 w 115"/>
                <a:gd name="T81" fmla="*/ 0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8" name="Freeform 615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0 w 245"/>
                <a:gd name="T1" fmla="*/ 0 h 310"/>
                <a:gd name="T2" fmla="*/ 0 w 245"/>
                <a:gd name="T3" fmla="*/ 0 h 310"/>
                <a:gd name="T4" fmla="*/ 0 w 245"/>
                <a:gd name="T5" fmla="*/ 0 h 310"/>
                <a:gd name="T6" fmla="*/ 0 w 245"/>
                <a:gd name="T7" fmla="*/ 0 h 310"/>
                <a:gd name="T8" fmla="*/ 0 w 245"/>
                <a:gd name="T9" fmla="*/ 0 h 310"/>
                <a:gd name="T10" fmla="*/ 0 w 245"/>
                <a:gd name="T11" fmla="*/ 0 h 310"/>
                <a:gd name="T12" fmla="*/ 0 w 245"/>
                <a:gd name="T13" fmla="*/ 0 h 310"/>
                <a:gd name="T14" fmla="*/ 0 w 245"/>
                <a:gd name="T15" fmla="*/ 0 h 310"/>
                <a:gd name="T16" fmla="*/ 0 w 245"/>
                <a:gd name="T17" fmla="*/ 0 h 310"/>
                <a:gd name="T18" fmla="*/ 0 w 245"/>
                <a:gd name="T19" fmla="*/ 0 h 310"/>
                <a:gd name="T20" fmla="*/ 0 w 245"/>
                <a:gd name="T21" fmla="*/ 0 h 310"/>
                <a:gd name="T22" fmla="*/ 0 w 245"/>
                <a:gd name="T23" fmla="*/ 0 h 310"/>
                <a:gd name="T24" fmla="*/ 0 w 245"/>
                <a:gd name="T25" fmla="*/ 0 h 310"/>
                <a:gd name="T26" fmla="*/ 0 w 245"/>
                <a:gd name="T27" fmla="*/ 0 h 310"/>
                <a:gd name="T28" fmla="*/ 0 w 245"/>
                <a:gd name="T29" fmla="*/ 0 h 310"/>
                <a:gd name="T30" fmla="*/ 0 w 245"/>
                <a:gd name="T31" fmla="*/ 0 h 310"/>
                <a:gd name="T32" fmla="*/ 0 w 245"/>
                <a:gd name="T33" fmla="*/ 0 h 310"/>
                <a:gd name="T34" fmla="*/ 0 w 245"/>
                <a:gd name="T35" fmla="*/ 0 h 310"/>
                <a:gd name="T36" fmla="*/ 0 w 245"/>
                <a:gd name="T37" fmla="*/ 0 h 310"/>
                <a:gd name="T38" fmla="*/ 0 w 245"/>
                <a:gd name="T39" fmla="*/ 0 h 310"/>
                <a:gd name="T40" fmla="*/ 0 w 245"/>
                <a:gd name="T41" fmla="*/ 0 h 310"/>
                <a:gd name="T42" fmla="*/ 0 w 245"/>
                <a:gd name="T43" fmla="*/ 0 h 310"/>
                <a:gd name="T44" fmla="*/ 0 w 245"/>
                <a:gd name="T45" fmla="*/ 0 h 310"/>
                <a:gd name="T46" fmla="*/ 0 w 245"/>
                <a:gd name="T47" fmla="*/ 0 h 310"/>
                <a:gd name="T48" fmla="*/ 0 w 245"/>
                <a:gd name="T49" fmla="*/ 0 h 310"/>
                <a:gd name="T50" fmla="*/ 0 w 245"/>
                <a:gd name="T51" fmla="*/ 0 h 310"/>
                <a:gd name="T52" fmla="*/ 0 w 245"/>
                <a:gd name="T53" fmla="*/ 0 h 310"/>
                <a:gd name="T54" fmla="*/ 0 w 245"/>
                <a:gd name="T55" fmla="*/ 0 h 310"/>
                <a:gd name="T56" fmla="*/ 0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0 w 245"/>
                <a:gd name="T63" fmla="*/ 0 h 310"/>
                <a:gd name="T64" fmla="*/ 0 w 245"/>
                <a:gd name="T65" fmla="*/ 0 h 310"/>
                <a:gd name="T66" fmla="*/ 0 w 245"/>
                <a:gd name="T67" fmla="*/ 0 h 310"/>
                <a:gd name="T68" fmla="*/ 0 w 245"/>
                <a:gd name="T69" fmla="*/ 0 h 310"/>
                <a:gd name="T70" fmla="*/ 0 w 245"/>
                <a:gd name="T71" fmla="*/ 0 h 310"/>
                <a:gd name="T72" fmla="*/ 0 w 245"/>
                <a:gd name="T73" fmla="*/ 0 h 310"/>
                <a:gd name="T74" fmla="*/ 0 w 245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9" name="Freeform 616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48" name="Group 617"/>
          <p:cNvGrpSpPr>
            <a:grpSpLocks/>
          </p:cNvGrpSpPr>
          <p:nvPr/>
        </p:nvGrpSpPr>
        <p:grpSpPr bwMode="auto">
          <a:xfrm>
            <a:off x="5394325" y="3946525"/>
            <a:ext cx="290513" cy="404813"/>
            <a:chOff x="4290" y="3130"/>
            <a:chExt cx="183" cy="255"/>
          </a:xfrm>
        </p:grpSpPr>
        <p:pic>
          <p:nvPicPr>
            <p:cNvPr id="5274" name="Picture 618" descr="31u_bnrz[1]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75" name="Freeform 619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0 w 199"/>
                <a:gd name="T1" fmla="*/ 0 h 232"/>
                <a:gd name="T2" fmla="*/ 0 w 199"/>
                <a:gd name="T3" fmla="*/ 0 h 232"/>
                <a:gd name="T4" fmla="*/ 0 w 199"/>
                <a:gd name="T5" fmla="*/ 0 h 232"/>
                <a:gd name="T6" fmla="*/ 0 w 199"/>
                <a:gd name="T7" fmla="*/ 0 h 232"/>
                <a:gd name="T8" fmla="*/ 0 w 199"/>
                <a:gd name="T9" fmla="*/ 0 h 232"/>
                <a:gd name="T10" fmla="*/ 0 w 199"/>
                <a:gd name="T11" fmla="*/ 0 h 232"/>
                <a:gd name="T12" fmla="*/ 0 w 199"/>
                <a:gd name="T13" fmla="*/ 0 h 232"/>
                <a:gd name="T14" fmla="*/ 0 w 199"/>
                <a:gd name="T15" fmla="*/ 0 h 232"/>
                <a:gd name="T16" fmla="*/ 0 w 199"/>
                <a:gd name="T17" fmla="*/ 0 h 232"/>
                <a:gd name="T18" fmla="*/ 0 w 199"/>
                <a:gd name="T19" fmla="*/ 0 h 232"/>
                <a:gd name="T20" fmla="*/ 0 w 199"/>
                <a:gd name="T21" fmla="*/ 0 h 232"/>
                <a:gd name="T22" fmla="*/ 0 w 199"/>
                <a:gd name="T23" fmla="*/ 0 h 232"/>
                <a:gd name="T24" fmla="*/ 0 w 199"/>
                <a:gd name="T25" fmla="*/ 0 h 232"/>
                <a:gd name="T26" fmla="*/ 0 w 199"/>
                <a:gd name="T27" fmla="*/ 0 h 232"/>
                <a:gd name="T28" fmla="*/ 0 w 199"/>
                <a:gd name="T29" fmla="*/ 0 h 232"/>
                <a:gd name="T30" fmla="*/ 0 w 199"/>
                <a:gd name="T31" fmla="*/ 0 h 232"/>
                <a:gd name="T32" fmla="*/ 0 w 199"/>
                <a:gd name="T33" fmla="*/ 0 h 232"/>
                <a:gd name="T34" fmla="*/ 0 w 199"/>
                <a:gd name="T35" fmla="*/ 0 h 232"/>
                <a:gd name="T36" fmla="*/ 0 w 199"/>
                <a:gd name="T37" fmla="*/ 0 h 232"/>
                <a:gd name="T38" fmla="*/ 0 w 199"/>
                <a:gd name="T39" fmla="*/ 0 h 232"/>
                <a:gd name="T40" fmla="*/ 0 w 199"/>
                <a:gd name="T41" fmla="*/ 0 h 232"/>
                <a:gd name="T42" fmla="*/ 0 w 199"/>
                <a:gd name="T43" fmla="*/ 0 h 232"/>
                <a:gd name="T44" fmla="*/ 0 w 199"/>
                <a:gd name="T45" fmla="*/ 0 h 232"/>
                <a:gd name="T46" fmla="*/ 0 w 199"/>
                <a:gd name="T47" fmla="*/ 0 h 232"/>
                <a:gd name="T48" fmla="*/ 0 w 199"/>
                <a:gd name="T49" fmla="*/ 0 h 232"/>
                <a:gd name="T50" fmla="*/ 0 w 199"/>
                <a:gd name="T51" fmla="*/ 0 h 232"/>
                <a:gd name="T52" fmla="*/ 0 w 199"/>
                <a:gd name="T53" fmla="*/ 0 h 232"/>
                <a:gd name="T54" fmla="*/ 0 w 199"/>
                <a:gd name="T55" fmla="*/ 0 h 232"/>
                <a:gd name="T56" fmla="*/ 0 w 199"/>
                <a:gd name="T57" fmla="*/ 0 h 232"/>
                <a:gd name="T58" fmla="*/ 0 w 199"/>
                <a:gd name="T59" fmla="*/ 0 h 232"/>
                <a:gd name="T60" fmla="*/ 0 w 199"/>
                <a:gd name="T61" fmla="*/ 0 h 232"/>
                <a:gd name="T62" fmla="*/ 0 w 199"/>
                <a:gd name="T63" fmla="*/ 0 h 232"/>
                <a:gd name="T64" fmla="*/ 0 w 199"/>
                <a:gd name="T65" fmla="*/ 0 h 232"/>
                <a:gd name="T66" fmla="*/ 0 w 199"/>
                <a:gd name="T67" fmla="*/ 0 h 232"/>
                <a:gd name="T68" fmla="*/ 0 w 199"/>
                <a:gd name="T69" fmla="*/ 0 h 232"/>
                <a:gd name="T70" fmla="*/ 0 w 199"/>
                <a:gd name="T71" fmla="*/ 0 h 232"/>
                <a:gd name="T72" fmla="*/ 0 w 199"/>
                <a:gd name="T73" fmla="*/ 0 h 232"/>
                <a:gd name="T74" fmla="*/ 0 w 199"/>
                <a:gd name="T75" fmla="*/ 0 h 232"/>
                <a:gd name="T76" fmla="*/ 0 w 199"/>
                <a:gd name="T77" fmla="*/ 0 h 232"/>
                <a:gd name="T78" fmla="*/ 0 w 199"/>
                <a:gd name="T79" fmla="*/ 0 h 232"/>
                <a:gd name="T80" fmla="*/ 0 w 199"/>
                <a:gd name="T81" fmla="*/ 0 h 232"/>
                <a:gd name="T82" fmla="*/ 0 w 199"/>
                <a:gd name="T83" fmla="*/ 0 h 232"/>
                <a:gd name="T84" fmla="*/ 0 w 199"/>
                <a:gd name="T85" fmla="*/ 0 h 232"/>
                <a:gd name="T86" fmla="*/ 0 w 199"/>
                <a:gd name="T87" fmla="*/ 0 h 232"/>
                <a:gd name="T88" fmla="*/ 0 w 199"/>
                <a:gd name="T89" fmla="*/ 0 h 232"/>
                <a:gd name="T90" fmla="*/ 0 w 199"/>
                <a:gd name="T91" fmla="*/ 0 h 232"/>
                <a:gd name="T92" fmla="*/ 0 w 199"/>
                <a:gd name="T93" fmla="*/ 0 h 232"/>
                <a:gd name="T94" fmla="*/ 0 w 199"/>
                <a:gd name="T95" fmla="*/ 0 h 232"/>
                <a:gd name="T96" fmla="*/ 0 w 199"/>
                <a:gd name="T97" fmla="*/ 0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620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0 w 128"/>
                <a:gd name="T1" fmla="*/ 0 h 180"/>
                <a:gd name="T2" fmla="*/ 0 w 128"/>
                <a:gd name="T3" fmla="*/ 0 h 180"/>
                <a:gd name="T4" fmla="*/ 0 w 128"/>
                <a:gd name="T5" fmla="*/ 0 h 180"/>
                <a:gd name="T6" fmla="*/ 0 w 128"/>
                <a:gd name="T7" fmla="*/ 0 h 180"/>
                <a:gd name="T8" fmla="*/ 0 w 128"/>
                <a:gd name="T9" fmla="*/ 0 h 180"/>
                <a:gd name="T10" fmla="*/ 0 w 128"/>
                <a:gd name="T11" fmla="*/ 0 h 180"/>
                <a:gd name="T12" fmla="*/ 0 w 128"/>
                <a:gd name="T13" fmla="*/ 0 h 180"/>
                <a:gd name="T14" fmla="*/ 0 w 128"/>
                <a:gd name="T15" fmla="*/ 0 h 180"/>
                <a:gd name="T16" fmla="*/ 0 w 128"/>
                <a:gd name="T17" fmla="*/ 0 h 180"/>
                <a:gd name="T18" fmla="*/ 0 w 128"/>
                <a:gd name="T19" fmla="*/ 0 h 180"/>
                <a:gd name="T20" fmla="*/ 0 w 128"/>
                <a:gd name="T21" fmla="*/ 0 h 180"/>
                <a:gd name="T22" fmla="*/ 0 w 128"/>
                <a:gd name="T23" fmla="*/ 0 h 180"/>
                <a:gd name="T24" fmla="*/ 0 w 128"/>
                <a:gd name="T25" fmla="*/ 0 h 180"/>
                <a:gd name="T26" fmla="*/ 0 w 128"/>
                <a:gd name="T27" fmla="*/ 0 h 180"/>
                <a:gd name="T28" fmla="*/ 0 w 128"/>
                <a:gd name="T29" fmla="*/ 0 h 180"/>
                <a:gd name="T30" fmla="*/ 0 w 128"/>
                <a:gd name="T31" fmla="*/ 0 h 180"/>
                <a:gd name="T32" fmla="*/ 0 w 128"/>
                <a:gd name="T33" fmla="*/ 0 h 180"/>
                <a:gd name="T34" fmla="*/ 0 w 128"/>
                <a:gd name="T35" fmla="*/ 0 h 180"/>
                <a:gd name="T36" fmla="*/ 0 w 128"/>
                <a:gd name="T37" fmla="*/ 0 h 180"/>
                <a:gd name="T38" fmla="*/ 0 w 128"/>
                <a:gd name="T39" fmla="*/ 0 h 180"/>
                <a:gd name="T40" fmla="*/ 0 w 128"/>
                <a:gd name="T41" fmla="*/ 0 h 180"/>
                <a:gd name="T42" fmla="*/ 0 w 128"/>
                <a:gd name="T43" fmla="*/ 0 h 180"/>
                <a:gd name="T44" fmla="*/ 0 w 128"/>
                <a:gd name="T45" fmla="*/ 0 h 180"/>
                <a:gd name="T46" fmla="*/ 0 w 128"/>
                <a:gd name="T47" fmla="*/ 0 h 180"/>
                <a:gd name="T48" fmla="*/ 0 w 128"/>
                <a:gd name="T49" fmla="*/ 0 h 180"/>
                <a:gd name="T50" fmla="*/ 0 w 128"/>
                <a:gd name="T51" fmla="*/ 0 h 180"/>
                <a:gd name="T52" fmla="*/ 0 w 128"/>
                <a:gd name="T53" fmla="*/ 0 h 180"/>
                <a:gd name="T54" fmla="*/ 0 w 128"/>
                <a:gd name="T55" fmla="*/ 0 h 180"/>
                <a:gd name="T56" fmla="*/ 0 w 128"/>
                <a:gd name="T57" fmla="*/ 0 h 180"/>
                <a:gd name="T58" fmla="*/ 0 w 128"/>
                <a:gd name="T59" fmla="*/ 0 h 180"/>
                <a:gd name="T60" fmla="*/ 0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0 w 128"/>
                <a:gd name="T69" fmla="*/ 0 h 180"/>
                <a:gd name="T70" fmla="*/ 0 w 128"/>
                <a:gd name="T71" fmla="*/ 0 h 180"/>
                <a:gd name="T72" fmla="*/ 0 w 128"/>
                <a:gd name="T73" fmla="*/ 0 h 180"/>
                <a:gd name="T74" fmla="*/ 0 w 128"/>
                <a:gd name="T75" fmla="*/ 0 h 180"/>
                <a:gd name="T76" fmla="*/ 0 w 128"/>
                <a:gd name="T77" fmla="*/ 0 h 180"/>
                <a:gd name="T78" fmla="*/ 0 w 128"/>
                <a:gd name="T79" fmla="*/ 0 h 180"/>
                <a:gd name="T80" fmla="*/ 0 w 128"/>
                <a:gd name="T81" fmla="*/ 0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621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0 w 322"/>
                <a:gd name="T1" fmla="*/ 0 h 378"/>
                <a:gd name="T2" fmla="*/ 0 w 322"/>
                <a:gd name="T3" fmla="*/ 0 h 378"/>
                <a:gd name="T4" fmla="*/ 0 w 322"/>
                <a:gd name="T5" fmla="*/ 0 h 378"/>
                <a:gd name="T6" fmla="*/ 0 w 322"/>
                <a:gd name="T7" fmla="*/ 0 h 378"/>
                <a:gd name="T8" fmla="*/ 0 w 322"/>
                <a:gd name="T9" fmla="*/ 0 h 378"/>
                <a:gd name="T10" fmla="*/ 0 w 322"/>
                <a:gd name="T11" fmla="*/ 0 h 378"/>
                <a:gd name="T12" fmla="*/ 0 w 322"/>
                <a:gd name="T13" fmla="*/ 0 h 378"/>
                <a:gd name="T14" fmla="*/ 0 w 322"/>
                <a:gd name="T15" fmla="*/ 0 h 378"/>
                <a:gd name="T16" fmla="*/ 0 w 322"/>
                <a:gd name="T17" fmla="*/ 0 h 378"/>
                <a:gd name="T18" fmla="*/ 0 w 322"/>
                <a:gd name="T19" fmla="*/ 0 h 378"/>
                <a:gd name="T20" fmla="*/ 0 w 322"/>
                <a:gd name="T21" fmla="*/ 0 h 378"/>
                <a:gd name="T22" fmla="*/ 0 w 322"/>
                <a:gd name="T23" fmla="*/ 0 h 378"/>
                <a:gd name="T24" fmla="*/ 0 w 322"/>
                <a:gd name="T25" fmla="*/ 0 h 378"/>
                <a:gd name="T26" fmla="*/ 0 w 322"/>
                <a:gd name="T27" fmla="*/ 0 h 378"/>
                <a:gd name="T28" fmla="*/ 0 w 322"/>
                <a:gd name="T29" fmla="*/ 0 h 378"/>
                <a:gd name="T30" fmla="*/ 0 w 322"/>
                <a:gd name="T31" fmla="*/ 0 h 378"/>
                <a:gd name="T32" fmla="*/ 0 w 322"/>
                <a:gd name="T33" fmla="*/ 0 h 378"/>
                <a:gd name="T34" fmla="*/ 0 w 322"/>
                <a:gd name="T35" fmla="*/ 0 h 378"/>
                <a:gd name="T36" fmla="*/ 0 w 322"/>
                <a:gd name="T37" fmla="*/ 0 h 378"/>
                <a:gd name="T38" fmla="*/ 0 w 322"/>
                <a:gd name="T39" fmla="*/ 0 h 378"/>
                <a:gd name="T40" fmla="*/ 0 w 322"/>
                <a:gd name="T41" fmla="*/ 0 h 378"/>
                <a:gd name="T42" fmla="*/ 0 w 322"/>
                <a:gd name="T43" fmla="*/ 0 h 378"/>
                <a:gd name="T44" fmla="*/ 0 w 322"/>
                <a:gd name="T45" fmla="*/ 0 h 378"/>
                <a:gd name="T46" fmla="*/ 0 w 322"/>
                <a:gd name="T47" fmla="*/ 0 h 378"/>
                <a:gd name="T48" fmla="*/ 0 w 322"/>
                <a:gd name="T49" fmla="*/ 0 h 378"/>
                <a:gd name="T50" fmla="*/ 0 w 322"/>
                <a:gd name="T51" fmla="*/ 0 h 378"/>
                <a:gd name="T52" fmla="*/ 0 w 322"/>
                <a:gd name="T53" fmla="*/ 0 h 378"/>
                <a:gd name="T54" fmla="*/ 0 w 322"/>
                <a:gd name="T55" fmla="*/ 0 h 378"/>
                <a:gd name="T56" fmla="*/ 0 w 322"/>
                <a:gd name="T57" fmla="*/ 0 h 378"/>
                <a:gd name="T58" fmla="*/ 0 w 322"/>
                <a:gd name="T59" fmla="*/ 0 h 378"/>
                <a:gd name="T60" fmla="*/ 0 w 322"/>
                <a:gd name="T61" fmla="*/ 0 h 378"/>
                <a:gd name="T62" fmla="*/ 0 w 322"/>
                <a:gd name="T63" fmla="*/ 0 h 378"/>
                <a:gd name="T64" fmla="*/ 0 w 322"/>
                <a:gd name="T65" fmla="*/ 0 h 378"/>
                <a:gd name="T66" fmla="*/ 0 w 322"/>
                <a:gd name="T67" fmla="*/ 0 h 378"/>
                <a:gd name="T68" fmla="*/ 0 w 322"/>
                <a:gd name="T69" fmla="*/ 0 h 378"/>
                <a:gd name="T70" fmla="*/ 0 w 322"/>
                <a:gd name="T71" fmla="*/ 0 h 378"/>
                <a:gd name="T72" fmla="*/ 0 w 322"/>
                <a:gd name="T73" fmla="*/ 0 h 378"/>
                <a:gd name="T74" fmla="*/ 0 w 322"/>
                <a:gd name="T75" fmla="*/ 0 h 378"/>
                <a:gd name="T76" fmla="*/ 0 w 322"/>
                <a:gd name="T77" fmla="*/ 0 h 378"/>
                <a:gd name="T78" fmla="*/ 0 w 322"/>
                <a:gd name="T79" fmla="*/ 0 h 378"/>
                <a:gd name="T80" fmla="*/ 0 w 322"/>
                <a:gd name="T81" fmla="*/ 0 h 378"/>
                <a:gd name="T82" fmla="*/ 0 w 322"/>
                <a:gd name="T83" fmla="*/ 0 h 378"/>
                <a:gd name="T84" fmla="*/ 0 w 322"/>
                <a:gd name="T85" fmla="*/ 0 h 378"/>
                <a:gd name="T86" fmla="*/ 0 w 322"/>
                <a:gd name="T87" fmla="*/ 0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622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0 w 283"/>
                <a:gd name="T1" fmla="*/ 0 h 252"/>
                <a:gd name="T2" fmla="*/ 0 w 283"/>
                <a:gd name="T3" fmla="*/ 0 h 252"/>
                <a:gd name="T4" fmla="*/ 0 w 283"/>
                <a:gd name="T5" fmla="*/ 0 h 252"/>
                <a:gd name="T6" fmla="*/ 0 w 283"/>
                <a:gd name="T7" fmla="*/ 0 h 252"/>
                <a:gd name="T8" fmla="*/ 0 w 283"/>
                <a:gd name="T9" fmla="*/ 0 h 252"/>
                <a:gd name="T10" fmla="*/ 0 w 283"/>
                <a:gd name="T11" fmla="*/ 0 h 252"/>
                <a:gd name="T12" fmla="*/ 0 w 283"/>
                <a:gd name="T13" fmla="*/ 0 h 252"/>
                <a:gd name="T14" fmla="*/ 0 w 283"/>
                <a:gd name="T15" fmla="*/ 0 h 252"/>
                <a:gd name="T16" fmla="*/ 0 w 283"/>
                <a:gd name="T17" fmla="*/ 0 h 252"/>
                <a:gd name="T18" fmla="*/ 0 w 283"/>
                <a:gd name="T19" fmla="*/ 0 h 252"/>
                <a:gd name="T20" fmla="*/ 0 w 283"/>
                <a:gd name="T21" fmla="*/ 0 h 252"/>
                <a:gd name="T22" fmla="*/ 0 w 283"/>
                <a:gd name="T23" fmla="*/ 0 h 252"/>
                <a:gd name="T24" fmla="*/ 0 w 283"/>
                <a:gd name="T25" fmla="*/ 0 h 252"/>
                <a:gd name="T26" fmla="*/ 0 w 283"/>
                <a:gd name="T27" fmla="*/ 0 h 252"/>
                <a:gd name="T28" fmla="*/ 0 w 283"/>
                <a:gd name="T29" fmla="*/ 0 h 252"/>
                <a:gd name="T30" fmla="*/ 0 w 283"/>
                <a:gd name="T31" fmla="*/ 0 h 252"/>
                <a:gd name="T32" fmla="*/ 0 w 283"/>
                <a:gd name="T33" fmla="*/ 0 h 252"/>
                <a:gd name="T34" fmla="*/ 0 w 283"/>
                <a:gd name="T35" fmla="*/ 0 h 252"/>
                <a:gd name="T36" fmla="*/ 0 w 283"/>
                <a:gd name="T37" fmla="*/ 0 h 252"/>
                <a:gd name="T38" fmla="*/ 0 w 283"/>
                <a:gd name="T39" fmla="*/ 0 h 252"/>
                <a:gd name="T40" fmla="*/ 0 w 283"/>
                <a:gd name="T41" fmla="*/ 0 h 252"/>
                <a:gd name="T42" fmla="*/ 0 w 283"/>
                <a:gd name="T43" fmla="*/ 0 h 252"/>
                <a:gd name="T44" fmla="*/ 0 w 283"/>
                <a:gd name="T45" fmla="*/ 0 h 252"/>
                <a:gd name="T46" fmla="*/ 0 w 283"/>
                <a:gd name="T47" fmla="*/ 0 h 252"/>
                <a:gd name="T48" fmla="*/ 0 w 283"/>
                <a:gd name="T49" fmla="*/ 0 h 252"/>
                <a:gd name="T50" fmla="*/ 0 w 283"/>
                <a:gd name="T51" fmla="*/ 0 h 252"/>
                <a:gd name="T52" fmla="*/ 0 w 283"/>
                <a:gd name="T53" fmla="*/ 0 h 252"/>
                <a:gd name="T54" fmla="*/ 0 w 283"/>
                <a:gd name="T55" fmla="*/ 0 h 252"/>
                <a:gd name="T56" fmla="*/ 0 w 283"/>
                <a:gd name="T57" fmla="*/ 0 h 252"/>
                <a:gd name="T58" fmla="*/ 0 w 283"/>
                <a:gd name="T59" fmla="*/ 0 h 252"/>
                <a:gd name="T60" fmla="*/ 0 w 283"/>
                <a:gd name="T61" fmla="*/ 0 h 252"/>
                <a:gd name="T62" fmla="*/ 0 w 283"/>
                <a:gd name="T63" fmla="*/ 0 h 252"/>
                <a:gd name="T64" fmla="*/ 0 w 283"/>
                <a:gd name="T65" fmla="*/ 0 h 252"/>
                <a:gd name="T66" fmla="*/ 0 w 283"/>
                <a:gd name="T67" fmla="*/ 0 h 252"/>
                <a:gd name="T68" fmla="*/ 0 w 283"/>
                <a:gd name="T69" fmla="*/ 0 h 252"/>
                <a:gd name="T70" fmla="*/ 0 w 283"/>
                <a:gd name="T71" fmla="*/ 0 h 252"/>
                <a:gd name="T72" fmla="*/ 0 w 283"/>
                <a:gd name="T73" fmla="*/ 0 h 252"/>
                <a:gd name="T74" fmla="*/ 0 w 283"/>
                <a:gd name="T75" fmla="*/ 0 h 252"/>
                <a:gd name="T76" fmla="*/ 0 w 283"/>
                <a:gd name="T77" fmla="*/ 0 h 252"/>
                <a:gd name="T78" fmla="*/ 0 w 283"/>
                <a:gd name="T79" fmla="*/ 0 h 252"/>
                <a:gd name="T80" fmla="*/ 0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0 w 283"/>
                <a:gd name="T93" fmla="*/ 0 h 252"/>
                <a:gd name="T94" fmla="*/ 0 w 283"/>
                <a:gd name="T95" fmla="*/ 0 h 252"/>
                <a:gd name="T96" fmla="*/ 0 w 283"/>
                <a:gd name="T97" fmla="*/ 0 h 252"/>
                <a:gd name="T98" fmla="*/ 0 w 283"/>
                <a:gd name="T99" fmla="*/ 0 h 252"/>
                <a:gd name="T100" fmla="*/ 0 w 283"/>
                <a:gd name="T101" fmla="*/ 0 h 252"/>
                <a:gd name="T102" fmla="*/ 0 w 283"/>
                <a:gd name="T103" fmla="*/ 0 h 252"/>
                <a:gd name="T104" fmla="*/ 0 w 283"/>
                <a:gd name="T105" fmla="*/ 0 h 252"/>
                <a:gd name="T106" fmla="*/ 0 w 283"/>
                <a:gd name="T107" fmla="*/ 0 h 252"/>
                <a:gd name="T108" fmla="*/ 0 w 283"/>
                <a:gd name="T109" fmla="*/ 0 h 252"/>
                <a:gd name="T110" fmla="*/ 0 w 283"/>
                <a:gd name="T111" fmla="*/ 0 h 252"/>
                <a:gd name="T112" fmla="*/ 0 w 283"/>
                <a:gd name="T113" fmla="*/ 0 h 252"/>
                <a:gd name="T114" fmla="*/ 0 w 283"/>
                <a:gd name="T115" fmla="*/ 0 h 252"/>
                <a:gd name="T116" fmla="*/ 0 w 283"/>
                <a:gd name="T117" fmla="*/ 0 h 252"/>
                <a:gd name="T118" fmla="*/ 0 w 283"/>
                <a:gd name="T119" fmla="*/ 0 h 252"/>
                <a:gd name="T120" fmla="*/ 0 w 283"/>
                <a:gd name="T121" fmla="*/ 0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623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0 h 238"/>
                <a:gd name="T2" fmla="*/ 0 w 114"/>
                <a:gd name="T3" fmla="*/ 0 h 238"/>
                <a:gd name="T4" fmla="*/ 0 w 114"/>
                <a:gd name="T5" fmla="*/ 0 h 238"/>
                <a:gd name="T6" fmla="*/ 0 w 114"/>
                <a:gd name="T7" fmla="*/ 0 h 238"/>
                <a:gd name="T8" fmla="*/ 0 w 114"/>
                <a:gd name="T9" fmla="*/ 0 h 238"/>
                <a:gd name="T10" fmla="*/ 0 w 114"/>
                <a:gd name="T11" fmla="*/ 0 h 238"/>
                <a:gd name="T12" fmla="*/ 0 w 114"/>
                <a:gd name="T13" fmla="*/ 0 h 238"/>
                <a:gd name="T14" fmla="*/ 0 w 114"/>
                <a:gd name="T15" fmla="*/ 0 h 238"/>
                <a:gd name="T16" fmla="*/ 0 w 114"/>
                <a:gd name="T17" fmla="*/ 0 h 238"/>
                <a:gd name="T18" fmla="*/ 0 w 114"/>
                <a:gd name="T19" fmla="*/ 0 h 238"/>
                <a:gd name="T20" fmla="*/ 0 w 114"/>
                <a:gd name="T21" fmla="*/ 0 h 238"/>
                <a:gd name="T22" fmla="*/ 0 w 114"/>
                <a:gd name="T23" fmla="*/ 0 h 238"/>
                <a:gd name="T24" fmla="*/ 0 w 114"/>
                <a:gd name="T25" fmla="*/ 0 h 238"/>
                <a:gd name="T26" fmla="*/ 0 w 114"/>
                <a:gd name="T27" fmla="*/ 0 h 238"/>
                <a:gd name="T28" fmla="*/ 0 w 114"/>
                <a:gd name="T29" fmla="*/ 0 h 238"/>
                <a:gd name="T30" fmla="*/ 0 w 114"/>
                <a:gd name="T31" fmla="*/ 0 h 238"/>
                <a:gd name="T32" fmla="*/ 0 w 114"/>
                <a:gd name="T33" fmla="*/ 0 h 238"/>
                <a:gd name="T34" fmla="*/ 0 w 114"/>
                <a:gd name="T35" fmla="*/ 0 h 238"/>
                <a:gd name="T36" fmla="*/ 0 w 114"/>
                <a:gd name="T37" fmla="*/ 0 h 238"/>
                <a:gd name="T38" fmla="*/ 0 w 114"/>
                <a:gd name="T39" fmla="*/ 0 h 238"/>
                <a:gd name="T40" fmla="*/ 0 w 114"/>
                <a:gd name="T41" fmla="*/ 0 h 238"/>
                <a:gd name="T42" fmla="*/ 0 w 114"/>
                <a:gd name="T43" fmla="*/ 0 h 238"/>
                <a:gd name="T44" fmla="*/ 0 w 114"/>
                <a:gd name="T45" fmla="*/ 0 h 238"/>
                <a:gd name="T46" fmla="*/ 0 w 114"/>
                <a:gd name="T47" fmla="*/ 0 h 238"/>
                <a:gd name="T48" fmla="*/ 0 w 114"/>
                <a:gd name="T49" fmla="*/ 0 h 238"/>
                <a:gd name="T50" fmla="*/ 0 w 114"/>
                <a:gd name="T51" fmla="*/ 0 h 238"/>
                <a:gd name="T52" fmla="*/ 0 w 114"/>
                <a:gd name="T53" fmla="*/ 0 h 238"/>
                <a:gd name="T54" fmla="*/ 0 w 114"/>
                <a:gd name="T55" fmla="*/ 0 h 238"/>
                <a:gd name="T56" fmla="*/ 0 w 114"/>
                <a:gd name="T57" fmla="*/ 0 h 238"/>
                <a:gd name="T58" fmla="*/ 0 w 114"/>
                <a:gd name="T59" fmla="*/ 0 h 238"/>
                <a:gd name="T60" fmla="*/ 0 w 114"/>
                <a:gd name="T61" fmla="*/ 0 h 238"/>
                <a:gd name="T62" fmla="*/ 0 w 114"/>
                <a:gd name="T63" fmla="*/ 0 h 238"/>
                <a:gd name="T64" fmla="*/ 0 w 114"/>
                <a:gd name="T65" fmla="*/ 0 h 238"/>
                <a:gd name="T66" fmla="*/ 0 w 114"/>
                <a:gd name="T67" fmla="*/ 0 h 238"/>
                <a:gd name="T68" fmla="*/ 0 w 114"/>
                <a:gd name="T69" fmla="*/ 0 h 238"/>
                <a:gd name="T70" fmla="*/ 0 w 114"/>
                <a:gd name="T71" fmla="*/ 0 h 238"/>
                <a:gd name="T72" fmla="*/ 0 w 114"/>
                <a:gd name="T73" fmla="*/ 0 h 238"/>
                <a:gd name="T74" fmla="*/ 0 w 114"/>
                <a:gd name="T75" fmla="*/ 0 h 238"/>
                <a:gd name="T76" fmla="*/ 0 w 114"/>
                <a:gd name="T77" fmla="*/ 0 h 238"/>
                <a:gd name="T78" fmla="*/ 0 w 114"/>
                <a:gd name="T79" fmla="*/ 0 h 238"/>
                <a:gd name="T80" fmla="*/ 0 w 114"/>
                <a:gd name="T81" fmla="*/ 0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624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0 w 246"/>
                <a:gd name="T1" fmla="*/ 0 h 310"/>
                <a:gd name="T2" fmla="*/ 0 w 246"/>
                <a:gd name="T3" fmla="*/ 0 h 310"/>
                <a:gd name="T4" fmla="*/ 0 w 246"/>
                <a:gd name="T5" fmla="*/ 0 h 310"/>
                <a:gd name="T6" fmla="*/ 0 w 246"/>
                <a:gd name="T7" fmla="*/ 0 h 310"/>
                <a:gd name="T8" fmla="*/ 0 w 246"/>
                <a:gd name="T9" fmla="*/ 0 h 310"/>
                <a:gd name="T10" fmla="*/ 0 w 246"/>
                <a:gd name="T11" fmla="*/ 0 h 310"/>
                <a:gd name="T12" fmla="*/ 0 w 246"/>
                <a:gd name="T13" fmla="*/ 0 h 310"/>
                <a:gd name="T14" fmla="*/ 0 w 246"/>
                <a:gd name="T15" fmla="*/ 0 h 310"/>
                <a:gd name="T16" fmla="*/ 0 w 246"/>
                <a:gd name="T17" fmla="*/ 0 h 310"/>
                <a:gd name="T18" fmla="*/ 0 w 246"/>
                <a:gd name="T19" fmla="*/ 0 h 310"/>
                <a:gd name="T20" fmla="*/ 0 w 246"/>
                <a:gd name="T21" fmla="*/ 0 h 310"/>
                <a:gd name="T22" fmla="*/ 0 w 246"/>
                <a:gd name="T23" fmla="*/ 0 h 310"/>
                <a:gd name="T24" fmla="*/ 0 w 246"/>
                <a:gd name="T25" fmla="*/ 0 h 310"/>
                <a:gd name="T26" fmla="*/ 0 w 246"/>
                <a:gd name="T27" fmla="*/ 0 h 310"/>
                <a:gd name="T28" fmla="*/ 0 w 246"/>
                <a:gd name="T29" fmla="*/ 0 h 310"/>
                <a:gd name="T30" fmla="*/ 0 w 246"/>
                <a:gd name="T31" fmla="*/ 0 h 310"/>
                <a:gd name="T32" fmla="*/ 0 w 246"/>
                <a:gd name="T33" fmla="*/ 0 h 310"/>
                <a:gd name="T34" fmla="*/ 0 w 246"/>
                <a:gd name="T35" fmla="*/ 0 h 310"/>
                <a:gd name="T36" fmla="*/ 0 w 246"/>
                <a:gd name="T37" fmla="*/ 0 h 310"/>
                <a:gd name="T38" fmla="*/ 0 w 246"/>
                <a:gd name="T39" fmla="*/ 0 h 310"/>
                <a:gd name="T40" fmla="*/ 0 w 246"/>
                <a:gd name="T41" fmla="*/ 0 h 310"/>
                <a:gd name="T42" fmla="*/ 0 w 246"/>
                <a:gd name="T43" fmla="*/ 0 h 310"/>
                <a:gd name="T44" fmla="*/ 0 w 246"/>
                <a:gd name="T45" fmla="*/ 0 h 310"/>
                <a:gd name="T46" fmla="*/ 0 w 246"/>
                <a:gd name="T47" fmla="*/ 0 h 310"/>
                <a:gd name="T48" fmla="*/ 0 w 246"/>
                <a:gd name="T49" fmla="*/ 0 h 310"/>
                <a:gd name="T50" fmla="*/ 0 w 246"/>
                <a:gd name="T51" fmla="*/ 0 h 310"/>
                <a:gd name="T52" fmla="*/ 0 w 246"/>
                <a:gd name="T53" fmla="*/ 0 h 310"/>
                <a:gd name="T54" fmla="*/ 0 w 246"/>
                <a:gd name="T55" fmla="*/ 0 h 310"/>
                <a:gd name="T56" fmla="*/ 0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0 w 246"/>
                <a:gd name="T63" fmla="*/ 0 h 310"/>
                <a:gd name="T64" fmla="*/ 0 w 246"/>
                <a:gd name="T65" fmla="*/ 0 h 310"/>
                <a:gd name="T66" fmla="*/ 0 w 246"/>
                <a:gd name="T67" fmla="*/ 0 h 310"/>
                <a:gd name="T68" fmla="*/ 0 w 246"/>
                <a:gd name="T69" fmla="*/ 0 h 310"/>
                <a:gd name="T70" fmla="*/ 0 w 246"/>
                <a:gd name="T71" fmla="*/ 0 h 310"/>
                <a:gd name="T72" fmla="*/ 0 w 246"/>
                <a:gd name="T73" fmla="*/ 0 h 310"/>
                <a:gd name="T74" fmla="*/ 0 w 246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625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0 w 83"/>
                <a:gd name="T1" fmla="*/ 0 h 187"/>
                <a:gd name="T2" fmla="*/ 0 w 83"/>
                <a:gd name="T3" fmla="*/ 0 h 187"/>
                <a:gd name="T4" fmla="*/ 0 w 83"/>
                <a:gd name="T5" fmla="*/ 0 h 187"/>
                <a:gd name="T6" fmla="*/ 0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0 h 187"/>
                <a:gd name="T20" fmla="*/ 0 w 83"/>
                <a:gd name="T21" fmla="*/ 0 h 187"/>
                <a:gd name="T22" fmla="*/ 0 w 83"/>
                <a:gd name="T23" fmla="*/ 0 h 187"/>
                <a:gd name="T24" fmla="*/ 0 w 83"/>
                <a:gd name="T25" fmla="*/ 0 h 187"/>
                <a:gd name="T26" fmla="*/ 0 w 83"/>
                <a:gd name="T27" fmla="*/ 0 h 187"/>
                <a:gd name="T28" fmla="*/ 0 w 83"/>
                <a:gd name="T29" fmla="*/ 0 h 187"/>
                <a:gd name="T30" fmla="*/ 0 w 83"/>
                <a:gd name="T31" fmla="*/ 0 h 187"/>
                <a:gd name="T32" fmla="*/ 0 w 83"/>
                <a:gd name="T33" fmla="*/ 0 h 187"/>
                <a:gd name="T34" fmla="*/ 0 w 83"/>
                <a:gd name="T35" fmla="*/ 0 h 187"/>
                <a:gd name="T36" fmla="*/ 0 w 83"/>
                <a:gd name="T37" fmla="*/ 0 h 187"/>
                <a:gd name="T38" fmla="*/ 0 w 83"/>
                <a:gd name="T39" fmla="*/ 0 h 187"/>
                <a:gd name="T40" fmla="*/ 0 w 83"/>
                <a:gd name="T41" fmla="*/ 0 h 187"/>
                <a:gd name="T42" fmla="*/ 0 w 83"/>
                <a:gd name="T43" fmla="*/ 0 h 187"/>
                <a:gd name="T44" fmla="*/ 0 w 83"/>
                <a:gd name="T45" fmla="*/ 0 h 187"/>
                <a:gd name="T46" fmla="*/ 0 w 83"/>
                <a:gd name="T47" fmla="*/ 0 h 187"/>
                <a:gd name="T48" fmla="*/ 0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626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0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0 h 94"/>
                <a:gd name="T20" fmla="*/ 0 w 44"/>
                <a:gd name="T21" fmla="*/ 0 h 94"/>
                <a:gd name="T22" fmla="*/ 0 w 44"/>
                <a:gd name="T23" fmla="*/ 0 h 94"/>
                <a:gd name="T24" fmla="*/ 0 w 44"/>
                <a:gd name="T25" fmla="*/ 0 h 94"/>
                <a:gd name="T26" fmla="*/ 0 w 44"/>
                <a:gd name="T27" fmla="*/ 0 h 94"/>
                <a:gd name="T28" fmla="*/ 0 w 44"/>
                <a:gd name="T29" fmla="*/ 0 h 94"/>
                <a:gd name="T30" fmla="*/ 0 w 44"/>
                <a:gd name="T31" fmla="*/ 0 h 94"/>
                <a:gd name="T32" fmla="*/ 0 w 44"/>
                <a:gd name="T33" fmla="*/ 0 h 94"/>
                <a:gd name="T34" fmla="*/ 0 w 44"/>
                <a:gd name="T35" fmla="*/ 0 h 94"/>
                <a:gd name="T36" fmla="*/ 0 w 44"/>
                <a:gd name="T37" fmla="*/ 0 h 94"/>
                <a:gd name="T38" fmla="*/ 0 w 44"/>
                <a:gd name="T39" fmla="*/ 0 h 94"/>
                <a:gd name="T40" fmla="*/ 0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627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0 h 54"/>
                <a:gd name="T28" fmla="*/ 0 w 38"/>
                <a:gd name="T29" fmla="*/ 0 h 54"/>
                <a:gd name="T30" fmla="*/ 0 w 38"/>
                <a:gd name="T31" fmla="*/ 0 h 54"/>
                <a:gd name="T32" fmla="*/ 0 w 38"/>
                <a:gd name="T33" fmla="*/ 0 h 54"/>
                <a:gd name="T34" fmla="*/ 0 w 38"/>
                <a:gd name="T35" fmla="*/ 0 h 54"/>
                <a:gd name="T36" fmla="*/ 0 w 38"/>
                <a:gd name="T37" fmla="*/ 0 h 54"/>
                <a:gd name="T38" fmla="*/ 0 w 38"/>
                <a:gd name="T39" fmla="*/ 0 h 54"/>
                <a:gd name="T40" fmla="*/ 0 w 38"/>
                <a:gd name="T41" fmla="*/ 0 h 54"/>
                <a:gd name="T42" fmla="*/ 0 w 38"/>
                <a:gd name="T43" fmla="*/ 0 h 54"/>
                <a:gd name="T44" fmla="*/ 0 w 38"/>
                <a:gd name="T45" fmla="*/ 0 h 54"/>
                <a:gd name="T46" fmla="*/ 0 w 38"/>
                <a:gd name="T47" fmla="*/ 0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628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0 w 52"/>
                <a:gd name="T1" fmla="*/ 0 h 36"/>
                <a:gd name="T2" fmla="*/ 0 w 52"/>
                <a:gd name="T3" fmla="*/ 0 h 36"/>
                <a:gd name="T4" fmla="*/ 0 w 52"/>
                <a:gd name="T5" fmla="*/ 0 h 36"/>
                <a:gd name="T6" fmla="*/ 0 w 52"/>
                <a:gd name="T7" fmla="*/ 0 h 36"/>
                <a:gd name="T8" fmla="*/ 0 w 52"/>
                <a:gd name="T9" fmla="*/ 0 h 36"/>
                <a:gd name="T10" fmla="*/ 0 w 52"/>
                <a:gd name="T11" fmla="*/ 0 h 36"/>
                <a:gd name="T12" fmla="*/ 0 w 52"/>
                <a:gd name="T13" fmla="*/ 0 h 36"/>
                <a:gd name="T14" fmla="*/ 0 w 52"/>
                <a:gd name="T15" fmla="*/ 0 h 36"/>
                <a:gd name="T16" fmla="*/ 0 w 52"/>
                <a:gd name="T17" fmla="*/ 0 h 36"/>
                <a:gd name="T18" fmla="*/ 0 w 52"/>
                <a:gd name="T19" fmla="*/ 0 h 36"/>
                <a:gd name="T20" fmla="*/ 0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0 h 36"/>
                <a:gd name="T30" fmla="*/ 0 w 52"/>
                <a:gd name="T31" fmla="*/ 0 h 36"/>
                <a:gd name="T32" fmla="*/ 0 w 52"/>
                <a:gd name="T33" fmla="*/ 0 h 36"/>
                <a:gd name="T34" fmla="*/ 0 w 52"/>
                <a:gd name="T35" fmla="*/ 0 h 36"/>
                <a:gd name="T36" fmla="*/ 0 w 52"/>
                <a:gd name="T37" fmla="*/ 0 h 36"/>
                <a:gd name="T38" fmla="*/ 0 w 52"/>
                <a:gd name="T39" fmla="*/ 0 h 36"/>
                <a:gd name="T40" fmla="*/ 0 w 52"/>
                <a:gd name="T41" fmla="*/ 0 h 36"/>
                <a:gd name="T42" fmla="*/ 0 w 52"/>
                <a:gd name="T43" fmla="*/ 0 h 36"/>
                <a:gd name="T44" fmla="*/ 0 w 52"/>
                <a:gd name="T45" fmla="*/ 0 h 36"/>
                <a:gd name="T46" fmla="*/ 0 w 52"/>
                <a:gd name="T47" fmla="*/ 0 h 36"/>
                <a:gd name="T48" fmla="*/ 0 w 52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629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0 w 198"/>
                <a:gd name="T1" fmla="*/ 0 h 236"/>
                <a:gd name="T2" fmla="*/ 0 w 198"/>
                <a:gd name="T3" fmla="*/ 0 h 236"/>
                <a:gd name="T4" fmla="*/ 0 w 198"/>
                <a:gd name="T5" fmla="*/ 0 h 236"/>
                <a:gd name="T6" fmla="*/ 0 w 198"/>
                <a:gd name="T7" fmla="*/ 0 h 236"/>
                <a:gd name="T8" fmla="*/ 0 w 198"/>
                <a:gd name="T9" fmla="*/ 0 h 236"/>
                <a:gd name="T10" fmla="*/ 0 w 198"/>
                <a:gd name="T11" fmla="*/ 0 h 236"/>
                <a:gd name="T12" fmla="*/ 0 w 198"/>
                <a:gd name="T13" fmla="*/ 0 h 236"/>
                <a:gd name="T14" fmla="*/ 0 w 198"/>
                <a:gd name="T15" fmla="*/ 0 h 236"/>
                <a:gd name="T16" fmla="*/ 0 w 198"/>
                <a:gd name="T17" fmla="*/ 0 h 236"/>
                <a:gd name="T18" fmla="*/ 0 w 198"/>
                <a:gd name="T19" fmla="*/ 0 h 236"/>
                <a:gd name="T20" fmla="*/ 0 w 198"/>
                <a:gd name="T21" fmla="*/ 0 h 236"/>
                <a:gd name="T22" fmla="*/ 0 w 198"/>
                <a:gd name="T23" fmla="*/ 0 h 236"/>
                <a:gd name="T24" fmla="*/ 0 w 198"/>
                <a:gd name="T25" fmla="*/ 0 h 236"/>
                <a:gd name="T26" fmla="*/ 0 w 198"/>
                <a:gd name="T27" fmla="*/ 0 h 236"/>
                <a:gd name="T28" fmla="*/ 0 w 198"/>
                <a:gd name="T29" fmla="*/ 0 h 236"/>
                <a:gd name="T30" fmla="*/ 0 w 198"/>
                <a:gd name="T31" fmla="*/ 0 h 236"/>
                <a:gd name="T32" fmla="*/ 0 w 198"/>
                <a:gd name="T33" fmla="*/ 0 h 236"/>
                <a:gd name="T34" fmla="*/ 0 w 198"/>
                <a:gd name="T35" fmla="*/ 0 h 236"/>
                <a:gd name="T36" fmla="*/ 0 w 198"/>
                <a:gd name="T37" fmla="*/ 0 h 236"/>
                <a:gd name="T38" fmla="*/ 0 w 198"/>
                <a:gd name="T39" fmla="*/ 0 h 236"/>
                <a:gd name="T40" fmla="*/ 0 w 198"/>
                <a:gd name="T41" fmla="*/ 0 h 236"/>
                <a:gd name="T42" fmla="*/ 0 w 198"/>
                <a:gd name="T43" fmla="*/ 0 h 236"/>
                <a:gd name="T44" fmla="*/ 0 w 198"/>
                <a:gd name="T45" fmla="*/ 0 h 236"/>
                <a:gd name="T46" fmla="*/ 0 w 198"/>
                <a:gd name="T47" fmla="*/ 0 h 236"/>
                <a:gd name="T48" fmla="*/ 0 w 198"/>
                <a:gd name="T49" fmla="*/ 0 h 236"/>
                <a:gd name="T50" fmla="*/ 0 w 198"/>
                <a:gd name="T51" fmla="*/ 0 h 236"/>
                <a:gd name="T52" fmla="*/ 0 w 198"/>
                <a:gd name="T53" fmla="*/ 0 h 236"/>
                <a:gd name="T54" fmla="*/ 0 w 198"/>
                <a:gd name="T55" fmla="*/ 0 h 236"/>
                <a:gd name="T56" fmla="*/ 0 w 198"/>
                <a:gd name="T57" fmla="*/ 0 h 236"/>
                <a:gd name="T58" fmla="*/ 0 w 198"/>
                <a:gd name="T59" fmla="*/ 0 h 236"/>
                <a:gd name="T60" fmla="*/ 0 w 198"/>
                <a:gd name="T61" fmla="*/ 0 h 236"/>
                <a:gd name="T62" fmla="*/ 0 w 198"/>
                <a:gd name="T63" fmla="*/ 0 h 236"/>
                <a:gd name="T64" fmla="*/ 0 w 198"/>
                <a:gd name="T65" fmla="*/ 0 h 236"/>
                <a:gd name="T66" fmla="*/ 0 w 198"/>
                <a:gd name="T67" fmla="*/ 0 h 236"/>
                <a:gd name="T68" fmla="*/ 0 w 198"/>
                <a:gd name="T69" fmla="*/ 0 h 236"/>
                <a:gd name="T70" fmla="*/ 0 w 198"/>
                <a:gd name="T71" fmla="*/ 0 h 236"/>
                <a:gd name="T72" fmla="*/ 0 w 198"/>
                <a:gd name="T73" fmla="*/ 0 h 236"/>
                <a:gd name="T74" fmla="*/ 0 w 198"/>
                <a:gd name="T75" fmla="*/ 0 h 236"/>
                <a:gd name="T76" fmla="*/ 0 w 198"/>
                <a:gd name="T77" fmla="*/ 0 h 236"/>
                <a:gd name="T78" fmla="*/ 0 w 198"/>
                <a:gd name="T79" fmla="*/ 0 h 236"/>
                <a:gd name="T80" fmla="*/ 0 w 198"/>
                <a:gd name="T81" fmla="*/ 0 h 236"/>
                <a:gd name="T82" fmla="*/ 0 w 198"/>
                <a:gd name="T83" fmla="*/ 0 h 236"/>
                <a:gd name="T84" fmla="*/ 0 w 198"/>
                <a:gd name="T85" fmla="*/ 0 h 236"/>
                <a:gd name="T86" fmla="*/ 0 w 198"/>
                <a:gd name="T87" fmla="*/ 0 h 236"/>
                <a:gd name="T88" fmla="*/ 0 w 198"/>
                <a:gd name="T89" fmla="*/ 0 h 236"/>
                <a:gd name="T90" fmla="*/ 0 w 198"/>
                <a:gd name="T91" fmla="*/ 0 h 236"/>
                <a:gd name="T92" fmla="*/ 0 w 198"/>
                <a:gd name="T93" fmla="*/ 0 h 236"/>
                <a:gd name="T94" fmla="*/ 0 w 198"/>
                <a:gd name="T95" fmla="*/ 0 h 236"/>
                <a:gd name="T96" fmla="*/ 0 w 198"/>
                <a:gd name="T97" fmla="*/ 0 h 236"/>
                <a:gd name="T98" fmla="*/ 0 w 198"/>
                <a:gd name="T99" fmla="*/ 0 h 236"/>
                <a:gd name="T100" fmla="*/ 0 w 198"/>
                <a:gd name="T101" fmla="*/ 0 h 236"/>
                <a:gd name="T102" fmla="*/ 0 w 198"/>
                <a:gd name="T103" fmla="*/ 0 h 236"/>
                <a:gd name="T104" fmla="*/ 0 w 198"/>
                <a:gd name="T105" fmla="*/ 0 h 236"/>
                <a:gd name="T106" fmla="*/ 0 w 198"/>
                <a:gd name="T107" fmla="*/ 0 h 236"/>
                <a:gd name="T108" fmla="*/ 0 w 198"/>
                <a:gd name="T109" fmla="*/ 0 h 236"/>
                <a:gd name="T110" fmla="*/ 0 w 198"/>
                <a:gd name="T111" fmla="*/ 0 h 236"/>
                <a:gd name="T112" fmla="*/ 0 w 198"/>
                <a:gd name="T113" fmla="*/ 0 h 236"/>
                <a:gd name="T114" fmla="*/ 0 w 198"/>
                <a:gd name="T115" fmla="*/ 0 h 236"/>
                <a:gd name="T116" fmla="*/ 0 w 198"/>
                <a:gd name="T117" fmla="*/ 0 h 236"/>
                <a:gd name="T118" fmla="*/ 0 w 198"/>
                <a:gd name="T119" fmla="*/ 0 h 236"/>
                <a:gd name="T120" fmla="*/ 0 w 198"/>
                <a:gd name="T121" fmla="*/ 0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630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0 w 128"/>
                <a:gd name="T1" fmla="*/ 0 h 183"/>
                <a:gd name="T2" fmla="*/ 0 w 128"/>
                <a:gd name="T3" fmla="*/ 0 h 183"/>
                <a:gd name="T4" fmla="*/ 0 w 128"/>
                <a:gd name="T5" fmla="*/ 0 h 183"/>
                <a:gd name="T6" fmla="*/ 0 w 128"/>
                <a:gd name="T7" fmla="*/ 0 h 183"/>
                <a:gd name="T8" fmla="*/ 0 w 128"/>
                <a:gd name="T9" fmla="*/ 0 h 183"/>
                <a:gd name="T10" fmla="*/ 0 w 128"/>
                <a:gd name="T11" fmla="*/ 0 h 183"/>
                <a:gd name="T12" fmla="*/ 0 w 128"/>
                <a:gd name="T13" fmla="*/ 0 h 183"/>
                <a:gd name="T14" fmla="*/ 0 w 128"/>
                <a:gd name="T15" fmla="*/ 0 h 183"/>
                <a:gd name="T16" fmla="*/ 0 w 128"/>
                <a:gd name="T17" fmla="*/ 0 h 183"/>
                <a:gd name="T18" fmla="*/ 0 w 128"/>
                <a:gd name="T19" fmla="*/ 0 h 183"/>
                <a:gd name="T20" fmla="*/ 0 w 128"/>
                <a:gd name="T21" fmla="*/ 0 h 183"/>
                <a:gd name="T22" fmla="*/ 0 w 128"/>
                <a:gd name="T23" fmla="*/ 0 h 183"/>
                <a:gd name="T24" fmla="*/ 0 w 128"/>
                <a:gd name="T25" fmla="*/ 0 h 183"/>
                <a:gd name="T26" fmla="*/ 0 w 128"/>
                <a:gd name="T27" fmla="*/ 0 h 183"/>
                <a:gd name="T28" fmla="*/ 0 w 128"/>
                <a:gd name="T29" fmla="*/ 0 h 183"/>
                <a:gd name="T30" fmla="*/ 0 w 128"/>
                <a:gd name="T31" fmla="*/ 0 h 183"/>
                <a:gd name="T32" fmla="*/ 0 w 128"/>
                <a:gd name="T33" fmla="*/ 0 h 183"/>
                <a:gd name="T34" fmla="*/ 0 w 128"/>
                <a:gd name="T35" fmla="*/ 0 h 183"/>
                <a:gd name="T36" fmla="*/ 0 w 128"/>
                <a:gd name="T37" fmla="*/ 0 h 183"/>
                <a:gd name="T38" fmla="*/ 0 w 128"/>
                <a:gd name="T39" fmla="*/ 0 h 183"/>
                <a:gd name="T40" fmla="*/ 0 w 128"/>
                <a:gd name="T41" fmla="*/ 0 h 183"/>
                <a:gd name="T42" fmla="*/ 0 w 128"/>
                <a:gd name="T43" fmla="*/ 0 h 183"/>
                <a:gd name="T44" fmla="*/ 0 w 128"/>
                <a:gd name="T45" fmla="*/ 0 h 183"/>
                <a:gd name="T46" fmla="*/ 0 w 128"/>
                <a:gd name="T47" fmla="*/ 0 h 183"/>
                <a:gd name="T48" fmla="*/ 0 w 128"/>
                <a:gd name="T49" fmla="*/ 0 h 183"/>
                <a:gd name="T50" fmla="*/ 0 w 128"/>
                <a:gd name="T51" fmla="*/ 0 h 183"/>
                <a:gd name="T52" fmla="*/ 0 w 128"/>
                <a:gd name="T53" fmla="*/ 0 h 183"/>
                <a:gd name="T54" fmla="*/ 0 w 128"/>
                <a:gd name="T55" fmla="*/ 0 h 183"/>
                <a:gd name="T56" fmla="*/ 0 w 128"/>
                <a:gd name="T57" fmla="*/ 0 h 183"/>
                <a:gd name="T58" fmla="*/ 0 w 128"/>
                <a:gd name="T59" fmla="*/ 0 h 183"/>
                <a:gd name="T60" fmla="*/ 0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0 w 128"/>
                <a:gd name="T67" fmla="*/ 0 h 183"/>
                <a:gd name="T68" fmla="*/ 0 w 128"/>
                <a:gd name="T69" fmla="*/ 0 h 183"/>
                <a:gd name="T70" fmla="*/ 0 w 128"/>
                <a:gd name="T71" fmla="*/ 0 h 183"/>
                <a:gd name="T72" fmla="*/ 0 w 128"/>
                <a:gd name="T73" fmla="*/ 0 h 183"/>
                <a:gd name="T74" fmla="*/ 0 w 128"/>
                <a:gd name="T75" fmla="*/ 0 h 183"/>
                <a:gd name="T76" fmla="*/ 0 w 128"/>
                <a:gd name="T77" fmla="*/ 0 h 183"/>
                <a:gd name="T78" fmla="*/ 0 w 128"/>
                <a:gd name="T79" fmla="*/ 0 h 183"/>
                <a:gd name="T80" fmla="*/ 0 w 128"/>
                <a:gd name="T81" fmla="*/ 0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631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0 w 323"/>
                <a:gd name="T1" fmla="*/ 0 h 379"/>
                <a:gd name="T2" fmla="*/ 0 w 323"/>
                <a:gd name="T3" fmla="*/ 0 h 379"/>
                <a:gd name="T4" fmla="*/ 0 w 323"/>
                <a:gd name="T5" fmla="*/ 0 h 379"/>
                <a:gd name="T6" fmla="*/ 0 w 323"/>
                <a:gd name="T7" fmla="*/ 0 h 379"/>
                <a:gd name="T8" fmla="*/ 0 w 323"/>
                <a:gd name="T9" fmla="*/ 0 h 379"/>
                <a:gd name="T10" fmla="*/ 0 w 323"/>
                <a:gd name="T11" fmla="*/ 0 h 379"/>
                <a:gd name="T12" fmla="*/ 0 w 323"/>
                <a:gd name="T13" fmla="*/ 0 h 379"/>
                <a:gd name="T14" fmla="*/ 0 w 323"/>
                <a:gd name="T15" fmla="*/ 0 h 379"/>
                <a:gd name="T16" fmla="*/ 0 w 323"/>
                <a:gd name="T17" fmla="*/ 0 h 379"/>
                <a:gd name="T18" fmla="*/ 0 w 323"/>
                <a:gd name="T19" fmla="*/ 0 h 379"/>
                <a:gd name="T20" fmla="*/ 0 w 323"/>
                <a:gd name="T21" fmla="*/ 0 h 379"/>
                <a:gd name="T22" fmla="*/ 0 w 323"/>
                <a:gd name="T23" fmla="*/ 0 h 379"/>
                <a:gd name="T24" fmla="*/ 0 w 323"/>
                <a:gd name="T25" fmla="*/ 0 h 379"/>
                <a:gd name="T26" fmla="*/ 0 w 323"/>
                <a:gd name="T27" fmla="*/ 0 h 379"/>
                <a:gd name="T28" fmla="*/ 0 w 323"/>
                <a:gd name="T29" fmla="*/ 0 h 379"/>
                <a:gd name="T30" fmla="*/ 0 w 323"/>
                <a:gd name="T31" fmla="*/ 0 h 379"/>
                <a:gd name="T32" fmla="*/ 0 w 323"/>
                <a:gd name="T33" fmla="*/ 0 h 379"/>
                <a:gd name="T34" fmla="*/ 0 w 323"/>
                <a:gd name="T35" fmla="*/ 0 h 379"/>
                <a:gd name="T36" fmla="*/ 0 w 323"/>
                <a:gd name="T37" fmla="*/ 0 h 379"/>
                <a:gd name="T38" fmla="*/ 0 w 323"/>
                <a:gd name="T39" fmla="*/ 0 h 379"/>
                <a:gd name="T40" fmla="*/ 0 w 323"/>
                <a:gd name="T41" fmla="*/ 0 h 379"/>
                <a:gd name="T42" fmla="*/ 0 w 323"/>
                <a:gd name="T43" fmla="*/ 0 h 379"/>
                <a:gd name="T44" fmla="*/ 0 w 323"/>
                <a:gd name="T45" fmla="*/ 0 h 379"/>
                <a:gd name="T46" fmla="*/ 0 w 323"/>
                <a:gd name="T47" fmla="*/ 0 h 379"/>
                <a:gd name="T48" fmla="*/ 0 w 323"/>
                <a:gd name="T49" fmla="*/ 0 h 379"/>
                <a:gd name="T50" fmla="*/ 0 w 323"/>
                <a:gd name="T51" fmla="*/ 0 h 379"/>
                <a:gd name="T52" fmla="*/ 0 w 323"/>
                <a:gd name="T53" fmla="*/ 0 h 379"/>
                <a:gd name="T54" fmla="*/ 0 w 323"/>
                <a:gd name="T55" fmla="*/ 0 h 379"/>
                <a:gd name="T56" fmla="*/ 0 w 323"/>
                <a:gd name="T57" fmla="*/ 0 h 379"/>
                <a:gd name="T58" fmla="*/ 0 w 323"/>
                <a:gd name="T59" fmla="*/ 0 h 379"/>
                <a:gd name="T60" fmla="*/ 0 w 323"/>
                <a:gd name="T61" fmla="*/ 0 h 379"/>
                <a:gd name="T62" fmla="*/ 0 w 323"/>
                <a:gd name="T63" fmla="*/ 0 h 379"/>
                <a:gd name="T64" fmla="*/ 0 w 323"/>
                <a:gd name="T65" fmla="*/ 0 h 379"/>
                <a:gd name="T66" fmla="*/ 0 w 323"/>
                <a:gd name="T67" fmla="*/ 0 h 379"/>
                <a:gd name="T68" fmla="*/ 0 w 323"/>
                <a:gd name="T69" fmla="*/ 0 h 379"/>
                <a:gd name="T70" fmla="*/ 0 w 323"/>
                <a:gd name="T71" fmla="*/ 0 h 379"/>
                <a:gd name="T72" fmla="*/ 0 w 323"/>
                <a:gd name="T73" fmla="*/ 0 h 379"/>
                <a:gd name="T74" fmla="*/ 0 w 323"/>
                <a:gd name="T75" fmla="*/ 0 h 379"/>
                <a:gd name="T76" fmla="*/ 0 w 323"/>
                <a:gd name="T77" fmla="*/ 0 h 379"/>
                <a:gd name="T78" fmla="*/ 0 w 323"/>
                <a:gd name="T79" fmla="*/ 0 h 379"/>
                <a:gd name="T80" fmla="*/ 0 w 323"/>
                <a:gd name="T81" fmla="*/ 0 h 379"/>
                <a:gd name="T82" fmla="*/ 0 w 323"/>
                <a:gd name="T83" fmla="*/ 0 h 379"/>
                <a:gd name="T84" fmla="*/ 0 w 323"/>
                <a:gd name="T85" fmla="*/ 0 h 379"/>
                <a:gd name="T86" fmla="*/ 0 w 323"/>
                <a:gd name="T87" fmla="*/ 0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632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0 w 282"/>
                <a:gd name="T1" fmla="*/ 0 h 253"/>
                <a:gd name="T2" fmla="*/ 0 w 282"/>
                <a:gd name="T3" fmla="*/ 0 h 253"/>
                <a:gd name="T4" fmla="*/ 0 w 282"/>
                <a:gd name="T5" fmla="*/ 0 h 253"/>
                <a:gd name="T6" fmla="*/ 0 w 282"/>
                <a:gd name="T7" fmla="*/ 0 h 253"/>
                <a:gd name="T8" fmla="*/ 0 w 282"/>
                <a:gd name="T9" fmla="*/ 0 h 253"/>
                <a:gd name="T10" fmla="*/ 0 w 282"/>
                <a:gd name="T11" fmla="*/ 0 h 253"/>
                <a:gd name="T12" fmla="*/ 0 w 282"/>
                <a:gd name="T13" fmla="*/ 0 h 253"/>
                <a:gd name="T14" fmla="*/ 0 w 282"/>
                <a:gd name="T15" fmla="*/ 0 h 253"/>
                <a:gd name="T16" fmla="*/ 0 w 282"/>
                <a:gd name="T17" fmla="*/ 0 h 253"/>
                <a:gd name="T18" fmla="*/ 0 w 282"/>
                <a:gd name="T19" fmla="*/ 0 h 253"/>
                <a:gd name="T20" fmla="*/ 0 w 282"/>
                <a:gd name="T21" fmla="*/ 0 h 253"/>
                <a:gd name="T22" fmla="*/ 0 w 282"/>
                <a:gd name="T23" fmla="*/ 0 h 253"/>
                <a:gd name="T24" fmla="*/ 0 w 282"/>
                <a:gd name="T25" fmla="*/ 0 h 253"/>
                <a:gd name="T26" fmla="*/ 0 w 282"/>
                <a:gd name="T27" fmla="*/ 0 h 253"/>
                <a:gd name="T28" fmla="*/ 0 w 282"/>
                <a:gd name="T29" fmla="*/ 0 h 253"/>
                <a:gd name="T30" fmla="*/ 0 w 282"/>
                <a:gd name="T31" fmla="*/ 0 h 253"/>
                <a:gd name="T32" fmla="*/ 0 w 282"/>
                <a:gd name="T33" fmla="*/ 0 h 253"/>
                <a:gd name="T34" fmla="*/ 0 w 282"/>
                <a:gd name="T35" fmla="*/ 0 h 253"/>
                <a:gd name="T36" fmla="*/ 0 w 282"/>
                <a:gd name="T37" fmla="*/ 0 h 253"/>
                <a:gd name="T38" fmla="*/ 0 w 282"/>
                <a:gd name="T39" fmla="*/ 0 h 253"/>
                <a:gd name="T40" fmla="*/ 0 w 282"/>
                <a:gd name="T41" fmla="*/ 0 h 253"/>
                <a:gd name="T42" fmla="*/ 0 w 282"/>
                <a:gd name="T43" fmla="*/ 0 h 253"/>
                <a:gd name="T44" fmla="*/ 0 w 282"/>
                <a:gd name="T45" fmla="*/ 0 h 253"/>
                <a:gd name="T46" fmla="*/ 0 w 282"/>
                <a:gd name="T47" fmla="*/ 0 h 253"/>
                <a:gd name="T48" fmla="*/ 0 w 282"/>
                <a:gd name="T49" fmla="*/ 0 h 253"/>
                <a:gd name="T50" fmla="*/ 0 w 282"/>
                <a:gd name="T51" fmla="*/ 0 h 253"/>
                <a:gd name="T52" fmla="*/ 0 w 282"/>
                <a:gd name="T53" fmla="*/ 0 h 253"/>
                <a:gd name="T54" fmla="*/ 0 w 282"/>
                <a:gd name="T55" fmla="*/ 0 h 253"/>
                <a:gd name="T56" fmla="*/ 0 w 282"/>
                <a:gd name="T57" fmla="*/ 0 h 253"/>
                <a:gd name="T58" fmla="*/ 0 w 282"/>
                <a:gd name="T59" fmla="*/ 0 h 253"/>
                <a:gd name="T60" fmla="*/ 0 w 282"/>
                <a:gd name="T61" fmla="*/ 0 h 253"/>
                <a:gd name="T62" fmla="*/ 0 w 282"/>
                <a:gd name="T63" fmla="*/ 0 h 253"/>
                <a:gd name="T64" fmla="*/ 0 w 282"/>
                <a:gd name="T65" fmla="*/ 0 h 253"/>
                <a:gd name="T66" fmla="*/ 0 w 282"/>
                <a:gd name="T67" fmla="*/ 0 h 253"/>
                <a:gd name="T68" fmla="*/ 0 w 282"/>
                <a:gd name="T69" fmla="*/ 0 h 253"/>
                <a:gd name="T70" fmla="*/ 0 w 282"/>
                <a:gd name="T71" fmla="*/ 0 h 253"/>
                <a:gd name="T72" fmla="*/ 0 w 282"/>
                <a:gd name="T73" fmla="*/ 0 h 253"/>
                <a:gd name="T74" fmla="*/ 0 w 282"/>
                <a:gd name="T75" fmla="*/ 0 h 253"/>
                <a:gd name="T76" fmla="*/ 0 w 282"/>
                <a:gd name="T77" fmla="*/ 0 h 253"/>
                <a:gd name="T78" fmla="*/ 0 w 282"/>
                <a:gd name="T79" fmla="*/ 0 h 253"/>
                <a:gd name="T80" fmla="*/ 0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0 w 282"/>
                <a:gd name="T93" fmla="*/ 0 h 253"/>
                <a:gd name="T94" fmla="*/ 0 w 282"/>
                <a:gd name="T95" fmla="*/ 0 h 253"/>
                <a:gd name="T96" fmla="*/ 0 w 282"/>
                <a:gd name="T97" fmla="*/ 0 h 253"/>
                <a:gd name="T98" fmla="*/ 0 w 282"/>
                <a:gd name="T99" fmla="*/ 0 h 253"/>
                <a:gd name="T100" fmla="*/ 0 w 282"/>
                <a:gd name="T101" fmla="*/ 0 h 253"/>
                <a:gd name="T102" fmla="*/ 0 w 282"/>
                <a:gd name="T103" fmla="*/ 0 h 253"/>
                <a:gd name="T104" fmla="*/ 0 w 282"/>
                <a:gd name="T105" fmla="*/ 0 h 253"/>
                <a:gd name="T106" fmla="*/ 0 w 282"/>
                <a:gd name="T107" fmla="*/ 0 h 253"/>
                <a:gd name="T108" fmla="*/ 0 w 282"/>
                <a:gd name="T109" fmla="*/ 0 h 253"/>
                <a:gd name="T110" fmla="*/ 0 w 282"/>
                <a:gd name="T111" fmla="*/ 0 h 253"/>
                <a:gd name="T112" fmla="*/ 0 w 282"/>
                <a:gd name="T113" fmla="*/ 0 h 253"/>
                <a:gd name="T114" fmla="*/ 0 w 282"/>
                <a:gd name="T115" fmla="*/ 0 h 253"/>
                <a:gd name="T116" fmla="*/ 0 w 282"/>
                <a:gd name="T117" fmla="*/ 0 h 253"/>
                <a:gd name="T118" fmla="*/ 0 w 282"/>
                <a:gd name="T119" fmla="*/ 0 h 253"/>
                <a:gd name="T120" fmla="*/ 0 w 282"/>
                <a:gd name="T121" fmla="*/ 0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633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0 h 236"/>
                <a:gd name="T2" fmla="*/ 0 w 115"/>
                <a:gd name="T3" fmla="*/ 0 h 236"/>
                <a:gd name="T4" fmla="*/ 0 w 115"/>
                <a:gd name="T5" fmla="*/ 0 h 236"/>
                <a:gd name="T6" fmla="*/ 0 w 115"/>
                <a:gd name="T7" fmla="*/ 0 h 236"/>
                <a:gd name="T8" fmla="*/ 0 w 115"/>
                <a:gd name="T9" fmla="*/ 0 h 236"/>
                <a:gd name="T10" fmla="*/ 0 w 115"/>
                <a:gd name="T11" fmla="*/ 0 h 236"/>
                <a:gd name="T12" fmla="*/ 0 w 115"/>
                <a:gd name="T13" fmla="*/ 0 h 236"/>
                <a:gd name="T14" fmla="*/ 0 w 115"/>
                <a:gd name="T15" fmla="*/ 0 h 236"/>
                <a:gd name="T16" fmla="*/ 0 w 115"/>
                <a:gd name="T17" fmla="*/ 0 h 236"/>
                <a:gd name="T18" fmla="*/ 0 w 115"/>
                <a:gd name="T19" fmla="*/ 0 h 236"/>
                <a:gd name="T20" fmla="*/ 0 w 115"/>
                <a:gd name="T21" fmla="*/ 0 h 236"/>
                <a:gd name="T22" fmla="*/ 0 w 115"/>
                <a:gd name="T23" fmla="*/ 0 h 236"/>
                <a:gd name="T24" fmla="*/ 0 w 115"/>
                <a:gd name="T25" fmla="*/ 0 h 236"/>
                <a:gd name="T26" fmla="*/ 0 w 115"/>
                <a:gd name="T27" fmla="*/ 0 h 236"/>
                <a:gd name="T28" fmla="*/ 0 w 115"/>
                <a:gd name="T29" fmla="*/ 0 h 236"/>
                <a:gd name="T30" fmla="*/ 0 w 115"/>
                <a:gd name="T31" fmla="*/ 0 h 236"/>
                <a:gd name="T32" fmla="*/ 0 w 115"/>
                <a:gd name="T33" fmla="*/ 0 h 236"/>
                <a:gd name="T34" fmla="*/ 0 w 115"/>
                <a:gd name="T35" fmla="*/ 0 h 236"/>
                <a:gd name="T36" fmla="*/ 0 w 115"/>
                <a:gd name="T37" fmla="*/ 0 h 236"/>
                <a:gd name="T38" fmla="*/ 0 w 115"/>
                <a:gd name="T39" fmla="*/ 0 h 236"/>
                <a:gd name="T40" fmla="*/ 0 w 115"/>
                <a:gd name="T41" fmla="*/ 0 h 236"/>
                <a:gd name="T42" fmla="*/ 0 w 115"/>
                <a:gd name="T43" fmla="*/ 0 h 236"/>
                <a:gd name="T44" fmla="*/ 0 w 115"/>
                <a:gd name="T45" fmla="*/ 0 h 236"/>
                <a:gd name="T46" fmla="*/ 0 w 115"/>
                <a:gd name="T47" fmla="*/ 0 h 236"/>
                <a:gd name="T48" fmla="*/ 0 w 115"/>
                <a:gd name="T49" fmla="*/ 0 h 236"/>
                <a:gd name="T50" fmla="*/ 0 w 115"/>
                <a:gd name="T51" fmla="*/ 0 h 236"/>
                <a:gd name="T52" fmla="*/ 0 w 115"/>
                <a:gd name="T53" fmla="*/ 0 h 236"/>
                <a:gd name="T54" fmla="*/ 0 w 115"/>
                <a:gd name="T55" fmla="*/ 0 h 236"/>
                <a:gd name="T56" fmla="*/ 0 w 115"/>
                <a:gd name="T57" fmla="*/ 0 h 236"/>
                <a:gd name="T58" fmla="*/ 0 w 115"/>
                <a:gd name="T59" fmla="*/ 0 h 236"/>
                <a:gd name="T60" fmla="*/ 0 w 115"/>
                <a:gd name="T61" fmla="*/ 0 h 236"/>
                <a:gd name="T62" fmla="*/ 0 w 115"/>
                <a:gd name="T63" fmla="*/ 0 h 236"/>
                <a:gd name="T64" fmla="*/ 0 w 115"/>
                <a:gd name="T65" fmla="*/ 0 h 236"/>
                <a:gd name="T66" fmla="*/ 0 w 115"/>
                <a:gd name="T67" fmla="*/ 0 h 236"/>
                <a:gd name="T68" fmla="*/ 0 w 115"/>
                <a:gd name="T69" fmla="*/ 0 h 236"/>
                <a:gd name="T70" fmla="*/ 0 w 115"/>
                <a:gd name="T71" fmla="*/ 0 h 236"/>
                <a:gd name="T72" fmla="*/ 0 w 115"/>
                <a:gd name="T73" fmla="*/ 0 h 236"/>
                <a:gd name="T74" fmla="*/ 0 w 115"/>
                <a:gd name="T75" fmla="*/ 0 h 236"/>
                <a:gd name="T76" fmla="*/ 0 w 115"/>
                <a:gd name="T77" fmla="*/ 0 h 236"/>
                <a:gd name="T78" fmla="*/ 0 w 115"/>
                <a:gd name="T79" fmla="*/ 0 h 236"/>
                <a:gd name="T80" fmla="*/ 0 w 115"/>
                <a:gd name="T81" fmla="*/ 0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634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0 w 245"/>
                <a:gd name="T1" fmla="*/ 0 h 310"/>
                <a:gd name="T2" fmla="*/ 0 w 245"/>
                <a:gd name="T3" fmla="*/ 0 h 310"/>
                <a:gd name="T4" fmla="*/ 0 w 245"/>
                <a:gd name="T5" fmla="*/ 0 h 310"/>
                <a:gd name="T6" fmla="*/ 0 w 245"/>
                <a:gd name="T7" fmla="*/ 0 h 310"/>
                <a:gd name="T8" fmla="*/ 0 w 245"/>
                <a:gd name="T9" fmla="*/ 0 h 310"/>
                <a:gd name="T10" fmla="*/ 0 w 245"/>
                <a:gd name="T11" fmla="*/ 0 h 310"/>
                <a:gd name="T12" fmla="*/ 0 w 245"/>
                <a:gd name="T13" fmla="*/ 0 h 310"/>
                <a:gd name="T14" fmla="*/ 0 w 245"/>
                <a:gd name="T15" fmla="*/ 0 h 310"/>
                <a:gd name="T16" fmla="*/ 0 w 245"/>
                <a:gd name="T17" fmla="*/ 0 h 310"/>
                <a:gd name="T18" fmla="*/ 0 w 245"/>
                <a:gd name="T19" fmla="*/ 0 h 310"/>
                <a:gd name="T20" fmla="*/ 0 w 245"/>
                <a:gd name="T21" fmla="*/ 0 h 310"/>
                <a:gd name="T22" fmla="*/ 0 w 245"/>
                <a:gd name="T23" fmla="*/ 0 h 310"/>
                <a:gd name="T24" fmla="*/ 0 w 245"/>
                <a:gd name="T25" fmla="*/ 0 h 310"/>
                <a:gd name="T26" fmla="*/ 0 w 245"/>
                <a:gd name="T27" fmla="*/ 0 h 310"/>
                <a:gd name="T28" fmla="*/ 0 w 245"/>
                <a:gd name="T29" fmla="*/ 0 h 310"/>
                <a:gd name="T30" fmla="*/ 0 w 245"/>
                <a:gd name="T31" fmla="*/ 0 h 310"/>
                <a:gd name="T32" fmla="*/ 0 w 245"/>
                <a:gd name="T33" fmla="*/ 0 h 310"/>
                <a:gd name="T34" fmla="*/ 0 w 245"/>
                <a:gd name="T35" fmla="*/ 0 h 310"/>
                <a:gd name="T36" fmla="*/ 0 w 245"/>
                <a:gd name="T37" fmla="*/ 0 h 310"/>
                <a:gd name="T38" fmla="*/ 0 w 245"/>
                <a:gd name="T39" fmla="*/ 0 h 310"/>
                <a:gd name="T40" fmla="*/ 0 w 245"/>
                <a:gd name="T41" fmla="*/ 0 h 310"/>
                <a:gd name="T42" fmla="*/ 0 w 245"/>
                <a:gd name="T43" fmla="*/ 0 h 310"/>
                <a:gd name="T44" fmla="*/ 0 w 245"/>
                <a:gd name="T45" fmla="*/ 0 h 310"/>
                <a:gd name="T46" fmla="*/ 0 w 245"/>
                <a:gd name="T47" fmla="*/ 0 h 310"/>
                <a:gd name="T48" fmla="*/ 0 w 245"/>
                <a:gd name="T49" fmla="*/ 0 h 310"/>
                <a:gd name="T50" fmla="*/ 0 w 245"/>
                <a:gd name="T51" fmla="*/ 0 h 310"/>
                <a:gd name="T52" fmla="*/ 0 w 245"/>
                <a:gd name="T53" fmla="*/ 0 h 310"/>
                <a:gd name="T54" fmla="*/ 0 w 245"/>
                <a:gd name="T55" fmla="*/ 0 h 310"/>
                <a:gd name="T56" fmla="*/ 0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0 w 245"/>
                <a:gd name="T63" fmla="*/ 0 h 310"/>
                <a:gd name="T64" fmla="*/ 0 w 245"/>
                <a:gd name="T65" fmla="*/ 0 h 310"/>
                <a:gd name="T66" fmla="*/ 0 w 245"/>
                <a:gd name="T67" fmla="*/ 0 h 310"/>
                <a:gd name="T68" fmla="*/ 0 w 245"/>
                <a:gd name="T69" fmla="*/ 0 h 310"/>
                <a:gd name="T70" fmla="*/ 0 w 245"/>
                <a:gd name="T71" fmla="*/ 0 h 310"/>
                <a:gd name="T72" fmla="*/ 0 w 245"/>
                <a:gd name="T73" fmla="*/ 0 h 310"/>
                <a:gd name="T74" fmla="*/ 0 w 245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635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16" name="Group 668"/>
          <p:cNvGrpSpPr>
            <a:grpSpLocks/>
          </p:cNvGrpSpPr>
          <p:nvPr/>
        </p:nvGrpSpPr>
        <p:grpSpPr bwMode="auto">
          <a:xfrm>
            <a:off x="5400675" y="1724025"/>
            <a:ext cx="1057275" cy="957263"/>
            <a:chOff x="-153" y="1680"/>
            <a:chExt cx="666" cy="603"/>
          </a:xfrm>
        </p:grpSpPr>
        <p:grpSp>
          <p:nvGrpSpPr>
            <p:cNvPr id="5265" name="Group 254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5267" name="Rectangle 227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8" name="Rectangle 228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9" name="Rectangle 229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0" name="Text Box 230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000"/>
                  <a:t>application</a:t>
                </a:r>
              </a:p>
              <a:p>
                <a:r>
                  <a:rPr lang="en-US" sz="1000">
                    <a:solidFill>
                      <a:schemeClr val="bg1"/>
                    </a:solidFill>
                  </a:rPr>
                  <a:t>transport</a:t>
                </a:r>
                <a:endParaRPr lang="en-US" sz="1000"/>
              </a:p>
              <a:p>
                <a:r>
                  <a:rPr lang="en-US" sz="1000"/>
                  <a:t>network</a:t>
                </a:r>
              </a:p>
              <a:p>
                <a:r>
                  <a:rPr lang="en-US" sz="1000"/>
                  <a:t>data link</a:t>
                </a:r>
              </a:p>
              <a:p>
                <a:r>
                  <a:rPr lang="en-US" sz="1000"/>
                  <a:t>physical</a:t>
                </a: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5271" name="Line 231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2" name="Line 232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73" name="Line 233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66" name="Freeform 647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23" name="Group 669"/>
          <p:cNvGrpSpPr>
            <a:grpSpLocks/>
          </p:cNvGrpSpPr>
          <p:nvPr/>
        </p:nvGrpSpPr>
        <p:grpSpPr bwMode="auto">
          <a:xfrm>
            <a:off x="7966075" y="4630738"/>
            <a:ext cx="1057275" cy="957262"/>
            <a:chOff x="-153" y="1680"/>
            <a:chExt cx="666" cy="603"/>
          </a:xfrm>
        </p:grpSpPr>
        <p:grpSp>
          <p:nvGrpSpPr>
            <p:cNvPr id="5256" name="Group 670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5258" name="Rectangle 671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59" name="Rectangle 672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0" name="Rectangle 673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1" name="Text Box 674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000"/>
                  <a:t>application</a:t>
                </a:r>
              </a:p>
              <a:p>
                <a:r>
                  <a:rPr lang="en-US" sz="1000">
                    <a:solidFill>
                      <a:schemeClr val="bg1"/>
                    </a:solidFill>
                  </a:rPr>
                  <a:t>transport</a:t>
                </a:r>
                <a:endParaRPr lang="en-US" sz="1000"/>
              </a:p>
              <a:p>
                <a:r>
                  <a:rPr lang="en-US" sz="1000"/>
                  <a:t>network</a:t>
                </a:r>
              </a:p>
              <a:p>
                <a:r>
                  <a:rPr lang="en-US" sz="1000"/>
                  <a:t>data link</a:t>
                </a:r>
              </a:p>
              <a:p>
                <a:r>
                  <a:rPr lang="en-US" sz="1000"/>
                  <a:t>physical</a:t>
                </a:r>
                <a:endParaRPr lang="en-US" sz="2400">
                  <a:latin typeface="Times New Roman" charset="0"/>
                </a:endParaRPr>
              </a:p>
            </p:txBody>
          </p:sp>
          <p:sp>
            <p:nvSpPr>
              <p:cNvPr id="5262" name="Line 675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3" name="Line 676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64" name="Line 677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57" name="Freeform 678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594"/>
                <a:gd name="T14" fmla="*/ 192 w 192"/>
                <a:gd name="T15" fmla="*/ 594 h 59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30" name="Group 298"/>
          <p:cNvGrpSpPr>
            <a:grpSpLocks/>
          </p:cNvGrpSpPr>
          <p:nvPr/>
        </p:nvGrpSpPr>
        <p:grpSpPr bwMode="auto">
          <a:xfrm rot="2937887">
            <a:off x="5413375" y="3201988"/>
            <a:ext cx="3781425" cy="434975"/>
            <a:chOff x="2937" y="3579"/>
            <a:chExt cx="2382" cy="274"/>
          </a:xfrm>
        </p:grpSpPr>
        <p:sp>
          <p:nvSpPr>
            <p:cNvPr id="5252" name="Rectangle 295"/>
            <p:cNvSpPr>
              <a:spLocks noChangeArrowheads="1"/>
            </p:cNvSpPr>
            <p:nvPr/>
          </p:nvSpPr>
          <p:spPr bwMode="auto">
            <a:xfrm>
              <a:off x="3168" y="3630"/>
              <a:ext cx="192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3" name="Text Box 293"/>
            <p:cNvSpPr txBox="1">
              <a:spLocks noChangeArrowheads="1"/>
            </p:cNvSpPr>
            <p:nvPr/>
          </p:nvSpPr>
          <p:spPr bwMode="auto">
            <a:xfrm>
              <a:off x="3343" y="3617"/>
              <a:ext cx="16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bg1"/>
                  </a:solidFill>
                </a:rPr>
                <a:t>logical end-end transport</a:t>
              </a:r>
              <a:endParaRPr lang="en-US"/>
            </a:p>
          </p:txBody>
        </p:sp>
        <p:sp>
          <p:nvSpPr>
            <p:cNvPr id="5254" name="Freeform 296"/>
            <p:cNvSpPr>
              <a:spLocks/>
            </p:cNvSpPr>
            <p:nvPr/>
          </p:nvSpPr>
          <p:spPr bwMode="auto">
            <a:xfrm>
              <a:off x="2937" y="357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2"/>
                <a:gd name="T13" fmla="*/ 0 h 264"/>
                <a:gd name="T14" fmla="*/ 282 w 282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5" name="Freeform 297"/>
            <p:cNvSpPr>
              <a:spLocks/>
            </p:cNvSpPr>
            <p:nvPr/>
          </p:nvSpPr>
          <p:spPr bwMode="auto">
            <a:xfrm flipH="1">
              <a:off x="5037" y="358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2"/>
                <a:gd name="T13" fmla="*/ 0 h 264"/>
                <a:gd name="T14" fmla="*/ 282 w 282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Transport vs. Network Layer</a:t>
            </a:r>
          </a:p>
        </p:txBody>
      </p:sp>
      <p:sp>
        <p:nvSpPr>
          <p:cNvPr id="6149" name="Content Placeholder 6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2632075" cy="4114800"/>
          </a:xfrm>
        </p:spPr>
        <p:txBody>
          <a:bodyPr/>
          <a:lstStyle/>
          <a:p>
            <a:pPr eaLnBrk="1" hangingPunct="1"/>
            <a:r>
              <a:rPr lang="en-US" sz="2000">
                <a:latin typeface="Arial" charset="0"/>
              </a:rPr>
              <a:t>Transport layer</a:t>
            </a:r>
          </a:p>
          <a:p>
            <a:pPr lvl="1" eaLnBrk="1" hangingPunct="1"/>
            <a:r>
              <a:rPr lang="en-US" sz="1800">
                <a:latin typeface="Arial" charset="0"/>
              </a:rPr>
              <a:t>Logical communication between processes </a:t>
            </a:r>
          </a:p>
          <a:p>
            <a:pPr lvl="1" eaLnBrk="1" hangingPunct="1"/>
            <a:r>
              <a:rPr lang="en-US" sz="1800">
                <a:latin typeface="Arial" charset="0"/>
              </a:rPr>
              <a:t>Relies on, enhances, network layer services</a:t>
            </a:r>
          </a:p>
          <a:p>
            <a:pPr eaLnBrk="1" hangingPunct="1"/>
            <a:r>
              <a:rPr lang="en-US" sz="2000">
                <a:latin typeface="Arial" charset="0"/>
              </a:rPr>
              <a:t>Network layer </a:t>
            </a:r>
          </a:p>
          <a:p>
            <a:pPr lvl="1" eaLnBrk="1" hangingPunct="1"/>
            <a:r>
              <a:rPr lang="en-US" sz="1800">
                <a:latin typeface="Arial" charset="0"/>
              </a:rPr>
              <a:t>Logical communication between hosts</a:t>
            </a:r>
          </a:p>
        </p:txBody>
      </p:sp>
      <p:sp>
        <p:nvSpPr>
          <p:cNvPr id="6150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endParaRPr lang="en-US" sz="2400">
              <a:latin typeface="Arial" charset="0"/>
            </a:endParaRPr>
          </a:p>
        </p:txBody>
      </p:sp>
      <p:sp>
        <p:nvSpPr>
          <p:cNvPr id="61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Copyright © University of Illinois CS 241 Staff</a:t>
            </a:r>
          </a:p>
        </p:txBody>
      </p:sp>
      <p:sp>
        <p:nvSpPr>
          <p:cNvPr id="61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476A19-FAB1-9B47-B39B-6E920C24E87E}" type="slidenum">
              <a:rPr lang="en-US"/>
              <a:pPr/>
              <a:t>25</a:t>
            </a:fld>
            <a:endParaRPr lang="en-US" dirty="0"/>
          </a:p>
        </p:txBody>
      </p:sp>
      <p:grpSp>
        <p:nvGrpSpPr>
          <p:cNvPr id="6153" name="Group 28"/>
          <p:cNvGrpSpPr>
            <a:grpSpLocks/>
          </p:cNvGrpSpPr>
          <p:nvPr/>
        </p:nvGrpSpPr>
        <p:grpSpPr bwMode="auto">
          <a:xfrm>
            <a:off x="3505200" y="2590800"/>
            <a:ext cx="5346700" cy="2965450"/>
            <a:chOff x="396875" y="1828800"/>
            <a:chExt cx="8789988" cy="4873743"/>
          </a:xfrm>
        </p:grpSpPr>
        <p:graphicFrame>
          <p:nvGraphicFramePr>
            <p:cNvPr id="6146" name="Object 2"/>
            <p:cNvGraphicFramePr>
              <a:graphicFrameLocks noChangeAspect="1"/>
            </p:cNvGraphicFramePr>
            <p:nvPr/>
          </p:nvGraphicFramePr>
          <p:xfrm>
            <a:off x="2209800" y="3475038"/>
            <a:ext cx="1303338" cy="1146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1" name="Clip" r:id="rId3" imgW="961905" imgH="847395" progId="MS_ClipArt_Gallery.2">
                    <p:embed/>
                  </p:oleObj>
                </mc:Choice>
                <mc:Fallback>
                  <p:oleObj name="Clip" r:id="rId3" imgW="961905" imgH="847395" progId="MS_ClipArt_Gallery.2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9800" y="3475038"/>
                          <a:ext cx="1303338" cy="1146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34"/>
            <p:cNvSpPr txBox="1">
              <a:spLocks noChangeArrowheads="1"/>
            </p:cNvSpPr>
            <p:nvPr/>
          </p:nvSpPr>
          <p:spPr bwMode="auto">
            <a:xfrm>
              <a:off x="824891" y="2050572"/>
              <a:ext cx="1130068" cy="7566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1433" tIns="45717" rIns="91433" bIns="228600" anchorCtr="1">
              <a:spAutoFit/>
              <a:flatTx/>
            </a:bodyPr>
            <a:lstStyle/>
            <a:p>
              <a:pPr algn="ctr">
                <a:spcBef>
                  <a:spcPct val="50000"/>
                </a:spcBef>
                <a:spcAft>
                  <a:spcPts val="1000"/>
                </a:spcAft>
                <a:defRPr/>
              </a:pPr>
              <a:r>
                <a:rPr lang="en-US" sz="1200" b="1">
                  <a:solidFill>
                    <a:schemeClr val="tx2"/>
                  </a:solidFill>
                  <a:latin typeface="+mn-lt"/>
                  <a:ea typeface="+mn-ea"/>
                </a:rPr>
                <a:t>Bob</a:t>
              </a:r>
              <a:endParaRPr lang="en-US" sz="1050" i="1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graphicFrame>
          <p:nvGraphicFramePr>
            <p:cNvPr id="6147" name="Object 5"/>
            <p:cNvGraphicFramePr>
              <a:graphicFrameLocks noChangeAspect="1"/>
            </p:cNvGraphicFramePr>
            <p:nvPr/>
          </p:nvGraphicFramePr>
          <p:xfrm>
            <a:off x="6099175" y="3473450"/>
            <a:ext cx="1303338" cy="1146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2" name="Clip" r:id="rId5" imgW="961905" imgH="847395" progId="MS_ClipArt_Gallery.2">
                    <p:embed/>
                  </p:oleObj>
                </mc:Choice>
                <mc:Fallback>
                  <p:oleObj name="Clip" r:id="rId5" imgW="961905" imgH="847395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9175" y="3473450"/>
                          <a:ext cx="1303338" cy="11461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 Box 40"/>
            <p:cNvSpPr txBox="1">
              <a:spLocks noChangeArrowheads="1"/>
            </p:cNvSpPr>
            <p:nvPr/>
          </p:nvSpPr>
          <p:spPr bwMode="auto">
            <a:xfrm>
              <a:off x="3108514" y="5943304"/>
              <a:ext cx="3442396" cy="759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1433" tIns="45717" rIns="91433" bIns="228600" anchorCtr="1">
              <a:spAutoFit/>
              <a:flatTx/>
            </a:bodyPr>
            <a:lstStyle/>
            <a:p>
              <a:pPr algn="ctr">
                <a:spcBef>
                  <a:spcPct val="50000"/>
                </a:spcBef>
                <a:spcAft>
                  <a:spcPts val="1000"/>
                </a:spcAft>
                <a:defRPr/>
              </a:pPr>
              <a:r>
                <a:rPr lang="en-US" sz="1200" b="1" dirty="0">
                  <a:solidFill>
                    <a:schemeClr val="tx2"/>
                  </a:solidFill>
                  <a:latin typeface="+mn-lt"/>
                  <a:ea typeface="+mn-ea"/>
                </a:rPr>
                <a:t>Postman</a:t>
              </a:r>
              <a:endParaRPr lang="en-US" sz="1050" i="1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12" name="Line 41"/>
            <p:cNvSpPr>
              <a:spLocks noChangeShapeType="1"/>
            </p:cNvSpPr>
            <p:nvPr/>
          </p:nvSpPr>
          <p:spPr bwMode="auto">
            <a:xfrm>
              <a:off x="2513467" y="2971573"/>
              <a:ext cx="268814" cy="427888"/>
            </a:xfrm>
            <a:prstGeom prst="line">
              <a:avLst/>
            </a:prstGeom>
            <a:noFill/>
            <a:ln w="76200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 wrap="none" lIns="91433" tIns="45717" rIns="91433" bIns="228600" anchor="ctr"/>
            <a:lstStyle/>
            <a:p>
              <a:pPr>
                <a:defRPr/>
              </a:pPr>
              <a:endParaRPr lang="en-US" sz="120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13" name="Line 42"/>
            <p:cNvSpPr>
              <a:spLocks noChangeShapeType="1"/>
            </p:cNvSpPr>
            <p:nvPr/>
          </p:nvSpPr>
          <p:spPr bwMode="auto">
            <a:xfrm>
              <a:off x="3429525" y="4570934"/>
              <a:ext cx="404528" cy="513986"/>
            </a:xfrm>
            <a:prstGeom prst="line">
              <a:avLst/>
            </a:prstGeom>
            <a:noFill/>
            <a:ln w="76200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 wrap="none" lIns="91433" tIns="45717" rIns="91433" bIns="228600" anchor="ctr"/>
            <a:lstStyle/>
            <a:p>
              <a:pPr>
                <a:defRPr/>
              </a:pPr>
              <a:endParaRPr lang="en-US" sz="120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14" name="Line 43"/>
            <p:cNvSpPr>
              <a:spLocks noChangeShapeType="1"/>
            </p:cNvSpPr>
            <p:nvPr/>
          </p:nvSpPr>
          <p:spPr bwMode="auto">
            <a:xfrm rot="10800000" flipH="1">
              <a:off x="5867129" y="4343944"/>
              <a:ext cx="553289" cy="620959"/>
            </a:xfrm>
            <a:prstGeom prst="line">
              <a:avLst/>
            </a:prstGeom>
            <a:noFill/>
            <a:ln w="76200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 wrap="none" lIns="91433" tIns="45717" rIns="91433" bIns="228600" anchor="ctr"/>
            <a:lstStyle/>
            <a:p>
              <a:pPr>
                <a:defRPr/>
              </a:pPr>
              <a:endParaRPr lang="en-US" sz="120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Line 44"/>
            <p:cNvSpPr>
              <a:spLocks noChangeShapeType="1"/>
            </p:cNvSpPr>
            <p:nvPr/>
          </p:nvSpPr>
          <p:spPr bwMode="auto">
            <a:xfrm rot="10800000" flipH="1">
              <a:off x="6858873" y="2971573"/>
              <a:ext cx="203569" cy="464414"/>
            </a:xfrm>
            <a:prstGeom prst="line">
              <a:avLst/>
            </a:prstGeom>
            <a:noFill/>
            <a:ln w="76200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 wrap="none" lIns="91433" tIns="45717" rIns="91433" bIns="228600" anchor="ctr"/>
            <a:lstStyle/>
            <a:p>
              <a:pPr>
                <a:defRPr/>
              </a:pPr>
              <a:endParaRPr lang="en-US" sz="120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grpSp>
          <p:nvGrpSpPr>
            <p:cNvPr id="6160" name="Group 45"/>
            <p:cNvGrpSpPr>
              <a:grpSpLocks/>
            </p:cNvGrpSpPr>
            <p:nvPr/>
          </p:nvGrpSpPr>
          <p:grpSpPr bwMode="auto">
            <a:xfrm>
              <a:off x="3103563" y="1954212"/>
              <a:ext cx="3617913" cy="758824"/>
              <a:chOff x="1739" y="1435"/>
              <a:chExt cx="2279" cy="478"/>
            </a:xfrm>
          </p:grpSpPr>
          <p:sp>
            <p:nvSpPr>
              <p:cNvPr id="17" name="Line 46"/>
              <p:cNvSpPr>
                <a:spLocks noChangeShapeType="1"/>
              </p:cNvSpPr>
              <p:nvPr/>
            </p:nvSpPr>
            <p:spPr bwMode="auto">
              <a:xfrm>
                <a:off x="1742" y="1709"/>
                <a:ext cx="2233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lIns="91433" tIns="45717" rIns="91433" bIns="228600" anchor="ctr"/>
              <a:lstStyle/>
              <a:p>
                <a:pPr>
                  <a:defRPr/>
                </a:pPr>
                <a:endParaRPr lang="en-US" sz="1200">
                  <a:solidFill>
                    <a:schemeClr val="tx2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8" name="Text Box 47"/>
              <p:cNvSpPr txBox="1">
                <a:spLocks noChangeArrowheads="1"/>
              </p:cNvSpPr>
              <p:nvPr/>
            </p:nvSpPr>
            <p:spPr bwMode="auto">
              <a:xfrm>
                <a:off x="1739" y="1435"/>
                <a:ext cx="2279" cy="47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1433" tIns="45717" rIns="91433" bIns="228600" anchorCtr="1">
                <a:spAutoFit/>
                <a:flatTx/>
              </a:bodyPr>
              <a:lstStyle/>
              <a:p>
                <a:pPr algn="ctr">
                  <a:spcBef>
                    <a:spcPct val="50000"/>
                  </a:spcBef>
                  <a:spcAft>
                    <a:spcPts val="1000"/>
                  </a:spcAft>
                  <a:defRPr/>
                </a:pPr>
                <a:r>
                  <a:rPr lang="en-US" sz="1200" b="1" i="1" dirty="0">
                    <a:solidFill>
                      <a:schemeClr val="tx2"/>
                    </a:solidFill>
                    <a:latin typeface="+mn-lt"/>
                    <a:ea typeface="+mn-ea"/>
                  </a:rPr>
                  <a:t>Logical  flow of information</a:t>
                </a:r>
                <a:endParaRPr lang="en-US" sz="1050" i="1" dirty="0">
                  <a:solidFill>
                    <a:schemeClr val="tx2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6161" name="Group 908"/>
            <p:cNvGrpSpPr>
              <a:grpSpLocks/>
            </p:cNvGrpSpPr>
            <p:nvPr/>
          </p:nvGrpSpPr>
          <p:grpSpPr bwMode="auto">
            <a:xfrm>
              <a:off x="7010400" y="1828800"/>
              <a:ext cx="933450" cy="1368425"/>
              <a:chOff x="6705600" y="5029200"/>
              <a:chExt cx="933450" cy="1368425"/>
            </a:xfrm>
          </p:grpSpPr>
          <p:sp>
            <p:nvSpPr>
              <p:cNvPr id="6169" name="Freeform 790"/>
              <p:cNvSpPr>
                <a:spLocks/>
              </p:cNvSpPr>
              <p:nvPr/>
            </p:nvSpPr>
            <p:spPr bwMode="auto">
              <a:xfrm>
                <a:off x="6705600" y="5029200"/>
                <a:ext cx="933450" cy="1368425"/>
              </a:xfrm>
              <a:custGeom>
                <a:avLst/>
                <a:gdLst>
                  <a:gd name="T0" fmla="*/ 2147483647 w 588"/>
                  <a:gd name="T1" fmla="*/ 2147483647 h 862"/>
                  <a:gd name="T2" fmla="*/ 2147483647 w 588"/>
                  <a:gd name="T3" fmla="*/ 2147483647 h 862"/>
                  <a:gd name="T4" fmla="*/ 2147483647 w 588"/>
                  <a:gd name="T5" fmla="*/ 2147483647 h 862"/>
                  <a:gd name="T6" fmla="*/ 2147483647 w 588"/>
                  <a:gd name="T7" fmla="*/ 2147483647 h 862"/>
                  <a:gd name="T8" fmla="*/ 2147483647 w 588"/>
                  <a:gd name="T9" fmla="*/ 2147483647 h 862"/>
                  <a:gd name="T10" fmla="*/ 2147483647 w 588"/>
                  <a:gd name="T11" fmla="*/ 2147483647 h 862"/>
                  <a:gd name="T12" fmla="*/ 2147483647 w 588"/>
                  <a:gd name="T13" fmla="*/ 2147483647 h 862"/>
                  <a:gd name="T14" fmla="*/ 2147483647 w 588"/>
                  <a:gd name="T15" fmla="*/ 2147483647 h 862"/>
                  <a:gd name="T16" fmla="*/ 2147483647 w 588"/>
                  <a:gd name="T17" fmla="*/ 2147483647 h 862"/>
                  <a:gd name="T18" fmla="*/ 2147483647 w 588"/>
                  <a:gd name="T19" fmla="*/ 2147483647 h 862"/>
                  <a:gd name="T20" fmla="*/ 2147483647 w 588"/>
                  <a:gd name="T21" fmla="*/ 2147483647 h 862"/>
                  <a:gd name="T22" fmla="*/ 2147483647 w 588"/>
                  <a:gd name="T23" fmla="*/ 2147483647 h 862"/>
                  <a:gd name="T24" fmla="*/ 2147483647 w 588"/>
                  <a:gd name="T25" fmla="*/ 2147483647 h 862"/>
                  <a:gd name="T26" fmla="*/ 2147483647 w 588"/>
                  <a:gd name="T27" fmla="*/ 2147483647 h 862"/>
                  <a:gd name="T28" fmla="*/ 2147483647 w 588"/>
                  <a:gd name="T29" fmla="*/ 2147483647 h 862"/>
                  <a:gd name="T30" fmla="*/ 2147483647 w 588"/>
                  <a:gd name="T31" fmla="*/ 2147483647 h 862"/>
                  <a:gd name="T32" fmla="*/ 2147483647 w 588"/>
                  <a:gd name="T33" fmla="*/ 2147483647 h 862"/>
                  <a:gd name="T34" fmla="*/ 2147483647 w 588"/>
                  <a:gd name="T35" fmla="*/ 2147483647 h 862"/>
                  <a:gd name="T36" fmla="*/ 2147483647 w 588"/>
                  <a:gd name="T37" fmla="*/ 2147483647 h 862"/>
                  <a:gd name="T38" fmla="*/ 2147483647 w 588"/>
                  <a:gd name="T39" fmla="*/ 2147483647 h 862"/>
                  <a:gd name="T40" fmla="*/ 2147483647 w 588"/>
                  <a:gd name="T41" fmla="*/ 2147483647 h 862"/>
                  <a:gd name="T42" fmla="*/ 2147483647 w 588"/>
                  <a:gd name="T43" fmla="*/ 2147483647 h 862"/>
                  <a:gd name="T44" fmla="*/ 2147483647 w 588"/>
                  <a:gd name="T45" fmla="*/ 2147483647 h 862"/>
                  <a:gd name="T46" fmla="*/ 2147483647 w 588"/>
                  <a:gd name="T47" fmla="*/ 2147483647 h 862"/>
                  <a:gd name="T48" fmla="*/ 2147483647 w 588"/>
                  <a:gd name="T49" fmla="*/ 2147483647 h 862"/>
                  <a:gd name="T50" fmla="*/ 2147483647 w 588"/>
                  <a:gd name="T51" fmla="*/ 2147483647 h 862"/>
                  <a:gd name="T52" fmla="*/ 2147483647 w 588"/>
                  <a:gd name="T53" fmla="*/ 2147483647 h 862"/>
                  <a:gd name="T54" fmla="*/ 2147483647 w 588"/>
                  <a:gd name="T55" fmla="*/ 2147483647 h 862"/>
                  <a:gd name="T56" fmla="*/ 2147483647 w 588"/>
                  <a:gd name="T57" fmla="*/ 2147483647 h 862"/>
                  <a:gd name="T58" fmla="*/ 2147483647 w 588"/>
                  <a:gd name="T59" fmla="*/ 2147483647 h 862"/>
                  <a:gd name="T60" fmla="*/ 2147483647 w 588"/>
                  <a:gd name="T61" fmla="*/ 2147483647 h 862"/>
                  <a:gd name="T62" fmla="*/ 2147483647 w 588"/>
                  <a:gd name="T63" fmla="*/ 2147483647 h 862"/>
                  <a:gd name="T64" fmla="*/ 2147483647 w 588"/>
                  <a:gd name="T65" fmla="*/ 2147483647 h 862"/>
                  <a:gd name="T66" fmla="*/ 2147483647 w 588"/>
                  <a:gd name="T67" fmla="*/ 2147483647 h 862"/>
                  <a:gd name="T68" fmla="*/ 2147483647 w 588"/>
                  <a:gd name="T69" fmla="*/ 2147483647 h 862"/>
                  <a:gd name="T70" fmla="*/ 2147483647 w 588"/>
                  <a:gd name="T71" fmla="*/ 2147483647 h 862"/>
                  <a:gd name="T72" fmla="*/ 2147483647 w 588"/>
                  <a:gd name="T73" fmla="*/ 2147483647 h 862"/>
                  <a:gd name="T74" fmla="*/ 2147483647 w 588"/>
                  <a:gd name="T75" fmla="*/ 2147483647 h 862"/>
                  <a:gd name="T76" fmla="*/ 2147483647 w 588"/>
                  <a:gd name="T77" fmla="*/ 2147483647 h 862"/>
                  <a:gd name="T78" fmla="*/ 2147483647 w 588"/>
                  <a:gd name="T79" fmla="*/ 2147483647 h 862"/>
                  <a:gd name="T80" fmla="*/ 2147483647 w 588"/>
                  <a:gd name="T81" fmla="*/ 2147483647 h 862"/>
                  <a:gd name="T82" fmla="*/ 2147483647 w 588"/>
                  <a:gd name="T83" fmla="*/ 2147483647 h 862"/>
                  <a:gd name="T84" fmla="*/ 2147483647 w 588"/>
                  <a:gd name="T85" fmla="*/ 2147483647 h 862"/>
                  <a:gd name="T86" fmla="*/ 2147483647 w 588"/>
                  <a:gd name="T87" fmla="*/ 2147483647 h 862"/>
                  <a:gd name="T88" fmla="*/ 2147483647 w 588"/>
                  <a:gd name="T89" fmla="*/ 2147483647 h 862"/>
                  <a:gd name="T90" fmla="*/ 2147483647 w 588"/>
                  <a:gd name="T91" fmla="*/ 2147483647 h 862"/>
                  <a:gd name="T92" fmla="*/ 2147483647 w 588"/>
                  <a:gd name="T93" fmla="*/ 2147483647 h 862"/>
                  <a:gd name="T94" fmla="*/ 2147483647 w 588"/>
                  <a:gd name="T95" fmla="*/ 2147483647 h 862"/>
                  <a:gd name="T96" fmla="*/ 2147483647 w 588"/>
                  <a:gd name="T97" fmla="*/ 2147483647 h 862"/>
                  <a:gd name="T98" fmla="*/ 2147483647 w 588"/>
                  <a:gd name="T99" fmla="*/ 2147483647 h 862"/>
                  <a:gd name="T100" fmla="*/ 2147483647 w 588"/>
                  <a:gd name="T101" fmla="*/ 2147483647 h 862"/>
                  <a:gd name="T102" fmla="*/ 2147483647 w 588"/>
                  <a:gd name="T103" fmla="*/ 2147483647 h 862"/>
                  <a:gd name="T104" fmla="*/ 2147483647 w 588"/>
                  <a:gd name="T105" fmla="*/ 2147483647 h 862"/>
                  <a:gd name="T106" fmla="*/ 2147483647 w 588"/>
                  <a:gd name="T107" fmla="*/ 2147483647 h 862"/>
                  <a:gd name="T108" fmla="*/ 2147483647 w 588"/>
                  <a:gd name="T109" fmla="*/ 2147483647 h 862"/>
                  <a:gd name="T110" fmla="*/ 2147483647 w 588"/>
                  <a:gd name="T111" fmla="*/ 2147483647 h 862"/>
                  <a:gd name="T112" fmla="*/ 2147483647 w 588"/>
                  <a:gd name="T113" fmla="*/ 2147483647 h 862"/>
                  <a:gd name="T114" fmla="*/ 2147483647 w 588"/>
                  <a:gd name="T115" fmla="*/ 2147483647 h 862"/>
                  <a:gd name="T116" fmla="*/ 2147483647 w 588"/>
                  <a:gd name="T117" fmla="*/ 2147483647 h 862"/>
                  <a:gd name="T118" fmla="*/ 2147483647 w 588"/>
                  <a:gd name="T119" fmla="*/ 2147483647 h 862"/>
                  <a:gd name="T120" fmla="*/ 2147483647 w 588"/>
                  <a:gd name="T121" fmla="*/ 2147483647 h 862"/>
                  <a:gd name="T122" fmla="*/ 2147483647 w 588"/>
                  <a:gd name="T123" fmla="*/ 2147483647 h 862"/>
                  <a:gd name="T124" fmla="*/ 2147483647 w 588"/>
                  <a:gd name="T125" fmla="*/ 2147483647 h 862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588"/>
                  <a:gd name="T190" fmla="*/ 0 h 862"/>
                  <a:gd name="T191" fmla="*/ 588 w 588"/>
                  <a:gd name="T192" fmla="*/ 862 h 862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588" h="862">
                    <a:moveTo>
                      <a:pt x="134" y="604"/>
                    </a:moveTo>
                    <a:lnTo>
                      <a:pt x="134" y="604"/>
                    </a:lnTo>
                    <a:lnTo>
                      <a:pt x="116" y="576"/>
                    </a:lnTo>
                    <a:lnTo>
                      <a:pt x="102" y="556"/>
                    </a:lnTo>
                    <a:lnTo>
                      <a:pt x="92" y="538"/>
                    </a:lnTo>
                    <a:lnTo>
                      <a:pt x="82" y="516"/>
                    </a:lnTo>
                    <a:lnTo>
                      <a:pt x="98" y="498"/>
                    </a:lnTo>
                    <a:lnTo>
                      <a:pt x="114" y="478"/>
                    </a:lnTo>
                    <a:lnTo>
                      <a:pt x="132" y="460"/>
                    </a:lnTo>
                    <a:lnTo>
                      <a:pt x="144" y="440"/>
                    </a:lnTo>
                    <a:lnTo>
                      <a:pt x="150" y="450"/>
                    </a:lnTo>
                    <a:lnTo>
                      <a:pt x="156" y="458"/>
                    </a:lnTo>
                    <a:lnTo>
                      <a:pt x="168" y="480"/>
                    </a:lnTo>
                    <a:lnTo>
                      <a:pt x="178" y="510"/>
                    </a:lnTo>
                    <a:lnTo>
                      <a:pt x="190" y="546"/>
                    </a:lnTo>
                    <a:lnTo>
                      <a:pt x="184" y="558"/>
                    </a:lnTo>
                    <a:lnTo>
                      <a:pt x="178" y="570"/>
                    </a:lnTo>
                    <a:lnTo>
                      <a:pt x="172" y="584"/>
                    </a:lnTo>
                    <a:lnTo>
                      <a:pt x="170" y="592"/>
                    </a:lnTo>
                    <a:lnTo>
                      <a:pt x="170" y="600"/>
                    </a:lnTo>
                    <a:lnTo>
                      <a:pt x="160" y="604"/>
                    </a:lnTo>
                    <a:lnTo>
                      <a:pt x="152" y="606"/>
                    </a:lnTo>
                    <a:lnTo>
                      <a:pt x="150" y="620"/>
                    </a:lnTo>
                    <a:lnTo>
                      <a:pt x="146" y="630"/>
                    </a:lnTo>
                    <a:lnTo>
                      <a:pt x="136" y="650"/>
                    </a:lnTo>
                    <a:lnTo>
                      <a:pt x="124" y="668"/>
                    </a:lnTo>
                    <a:lnTo>
                      <a:pt x="114" y="686"/>
                    </a:lnTo>
                    <a:lnTo>
                      <a:pt x="116" y="688"/>
                    </a:lnTo>
                    <a:lnTo>
                      <a:pt x="118" y="688"/>
                    </a:lnTo>
                    <a:lnTo>
                      <a:pt x="124" y="686"/>
                    </a:lnTo>
                    <a:lnTo>
                      <a:pt x="130" y="684"/>
                    </a:lnTo>
                    <a:lnTo>
                      <a:pt x="134" y="684"/>
                    </a:lnTo>
                    <a:lnTo>
                      <a:pt x="136" y="686"/>
                    </a:lnTo>
                    <a:lnTo>
                      <a:pt x="136" y="730"/>
                    </a:lnTo>
                    <a:lnTo>
                      <a:pt x="140" y="774"/>
                    </a:lnTo>
                    <a:lnTo>
                      <a:pt x="146" y="818"/>
                    </a:lnTo>
                    <a:lnTo>
                      <a:pt x="154" y="862"/>
                    </a:lnTo>
                    <a:lnTo>
                      <a:pt x="492" y="862"/>
                    </a:lnTo>
                    <a:lnTo>
                      <a:pt x="478" y="820"/>
                    </a:lnTo>
                    <a:lnTo>
                      <a:pt x="466" y="778"/>
                    </a:lnTo>
                    <a:lnTo>
                      <a:pt x="438" y="702"/>
                    </a:lnTo>
                    <a:lnTo>
                      <a:pt x="440" y="698"/>
                    </a:lnTo>
                    <a:lnTo>
                      <a:pt x="444" y="694"/>
                    </a:lnTo>
                    <a:lnTo>
                      <a:pt x="454" y="688"/>
                    </a:lnTo>
                    <a:lnTo>
                      <a:pt x="464" y="684"/>
                    </a:lnTo>
                    <a:lnTo>
                      <a:pt x="474" y="676"/>
                    </a:lnTo>
                    <a:lnTo>
                      <a:pt x="466" y="672"/>
                    </a:lnTo>
                    <a:lnTo>
                      <a:pt x="460" y="664"/>
                    </a:lnTo>
                    <a:lnTo>
                      <a:pt x="456" y="656"/>
                    </a:lnTo>
                    <a:lnTo>
                      <a:pt x="452" y="648"/>
                    </a:lnTo>
                    <a:lnTo>
                      <a:pt x="450" y="640"/>
                    </a:lnTo>
                    <a:lnTo>
                      <a:pt x="448" y="630"/>
                    </a:lnTo>
                    <a:lnTo>
                      <a:pt x="448" y="622"/>
                    </a:lnTo>
                    <a:lnTo>
                      <a:pt x="450" y="614"/>
                    </a:lnTo>
                    <a:lnTo>
                      <a:pt x="444" y="622"/>
                    </a:lnTo>
                    <a:lnTo>
                      <a:pt x="436" y="628"/>
                    </a:lnTo>
                    <a:lnTo>
                      <a:pt x="434" y="630"/>
                    </a:lnTo>
                    <a:lnTo>
                      <a:pt x="428" y="630"/>
                    </a:lnTo>
                    <a:lnTo>
                      <a:pt x="416" y="626"/>
                    </a:lnTo>
                    <a:lnTo>
                      <a:pt x="412" y="616"/>
                    </a:lnTo>
                    <a:lnTo>
                      <a:pt x="410" y="602"/>
                    </a:lnTo>
                    <a:lnTo>
                      <a:pt x="410" y="576"/>
                    </a:lnTo>
                    <a:lnTo>
                      <a:pt x="412" y="546"/>
                    </a:lnTo>
                    <a:lnTo>
                      <a:pt x="416" y="512"/>
                    </a:lnTo>
                    <a:lnTo>
                      <a:pt x="430" y="446"/>
                    </a:lnTo>
                    <a:lnTo>
                      <a:pt x="442" y="384"/>
                    </a:lnTo>
                    <a:lnTo>
                      <a:pt x="450" y="396"/>
                    </a:lnTo>
                    <a:lnTo>
                      <a:pt x="460" y="408"/>
                    </a:lnTo>
                    <a:lnTo>
                      <a:pt x="482" y="432"/>
                    </a:lnTo>
                    <a:lnTo>
                      <a:pt x="492" y="444"/>
                    </a:lnTo>
                    <a:lnTo>
                      <a:pt x="502" y="456"/>
                    </a:lnTo>
                    <a:lnTo>
                      <a:pt x="508" y="468"/>
                    </a:lnTo>
                    <a:lnTo>
                      <a:pt x="512" y="482"/>
                    </a:lnTo>
                    <a:lnTo>
                      <a:pt x="512" y="494"/>
                    </a:lnTo>
                    <a:lnTo>
                      <a:pt x="508" y="506"/>
                    </a:lnTo>
                    <a:lnTo>
                      <a:pt x="504" y="516"/>
                    </a:lnTo>
                    <a:lnTo>
                      <a:pt x="498" y="528"/>
                    </a:lnTo>
                    <a:lnTo>
                      <a:pt x="482" y="548"/>
                    </a:lnTo>
                    <a:lnTo>
                      <a:pt x="476" y="560"/>
                    </a:lnTo>
                    <a:lnTo>
                      <a:pt x="470" y="572"/>
                    </a:lnTo>
                    <a:lnTo>
                      <a:pt x="472" y="588"/>
                    </a:lnTo>
                    <a:lnTo>
                      <a:pt x="472" y="592"/>
                    </a:lnTo>
                    <a:lnTo>
                      <a:pt x="466" y="600"/>
                    </a:lnTo>
                    <a:lnTo>
                      <a:pt x="480" y="614"/>
                    </a:lnTo>
                    <a:lnTo>
                      <a:pt x="490" y="628"/>
                    </a:lnTo>
                    <a:lnTo>
                      <a:pt x="504" y="640"/>
                    </a:lnTo>
                    <a:lnTo>
                      <a:pt x="518" y="652"/>
                    </a:lnTo>
                    <a:lnTo>
                      <a:pt x="538" y="608"/>
                    </a:lnTo>
                    <a:lnTo>
                      <a:pt x="556" y="564"/>
                    </a:lnTo>
                    <a:lnTo>
                      <a:pt x="574" y="518"/>
                    </a:lnTo>
                    <a:lnTo>
                      <a:pt x="588" y="470"/>
                    </a:lnTo>
                    <a:lnTo>
                      <a:pt x="576" y="440"/>
                    </a:lnTo>
                    <a:lnTo>
                      <a:pt x="560" y="412"/>
                    </a:lnTo>
                    <a:lnTo>
                      <a:pt x="544" y="384"/>
                    </a:lnTo>
                    <a:lnTo>
                      <a:pt x="528" y="358"/>
                    </a:lnTo>
                    <a:lnTo>
                      <a:pt x="494" y="308"/>
                    </a:lnTo>
                    <a:lnTo>
                      <a:pt x="476" y="282"/>
                    </a:lnTo>
                    <a:lnTo>
                      <a:pt x="462" y="254"/>
                    </a:lnTo>
                    <a:lnTo>
                      <a:pt x="454" y="240"/>
                    </a:lnTo>
                    <a:lnTo>
                      <a:pt x="448" y="234"/>
                    </a:lnTo>
                    <a:lnTo>
                      <a:pt x="440" y="226"/>
                    </a:lnTo>
                    <a:lnTo>
                      <a:pt x="434" y="224"/>
                    </a:lnTo>
                    <a:lnTo>
                      <a:pt x="426" y="222"/>
                    </a:lnTo>
                    <a:lnTo>
                      <a:pt x="406" y="220"/>
                    </a:lnTo>
                    <a:lnTo>
                      <a:pt x="384" y="220"/>
                    </a:lnTo>
                    <a:lnTo>
                      <a:pt x="362" y="218"/>
                    </a:lnTo>
                    <a:lnTo>
                      <a:pt x="354" y="158"/>
                    </a:lnTo>
                    <a:lnTo>
                      <a:pt x="348" y="124"/>
                    </a:lnTo>
                    <a:lnTo>
                      <a:pt x="342" y="92"/>
                    </a:lnTo>
                    <a:lnTo>
                      <a:pt x="334" y="64"/>
                    </a:lnTo>
                    <a:lnTo>
                      <a:pt x="324" y="38"/>
                    </a:lnTo>
                    <a:lnTo>
                      <a:pt x="316" y="26"/>
                    </a:lnTo>
                    <a:lnTo>
                      <a:pt x="310" y="18"/>
                    </a:lnTo>
                    <a:lnTo>
                      <a:pt x="302" y="10"/>
                    </a:lnTo>
                    <a:lnTo>
                      <a:pt x="292" y="4"/>
                    </a:lnTo>
                    <a:lnTo>
                      <a:pt x="280" y="2"/>
                    </a:lnTo>
                    <a:lnTo>
                      <a:pt x="262" y="0"/>
                    </a:lnTo>
                    <a:lnTo>
                      <a:pt x="244" y="0"/>
                    </a:lnTo>
                    <a:lnTo>
                      <a:pt x="228" y="4"/>
                    </a:lnTo>
                    <a:lnTo>
                      <a:pt x="216" y="12"/>
                    </a:lnTo>
                    <a:lnTo>
                      <a:pt x="206" y="20"/>
                    </a:lnTo>
                    <a:lnTo>
                      <a:pt x="196" y="32"/>
                    </a:lnTo>
                    <a:lnTo>
                      <a:pt x="190" y="44"/>
                    </a:lnTo>
                    <a:lnTo>
                      <a:pt x="184" y="58"/>
                    </a:lnTo>
                    <a:lnTo>
                      <a:pt x="180" y="74"/>
                    </a:lnTo>
                    <a:lnTo>
                      <a:pt x="174" y="108"/>
                    </a:lnTo>
                    <a:lnTo>
                      <a:pt x="170" y="144"/>
                    </a:lnTo>
                    <a:lnTo>
                      <a:pt x="170" y="184"/>
                    </a:lnTo>
                    <a:lnTo>
                      <a:pt x="168" y="222"/>
                    </a:lnTo>
                    <a:lnTo>
                      <a:pt x="166" y="258"/>
                    </a:lnTo>
                    <a:lnTo>
                      <a:pt x="152" y="266"/>
                    </a:lnTo>
                    <a:lnTo>
                      <a:pt x="138" y="274"/>
                    </a:lnTo>
                    <a:lnTo>
                      <a:pt x="124" y="282"/>
                    </a:lnTo>
                    <a:lnTo>
                      <a:pt x="118" y="286"/>
                    </a:lnTo>
                    <a:lnTo>
                      <a:pt x="116" y="292"/>
                    </a:lnTo>
                    <a:lnTo>
                      <a:pt x="114" y="304"/>
                    </a:lnTo>
                    <a:lnTo>
                      <a:pt x="110" y="318"/>
                    </a:lnTo>
                    <a:lnTo>
                      <a:pt x="100" y="344"/>
                    </a:lnTo>
                    <a:lnTo>
                      <a:pt x="94" y="358"/>
                    </a:lnTo>
                    <a:lnTo>
                      <a:pt x="86" y="370"/>
                    </a:lnTo>
                    <a:lnTo>
                      <a:pt x="68" y="396"/>
                    </a:lnTo>
                    <a:lnTo>
                      <a:pt x="30" y="442"/>
                    </a:lnTo>
                    <a:lnTo>
                      <a:pt x="14" y="466"/>
                    </a:lnTo>
                    <a:lnTo>
                      <a:pt x="6" y="478"/>
                    </a:lnTo>
                    <a:lnTo>
                      <a:pt x="2" y="490"/>
                    </a:lnTo>
                    <a:lnTo>
                      <a:pt x="0" y="504"/>
                    </a:lnTo>
                    <a:lnTo>
                      <a:pt x="0" y="516"/>
                    </a:lnTo>
                    <a:lnTo>
                      <a:pt x="2" y="532"/>
                    </a:lnTo>
                    <a:lnTo>
                      <a:pt x="8" y="546"/>
                    </a:lnTo>
                    <a:lnTo>
                      <a:pt x="20" y="566"/>
                    </a:lnTo>
                    <a:lnTo>
                      <a:pt x="42" y="598"/>
                    </a:lnTo>
                    <a:lnTo>
                      <a:pt x="66" y="626"/>
                    </a:lnTo>
                    <a:lnTo>
                      <a:pt x="74" y="636"/>
                    </a:lnTo>
                    <a:lnTo>
                      <a:pt x="82" y="638"/>
                    </a:lnTo>
                    <a:lnTo>
                      <a:pt x="86" y="636"/>
                    </a:lnTo>
                    <a:lnTo>
                      <a:pt x="90" y="632"/>
                    </a:lnTo>
                    <a:lnTo>
                      <a:pt x="102" y="618"/>
                    </a:lnTo>
                    <a:lnTo>
                      <a:pt x="108" y="612"/>
                    </a:lnTo>
                    <a:lnTo>
                      <a:pt x="116" y="606"/>
                    </a:lnTo>
                    <a:lnTo>
                      <a:pt x="124" y="604"/>
                    </a:lnTo>
                    <a:lnTo>
                      <a:pt x="134" y="6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Freeform 791"/>
              <p:cNvSpPr>
                <a:spLocks/>
              </p:cNvSpPr>
              <p:nvPr/>
            </p:nvSpPr>
            <p:spPr bwMode="auto">
              <a:xfrm>
                <a:off x="6994525" y="5375275"/>
                <a:ext cx="292100" cy="339725"/>
              </a:xfrm>
              <a:custGeom>
                <a:avLst/>
                <a:gdLst>
                  <a:gd name="T0" fmla="*/ 2147483647 w 184"/>
                  <a:gd name="T1" fmla="*/ 2147483647 h 214"/>
                  <a:gd name="T2" fmla="*/ 2147483647 w 184"/>
                  <a:gd name="T3" fmla="*/ 2147483647 h 214"/>
                  <a:gd name="T4" fmla="*/ 2147483647 w 184"/>
                  <a:gd name="T5" fmla="*/ 2147483647 h 214"/>
                  <a:gd name="T6" fmla="*/ 2147483647 w 184"/>
                  <a:gd name="T7" fmla="*/ 2147483647 h 214"/>
                  <a:gd name="T8" fmla="*/ 2147483647 w 184"/>
                  <a:gd name="T9" fmla="*/ 2147483647 h 214"/>
                  <a:gd name="T10" fmla="*/ 2147483647 w 184"/>
                  <a:gd name="T11" fmla="*/ 2147483647 h 214"/>
                  <a:gd name="T12" fmla="*/ 2147483647 w 184"/>
                  <a:gd name="T13" fmla="*/ 0 h 214"/>
                  <a:gd name="T14" fmla="*/ 2147483647 w 184"/>
                  <a:gd name="T15" fmla="*/ 0 h 214"/>
                  <a:gd name="T16" fmla="*/ 2147483647 w 184"/>
                  <a:gd name="T17" fmla="*/ 2147483647 h 214"/>
                  <a:gd name="T18" fmla="*/ 2147483647 w 184"/>
                  <a:gd name="T19" fmla="*/ 2147483647 h 214"/>
                  <a:gd name="T20" fmla="*/ 2147483647 w 184"/>
                  <a:gd name="T21" fmla="*/ 2147483647 h 214"/>
                  <a:gd name="T22" fmla="*/ 2147483647 w 184"/>
                  <a:gd name="T23" fmla="*/ 2147483647 h 214"/>
                  <a:gd name="T24" fmla="*/ 2147483647 w 184"/>
                  <a:gd name="T25" fmla="*/ 2147483647 h 214"/>
                  <a:gd name="T26" fmla="*/ 2147483647 w 184"/>
                  <a:gd name="T27" fmla="*/ 2147483647 h 214"/>
                  <a:gd name="T28" fmla="*/ 2147483647 w 184"/>
                  <a:gd name="T29" fmla="*/ 2147483647 h 214"/>
                  <a:gd name="T30" fmla="*/ 2147483647 w 184"/>
                  <a:gd name="T31" fmla="*/ 2147483647 h 214"/>
                  <a:gd name="T32" fmla="*/ 2147483647 w 184"/>
                  <a:gd name="T33" fmla="*/ 2147483647 h 214"/>
                  <a:gd name="T34" fmla="*/ 2147483647 w 184"/>
                  <a:gd name="T35" fmla="*/ 2147483647 h 214"/>
                  <a:gd name="T36" fmla="*/ 2147483647 w 184"/>
                  <a:gd name="T37" fmla="*/ 2147483647 h 214"/>
                  <a:gd name="T38" fmla="*/ 2147483647 w 184"/>
                  <a:gd name="T39" fmla="*/ 2147483647 h 214"/>
                  <a:gd name="T40" fmla="*/ 2147483647 w 184"/>
                  <a:gd name="T41" fmla="*/ 2147483647 h 214"/>
                  <a:gd name="T42" fmla="*/ 2147483647 w 184"/>
                  <a:gd name="T43" fmla="*/ 2147483647 h 214"/>
                  <a:gd name="T44" fmla="*/ 2147483647 w 184"/>
                  <a:gd name="T45" fmla="*/ 2147483647 h 214"/>
                  <a:gd name="T46" fmla="*/ 2147483647 w 184"/>
                  <a:gd name="T47" fmla="*/ 2147483647 h 214"/>
                  <a:gd name="T48" fmla="*/ 0 w 184"/>
                  <a:gd name="T49" fmla="*/ 2147483647 h 214"/>
                  <a:gd name="T50" fmla="*/ 2147483647 w 184"/>
                  <a:gd name="T51" fmla="*/ 2147483647 h 214"/>
                  <a:gd name="T52" fmla="*/ 2147483647 w 184"/>
                  <a:gd name="T53" fmla="*/ 2147483647 h 214"/>
                  <a:gd name="T54" fmla="*/ 2147483647 w 184"/>
                  <a:gd name="T55" fmla="*/ 2147483647 h 214"/>
                  <a:gd name="T56" fmla="*/ 2147483647 w 184"/>
                  <a:gd name="T57" fmla="*/ 2147483647 h 214"/>
                  <a:gd name="T58" fmla="*/ 2147483647 w 184"/>
                  <a:gd name="T59" fmla="*/ 2147483647 h 214"/>
                  <a:gd name="T60" fmla="*/ 2147483647 w 184"/>
                  <a:gd name="T61" fmla="*/ 2147483647 h 214"/>
                  <a:gd name="T62" fmla="*/ 2147483647 w 184"/>
                  <a:gd name="T63" fmla="*/ 2147483647 h 214"/>
                  <a:gd name="T64" fmla="*/ 2147483647 w 184"/>
                  <a:gd name="T65" fmla="*/ 2147483647 h 214"/>
                  <a:gd name="T66" fmla="*/ 2147483647 w 184"/>
                  <a:gd name="T67" fmla="*/ 2147483647 h 214"/>
                  <a:gd name="T68" fmla="*/ 2147483647 w 184"/>
                  <a:gd name="T69" fmla="*/ 2147483647 h 214"/>
                  <a:gd name="T70" fmla="*/ 2147483647 w 184"/>
                  <a:gd name="T71" fmla="*/ 2147483647 h 214"/>
                  <a:gd name="T72" fmla="*/ 2147483647 w 184"/>
                  <a:gd name="T73" fmla="*/ 2147483647 h 214"/>
                  <a:gd name="T74" fmla="*/ 2147483647 w 184"/>
                  <a:gd name="T75" fmla="*/ 2147483647 h 214"/>
                  <a:gd name="T76" fmla="*/ 2147483647 w 184"/>
                  <a:gd name="T77" fmla="*/ 2147483647 h 21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184"/>
                  <a:gd name="T118" fmla="*/ 0 h 214"/>
                  <a:gd name="T119" fmla="*/ 184 w 184"/>
                  <a:gd name="T120" fmla="*/ 214 h 21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184" h="214">
                    <a:moveTo>
                      <a:pt x="132" y="78"/>
                    </a:moveTo>
                    <a:lnTo>
                      <a:pt x="184" y="98"/>
                    </a:lnTo>
                    <a:lnTo>
                      <a:pt x="142" y="16"/>
                    </a:lnTo>
                    <a:lnTo>
                      <a:pt x="136" y="8"/>
                    </a:lnTo>
                    <a:lnTo>
                      <a:pt x="132" y="4"/>
                    </a:lnTo>
                    <a:lnTo>
                      <a:pt x="128" y="0"/>
                    </a:lnTo>
                    <a:lnTo>
                      <a:pt x="128" y="14"/>
                    </a:lnTo>
                    <a:lnTo>
                      <a:pt x="126" y="34"/>
                    </a:lnTo>
                    <a:lnTo>
                      <a:pt x="120" y="54"/>
                    </a:lnTo>
                    <a:lnTo>
                      <a:pt x="114" y="74"/>
                    </a:lnTo>
                    <a:lnTo>
                      <a:pt x="106" y="92"/>
                    </a:lnTo>
                    <a:lnTo>
                      <a:pt x="98" y="108"/>
                    </a:lnTo>
                    <a:lnTo>
                      <a:pt x="90" y="118"/>
                    </a:lnTo>
                    <a:lnTo>
                      <a:pt x="88" y="120"/>
                    </a:lnTo>
                    <a:lnTo>
                      <a:pt x="84" y="122"/>
                    </a:lnTo>
                    <a:lnTo>
                      <a:pt x="72" y="106"/>
                    </a:lnTo>
                    <a:lnTo>
                      <a:pt x="64" y="92"/>
                    </a:lnTo>
                    <a:lnTo>
                      <a:pt x="56" y="76"/>
                    </a:lnTo>
                    <a:lnTo>
                      <a:pt x="52" y="62"/>
                    </a:lnTo>
                    <a:lnTo>
                      <a:pt x="44" y="36"/>
                    </a:lnTo>
                    <a:lnTo>
                      <a:pt x="36" y="16"/>
                    </a:lnTo>
                    <a:lnTo>
                      <a:pt x="0" y="100"/>
                    </a:lnTo>
                    <a:lnTo>
                      <a:pt x="32" y="80"/>
                    </a:lnTo>
                    <a:lnTo>
                      <a:pt x="36" y="100"/>
                    </a:lnTo>
                    <a:lnTo>
                      <a:pt x="40" y="118"/>
                    </a:lnTo>
                    <a:lnTo>
                      <a:pt x="46" y="136"/>
                    </a:lnTo>
                    <a:lnTo>
                      <a:pt x="54" y="152"/>
                    </a:lnTo>
                    <a:lnTo>
                      <a:pt x="72" y="184"/>
                    </a:lnTo>
                    <a:lnTo>
                      <a:pt x="94" y="214"/>
                    </a:lnTo>
                    <a:lnTo>
                      <a:pt x="98" y="178"/>
                    </a:lnTo>
                    <a:lnTo>
                      <a:pt x="106" y="144"/>
                    </a:lnTo>
                    <a:lnTo>
                      <a:pt x="118" y="112"/>
                    </a:lnTo>
                    <a:lnTo>
                      <a:pt x="132" y="7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62" name="Group 1014"/>
            <p:cNvGrpSpPr>
              <a:grpSpLocks/>
            </p:cNvGrpSpPr>
            <p:nvPr/>
          </p:nvGrpSpPr>
          <p:grpSpPr bwMode="auto">
            <a:xfrm flipH="1">
              <a:off x="1470025" y="1828800"/>
              <a:ext cx="1120775" cy="1549400"/>
              <a:chOff x="849313" y="4953000"/>
              <a:chExt cx="1120775" cy="1549400"/>
            </a:xfrm>
          </p:grpSpPr>
          <p:sp>
            <p:nvSpPr>
              <p:cNvPr id="6167" name="Freeform 951"/>
              <p:cNvSpPr>
                <a:spLocks/>
              </p:cNvSpPr>
              <p:nvPr/>
            </p:nvSpPr>
            <p:spPr bwMode="auto">
              <a:xfrm>
                <a:off x="849313" y="4953000"/>
                <a:ext cx="1120775" cy="1549400"/>
              </a:xfrm>
              <a:custGeom>
                <a:avLst/>
                <a:gdLst>
                  <a:gd name="T0" fmla="*/ 2147483647 w 706"/>
                  <a:gd name="T1" fmla="*/ 2147483647 h 976"/>
                  <a:gd name="T2" fmla="*/ 2147483647 w 706"/>
                  <a:gd name="T3" fmla="*/ 2147483647 h 976"/>
                  <a:gd name="T4" fmla="*/ 2147483647 w 706"/>
                  <a:gd name="T5" fmla="*/ 2147483647 h 976"/>
                  <a:gd name="T6" fmla="*/ 2147483647 w 706"/>
                  <a:gd name="T7" fmla="*/ 2147483647 h 976"/>
                  <a:gd name="T8" fmla="*/ 2147483647 w 706"/>
                  <a:gd name="T9" fmla="*/ 2147483647 h 976"/>
                  <a:gd name="T10" fmla="*/ 2147483647 w 706"/>
                  <a:gd name="T11" fmla="*/ 2147483647 h 976"/>
                  <a:gd name="T12" fmla="*/ 2147483647 w 706"/>
                  <a:gd name="T13" fmla="*/ 2147483647 h 976"/>
                  <a:gd name="T14" fmla="*/ 2147483647 w 706"/>
                  <a:gd name="T15" fmla="*/ 2147483647 h 976"/>
                  <a:gd name="T16" fmla="*/ 2147483647 w 706"/>
                  <a:gd name="T17" fmla="*/ 2147483647 h 976"/>
                  <a:gd name="T18" fmla="*/ 2147483647 w 706"/>
                  <a:gd name="T19" fmla="*/ 2147483647 h 976"/>
                  <a:gd name="T20" fmla="*/ 2147483647 w 706"/>
                  <a:gd name="T21" fmla="*/ 2147483647 h 976"/>
                  <a:gd name="T22" fmla="*/ 2147483647 w 706"/>
                  <a:gd name="T23" fmla="*/ 2147483647 h 976"/>
                  <a:gd name="T24" fmla="*/ 2147483647 w 706"/>
                  <a:gd name="T25" fmla="*/ 2147483647 h 976"/>
                  <a:gd name="T26" fmla="*/ 2147483647 w 706"/>
                  <a:gd name="T27" fmla="*/ 2147483647 h 976"/>
                  <a:gd name="T28" fmla="*/ 2147483647 w 706"/>
                  <a:gd name="T29" fmla="*/ 2147483647 h 976"/>
                  <a:gd name="T30" fmla="*/ 2147483647 w 706"/>
                  <a:gd name="T31" fmla="*/ 2147483647 h 976"/>
                  <a:gd name="T32" fmla="*/ 2147483647 w 706"/>
                  <a:gd name="T33" fmla="*/ 2147483647 h 976"/>
                  <a:gd name="T34" fmla="*/ 2147483647 w 706"/>
                  <a:gd name="T35" fmla="*/ 2147483647 h 976"/>
                  <a:gd name="T36" fmla="*/ 2147483647 w 706"/>
                  <a:gd name="T37" fmla="*/ 2147483647 h 976"/>
                  <a:gd name="T38" fmla="*/ 2147483647 w 706"/>
                  <a:gd name="T39" fmla="*/ 2147483647 h 976"/>
                  <a:gd name="T40" fmla="*/ 2147483647 w 706"/>
                  <a:gd name="T41" fmla="*/ 2147483647 h 976"/>
                  <a:gd name="T42" fmla="*/ 2147483647 w 706"/>
                  <a:gd name="T43" fmla="*/ 2147483647 h 976"/>
                  <a:gd name="T44" fmla="*/ 2147483647 w 706"/>
                  <a:gd name="T45" fmla="*/ 2147483647 h 976"/>
                  <a:gd name="T46" fmla="*/ 2147483647 w 706"/>
                  <a:gd name="T47" fmla="*/ 2147483647 h 976"/>
                  <a:gd name="T48" fmla="*/ 2147483647 w 706"/>
                  <a:gd name="T49" fmla="*/ 2147483647 h 976"/>
                  <a:gd name="T50" fmla="*/ 2147483647 w 706"/>
                  <a:gd name="T51" fmla="*/ 2147483647 h 976"/>
                  <a:gd name="T52" fmla="*/ 2147483647 w 706"/>
                  <a:gd name="T53" fmla="*/ 0 h 976"/>
                  <a:gd name="T54" fmla="*/ 2147483647 w 706"/>
                  <a:gd name="T55" fmla="*/ 2147483647 h 976"/>
                  <a:gd name="T56" fmla="*/ 2147483647 w 706"/>
                  <a:gd name="T57" fmla="*/ 2147483647 h 976"/>
                  <a:gd name="T58" fmla="*/ 2147483647 w 706"/>
                  <a:gd name="T59" fmla="*/ 2147483647 h 976"/>
                  <a:gd name="T60" fmla="*/ 2147483647 w 706"/>
                  <a:gd name="T61" fmla="*/ 2147483647 h 976"/>
                  <a:gd name="T62" fmla="*/ 2147483647 w 706"/>
                  <a:gd name="T63" fmla="*/ 2147483647 h 976"/>
                  <a:gd name="T64" fmla="*/ 2147483647 w 706"/>
                  <a:gd name="T65" fmla="*/ 2147483647 h 976"/>
                  <a:gd name="T66" fmla="*/ 2147483647 w 706"/>
                  <a:gd name="T67" fmla="*/ 2147483647 h 976"/>
                  <a:gd name="T68" fmla="*/ 2147483647 w 706"/>
                  <a:gd name="T69" fmla="*/ 2147483647 h 976"/>
                  <a:gd name="T70" fmla="*/ 2147483647 w 706"/>
                  <a:gd name="T71" fmla="*/ 2147483647 h 976"/>
                  <a:gd name="T72" fmla="*/ 2147483647 w 706"/>
                  <a:gd name="T73" fmla="*/ 2147483647 h 976"/>
                  <a:gd name="T74" fmla="*/ 2147483647 w 706"/>
                  <a:gd name="T75" fmla="*/ 2147483647 h 976"/>
                  <a:gd name="T76" fmla="*/ 2147483647 w 706"/>
                  <a:gd name="T77" fmla="*/ 2147483647 h 976"/>
                  <a:gd name="T78" fmla="*/ 2147483647 w 706"/>
                  <a:gd name="T79" fmla="*/ 2147483647 h 976"/>
                  <a:gd name="T80" fmla="*/ 2147483647 w 706"/>
                  <a:gd name="T81" fmla="*/ 2147483647 h 976"/>
                  <a:gd name="T82" fmla="*/ 2147483647 w 706"/>
                  <a:gd name="T83" fmla="*/ 2147483647 h 976"/>
                  <a:gd name="T84" fmla="*/ 2147483647 w 706"/>
                  <a:gd name="T85" fmla="*/ 2147483647 h 976"/>
                  <a:gd name="T86" fmla="*/ 2147483647 w 706"/>
                  <a:gd name="T87" fmla="*/ 2147483647 h 976"/>
                  <a:gd name="T88" fmla="*/ 2147483647 w 706"/>
                  <a:gd name="T89" fmla="*/ 2147483647 h 976"/>
                  <a:gd name="T90" fmla="*/ 2147483647 w 706"/>
                  <a:gd name="T91" fmla="*/ 2147483647 h 976"/>
                  <a:gd name="T92" fmla="*/ 2147483647 w 706"/>
                  <a:gd name="T93" fmla="*/ 2147483647 h 976"/>
                  <a:gd name="T94" fmla="*/ 2147483647 w 706"/>
                  <a:gd name="T95" fmla="*/ 2147483647 h 976"/>
                  <a:gd name="T96" fmla="*/ 2147483647 w 706"/>
                  <a:gd name="T97" fmla="*/ 2147483647 h 976"/>
                  <a:gd name="T98" fmla="*/ 2147483647 w 706"/>
                  <a:gd name="T99" fmla="*/ 2147483647 h 976"/>
                  <a:gd name="T100" fmla="*/ 2147483647 w 706"/>
                  <a:gd name="T101" fmla="*/ 2147483647 h 976"/>
                  <a:gd name="T102" fmla="*/ 2147483647 w 706"/>
                  <a:gd name="T103" fmla="*/ 2147483647 h 976"/>
                  <a:gd name="T104" fmla="*/ 2147483647 w 706"/>
                  <a:gd name="T105" fmla="*/ 2147483647 h 976"/>
                  <a:gd name="T106" fmla="*/ 2147483647 w 706"/>
                  <a:gd name="T107" fmla="*/ 2147483647 h 976"/>
                  <a:gd name="T108" fmla="*/ 2147483647 w 706"/>
                  <a:gd name="T109" fmla="*/ 2147483647 h 976"/>
                  <a:gd name="T110" fmla="*/ 2147483647 w 706"/>
                  <a:gd name="T111" fmla="*/ 2147483647 h 97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706"/>
                  <a:gd name="T169" fmla="*/ 0 h 976"/>
                  <a:gd name="T170" fmla="*/ 706 w 706"/>
                  <a:gd name="T171" fmla="*/ 976 h 97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706" h="976">
                    <a:moveTo>
                      <a:pt x="233" y="544"/>
                    </a:moveTo>
                    <a:lnTo>
                      <a:pt x="233" y="544"/>
                    </a:lnTo>
                    <a:lnTo>
                      <a:pt x="236" y="546"/>
                    </a:lnTo>
                    <a:lnTo>
                      <a:pt x="237" y="550"/>
                    </a:lnTo>
                    <a:lnTo>
                      <a:pt x="236" y="625"/>
                    </a:lnTo>
                    <a:lnTo>
                      <a:pt x="236" y="633"/>
                    </a:lnTo>
                    <a:lnTo>
                      <a:pt x="237" y="656"/>
                    </a:lnTo>
                    <a:lnTo>
                      <a:pt x="237" y="664"/>
                    </a:lnTo>
                    <a:lnTo>
                      <a:pt x="238" y="690"/>
                    </a:lnTo>
                    <a:lnTo>
                      <a:pt x="238" y="694"/>
                    </a:lnTo>
                    <a:lnTo>
                      <a:pt x="237" y="698"/>
                    </a:lnTo>
                    <a:lnTo>
                      <a:pt x="234" y="706"/>
                    </a:lnTo>
                    <a:lnTo>
                      <a:pt x="234" y="710"/>
                    </a:lnTo>
                    <a:lnTo>
                      <a:pt x="235" y="713"/>
                    </a:lnTo>
                    <a:lnTo>
                      <a:pt x="235" y="714"/>
                    </a:lnTo>
                    <a:lnTo>
                      <a:pt x="236" y="719"/>
                    </a:lnTo>
                    <a:lnTo>
                      <a:pt x="237" y="723"/>
                    </a:lnTo>
                    <a:lnTo>
                      <a:pt x="236" y="873"/>
                    </a:lnTo>
                    <a:lnTo>
                      <a:pt x="236" y="882"/>
                    </a:lnTo>
                    <a:lnTo>
                      <a:pt x="236" y="883"/>
                    </a:lnTo>
                    <a:lnTo>
                      <a:pt x="237" y="884"/>
                    </a:lnTo>
                    <a:lnTo>
                      <a:pt x="238" y="885"/>
                    </a:lnTo>
                    <a:lnTo>
                      <a:pt x="241" y="885"/>
                    </a:lnTo>
                    <a:lnTo>
                      <a:pt x="242" y="885"/>
                    </a:lnTo>
                    <a:lnTo>
                      <a:pt x="243" y="886"/>
                    </a:lnTo>
                    <a:lnTo>
                      <a:pt x="244" y="887"/>
                    </a:lnTo>
                    <a:lnTo>
                      <a:pt x="244" y="888"/>
                    </a:lnTo>
                    <a:lnTo>
                      <a:pt x="243" y="972"/>
                    </a:lnTo>
                    <a:lnTo>
                      <a:pt x="243" y="973"/>
                    </a:lnTo>
                    <a:lnTo>
                      <a:pt x="244" y="975"/>
                    </a:lnTo>
                    <a:lnTo>
                      <a:pt x="245" y="976"/>
                    </a:lnTo>
                    <a:lnTo>
                      <a:pt x="246" y="976"/>
                    </a:lnTo>
                    <a:lnTo>
                      <a:pt x="702" y="976"/>
                    </a:lnTo>
                    <a:lnTo>
                      <a:pt x="703" y="976"/>
                    </a:lnTo>
                    <a:lnTo>
                      <a:pt x="705" y="975"/>
                    </a:lnTo>
                    <a:lnTo>
                      <a:pt x="705" y="973"/>
                    </a:lnTo>
                    <a:lnTo>
                      <a:pt x="706" y="972"/>
                    </a:lnTo>
                    <a:lnTo>
                      <a:pt x="705" y="946"/>
                    </a:lnTo>
                    <a:lnTo>
                      <a:pt x="703" y="912"/>
                    </a:lnTo>
                    <a:lnTo>
                      <a:pt x="700" y="898"/>
                    </a:lnTo>
                    <a:lnTo>
                      <a:pt x="697" y="889"/>
                    </a:lnTo>
                    <a:lnTo>
                      <a:pt x="695" y="886"/>
                    </a:lnTo>
                    <a:lnTo>
                      <a:pt x="694" y="885"/>
                    </a:lnTo>
                    <a:lnTo>
                      <a:pt x="686" y="881"/>
                    </a:lnTo>
                    <a:lnTo>
                      <a:pt x="644" y="861"/>
                    </a:lnTo>
                    <a:lnTo>
                      <a:pt x="641" y="860"/>
                    </a:lnTo>
                    <a:lnTo>
                      <a:pt x="638" y="859"/>
                    </a:lnTo>
                    <a:lnTo>
                      <a:pt x="631" y="860"/>
                    </a:lnTo>
                    <a:lnTo>
                      <a:pt x="625" y="861"/>
                    </a:lnTo>
                    <a:lnTo>
                      <a:pt x="618" y="864"/>
                    </a:lnTo>
                    <a:lnTo>
                      <a:pt x="582" y="877"/>
                    </a:lnTo>
                    <a:lnTo>
                      <a:pt x="581" y="877"/>
                    </a:lnTo>
                    <a:lnTo>
                      <a:pt x="580" y="877"/>
                    </a:lnTo>
                    <a:lnTo>
                      <a:pt x="579" y="876"/>
                    </a:lnTo>
                    <a:lnTo>
                      <a:pt x="580" y="874"/>
                    </a:lnTo>
                    <a:lnTo>
                      <a:pt x="582" y="866"/>
                    </a:lnTo>
                    <a:lnTo>
                      <a:pt x="583" y="862"/>
                    </a:lnTo>
                    <a:lnTo>
                      <a:pt x="586" y="860"/>
                    </a:lnTo>
                    <a:lnTo>
                      <a:pt x="589" y="858"/>
                    </a:lnTo>
                    <a:lnTo>
                      <a:pt x="591" y="855"/>
                    </a:lnTo>
                    <a:lnTo>
                      <a:pt x="594" y="831"/>
                    </a:lnTo>
                    <a:lnTo>
                      <a:pt x="595" y="823"/>
                    </a:lnTo>
                    <a:lnTo>
                      <a:pt x="600" y="801"/>
                    </a:lnTo>
                    <a:lnTo>
                      <a:pt x="601" y="793"/>
                    </a:lnTo>
                    <a:lnTo>
                      <a:pt x="606" y="723"/>
                    </a:lnTo>
                    <a:lnTo>
                      <a:pt x="606" y="714"/>
                    </a:lnTo>
                    <a:lnTo>
                      <a:pt x="613" y="660"/>
                    </a:lnTo>
                    <a:lnTo>
                      <a:pt x="614" y="651"/>
                    </a:lnTo>
                    <a:lnTo>
                      <a:pt x="613" y="604"/>
                    </a:lnTo>
                    <a:lnTo>
                      <a:pt x="612" y="596"/>
                    </a:lnTo>
                    <a:lnTo>
                      <a:pt x="610" y="530"/>
                    </a:lnTo>
                    <a:lnTo>
                      <a:pt x="610" y="522"/>
                    </a:lnTo>
                    <a:lnTo>
                      <a:pt x="606" y="479"/>
                    </a:lnTo>
                    <a:lnTo>
                      <a:pt x="605" y="470"/>
                    </a:lnTo>
                    <a:lnTo>
                      <a:pt x="594" y="419"/>
                    </a:lnTo>
                    <a:lnTo>
                      <a:pt x="593" y="410"/>
                    </a:lnTo>
                    <a:lnTo>
                      <a:pt x="593" y="402"/>
                    </a:lnTo>
                    <a:lnTo>
                      <a:pt x="592" y="393"/>
                    </a:lnTo>
                    <a:lnTo>
                      <a:pt x="579" y="356"/>
                    </a:lnTo>
                    <a:lnTo>
                      <a:pt x="564" y="309"/>
                    </a:lnTo>
                    <a:lnTo>
                      <a:pt x="563" y="304"/>
                    </a:lnTo>
                    <a:lnTo>
                      <a:pt x="560" y="300"/>
                    </a:lnTo>
                    <a:lnTo>
                      <a:pt x="551" y="290"/>
                    </a:lnTo>
                    <a:lnTo>
                      <a:pt x="540" y="282"/>
                    </a:lnTo>
                    <a:lnTo>
                      <a:pt x="533" y="276"/>
                    </a:lnTo>
                    <a:lnTo>
                      <a:pt x="444" y="234"/>
                    </a:lnTo>
                    <a:lnTo>
                      <a:pt x="441" y="231"/>
                    </a:lnTo>
                    <a:lnTo>
                      <a:pt x="438" y="228"/>
                    </a:lnTo>
                    <a:lnTo>
                      <a:pt x="415" y="206"/>
                    </a:lnTo>
                    <a:lnTo>
                      <a:pt x="412" y="205"/>
                    </a:lnTo>
                    <a:lnTo>
                      <a:pt x="405" y="204"/>
                    </a:lnTo>
                    <a:lnTo>
                      <a:pt x="401" y="201"/>
                    </a:lnTo>
                    <a:lnTo>
                      <a:pt x="402" y="200"/>
                    </a:lnTo>
                    <a:lnTo>
                      <a:pt x="404" y="198"/>
                    </a:lnTo>
                    <a:lnTo>
                      <a:pt x="405" y="197"/>
                    </a:lnTo>
                    <a:lnTo>
                      <a:pt x="405" y="196"/>
                    </a:lnTo>
                    <a:lnTo>
                      <a:pt x="405" y="190"/>
                    </a:lnTo>
                    <a:lnTo>
                      <a:pt x="401" y="182"/>
                    </a:lnTo>
                    <a:lnTo>
                      <a:pt x="398" y="168"/>
                    </a:lnTo>
                    <a:lnTo>
                      <a:pt x="396" y="160"/>
                    </a:lnTo>
                    <a:lnTo>
                      <a:pt x="395" y="151"/>
                    </a:lnTo>
                    <a:lnTo>
                      <a:pt x="395" y="148"/>
                    </a:lnTo>
                    <a:lnTo>
                      <a:pt x="396" y="144"/>
                    </a:lnTo>
                    <a:lnTo>
                      <a:pt x="400" y="130"/>
                    </a:lnTo>
                    <a:lnTo>
                      <a:pt x="401" y="121"/>
                    </a:lnTo>
                    <a:lnTo>
                      <a:pt x="402" y="65"/>
                    </a:lnTo>
                    <a:lnTo>
                      <a:pt x="400" y="58"/>
                    </a:lnTo>
                    <a:lnTo>
                      <a:pt x="396" y="49"/>
                    </a:lnTo>
                    <a:lnTo>
                      <a:pt x="392" y="43"/>
                    </a:lnTo>
                    <a:lnTo>
                      <a:pt x="361" y="11"/>
                    </a:lnTo>
                    <a:lnTo>
                      <a:pt x="357" y="10"/>
                    </a:lnTo>
                    <a:lnTo>
                      <a:pt x="353" y="9"/>
                    </a:lnTo>
                    <a:lnTo>
                      <a:pt x="341" y="7"/>
                    </a:lnTo>
                    <a:lnTo>
                      <a:pt x="334" y="5"/>
                    </a:lnTo>
                    <a:lnTo>
                      <a:pt x="320" y="0"/>
                    </a:lnTo>
                    <a:lnTo>
                      <a:pt x="316" y="0"/>
                    </a:lnTo>
                    <a:lnTo>
                      <a:pt x="311" y="0"/>
                    </a:lnTo>
                    <a:lnTo>
                      <a:pt x="295" y="5"/>
                    </a:lnTo>
                    <a:lnTo>
                      <a:pt x="288" y="9"/>
                    </a:lnTo>
                    <a:lnTo>
                      <a:pt x="270" y="12"/>
                    </a:lnTo>
                    <a:lnTo>
                      <a:pt x="266" y="14"/>
                    </a:lnTo>
                    <a:lnTo>
                      <a:pt x="263" y="16"/>
                    </a:lnTo>
                    <a:lnTo>
                      <a:pt x="240" y="30"/>
                    </a:lnTo>
                    <a:lnTo>
                      <a:pt x="237" y="32"/>
                    </a:lnTo>
                    <a:lnTo>
                      <a:pt x="233" y="33"/>
                    </a:lnTo>
                    <a:lnTo>
                      <a:pt x="227" y="34"/>
                    </a:lnTo>
                    <a:lnTo>
                      <a:pt x="217" y="46"/>
                    </a:lnTo>
                    <a:lnTo>
                      <a:pt x="214" y="48"/>
                    </a:lnTo>
                    <a:lnTo>
                      <a:pt x="212" y="51"/>
                    </a:lnTo>
                    <a:lnTo>
                      <a:pt x="211" y="55"/>
                    </a:lnTo>
                    <a:lnTo>
                      <a:pt x="210" y="58"/>
                    </a:lnTo>
                    <a:lnTo>
                      <a:pt x="208" y="63"/>
                    </a:lnTo>
                    <a:lnTo>
                      <a:pt x="210" y="66"/>
                    </a:lnTo>
                    <a:lnTo>
                      <a:pt x="211" y="70"/>
                    </a:lnTo>
                    <a:lnTo>
                      <a:pt x="222" y="73"/>
                    </a:lnTo>
                    <a:lnTo>
                      <a:pt x="223" y="76"/>
                    </a:lnTo>
                    <a:lnTo>
                      <a:pt x="225" y="80"/>
                    </a:lnTo>
                    <a:lnTo>
                      <a:pt x="225" y="122"/>
                    </a:lnTo>
                    <a:lnTo>
                      <a:pt x="226" y="125"/>
                    </a:lnTo>
                    <a:lnTo>
                      <a:pt x="228" y="129"/>
                    </a:lnTo>
                    <a:lnTo>
                      <a:pt x="231" y="131"/>
                    </a:lnTo>
                    <a:lnTo>
                      <a:pt x="234" y="134"/>
                    </a:lnTo>
                    <a:lnTo>
                      <a:pt x="236" y="137"/>
                    </a:lnTo>
                    <a:lnTo>
                      <a:pt x="236" y="138"/>
                    </a:lnTo>
                    <a:lnTo>
                      <a:pt x="237" y="141"/>
                    </a:lnTo>
                    <a:lnTo>
                      <a:pt x="237" y="146"/>
                    </a:lnTo>
                    <a:lnTo>
                      <a:pt x="232" y="166"/>
                    </a:lnTo>
                    <a:lnTo>
                      <a:pt x="231" y="170"/>
                    </a:lnTo>
                    <a:lnTo>
                      <a:pt x="232" y="174"/>
                    </a:lnTo>
                    <a:lnTo>
                      <a:pt x="233" y="176"/>
                    </a:lnTo>
                    <a:lnTo>
                      <a:pt x="235" y="179"/>
                    </a:lnTo>
                    <a:lnTo>
                      <a:pt x="238" y="180"/>
                    </a:lnTo>
                    <a:lnTo>
                      <a:pt x="243" y="180"/>
                    </a:lnTo>
                    <a:lnTo>
                      <a:pt x="245" y="181"/>
                    </a:lnTo>
                    <a:lnTo>
                      <a:pt x="248" y="183"/>
                    </a:lnTo>
                    <a:lnTo>
                      <a:pt x="251" y="186"/>
                    </a:lnTo>
                    <a:lnTo>
                      <a:pt x="255" y="201"/>
                    </a:lnTo>
                    <a:lnTo>
                      <a:pt x="258" y="207"/>
                    </a:lnTo>
                    <a:lnTo>
                      <a:pt x="261" y="213"/>
                    </a:lnTo>
                    <a:lnTo>
                      <a:pt x="263" y="219"/>
                    </a:lnTo>
                    <a:lnTo>
                      <a:pt x="267" y="226"/>
                    </a:lnTo>
                    <a:lnTo>
                      <a:pt x="271" y="231"/>
                    </a:lnTo>
                    <a:lnTo>
                      <a:pt x="274" y="234"/>
                    </a:lnTo>
                    <a:lnTo>
                      <a:pt x="277" y="235"/>
                    </a:lnTo>
                    <a:lnTo>
                      <a:pt x="301" y="234"/>
                    </a:lnTo>
                    <a:lnTo>
                      <a:pt x="304" y="235"/>
                    </a:lnTo>
                    <a:lnTo>
                      <a:pt x="306" y="237"/>
                    </a:lnTo>
                    <a:lnTo>
                      <a:pt x="309" y="244"/>
                    </a:lnTo>
                    <a:lnTo>
                      <a:pt x="311" y="252"/>
                    </a:lnTo>
                    <a:lnTo>
                      <a:pt x="311" y="253"/>
                    </a:lnTo>
                    <a:lnTo>
                      <a:pt x="310" y="253"/>
                    </a:lnTo>
                    <a:lnTo>
                      <a:pt x="258" y="294"/>
                    </a:lnTo>
                    <a:lnTo>
                      <a:pt x="255" y="301"/>
                    </a:lnTo>
                    <a:lnTo>
                      <a:pt x="248" y="324"/>
                    </a:lnTo>
                    <a:lnTo>
                      <a:pt x="246" y="331"/>
                    </a:lnTo>
                    <a:lnTo>
                      <a:pt x="216" y="415"/>
                    </a:lnTo>
                    <a:lnTo>
                      <a:pt x="214" y="423"/>
                    </a:lnTo>
                    <a:lnTo>
                      <a:pt x="212" y="432"/>
                    </a:lnTo>
                    <a:lnTo>
                      <a:pt x="210" y="435"/>
                    </a:lnTo>
                    <a:lnTo>
                      <a:pt x="206" y="436"/>
                    </a:lnTo>
                    <a:lnTo>
                      <a:pt x="203" y="435"/>
                    </a:lnTo>
                    <a:lnTo>
                      <a:pt x="199" y="434"/>
                    </a:lnTo>
                    <a:lnTo>
                      <a:pt x="185" y="426"/>
                    </a:lnTo>
                    <a:lnTo>
                      <a:pt x="178" y="422"/>
                    </a:lnTo>
                    <a:lnTo>
                      <a:pt x="143" y="396"/>
                    </a:lnTo>
                    <a:lnTo>
                      <a:pt x="139" y="392"/>
                    </a:lnTo>
                    <a:lnTo>
                      <a:pt x="135" y="387"/>
                    </a:lnTo>
                    <a:lnTo>
                      <a:pt x="113" y="361"/>
                    </a:lnTo>
                    <a:lnTo>
                      <a:pt x="110" y="359"/>
                    </a:lnTo>
                    <a:lnTo>
                      <a:pt x="106" y="358"/>
                    </a:lnTo>
                    <a:lnTo>
                      <a:pt x="89" y="353"/>
                    </a:lnTo>
                    <a:lnTo>
                      <a:pt x="84" y="353"/>
                    </a:lnTo>
                    <a:lnTo>
                      <a:pt x="80" y="355"/>
                    </a:lnTo>
                    <a:lnTo>
                      <a:pt x="70" y="358"/>
                    </a:lnTo>
                    <a:lnTo>
                      <a:pt x="66" y="358"/>
                    </a:lnTo>
                    <a:lnTo>
                      <a:pt x="62" y="359"/>
                    </a:lnTo>
                    <a:lnTo>
                      <a:pt x="52" y="358"/>
                    </a:lnTo>
                    <a:lnTo>
                      <a:pt x="48" y="357"/>
                    </a:lnTo>
                    <a:lnTo>
                      <a:pt x="45" y="355"/>
                    </a:lnTo>
                    <a:lnTo>
                      <a:pt x="10" y="316"/>
                    </a:lnTo>
                    <a:lnTo>
                      <a:pt x="9" y="315"/>
                    </a:lnTo>
                    <a:lnTo>
                      <a:pt x="7" y="315"/>
                    </a:lnTo>
                    <a:lnTo>
                      <a:pt x="6" y="315"/>
                    </a:lnTo>
                    <a:lnTo>
                      <a:pt x="5" y="316"/>
                    </a:lnTo>
                    <a:lnTo>
                      <a:pt x="0" y="317"/>
                    </a:lnTo>
                    <a:lnTo>
                      <a:pt x="1" y="321"/>
                    </a:lnTo>
                    <a:lnTo>
                      <a:pt x="3" y="325"/>
                    </a:lnTo>
                    <a:lnTo>
                      <a:pt x="22" y="347"/>
                    </a:lnTo>
                    <a:lnTo>
                      <a:pt x="22" y="348"/>
                    </a:lnTo>
                    <a:lnTo>
                      <a:pt x="23" y="350"/>
                    </a:lnTo>
                    <a:lnTo>
                      <a:pt x="22" y="351"/>
                    </a:lnTo>
                    <a:lnTo>
                      <a:pt x="21" y="352"/>
                    </a:lnTo>
                    <a:lnTo>
                      <a:pt x="19" y="355"/>
                    </a:lnTo>
                    <a:lnTo>
                      <a:pt x="18" y="359"/>
                    </a:lnTo>
                    <a:lnTo>
                      <a:pt x="18" y="360"/>
                    </a:lnTo>
                    <a:lnTo>
                      <a:pt x="18" y="364"/>
                    </a:lnTo>
                    <a:lnTo>
                      <a:pt x="20" y="367"/>
                    </a:lnTo>
                    <a:lnTo>
                      <a:pt x="26" y="374"/>
                    </a:lnTo>
                    <a:lnTo>
                      <a:pt x="29" y="377"/>
                    </a:lnTo>
                    <a:lnTo>
                      <a:pt x="30" y="381"/>
                    </a:lnTo>
                    <a:lnTo>
                      <a:pt x="26" y="387"/>
                    </a:lnTo>
                    <a:lnTo>
                      <a:pt x="34" y="391"/>
                    </a:lnTo>
                    <a:lnTo>
                      <a:pt x="42" y="397"/>
                    </a:lnTo>
                    <a:lnTo>
                      <a:pt x="45" y="401"/>
                    </a:lnTo>
                    <a:lnTo>
                      <a:pt x="47" y="404"/>
                    </a:lnTo>
                    <a:lnTo>
                      <a:pt x="47" y="407"/>
                    </a:lnTo>
                    <a:lnTo>
                      <a:pt x="48" y="411"/>
                    </a:lnTo>
                    <a:lnTo>
                      <a:pt x="50" y="415"/>
                    </a:lnTo>
                    <a:lnTo>
                      <a:pt x="50" y="416"/>
                    </a:lnTo>
                    <a:lnTo>
                      <a:pt x="52" y="419"/>
                    </a:lnTo>
                    <a:lnTo>
                      <a:pt x="54" y="423"/>
                    </a:lnTo>
                    <a:lnTo>
                      <a:pt x="55" y="427"/>
                    </a:lnTo>
                    <a:lnTo>
                      <a:pt x="56" y="431"/>
                    </a:lnTo>
                    <a:lnTo>
                      <a:pt x="60" y="434"/>
                    </a:lnTo>
                    <a:lnTo>
                      <a:pt x="66" y="439"/>
                    </a:lnTo>
                    <a:lnTo>
                      <a:pt x="67" y="440"/>
                    </a:lnTo>
                    <a:lnTo>
                      <a:pt x="74" y="445"/>
                    </a:lnTo>
                    <a:lnTo>
                      <a:pt x="82" y="450"/>
                    </a:lnTo>
                    <a:lnTo>
                      <a:pt x="84" y="452"/>
                    </a:lnTo>
                    <a:lnTo>
                      <a:pt x="85" y="455"/>
                    </a:lnTo>
                    <a:lnTo>
                      <a:pt x="81" y="483"/>
                    </a:lnTo>
                    <a:lnTo>
                      <a:pt x="82" y="486"/>
                    </a:lnTo>
                    <a:lnTo>
                      <a:pt x="84" y="488"/>
                    </a:lnTo>
                    <a:lnTo>
                      <a:pt x="233" y="54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Freeform 952"/>
              <p:cNvSpPr>
                <a:spLocks/>
              </p:cNvSpPr>
              <p:nvPr/>
            </p:nvSpPr>
            <p:spPr bwMode="auto">
              <a:xfrm>
                <a:off x="1285875" y="5243513"/>
                <a:ext cx="222250" cy="517525"/>
              </a:xfrm>
              <a:custGeom>
                <a:avLst/>
                <a:gdLst>
                  <a:gd name="T0" fmla="*/ 2147483647 w 140"/>
                  <a:gd name="T1" fmla="*/ 2147483647 h 326"/>
                  <a:gd name="T2" fmla="*/ 2147483647 w 140"/>
                  <a:gd name="T3" fmla="*/ 2147483647 h 326"/>
                  <a:gd name="T4" fmla="*/ 2147483647 w 140"/>
                  <a:gd name="T5" fmla="*/ 0 h 326"/>
                  <a:gd name="T6" fmla="*/ 2147483647 w 140"/>
                  <a:gd name="T7" fmla="*/ 2147483647 h 326"/>
                  <a:gd name="T8" fmla="*/ 2147483647 w 140"/>
                  <a:gd name="T9" fmla="*/ 2147483647 h 326"/>
                  <a:gd name="T10" fmla="*/ 2147483647 w 140"/>
                  <a:gd name="T11" fmla="*/ 2147483647 h 326"/>
                  <a:gd name="T12" fmla="*/ 2147483647 w 140"/>
                  <a:gd name="T13" fmla="*/ 2147483647 h 326"/>
                  <a:gd name="T14" fmla="*/ 2147483647 w 140"/>
                  <a:gd name="T15" fmla="*/ 2147483647 h 326"/>
                  <a:gd name="T16" fmla="*/ 2147483647 w 140"/>
                  <a:gd name="T17" fmla="*/ 2147483647 h 326"/>
                  <a:gd name="T18" fmla="*/ 2147483647 w 140"/>
                  <a:gd name="T19" fmla="*/ 2147483647 h 326"/>
                  <a:gd name="T20" fmla="*/ 2147483647 w 140"/>
                  <a:gd name="T21" fmla="*/ 2147483647 h 326"/>
                  <a:gd name="T22" fmla="*/ 2147483647 w 140"/>
                  <a:gd name="T23" fmla="*/ 2147483647 h 326"/>
                  <a:gd name="T24" fmla="*/ 2147483647 w 140"/>
                  <a:gd name="T25" fmla="*/ 2147483647 h 326"/>
                  <a:gd name="T26" fmla="*/ 2147483647 w 140"/>
                  <a:gd name="T27" fmla="*/ 2147483647 h 326"/>
                  <a:gd name="T28" fmla="*/ 2147483647 w 140"/>
                  <a:gd name="T29" fmla="*/ 2147483647 h 326"/>
                  <a:gd name="T30" fmla="*/ 2147483647 w 140"/>
                  <a:gd name="T31" fmla="*/ 2147483647 h 326"/>
                  <a:gd name="T32" fmla="*/ 2147483647 w 140"/>
                  <a:gd name="T33" fmla="*/ 2147483647 h 326"/>
                  <a:gd name="T34" fmla="*/ 2147483647 w 140"/>
                  <a:gd name="T35" fmla="*/ 2147483647 h 326"/>
                  <a:gd name="T36" fmla="*/ 2147483647 w 140"/>
                  <a:gd name="T37" fmla="*/ 2147483647 h 326"/>
                  <a:gd name="T38" fmla="*/ 2147483647 w 140"/>
                  <a:gd name="T39" fmla="*/ 2147483647 h 326"/>
                  <a:gd name="T40" fmla="*/ 2147483647 w 140"/>
                  <a:gd name="T41" fmla="*/ 2147483647 h 326"/>
                  <a:gd name="T42" fmla="*/ 0 w 140"/>
                  <a:gd name="T43" fmla="*/ 2147483647 h 326"/>
                  <a:gd name="T44" fmla="*/ 0 w 140"/>
                  <a:gd name="T45" fmla="*/ 2147483647 h 326"/>
                  <a:gd name="T46" fmla="*/ 2147483647 w 140"/>
                  <a:gd name="T47" fmla="*/ 2147483647 h 326"/>
                  <a:gd name="T48" fmla="*/ 2147483647 w 140"/>
                  <a:gd name="T49" fmla="*/ 2147483647 h 326"/>
                  <a:gd name="T50" fmla="*/ 2147483647 w 140"/>
                  <a:gd name="T51" fmla="*/ 2147483647 h 326"/>
                  <a:gd name="T52" fmla="*/ 2147483647 w 140"/>
                  <a:gd name="T53" fmla="*/ 2147483647 h 326"/>
                  <a:gd name="T54" fmla="*/ 2147483647 w 140"/>
                  <a:gd name="T55" fmla="*/ 2147483647 h 326"/>
                  <a:gd name="T56" fmla="*/ 2147483647 w 140"/>
                  <a:gd name="T57" fmla="*/ 2147483647 h 326"/>
                  <a:gd name="T58" fmla="*/ 2147483647 w 140"/>
                  <a:gd name="T59" fmla="*/ 2147483647 h 3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40"/>
                  <a:gd name="T91" fmla="*/ 0 h 326"/>
                  <a:gd name="T92" fmla="*/ 140 w 140"/>
                  <a:gd name="T93" fmla="*/ 326 h 3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40" h="326">
                    <a:moveTo>
                      <a:pt x="49" y="77"/>
                    </a:moveTo>
                    <a:lnTo>
                      <a:pt x="122" y="11"/>
                    </a:lnTo>
                    <a:lnTo>
                      <a:pt x="127" y="0"/>
                    </a:lnTo>
                    <a:lnTo>
                      <a:pt x="129" y="1"/>
                    </a:lnTo>
                    <a:lnTo>
                      <a:pt x="137" y="17"/>
                    </a:lnTo>
                    <a:lnTo>
                      <a:pt x="140" y="22"/>
                    </a:lnTo>
                    <a:lnTo>
                      <a:pt x="103" y="94"/>
                    </a:lnTo>
                    <a:lnTo>
                      <a:pt x="93" y="106"/>
                    </a:lnTo>
                    <a:lnTo>
                      <a:pt x="90" y="135"/>
                    </a:lnTo>
                    <a:lnTo>
                      <a:pt x="73" y="197"/>
                    </a:lnTo>
                    <a:lnTo>
                      <a:pt x="60" y="247"/>
                    </a:lnTo>
                    <a:lnTo>
                      <a:pt x="52" y="294"/>
                    </a:lnTo>
                    <a:lnTo>
                      <a:pt x="48" y="292"/>
                    </a:lnTo>
                    <a:lnTo>
                      <a:pt x="59" y="129"/>
                    </a:lnTo>
                    <a:lnTo>
                      <a:pt x="69" y="117"/>
                    </a:lnTo>
                    <a:lnTo>
                      <a:pt x="50" y="97"/>
                    </a:lnTo>
                    <a:lnTo>
                      <a:pt x="37" y="100"/>
                    </a:lnTo>
                    <a:lnTo>
                      <a:pt x="30" y="113"/>
                    </a:lnTo>
                    <a:lnTo>
                      <a:pt x="38" y="132"/>
                    </a:lnTo>
                    <a:lnTo>
                      <a:pt x="6" y="313"/>
                    </a:lnTo>
                    <a:lnTo>
                      <a:pt x="3" y="326"/>
                    </a:lnTo>
                    <a:lnTo>
                      <a:pt x="0" y="324"/>
                    </a:lnTo>
                    <a:lnTo>
                      <a:pt x="0" y="266"/>
                    </a:lnTo>
                    <a:lnTo>
                      <a:pt x="12" y="203"/>
                    </a:lnTo>
                    <a:lnTo>
                      <a:pt x="18" y="136"/>
                    </a:lnTo>
                    <a:lnTo>
                      <a:pt x="19" y="119"/>
                    </a:lnTo>
                    <a:lnTo>
                      <a:pt x="30" y="92"/>
                    </a:lnTo>
                    <a:lnTo>
                      <a:pt x="27" y="71"/>
                    </a:lnTo>
                    <a:lnTo>
                      <a:pt x="35" y="66"/>
                    </a:lnTo>
                    <a:lnTo>
                      <a:pt x="49" y="7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6163" name="Picture 975" descr="C:\Users\rhk\AppData\Local\Microsoft\Windows\Temporary Internet Files\Content.IE5\EHFSAQXB\MCBD10052_0000[1].wmf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038600" y="4176713"/>
              <a:ext cx="1612900" cy="1766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 Box 33"/>
            <p:cNvSpPr txBox="1">
              <a:spLocks noChangeArrowheads="1"/>
            </p:cNvSpPr>
            <p:nvPr/>
          </p:nvSpPr>
          <p:spPr bwMode="auto">
            <a:xfrm>
              <a:off x="396875" y="3809085"/>
              <a:ext cx="2497631" cy="11636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1433" tIns="45717" rIns="91433" bIns="228600" anchorCtr="1">
              <a:spAutoFit/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  <a:spcAft>
                  <a:spcPts val="1000"/>
                </a:spcAft>
              </a:pPr>
              <a:r>
                <a:rPr lang="en-US" sz="1400" b="1" dirty="0" smtClean="0">
                  <a:solidFill>
                    <a:schemeClr val="tx2"/>
                  </a:solidFill>
                </a:rPr>
                <a:t>Bob’s </a:t>
              </a:r>
              <a:r>
                <a:rPr lang="en-US" sz="1400" b="1" dirty="0">
                  <a:solidFill>
                    <a:schemeClr val="tx2"/>
                  </a:solidFill>
                </a:rPr>
                <a:t/>
              </a:r>
              <a:br>
                <a:rPr lang="en-US" sz="1400" b="1" dirty="0">
                  <a:solidFill>
                    <a:schemeClr val="tx2"/>
                  </a:solidFill>
                </a:rPr>
              </a:br>
              <a:r>
                <a:rPr lang="en-US" sz="1400" b="1" dirty="0">
                  <a:solidFill>
                    <a:schemeClr val="tx2"/>
                  </a:solidFill>
                </a:rPr>
                <a:t>mailbox</a:t>
              </a:r>
              <a:endParaRPr lang="en-US" sz="1000" i="1" dirty="0">
                <a:solidFill>
                  <a:schemeClr val="tx2"/>
                </a:solidFill>
              </a:endParaRPr>
            </a:p>
          </p:txBody>
        </p:sp>
        <p:sp>
          <p:nvSpPr>
            <p:cNvPr id="27" name="Text Box 38"/>
            <p:cNvSpPr txBox="1">
              <a:spLocks noChangeArrowheads="1"/>
            </p:cNvSpPr>
            <p:nvPr/>
          </p:nvSpPr>
          <p:spPr bwMode="auto">
            <a:xfrm>
              <a:off x="7620951" y="2374096"/>
              <a:ext cx="1565912" cy="759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1433" tIns="45717" rIns="91433" bIns="228600" anchorCtr="1">
              <a:spAutoFit/>
              <a:flatTx/>
            </a:bodyPr>
            <a:lstStyle/>
            <a:p>
              <a:pPr algn="ctr">
                <a:spcBef>
                  <a:spcPct val="50000"/>
                </a:spcBef>
                <a:spcAft>
                  <a:spcPts val="1000"/>
                </a:spcAft>
                <a:defRPr/>
              </a:pPr>
              <a:r>
                <a:rPr lang="en-US" sz="1200" b="1" dirty="0">
                  <a:solidFill>
                    <a:schemeClr val="tx2"/>
                  </a:solidFill>
                  <a:latin typeface="+mn-lt"/>
                  <a:ea typeface="+mn-ea"/>
                </a:rPr>
                <a:t>Alice</a:t>
              </a:r>
              <a:endParaRPr lang="en-US" sz="1050" i="1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28" name="Text Box 39"/>
            <p:cNvSpPr txBox="1">
              <a:spLocks noChangeArrowheads="1"/>
            </p:cNvSpPr>
            <p:nvPr/>
          </p:nvSpPr>
          <p:spPr bwMode="auto">
            <a:xfrm>
              <a:off x="6644865" y="3887357"/>
              <a:ext cx="2500240" cy="11636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1433" tIns="45717" rIns="91433" bIns="228600" anchorCtr="1">
              <a:spAutoFit/>
              <a:flatTx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50000"/>
                </a:spcBef>
                <a:spcAft>
                  <a:spcPts val="1000"/>
                </a:spcAft>
              </a:pPr>
              <a:r>
                <a:rPr lang="en-US" sz="1400" b="1">
                  <a:solidFill>
                    <a:schemeClr val="tx2"/>
                  </a:solidFill>
                </a:rPr>
                <a:t>Alice</a:t>
              </a:r>
              <a:r>
                <a:rPr lang="ja-JP" altLang="en-US" sz="1400" b="1">
                  <a:solidFill>
                    <a:schemeClr val="tx2"/>
                  </a:solidFill>
                </a:rPr>
                <a:t>’</a:t>
              </a:r>
              <a:r>
                <a:rPr lang="en-US" sz="1400" b="1">
                  <a:solidFill>
                    <a:schemeClr val="tx2"/>
                  </a:solidFill>
                </a:rPr>
                <a:t>s</a:t>
              </a:r>
              <a:br>
                <a:rPr lang="en-US" sz="1400" b="1">
                  <a:solidFill>
                    <a:schemeClr val="tx2"/>
                  </a:solidFill>
                </a:rPr>
              </a:br>
              <a:r>
                <a:rPr lang="en-US" sz="1400" b="1">
                  <a:solidFill>
                    <a:schemeClr val="tx2"/>
                  </a:solidFill>
                </a:rPr>
                <a:t>mailbox</a:t>
              </a:r>
              <a:endParaRPr lang="en-US" sz="1000" i="1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E35AEA9-2CC1-E145-811F-9559B5CB23BB}" type="slidenum">
              <a:rPr lang="en-US"/>
              <a:pPr/>
              <a:t>26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Internet Architecture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Features</a:t>
            </a:r>
          </a:p>
          <a:p>
            <a:pPr lvl="1" eaLnBrk="1" hangingPunct="1"/>
            <a:r>
              <a:rPr lang="en-US">
                <a:latin typeface="Arial" charset="0"/>
                <a:cs typeface="Times New Roman" charset="0"/>
              </a:rPr>
              <a:t>No strict layering</a:t>
            </a:r>
          </a:p>
        </p:txBody>
      </p:sp>
      <p:grpSp>
        <p:nvGrpSpPr>
          <p:cNvPr id="37894" name="Group 11"/>
          <p:cNvGrpSpPr>
            <a:grpSpLocks/>
          </p:cNvGrpSpPr>
          <p:nvPr/>
        </p:nvGrpSpPr>
        <p:grpSpPr bwMode="auto">
          <a:xfrm>
            <a:off x="1143000" y="4495800"/>
            <a:ext cx="7620000" cy="1600200"/>
            <a:chOff x="720" y="2832"/>
            <a:chExt cx="4800" cy="1008"/>
          </a:xfrm>
        </p:grpSpPr>
        <p:sp>
          <p:nvSpPr>
            <p:cNvPr id="37896" name="Rectangle 6"/>
            <p:cNvSpPr>
              <a:spLocks noChangeArrowheads="1"/>
            </p:cNvSpPr>
            <p:nvPr/>
          </p:nvSpPr>
          <p:spPr bwMode="auto">
            <a:xfrm>
              <a:off x="720" y="2832"/>
              <a:ext cx="4800" cy="100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Ctr="1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Application</a:t>
              </a:r>
              <a:endParaRPr lang="en-US" sz="2000"/>
            </a:p>
          </p:txBody>
        </p:sp>
        <p:sp>
          <p:nvSpPr>
            <p:cNvPr id="37897" name="Rectangle 7"/>
            <p:cNvSpPr>
              <a:spLocks noChangeArrowheads="1"/>
            </p:cNvSpPr>
            <p:nvPr/>
          </p:nvSpPr>
          <p:spPr bwMode="auto">
            <a:xfrm>
              <a:off x="720" y="3588"/>
              <a:ext cx="4800" cy="25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Network</a:t>
              </a:r>
            </a:p>
          </p:txBody>
        </p:sp>
        <p:sp>
          <p:nvSpPr>
            <p:cNvPr id="37898" name="Rectangle 8"/>
            <p:cNvSpPr>
              <a:spLocks noChangeArrowheads="1"/>
            </p:cNvSpPr>
            <p:nvPr/>
          </p:nvSpPr>
          <p:spPr bwMode="auto">
            <a:xfrm>
              <a:off x="720" y="3336"/>
              <a:ext cx="3552" cy="25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IP</a:t>
              </a:r>
              <a:endParaRPr lang="en-US" sz="2000"/>
            </a:p>
          </p:txBody>
        </p:sp>
        <p:sp>
          <p:nvSpPr>
            <p:cNvPr id="37899" name="Rectangle 9"/>
            <p:cNvSpPr>
              <a:spLocks noChangeArrowheads="1"/>
            </p:cNvSpPr>
            <p:nvPr/>
          </p:nvSpPr>
          <p:spPr bwMode="auto">
            <a:xfrm>
              <a:off x="1920" y="3084"/>
              <a:ext cx="1200" cy="25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UDP</a:t>
              </a:r>
            </a:p>
          </p:txBody>
        </p:sp>
        <p:sp>
          <p:nvSpPr>
            <p:cNvPr id="37900" name="Rectangle 10"/>
            <p:cNvSpPr>
              <a:spLocks noChangeArrowheads="1"/>
            </p:cNvSpPr>
            <p:nvPr/>
          </p:nvSpPr>
          <p:spPr bwMode="auto">
            <a:xfrm>
              <a:off x="720" y="3084"/>
              <a:ext cx="1200" cy="25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000000"/>
                  </a:solidFill>
                </a:rPr>
                <a:t>TCP</a:t>
              </a:r>
            </a:p>
          </p:txBody>
        </p:sp>
      </p:grp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66800" y="4419600"/>
            <a:ext cx="3962400" cy="9906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Internet Architecture – Hourglass Design</a:t>
            </a:r>
          </a:p>
        </p:txBody>
      </p:sp>
      <p:sp>
        <p:nvSpPr>
          <p:cNvPr id="38915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Times New Roman" charset="0"/>
              </a:rPr>
              <a:t>Features</a:t>
            </a:r>
          </a:p>
          <a:p>
            <a:pPr lvl="1" eaLnBrk="1" hangingPunct="1"/>
            <a:r>
              <a:rPr lang="en-US">
                <a:latin typeface="Arial" charset="0"/>
                <a:cs typeface="Times New Roman" charset="0"/>
              </a:rPr>
              <a:t>Hourglass shape – IP is the focal point</a:t>
            </a:r>
          </a:p>
          <a:p>
            <a:endParaRPr lang="en-US">
              <a:latin typeface="Arial" charset="0"/>
            </a:endParaRPr>
          </a:p>
        </p:txBody>
      </p:sp>
      <p:sp>
        <p:nvSpPr>
          <p:cNvPr id="38916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266F53-97B1-704B-9404-E7897E5BC2A3}" type="slidenum">
              <a:rPr lang="en-US"/>
              <a:pPr/>
              <a:t>27</a:t>
            </a:fld>
            <a:endParaRPr lang="en-US"/>
          </a:p>
        </p:txBody>
      </p:sp>
      <p:sp>
        <p:nvSpPr>
          <p:cNvPr id="49192" name="Rectangle 40"/>
          <p:cNvSpPr>
            <a:spLocks noChangeArrowheads="1"/>
          </p:cNvSpPr>
          <p:nvPr/>
        </p:nvSpPr>
        <p:spPr bwMode="auto">
          <a:xfrm>
            <a:off x="1143000" y="3200400"/>
            <a:ext cx="1066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FTP</a:t>
            </a:r>
          </a:p>
        </p:txBody>
      </p:sp>
      <p:sp>
        <p:nvSpPr>
          <p:cNvPr id="49193" name="Rectangle 41"/>
          <p:cNvSpPr>
            <a:spLocks noChangeArrowheads="1"/>
          </p:cNvSpPr>
          <p:nvPr/>
        </p:nvSpPr>
        <p:spPr bwMode="auto">
          <a:xfrm>
            <a:off x="2057400" y="4114800"/>
            <a:ext cx="1066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TCP</a:t>
            </a:r>
          </a:p>
        </p:txBody>
      </p:sp>
      <p:sp>
        <p:nvSpPr>
          <p:cNvPr id="49195" name="Rectangle 43"/>
          <p:cNvSpPr>
            <a:spLocks noChangeArrowheads="1"/>
          </p:cNvSpPr>
          <p:nvPr/>
        </p:nvSpPr>
        <p:spPr bwMode="auto">
          <a:xfrm>
            <a:off x="6858000" y="5943600"/>
            <a:ext cx="1066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Modem</a:t>
            </a:r>
          </a:p>
        </p:txBody>
      </p:sp>
      <p:sp>
        <p:nvSpPr>
          <p:cNvPr id="49196" name="Rectangle 44"/>
          <p:cNvSpPr>
            <a:spLocks noChangeArrowheads="1"/>
          </p:cNvSpPr>
          <p:nvPr/>
        </p:nvSpPr>
        <p:spPr bwMode="auto">
          <a:xfrm>
            <a:off x="4876800" y="5943600"/>
            <a:ext cx="1066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 dirty="0" smtClean="0"/>
              <a:t>MPLS</a:t>
            </a:r>
            <a:endParaRPr lang="en-US" sz="1600" dirty="0"/>
          </a:p>
        </p:txBody>
      </p:sp>
      <p:sp>
        <p:nvSpPr>
          <p:cNvPr id="49197" name="Rectangle 45"/>
          <p:cNvSpPr>
            <a:spLocks noChangeArrowheads="1"/>
          </p:cNvSpPr>
          <p:nvPr/>
        </p:nvSpPr>
        <p:spPr bwMode="auto">
          <a:xfrm>
            <a:off x="3048000" y="5943600"/>
            <a:ext cx="1066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 dirty="0" smtClean="0"/>
              <a:t>3G wireless</a:t>
            </a:r>
            <a:endParaRPr lang="en-US" sz="1600" dirty="0"/>
          </a:p>
        </p:txBody>
      </p:sp>
      <p:sp>
        <p:nvSpPr>
          <p:cNvPr id="49198" name="Rectangle 46"/>
          <p:cNvSpPr>
            <a:spLocks noChangeArrowheads="1"/>
          </p:cNvSpPr>
          <p:nvPr/>
        </p:nvSpPr>
        <p:spPr bwMode="auto">
          <a:xfrm>
            <a:off x="1219200" y="5943600"/>
            <a:ext cx="1066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Ethernet</a:t>
            </a:r>
          </a:p>
        </p:txBody>
      </p:sp>
      <p:sp>
        <p:nvSpPr>
          <p:cNvPr id="38924" name="Rectangle 47"/>
          <p:cNvSpPr>
            <a:spLocks noChangeArrowheads="1"/>
          </p:cNvSpPr>
          <p:nvPr/>
        </p:nvSpPr>
        <p:spPr bwMode="auto">
          <a:xfrm>
            <a:off x="3962400" y="4876800"/>
            <a:ext cx="1066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IP</a:t>
            </a:r>
          </a:p>
        </p:txBody>
      </p:sp>
      <p:sp>
        <p:nvSpPr>
          <p:cNvPr id="49200" name="Rectangle 48"/>
          <p:cNvSpPr>
            <a:spLocks noChangeArrowheads="1"/>
          </p:cNvSpPr>
          <p:nvPr/>
        </p:nvSpPr>
        <p:spPr bwMode="auto">
          <a:xfrm>
            <a:off x="5943600" y="4114800"/>
            <a:ext cx="1066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UDP</a:t>
            </a:r>
          </a:p>
        </p:txBody>
      </p:sp>
      <p:sp>
        <p:nvSpPr>
          <p:cNvPr id="49201" name="Rectangle 49"/>
          <p:cNvSpPr>
            <a:spLocks noChangeArrowheads="1"/>
          </p:cNvSpPr>
          <p:nvPr/>
        </p:nvSpPr>
        <p:spPr bwMode="auto">
          <a:xfrm>
            <a:off x="6934200" y="3200400"/>
            <a:ext cx="1066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TFTP</a:t>
            </a:r>
          </a:p>
        </p:txBody>
      </p:sp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5029200" y="3200400"/>
            <a:ext cx="1066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NV</a:t>
            </a:r>
          </a:p>
        </p:txBody>
      </p:sp>
      <p:sp>
        <p:nvSpPr>
          <p:cNvPr id="49203" name="Rectangle 51"/>
          <p:cNvSpPr>
            <a:spLocks noChangeArrowheads="1"/>
          </p:cNvSpPr>
          <p:nvPr/>
        </p:nvSpPr>
        <p:spPr bwMode="auto">
          <a:xfrm>
            <a:off x="3048000" y="3200400"/>
            <a:ext cx="1066800" cy="457200"/>
          </a:xfrm>
          <a:prstGeom prst="rect">
            <a:avLst/>
          </a:prstGeom>
          <a:solidFill>
            <a:srgbClr val="99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600"/>
              <a:t>HTTP</a:t>
            </a:r>
          </a:p>
        </p:txBody>
      </p:sp>
      <p:sp>
        <p:nvSpPr>
          <p:cNvPr id="49204" name="Line 52"/>
          <p:cNvSpPr>
            <a:spLocks noChangeShapeType="1"/>
          </p:cNvSpPr>
          <p:nvPr/>
        </p:nvSpPr>
        <p:spPr bwMode="auto">
          <a:xfrm>
            <a:off x="1676400" y="3657600"/>
            <a:ext cx="914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9205" name="Line 53"/>
          <p:cNvSpPr>
            <a:spLocks noChangeShapeType="1"/>
          </p:cNvSpPr>
          <p:nvPr/>
        </p:nvSpPr>
        <p:spPr bwMode="auto">
          <a:xfrm flipH="1">
            <a:off x="2590800" y="3657600"/>
            <a:ext cx="990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9206" name="Line 54"/>
          <p:cNvSpPr>
            <a:spLocks noChangeShapeType="1"/>
          </p:cNvSpPr>
          <p:nvPr/>
        </p:nvSpPr>
        <p:spPr bwMode="auto">
          <a:xfrm>
            <a:off x="5562600" y="3657600"/>
            <a:ext cx="914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9207" name="Line 55"/>
          <p:cNvSpPr>
            <a:spLocks noChangeShapeType="1"/>
          </p:cNvSpPr>
          <p:nvPr/>
        </p:nvSpPr>
        <p:spPr bwMode="auto">
          <a:xfrm flipH="1">
            <a:off x="6477000" y="3657600"/>
            <a:ext cx="990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9208" name="Line 56"/>
          <p:cNvSpPr>
            <a:spLocks noChangeShapeType="1"/>
          </p:cNvSpPr>
          <p:nvPr/>
        </p:nvSpPr>
        <p:spPr bwMode="auto">
          <a:xfrm>
            <a:off x="2590800" y="4572000"/>
            <a:ext cx="1828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9209" name="Line 57"/>
          <p:cNvSpPr>
            <a:spLocks noChangeShapeType="1"/>
          </p:cNvSpPr>
          <p:nvPr/>
        </p:nvSpPr>
        <p:spPr bwMode="auto">
          <a:xfrm flipH="1">
            <a:off x="4495800" y="4572000"/>
            <a:ext cx="19812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9210" name="Line 58"/>
          <p:cNvSpPr>
            <a:spLocks noChangeShapeType="1"/>
          </p:cNvSpPr>
          <p:nvPr/>
        </p:nvSpPr>
        <p:spPr bwMode="auto">
          <a:xfrm flipH="1">
            <a:off x="1676400" y="5334000"/>
            <a:ext cx="2819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9211" name="Line 59"/>
          <p:cNvSpPr>
            <a:spLocks noChangeShapeType="1"/>
          </p:cNvSpPr>
          <p:nvPr/>
        </p:nvSpPr>
        <p:spPr bwMode="auto">
          <a:xfrm flipH="1">
            <a:off x="3581400" y="5334000"/>
            <a:ext cx="914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9212" name="Line 60"/>
          <p:cNvSpPr>
            <a:spLocks noChangeShapeType="1"/>
          </p:cNvSpPr>
          <p:nvPr/>
        </p:nvSpPr>
        <p:spPr bwMode="auto">
          <a:xfrm>
            <a:off x="4495800" y="5334000"/>
            <a:ext cx="914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9213" name="Line 61"/>
          <p:cNvSpPr>
            <a:spLocks noChangeShapeType="1"/>
          </p:cNvSpPr>
          <p:nvPr/>
        </p:nvSpPr>
        <p:spPr bwMode="auto">
          <a:xfrm>
            <a:off x="4495800" y="5334000"/>
            <a:ext cx="2819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92" grpId="0" animBg="1"/>
      <p:bldP spid="49193" grpId="0" animBg="1"/>
      <p:bldP spid="49195" grpId="0" animBg="1"/>
      <p:bldP spid="49196" grpId="0" animBg="1"/>
      <p:bldP spid="49197" grpId="0" animBg="1"/>
      <p:bldP spid="49198" grpId="0" animBg="1"/>
      <p:bldP spid="49200" grpId="0" animBg="1"/>
      <p:bldP spid="49201" grpId="0" animBg="1"/>
      <p:bldP spid="49202" grpId="0" animBg="1"/>
      <p:bldP spid="49203" grpId="0" animBg="1"/>
      <p:bldP spid="49204" grpId="0" animBg="1"/>
      <p:bldP spid="49205" grpId="0" animBg="1"/>
      <p:bldP spid="49206" grpId="0" animBg="1"/>
      <p:bldP spid="49207" grpId="0" animBg="1"/>
      <p:bldP spid="49208" grpId="0" animBg="1"/>
      <p:bldP spid="49209" grpId="0" animBg="1"/>
      <p:bldP spid="49210" grpId="0" animBg="1"/>
      <p:bldP spid="49211" grpId="0" animBg="1"/>
      <p:bldP spid="49212" grpId="0" animBg="1"/>
      <p:bldP spid="492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endParaRPr lang="en-US">
              <a:latin typeface="Arial" charset="0"/>
            </a:endParaRP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5498D7D-8C89-FE46-A566-CABAC7789B3D}" type="slidenum">
              <a:rPr lang="en-US"/>
              <a:pPr/>
              <a:t>28</a:t>
            </a:fld>
            <a:endParaRPr lang="en-US"/>
          </a:p>
        </p:txBody>
      </p:sp>
      <p:sp>
        <p:nvSpPr>
          <p:cNvPr id="39941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Network Applications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Creating a Network Application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Write programs that</a:t>
            </a:r>
          </a:p>
          <a:p>
            <a:pPr lvl="1" eaLnBrk="1" hangingPunct="1"/>
            <a:r>
              <a:rPr lang="en-US" sz="2400">
                <a:latin typeface="Arial" charset="0"/>
              </a:rPr>
              <a:t>Run on (different) end systems</a:t>
            </a:r>
          </a:p>
          <a:p>
            <a:pPr lvl="1" eaLnBrk="1" hangingPunct="1"/>
            <a:r>
              <a:rPr lang="en-US" sz="2400">
                <a:latin typeface="Arial" charset="0"/>
              </a:rPr>
              <a:t>Communicate over network</a:t>
            </a:r>
          </a:p>
          <a:p>
            <a:pPr lvl="2" eaLnBrk="1" hangingPunct="1"/>
            <a:r>
              <a:rPr lang="en-US" sz="2000">
                <a:latin typeface="Arial" charset="0"/>
              </a:rPr>
              <a:t>e.g., web server software communicates with browser software</a:t>
            </a:r>
          </a:p>
          <a:p>
            <a:pPr eaLnBrk="1" hangingPunct="1"/>
            <a:r>
              <a:rPr lang="en-US" sz="2800">
                <a:latin typeface="Arial" charset="0"/>
              </a:rPr>
              <a:t>No need to write software for network-core devices</a:t>
            </a:r>
          </a:p>
          <a:p>
            <a:pPr lvl="1" eaLnBrk="1" hangingPunct="1"/>
            <a:r>
              <a:rPr lang="en-US" sz="2400">
                <a:latin typeface="Arial" charset="0"/>
              </a:rPr>
              <a:t>Network-core devices do not run user applications </a:t>
            </a: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CDBDC3D-4CDA-E04A-A792-AA8DA9E7362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Where are we?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Function calls, system calls, threads and processes</a:t>
            </a:r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1BDB460-3D71-BF40-889E-038F9A5617E4}" type="slidenum">
              <a:rPr lang="en-US"/>
              <a:pPr/>
              <a:t>3</a:t>
            </a:fld>
            <a:endParaRPr lang="en-US"/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2133600" y="3048000"/>
            <a:ext cx="5181600" cy="3048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2590800" y="3429000"/>
            <a:ext cx="1295400" cy="914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2133600" y="5105400"/>
            <a:ext cx="5181600" cy="9906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5562600" y="3429000"/>
            <a:ext cx="1295400" cy="914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5400000">
            <a:off x="2667001" y="3886200"/>
            <a:ext cx="457200" cy="3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rot="5400000">
            <a:off x="2096294" y="4610894"/>
            <a:ext cx="190500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505200" y="3429000"/>
            <a:ext cx="381000" cy="914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>
            <a:off x="3200400" y="3657600"/>
            <a:ext cx="457200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 rot="5400000">
            <a:off x="2971007" y="3885406"/>
            <a:ext cx="457200" cy="1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 rot="5400000">
            <a:off x="3428207" y="3885406"/>
            <a:ext cx="457200" cy="1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>
            <a:off x="3200400" y="3656013"/>
            <a:ext cx="2971800" cy="1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rot="5400000">
            <a:off x="5942807" y="3885406"/>
            <a:ext cx="457200" cy="1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Client-server Architecture</a:t>
            </a:r>
          </a:p>
        </p:txBody>
      </p:sp>
      <p:sp>
        <p:nvSpPr>
          <p:cNvPr id="7184" name="Content Placeholder 2"/>
          <p:cNvSpPr>
            <a:spLocks noGrp="1"/>
          </p:cNvSpPr>
          <p:nvPr>
            <p:ph idx="1"/>
          </p:nvPr>
        </p:nvSpPr>
        <p:spPr>
          <a:xfrm>
            <a:off x="949325" y="1981200"/>
            <a:ext cx="4079875" cy="41148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Server </a:t>
            </a:r>
          </a:p>
          <a:p>
            <a:pPr lvl="1" eaLnBrk="1" hangingPunct="1"/>
            <a:r>
              <a:rPr lang="en-US" sz="2000">
                <a:latin typeface="Arial" charset="0"/>
              </a:rPr>
              <a:t>Always-on host</a:t>
            </a:r>
          </a:p>
          <a:p>
            <a:pPr lvl="1" eaLnBrk="1" hangingPunct="1"/>
            <a:r>
              <a:rPr lang="en-US" sz="2000">
                <a:latin typeface="Arial" charset="0"/>
              </a:rPr>
              <a:t>Well-known IP address</a:t>
            </a:r>
          </a:p>
          <a:p>
            <a:pPr eaLnBrk="1" hangingPunct="1"/>
            <a:r>
              <a:rPr lang="en-US" sz="2400">
                <a:latin typeface="Arial" charset="0"/>
              </a:rPr>
              <a:t>Clients </a:t>
            </a:r>
          </a:p>
          <a:p>
            <a:pPr lvl="1" eaLnBrk="1" hangingPunct="1"/>
            <a:r>
              <a:rPr lang="en-US" sz="2000">
                <a:latin typeface="Arial" charset="0"/>
              </a:rPr>
              <a:t>Communicate with server</a:t>
            </a:r>
          </a:p>
          <a:p>
            <a:pPr lvl="1" eaLnBrk="1" hangingPunct="1"/>
            <a:r>
              <a:rPr lang="en-US" sz="2000">
                <a:latin typeface="Arial" charset="0"/>
              </a:rPr>
              <a:t>May be intermittently connected</a:t>
            </a:r>
          </a:p>
          <a:p>
            <a:pPr lvl="1" eaLnBrk="1" hangingPunct="1"/>
            <a:r>
              <a:rPr lang="en-US" sz="2000">
                <a:latin typeface="Arial" charset="0"/>
              </a:rPr>
              <a:t>May have dynamic IP addresses</a:t>
            </a:r>
          </a:p>
          <a:p>
            <a:pPr lvl="1" eaLnBrk="1" hangingPunct="1"/>
            <a:r>
              <a:rPr lang="en-US" sz="2000">
                <a:latin typeface="Arial" charset="0"/>
              </a:rPr>
              <a:t>Do not communicate directly with each other</a:t>
            </a:r>
          </a:p>
        </p:txBody>
      </p:sp>
      <p:sp>
        <p:nvSpPr>
          <p:cNvPr id="71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71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2CF7E9-5282-7D49-B40B-51762847B746}" type="slidenum">
              <a:rPr lang="en-US"/>
              <a:pPr/>
              <a:t>30</a:t>
            </a:fld>
            <a:endParaRPr lang="en-US"/>
          </a:p>
        </p:txBody>
      </p:sp>
      <p:sp>
        <p:nvSpPr>
          <p:cNvPr id="7187" name="Freeform 462"/>
          <p:cNvSpPr>
            <a:spLocks/>
          </p:cNvSpPr>
          <p:nvPr/>
        </p:nvSpPr>
        <p:spPr bwMode="auto">
          <a:xfrm>
            <a:off x="7089775" y="3668713"/>
            <a:ext cx="1314450" cy="674687"/>
          </a:xfrm>
          <a:custGeom>
            <a:avLst/>
            <a:gdLst>
              <a:gd name="T0" fmla="*/ 2147483647 w 828"/>
              <a:gd name="T1" fmla="*/ 2147483647 h 425"/>
              <a:gd name="T2" fmla="*/ 2147483647 w 828"/>
              <a:gd name="T3" fmla="*/ 2147483647 h 425"/>
              <a:gd name="T4" fmla="*/ 2147483647 w 828"/>
              <a:gd name="T5" fmla="*/ 2147483647 h 425"/>
              <a:gd name="T6" fmla="*/ 2147483647 w 828"/>
              <a:gd name="T7" fmla="*/ 2147483647 h 425"/>
              <a:gd name="T8" fmla="*/ 2147483647 w 828"/>
              <a:gd name="T9" fmla="*/ 2147483647 h 425"/>
              <a:gd name="T10" fmla="*/ 2147483647 w 828"/>
              <a:gd name="T11" fmla="*/ 2147483647 h 425"/>
              <a:gd name="T12" fmla="*/ 2147483647 w 828"/>
              <a:gd name="T13" fmla="*/ 2147483647 h 425"/>
              <a:gd name="T14" fmla="*/ 2147483647 w 828"/>
              <a:gd name="T15" fmla="*/ 2147483647 h 425"/>
              <a:gd name="T16" fmla="*/ 2147483647 w 828"/>
              <a:gd name="T17" fmla="*/ 2147483647 h 425"/>
              <a:gd name="T18" fmla="*/ 2147483647 w 828"/>
              <a:gd name="T19" fmla="*/ 2147483647 h 425"/>
              <a:gd name="T20" fmla="*/ 2147483647 w 828"/>
              <a:gd name="T21" fmla="*/ 2147483647 h 425"/>
              <a:gd name="T22" fmla="*/ 2147483647 w 828"/>
              <a:gd name="T23" fmla="*/ 2147483647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8"/>
              <a:gd name="T37" fmla="*/ 0 h 425"/>
              <a:gd name="T38" fmla="*/ 828 w 828"/>
              <a:gd name="T39" fmla="*/ 425 h 4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Freeform 463"/>
          <p:cNvSpPr>
            <a:spLocks/>
          </p:cNvSpPr>
          <p:nvPr/>
        </p:nvSpPr>
        <p:spPr bwMode="auto">
          <a:xfrm>
            <a:off x="7108825" y="2143125"/>
            <a:ext cx="1730375" cy="1044575"/>
          </a:xfrm>
          <a:custGeom>
            <a:avLst/>
            <a:gdLst>
              <a:gd name="T0" fmla="*/ 2147483647 w 765"/>
              <a:gd name="T1" fmla="*/ 2147483647 h 459"/>
              <a:gd name="T2" fmla="*/ 2147483647 w 765"/>
              <a:gd name="T3" fmla="*/ 2147483647 h 459"/>
              <a:gd name="T4" fmla="*/ 2147483647 w 765"/>
              <a:gd name="T5" fmla="*/ 2147483647 h 459"/>
              <a:gd name="T6" fmla="*/ 2147483647 w 765"/>
              <a:gd name="T7" fmla="*/ 2147483647 h 459"/>
              <a:gd name="T8" fmla="*/ 2147483647 w 765"/>
              <a:gd name="T9" fmla="*/ 2147483647 h 459"/>
              <a:gd name="T10" fmla="*/ 214748364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2147483647 h 459"/>
              <a:gd name="T18" fmla="*/ 2147483647 w 765"/>
              <a:gd name="T19" fmla="*/ 2147483647 h 459"/>
              <a:gd name="T20" fmla="*/ 2147483647 w 765"/>
              <a:gd name="T21" fmla="*/ 2147483647 h 459"/>
              <a:gd name="T22" fmla="*/ 2147483647 w 765"/>
              <a:gd name="T23" fmla="*/ 2147483647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5"/>
              <a:gd name="T37" fmla="*/ 0 h 459"/>
              <a:gd name="T38" fmla="*/ 765 w 765"/>
              <a:gd name="T39" fmla="*/ 459 h 4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Freeform 464"/>
          <p:cNvSpPr>
            <a:spLocks/>
          </p:cNvSpPr>
          <p:nvPr/>
        </p:nvSpPr>
        <p:spPr bwMode="auto">
          <a:xfrm>
            <a:off x="5368925" y="1851025"/>
            <a:ext cx="1644650" cy="1071563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190" name="Group 465"/>
          <p:cNvGrpSpPr>
            <a:grpSpLocks/>
          </p:cNvGrpSpPr>
          <p:nvPr/>
        </p:nvGrpSpPr>
        <p:grpSpPr bwMode="auto">
          <a:xfrm>
            <a:off x="5456238" y="3186113"/>
            <a:ext cx="1458912" cy="933450"/>
            <a:chOff x="2889" y="1631"/>
            <a:chExt cx="980" cy="743"/>
          </a:xfrm>
        </p:grpSpPr>
        <p:sp>
          <p:nvSpPr>
            <p:cNvPr id="7510" name="Rectangle 466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11" name="AutoShape 467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00CCFF"/>
                </a:solidFill>
                <a:latin typeface="Times New Roman" charset="0"/>
              </a:endParaRPr>
            </a:p>
          </p:txBody>
        </p:sp>
      </p:grpSp>
      <p:grpSp>
        <p:nvGrpSpPr>
          <p:cNvPr id="7191" name="Group 468"/>
          <p:cNvGrpSpPr>
            <a:grpSpLocks/>
          </p:cNvGrpSpPr>
          <p:nvPr/>
        </p:nvGrpSpPr>
        <p:grpSpPr bwMode="auto">
          <a:xfrm>
            <a:off x="5413375" y="1863725"/>
            <a:ext cx="2162175" cy="1511300"/>
            <a:chOff x="1881" y="625"/>
            <a:chExt cx="5558" cy="3515"/>
          </a:xfrm>
        </p:grpSpPr>
        <p:sp>
          <p:nvSpPr>
            <p:cNvPr id="7484" name="Line 469"/>
            <p:cNvSpPr>
              <a:spLocks noChangeShapeType="1"/>
            </p:cNvSpPr>
            <p:nvPr/>
          </p:nvSpPr>
          <p:spPr bwMode="auto">
            <a:xfrm flipH="1">
              <a:off x="3992" y="1481"/>
              <a:ext cx="235" cy="7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85" name="Line 470"/>
            <p:cNvSpPr>
              <a:spLocks noChangeShapeType="1"/>
            </p:cNvSpPr>
            <p:nvPr/>
          </p:nvSpPr>
          <p:spPr bwMode="auto">
            <a:xfrm>
              <a:off x="4227" y="1481"/>
              <a:ext cx="236" cy="72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86" name="Line 471"/>
            <p:cNvSpPr>
              <a:spLocks noChangeShapeType="1"/>
            </p:cNvSpPr>
            <p:nvPr/>
          </p:nvSpPr>
          <p:spPr bwMode="auto">
            <a:xfrm>
              <a:off x="3992" y="2201"/>
              <a:ext cx="235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87" name="Line 472"/>
            <p:cNvSpPr>
              <a:spLocks noChangeShapeType="1"/>
            </p:cNvSpPr>
            <p:nvPr/>
          </p:nvSpPr>
          <p:spPr bwMode="auto">
            <a:xfrm flipH="1">
              <a:off x="4227" y="2201"/>
              <a:ext cx="236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88" name="Line 473"/>
            <p:cNvSpPr>
              <a:spLocks noChangeShapeType="1"/>
            </p:cNvSpPr>
            <p:nvPr/>
          </p:nvSpPr>
          <p:spPr bwMode="auto">
            <a:xfrm>
              <a:off x="4227" y="1497"/>
              <a:ext cx="0" cy="78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89" name="Line 474"/>
            <p:cNvSpPr>
              <a:spLocks noChangeShapeType="1"/>
            </p:cNvSpPr>
            <p:nvPr/>
          </p:nvSpPr>
          <p:spPr bwMode="auto">
            <a:xfrm flipV="1">
              <a:off x="3992" y="2127"/>
              <a:ext cx="235" cy="7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90" name="Line 475"/>
            <p:cNvSpPr>
              <a:spLocks noChangeShapeType="1"/>
            </p:cNvSpPr>
            <p:nvPr/>
          </p:nvSpPr>
          <p:spPr bwMode="auto">
            <a:xfrm flipH="1" flipV="1">
              <a:off x="4227" y="2127"/>
              <a:ext cx="236" cy="7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91" name="Line 476"/>
            <p:cNvSpPr>
              <a:spLocks noChangeShapeType="1"/>
            </p:cNvSpPr>
            <p:nvPr/>
          </p:nvSpPr>
          <p:spPr bwMode="auto">
            <a:xfrm>
              <a:off x="4092" y="1890"/>
              <a:ext cx="135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92" name="Line 477"/>
            <p:cNvSpPr>
              <a:spLocks noChangeShapeType="1"/>
            </p:cNvSpPr>
            <p:nvPr/>
          </p:nvSpPr>
          <p:spPr bwMode="auto">
            <a:xfrm flipV="1">
              <a:off x="4227" y="1890"/>
              <a:ext cx="143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93" name="Line 478"/>
            <p:cNvSpPr>
              <a:spLocks noChangeShapeType="1"/>
            </p:cNvSpPr>
            <p:nvPr/>
          </p:nvSpPr>
          <p:spPr bwMode="auto">
            <a:xfrm>
              <a:off x="4047" y="1996"/>
              <a:ext cx="175" cy="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94" name="Line 479"/>
            <p:cNvSpPr>
              <a:spLocks noChangeShapeType="1"/>
            </p:cNvSpPr>
            <p:nvPr/>
          </p:nvSpPr>
          <p:spPr bwMode="auto">
            <a:xfrm flipV="1">
              <a:off x="4227" y="2012"/>
              <a:ext cx="176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95" name="Line 480"/>
            <p:cNvSpPr>
              <a:spLocks noChangeShapeType="1"/>
            </p:cNvSpPr>
            <p:nvPr/>
          </p:nvSpPr>
          <p:spPr bwMode="auto">
            <a:xfrm flipV="1">
              <a:off x="4227" y="1782"/>
              <a:ext cx="90" cy="2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96" name="Line 481"/>
            <p:cNvSpPr>
              <a:spLocks noChangeShapeType="1"/>
            </p:cNvSpPr>
            <p:nvPr/>
          </p:nvSpPr>
          <p:spPr bwMode="auto">
            <a:xfrm flipV="1">
              <a:off x="4227" y="1632"/>
              <a:ext cx="57" cy="2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97" name="Line 482"/>
            <p:cNvSpPr>
              <a:spLocks noChangeShapeType="1"/>
            </p:cNvSpPr>
            <p:nvPr/>
          </p:nvSpPr>
          <p:spPr bwMode="auto">
            <a:xfrm>
              <a:off x="4126" y="1772"/>
              <a:ext cx="109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498" name="Line 483"/>
            <p:cNvSpPr>
              <a:spLocks noChangeShapeType="1"/>
            </p:cNvSpPr>
            <p:nvPr/>
          </p:nvSpPr>
          <p:spPr bwMode="auto">
            <a:xfrm>
              <a:off x="4175" y="1625"/>
              <a:ext cx="63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7499" name="Group 484"/>
            <p:cNvGrpSpPr>
              <a:grpSpLocks/>
            </p:cNvGrpSpPr>
            <p:nvPr/>
          </p:nvGrpSpPr>
          <p:grpSpPr bwMode="auto">
            <a:xfrm>
              <a:off x="6576" y="2085"/>
              <a:ext cx="863" cy="270"/>
              <a:chOff x="4227" y="1360"/>
              <a:chExt cx="863" cy="270"/>
            </a:xfrm>
          </p:grpSpPr>
          <p:sp>
            <p:nvSpPr>
              <p:cNvPr id="7506" name="Line 485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07" name="Line 486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08" name="Line 487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09" name="Line 488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7500" name="Group 489"/>
            <p:cNvGrpSpPr>
              <a:grpSpLocks/>
            </p:cNvGrpSpPr>
            <p:nvPr/>
          </p:nvGrpSpPr>
          <p:grpSpPr bwMode="auto">
            <a:xfrm rot="5700496">
              <a:off x="2862" y="3574"/>
              <a:ext cx="863" cy="270"/>
              <a:chOff x="4227" y="1360"/>
              <a:chExt cx="863" cy="270"/>
            </a:xfrm>
          </p:grpSpPr>
          <p:sp>
            <p:nvSpPr>
              <p:cNvPr id="7502" name="Line 490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03" name="Line 491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04" name="Line 492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505" name="Line 493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7501" name="Line 495"/>
            <p:cNvSpPr>
              <a:spLocks noChangeShapeType="1"/>
            </p:cNvSpPr>
            <p:nvPr/>
          </p:nvSpPr>
          <p:spPr bwMode="auto">
            <a:xfrm rot="10800000">
              <a:off x="1881" y="625"/>
              <a:ext cx="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192" name="Oval 499"/>
          <p:cNvSpPr>
            <a:spLocks noChangeArrowheads="1"/>
          </p:cNvSpPr>
          <p:nvPr/>
        </p:nvSpPr>
        <p:spPr bwMode="auto">
          <a:xfrm>
            <a:off x="7215188" y="38639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500"/>
          <p:cNvSpPr>
            <a:spLocks noChangeShapeType="1"/>
          </p:cNvSpPr>
          <p:nvPr/>
        </p:nvSpPr>
        <p:spPr bwMode="auto">
          <a:xfrm>
            <a:off x="7215188" y="3856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501"/>
          <p:cNvSpPr>
            <a:spLocks noChangeShapeType="1"/>
          </p:cNvSpPr>
          <p:nvPr/>
        </p:nvSpPr>
        <p:spPr bwMode="auto">
          <a:xfrm>
            <a:off x="7573963" y="3856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Rectangle 502"/>
          <p:cNvSpPr>
            <a:spLocks noChangeArrowheads="1"/>
          </p:cNvSpPr>
          <p:nvPr/>
        </p:nvSpPr>
        <p:spPr bwMode="auto">
          <a:xfrm>
            <a:off x="7215188" y="38560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7196" name="Oval 503"/>
          <p:cNvSpPr>
            <a:spLocks noChangeArrowheads="1"/>
          </p:cNvSpPr>
          <p:nvPr/>
        </p:nvSpPr>
        <p:spPr bwMode="auto">
          <a:xfrm>
            <a:off x="7212013" y="37877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97" name="Group 504"/>
          <p:cNvGrpSpPr>
            <a:grpSpLocks/>
          </p:cNvGrpSpPr>
          <p:nvPr/>
        </p:nvGrpSpPr>
        <p:grpSpPr bwMode="auto">
          <a:xfrm>
            <a:off x="7297738" y="3811588"/>
            <a:ext cx="179387" cy="65087"/>
            <a:chOff x="2848" y="848"/>
            <a:chExt cx="140" cy="98"/>
          </a:xfrm>
        </p:grpSpPr>
        <p:sp>
          <p:nvSpPr>
            <p:cNvPr id="7481" name="Line 50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" name="Line 50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3" name="Line 50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98" name="Group 508"/>
          <p:cNvGrpSpPr>
            <a:grpSpLocks/>
          </p:cNvGrpSpPr>
          <p:nvPr/>
        </p:nvGrpSpPr>
        <p:grpSpPr bwMode="auto">
          <a:xfrm flipV="1">
            <a:off x="7297738" y="3811588"/>
            <a:ext cx="179387" cy="65087"/>
            <a:chOff x="2848" y="848"/>
            <a:chExt cx="140" cy="98"/>
          </a:xfrm>
        </p:grpSpPr>
        <p:sp>
          <p:nvSpPr>
            <p:cNvPr id="7478" name="Line 50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" name="Line 51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" name="Line 51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99" name="Oval 512"/>
          <p:cNvSpPr>
            <a:spLocks noChangeArrowheads="1"/>
          </p:cNvSpPr>
          <p:nvPr/>
        </p:nvSpPr>
        <p:spPr bwMode="auto">
          <a:xfrm>
            <a:off x="7570788" y="41433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Line 513"/>
          <p:cNvSpPr>
            <a:spLocks noChangeShapeType="1"/>
          </p:cNvSpPr>
          <p:nvPr/>
        </p:nvSpPr>
        <p:spPr bwMode="auto">
          <a:xfrm>
            <a:off x="7570788" y="41354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514"/>
          <p:cNvSpPr>
            <a:spLocks noChangeShapeType="1"/>
          </p:cNvSpPr>
          <p:nvPr/>
        </p:nvSpPr>
        <p:spPr bwMode="auto">
          <a:xfrm>
            <a:off x="7929563" y="41354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2" name="Rectangle 515"/>
          <p:cNvSpPr>
            <a:spLocks noChangeArrowheads="1"/>
          </p:cNvSpPr>
          <p:nvPr/>
        </p:nvSpPr>
        <p:spPr bwMode="auto">
          <a:xfrm>
            <a:off x="7570788" y="41354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7203" name="Oval 516"/>
          <p:cNvSpPr>
            <a:spLocks noChangeArrowheads="1"/>
          </p:cNvSpPr>
          <p:nvPr/>
        </p:nvSpPr>
        <p:spPr bwMode="auto">
          <a:xfrm>
            <a:off x="7567613" y="40671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04" name="Group 517"/>
          <p:cNvGrpSpPr>
            <a:grpSpLocks/>
          </p:cNvGrpSpPr>
          <p:nvPr/>
        </p:nvGrpSpPr>
        <p:grpSpPr bwMode="auto">
          <a:xfrm>
            <a:off x="7653338" y="4090988"/>
            <a:ext cx="179387" cy="65087"/>
            <a:chOff x="2848" y="848"/>
            <a:chExt cx="140" cy="98"/>
          </a:xfrm>
        </p:grpSpPr>
        <p:sp>
          <p:nvSpPr>
            <p:cNvPr id="7475" name="Line 51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" name="Line 51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" name="Line 52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05" name="Group 521"/>
          <p:cNvGrpSpPr>
            <a:grpSpLocks/>
          </p:cNvGrpSpPr>
          <p:nvPr/>
        </p:nvGrpSpPr>
        <p:grpSpPr bwMode="auto">
          <a:xfrm flipV="1">
            <a:off x="7653338" y="4090988"/>
            <a:ext cx="179387" cy="65087"/>
            <a:chOff x="2848" y="848"/>
            <a:chExt cx="140" cy="98"/>
          </a:xfrm>
        </p:grpSpPr>
        <p:sp>
          <p:nvSpPr>
            <p:cNvPr id="7472" name="Line 52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3" name="Line 52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4" name="Line 52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06" name="Oval 525"/>
          <p:cNvSpPr>
            <a:spLocks noChangeArrowheads="1"/>
          </p:cNvSpPr>
          <p:nvPr/>
        </p:nvSpPr>
        <p:spPr bwMode="auto">
          <a:xfrm>
            <a:off x="7850188" y="38766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526"/>
          <p:cNvSpPr>
            <a:spLocks noChangeShapeType="1"/>
          </p:cNvSpPr>
          <p:nvPr/>
        </p:nvSpPr>
        <p:spPr bwMode="auto">
          <a:xfrm>
            <a:off x="7850188" y="38687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8" name="Line 527"/>
          <p:cNvSpPr>
            <a:spLocks noChangeShapeType="1"/>
          </p:cNvSpPr>
          <p:nvPr/>
        </p:nvSpPr>
        <p:spPr bwMode="auto">
          <a:xfrm>
            <a:off x="8208963" y="38687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9" name="Rectangle 528"/>
          <p:cNvSpPr>
            <a:spLocks noChangeArrowheads="1"/>
          </p:cNvSpPr>
          <p:nvPr/>
        </p:nvSpPr>
        <p:spPr bwMode="auto">
          <a:xfrm>
            <a:off x="7850188" y="38687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7210" name="Oval 529"/>
          <p:cNvSpPr>
            <a:spLocks noChangeArrowheads="1"/>
          </p:cNvSpPr>
          <p:nvPr/>
        </p:nvSpPr>
        <p:spPr bwMode="auto">
          <a:xfrm>
            <a:off x="7847013" y="38004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11" name="Group 530"/>
          <p:cNvGrpSpPr>
            <a:grpSpLocks/>
          </p:cNvGrpSpPr>
          <p:nvPr/>
        </p:nvGrpSpPr>
        <p:grpSpPr bwMode="auto">
          <a:xfrm>
            <a:off x="7932738" y="3824288"/>
            <a:ext cx="179387" cy="65087"/>
            <a:chOff x="2848" y="848"/>
            <a:chExt cx="140" cy="98"/>
          </a:xfrm>
        </p:grpSpPr>
        <p:sp>
          <p:nvSpPr>
            <p:cNvPr id="7469" name="Line 53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0" name="Line 53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1" name="Line 53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12" name="Group 534"/>
          <p:cNvGrpSpPr>
            <a:grpSpLocks/>
          </p:cNvGrpSpPr>
          <p:nvPr/>
        </p:nvGrpSpPr>
        <p:grpSpPr bwMode="auto">
          <a:xfrm flipV="1">
            <a:off x="7932738" y="3824288"/>
            <a:ext cx="179387" cy="65087"/>
            <a:chOff x="2848" y="848"/>
            <a:chExt cx="140" cy="98"/>
          </a:xfrm>
        </p:grpSpPr>
        <p:sp>
          <p:nvSpPr>
            <p:cNvPr id="7466" name="Line 53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7" name="Line 53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8" name="Line 53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13" name="Oval 538"/>
          <p:cNvSpPr>
            <a:spLocks noChangeArrowheads="1"/>
          </p:cNvSpPr>
          <p:nvPr/>
        </p:nvSpPr>
        <p:spPr bwMode="auto">
          <a:xfrm>
            <a:off x="7315200" y="2714625"/>
            <a:ext cx="347663" cy="889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14" name="Line 539"/>
          <p:cNvSpPr>
            <a:spLocks noChangeShapeType="1"/>
          </p:cNvSpPr>
          <p:nvPr/>
        </p:nvSpPr>
        <p:spPr bwMode="auto">
          <a:xfrm>
            <a:off x="7315200" y="2706688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15" name="Line 540"/>
          <p:cNvSpPr>
            <a:spLocks noChangeShapeType="1"/>
          </p:cNvSpPr>
          <p:nvPr/>
        </p:nvSpPr>
        <p:spPr bwMode="auto">
          <a:xfrm>
            <a:off x="7662863" y="2706688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16" name="Rectangle 541"/>
          <p:cNvSpPr>
            <a:spLocks noChangeArrowheads="1"/>
          </p:cNvSpPr>
          <p:nvPr/>
        </p:nvSpPr>
        <p:spPr bwMode="auto">
          <a:xfrm>
            <a:off x="7315200" y="2706688"/>
            <a:ext cx="344488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7217" name="Oval 542"/>
          <p:cNvSpPr>
            <a:spLocks noChangeArrowheads="1"/>
          </p:cNvSpPr>
          <p:nvPr/>
        </p:nvSpPr>
        <p:spPr bwMode="auto">
          <a:xfrm>
            <a:off x="7312025" y="2643188"/>
            <a:ext cx="347663" cy="103187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18" name="Group 543"/>
          <p:cNvGrpSpPr>
            <a:grpSpLocks/>
          </p:cNvGrpSpPr>
          <p:nvPr/>
        </p:nvGrpSpPr>
        <p:grpSpPr bwMode="auto">
          <a:xfrm>
            <a:off x="7396163" y="2665413"/>
            <a:ext cx="171450" cy="61912"/>
            <a:chOff x="2848" y="848"/>
            <a:chExt cx="140" cy="98"/>
          </a:xfrm>
        </p:grpSpPr>
        <p:sp>
          <p:nvSpPr>
            <p:cNvPr id="7463" name="Line 54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4" name="Line 54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5" name="Line 54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19" name="Group 547"/>
          <p:cNvGrpSpPr>
            <a:grpSpLocks/>
          </p:cNvGrpSpPr>
          <p:nvPr/>
        </p:nvGrpSpPr>
        <p:grpSpPr bwMode="auto">
          <a:xfrm flipV="1">
            <a:off x="7396163" y="2665413"/>
            <a:ext cx="171450" cy="60325"/>
            <a:chOff x="2848" y="848"/>
            <a:chExt cx="140" cy="98"/>
          </a:xfrm>
        </p:grpSpPr>
        <p:sp>
          <p:nvSpPr>
            <p:cNvPr id="7460" name="Line 54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1" name="Line 54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62" name="Line 55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20" name="Oval 551"/>
          <p:cNvSpPr>
            <a:spLocks noChangeArrowheads="1"/>
          </p:cNvSpPr>
          <p:nvPr/>
        </p:nvSpPr>
        <p:spPr bwMode="auto">
          <a:xfrm>
            <a:off x="7313613" y="29749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21" name="Line 552"/>
          <p:cNvSpPr>
            <a:spLocks noChangeShapeType="1"/>
          </p:cNvSpPr>
          <p:nvPr/>
        </p:nvSpPr>
        <p:spPr bwMode="auto">
          <a:xfrm>
            <a:off x="7313613" y="2967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22" name="Line 553"/>
          <p:cNvSpPr>
            <a:spLocks noChangeShapeType="1"/>
          </p:cNvSpPr>
          <p:nvPr/>
        </p:nvSpPr>
        <p:spPr bwMode="auto">
          <a:xfrm>
            <a:off x="7672388" y="2967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23" name="Rectangle 554"/>
          <p:cNvSpPr>
            <a:spLocks noChangeArrowheads="1"/>
          </p:cNvSpPr>
          <p:nvPr/>
        </p:nvSpPr>
        <p:spPr bwMode="auto">
          <a:xfrm>
            <a:off x="7313613" y="29670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7224" name="Oval 555"/>
          <p:cNvSpPr>
            <a:spLocks noChangeArrowheads="1"/>
          </p:cNvSpPr>
          <p:nvPr/>
        </p:nvSpPr>
        <p:spPr bwMode="auto">
          <a:xfrm>
            <a:off x="7310438" y="28987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25" name="Group 556"/>
          <p:cNvGrpSpPr>
            <a:grpSpLocks/>
          </p:cNvGrpSpPr>
          <p:nvPr/>
        </p:nvGrpSpPr>
        <p:grpSpPr bwMode="auto">
          <a:xfrm>
            <a:off x="7396163" y="2922588"/>
            <a:ext cx="179387" cy="65087"/>
            <a:chOff x="2848" y="848"/>
            <a:chExt cx="140" cy="98"/>
          </a:xfrm>
        </p:grpSpPr>
        <p:sp>
          <p:nvSpPr>
            <p:cNvPr id="7457" name="Line 55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58" name="Line 55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59" name="Line 55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26" name="Group 560"/>
          <p:cNvGrpSpPr>
            <a:grpSpLocks/>
          </p:cNvGrpSpPr>
          <p:nvPr/>
        </p:nvGrpSpPr>
        <p:grpSpPr bwMode="auto">
          <a:xfrm flipV="1">
            <a:off x="7396163" y="2922588"/>
            <a:ext cx="179387" cy="65087"/>
            <a:chOff x="2848" y="848"/>
            <a:chExt cx="140" cy="98"/>
          </a:xfrm>
        </p:grpSpPr>
        <p:sp>
          <p:nvSpPr>
            <p:cNvPr id="7454" name="Line 56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55" name="Line 56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56" name="Line 56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27" name="Oval 564"/>
          <p:cNvSpPr>
            <a:spLocks noChangeArrowheads="1"/>
          </p:cNvSpPr>
          <p:nvPr/>
        </p:nvSpPr>
        <p:spPr bwMode="auto">
          <a:xfrm>
            <a:off x="7789863" y="2616200"/>
            <a:ext cx="330200" cy="857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28" name="Line 565"/>
          <p:cNvSpPr>
            <a:spLocks noChangeShapeType="1"/>
          </p:cNvSpPr>
          <p:nvPr/>
        </p:nvSpPr>
        <p:spPr bwMode="auto">
          <a:xfrm>
            <a:off x="7789863" y="2609850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29" name="Line 566"/>
          <p:cNvSpPr>
            <a:spLocks noChangeShapeType="1"/>
          </p:cNvSpPr>
          <p:nvPr/>
        </p:nvSpPr>
        <p:spPr bwMode="auto">
          <a:xfrm>
            <a:off x="8120063" y="2609850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Rectangle 567"/>
          <p:cNvSpPr>
            <a:spLocks noChangeArrowheads="1"/>
          </p:cNvSpPr>
          <p:nvPr/>
        </p:nvSpPr>
        <p:spPr bwMode="auto">
          <a:xfrm>
            <a:off x="7789863" y="2609850"/>
            <a:ext cx="327025" cy="523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7231" name="Oval 568"/>
          <p:cNvSpPr>
            <a:spLocks noChangeArrowheads="1"/>
          </p:cNvSpPr>
          <p:nvPr/>
        </p:nvSpPr>
        <p:spPr bwMode="auto">
          <a:xfrm>
            <a:off x="7786688" y="2547938"/>
            <a:ext cx="330200" cy="1000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32" name="Group 569"/>
          <p:cNvGrpSpPr>
            <a:grpSpLocks/>
          </p:cNvGrpSpPr>
          <p:nvPr/>
        </p:nvGrpSpPr>
        <p:grpSpPr bwMode="auto">
          <a:xfrm>
            <a:off x="7866063" y="2570163"/>
            <a:ext cx="163512" cy="57150"/>
            <a:chOff x="2848" y="848"/>
            <a:chExt cx="140" cy="98"/>
          </a:xfrm>
        </p:grpSpPr>
        <p:sp>
          <p:nvSpPr>
            <p:cNvPr id="7451" name="Line 57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52" name="Line 57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53" name="Line 57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33" name="Group 573"/>
          <p:cNvGrpSpPr>
            <a:grpSpLocks/>
          </p:cNvGrpSpPr>
          <p:nvPr/>
        </p:nvGrpSpPr>
        <p:grpSpPr bwMode="auto">
          <a:xfrm flipV="1">
            <a:off x="7866063" y="2568575"/>
            <a:ext cx="163512" cy="58738"/>
            <a:chOff x="2848" y="848"/>
            <a:chExt cx="140" cy="98"/>
          </a:xfrm>
        </p:grpSpPr>
        <p:sp>
          <p:nvSpPr>
            <p:cNvPr id="7448" name="Line 57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9" name="Line 57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50" name="Line 57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34" name="Oval 577"/>
          <p:cNvSpPr>
            <a:spLocks noChangeArrowheads="1"/>
          </p:cNvSpPr>
          <p:nvPr/>
        </p:nvSpPr>
        <p:spPr bwMode="auto">
          <a:xfrm>
            <a:off x="7875588" y="29749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35" name="Line 578"/>
          <p:cNvSpPr>
            <a:spLocks noChangeShapeType="1"/>
          </p:cNvSpPr>
          <p:nvPr/>
        </p:nvSpPr>
        <p:spPr bwMode="auto">
          <a:xfrm>
            <a:off x="7875588" y="2967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36" name="Line 579"/>
          <p:cNvSpPr>
            <a:spLocks noChangeShapeType="1"/>
          </p:cNvSpPr>
          <p:nvPr/>
        </p:nvSpPr>
        <p:spPr bwMode="auto">
          <a:xfrm>
            <a:off x="8234363" y="2967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37" name="Rectangle 580"/>
          <p:cNvSpPr>
            <a:spLocks noChangeArrowheads="1"/>
          </p:cNvSpPr>
          <p:nvPr/>
        </p:nvSpPr>
        <p:spPr bwMode="auto">
          <a:xfrm>
            <a:off x="7875588" y="29670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7238" name="Oval 581"/>
          <p:cNvSpPr>
            <a:spLocks noChangeArrowheads="1"/>
          </p:cNvSpPr>
          <p:nvPr/>
        </p:nvSpPr>
        <p:spPr bwMode="auto">
          <a:xfrm>
            <a:off x="7872413" y="28987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39" name="Group 582"/>
          <p:cNvGrpSpPr>
            <a:grpSpLocks/>
          </p:cNvGrpSpPr>
          <p:nvPr/>
        </p:nvGrpSpPr>
        <p:grpSpPr bwMode="auto">
          <a:xfrm>
            <a:off x="7958138" y="2922588"/>
            <a:ext cx="179387" cy="65087"/>
            <a:chOff x="2848" y="848"/>
            <a:chExt cx="140" cy="98"/>
          </a:xfrm>
        </p:grpSpPr>
        <p:sp>
          <p:nvSpPr>
            <p:cNvPr id="7445" name="Line 58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6" name="Line 58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7" name="Line 58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40" name="Group 586"/>
          <p:cNvGrpSpPr>
            <a:grpSpLocks/>
          </p:cNvGrpSpPr>
          <p:nvPr/>
        </p:nvGrpSpPr>
        <p:grpSpPr bwMode="auto">
          <a:xfrm flipV="1">
            <a:off x="7958138" y="2922588"/>
            <a:ext cx="179387" cy="65087"/>
            <a:chOff x="2848" y="848"/>
            <a:chExt cx="140" cy="98"/>
          </a:xfrm>
        </p:grpSpPr>
        <p:sp>
          <p:nvSpPr>
            <p:cNvPr id="7442" name="Line 58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3" name="Line 58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4" name="Line 58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41" name="Oval 590"/>
          <p:cNvSpPr>
            <a:spLocks noChangeArrowheads="1"/>
          </p:cNvSpPr>
          <p:nvPr/>
        </p:nvSpPr>
        <p:spPr bwMode="auto">
          <a:xfrm>
            <a:off x="6465888" y="2709863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42" name="Line 591"/>
          <p:cNvSpPr>
            <a:spLocks noChangeShapeType="1"/>
          </p:cNvSpPr>
          <p:nvPr/>
        </p:nvSpPr>
        <p:spPr bwMode="auto">
          <a:xfrm>
            <a:off x="6465888" y="270192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43" name="Line 592"/>
          <p:cNvSpPr>
            <a:spLocks noChangeShapeType="1"/>
          </p:cNvSpPr>
          <p:nvPr/>
        </p:nvSpPr>
        <p:spPr bwMode="auto">
          <a:xfrm>
            <a:off x="6811963" y="270192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44" name="Rectangle 593"/>
          <p:cNvSpPr>
            <a:spLocks noChangeArrowheads="1"/>
          </p:cNvSpPr>
          <p:nvPr/>
        </p:nvSpPr>
        <p:spPr bwMode="auto">
          <a:xfrm>
            <a:off x="6465888" y="2701925"/>
            <a:ext cx="342900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7245" name="Oval 594"/>
          <p:cNvSpPr>
            <a:spLocks noChangeArrowheads="1"/>
          </p:cNvSpPr>
          <p:nvPr/>
        </p:nvSpPr>
        <p:spPr bwMode="auto">
          <a:xfrm>
            <a:off x="6462713" y="2638425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46" name="Group 595"/>
          <p:cNvGrpSpPr>
            <a:grpSpLocks/>
          </p:cNvGrpSpPr>
          <p:nvPr/>
        </p:nvGrpSpPr>
        <p:grpSpPr bwMode="auto">
          <a:xfrm>
            <a:off x="6546850" y="2660650"/>
            <a:ext cx="171450" cy="60325"/>
            <a:chOff x="2848" y="848"/>
            <a:chExt cx="140" cy="98"/>
          </a:xfrm>
        </p:grpSpPr>
        <p:sp>
          <p:nvSpPr>
            <p:cNvPr id="7439" name="Line 59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0" name="Line 59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41" name="Line 59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47" name="Group 599"/>
          <p:cNvGrpSpPr>
            <a:grpSpLocks/>
          </p:cNvGrpSpPr>
          <p:nvPr/>
        </p:nvGrpSpPr>
        <p:grpSpPr bwMode="auto">
          <a:xfrm flipV="1">
            <a:off x="6546850" y="2660650"/>
            <a:ext cx="171450" cy="58738"/>
            <a:chOff x="2848" y="848"/>
            <a:chExt cx="140" cy="98"/>
          </a:xfrm>
        </p:grpSpPr>
        <p:sp>
          <p:nvSpPr>
            <p:cNvPr id="7436" name="Line 60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37" name="Line 60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38" name="Line 60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48" name="Oval 603"/>
          <p:cNvSpPr>
            <a:spLocks noChangeArrowheads="1"/>
          </p:cNvSpPr>
          <p:nvPr/>
        </p:nvSpPr>
        <p:spPr bwMode="auto">
          <a:xfrm>
            <a:off x="6159500" y="3859213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49" name="Line 604"/>
          <p:cNvSpPr>
            <a:spLocks noChangeShapeType="1"/>
          </p:cNvSpPr>
          <p:nvPr/>
        </p:nvSpPr>
        <p:spPr bwMode="auto">
          <a:xfrm>
            <a:off x="6159500" y="385127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0" name="Line 605"/>
          <p:cNvSpPr>
            <a:spLocks noChangeShapeType="1"/>
          </p:cNvSpPr>
          <p:nvPr/>
        </p:nvSpPr>
        <p:spPr bwMode="auto">
          <a:xfrm>
            <a:off x="6505575" y="385127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1" name="Rectangle 606"/>
          <p:cNvSpPr>
            <a:spLocks noChangeArrowheads="1"/>
          </p:cNvSpPr>
          <p:nvPr/>
        </p:nvSpPr>
        <p:spPr bwMode="auto">
          <a:xfrm>
            <a:off x="6159500" y="3851275"/>
            <a:ext cx="342900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7252" name="Oval 607"/>
          <p:cNvSpPr>
            <a:spLocks noChangeArrowheads="1"/>
          </p:cNvSpPr>
          <p:nvPr/>
        </p:nvSpPr>
        <p:spPr bwMode="auto">
          <a:xfrm>
            <a:off x="6156325" y="3787775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53" name="Group 608"/>
          <p:cNvGrpSpPr>
            <a:grpSpLocks/>
          </p:cNvGrpSpPr>
          <p:nvPr/>
        </p:nvGrpSpPr>
        <p:grpSpPr bwMode="auto">
          <a:xfrm>
            <a:off x="6240463" y="3810000"/>
            <a:ext cx="171450" cy="60325"/>
            <a:chOff x="2848" y="848"/>
            <a:chExt cx="140" cy="98"/>
          </a:xfrm>
        </p:grpSpPr>
        <p:sp>
          <p:nvSpPr>
            <p:cNvPr id="7433" name="Line 60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34" name="Line 61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35" name="Line 61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54" name="Group 612"/>
          <p:cNvGrpSpPr>
            <a:grpSpLocks/>
          </p:cNvGrpSpPr>
          <p:nvPr/>
        </p:nvGrpSpPr>
        <p:grpSpPr bwMode="auto">
          <a:xfrm flipV="1">
            <a:off x="6240463" y="3810000"/>
            <a:ext cx="171450" cy="58738"/>
            <a:chOff x="2848" y="848"/>
            <a:chExt cx="140" cy="98"/>
          </a:xfrm>
        </p:grpSpPr>
        <p:sp>
          <p:nvSpPr>
            <p:cNvPr id="7430" name="Line 61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31" name="Line 61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32" name="Line 61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55" name="Line 616"/>
          <p:cNvSpPr>
            <a:spLocks noChangeShapeType="1"/>
          </p:cNvSpPr>
          <p:nvPr/>
        </p:nvSpPr>
        <p:spPr bwMode="auto">
          <a:xfrm flipV="1">
            <a:off x="7358063" y="4216400"/>
            <a:ext cx="227012" cy="4365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56" name="Line 617"/>
          <p:cNvSpPr>
            <a:spLocks noChangeShapeType="1"/>
          </p:cNvSpPr>
          <p:nvPr/>
        </p:nvSpPr>
        <p:spPr bwMode="auto">
          <a:xfrm>
            <a:off x="7481888" y="3954463"/>
            <a:ext cx="163512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57" name="Line 618"/>
          <p:cNvSpPr>
            <a:spLocks noChangeShapeType="1"/>
          </p:cNvSpPr>
          <p:nvPr/>
        </p:nvSpPr>
        <p:spPr bwMode="auto">
          <a:xfrm>
            <a:off x="7578725" y="3875088"/>
            <a:ext cx="279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58" name="Line 619"/>
          <p:cNvSpPr>
            <a:spLocks noChangeShapeType="1"/>
          </p:cNvSpPr>
          <p:nvPr/>
        </p:nvSpPr>
        <p:spPr bwMode="auto">
          <a:xfrm flipV="1">
            <a:off x="7815263" y="3960813"/>
            <a:ext cx="134937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59" name="Line 620"/>
          <p:cNvSpPr>
            <a:spLocks noChangeShapeType="1"/>
          </p:cNvSpPr>
          <p:nvPr/>
        </p:nvSpPr>
        <p:spPr bwMode="auto">
          <a:xfrm>
            <a:off x="6513513" y="3881438"/>
            <a:ext cx="6794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60" name="Line 621"/>
          <p:cNvSpPr>
            <a:spLocks noChangeShapeType="1"/>
          </p:cNvSpPr>
          <p:nvPr/>
        </p:nvSpPr>
        <p:spPr bwMode="auto">
          <a:xfrm>
            <a:off x="6808788" y="2728913"/>
            <a:ext cx="509587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61" name="Line 622"/>
          <p:cNvSpPr>
            <a:spLocks noChangeShapeType="1"/>
          </p:cNvSpPr>
          <p:nvPr/>
        </p:nvSpPr>
        <p:spPr bwMode="auto">
          <a:xfrm>
            <a:off x="6375400" y="2557463"/>
            <a:ext cx="15240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62" name="Freeform 623"/>
          <p:cNvSpPr>
            <a:spLocks/>
          </p:cNvSpPr>
          <p:nvPr/>
        </p:nvSpPr>
        <p:spPr bwMode="auto">
          <a:xfrm>
            <a:off x="5695950" y="4564063"/>
            <a:ext cx="2979738" cy="1455737"/>
          </a:xfrm>
          <a:custGeom>
            <a:avLst/>
            <a:gdLst>
              <a:gd name="T0" fmla="*/ 2147483647 w 1877"/>
              <a:gd name="T1" fmla="*/ 2147483647 h 917"/>
              <a:gd name="T2" fmla="*/ 2147483647 w 1877"/>
              <a:gd name="T3" fmla="*/ 2147483647 h 917"/>
              <a:gd name="T4" fmla="*/ 2147483647 w 1877"/>
              <a:gd name="T5" fmla="*/ 2147483647 h 917"/>
              <a:gd name="T6" fmla="*/ 2147483647 w 1877"/>
              <a:gd name="T7" fmla="*/ 2147483647 h 917"/>
              <a:gd name="T8" fmla="*/ 2147483647 w 1877"/>
              <a:gd name="T9" fmla="*/ 2147483647 h 917"/>
              <a:gd name="T10" fmla="*/ 2147483647 w 1877"/>
              <a:gd name="T11" fmla="*/ 2147483647 h 917"/>
              <a:gd name="T12" fmla="*/ 2147483647 w 1877"/>
              <a:gd name="T13" fmla="*/ 2147483647 h 917"/>
              <a:gd name="T14" fmla="*/ 2147483647 w 1877"/>
              <a:gd name="T15" fmla="*/ 2147483647 h 917"/>
              <a:gd name="T16" fmla="*/ 2147483647 w 1877"/>
              <a:gd name="T17" fmla="*/ 2147483647 h 917"/>
              <a:gd name="T18" fmla="*/ 2147483647 w 1877"/>
              <a:gd name="T19" fmla="*/ 2147483647 h 917"/>
              <a:gd name="T20" fmla="*/ 2147483647 w 1877"/>
              <a:gd name="T21" fmla="*/ 2147483647 h 917"/>
              <a:gd name="T22" fmla="*/ 2147483647 w 1877"/>
              <a:gd name="T23" fmla="*/ 2147483647 h 917"/>
              <a:gd name="T24" fmla="*/ 2147483647 w 1877"/>
              <a:gd name="T25" fmla="*/ 2147483647 h 917"/>
              <a:gd name="T26" fmla="*/ 2147483647 w 1877"/>
              <a:gd name="T27" fmla="*/ 2147483647 h 917"/>
              <a:gd name="T28" fmla="*/ 2147483647 w 1877"/>
              <a:gd name="T29" fmla="*/ 2147483647 h 917"/>
              <a:gd name="T30" fmla="*/ 2147483647 w 1877"/>
              <a:gd name="T31" fmla="*/ 2147483647 h 9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77"/>
              <a:gd name="T49" fmla="*/ 0 h 917"/>
              <a:gd name="T50" fmla="*/ 1877 w 1877"/>
              <a:gd name="T51" fmla="*/ 917 h 91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77" h="917">
                <a:moveTo>
                  <a:pt x="889" y="23"/>
                </a:moveTo>
                <a:cubicBezTo>
                  <a:pt x="804" y="39"/>
                  <a:pt x="771" y="98"/>
                  <a:pt x="692" y="109"/>
                </a:cubicBezTo>
                <a:cubicBezTo>
                  <a:pt x="613" y="120"/>
                  <a:pt x="511" y="81"/>
                  <a:pt x="415" y="91"/>
                </a:cubicBezTo>
                <a:cubicBezTo>
                  <a:pt x="319" y="101"/>
                  <a:pt x="174" y="126"/>
                  <a:pt x="112" y="170"/>
                </a:cubicBezTo>
                <a:cubicBezTo>
                  <a:pt x="51" y="214"/>
                  <a:pt x="66" y="294"/>
                  <a:pt x="50" y="353"/>
                </a:cubicBezTo>
                <a:cubicBezTo>
                  <a:pt x="34" y="412"/>
                  <a:pt x="0" y="479"/>
                  <a:pt x="14" y="528"/>
                </a:cubicBezTo>
                <a:cubicBezTo>
                  <a:pt x="29" y="577"/>
                  <a:pt x="57" y="608"/>
                  <a:pt x="139" y="650"/>
                </a:cubicBezTo>
                <a:cubicBezTo>
                  <a:pt x="221" y="692"/>
                  <a:pt x="372" y="742"/>
                  <a:pt x="505" y="781"/>
                </a:cubicBezTo>
                <a:cubicBezTo>
                  <a:pt x="638" y="820"/>
                  <a:pt x="789" y="866"/>
                  <a:pt x="933" y="886"/>
                </a:cubicBezTo>
                <a:cubicBezTo>
                  <a:pt x="1077" y="906"/>
                  <a:pt x="1246" y="917"/>
                  <a:pt x="1370" y="901"/>
                </a:cubicBezTo>
                <a:cubicBezTo>
                  <a:pt x="1494" y="885"/>
                  <a:pt x="1594" y="839"/>
                  <a:pt x="1676" y="793"/>
                </a:cubicBezTo>
                <a:cubicBezTo>
                  <a:pt x="1758" y="747"/>
                  <a:pt x="1843" y="720"/>
                  <a:pt x="1860" y="624"/>
                </a:cubicBezTo>
                <a:cubicBezTo>
                  <a:pt x="1877" y="528"/>
                  <a:pt x="1835" y="306"/>
                  <a:pt x="1776" y="219"/>
                </a:cubicBezTo>
                <a:cubicBezTo>
                  <a:pt x="1717" y="132"/>
                  <a:pt x="1599" y="134"/>
                  <a:pt x="1503" y="100"/>
                </a:cubicBezTo>
                <a:cubicBezTo>
                  <a:pt x="1407" y="66"/>
                  <a:pt x="1302" y="26"/>
                  <a:pt x="1200" y="13"/>
                </a:cubicBezTo>
                <a:cubicBezTo>
                  <a:pt x="1098" y="0"/>
                  <a:pt x="974" y="7"/>
                  <a:pt x="889" y="23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63" name="Line 624"/>
          <p:cNvSpPr>
            <a:spLocks noChangeShapeType="1"/>
          </p:cNvSpPr>
          <p:nvPr/>
        </p:nvSpPr>
        <p:spPr bwMode="auto">
          <a:xfrm rot="-5400000">
            <a:off x="7931150" y="5300663"/>
            <a:ext cx="523875" cy="139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64" name="Line 625"/>
          <p:cNvSpPr>
            <a:spLocks noChangeShapeType="1"/>
          </p:cNvSpPr>
          <p:nvPr/>
        </p:nvSpPr>
        <p:spPr bwMode="auto">
          <a:xfrm rot="5400000" flipV="1">
            <a:off x="8077200" y="5581650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65" name="Line 626"/>
          <p:cNvSpPr>
            <a:spLocks noChangeShapeType="1"/>
          </p:cNvSpPr>
          <p:nvPr/>
        </p:nvSpPr>
        <p:spPr bwMode="auto">
          <a:xfrm rot="-5400000">
            <a:off x="8262938" y="5257800"/>
            <a:ext cx="0" cy="1143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266" name="Group 627"/>
          <p:cNvGrpSpPr>
            <a:grpSpLocks/>
          </p:cNvGrpSpPr>
          <p:nvPr/>
        </p:nvGrpSpPr>
        <p:grpSpPr bwMode="auto">
          <a:xfrm>
            <a:off x="7842250" y="4967288"/>
            <a:ext cx="501650" cy="234950"/>
            <a:chOff x="4701" y="2996"/>
            <a:chExt cx="316" cy="148"/>
          </a:xfrm>
        </p:grpSpPr>
        <p:sp>
          <p:nvSpPr>
            <p:cNvPr id="7417" name="Oval 628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18" name="Line 629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19" name="Line 630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20" name="Rectangle 631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7421" name="Oval 632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422" name="Group 633"/>
            <p:cNvGrpSpPr>
              <a:grpSpLocks/>
            </p:cNvGrpSpPr>
            <p:nvPr/>
          </p:nvGrpSpPr>
          <p:grpSpPr bwMode="auto">
            <a:xfrm>
              <a:off x="4796" y="2956"/>
              <a:ext cx="157" cy="49"/>
              <a:chOff x="2848" y="848"/>
              <a:chExt cx="140" cy="98"/>
            </a:xfrm>
          </p:grpSpPr>
          <p:sp>
            <p:nvSpPr>
              <p:cNvPr id="7427" name="Line 63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8" name="Line 63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9" name="Line 63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423" name="Group 637"/>
            <p:cNvGrpSpPr>
              <a:grpSpLocks/>
            </p:cNvGrpSpPr>
            <p:nvPr/>
          </p:nvGrpSpPr>
          <p:grpSpPr bwMode="auto">
            <a:xfrm flipV="1">
              <a:off x="4796" y="3084"/>
              <a:ext cx="157" cy="49"/>
              <a:chOff x="2848" y="848"/>
              <a:chExt cx="140" cy="98"/>
            </a:xfrm>
          </p:grpSpPr>
          <p:sp>
            <p:nvSpPr>
              <p:cNvPr id="7424" name="Line 63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5" name="Line 63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26" name="Line 64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267" name="Group 641"/>
          <p:cNvGrpSpPr>
            <a:grpSpLocks/>
          </p:cNvGrpSpPr>
          <p:nvPr/>
        </p:nvGrpSpPr>
        <p:grpSpPr bwMode="auto">
          <a:xfrm>
            <a:off x="7026275" y="4691063"/>
            <a:ext cx="501650" cy="234950"/>
            <a:chOff x="3600" y="219"/>
            <a:chExt cx="360" cy="175"/>
          </a:xfrm>
        </p:grpSpPr>
        <p:sp>
          <p:nvSpPr>
            <p:cNvPr id="7404" name="Oval 642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5" name="Line 643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6" name="Line 644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07" name="Rectangle 645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7408" name="Oval 646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409" name="Group 647"/>
            <p:cNvGrpSpPr>
              <a:grpSpLocks/>
            </p:cNvGrpSpPr>
            <p:nvPr/>
          </p:nvGrpSpPr>
          <p:grpSpPr bwMode="auto">
            <a:xfrm>
              <a:off x="3666" y="97"/>
              <a:ext cx="176" cy="49"/>
              <a:chOff x="2848" y="848"/>
              <a:chExt cx="140" cy="98"/>
            </a:xfrm>
          </p:grpSpPr>
          <p:sp>
            <p:nvSpPr>
              <p:cNvPr id="7414" name="Line 64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5" name="Line 64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6" name="Line 65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410" name="Group 651"/>
            <p:cNvGrpSpPr>
              <a:grpSpLocks/>
            </p:cNvGrpSpPr>
            <p:nvPr/>
          </p:nvGrpSpPr>
          <p:grpSpPr bwMode="auto">
            <a:xfrm flipV="1">
              <a:off x="3666" y="407"/>
              <a:ext cx="176" cy="49"/>
              <a:chOff x="2848" y="848"/>
              <a:chExt cx="140" cy="98"/>
            </a:xfrm>
          </p:grpSpPr>
          <p:sp>
            <p:nvSpPr>
              <p:cNvPr id="7411" name="Line 65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2" name="Line 65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13" name="Line 65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268" name="Group 655"/>
          <p:cNvGrpSpPr>
            <a:grpSpLocks/>
          </p:cNvGrpSpPr>
          <p:nvPr/>
        </p:nvGrpSpPr>
        <p:grpSpPr bwMode="auto">
          <a:xfrm>
            <a:off x="6361113" y="4830763"/>
            <a:ext cx="501650" cy="482600"/>
            <a:chOff x="3600" y="96"/>
            <a:chExt cx="360" cy="360"/>
          </a:xfrm>
        </p:grpSpPr>
        <p:sp>
          <p:nvSpPr>
            <p:cNvPr id="7391" name="Oval 65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92" name="Line 65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93" name="Line 65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94" name="Rectangle 65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7395" name="Oval 66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396" name="Group 661"/>
            <p:cNvGrpSpPr>
              <a:grpSpLocks/>
            </p:cNvGrpSpPr>
            <p:nvPr/>
          </p:nvGrpSpPr>
          <p:grpSpPr bwMode="auto">
            <a:xfrm>
              <a:off x="3666" y="96"/>
              <a:ext cx="176" cy="51"/>
              <a:chOff x="2848" y="844"/>
              <a:chExt cx="140" cy="102"/>
            </a:xfrm>
          </p:grpSpPr>
          <p:sp>
            <p:nvSpPr>
              <p:cNvPr id="7401" name="Line 66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2" name="Line 66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3" name="Line 664"/>
              <p:cNvSpPr>
                <a:spLocks noChangeShapeType="1"/>
              </p:cNvSpPr>
              <p:nvPr/>
            </p:nvSpPr>
            <p:spPr bwMode="auto">
              <a:xfrm>
                <a:off x="2894" y="844"/>
                <a:ext cx="52" cy="9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97" name="Group 665"/>
            <p:cNvGrpSpPr>
              <a:grpSpLocks/>
            </p:cNvGrpSpPr>
            <p:nvPr/>
          </p:nvGrpSpPr>
          <p:grpSpPr bwMode="auto">
            <a:xfrm flipV="1">
              <a:off x="3666" y="407"/>
              <a:ext cx="176" cy="49"/>
              <a:chOff x="2848" y="848"/>
              <a:chExt cx="140" cy="98"/>
            </a:xfrm>
          </p:grpSpPr>
          <p:sp>
            <p:nvSpPr>
              <p:cNvPr id="7398" name="Line 66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99" name="Line 66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00" name="Line 66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69" name="Line 669"/>
          <p:cNvSpPr>
            <a:spLocks noChangeShapeType="1"/>
          </p:cNvSpPr>
          <p:nvPr/>
        </p:nvSpPr>
        <p:spPr bwMode="auto">
          <a:xfrm>
            <a:off x="7475538" y="4902200"/>
            <a:ext cx="358775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" name="Line 670"/>
          <p:cNvSpPr>
            <a:spLocks noChangeShapeType="1"/>
          </p:cNvSpPr>
          <p:nvPr/>
        </p:nvSpPr>
        <p:spPr bwMode="auto">
          <a:xfrm flipV="1">
            <a:off x="6823075" y="4914900"/>
            <a:ext cx="277813" cy="1095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" name="Line 671"/>
          <p:cNvSpPr>
            <a:spLocks noChangeShapeType="1"/>
          </p:cNvSpPr>
          <p:nvPr/>
        </p:nvSpPr>
        <p:spPr bwMode="auto">
          <a:xfrm flipV="1">
            <a:off x="6865938" y="5118100"/>
            <a:ext cx="9715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" name="Line 672"/>
          <p:cNvSpPr>
            <a:spLocks noChangeShapeType="1"/>
          </p:cNvSpPr>
          <p:nvPr/>
        </p:nvSpPr>
        <p:spPr bwMode="auto">
          <a:xfrm flipH="1">
            <a:off x="6161088" y="4864100"/>
            <a:ext cx="254000" cy="4699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" name="Line 673"/>
          <p:cNvSpPr>
            <a:spLocks noChangeShapeType="1"/>
          </p:cNvSpPr>
          <p:nvPr/>
        </p:nvSpPr>
        <p:spPr bwMode="auto">
          <a:xfrm>
            <a:off x="6186488" y="4914900"/>
            <a:ext cx="1968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4" name="Line 674"/>
          <p:cNvSpPr>
            <a:spLocks noChangeShapeType="1"/>
          </p:cNvSpPr>
          <p:nvPr/>
        </p:nvSpPr>
        <p:spPr bwMode="auto">
          <a:xfrm>
            <a:off x="6046788" y="5251450"/>
            <a:ext cx="153987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5" name="Line 675"/>
          <p:cNvSpPr>
            <a:spLocks noChangeShapeType="1"/>
          </p:cNvSpPr>
          <p:nvPr/>
        </p:nvSpPr>
        <p:spPr bwMode="auto">
          <a:xfrm>
            <a:off x="6299200" y="5330825"/>
            <a:ext cx="49053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6" name="Line 676"/>
          <p:cNvSpPr>
            <a:spLocks noChangeShapeType="1"/>
          </p:cNvSpPr>
          <p:nvPr/>
        </p:nvSpPr>
        <p:spPr bwMode="auto">
          <a:xfrm flipH="1">
            <a:off x="6538913" y="5238750"/>
            <a:ext cx="53975" cy="85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7" name="Line 677"/>
          <p:cNvSpPr>
            <a:spLocks noChangeShapeType="1"/>
          </p:cNvSpPr>
          <p:nvPr/>
        </p:nvSpPr>
        <p:spPr bwMode="auto">
          <a:xfrm>
            <a:off x="6351588" y="5327650"/>
            <a:ext cx="1587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8" name="Line 678"/>
          <p:cNvSpPr>
            <a:spLocks noChangeShapeType="1"/>
          </p:cNvSpPr>
          <p:nvPr/>
        </p:nvSpPr>
        <p:spPr bwMode="auto">
          <a:xfrm flipH="1" flipV="1">
            <a:off x="6748463" y="5335588"/>
            <a:ext cx="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9" name="Line 679"/>
          <p:cNvSpPr>
            <a:spLocks noChangeShapeType="1"/>
          </p:cNvSpPr>
          <p:nvPr/>
        </p:nvSpPr>
        <p:spPr bwMode="auto">
          <a:xfrm>
            <a:off x="6829425" y="5194300"/>
            <a:ext cx="503238" cy="2698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80" name="Line 680"/>
          <p:cNvSpPr>
            <a:spLocks noChangeShapeType="1"/>
          </p:cNvSpPr>
          <p:nvPr/>
        </p:nvSpPr>
        <p:spPr bwMode="auto">
          <a:xfrm>
            <a:off x="6278563" y="5129213"/>
            <a:ext cx="8096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81" name="Group 681"/>
          <p:cNvGrpSpPr>
            <a:grpSpLocks/>
          </p:cNvGrpSpPr>
          <p:nvPr/>
        </p:nvGrpSpPr>
        <p:grpSpPr bwMode="auto">
          <a:xfrm>
            <a:off x="5464175" y="1889125"/>
            <a:ext cx="3021013" cy="3981450"/>
            <a:chOff x="-1203" y="1352"/>
            <a:chExt cx="1903" cy="2508"/>
          </a:xfrm>
        </p:grpSpPr>
        <p:grpSp>
          <p:nvGrpSpPr>
            <p:cNvPr id="7364" name="Group 682"/>
            <p:cNvGrpSpPr>
              <a:grpSpLocks/>
            </p:cNvGrpSpPr>
            <p:nvPr/>
          </p:nvGrpSpPr>
          <p:grpSpPr bwMode="auto">
            <a:xfrm>
              <a:off x="-1201" y="1647"/>
              <a:ext cx="436" cy="114"/>
              <a:chOff x="3072" y="739"/>
              <a:chExt cx="652" cy="146"/>
            </a:xfrm>
          </p:grpSpPr>
          <p:pic>
            <p:nvPicPr>
              <p:cNvPr id="7388" name="Picture 683" descr="lgv_fqmg[1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237" y="739"/>
                <a:ext cx="48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389" name="Line 684"/>
              <p:cNvSpPr>
                <a:spLocks noChangeShapeType="1"/>
              </p:cNvSpPr>
              <p:nvPr/>
            </p:nvSpPr>
            <p:spPr bwMode="auto">
              <a:xfrm flipH="1">
                <a:off x="3104" y="784"/>
                <a:ext cx="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90" name="Line 685"/>
              <p:cNvSpPr>
                <a:spLocks noChangeShapeType="1"/>
              </p:cNvSpPr>
              <p:nvPr/>
            </p:nvSpPr>
            <p:spPr bwMode="auto">
              <a:xfrm flipH="1">
                <a:off x="3072" y="7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365" name="Picture 686" descr="imgyjavg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027" y="1466"/>
              <a:ext cx="23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366" name="Group 687"/>
            <p:cNvGrpSpPr>
              <a:grpSpLocks/>
            </p:cNvGrpSpPr>
            <p:nvPr/>
          </p:nvGrpSpPr>
          <p:grpSpPr bwMode="auto">
            <a:xfrm>
              <a:off x="-546" y="1352"/>
              <a:ext cx="256" cy="269"/>
              <a:chOff x="2870" y="1518"/>
              <a:chExt cx="292" cy="320"/>
            </a:xfrm>
          </p:grpSpPr>
          <p:graphicFrame>
            <p:nvGraphicFramePr>
              <p:cNvPr id="7181" name="Object 2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629" name="Clip" r:id="rId5" imgW="819000" imgH="847800" progId="MS_ClipArt_Gallery.2">
                      <p:embed/>
                    </p:oleObj>
                  </mc:Choice>
                  <mc:Fallback>
                    <p:oleObj name="Clip" r:id="rId5" imgW="819000" imgH="847800" progId="MS_ClipArt_Gallery.2">
                      <p:embed/>
                      <p:pic>
                        <p:nvPicPr>
                          <p:cNvPr id="0" name="Object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82" name="Object 3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630" name="Clip" r:id="rId7" imgW="1266840" imgH="1200240" progId="MS_ClipArt_Gallery.2">
                      <p:embed/>
                    </p:oleObj>
                  </mc:Choice>
                  <mc:Fallback>
                    <p:oleObj name="Clip" r:id="rId7" imgW="1266840" imgH="1200240" progId="MS_ClipArt_Gallery.2">
                      <p:embed/>
                      <p:pic>
                        <p:nvPicPr>
                          <p:cNvPr id="0" name="Object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7367" name="Group 690"/>
            <p:cNvGrpSpPr>
              <a:grpSpLocks/>
            </p:cNvGrpSpPr>
            <p:nvPr/>
          </p:nvGrpSpPr>
          <p:grpSpPr bwMode="auto">
            <a:xfrm>
              <a:off x="-1002" y="2262"/>
              <a:ext cx="209" cy="224"/>
              <a:chOff x="2870" y="1518"/>
              <a:chExt cx="292" cy="320"/>
            </a:xfrm>
          </p:grpSpPr>
          <p:graphicFrame>
            <p:nvGraphicFramePr>
              <p:cNvPr id="7179" name="Object 4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631" name="Clip" r:id="rId9" imgW="819000" imgH="847800" progId="MS_ClipArt_Gallery.2">
                      <p:embed/>
                    </p:oleObj>
                  </mc:Choice>
                  <mc:Fallback>
                    <p:oleObj name="Clip" r:id="rId9" imgW="819000" imgH="847800" progId="MS_ClipArt_Gallery.2">
                      <p:embed/>
                      <p:pic>
                        <p:nvPicPr>
                          <p:cNvPr id="0" name="Object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80" name="Object 5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632" name="Clip" r:id="rId10" imgW="1266840" imgH="1200240" progId="MS_ClipArt_Gallery.2">
                      <p:embed/>
                    </p:oleObj>
                  </mc:Choice>
                  <mc:Fallback>
                    <p:oleObj name="Clip" r:id="rId10" imgW="1266840" imgH="1200240" progId="MS_ClipArt_Gallery.2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7170" name="Object 6"/>
            <p:cNvGraphicFramePr>
              <a:graphicFrameLocks noChangeAspect="1"/>
            </p:cNvGraphicFramePr>
            <p:nvPr/>
          </p:nvGraphicFramePr>
          <p:xfrm>
            <a:off x="-732" y="2289"/>
            <a:ext cx="207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33" name="Clip" r:id="rId11" imgW="1305000" imgH="1085760" progId="MS_ClipArt_Gallery.2">
                    <p:embed/>
                  </p:oleObj>
                </mc:Choice>
                <mc:Fallback>
                  <p:oleObj name="Clip" r:id="rId11" imgW="1305000" imgH="1085760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732" y="2289"/>
                          <a:ext cx="207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368" name="Group 694"/>
            <p:cNvGrpSpPr>
              <a:grpSpLocks/>
            </p:cNvGrpSpPr>
            <p:nvPr/>
          </p:nvGrpSpPr>
          <p:grpSpPr bwMode="auto">
            <a:xfrm>
              <a:off x="310" y="3572"/>
              <a:ext cx="125" cy="229"/>
              <a:chOff x="4180" y="783"/>
              <a:chExt cx="150" cy="307"/>
            </a:xfrm>
          </p:grpSpPr>
          <p:sp>
            <p:nvSpPr>
              <p:cNvPr id="7380" name="AutoShape 695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1" name="Rectangle 696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2" name="Rectangle 697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3" name="AutoShape 698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4" name="Line 699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5" name="Line 700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6" name="Rectangle 701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87" name="Rectangle 702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7171" name="Object 7"/>
            <p:cNvGraphicFramePr>
              <a:graphicFrameLocks noChangeAspect="1"/>
            </p:cNvGraphicFramePr>
            <p:nvPr/>
          </p:nvGraphicFramePr>
          <p:xfrm>
            <a:off x="-975" y="338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34" name="Clip" r:id="rId13" imgW="1305000" imgH="1085760" progId="MS_ClipArt_Gallery.2">
                    <p:embed/>
                  </p:oleObj>
                </mc:Choice>
                <mc:Fallback>
                  <p:oleObj name="Clip" r:id="rId13" imgW="1305000" imgH="1085760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975" y="3384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2" name="Object 8"/>
            <p:cNvGraphicFramePr>
              <a:graphicFrameLocks noChangeAspect="1"/>
            </p:cNvGraphicFramePr>
            <p:nvPr/>
          </p:nvGraphicFramePr>
          <p:xfrm>
            <a:off x="-871" y="318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35" name="Clip" r:id="rId14" imgW="1305000" imgH="1085760" progId="MS_ClipArt_Gallery.2">
                    <p:embed/>
                  </p:oleObj>
                </mc:Choice>
                <mc:Fallback>
                  <p:oleObj name="Clip" r:id="rId14" imgW="1305000" imgH="1085760" progId="MS_ClipArt_Gallery.2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871" y="3184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3" name="Object 9"/>
            <p:cNvGraphicFramePr>
              <a:graphicFrameLocks noChangeAspect="1"/>
            </p:cNvGraphicFramePr>
            <p:nvPr/>
          </p:nvGraphicFramePr>
          <p:xfrm>
            <a:off x="-703" y="3544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36" name="Clip" r:id="rId15" imgW="1305000" imgH="1085760" progId="MS_ClipArt_Gallery.2">
                    <p:embed/>
                  </p:oleObj>
                </mc:Choice>
                <mc:Fallback>
                  <p:oleObj name="Clip" r:id="rId15" imgW="1305000" imgH="1085760" progId="MS_ClipArt_Gallery.2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703" y="3544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4" name="Object 10"/>
            <p:cNvGraphicFramePr>
              <a:graphicFrameLocks noChangeAspect="1"/>
            </p:cNvGraphicFramePr>
            <p:nvPr/>
          </p:nvGraphicFramePr>
          <p:xfrm>
            <a:off x="-489" y="3546"/>
            <a:ext cx="216" cy="1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37" name="Clip" r:id="rId16" imgW="1305000" imgH="1085760" progId="MS_ClipArt_Gallery.2">
                    <p:embed/>
                  </p:oleObj>
                </mc:Choice>
                <mc:Fallback>
                  <p:oleObj name="Clip" r:id="rId16" imgW="1305000" imgH="1085760" progId="MS_ClipArt_Gallery.2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489" y="3546"/>
                          <a:ext cx="216" cy="1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369" name="Group 707"/>
            <p:cNvGrpSpPr>
              <a:grpSpLocks/>
            </p:cNvGrpSpPr>
            <p:nvPr/>
          </p:nvGrpSpPr>
          <p:grpSpPr bwMode="auto">
            <a:xfrm>
              <a:off x="83" y="3620"/>
              <a:ext cx="172" cy="214"/>
              <a:chOff x="2870" y="1518"/>
              <a:chExt cx="292" cy="320"/>
            </a:xfrm>
          </p:grpSpPr>
          <p:graphicFrame>
            <p:nvGraphicFramePr>
              <p:cNvPr id="7177" name="Object 11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638" name="Clip" r:id="rId17" imgW="819000" imgH="847800" progId="MS_ClipArt_Gallery.2">
                      <p:embed/>
                    </p:oleObj>
                  </mc:Choice>
                  <mc:Fallback>
                    <p:oleObj name="Clip" r:id="rId17" imgW="819000" imgH="847800" progId="MS_ClipArt_Gallery.2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78" name="Object 12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639" name="Clip" r:id="rId18" imgW="1266840" imgH="1200240" progId="MS_ClipArt_Gallery.2">
                      <p:embed/>
                    </p:oleObj>
                  </mc:Choice>
                  <mc:Fallback>
                    <p:oleObj name="Clip" r:id="rId18" imgW="1266840" imgH="1200240" progId="MS_ClipArt_Gallery.2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7370" name="Group 710"/>
            <p:cNvGrpSpPr>
              <a:grpSpLocks/>
            </p:cNvGrpSpPr>
            <p:nvPr/>
          </p:nvGrpSpPr>
          <p:grpSpPr bwMode="auto">
            <a:xfrm>
              <a:off x="-201" y="3657"/>
              <a:ext cx="220" cy="203"/>
              <a:chOff x="2870" y="1518"/>
              <a:chExt cx="292" cy="320"/>
            </a:xfrm>
          </p:grpSpPr>
          <p:graphicFrame>
            <p:nvGraphicFramePr>
              <p:cNvPr id="7175" name="Object 13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640" name="Clip" r:id="rId19" imgW="819000" imgH="847800" progId="MS_ClipArt_Gallery.2">
                      <p:embed/>
                    </p:oleObj>
                  </mc:Choice>
                  <mc:Fallback>
                    <p:oleObj name="Clip" r:id="rId19" imgW="819000" imgH="847800" progId="MS_ClipArt_Gallery.2">
                      <p:embed/>
                      <p:pic>
                        <p:nvPicPr>
                          <p:cNvPr id="0" name="Object 1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176" name="Object 14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641" name="Clip" r:id="rId20" imgW="1266840" imgH="1200240" progId="MS_ClipArt_Gallery.2">
                      <p:embed/>
                    </p:oleObj>
                  </mc:Choice>
                  <mc:Fallback>
                    <p:oleObj name="Clip" r:id="rId20" imgW="1266840" imgH="1200240" progId="MS_ClipArt_Gallery.2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7371" name="Group 713"/>
            <p:cNvGrpSpPr>
              <a:grpSpLocks/>
            </p:cNvGrpSpPr>
            <p:nvPr/>
          </p:nvGrpSpPr>
          <p:grpSpPr bwMode="auto">
            <a:xfrm>
              <a:off x="569" y="3424"/>
              <a:ext cx="131" cy="260"/>
              <a:chOff x="4180" y="783"/>
              <a:chExt cx="150" cy="307"/>
            </a:xfrm>
          </p:grpSpPr>
          <p:sp>
            <p:nvSpPr>
              <p:cNvPr id="7372" name="AutoShape 71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3" name="Rectangle 71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4" name="Rectangle 71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5" name="AutoShape 71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" name="Line 71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7" name="Line 71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8" name="Rectangle 72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9" name="Rectangle 72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82" name="Line 722"/>
          <p:cNvSpPr>
            <a:spLocks noChangeShapeType="1"/>
          </p:cNvSpPr>
          <p:nvPr/>
        </p:nvSpPr>
        <p:spPr bwMode="auto">
          <a:xfrm flipH="1">
            <a:off x="6367463" y="3651250"/>
            <a:ext cx="3175" cy="144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83" name="Line 723"/>
          <p:cNvSpPr>
            <a:spLocks noChangeShapeType="1"/>
          </p:cNvSpPr>
          <p:nvPr/>
        </p:nvSpPr>
        <p:spPr bwMode="auto">
          <a:xfrm flipV="1">
            <a:off x="7664450" y="2633663"/>
            <a:ext cx="123825" cy="87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84" name="Line 724"/>
          <p:cNvSpPr>
            <a:spLocks noChangeShapeType="1"/>
          </p:cNvSpPr>
          <p:nvPr/>
        </p:nvSpPr>
        <p:spPr bwMode="auto">
          <a:xfrm>
            <a:off x="7491413" y="2806700"/>
            <a:ext cx="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85" name="Line 725"/>
          <p:cNvSpPr>
            <a:spLocks noChangeShapeType="1"/>
          </p:cNvSpPr>
          <p:nvPr/>
        </p:nvSpPr>
        <p:spPr bwMode="auto">
          <a:xfrm flipV="1">
            <a:off x="7675563" y="2703513"/>
            <a:ext cx="263525" cy="2889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86" name="Line 726"/>
          <p:cNvSpPr>
            <a:spLocks noChangeShapeType="1"/>
          </p:cNvSpPr>
          <p:nvPr/>
        </p:nvSpPr>
        <p:spPr bwMode="auto">
          <a:xfrm>
            <a:off x="8027988" y="2701925"/>
            <a:ext cx="0" cy="196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87" name="Line 727"/>
          <p:cNvSpPr>
            <a:spLocks noChangeShapeType="1"/>
          </p:cNvSpPr>
          <p:nvPr/>
        </p:nvSpPr>
        <p:spPr bwMode="auto">
          <a:xfrm>
            <a:off x="7681913" y="3008313"/>
            <a:ext cx="188912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88" name="Line 728"/>
          <p:cNvSpPr>
            <a:spLocks noChangeShapeType="1"/>
          </p:cNvSpPr>
          <p:nvPr/>
        </p:nvSpPr>
        <p:spPr bwMode="auto">
          <a:xfrm flipV="1">
            <a:off x="5976938" y="3875088"/>
            <a:ext cx="168275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89" name="Line 729"/>
          <p:cNvSpPr>
            <a:spLocks noChangeShapeType="1"/>
          </p:cNvSpPr>
          <p:nvPr/>
        </p:nvSpPr>
        <p:spPr bwMode="auto">
          <a:xfrm flipV="1">
            <a:off x="8096250" y="2401888"/>
            <a:ext cx="238125" cy="1682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90" name="Line 730"/>
          <p:cNvSpPr>
            <a:spLocks noChangeShapeType="1"/>
          </p:cNvSpPr>
          <p:nvPr/>
        </p:nvSpPr>
        <p:spPr bwMode="auto">
          <a:xfrm>
            <a:off x="8235950" y="2998788"/>
            <a:ext cx="177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91" name="Line 731"/>
          <p:cNvSpPr>
            <a:spLocks noChangeShapeType="1"/>
          </p:cNvSpPr>
          <p:nvPr/>
        </p:nvSpPr>
        <p:spPr bwMode="auto">
          <a:xfrm flipH="1">
            <a:off x="7381875" y="3074988"/>
            <a:ext cx="98425" cy="704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92" name="Line 732"/>
          <p:cNvSpPr>
            <a:spLocks noChangeShapeType="1"/>
          </p:cNvSpPr>
          <p:nvPr/>
        </p:nvSpPr>
        <p:spPr bwMode="auto">
          <a:xfrm flipH="1">
            <a:off x="7972425" y="3074988"/>
            <a:ext cx="111125" cy="7270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93" name="Group 733"/>
          <p:cNvGrpSpPr>
            <a:grpSpLocks/>
          </p:cNvGrpSpPr>
          <p:nvPr/>
        </p:nvGrpSpPr>
        <p:grpSpPr bwMode="auto">
          <a:xfrm>
            <a:off x="7024688" y="4692650"/>
            <a:ext cx="501650" cy="234950"/>
            <a:chOff x="4701" y="2996"/>
            <a:chExt cx="316" cy="148"/>
          </a:xfrm>
        </p:grpSpPr>
        <p:sp>
          <p:nvSpPr>
            <p:cNvPr id="7351" name="Oval 734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52" name="Line 735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53" name="Line 736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54" name="Rectangle 737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7355" name="Oval 738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356" name="Group 739"/>
            <p:cNvGrpSpPr>
              <a:grpSpLocks/>
            </p:cNvGrpSpPr>
            <p:nvPr/>
          </p:nvGrpSpPr>
          <p:grpSpPr bwMode="auto">
            <a:xfrm>
              <a:off x="4796" y="2956"/>
              <a:ext cx="157" cy="49"/>
              <a:chOff x="2848" y="848"/>
              <a:chExt cx="140" cy="98"/>
            </a:xfrm>
          </p:grpSpPr>
          <p:sp>
            <p:nvSpPr>
              <p:cNvPr id="7361" name="Line 74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2" name="Line 74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3" name="Line 74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57" name="Group 743"/>
            <p:cNvGrpSpPr>
              <a:grpSpLocks/>
            </p:cNvGrpSpPr>
            <p:nvPr/>
          </p:nvGrpSpPr>
          <p:grpSpPr bwMode="auto">
            <a:xfrm flipV="1">
              <a:off x="4796" y="3084"/>
              <a:ext cx="157" cy="49"/>
              <a:chOff x="2848" y="848"/>
              <a:chExt cx="140" cy="98"/>
            </a:xfrm>
          </p:grpSpPr>
          <p:sp>
            <p:nvSpPr>
              <p:cNvPr id="7358" name="Line 74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9" name="Line 74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60" name="Line 74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294" name="Group 747"/>
          <p:cNvGrpSpPr>
            <a:grpSpLocks/>
          </p:cNvGrpSpPr>
          <p:nvPr/>
        </p:nvGrpSpPr>
        <p:grpSpPr bwMode="auto">
          <a:xfrm>
            <a:off x="6359525" y="4994275"/>
            <a:ext cx="501650" cy="234950"/>
            <a:chOff x="4701" y="2996"/>
            <a:chExt cx="316" cy="148"/>
          </a:xfrm>
        </p:grpSpPr>
        <p:sp>
          <p:nvSpPr>
            <p:cNvPr id="7338" name="Oval 748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39" name="Line 749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40" name="Line 750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41" name="Rectangle 751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7342" name="Oval 752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343" name="Group 753"/>
            <p:cNvGrpSpPr>
              <a:grpSpLocks/>
            </p:cNvGrpSpPr>
            <p:nvPr/>
          </p:nvGrpSpPr>
          <p:grpSpPr bwMode="auto">
            <a:xfrm>
              <a:off x="4796" y="2956"/>
              <a:ext cx="157" cy="49"/>
              <a:chOff x="2848" y="848"/>
              <a:chExt cx="140" cy="98"/>
            </a:xfrm>
          </p:grpSpPr>
          <p:sp>
            <p:nvSpPr>
              <p:cNvPr id="7348" name="Line 75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9" name="Line 75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50" name="Line 75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344" name="Group 757"/>
            <p:cNvGrpSpPr>
              <a:grpSpLocks/>
            </p:cNvGrpSpPr>
            <p:nvPr/>
          </p:nvGrpSpPr>
          <p:grpSpPr bwMode="auto">
            <a:xfrm flipV="1">
              <a:off x="4796" y="3084"/>
              <a:ext cx="157" cy="49"/>
              <a:chOff x="2848" y="848"/>
              <a:chExt cx="140" cy="98"/>
            </a:xfrm>
          </p:grpSpPr>
          <p:sp>
            <p:nvSpPr>
              <p:cNvPr id="7345" name="Line 75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6" name="Line 75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47" name="Line 76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295" name="Group 761"/>
          <p:cNvGrpSpPr>
            <a:grpSpLocks/>
          </p:cNvGrpSpPr>
          <p:nvPr/>
        </p:nvGrpSpPr>
        <p:grpSpPr bwMode="auto">
          <a:xfrm>
            <a:off x="7189788" y="5180013"/>
            <a:ext cx="290512" cy="404812"/>
            <a:chOff x="4290" y="3130"/>
            <a:chExt cx="183" cy="255"/>
          </a:xfrm>
        </p:grpSpPr>
        <p:pic>
          <p:nvPicPr>
            <p:cNvPr id="7320" name="Picture 762" descr="31u_bnrz[1]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21" name="Freeform 763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0 w 199"/>
                <a:gd name="T1" fmla="*/ 0 h 232"/>
                <a:gd name="T2" fmla="*/ 0 w 199"/>
                <a:gd name="T3" fmla="*/ 0 h 232"/>
                <a:gd name="T4" fmla="*/ 0 w 199"/>
                <a:gd name="T5" fmla="*/ 0 h 232"/>
                <a:gd name="T6" fmla="*/ 0 w 199"/>
                <a:gd name="T7" fmla="*/ 0 h 232"/>
                <a:gd name="T8" fmla="*/ 0 w 199"/>
                <a:gd name="T9" fmla="*/ 0 h 232"/>
                <a:gd name="T10" fmla="*/ 0 w 199"/>
                <a:gd name="T11" fmla="*/ 0 h 232"/>
                <a:gd name="T12" fmla="*/ 0 w 199"/>
                <a:gd name="T13" fmla="*/ 0 h 232"/>
                <a:gd name="T14" fmla="*/ 0 w 199"/>
                <a:gd name="T15" fmla="*/ 0 h 232"/>
                <a:gd name="T16" fmla="*/ 0 w 199"/>
                <a:gd name="T17" fmla="*/ 0 h 232"/>
                <a:gd name="T18" fmla="*/ 0 w 199"/>
                <a:gd name="T19" fmla="*/ 0 h 232"/>
                <a:gd name="T20" fmla="*/ 0 w 199"/>
                <a:gd name="T21" fmla="*/ 0 h 232"/>
                <a:gd name="T22" fmla="*/ 0 w 199"/>
                <a:gd name="T23" fmla="*/ 0 h 232"/>
                <a:gd name="T24" fmla="*/ 0 w 199"/>
                <a:gd name="T25" fmla="*/ 0 h 232"/>
                <a:gd name="T26" fmla="*/ 0 w 199"/>
                <a:gd name="T27" fmla="*/ 0 h 232"/>
                <a:gd name="T28" fmla="*/ 0 w 199"/>
                <a:gd name="T29" fmla="*/ 0 h 232"/>
                <a:gd name="T30" fmla="*/ 0 w 199"/>
                <a:gd name="T31" fmla="*/ 0 h 232"/>
                <a:gd name="T32" fmla="*/ 0 w 199"/>
                <a:gd name="T33" fmla="*/ 0 h 232"/>
                <a:gd name="T34" fmla="*/ 0 w 199"/>
                <a:gd name="T35" fmla="*/ 0 h 232"/>
                <a:gd name="T36" fmla="*/ 0 w 199"/>
                <a:gd name="T37" fmla="*/ 0 h 232"/>
                <a:gd name="T38" fmla="*/ 0 w 199"/>
                <a:gd name="T39" fmla="*/ 0 h 232"/>
                <a:gd name="T40" fmla="*/ 0 w 199"/>
                <a:gd name="T41" fmla="*/ 0 h 232"/>
                <a:gd name="T42" fmla="*/ 0 w 199"/>
                <a:gd name="T43" fmla="*/ 0 h 232"/>
                <a:gd name="T44" fmla="*/ 0 w 199"/>
                <a:gd name="T45" fmla="*/ 0 h 232"/>
                <a:gd name="T46" fmla="*/ 0 w 199"/>
                <a:gd name="T47" fmla="*/ 0 h 232"/>
                <a:gd name="T48" fmla="*/ 0 w 199"/>
                <a:gd name="T49" fmla="*/ 0 h 232"/>
                <a:gd name="T50" fmla="*/ 0 w 199"/>
                <a:gd name="T51" fmla="*/ 0 h 232"/>
                <a:gd name="T52" fmla="*/ 0 w 199"/>
                <a:gd name="T53" fmla="*/ 0 h 232"/>
                <a:gd name="T54" fmla="*/ 0 w 199"/>
                <a:gd name="T55" fmla="*/ 0 h 232"/>
                <a:gd name="T56" fmla="*/ 0 w 199"/>
                <a:gd name="T57" fmla="*/ 0 h 232"/>
                <a:gd name="T58" fmla="*/ 0 w 199"/>
                <a:gd name="T59" fmla="*/ 0 h 232"/>
                <a:gd name="T60" fmla="*/ 0 w 199"/>
                <a:gd name="T61" fmla="*/ 0 h 232"/>
                <a:gd name="T62" fmla="*/ 0 w 199"/>
                <a:gd name="T63" fmla="*/ 0 h 232"/>
                <a:gd name="T64" fmla="*/ 0 w 199"/>
                <a:gd name="T65" fmla="*/ 0 h 232"/>
                <a:gd name="T66" fmla="*/ 0 w 199"/>
                <a:gd name="T67" fmla="*/ 0 h 232"/>
                <a:gd name="T68" fmla="*/ 0 w 199"/>
                <a:gd name="T69" fmla="*/ 0 h 232"/>
                <a:gd name="T70" fmla="*/ 0 w 199"/>
                <a:gd name="T71" fmla="*/ 0 h 232"/>
                <a:gd name="T72" fmla="*/ 0 w 199"/>
                <a:gd name="T73" fmla="*/ 0 h 232"/>
                <a:gd name="T74" fmla="*/ 0 w 199"/>
                <a:gd name="T75" fmla="*/ 0 h 232"/>
                <a:gd name="T76" fmla="*/ 0 w 199"/>
                <a:gd name="T77" fmla="*/ 0 h 232"/>
                <a:gd name="T78" fmla="*/ 0 w 199"/>
                <a:gd name="T79" fmla="*/ 0 h 232"/>
                <a:gd name="T80" fmla="*/ 0 w 199"/>
                <a:gd name="T81" fmla="*/ 0 h 232"/>
                <a:gd name="T82" fmla="*/ 0 w 199"/>
                <a:gd name="T83" fmla="*/ 0 h 232"/>
                <a:gd name="T84" fmla="*/ 0 w 199"/>
                <a:gd name="T85" fmla="*/ 0 h 232"/>
                <a:gd name="T86" fmla="*/ 0 w 199"/>
                <a:gd name="T87" fmla="*/ 0 h 232"/>
                <a:gd name="T88" fmla="*/ 0 w 199"/>
                <a:gd name="T89" fmla="*/ 0 h 232"/>
                <a:gd name="T90" fmla="*/ 0 w 199"/>
                <a:gd name="T91" fmla="*/ 0 h 232"/>
                <a:gd name="T92" fmla="*/ 0 w 199"/>
                <a:gd name="T93" fmla="*/ 0 h 232"/>
                <a:gd name="T94" fmla="*/ 0 w 199"/>
                <a:gd name="T95" fmla="*/ 0 h 232"/>
                <a:gd name="T96" fmla="*/ 0 w 199"/>
                <a:gd name="T97" fmla="*/ 0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2" name="Freeform 764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0 w 128"/>
                <a:gd name="T1" fmla="*/ 0 h 180"/>
                <a:gd name="T2" fmla="*/ 0 w 128"/>
                <a:gd name="T3" fmla="*/ 0 h 180"/>
                <a:gd name="T4" fmla="*/ 0 w 128"/>
                <a:gd name="T5" fmla="*/ 0 h 180"/>
                <a:gd name="T6" fmla="*/ 0 w 128"/>
                <a:gd name="T7" fmla="*/ 0 h 180"/>
                <a:gd name="T8" fmla="*/ 0 w 128"/>
                <a:gd name="T9" fmla="*/ 0 h 180"/>
                <a:gd name="T10" fmla="*/ 0 w 128"/>
                <a:gd name="T11" fmla="*/ 0 h 180"/>
                <a:gd name="T12" fmla="*/ 0 w 128"/>
                <a:gd name="T13" fmla="*/ 0 h 180"/>
                <a:gd name="T14" fmla="*/ 0 w 128"/>
                <a:gd name="T15" fmla="*/ 0 h 180"/>
                <a:gd name="T16" fmla="*/ 0 w 128"/>
                <a:gd name="T17" fmla="*/ 0 h 180"/>
                <a:gd name="T18" fmla="*/ 0 w 128"/>
                <a:gd name="T19" fmla="*/ 0 h 180"/>
                <a:gd name="T20" fmla="*/ 0 w 128"/>
                <a:gd name="T21" fmla="*/ 0 h 180"/>
                <a:gd name="T22" fmla="*/ 0 w 128"/>
                <a:gd name="T23" fmla="*/ 0 h 180"/>
                <a:gd name="T24" fmla="*/ 0 w 128"/>
                <a:gd name="T25" fmla="*/ 0 h 180"/>
                <a:gd name="T26" fmla="*/ 0 w 128"/>
                <a:gd name="T27" fmla="*/ 0 h 180"/>
                <a:gd name="T28" fmla="*/ 0 w 128"/>
                <a:gd name="T29" fmla="*/ 0 h 180"/>
                <a:gd name="T30" fmla="*/ 0 w 128"/>
                <a:gd name="T31" fmla="*/ 0 h 180"/>
                <a:gd name="T32" fmla="*/ 0 w 128"/>
                <a:gd name="T33" fmla="*/ 0 h 180"/>
                <a:gd name="T34" fmla="*/ 0 w 128"/>
                <a:gd name="T35" fmla="*/ 0 h 180"/>
                <a:gd name="T36" fmla="*/ 0 w 128"/>
                <a:gd name="T37" fmla="*/ 0 h 180"/>
                <a:gd name="T38" fmla="*/ 0 w 128"/>
                <a:gd name="T39" fmla="*/ 0 h 180"/>
                <a:gd name="T40" fmla="*/ 0 w 128"/>
                <a:gd name="T41" fmla="*/ 0 h 180"/>
                <a:gd name="T42" fmla="*/ 0 w 128"/>
                <a:gd name="T43" fmla="*/ 0 h 180"/>
                <a:gd name="T44" fmla="*/ 0 w 128"/>
                <a:gd name="T45" fmla="*/ 0 h 180"/>
                <a:gd name="T46" fmla="*/ 0 w 128"/>
                <a:gd name="T47" fmla="*/ 0 h 180"/>
                <a:gd name="T48" fmla="*/ 0 w 128"/>
                <a:gd name="T49" fmla="*/ 0 h 180"/>
                <a:gd name="T50" fmla="*/ 0 w 128"/>
                <a:gd name="T51" fmla="*/ 0 h 180"/>
                <a:gd name="T52" fmla="*/ 0 w 128"/>
                <a:gd name="T53" fmla="*/ 0 h 180"/>
                <a:gd name="T54" fmla="*/ 0 w 128"/>
                <a:gd name="T55" fmla="*/ 0 h 180"/>
                <a:gd name="T56" fmla="*/ 0 w 128"/>
                <a:gd name="T57" fmla="*/ 0 h 180"/>
                <a:gd name="T58" fmla="*/ 0 w 128"/>
                <a:gd name="T59" fmla="*/ 0 h 180"/>
                <a:gd name="T60" fmla="*/ 0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0 w 128"/>
                <a:gd name="T69" fmla="*/ 0 h 180"/>
                <a:gd name="T70" fmla="*/ 0 w 128"/>
                <a:gd name="T71" fmla="*/ 0 h 180"/>
                <a:gd name="T72" fmla="*/ 0 w 128"/>
                <a:gd name="T73" fmla="*/ 0 h 180"/>
                <a:gd name="T74" fmla="*/ 0 w 128"/>
                <a:gd name="T75" fmla="*/ 0 h 180"/>
                <a:gd name="T76" fmla="*/ 0 w 128"/>
                <a:gd name="T77" fmla="*/ 0 h 180"/>
                <a:gd name="T78" fmla="*/ 0 w 128"/>
                <a:gd name="T79" fmla="*/ 0 h 180"/>
                <a:gd name="T80" fmla="*/ 0 w 128"/>
                <a:gd name="T81" fmla="*/ 0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3" name="Freeform 765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0 w 322"/>
                <a:gd name="T1" fmla="*/ 0 h 378"/>
                <a:gd name="T2" fmla="*/ 0 w 322"/>
                <a:gd name="T3" fmla="*/ 0 h 378"/>
                <a:gd name="T4" fmla="*/ 0 w 322"/>
                <a:gd name="T5" fmla="*/ 0 h 378"/>
                <a:gd name="T6" fmla="*/ 0 w 322"/>
                <a:gd name="T7" fmla="*/ 0 h 378"/>
                <a:gd name="T8" fmla="*/ 0 w 322"/>
                <a:gd name="T9" fmla="*/ 0 h 378"/>
                <a:gd name="T10" fmla="*/ 0 w 322"/>
                <a:gd name="T11" fmla="*/ 0 h 378"/>
                <a:gd name="T12" fmla="*/ 0 w 322"/>
                <a:gd name="T13" fmla="*/ 0 h 378"/>
                <a:gd name="T14" fmla="*/ 0 w 322"/>
                <a:gd name="T15" fmla="*/ 0 h 378"/>
                <a:gd name="T16" fmla="*/ 0 w 322"/>
                <a:gd name="T17" fmla="*/ 0 h 378"/>
                <a:gd name="T18" fmla="*/ 0 w 322"/>
                <a:gd name="T19" fmla="*/ 0 h 378"/>
                <a:gd name="T20" fmla="*/ 0 w 322"/>
                <a:gd name="T21" fmla="*/ 0 h 378"/>
                <a:gd name="T22" fmla="*/ 0 w 322"/>
                <a:gd name="T23" fmla="*/ 0 h 378"/>
                <a:gd name="T24" fmla="*/ 0 w 322"/>
                <a:gd name="T25" fmla="*/ 0 h 378"/>
                <a:gd name="T26" fmla="*/ 0 w 322"/>
                <a:gd name="T27" fmla="*/ 0 h 378"/>
                <a:gd name="T28" fmla="*/ 0 w 322"/>
                <a:gd name="T29" fmla="*/ 0 h 378"/>
                <a:gd name="T30" fmla="*/ 0 w 322"/>
                <a:gd name="T31" fmla="*/ 0 h 378"/>
                <a:gd name="T32" fmla="*/ 0 w 322"/>
                <a:gd name="T33" fmla="*/ 0 h 378"/>
                <a:gd name="T34" fmla="*/ 0 w 322"/>
                <a:gd name="T35" fmla="*/ 0 h 378"/>
                <a:gd name="T36" fmla="*/ 0 w 322"/>
                <a:gd name="T37" fmla="*/ 0 h 378"/>
                <a:gd name="T38" fmla="*/ 0 w 322"/>
                <a:gd name="T39" fmla="*/ 0 h 378"/>
                <a:gd name="T40" fmla="*/ 0 w 322"/>
                <a:gd name="T41" fmla="*/ 0 h 378"/>
                <a:gd name="T42" fmla="*/ 0 w 322"/>
                <a:gd name="T43" fmla="*/ 0 h 378"/>
                <a:gd name="T44" fmla="*/ 0 w 322"/>
                <a:gd name="T45" fmla="*/ 0 h 378"/>
                <a:gd name="T46" fmla="*/ 0 w 322"/>
                <a:gd name="T47" fmla="*/ 0 h 378"/>
                <a:gd name="T48" fmla="*/ 0 w 322"/>
                <a:gd name="T49" fmla="*/ 0 h 378"/>
                <a:gd name="T50" fmla="*/ 0 w 322"/>
                <a:gd name="T51" fmla="*/ 0 h 378"/>
                <a:gd name="T52" fmla="*/ 0 w 322"/>
                <a:gd name="T53" fmla="*/ 0 h 378"/>
                <a:gd name="T54" fmla="*/ 0 w 322"/>
                <a:gd name="T55" fmla="*/ 0 h 378"/>
                <a:gd name="T56" fmla="*/ 0 w 322"/>
                <a:gd name="T57" fmla="*/ 0 h 378"/>
                <a:gd name="T58" fmla="*/ 0 w 322"/>
                <a:gd name="T59" fmla="*/ 0 h 378"/>
                <a:gd name="T60" fmla="*/ 0 w 322"/>
                <a:gd name="T61" fmla="*/ 0 h 378"/>
                <a:gd name="T62" fmla="*/ 0 w 322"/>
                <a:gd name="T63" fmla="*/ 0 h 378"/>
                <a:gd name="T64" fmla="*/ 0 w 322"/>
                <a:gd name="T65" fmla="*/ 0 h 378"/>
                <a:gd name="T66" fmla="*/ 0 w 322"/>
                <a:gd name="T67" fmla="*/ 0 h 378"/>
                <a:gd name="T68" fmla="*/ 0 w 322"/>
                <a:gd name="T69" fmla="*/ 0 h 378"/>
                <a:gd name="T70" fmla="*/ 0 w 322"/>
                <a:gd name="T71" fmla="*/ 0 h 378"/>
                <a:gd name="T72" fmla="*/ 0 w 322"/>
                <a:gd name="T73" fmla="*/ 0 h 378"/>
                <a:gd name="T74" fmla="*/ 0 w 322"/>
                <a:gd name="T75" fmla="*/ 0 h 378"/>
                <a:gd name="T76" fmla="*/ 0 w 322"/>
                <a:gd name="T77" fmla="*/ 0 h 378"/>
                <a:gd name="T78" fmla="*/ 0 w 322"/>
                <a:gd name="T79" fmla="*/ 0 h 378"/>
                <a:gd name="T80" fmla="*/ 0 w 322"/>
                <a:gd name="T81" fmla="*/ 0 h 378"/>
                <a:gd name="T82" fmla="*/ 0 w 322"/>
                <a:gd name="T83" fmla="*/ 0 h 378"/>
                <a:gd name="T84" fmla="*/ 0 w 322"/>
                <a:gd name="T85" fmla="*/ 0 h 378"/>
                <a:gd name="T86" fmla="*/ 0 w 322"/>
                <a:gd name="T87" fmla="*/ 0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4" name="Freeform 766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0 w 283"/>
                <a:gd name="T1" fmla="*/ 0 h 252"/>
                <a:gd name="T2" fmla="*/ 0 w 283"/>
                <a:gd name="T3" fmla="*/ 0 h 252"/>
                <a:gd name="T4" fmla="*/ 0 w 283"/>
                <a:gd name="T5" fmla="*/ 0 h 252"/>
                <a:gd name="T6" fmla="*/ 0 w 283"/>
                <a:gd name="T7" fmla="*/ 0 h 252"/>
                <a:gd name="T8" fmla="*/ 0 w 283"/>
                <a:gd name="T9" fmla="*/ 0 h 252"/>
                <a:gd name="T10" fmla="*/ 0 w 283"/>
                <a:gd name="T11" fmla="*/ 0 h 252"/>
                <a:gd name="T12" fmla="*/ 0 w 283"/>
                <a:gd name="T13" fmla="*/ 0 h 252"/>
                <a:gd name="T14" fmla="*/ 0 w 283"/>
                <a:gd name="T15" fmla="*/ 0 h 252"/>
                <a:gd name="T16" fmla="*/ 0 w 283"/>
                <a:gd name="T17" fmla="*/ 0 h 252"/>
                <a:gd name="T18" fmla="*/ 0 w 283"/>
                <a:gd name="T19" fmla="*/ 0 h 252"/>
                <a:gd name="T20" fmla="*/ 0 w 283"/>
                <a:gd name="T21" fmla="*/ 0 h 252"/>
                <a:gd name="T22" fmla="*/ 0 w 283"/>
                <a:gd name="T23" fmla="*/ 0 h 252"/>
                <a:gd name="T24" fmla="*/ 0 w 283"/>
                <a:gd name="T25" fmla="*/ 0 h 252"/>
                <a:gd name="T26" fmla="*/ 0 w 283"/>
                <a:gd name="T27" fmla="*/ 0 h 252"/>
                <a:gd name="T28" fmla="*/ 0 w 283"/>
                <a:gd name="T29" fmla="*/ 0 h 252"/>
                <a:gd name="T30" fmla="*/ 0 w 283"/>
                <a:gd name="T31" fmla="*/ 0 h 252"/>
                <a:gd name="T32" fmla="*/ 0 w 283"/>
                <a:gd name="T33" fmla="*/ 0 h 252"/>
                <a:gd name="T34" fmla="*/ 0 w 283"/>
                <a:gd name="T35" fmla="*/ 0 h 252"/>
                <a:gd name="T36" fmla="*/ 0 w 283"/>
                <a:gd name="T37" fmla="*/ 0 h 252"/>
                <a:gd name="T38" fmla="*/ 0 w 283"/>
                <a:gd name="T39" fmla="*/ 0 h 252"/>
                <a:gd name="T40" fmla="*/ 0 w 283"/>
                <a:gd name="T41" fmla="*/ 0 h 252"/>
                <a:gd name="T42" fmla="*/ 0 w 283"/>
                <a:gd name="T43" fmla="*/ 0 h 252"/>
                <a:gd name="T44" fmla="*/ 0 w 283"/>
                <a:gd name="T45" fmla="*/ 0 h 252"/>
                <a:gd name="T46" fmla="*/ 0 w 283"/>
                <a:gd name="T47" fmla="*/ 0 h 252"/>
                <a:gd name="T48" fmla="*/ 0 w 283"/>
                <a:gd name="T49" fmla="*/ 0 h 252"/>
                <a:gd name="T50" fmla="*/ 0 w 283"/>
                <a:gd name="T51" fmla="*/ 0 h 252"/>
                <a:gd name="T52" fmla="*/ 0 w 283"/>
                <a:gd name="T53" fmla="*/ 0 h 252"/>
                <a:gd name="T54" fmla="*/ 0 w 283"/>
                <a:gd name="T55" fmla="*/ 0 h 252"/>
                <a:gd name="T56" fmla="*/ 0 w 283"/>
                <a:gd name="T57" fmla="*/ 0 h 252"/>
                <a:gd name="T58" fmla="*/ 0 w 283"/>
                <a:gd name="T59" fmla="*/ 0 h 252"/>
                <a:gd name="T60" fmla="*/ 0 w 283"/>
                <a:gd name="T61" fmla="*/ 0 h 252"/>
                <a:gd name="T62" fmla="*/ 0 w 283"/>
                <a:gd name="T63" fmla="*/ 0 h 252"/>
                <a:gd name="T64" fmla="*/ 0 w 283"/>
                <a:gd name="T65" fmla="*/ 0 h 252"/>
                <a:gd name="T66" fmla="*/ 0 w 283"/>
                <a:gd name="T67" fmla="*/ 0 h 252"/>
                <a:gd name="T68" fmla="*/ 0 w 283"/>
                <a:gd name="T69" fmla="*/ 0 h 252"/>
                <a:gd name="T70" fmla="*/ 0 w 283"/>
                <a:gd name="T71" fmla="*/ 0 h 252"/>
                <a:gd name="T72" fmla="*/ 0 w 283"/>
                <a:gd name="T73" fmla="*/ 0 h 252"/>
                <a:gd name="T74" fmla="*/ 0 w 283"/>
                <a:gd name="T75" fmla="*/ 0 h 252"/>
                <a:gd name="T76" fmla="*/ 0 w 283"/>
                <a:gd name="T77" fmla="*/ 0 h 252"/>
                <a:gd name="T78" fmla="*/ 0 w 283"/>
                <a:gd name="T79" fmla="*/ 0 h 252"/>
                <a:gd name="T80" fmla="*/ 0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0 w 283"/>
                <a:gd name="T93" fmla="*/ 0 h 252"/>
                <a:gd name="T94" fmla="*/ 0 w 283"/>
                <a:gd name="T95" fmla="*/ 0 h 252"/>
                <a:gd name="T96" fmla="*/ 0 w 283"/>
                <a:gd name="T97" fmla="*/ 0 h 252"/>
                <a:gd name="T98" fmla="*/ 0 w 283"/>
                <a:gd name="T99" fmla="*/ 0 h 252"/>
                <a:gd name="T100" fmla="*/ 0 w 283"/>
                <a:gd name="T101" fmla="*/ 0 h 252"/>
                <a:gd name="T102" fmla="*/ 0 w 283"/>
                <a:gd name="T103" fmla="*/ 0 h 252"/>
                <a:gd name="T104" fmla="*/ 0 w 283"/>
                <a:gd name="T105" fmla="*/ 0 h 252"/>
                <a:gd name="T106" fmla="*/ 0 w 283"/>
                <a:gd name="T107" fmla="*/ 0 h 252"/>
                <a:gd name="T108" fmla="*/ 0 w 283"/>
                <a:gd name="T109" fmla="*/ 0 h 252"/>
                <a:gd name="T110" fmla="*/ 0 w 283"/>
                <a:gd name="T111" fmla="*/ 0 h 252"/>
                <a:gd name="T112" fmla="*/ 0 w 283"/>
                <a:gd name="T113" fmla="*/ 0 h 252"/>
                <a:gd name="T114" fmla="*/ 0 w 283"/>
                <a:gd name="T115" fmla="*/ 0 h 252"/>
                <a:gd name="T116" fmla="*/ 0 w 283"/>
                <a:gd name="T117" fmla="*/ 0 h 252"/>
                <a:gd name="T118" fmla="*/ 0 w 283"/>
                <a:gd name="T119" fmla="*/ 0 h 252"/>
                <a:gd name="T120" fmla="*/ 0 w 283"/>
                <a:gd name="T121" fmla="*/ 0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5" name="Freeform 767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0 h 238"/>
                <a:gd name="T2" fmla="*/ 0 w 114"/>
                <a:gd name="T3" fmla="*/ 0 h 238"/>
                <a:gd name="T4" fmla="*/ 0 w 114"/>
                <a:gd name="T5" fmla="*/ 0 h 238"/>
                <a:gd name="T6" fmla="*/ 0 w 114"/>
                <a:gd name="T7" fmla="*/ 0 h 238"/>
                <a:gd name="T8" fmla="*/ 0 w 114"/>
                <a:gd name="T9" fmla="*/ 0 h 238"/>
                <a:gd name="T10" fmla="*/ 0 w 114"/>
                <a:gd name="T11" fmla="*/ 0 h 238"/>
                <a:gd name="T12" fmla="*/ 0 w 114"/>
                <a:gd name="T13" fmla="*/ 0 h 238"/>
                <a:gd name="T14" fmla="*/ 0 w 114"/>
                <a:gd name="T15" fmla="*/ 0 h 238"/>
                <a:gd name="T16" fmla="*/ 0 w 114"/>
                <a:gd name="T17" fmla="*/ 0 h 238"/>
                <a:gd name="T18" fmla="*/ 0 w 114"/>
                <a:gd name="T19" fmla="*/ 0 h 238"/>
                <a:gd name="T20" fmla="*/ 0 w 114"/>
                <a:gd name="T21" fmla="*/ 0 h 238"/>
                <a:gd name="T22" fmla="*/ 0 w 114"/>
                <a:gd name="T23" fmla="*/ 0 h 238"/>
                <a:gd name="T24" fmla="*/ 0 w 114"/>
                <a:gd name="T25" fmla="*/ 0 h 238"/>
                <a:gd name="T26" fmla="*/ 0 w 114"/>
                <a:gd name="T27" fmla="*/ 0 h 238"/>
                <a:gd name="T28" fmla="*/ 0 w 114"/>
                <a:gd name="T29" fmla="*/ 0 h 238"/>
                <a:gd name="T30" fmla="*/ 0 w 114"/>
                <a:gd name="T31" fmla="*/ 0 h 238"/>
                <a:gd name="T32" fmla="*/ 0 w 114"/>
                <a:gd name="T33" fmla="*/ 0 h 238"/>
                <a:gd name="T34" fmla="*/ 0 w 114"/>
                <a:gd name="T35" fmla="*/ 0 h 238"/>
                <a:gd name="T36" fmla="*/ 0 w 114"/>
                <a:gd name="T37" fmla="*/ 0 h 238"/>
                <a:gd name="T38" fmla="*/ 0 w 114"/>
                <a:gd name="T39" fmla="*/ 0 h 238"/>
                <a:gd name="T40" fmla="*/ 0 w 114"/>
                <a:gd name="T41" fmla="*/ 0 h 238"/>
                <a:gd name="T42" fmla="*/ 0 w 114"/>
                <a:gd name="T43" fmla="*/ 0 h 238"/>
                <a:gd name="T44" fmla="*/ 0 w 114"/>
                <a:gd name="T45" fmla="*/ 0 h 238"/>
                <a:gd name="T46" fmla="*/ 0 w 114"/>
                <a:gd name="T47" fmla="*/ 0 h 238"/>
                <a:gd name="T48" fmla="*/ 0 w 114"/>
                <a:gd name="T49" fmla="*/ 0 h 238"/>
                <a:gd name="T50" fmla="*/ 0 w 114"/>
                <a:gd name="T51" fmla="*/ 0 h 238"/>
                <a:gd name="T52" fmla="*/ 0 w 114"/>
                <a:gd name="T53" fmla="*/ 0 h 238"/>
                <a:gd name="T54" fmla="*/ 0 w 114"/>
                <a:gd name="T55" fmla="*/ 0 h 238"/>
                <a:gd name="T56" fmla="*/ 0 w 114"/>
                <a:gd name="T57" fmla="*/ 0 h 238"/>
                <a:gd name="T58" fmla="*/ 0 w 114"/>
                <a:gd name="T59" fmla="*/ 0 h 238"/>
                <a:gd name="T60" fmla="*/ 0 w 114"/>
                <a:gd name="T61" fmla="*/ 0 h 238"/>
                <a:gd name="T62" fmla="*/ 0 w 114"/>
                <a:gd name="T63" fmla="*/ 0 h 238"/>
                <a:gd name="T64" fmla="*/ 0 w 114"/>
                <a:gd name="T65" fmla="*/ 0 h 238"/>
                <a:gd name="T66" fmla="*/ 0 w 114"/>
                <a:gd name="T67" fmla="*/ 0 h 238"/>
                <a:gd name="T68" fmla="*/ 0 w 114"/>
                <a:gd name="T69" fmla="*/ 0 h 238"/>
                <a:gd name="T70" fmla="*/ 0 w 114"/>
                <a:gd name="T71" fmla="*/ 0 h 238"/>
                <a:gd name="T72" fmla="*/ 0 w 114"/>
                <a:gd name="T73" fmla="*/ 0 h 238"/>
                <a:gd name="T74" fmla="*/ 0 w 114"/>
                <a:gd name="T75" fmla="*/ 0 h 238"/>
                <a:gd name="T76" fmla="*/ 0 w 114"/>
                <a:gd name="T77" fmla="*/ 0 h 238"/>
                <a:gd name="T78" fmla="*/ 0 w 114"/>
                <a:gd name="T79" fmla="*/ 0 h 238"/>
                <a:gd name="T80" fmla="*/ 0 w 114"/>
                <a:gd name="T81" fmla="*/ 0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6" name="Freeform 768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0 w 246"/>
                <a:gd name="T1" fmla="*/ 0 h 310"/>
                <a:gd name="T2" fmla="*/ 0 w 246"/>
                <a:gd name="T3" fmla="*/ 0 h 310"/>
                <a:gd name="T4" fmla="*/ 0 w 246"/>
                <a:gd name="T5" fmla="*/ 0 h 310"/>
                <a:gd name="T6" fmla="*/ 0 w 246"/>
                <a:gd name="T7" fmla="*/ 0 h 310"/>
                <a:gd name="T8" fmla="*/ 0 w 246"/>
                <a:gd name="T9" fmla="*/ 0 h 310"/>
                <a:gd name="T10" fmla="*/ 0 w 246"/>
                <a:gd name="T11" fmla="*/ 0 h 310"/>
                <a:gd name="T12" fmla="*/ 0 w 246"/>
                <a:gd name="T13" fmla="*/ 0 h 310"/>
                <a:gd name="T14" fmla="*/ 0 w 246"/>
                <a:gd name="T15" fmla="*/ 0 h 310"/>
                <a:gd name="T16" fmla="*/ 0 w 246"/>
                <a:gd name="T17" fmla="*/ 0 h 310"/>
                <a:gd name="T18" fmla="*/ 0 w 246"/>
                <a:gd name="T19" fmla="*/ 0 h 310"/>
                <a:gd name="T20" fmla="*/ 0 w 246"/>
                <a:gd name="T21" fmla="*/ 0 h 310"/>
                <a:gd name="T22" fmla="*/ 0 w 246"/>
                <a:gd name="T23" fmla="*/ 0 h 310"/>
                <a:gd name="T24" fmla="*/ 0 w 246"/>
                <a:gd name="T25" fmla="*/ 0 h 310"/>
                <a:gd name="T26" fmla="*/ 0 w 246"/>
                <a:gd name="T27" fmla="*/ 0 h 310"/>
                <a:gd name="T28" fmla="*/ 0 w 246"/>
                <a:gd name="T29" fmla="*/ 0 h 310"/>
                <a:gd name="T30" fmla="*/ 0 w 246"/>
                <a:gd name="T31" fmla="*/ 0 h 310"/>
                <a:gd name="T32" fmla="*/ 0 w 246"/>
                <a:gd name="T33" fmla="*/ 0 h 310"/>
                <a:gd name="T34" fmla="*/ 0 w 246"/>
                <a:gd name="T35" fmla="*/ 0 h 310"/>
                <a:gd name="T36" fmla="*/ 0 w 246"/>
                <a:gd name="T37" fmla="*/ 0 h 310"/>
                <a:gd name="T38" fmla="*/ 0 w 246"/>
                <a:gd name="T39" fmla="*/ 0 h 310"/>
                <a:gd name="T40" fmla="*/ 0 w 246"/>
                <a:gd name="T41" fmla="*/ 0 h 310"/>
                <a:gd name="T42" fmla="*/ 0 w 246"/>
                <a:gd name="T43" fmla="*/ 0 h 310"/>
                <a:gd name="T44" fmla="*/ 0 w 246"/>
                <a:gd name="T45" fmla="*/ 0 h 310"/>
                <a:gd name="T46" fmla="*/ 0 w 246"/>
                <a:gd name="T47" fmla="*/ 0 h 310"/>
                <a:gd name="T48" fmla="*/ 0 w 246"/>
                <a:gd name="T49" fmla="*/ 0 h 310"/>
                <a:gd name="T50" fmla="*/ 0 w 246"/>
                <a:gd name="T51" fmla="*/ 0 h 310"/>
                <a:gd name="T52" fmla="*/ 0 w 246"/>
                <a:gd name="T53" fmla="*/ 0 h 310"/>
                <a:gd name="T54" fmla="*/ 0 w 246"/>
                <a:gd name="T55" fmla="*/ 0 h 310"/>
                <a:gd name="T56" fmla="*/ 0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0 w 246"/>
                <a:gd name="T63" fmla="*/ 0 h 310"/>
                <a:gd name="T64" fmla="*/ 0 w 246"/>
                <a:gd name="T65" fmla="*/ 0 h 310"/>
                <a:gd name="T66" fmla="*/ 0 w 246"/>
                <a:gd name="T67" fmla="*/ 0 h 310"/>
                <a:gd name="T68" fmla="*/ 0 w 246"/>
                <a:gd name="T69" fmla="*/ 0 h 310"/>
                <a:gd name="T70" fmla="*/ 0 w 246"/>
                <a:gd name="T71" fmla="*/ 0 h 310"/>
                <a:gd name="T72" fmla="*/ 0 w 246"/>
                <a:gd name="T73" fmla="*/ 0 h 310"/>
                <a:gd name="T74" fmla="*/ 0 w 246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7" name="Freeform 769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0 w 83"/>
                <a:gd name="T1" fmla="*/ 0 h 187"/>
                <a:gd name="T2" fmla="*/ 0 w 83"/>
                <a:gd name="T3" fmla="*/ 0 h 187"/>
                <a:gd name="T4" fmla="*/ 0 w 83"/>
                <a:gd name="T5" fmla="*/ 0 h 187"/>
                <a:gd name="T6" fmla="*/ 0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0 h 187"/>
                <a:gd name="T20" fmla="*/ 0 w 83"/>
                <a:gd name="T21" fmla="*/ 0 h 187"/>
                <a:gd name="T22" fmla="*/ 0 w 83"/>
                <a:gd name="T23" fmla="*/ 0 h 187"/>
                <a:gd name="T24" fmla="*/ 0 w 83"/>
                <a:gd name="T25" fmla="*/ 0 h 187"/>
                <a:gd name="T26" fmla="*/ 0 w 83"/>
                <a:gd name="T27" fmla="*/ 0 h 187"/>
                <a:gd name="T28" fmla="*/ 0 w 83"/>
                <a:gd name="T29" fmla="*/ 0 h 187"/>
                <a:gd name="T30" fmla="*/ 0 w 83"/>
                <a:gd name="T31" fmla="*/ 0 h 187"/>
                <a:gd name="T32" fmla="*/ 0 w 83"/>
                <a:gd name="T33" fmla="*/ 0 h 187"/>
                <a:gd name="T34" fmla="*/ 0 w 83"/>
                <a:gd name="T35" fmla="*/ 0 h 187"/>
                <a:gd name="T36" fmla="*/ 0 w 83"/>
                <a:gd name="T37" fmla="*/ 0 h 187"/>
                <a:gd name="T38" fmla="*/ 0 w 83"/>
                <a:gd name="T39" fmla="*/ 0 h 187"/>
                <a:gd name="T40" fmla="*/ 0 w 83"/>
                <a:gd name="T41" fmla="*/ 0 h 187"/>
                <a:gd name="T42" fmla="*/ 0 w 83"/>
                <a:gd name="T43" fmla="*/ 0 h 187"/>
                <a:gd name="T44" fmla="*/ 0 w 83"/>
                <a:gd name="T45" fmla="*/ 0 h 187"/>
                <a:gd name="T46" fmla="*/ 0 w 83"/>
                <a:gd name="T47" fmla="*/ 0 h 187"/>
                <a:gd name="T48" fmla="*/ 0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8" name="Freeform 770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0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0 h 94"/>
                <a:gd name="T20" fmla="*/ 0 w 44"/>
                <a:gd name="T21" fmla="*/ 0 h 94"/>
                <a:gd name="T22" fmla="*/ 0 w 44"/>
                <a:gd name="T23" fmla="*/ 0 h 94"/>
                <a:gd name="T24" fmla="*/ 0 w 44"/>
                <a:gd name="T25" fmla="*/ 0 h 94"/>
                <a:gd name="T26" fmla="*/ 0 w 44"/>
                <a:gd name="T27" fmla="*/ 0 h 94"/>
                <a:gd name="T28" fmla="*/ 0 w 44"/>
                <a:gd name="T29" fmla="*/ 0 h 94"/>
                <a:gd name="T30" fmla="*/ 0 w 44"/>
                <a:gd name="T31" fmla="*/ 0 h 94"/>
                <a:gd name="T32" fmla="*/ 0 w 44"/>
                <a:gd name="T33" fmla="*/ 0 h 94"/>
                <a:gd name="T34" fmla="*/ 0 w 44"/>
                <a:gd name="T35" fmla="*/ 0 h 94"/>
                <a:gd name="T36" fmla="*/ 0 w 44"/>
                <a:gd name="T37" fmla="*/ 0 h 94"/>
                <a:gd name="T38" fmla="*/ 0 w 44"/>
                <a:gd name="T39" fmla="*/ 0 h 94"/>
                <a:gd name="T40" fmla="*/ 0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29" name="Freeform 771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0 h 54"/>
                <a:gd name="T28" fmla="*/ 0 w 38"/>
                <a:gd name="T29" fmla="*/ 0 h 54"/>
                <a:gd name="T30" fmla="*/ 0 w 38"/>
                <a:gd name="T31" fmla="*/ 0 h 54"/>
                <a:gd name="T32" fmla="*/ 0 w 38"/>
                <a:gd name="T33" fmla="*/ 0 h 54"/>
                <a:gd name="T34" fmla="*/ 0 w 38"/>
                <a:gd name="T35" fmla="*/ 0 h 54"/>
                <a:gd name="T36" fmla="*/ 0 w 38"/>
                <a:gd name="T37" fmla="*/ 0 h 54"/>
                <a:gd name="T38" fmla="*/ 0 w 38"/>
                <a:gd name="T39" fmla="*/ 0 h 54"/>
                <a:gd name="T40" fmla="*/ 0 w 38"/>
                <a:gd name="T41" fmla="*/ 0 h 54"/>
                <a:gd name="T42" fmla="*/ 0 w 38"/>
                <a:gd name="T43" fmla="*/ 0 h 54"/>
                <a:gd name="T44" fmla="*/ 0 w 38"/>
                <a:gd name="T45" fmla="*/ 0 h 54"/>
                <a:gd name="T46" fmla="*/ 0 w 38"/>
                <a:gd name="T47" fmla="*/ 0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0" name="Freeform 772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0 w 52"/>
                <a:gd name="T1" fmla="*/ 0 h 36"/>
                <a:gd name="T2" fmla="*/ 0 w 52"/>
                <a:gd name="T3" fmla="*/ 0 h 36"/>
                <a:gd name="T4" fmla="*/ 0 w 52"/>
                <a:gd name="T5" fmla="*/ 0 h 36"/>
                <a:gd name="T6" fmla="*/ 0 w 52"/>
                <a:gd name="T7" fmla="*/ 0 h 36"/>
                <a:gd name="T8" fmla="*/ 0 w 52"/>
                <a:gd name="T9" fmla="*/ 0 h 36"/>
                <a:gd name="T10" fmla="*/ 0 w 52"/>
                <a:gd name="T11" fmla="*/ 0 h 36"/>
                <a:gd name="T12" fmla="*/ 0 w 52"/>
                <a:gd name="T13" fmla="*/ 0 h 36"/>
                <a:gd name="T14" fmla="*/ 0 w 52"/>
                <a:gd name="T15" fmla="*/ 0 h 36"/>
                <a:gd name="T16" fmla="*/ 0 w 52"/>
                <a:gd name="T17" fmla="*/ 0 h 36"/>
                <a:gd name="T18" fmla="*/ 0 w 52"/>
                <a:gd name="T19" fmla="*/ 0 h 36"/>
                <a:gd name="T20" fmla="*/ 0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0 h 36"/>
                <a:gd name="T30" fmla="*/ 0 w 52"/>
                <a:gd name="T31" fmla="*/ 0 h 36"/>
                <a:gd name="T32" fmla="*/ 0 w 52"/>
                <a:gd name="T33" fmla="*/ 0 h 36"/>
                <a:gd name="T34" fmla="*/ 0 w 52"/>
                <a:gd name="T35" fmla="*/ 0 h 36"/>
                <a:gd name="T36" fmla="*/ 0 w 52"/>
                <a:gd name="T37" fmla="*/ 0 h 36"/>
                <a:gd name="T38" fmla="*/ 0 w 52"/>
                <a:gd name="T39" fmla="*/ 0 h 36"/>
                <a:gd name="T40" fmla="*/ 0 w 52"/>
                <a:gd name="T41" fmla="*/ 0 h 36"/>
                <a:gd name="T42" fmla="*/ 0 w 52"/>
                <a:gd name="T43" fmla="*/ 0 h 36"/>
                <a:gd name="T44" fmla="*/ 0 w 52"/>
                <a:gd name="T45" fmla="*/ 0 h 36"/>
                <a:gd name="T46" fmla="*/ 0 w 52"/>
                <a:gd name="T47" fmla="*/ 0 h 36"/>
                <a:gd name="T48" fmla="*/ 0 w 52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31" name="Freeform 773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0 w 198"/>
                <a:gd name="T1" fmla="*/ 0 h 236"/>
                <a:gd name="T2" fmla="*/ 0 w 198"/>
                <a:gd name="T3" fmla="*/ 0 h 236"/>
                <a:gd name="T4" fmla="*/ 0 w 198"/>
                <a:gd name="T5" fmla="*/ 0 h 236"/>
                <a:gd name="T6" fmla="*/ 0 w 198"/>
                <a:gd name="T7" fmla="*/ 0 h 236"/>
                <a:gd name="T8" fmla="*/ 0 w 198"/>
                <a:gd name="T9" fmla="*/ 0 h 236"/>
                <a:gd name="T10" fmla="*/ 0 w 198"/>
                <a:gd name="T11" fmla="*/ 0 h 236"/>
                <a:gd name="T12" fmla="*/ 0 w 198"/>
                <a:gd name="T13" fmla="*/ 0 h 236"/>
                <a:gd name="T14" fmla="*/ 0 w 198"/>
                <a:gd name="T15" fmla="*/ 0 h 236"/>
                <a:gd name="T16" fmla="*/ 0 w 198"/>
                <a:gd name="T17" fmla="*/ 0 h 236"/>
                <a:gd name="T18" fmla="*/ 0 w 198"/>
                <a:gd name="T19" fmla="*/ 0 h 236"/>
                <a:gd name="T20" fmla="*/ 0 w 198"/>
                <a:gd name="T21" fmla="*/ 0 h 236"/>
                <a:gd name="T22" fmla="*/ 0 w 198"/>
                <a:gd name="T23" fmla="*/ 0 h 236"/>
                <a:gd name="T24" fmla="*/ 0 w 198"/>
                <a:gd name="T25" fmla="*/ 0 h 236"/>
                <a:gd name="T26" fmla="*/ 0 w 198"/>
                <a:gd name="T27" fmla="*/ 0 h 236"/>
                <a:gd name="T28" fmla="*/ 0 w 198"/>
                <a:gd name="T29" fmla="*/ 0 h 236"/>
                <a:gd name="T30" fmla="*/ 0 w 198"/>
                <a:gd name="T31" fmla="*/ 0 h 236"/>
                <a:gd name="T32" fmla="*/ 0 w 198"/>
                <a:gd name="T33" fmla="*/ 0 h 236"/>
                <a:gd name="T34" fmla="*/ 0 w 198"/>
                <a:gd name="T35" fmla="*/ 0 h 236"/>
                <a:gd name="T36" fmla="*/ 0 w 198"/>
                <a:gd name="T37" fmla="*/ 0 h 236"/>
                <a:gd name="T38" fmla="*/ 0 w 198"/>
                <a:gd name="T39" fmla="*/ 0 h 236"/>
                <a:gd name="T40" fmla="*/ 0 w 198"/>
                <a:gd name="T41" fmla="*/ 0 h 236"/>
                <a:gd name="T42" fmla="*/ 0 w 198"/>
                <a:gd name="T43" fmla="*/ 0 h 236"/>
                <a:gd name="T44" fmla="*/ 0 w 198"/>
                <a:gd name="T45" fmla="*/ 0 h 236"/>
                <a:gd name="T46" fmla="*/ 0 w 198"/>
                <a:gd name="T47" fmla="*/ 0 h 236"/>
                <a:gd name="T48" fmla="*/ 0 w 198"/>
                <a:gd name="T49" fmla="*/ 0 h 236"/>
                <a:gd name="T50" fmla="*/ 0 w 198"/>
                <a:gd name="T51" fmla="*/ 0 h 236"/>
                <a:gd name="T52" fmla="*/ 0 w 198"/>
                <a:gd name="T53" fmla="*/ 0 h 236"/>
                <a:gd name="T54" fmla="*/ 0 w 198"/>
                <a:gd name="T55" fmla="*/ 0 h 236"/>
                <a:gd name="T56" fmla="*/ 0 w 198"/>
                <a:gd name="T57" fmla="*/ 0 h 236"/>
                <a:gd name="T58" fmla="*/ 0 w 198"/>
                <a:gd name="T59" fmla="*/ 0 h 236"/>
                <a:gd name="T60" fmla="*/ 0 w 198"/>
                <a:gd name="T61" fmla="*/ 0 h 236"/>
                <a:gd name="T62" fmla="*/ 0 w 198"/>
                <a:gd name="T63" fmla="*/ 0 h 236"/>
                <a:gd name="T64" fmla="*/ 0 w 198"/>
                <a:gd name="T65" fmla="*/ 0 h 236"/>
                <a:gd name="T66" fmla="*/ 0 w 198"/>
                <a:gd name="T67" fmla="*/ 0 h 236"/>
                <a:gd name="T68" fmla="*/ 0 w 198"/>
                <a:gd name="T69" fmla="*/ 0 h 236"/>
                <a:gd name="T70" fmla="*/ 0 w 198"/>
                <a:gd name="T71" fmla="*/ 0 h 236"/>
                <a:gd name="T72" fmla="*/ 0 w 198"/>
                <a:gd name="T73" fmla="*/ 0 h 236"/>
                <a:gd name="T74" fmla="*/ 0 w 198"/>
                <a:gd name="T75" fmla="*/ 0 h 236"/>
                <a:gd name="T76" fmla="*/ 0 w 198"/>
                <a:gd name="T77" fmla="*/ 0 h 236"/>
                <a:gd name="T78" fmla="*/ 0 w 198"/>
                <a:gd name="T79" fmla="*/ 0 h 236"/>
                <a:gd name="T80" fmla="*/ 0 w 198"/>
                <a:gd name="T81" fmla="*/ 0 h 236"/>
                <a:gd name="T82" fmla="*/ 0 w 198"/>
                <a:gd name="T83" fmla="*/ 0 h 236"/>
                <a:gd name="T84" fmla="*/ 0 w 198"/>
                <a:gd name="T85" fmla="*/ 0 h 236"/>
                <a:gd name="T86" fmla="*/ 0 w 198"/>
                <a:gd name="T87" fmla="*/ 0 h 236"/>
                <a:gd name="T88" fmla="*/ 0 w 198"/>
                <a:gd name="T89" fmla="*/ 0 h 236"/>
                <a:gd name="T90" fmla="*/ 0 w 198"/>
                <a:gd name="T91" fmla="*/ 0 h 236"/>
                <a:gd name="T92" fmla="*/ 0 w 198"/>
                <a:gd name="T93" fmla="*/ 0 h 236"/>
                <a:gd name="T94" fmla="*/ 0 w 198"/>
                <a:gd name="T95" fmla="*/ 0 h 236"/>
                <a:gd name="T96" fmla="*/ 0 w 198"/>
                <a:gd name="T97" fmla="*/ 0 h 236"/>
                <a:gd name="T98" fmla="*/ 0 w 198"/>
                <a:gd name="T99" fmla="*/ 0 h 236"/>
                <a:gd name="T100" fmla="*/ 0 w 198"/>
                <a:gd name="T101" fmla="*/ 0 h 236"/>
                <a:gd name="T102" fmla="*/ 0 w 198"/>
                <a:gd name="T103" fmla="*/ 0 h 236"/>
                <a:gd name="T104" fmla="*/ 0 w 198"/>
                <a:gd name="T105" fmla="*/ 0 h 236"/>
                <a:gd name="T106" fmla="*/ 0 w 198"/>
                <a:gd name="T107" fmla="*/ 0 h 236"/>
                <a:gd name="T108" fmla="*/ 0 w 198"/>
                <a:gd name="T109" fmla="*/ 0 h 236"/>
                <a:gd name="T110" fmla="*/ 0 w 198"/>
                <a:gd name="T111" fmla="*/ 0 h 236"/>
                <a:gd name="T112" fmla="*/ 0 w 198"/>
                <a:gd name="T113" fmla="*/ 0 h 236"/>
                <a:gd name="T114" fmla="*/ 0 w 198"/>
                <a:gd name="T115" fmla="*/ 0 h 236"/>
                <a:gd name="T116" fmla="*/ 0 w 198"/>
                <a:gd name="T117" fmla="*/ 0 h 236"/>
                <a:gd name="T118" fmla="*/ 0 w 198"/>
                <a:gd name="T119" fmla="*/ 0 h 236"/>
                <a:gd name="T120" fmla="*/ 0 w 198"/>
                <a:gd name="T121" fmla="*/ 0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2" name="Freeform 774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0 w 128"/>
                <a:gd name="T1" fmla="*/ 0 h 183"/>
                <a:gd name="T2" fmla="*/ 0 w 128"/>
                <a:gd name="T3" fmla="*/ 0 h 183"/>
                <a:gd name="T4" fmla="*/ 0 w 128"/>
                <a:gd name="T5" fmla="*/ 0 h 183"/>
                <a:gd name="T6" fmla="*/ 0 w 128"/>
                <a:gd name="T7" fmla="*/ 0 h 183"/>
                <a:gd name="T8" fmla="*/ 0 w 128"/>
                <a:gd name="T9" fmla="*/ 0 h 183"/>
                <a:gd name="T10" fmla="*/ 0 w 128"/>
                <a:gd name="T11" fmla="*/ 0 h 183"/>
                <a:gd name="T12" fmla="*/ 0 w 128"/>
                <a:gd name="T13" fmla="*/ 0 h 183"/>
                <a:gd name="T14" fmla="*/ 0 w 128"/>
                <a:gd name="T15" fmla="*/ 0 h 183"/>
                <a:gd name="T16" fmla="*/ 0 w 128"/>
                <a:gd name="T17" fmla="*/ 0 h 183"/>
                <a:gd name="T18" fmla="*/ 0 w 128"/>
                <a:gd name="T19" fmla="*/ 0 h 183"/>
                <a:gd name="T20" fmla="*/ 0 w 128"/>
                <a:gd name="T21" fmla="*/ 0 h 183"/>
                <a:gd name="T22" fmla="*/ 0 w 128"/>
                <a:gd name="T23" fmla="*/ 0 h 183"/>
                <a:gd name="T24" fmla="*/ 0 w 128"/>
                <a:gd name="T25" fmla="*/ 0 h 183"/>
                <a:gd name="T26" fmla="*/ 0 w 128"/>
                <a:gd name="T27" fmla="*/ 0 h 183"/>
                <a:gd name="T28" fmla="*/ 0 w 128"/>
                <a:gd name="T29" fmla="*/ 0 h 183"/>
                <a:gd name="T30" fmla="*/ 0 w 128"/>
                <a:gd name="T31" fmla="*/ 0 h 183"/>
                <a:gd name="T32" fmla="*/ 0 w 128"/>
                <a:gd name="T33" fmla="*/ 0 h 183"/>
                <a:gd name="T34" fmla="*/ 0 w 128"/>
                <a:gd name="T35" fmla="*/ 0 h 183"/>
                <a:gd name="T36" fmla="*/ 0 w 128"/>
                <a:gd name="T37" fmla="*/ 0 h 183"/>
                <a:gd name="T38" fmla="*/ 0 w 128"/>
                <a:gd name="T39" fmla="*/ 0 h 183"/>
                <a:gd name="T40" fmla="*/ 0 w 128"/>
                <a:gd name="T41" fmla="*/ 0 h 183"/>
                <a:gd name="T42" fmla="*/ 0 w 128"/>
                <a:gd name="T43" fmla="*/ 0 h 183"/>
                <a:gd name="T44" fmla="*/ 0 w 128"/>
                <a:gd name="T45" fmla="*/ 0 h 183"/>
                <a:gd name="T46" fmla="*/ 0 w 128"/>
                <a:gd name="T47" fmla="*/ 0 h 183"/>
                <a:gd name="T48" fmla="*/ 0 w 128"/>
                <a:gd name="T49" fmla="*/ 0 h 183"/>
                <a:gd name="T50" fmla="*/ 0 w 128"/>
                <a:gd name="T51" fmla="*/ 0 h 183"/>
                <a:gd name="T52" fmla="*/ 0 w 128"/>
                <a:gd name="T53" fmla="*/ 0 h 183"/>
                <a:gd name="T54" fmla="*/ 0 w 128"/>
                <a:gd name="T55" fmla="*/ 0 h 183"/>
                <a:gd name="T56" fmla="*/ 0 w 128"/>
                <a:gd name="T57" fmla="*/ 0 h 183"/>
                <a:gd name="T58" fmla="*/ 0 w 128"/>
                <a:gd name="T59" fmla="*/ 0 h 183"/>
                <a:gd name="T60" fmla="*/ 0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0 w 128"/>
                <a:gd name="T67" fmla="*/ 0 h 183"/>
                <a:gd name="T68" fmla="*/ 0 w 128"/>
                <a:gd name="T69" fmla="*/ 0 h 183"/>
                <a:gd name="T70" fmla="*/ 0 w 128"/>
                <a:gd name="T71" fmla="*/ 0 h 183"/>
                <a:gd name="T72" fmla="*/ 0 w 128"/>
                <a:gd name="T73" fmla="*/ 0 h 183"/>
                <a:gd name="T74" fmla="*/ 0 w 128"/>
                <a:gd name="T75" fmla="*/ 0 h 183"/>
                <a:gd name="T76" fmla="*/ 0 w 128"/>
                <a:gd name="T77" fmla="*/ 0 h 183"/>
                <a:gd name="T78" fmla="*/ 0 w 128"/>
                <a:gd name="T79" fmla="*/ 0 h 183"/>
                <a:gd name="T80" fmla="*/ 0 w 128"/>
                <a:gd name="T81" fmla="*/ 0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3" name="Freeform 775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0 w 323"/>
                <a:gd name="T1" fmla="*/ 0 h 379"/>
                <a:gd name="T2" fmla="*/ 0 w 323"/>
                <a:gd name="T3" fmla="*/ 0 h 379"/>
                <a:gd name="T4" fmla="*/ 0 w 323"/>
                <a:gd name="T5" fmla="*/ 0 h 379"/>
                <a:gd name="T6" fmla="*/ 0 w 323"/>
                <a:gd name="T7" fmla="*/ 0 h 379"/>
                <a:gd name="T8" fmla="*/ 0 w 323"/>
                <a:gd name="T9" fmla="*/ 0 h 379"/>
                <a:gd name="T10" fmla="*/ 0 w 323"/>
                <a:gd name="T11" fmla="*/ 0 h 379"/>
                <a:gd name="T12" fmla="*/ 0 w 323"/>
                <a:gd name="T13" fmla="*/ 0 h 379"/>
                <a:gd name="T14" fmla="*/ 0 w 323"/>
                <a:gd name="T15" fmla="*/ 0 h 379"/>
                <a:gd name="T16" fmla="*/ 0 w 323"/>
                <a:gd name="T17" fmla="*/ 0 h 379"/>
                <a:gd name="T18" fmla="*/ 0 w 323"/>
                <a:gd name="T19" fmla="*/ 0 h 379"/>
                <a:gd name="T20" fmla="*/ 0 w 323"/>
                <a:gd name="T21" fmla="*/ 0 h 379"/>
                <a:gd name="T22" fmla="*/ 0 w 323"/>
                <a:gd name="T23" fmla="*/ 0 h 379"/>
                <a:gd name="T24" fmla="*/ 0 w 323"/>
                <a:gd name="T25" fmla="*/ 0 h 379"/>
                <a:gd name="T26" fmla="*/ 0 w 323"/>
                <a:gd name="T27" fmla="*/ 0 h 379"/>
                <a:gd name="T28" fmla="*/ 0 w 323"/>
                <a:gd name="T29" fmla="*/ 0 h 379"/>
                <a:gd name="T30" fmla="*/ 0 w 323"/>
                <a:gd name="T31" fmla="*/ 0 h 379"/>
                <a:gd name="T32" fmla="*/ 0 w 323"/>
                <a:gd name="T33" fmla="*/ 0 h 379"/>
                <a:gd name="T34" fmla="*/ 0 w 323"/>
                <a:gd name="T35" fmla="*/ 0 h 379"/>
                <a:gd name="T36" fmla="*/ 0 w 323"/>
                <a:gd name="T37" fmla="*/ 0 h 379"/>
                <a:gd name="T38" fmla="*/ 0 w 323"/>
                <a:gd name="T39" fmla="*/ 0 h 379"/>
                <a:gd name="T40" fmla="*/ 0 w 323"/>
                <a:gd name="T41" fmla="*/ 0 h 379"/>
                <a:gd name="T42" fmla="*/ 0 w 323"/>
                <a:gd name="T43" fmla="*/ 0 h 379"/>
                <a:gd name="T44" fmla="*/ 0 w 323"/>
                <a:gd name="T45" fmla="*/ 0 h 379"/>
                <a:gd name="T46" fmla="*/ 0 w 323"/>
                <a:gd name="T47" fmla="*/ 0 h 379"/>
                <a:gd name="T48" fmla="*/ 0 w 323"/>
                <a:gd name="T49" fmla="*/ 0 h 379"/>
                <a:gd name="T50" fmla="*/ 0 w 323"/>
                <a:gd name="T51" fmla="*/ 0 h 379"/>
                <a:gd name="T52" fmla="*/ 0 w 323"/>
                <a:gd name="T53" fmla="*/ 0 h 379"/>
                <a:gd name="T54" fmla="*/ 0 w 323"/>
                <a:gd name="T55" fmla="*/ 0 h 379"/>
                <a:gd name="T56" fmla="*/ 0 w 323"/>
                <a:gd name="T57" fmla="*/ 0 h 379"/>
                <a:gd name="T58" fmla="*/ 0 w 323"/>
                <a:gd name="T59" fmla="*/ 0 h 379"/>
                <a:gd name="T60" fmla="*/ 0 w 323"/>
                <a:gd name="T61" fmla="*/ 0 h 379"/>
                <a:gd name="T62" fmla="*/ 0 w 323"/>
                <a:gd name="T63" fmla="*/ 0 h 379"/>
                <a:gd name="T64" fmla="*/ 0 w 323"/>
                <a:gd name="T65" fmla="*/ 0 h 379"/>
                <a:gd name="T66" fmla="*/ 0 w 323"/>
                <a:gd name="T67" fmla="*/ 0 h 379"/>
                <a:gd name="T68" fmla="*/ 0 w 323"/>
                <a:gd name="T69" fmla="*/ 0 h 379"/>
                <a:gd name="T70" fmla="*/ 0 w 323"/>
                <a:gd name="T71" fmla="*/ 0 h 379"/>
                <a:gd name="T72" fmla="*/ 0 w 323"/>
                <a:gd name="T73" fmla="*/ 0 h 379"/>
                <a:gd name="T74" fmla="*/ 0 w 323"/>
                <a:gd name="T75" fmla="*/ 0 h 379"/>
                <a:gd name="T76" fmla="*/ 0 w 323"/>
                <a:gd name="T77" fmla="*/ 0 h 379"/>
                <a:gd name="T78" fmla="*/ 0 w 323"/>
                <a:gd name="T79" fmla="*/ 0 h 379"/>
                <a:gd name="T80" fmla="*/ 0 w 323"/>
                <a:gd name="T81" fmla="*/ 0 h 379"/>
                <a:gd name="T82" fmla="*/ 0 w 323"/>
                <a:gd name="T83" fmla="*/ 0 h 379"/>
                <a:gd name="T84" fmla="*/ 0 w 323"/>
                <a:gd name="T85" fmla="*/ 0 h 379"/>
                <a:gd name="T86" fmla="*/ 0 w 323"/>
                <a:gd name="T87" fmla="*/ 0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4" name="Freeform 776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0 w 282"/>
                <a:gd name="T1" fmla="*/ 0 h 253"/>
                <a:gd name="T2" fmla="*/ 0 w 282"/>
                <a:gd name="T3" fmla="*/ 0 h 253"/>
                <a:gd name="T4" fmla="*/ 0 w 282"/>
                <a:gd name="T5" fmla="*/ 0 h 253"/>
                <a:gd name="T6" fmla="*/ 0 w 282"/>
                <a:gd name="T7" fmla="*/ 0 h 253"/>
                <a:gd name="T8" fmla="*/ 0 w 282"/>
                <a:gd name="T9" fmla="*/ 0 h 253"/>
                <a:gd name="T10" fmla="*/ 0 w 282"/>
                <a:gd name="T11" fmla="*/ 0 h 253"/>
                <a:gd name="T12" fmla="*/ 0 w 282"/>
                <a:gd name="T13" fmla="*/ 0 h 253"/>
                <a:gd name="T14" fmla="*/ 0 w 282"/>
                <a:gd name="T15" fmla="*/ 0 h 253"/>
                <a:gd name="T16" fmla="*/ 0 w 282"/>
                <a:gd name="T17" fmla="*/ 0 h 253"/>
                <a:gd name="T18" fmla="*/ 0 w 282"/>
                <a:gd name="T19" fmla="*/ 0 h 253"/>
                <a:gd name="T20" fmla="*/ 0 w 282"/>
                <a:gd name="T21" fmla="*/ 0 h 253"/>
                <a:gd name="T22" fmla="*/ 0 w 282"/>
                <a:gd name="T23" fmla="*/ 0 h 253"/>
                <a:gd name="T24" fmla="*/ 0 w 282"/>
                <a:gd name="T25" fmla="*/ 0 h 253"/>
                <a:gd name="T26" fmla="*/ 0 w 282"/>
                <a:gd name="T27" fmla="*/ 0 h 253"/>
                <a:gd name="T28" fmla="*/ 0 w 282"/>
                <a:gd name="T29" fmla="*/ 0 h 253"/>
                <a:gd name="T30" fmla="*/ 0 w 282"/>
                <a:gd name="T31" fmla="*/ 0 h 253"/>
                <a:gd name="T32" fmla="*/ 0 w 282"/>
                <a:gd name="T33" fmla="*/ 0 h 253"/>
                <a:gd name="T34" fmla="*/ 0 w 282"/>
                <a:gd name="T35" fmla="*/ 0 h 253"/>
                <a:gd name="T36" fmla="*/ 0 w 282"/>
                <a:gd name="T37" fmla="*/ 0 h 253"/>
                <a:gd name="T38" fmla="*/ 0 w 282"/>
                <a:gd name="T39" fmla="*/ 0 h 253"/>
                <a:gd name="T40" fmla="*/ 0 w 282"/>
                <a:gd name="T41" fmla="*/ 0 h 253"/>
                <a:gd name="T42" fmla="*/ 0 w 282"/>
                <a:gd name="T43" fmla="*/ 0 h 253"/>
                <a:gd name="T44" fmla="*/ 0 w 282"/>
                <a:gd name="T45" fmla="*/ 0 h 253"/>
                <a:gd name="T46" fmla="*/ 0 w 282"/>
                <a:gd name="T47" fmla="*/ 0 h 253"/>
                <a:gd name="T48" fmla="*/ 0 w 282"/>
                <a:gd name="T49" fmla="*/ 0 h 253"/>
                <a:gd name="T50" fmla="*/ 0 w 282"/>
                <a:gd name="T51" fmla="*/ 0 h 253"/>
                <a:gd name="T52" fmla="*/ 0 w 282"/>
                <a:gd name="T53" fmla="*/ 0 h 253"/>
                <a:gd name="T54" fmla="*/ 0 w 282"/>
                <a:gd name="T55" fmla="*/ 0 h 253"/>
                <a:gd name="T56" fmla="*/ 0 w 282"/>
                <a:gd name="T57" fmla="*/ 0 h 253"/>
                <a:gd name="T58" fmla="*/ 0 w 282"/>
                <a:gd name="T59" fmla="*/ 0 h 253"/>
                <a:gd name="T60" fmla="*/ 0 w 282"/>
                <a:gd name="T61" fmla="*/ 0 h 253"/>
                <a:gd name="T62" fmla="*/ 0 w 282"/>
                <a:gd name="T63" fmla="*/ 0 h 253"/>
                <a:gd name="T64" fmla="*/ 0 w 282"/>
                <a:gd name="T65" fmla="*/ 0 h 253"/>
                <a:gd name="T66" fmla="*/ 0 w 282"/>
                <a:gd name="T67" fmla="*/ 0 h 253"/>
                <a:gd name="T68" fmla="*/ 0 w 282"/>
                <a:gd name="T69" fmla="*/ 0 h 253"/>
                <a:gd name="T70" fmla="*/ 0 w 282"/>
                <a:gd name="T71" fmla="*/ 0 h 253"/>
                <a:gd name="T72" fmla="*/ 0 w 282"/>
                <a:gd name="T73" fmla="*/ 0 h 253"/>
                <a:gd name="T74" fmla="*/ 0 w 282"/>
                <a:gd name="T75" fmla="*/ 0 h 253"/>
                <a:gd name="T76" fmla="*/ 0 w 282"/>
                <a:gd name="T77" fmla="*/ 0 h 253"/>
                <a:gd name="T78" fmla="*/ 0 w 282"/>
                <a:gd name="T79" fmla="*/ 0 h 253"/>
                <a:gd name="T80" fmla="*/ 0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0 w 282"/>
                <a:gd name="T93" fmla="*/ 0 h 253"/>
                <a:gd name="T94" fmla="*/ 0 w 282"/>
                <a:gd name="T95" fmla="*/ 0 h 253"/>
                <a:gd name="T96" fmla="*/ 0 w 282"/>
                <a:gd name="T97" fmla="*/ 0 h 253"/>
                <a:gd name="T98" fmla="*/ 0 w 282"/>
                <a:gd name="T99" fmla="*/ 0 h 253"/>
                <a:gd name="T100" fmla="*/ 0 w 282"/>
                <a:gd name="T101" fmla="*/ 0 h 253"/>
                <a:gd name="T102" fmla="*/ 0 w 282"/>
                <a:gd name="T103" fmla="*/ 0 h 253"/>
                <a:gd name="T104" fmla="*/ 0 w 282"/>
                <a:gd name="T105" fmla="*/ 0 h 253"/>
                <a:gd name="T106" fmla="*/ 0 w 282"/>
                <a:gd name="T107" fmla="*/ 0 h 253"/>
                <a:gd name="T108" fmla="*/ 0 w 282"/>
                <a:gd name="T109" fmla="*/ 0 h 253"/>
                <a:gd name="T110" fmla="*/ 0 w 282"/>
                <a:gd name="T111" fmla="*/ 0 h 253"/>
                <a:gd name="T112" fmla="*/ 0 w 282"/>
                <a:gd name="T113" fmla="*/ 0 h 253"/>
                <a:gd name="T114" fmla="*/ 0 w 282"/>
                <a:gd name="T115" fmla="*/ 0 h 253"/>
                <a:gd name="T116" fmla="*/ 0 w 282"/>
                <a:gd name="T117" fmla="*/ 0 h 253"/>
                <a:gd name="T118" fmla="*/ 0 w 282"/>
                <a:gd name="T119" fmla="*/ 0 h 253"/>
                <a:gd name="T120" fmla="*/ 0 w 282"/>
                <a:gd name="T121" fmla="*/ 0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5" name="Freeform 777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0 h 236"/>
                <a:gd name="T2" fmla="*/ 0 w 115"/>
                <a:gd name="T3" fmla="*/ 0 h 236"/>
                <a:gd name="T4" fmla="*/ 0 w 115"/>
                <a:gd name="T5" fmla="*/ 0 h 236"/>
                <a:gd name="T6" fmla="*/ 0 w 115"/>
                <a:gd name="T7" fmla="*/ 0 h 236"/>
                <a:gd name="T8" fmla="*/ 0 w 115"/>
                <a:gd name="T9" fmla="*/ 0 h 236"/>
                <a:gd name="T10" fmla="*/ 0 w 115"/>
                <a:gd name="T11" fmla="*/ 0 h 236"/>
                <a:gd name="T12" fmla="*/ 0 w 115"/>
                <a:gd name="T13" fmla="*/ 0 h 236"/>
                <a:gd name="T14" fmla="*/ 0 w 115"/>
                <a:gd name="T15" fmla="*/ 0 h 236"/>
                <a:gd name="T16" fmla="*/ 0 w 115"/>
                <a:gd name="T17" fmla="*/ 0 h 236"/>
                <a:gd name="T18" fmla="*/ 0 w 115"/>
                <a:gd name="T19" fmla="*/ 0 h 236"/>
                <a:gd name="T20" fmla="*/ 0 w 115"/>
                <a:gd name="T21" fmla="*/ 0 h 236"/>
                <a:gd name="T22" fmla="*/ 0 w 115"/>
                <a:gd name="T23" fmla="*/ 0 h 236"/>
                <a:gd name="T24" fmla="*/ 0 w 115"/>
                <a:gd name="T25" fmla="*/ 0 h 236"/>
                <a:gd name="T26" fmla="*/ 0 w 115"/>
                <a:gd name="T27" fmla="*/ 0 h 236"/>
                <a:gd name="T28" fmla="*/ 0 w 115"/>
                <a:gd name="T29" fmla="*/ 0 h 236"/>
                <a:gd name="T30" fmla="*/ 0 w 115"/>
                <a:gd name="T31" fmla="*/ 0 h 236"/>
                <a:gd name="T32" fmla="*/ 0 w 115"/>
                <a:gd name="T33" fmla="*/ 0 h 236"/>
                <a:gd name="T34" fmla="*/ 0 w 115"/>
                <a:gd name="T35" fmla="*/ 0 h 236"/>
                <a:gd name="T36" fmla="*/ 0 w 115"/>
                <a:gd name="T37" fmla="*/ 0 h 236"/>
                <a:gd name="T38" fmla="*/ 0 w 115"/>
                <a:gd name="T39" fmla="*/ 0 h 236"/>
                <a:gd name="T40" fmla="*/ 0 w 115"/>
                <a:gd name="T41" fmla="*/ 0 h 236"/>
                <a:gd name="T42" fmla="*/ 0 w 115"/>
                <a:gd name="T43" fmla="*/ 0 h 236"/>
                <a:gd name="T44" fmla="*/ 0 w 115"/>
                <a:gd name="T45" fmla="*/ 0 h 236"/>
                <a:gd name="T46" fmla="*/ 0 w 115"/>
                <a:gd name="T47" fmla="*/ 0 h 236"/>
                <a:gd name="T48" fmla="*/ 0 w 115"/>
                <a:gd name="T49" fmla="*/ 0 h 236"/>
                <a:gd name="T50" fmla="*/ 0 w 115"/>
                <a:gd name="T51" fmla="*/ 0 h 236"/>
                <a:gd name="T52" fmla="*/ 0 w 115"/>
                <a:gd name="T53" fmla="*/ 0 h 236"/>
                <a:gd name="T54" fmla="*/ 0 w 115"/>
                <a:gd name="T55" fmla="*/ 0 h 236"/>
                <a:gd name="T56" fmla="*/ 0 w 115"/>
                <a:gd name="T57" fmla="*/ 0 h 236"/>
                <a:gd name="T58" fmla="*/ 0 w 115"/>
                <a:gd name="T59" fmla="*/ 0 h 236"/>
                <a:gd name="T60" fmla="*/ 0 w 115"/>
                <a:gd name="T61" fmla="*/ 0 h 236"/>
                <a:gd name="T62" fmla="*/ 0 w 115"/>
                <a:gd name="T63" fmla="*/ 0 h 236"/>
                <a:gd name="T64" fmla="*/ 0 w 115"/>
                <a:gd name="T65" fmla="*/ 0 h 236"/>
                <a:gd name="T66" fmla="*/ 0 w 115"/>
                <a:gd name="T67" fmla="*/ 0 h 236"/>
                <a:gd name="T68" fmla="*/ 0 w 115"/>
                <a:gd name="T69" fmla="*/ 0 h 236"/>
                <a:gd name="T70" fmla="*/ 0 w 115"/>
                <a:gd name="T71" fmla="*/ 0 h 236"/>
                <a:gd name="T72" fmla="*/ 0 w 115"/>
                <a:gd name="T73" fmla="*/ 0 h 236"/>
                <a:gd name="T74" fmla="*/ 0 w 115"/>
                <a:gd name="T75" fmla="*/ 0 h 236"/>
                <a:gd name="T76" fmla="*/ 0 w 115"/>
                <a:gd name="T77" fmla="*/ 0 h 236"/>
                <a:gd name="T78" fmla="*/ 0 w 115"/>
                <a:gd name="T79" fmla="*/ 0 h 236"/>
                <a:gd name="T80" fmla="*/ 0 w 115"/>
                <a:gd name="T81" fmla="*/ 0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6" name="Freeform 778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0 w 245"/>
                <a:gd name="T1" fmla="*/ 0 h 310"/>
                <a:gd name="T2" fmla="*/ 0 w 245"/>
                <a:gd name="T3" fmla="*/ 0 h 310"/>
                <a:gd name="T4" fmla="*/ 0 w 245"/>
                <a:gd name="T5" fmla="*/ 0 h 310"/>
                <a:gd name="T6" fmla="*/ 0 w 245"/>
                <a:gd name="T7" fmla="*/ 0 h 310"/>
                <a:gd name="T8" fmla="*/ 0 w 245"/>
                <a:gd name="T9" fmla="*/ 0 h 310"/>
                <a:gd name="T10" fmla="*/ 0 w 245"/>
                <a:gd name="T11" fmla="*/ 0 h 310"/>
                <a:gd name="T12" fmla="*/ 0 w 245"/>
                <a:gd name="T13" fmla="*/ 0 h 310"/>
                <a:gd name="T14" fmla="*/ 0 w 245"/>
                <a:gd name="T15" fmla="*/ 0 h 310"/>
                <a:gd name="T16" fmla="*/ 0 w 245"/>
                <a:gd name="T17" fmla="*/ 0 h 310"/>
                <a:gd name="T18" fmla="*/ 0 w 245"/>
                <a:gd name="T19" fmla="*/ 0 h 310"/>
                <a:gd name="T20" fmla="*/ 0 w 245"/>
                <a:gd name="T21" fmla="*/ 0 h 310"/>
                <a:gd name="T22" fmla="*/ 0 w 245"/>
                <a:gd name="T23" fmla="*/ 0 h 310"/>
                <a:gd name="T24" fmla="*/ 0 w 245"/>
                <a:gd name="T25" fmla="*/ 0 h 310"/>
                <a:gd name="T26" fmla="*/ 0 w 245"/>
                <a:gd name="T27" fmla="*/ 0 h 310"/>
                <a:gd name="T28" fmla="*/ 0 w 245"/>
                <a:gd name="T29" fmla="*/ 0 h 310"/>
                <a:gd name="T30" fmla="*/ 0 w 245"/>
                <a:gd name="T31" fmla="*/ 0 h 310"/>
                <a:gd name="T32" fmla="*/ 0 w 245"/>
                <a:gd name="T33" fmla="*/ 0 h 310"/>
                <a:gd name="T34" fmla="*/ 0 w 245"/>
                <a:gd name="T35" fmla="*/ 0 h 310"/>
                <a:gd name="T36" fmla="*/ 0 w 245"/>
                <a:gd name="T37" fmla="*/ 0 h 310"/>
                <a:gd name="T38" fmla="*/ 0 w 245"/>
                <a:gd name="T39" fmla="*/ 0 h 310"/>
                <a:gd name="T40" fmla="*/ 0 w 245"/>
                <a:gd name="T41" fmla="*/ 0 h 310"/>
                <a:gd name="T42" fmla="*/ 0 w 245"/>
                <a:gd name="T43" fmla="*/ 0 h 310"/>
                <a:gd name="T44" fmla="*/ 0 w 245"/>
                <a:gd name="T45" fmla="*/ 0 h 310"/>
                <a:gd name="T46" fmla="*/ 0 w 245"/>
                <a:gd name="T47" fmla="*/ 0 h 310"/>
                <a:gd name="T48" fmla="*/ 0 w 245"/>
                <a:gd name="T49" fmla="*/ 0 h 310"/>
                <a:gd name="T50" fmla="*/ 0 w 245"/>
                <a:gd name="T51" fmla="*/ 0 h 310"/>
                <a:gd name="T52" fmla="*/ 0 w 245"/>
                <a:gd name="T53" fmla="*/ 0 h 310"/>
                <a:gd name="T54" fmla="*/ 0 w 245"/>
                <a:gd name="T55" fmla="*/ 0 h 310"/>
                <a:gd name="T56" fmla="*/ 0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0 w 245"/>
                <a:gd name="T63" fmla="*/ 0 h 310"/>
                <a:gd name="T64" fmla="*/ 0 w 245"/>
                <a:gd name="T65" fmla="*/ 0 h 310"/>
                <a:gd name="T66" fmla="*/ 0 w 245"/>
                <a:gd name="T67" fmla="*/ 0 h 310"/>
                <a:gd name="T68" fmla="*/ 0 w 245"/>
                <a:gd name="T69" fmla="*/ 0 h 310"/>
                <a:gd name="T70" fmla="*/ 0 w 245"/>
                <a:gd name="T71" fmla="*/ 0 h 310"/>
                <a:gd name="T72" fmla="*/ 0 w 245"/>
                <a:gd name="T73" fmla="*/ 0 h 310"/>
                <a:gd name="T74" fmla="*/ 0 w 245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37" name="Freeform 779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96" name="Group 780"/>
          <p:cNvGrpSpPr>
            <a:grpSpLocks/>
          </p:cNvGrpSpPr>
          <p:nvPr/>
        </p:nvGrpSpPr>
        <p:grpSpPr bwMode="auto">
          <a:xfrm>
            <a:off x="5746750" y="3641725"/>
            <a:ext cx="290513" cy="404813"/>
            <a:chOff x="4290" y="3130"/>
            <a:chExt cx="183" cy="255"/>
          </a:xfrm>
        </p:grpSpPr>
        <p:pic>
          <p:nvPicPr>
            <p:cNvPr id="7302" name="Picture 781" descr="31u_bnrz[1]"/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03" name="Freeform 782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0 w 199"/>
                <a:gd name="T1" fmla="*/ 0 h 232"/>
                <a:gd name="T2" fmla="*/ 0 w 199"/>
                <a:gd name="T3" fmla="*/ 0 h 232"/>
                <a:gd name="T4" fmla="*/ 0 w 199"/>
                <a:gd name="T5" fmla="*/ 0 h 232"/>
                <a:gd name="T6" fmla="*/ 0 w 199"/>
                <a:gd name="T7" fmla="*/ 0 h 232"/>
                <a:gd name="T8" fmla="*/ 0 w 199"/>
                <a:gd name="T9" fmla="*/ 0 h 232"/>
                <a:gd name="T10" fmla="*/ 0 w 199"/>
                <a:gd name="T11" fmla="*/ 0 h 232"/>
                <a:gd name="T12" fmla="*/ 0 w 199"/>
                <a:gd name="T13" fmla="*/ 0 h 232"/>
                <a:gd name="T14" fmla="*/ 0 w 199"/>
                <a:gd name="T15" fmla="*/ 0 h 232"/>
                <a:gd name="T16" fmla="*/ 0 w 199"/>
                <a:gd name="T17" fmla="*/ 0 h 232"/>
                <a:gd name="T18" fmla="*/ 0 w 199"/>
                <a:gd name="T19" fmla="*/ 0 h 232"/>
                <a:gd name="T20" fmla="*/ 0 w 199"/>
                <a:gd name="T21" fmla="*/ 0 h 232"/>
                <a:gd name="T22" fmla="*/ 0 w 199"/>
                <a:gd name="T23" fmla="*/ 0 h 232"/>
                <a:gd name="T24" fmla="*/ 0 w 199"/>
                <a:gd name="T25" fmla="*/ 0 h 232"/>
                <a:gd name="T26" fmla="*/ 0 w 199"/>
                <a:gd name="T27" fmla="*/ 0 h 232"/>
                <a:gd name="T28" fmla="*/ 0 w 199"/>
                <a:gd name="T29" fmla="*/ 0 h 232"/>
                <a:gd name="T30" fmla="*/ 0 w 199"/>
                <a:gd name="T31" fmla="*/ 0 h 232"/>
                <a:gd name="T32" fmla="*/ 0 w 199"/>
                <a:gd name="T33" fmla="*/ 0 h 232"/>
                <a:gd name="T34" fmla="*/ 0 w 199"/>
                <a:gd name="T35" fmla="*/ 0 h 232"/>
                <a:gd name="T36" fmla="*/ 0 w 199"/>
                <a:gd name="T37" fmla="*/ 0 h 232"/>
                <a:gd name="T38" fmla="*/ 0 w 199"/>
                <a:gd name="T39" fmla="*/ 0 h 232"/>
                <a:gd name="T40" fmla="*/ 0 w 199"/>
                <a:gd name="T41" fmla="*/ 0 h 232"/>
                <a:gd name="T42" fmla="*/ 0 w 199"/>
                <a:gd name="T43" fmla="*/ 0 h 232"/>
                <a:gd name="T44" fmla="*/ 0 w 199"/>
                <a:gd name="T45" fmla="*/ 0 h 232"/>
                <a:gd name="T46" fmla="*/ 0 w 199"/>
                <a:gd name="T47" fmla="*/ 0 h 232"/>
                <a:gd name="T48" fmla="*/ 0 w 199"/>
                <a:gd name="T49" fmla="*/ 0 h 232"/>
                <a:gd name="T50" fmla="*/ 0 w 199"/>
                <a:gd name="T51" fmla="*/ 0 h 232"/>
                <a:gd name="T52" fmla="*/ 0 w 199"/>
                <a:gd name="T53" fmla="*/ 0 h 232"/>
                <a:gd name="T54" fmla="*/ 0 w 199"/>
                <a:gd name="T55" fmla="*/ 0 h 232"/>
                <a:gd name="T56" fmla="*/ 0 w 199"/>
                <a:gd name="T57" fmla="*/ 0 h 232"/>
                <a:gd name="T58" fmla="*/ 0 w 199"/>
                <a:gd name="T59" fmla="*/ 0 h 232"/>
                <a:gd name="T60" fmla="*/ 0 w 199"/>
                <a:gd name="T61" fmla="*/ 0 h 232"/>
                <a:gd name="T62" fmla="*/ 0 w 199"/>
                <a:gd name="T63" fmla="*/ 0 h 232"/>
                <a:gd name="T64" fmla="*/ 0 w 199"/>
                <a:gd name="T65" fmla="*/ 0 h 232"/>
                <a:gd name="T66" fmla="*/ 0 w 199"/>
                <a:gd name="T67" fmla="*/ 0 h 232"/>
                <a:gd name="T68" fmla="*/ 0 w 199"/>
                <a:gd name="T69" fmla="*/ 0 h 232"/>
                <a:gd name="T70" fmla="*/ 0 w 199"/>
                <a:gd name="T71" fmla="*/ 0 h 232"/>
                <a:gd name="T72" fmla="*/ 0 w 199"/>
                <a:gd name="T73" fmla="*/ 0 h 232"/>
                <a:gd name="T74" fmla="*/ 0 w 199"/>
                <a:gd name="T75" fmla="*/ 0 h 232"/>
                <a:gd name="T76" fmla="*/ 0 w 199"/>
                <a:gd name="T77" fmla="*/ 0 h 232"/>
                <a:gd name="T78" fmla="*/ 0 w 199"/>
                <a:gd name="T79" fmla="*/ 0 h 232"/>
                <a:gd name="T80" fmla="*/ 0 w 199"/>
                <a:gd name="T81" fmla="*/ 0 h 232"/>
                <a:gd name="T82" fmla="*/ 0 w 199"/>
                <a:gd name="T83" fmla="*/ 0 h 232"/>
                <a:gd name="T84" fmla="*/ 0 w 199"/>
                <a:gd name="T85" fmla="*/ 0 h 232"/>
                <a:gd name="T86" fmla="*/ 0 w 199"/>
                <a:gd name="T87" fmla="*/ 0 h 232"/>
                <a:gd name="T88" fmla="*/ 0 w 199"/>
                <a:gd name="T89" fmla="*/ 0 h 232"/>
                <a:gd name="T90" fmla="*/ 0 w 199"/>
                <a:gd name="T91" fmla="*/ 0 h 232"/>
                <a:gd name="T92" fmla="*/ 0 w 199"/>
                <a:gd name="T93" fmla="*/ 0 h 232"/>
                <a:gd name="T94" fmla="*/ 0 w 199"/>
                <a:gd name="T95" fmla="*/ 0 h 232"/>
                <a:gd name="T96" fmla="*/ 0 w 199"/>
                <a:gd name="T97" fmla="*/ 0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4" name="Freeform 783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0 w 128"/>
                <a:gd name="T1" fmla="*/ 0 h 180"/>
                <a:gd name="T2" fmla="*/ 0 w 128"/>
                <a:gd name="T3" fmla="*/ 0 h 180"/>
                <a:gd name="T4" fmla="*/ 0 w 128"/>
                <a:gd name="T5" fmla="*/ 0 h 180"/>
                <a:gd name="T6" fmla="*/ 0 w 128"/>
                <a:gd name="T7" fmla="*/ 0 h 180"/>
                <a:gd name="T8" fmla="*/ 0 w 128"/>
                <a:gd name="T9" fmla="*/ 0 h 180"/>
                <a:gd name="T10" fmla="*/ 0 w 128"/>
                <a:gd name="T11" fmla="*/ 0 h 180"/>
                <a:gd name="T12" fmla="*/ 0 w 128"/>
                <a:gd name="T13" fmla="*/ 0 h 180"/>
                <a:gd name="T14" fmla="*/ 0 w 128"/>
                <a:gd name="T15" fmla="*/ 0 h 180"/>
                <a:gd name="T16" fmla="*/ 0 w 128"/>
                <a:gd name="T17" fmla="*/ 0 h 180"/>
                <a:gd name="T18" fmla="*/ 0 w 128"/>
                <a:gd name="T19" fmla="*/ 0 h 180"/>
                <a:gd name="T20" fmla="*/ 0 w 128"/>
                <a:gd name="T21" fmla="*/ 0 h 180"/>
                <a:gd name="T22" fmla="*/ 0 w 128"/>
                <a:gd name="T23" fmla="*/ 0 h 180"/>
                <a:gd name="T24" fmla="*/ 0 w 128"/>
                <a:gd name="T25" fmla="*/ 0 h 180"/>
                <a:gd name="T26" fmla="*/ 0 w 128"/>
                <a:gd name="T27" fmla="*/ 0 h 180"/>
                <a:gd name="T28" fmla="*/ 0 w 128"/>
                <a:gd name="T29" fmla="*/ 0 h 180"/>
                <a:gd name="T30" fmla="*/ 0 w 128"/>
                <a:gd name="T31" fmla="*/ 0 h 180"/>
                <a:gd name="T32" fmla="*/ 0 w 128"/>
                <a:gd name="T33" fmla="*/ 0 h 180"/>
                <a:gd name="T34" fmla="*/ 0 w 128"/>
                <a:gd name="T35" fmla="*/ 0 h 180"/>
                <a:gd name="T36" fmla="*/ 0 w 128"/>
                <a:gd name="T37" fmla="*/ 0 h 180"/>
                <a:gd name="T38" fmla="*/ 0 w 128"/>
                <a:gd name="T39" fmla="*/ 0 h 180"/>
                <a:gd name="T40" fmla="*/ 0 w 128"/>
                <a:gd name="T41" fmla="*/ 0 h 180"/>
                <a:gd name="T42" fmla="*/ 0 w 128"/>
                <a:gd name="T43" fmla="*/ 0 h 180"/>
                <a:gd name="T44" fmla="*/ 0 w 128"/>
                <a:gd name="T45" fmla="*/ 0 h 180"/>
                <a:gd name="T46" fmla="*/ 0 w 128"/>
                <a:gd name="T47" fmla="*/ 0 h 180"/>
                <a:gd name="T48" fmla="*/ 0 w 128"/>
                <a:gd name="T49" fmla="*/ 0 h 180"/>
                <a:gd name="T50" fmla="*/ 0 w 128"/>
                <a:gd name="T51" fmla="*/ 0 h 180"/>
                <a:gd name="T52" fmla="*/ 0 w 128"/>
                <a:gd name="T53" fmla="*/ 0 h 180"/>
                <a:gd name="T54" fmla="*/ 0 w 128"/>
                <a:gd name="T55" fmla="*/ 0 h 180"/>
                <a:gd name="T56" fmla="*/ 0 w 128"/>
                <a:gd name="T57" fmla="*/ 0 h 180"/>
                <a:gd name="T58" fmla="*/ 0 w 128"/>
                <a:gd name="T59" fmla="*/ 0 h 180"/>
                <a:gd name="T60" fmla="*/ 0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0 w 128"/>
                <a:gd name="T69" fmla="*/ 0 h 180"/>
                <a:gd name="T70" fmla="*/ 0 w 128"/>
                <a:gd name="T71" fmla="*/ 0 h 180"/>
                <a:gd name="T72" fmla="*/ 0 w 128"/>
                <a:gd name="T73" fmla="*/ 0 h 180"/>
                <a:gd name="T74" fmla="*/ 0 w 128"/>
                <a:gd name="T75" fmla="*/ 0 h 180"/>
                <a:gd name="T76" fmla="*/ 0 w 128"/>
                <a:gd name="T77" fmla="*/ 0 h 180"/>
                <a:gd name="T78" fmla="*/ 0 w 128"/>
                <a:gd name="T79" fmla="*/ 0 h 180"/>
                <a:gd name="T80" fmla="*/ 0 w 128"/>
                <a:gd name="T81" fmla="*/ 0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5" name="Freeform 784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0 w 322"/>
                <a:gd name="T1" fmla="*/ 0 h 378"/>
                <a:gd name="T2" fmla="*/ 0 w 322"/>
                <a:gd name="T3" fmla="*/ 0 h 378"/>
                <a:gd name="T4" fmla="*/ 0 w 322"/>
                <a:gd name="T5" fmla="*/ 0 h 378"/>
                <a:gd name="T6" fmla="*/ 0 w 322"/>
                <a:gd name="T7" fmla="*/ 0 h 378"/>
                <a:gd name="T8" fmla="*/ 0 w 322"/>
                <a:gd name="T9" fmla="*/ 0 h 378"/>
                <a:gd name="T10" fmla="*/ 0 w 322"/>
                <a:gd name="T11" fmla="*/ 0 h 378"/>
                <a:gd name="T12" fmla="*/ 0 w 322"/>
                <a:gd name="T13" fmla="*/ 0 h 378"/>
                <a:gd name="T14" fmla="*/ 0 w 322"/>
                <a:gd name="T15" fmla="*/ 0 h 378"/>
                <a:gd name="T16" fmla="*/ 0 w 322"/>
                <a:gd name="T17" fmla="*/ 0 h 378"/>
                <a:gd name="T18" fmla="*/ 0 w 322"/>
                <a:gd name="T19" fmla="*/ 0 h 378"/>
                <a:gd name="T20" fmla="*/ 0 w 322"/>
                <a:gd name="T21" fmla="*/ 0 h 378"/>
                <a:gd name="T22" fmla="*/ 0 w 322"/>
                <a:gd name="T23" fmla="*/ 0 h 378"/>
                <a:gd name="T24" fmla="*/ 0 w 322"/>
                <a:gd name="T25" fmla="*/ 0 h 378"/>
                <a:gd name="T26" fmla="*/ 0 w 322"/>
                <a:gd name="T27" fmla="*/ 0 h 378"/>
                <a:gd name="T28" fmla="*/ 0 w 322"/>
                <a:gd name="T29" fmla="*/ 0 h 378"/>
                <a:gd name="T30" fmla="*/ 0 w 322"/>
                <a:gd name="T31" fmla="*/ 0 h 378"/>
                <a:gd name="T32" fmla="*/ 0 w 322"/>
                <a:gd name="T33" fmla="*/ 0 h 378"/>
                <a:gd name="T34" fmla="*/ 0 w 322"/>
                <a:gd name="T35" fmla="*/ 0 h 378"/>
                <a:gd name="T36" fmla="*/ 0 w 322"/>
                <a:gd name="T37" fmla="*/ 0 h 378"/>
                <a:gd name="T38" fmla="*/ 0 w 322"/>
                <a:gd name="T39" fmla="*/ 0 h 378"/>
                <a:gd name="T40" fmla="*/ 0 w 322"/>
                <a:gd name="T41" fmla="*/ 0 h 378"/>
                <a:gd name="T42" fmla="*/ 0 w 322"/>
                <a:gd name="T43" fmla="*/ 0 h 378"/>
                <a:gd name="T44" fmla="*/ 0 w 322"/>
                <a:gd name="T45" fmla="*/ 0 h 378"/>
                <a:gd name="T46" fmla="*/ 0 w 322"/>
                <a:gd name="T47" fmla="*/ 0 h 378"/>
                <a:gd name="T48" fmla="*/ 0 w 322"/>
                <a:gd name="T49" fmla="*/ 0 h 378"/>
                <a:gd name="T50" fmla="*/ 0 w 322"/>
                <a:gd name="T51" fmla="*/ 0 h 378"/>
                <a:gd name="T52" fmla="*/ 0 w 322"/>
                <a:gd name="T53" fmla="*/ 0 h 378"/>
                <a:gd name="T54" fmla="*/ 0 w 322"/>
                <a:gd name="T55" fmla="*/ 0 h 378"/>
                <a:gd name="T56" fmla="*/ 0 w 322"/>
                <a:gd name="T57" fmla="*/ 0 h 378"/>
                <a:gd name="T58" fmla="*/ 0 w 322"/>
                <a:gd name="T59" fmla="*/ 0 h 378"/>
                <a:gd name="T60" fmla="*/ 0 w 322"/>
                <a:gd name="T61" fmla="*/ 0 h 378"/>
                <a:gd name="T62" fmla="*/ 0 w 322"/>
                <a:gd name="T63" fmla="*/ 0 h 378"/>
                <a:gd name="T64" fmla="*/ 0 w 322"/>
                <a:gd name="T65" fmla="*/ 0 h 378"/>
                <a:gd name="T66" fmla="*/ 0 w 322"/>
                <a:gd name="T67" fmla="*/ 0 h 378"/>
                <a:gd name="T68" fmla="*/ 0 w 322"/>
                <a:gd name="T69" fmla="*/ 0 h 378"/>
                <a:gd name="T70" fmla="*/ 0 w 322"/>
                <a:gd name="T71" fmla="*/ 0 h 378"/>
                <a:gd name="T72" fmla="*/ 0 w 322"/>
                <a:gd name="T73" fmla="*/ 0 h 378"/>
                <a:gd name="T74" fmla="*/ 0 w 322"/>
                <a:gd name="T75" fmla="*/ 0 h 378"/>
                <a:gd name="T76" fmla="*/ 0 w 322"/>
                <a:gd name="T77" fmla="*/ 0 h 378"/>
                <a:gd name="T78" fmla="*/ 0 w 322"/>
                <a:gd name="T79" fmla="*/ 0 h 378"/>
                <a:gd name="T80" fmla="*/ 0 w 322"/>
                <a:gd name="T81" fmla="*/ 0 h 378"/>
                <a:gd name="T82" fmla="*/ 0 w 322"/>
                <a:gd name="T83" fmla="*/ 0 h 378"/>
                <a:gd name="T84" fmla="*/ 0 w 322"/>
                <a:gd name="T85" fmla="*/ 0 h 378"/>
                <a:gd name="T86" fmla="*/ 0 w 322"/>
                <a:gd name="T87" fmla="*/ 0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6" name="Freeform 785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0 w 283"/>
                <a:gd name="T1" fmla="*/ 0 h 252"/>
                <a:gd name="T2" fmla="*/ 0 w 283"/>
                <a:gd name="T3" fmla="*/ 0 h 252"/>
                <a:gd name="T4" fmla="*/ 0 w 283"/>
                <a:gd name="T5" fmla="*/ 0 h 252"/>
                <a:gd name="T6" fmla="*/ 0 w 283"/>
                <a:gd name="T7" fmla="*/ 0 h 252"/>
                <a:gd name="T8" fmla="*/ 0 w 283"/>
                <a:gd name="T9" fmla="*/ 0 h 252"/>
                <a:gd name="T10" fmla="*/ 0 w 283"/>
                <a:gd name="T11" fmla="*/ 0 h 252"/>
                <a:gd name="T12" fmla="*/ 0 w 283"/>
                <a:gd name="T13" fmla="*/ 0 h 252"/>
                <a:gd name="T14" fmla="*/ 0 w 283"/>
                <a:gd name="T15" fmla="*/ 0 h 252"/>
                <a:gd name="T16" fmla="*/ 0 w 283"/>
                <a:gd name="T17" fmla="*/ 0 h 252"/>
                <a:gd name="T18" fmla="*/ 0 w 283"/>
                <a:gd name="T19" fmla="*/ 0 h 252"/>
                <a:gd name="T20" fmla="*/ 0 w 283"/>
                <a:gd name="T21" fmla="*/ 0 h 252"/>
                <a:gd name="T22" fmla="*/ 0 w 283"/>
                <a:gd name="T23" fmla="*/ 0 h 252"/>
                <a:gd name="T24" fmla="*/ 0 w 283"/>
                <a:gd name="T25" fmla="*/ 0 h 252"/>
                <a:gd name="T26" fmla="*/ 0 w 283"/>
                <a:gd name="T27" fmla="*/ 0 h 252"/>
                <a:gd name="T28" fmla="*/ 0 w 283"/>
                <a:gd name="T29" fmla="*/ 0 h 252"/>
                <a:gd name="T30" fmla="*/ 0 w 283"/>
                <a:gd name="T31" fmla="*/ 0 h 252"/>
                <a:gd name="T32" fmla="*/ 0 w 283"/>
                <a:gd name="T33" fmla="*/ 0 h 252"/>
                <a:gd name="T34" fmla="*/ 0 w 283"/>
                <a:gd name="T35" fmla="*/ 0 h 252"/>
                <a:gd name="T36" fmla="*/ 0 w 283"/>
                <a:gd name="T37" fmla="*/ 0 h 252"/>
                <a:gd name="T38" fmla="*/ 0 w 283"/>
                <a:gd name="T39" fmla="*/ 0 h 252"/>
                <a:gd name="T40" fmla="*/ 0 w 283"/>
                <a:gd name="T41" fmla="*/ 0 h 252"/>
                <a:gd name="T42" fmla="*/ 0 w 283"/>
                <a:gd name="T43" fmla="*/ 0 h 252"/>
                <a:gd name="T44" fmla="*/ 0 w 283"/>
                <a:gd name="T45" fmla="*/ 0 h 252"/>
                <a:gd name="T46" fmla="*/ 0 w 283"/>
                <a:gd name="T47" fmla="*/ 0 h 252"/>
                <a:gd name="T48" fmla="*/ 0 w 283"/>
                <a:gd name="T49" fmla="*/ 0 h 252"/>
                <a:gd name="T50" fmla="*/ 0 w 283"/>
                <a:gd name="T51" fmla="*/ 0 h 252"/>
                <a:gd name="T52" fmla="*/ 0 w 283"/>
                <a:gd name="T53" fmla="*/ 0 h 252"/>
                <a:gd name="T54" fmla="*/ 0 w 283"/>
                <a:gd name="T55" fmla="*/ 0 h 252"/>
                <a:gd name="T56" fmla="*/ 0 w 283"/>
                <a:gd name="T57" fmla="*/ 0 h 252"/>
                <a:gd name="T58" fmla="*/ 0 w 283"/>
                <a:gd name="T59" fmla="*/ 0 h 252"/>
                <a:gd name="T60" fmla="*/ 0 w 283"/>
                <a:gd name="T61" fmla="*/ 0 h 252"/>
                <a:gd name="T62" fmla="*/ 0 w 283"/>
                <a:gd name="T63" fmla="*/ 0 h 252"/>
                <a:gd name="T64" fmla="*/ 0 w 283"/>
                <a:gd name="T65" fmla="*/ 0 h 252"/>
                <a:gd name="T66" fmla="*/ 0 w 283"/>
                <a:gd name="T67" fmla="*/ 0 h 252"/>
                <a:gd name="T68" fmla="*/ 0 w 283"/>
                <a:gd name="T69" fmla="*/ 0 h 252"/>
                <a:gd name="T70" fmla="*/ 0 w 283"/>
                <a:gd name="T71" fmla="*/ 0 h 252"/>
                <a:gd name="T72" fmla="*/ 0 w 283"/>
                <a:gd name="T73" fmla="*/ 0 h 252"/>
                <a:gd name="T74" fmla="*/ 0 w 283"/>
                <a:gd name="T75" fmla="*/ 0 h 252"/>
                <a:gd name="T76" fmla="*/ 0 w 283"/>
                <a:gd name="T77" fmla="*/ 0 h 252"/>
                <a:gd name="T78" fmla="*/ 0 w 283"/>
                <a:gd name="T79" fmla="*/ 0 h 252"/>
                <a:gd name="T80" fmla="*/ 0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0 w 283"/>
                <a:gd name="T93" fmla="*/ 0 h 252"/>
                <a:gd name="T94" fmla="*/ 0 w 283"/>
                <a:gd name="T95" fmla="*/ 0 h 252"/>
                <a:gd name="T96" fmla="*/ 0 w 283"/>
                <a:gd name="T97" fmla="*/ 0 h 252"/>
                <a:gd name="T98" fmla="*/ 0 w 283"/>
                <a:gd name="T99" fmla="*/ 0 h 252"/>
                <a:gd name="T100" fmla="*/ 0 w 283"/>
                <a:gd name="T101" fmla="*/ 0 h 252"/>
                <a:gd name="T102" fmla="*/ 0 w 283"/>
                <a:gd name="T103" fmla="*/ 0 h 252"/>
                <a:gd name="T104" fmla="*/ 0 w 283"/>
                <a:gd name="T105" fmla="*/ 0 h 252"/>
                <a:gd name="T106" fmla="*/ 0 w 283"/>
                <a:gd name="T107" fmla="*/ 0 h 252"/>
                <a:gd name="T108" fmla="*/ 0 w 283"/>
                <a:gd name="T109" fmla="*/ 0 h 252"/>
                <a:gd name="T110" fmla="*/ 0 w 283"/>
                <a:gd name="T111" fmla="*/ 0 h 252"/>
                <a:gd name="T112" fmla="*/ 0 w 283"/>
                <a:gd name="T113" fmla="*/ 0 h 252"/>
                <a:gd name="T114" fmla="*/ 0 w 283"/>
                <a:gd name="T115" fmla="*/ 0 h 252"/>
                <a:gd name="T116" fmla="*/ 0 w 283"/>
                <a:gd name="T117" fmla="*/ 0 h 252"/>
                <a:gd name="T118" fmla="*/ 0 w 283"/>
                <a:gd name="T119" fmla="*/ 0 h 252"/>
                <a:gd name="T120" fmla="*/ 0 w 283"/>
                <a:gd name="T121" fmla="*/ 0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7" name="Freeform 786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0 h 238"/>
                <a:gd name="T2" fmla="*/ 0 w 114"/>
                <a:gd name="T3" fmla="*/ 0 h 238"/>
                <a:gd name="T4" fmla="*/ 0 w 114"/>
                <a:gd name="T5" fmla="*/ 0 h 238"/>
                <a:gd name="T6" fmla="*/ 0 w 114"/>
                <a:gd name="T7" fmla="*/ 0 h 238"/>
                <a:gd name="T8" fmla="*/ 0 w 114"/>
                <a:gd name="T9" fmla="*/ 0 h 238"/>
                <a:gd name="T10" fmla="*/ 0 w 114"/>
                <a:gd name="T11" fmla="*/ 0 h 238"/>
                <a:gd name="T12" fmla="*/ 0 w 114"/>
                <a:gd name="T13" fmla="*/ 0 h 238"/>
                <a:gd name="T14" fmla="*/ 0 w 114"/>
                <a:gd name="T15" fmla="*/ 0 h 238"/>
                <a:gd name="T16" fmla="*/ 0 w 114"/>
                <a:gd name="T17" fmla="*/ 0 h 238"/>
                <a:gd name="T18" fmla="*/ 0 w 114"/>
                <a:gd name="T19" fmla="*/ 0 h 238"/>
                <a:gd name="T20" fmla="*/ 0 w 114"/>
                <a:gd name="T21" fmla="*/ 0 h 238"/>
                <a:gd name="T22" fmla="*/ 0 w 114"/>
                <a:gd name="T23" fmla="*/ 0 h 238"/>
                <a:gd name="T24" fmla="*/ 0 w 114"/>
                <a:gd name="T25" fmla="*/ 0 h 238"/>
                <a:gd name="T26" fmla="*/ 0 w 114"/>
                <a:gd name="T27" fmla="*/ 0 h 238"/>
                <a:gd name="T28" fmla="*/ 0 w 114"/>
                <a:gd name="T29" fmla="*/ 0 h 238"/>
                <a:gd name="T30" fmla="*/ 0 w 114"/>
                <a:gd name="T31" fmla="*/ 0 h 238"/>
                <a:gd name="T32" fmla="*/ 0 w 114"/>
                <a:gd name="T33" fmla="*/ 0 h 238"/>
                <a:gd name="T34" fmla="*/ 0 w 114"/>
                <a:gd name="T35" fmla="*/ 0 h 238"/>
                <a:gd name="T36" fmla="*/ 0 w 114"/>
                <a:gd name="T37" fmla="*/ 0 h 238"/>
                <a:gd name="T38" fmla="*/ 0 w 114"/>
                <a:gd name="T39" fmla="*/ 0 h 238"/>
                <a:gd name="T40" fmla="*/ 0 w 114"/>
                <a:gd name="T41" fmla="*/ 0 h 238"/>
                <a:gd name="T42" fmla="*/ 0 w 114"/>
                <a:gd name="T43" fmla="*/ 0 h 238"/>
                <a:gd name="T44" fmla="*/ 0 w 114"/>
                <a:gd name="T45" fmla="*/ 0 h 238"/>
                <a:gd name="T46" fmla="*/ 0 w 114"/>
                <a:gd name="T47" fmla="*/ 0 h 238"/>
                <a:gd name="T48" fmla="*/ 0 w 114"/>
                <a:gd name="T49" fmla="*/ 0 h 238"/>
                <a:gd name="T50" fmla="*/ 0 w 114"/>
                <a:gd name="T51" fmla="*/ 0 h 238"/>
                <a:gd name="T52" fmla="*/ 0 w 114"/>
                <a:gd name="T53" fmla="*/ 0 h 238"/>
                <a:gd name="T54" fmla="*/ 0 w 114"/>
                <a:gd name="T55" fmla="*/ 0 h 238"/>
                <a:gd name="T56" fmla="*/ 0 w 114"/>
                <a:gd name="T57" fmla="*/ 0 h 238"/>
                <a:gd name="T58" fmla="*/ 0 w 114"/>
                <a:gd name="T59" fmla="*/ 0 h 238"/>
                <a:gd name="T60" fmla="*/ 0 w 114"/>
                <a:gd name="T61" fmla="*/ 0 h 238"/>
                <a:gd name="T62" fmla="*/ 0 w 114"/>
                <a:gd name="T63" fmla="*/ 0 h 238"/>
                <a:gd name="T64" fmla="*/ 0 w 114"/>
                <a:gd name="T65" fmla="*/ 0 h 238"/>
                <a:gd name="T66" fmla="*/ 0 w 114"/>
                <a:gd name="T67" fmla="*/ 0 h 238"/>
                <a:gd name="T68" fmla="*/ 0 w 114"/>
                <a:gd name="T69" fmla="*/ 0 h 238"/>
                <a:gd name="T70" fmla="*/ 0 w 114"/>
                <a:gd name="T71" fmla="*/ 0 h 238"/>
                <a:gd name="T72" fmla="*/ 0 w 114"/>
                <a:gd name="T73" fmla="*/ 0 h 238"/>
                <a:gd name="T74" fmla="*/ 0 w 114"/>
                <a:gd name="T75" fmla="*/ 0 h 238"/>
                <a:gd name="T76" fmla="*/ 0 w 114"/>
                <a:gd name="T77" fmla="*/ 0 h 238"/>
                <a:gd name="T78" fmla="*/ 0 w 114"/>
                <a:gd name="T79" fmla="*/ 0 h 238"/>
                <a:gd name="T80" fmla="*/ 0 w 114"/>
                <a:gd name="T81" fmla="*/ 0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8" name="Freeform 787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0 w 246"/>
                <a:gd name="T1" fmla="*/ 0 h 310"/>
                <a:gd name="T2" fmla="*/ 0 w 246"/>
                <a:gd name="T3" fmla="*/ 0 h 310"/>
                <a:gd name="T4" fmla="*/ 0 w 246"/>
                <a:gd name="T5" fmla="*/ 0 h 310"/>
                <a:gd name="T6" fmla="*/ 0 w 246"/>
                <a:gd name="T7" fmla="*/ 0 h 310"/>
                <a:gd name="T8" fmla="*/ 0 w 246"/>
                <a:gd name="T9" fmla="*/ 0 h 310"/>
                <a:gd name="T10" fmla="*/ 0 w 246"/>
                <a:gd name="T11" fmla="*/ 0 h 310"/>
                <a:gd name="T12" fmla="*/ 0 w 246"/>
                <a:gd name="T13" fmla="*/ 0 h 310"/>
                <a:gd name="T14" fmla="*/ 0 w 246"/>
                <a:gd name="T15" fmla="*/ 0 h 310"/>
                <a:gd name="T16" fmla="*/ 0 w 246"/>
                <a:gd name="T17" fmla="*/ 0 h 310"/>
                <a:gd name="T18" fmla="*/ 0 w 246"/>
                <a:gd name="T19" fmla="*/ 0 h 310"/>
                <a:gd name="T20" fmla="*/ 0 w 246"/>
                <a:gd name="T21" fmla="*/ 0 h 310"/>
                <a:gd name="T22" fmla="*/ 0 w 246"/>
                <a:gd name="T23" fmla="*/ 0 h 310"/>
                <a:gd name="T24" fmla="*/ 0 w 246"/>
                <a:gd name="T25" fmla="*/ 0 h 310"/>
                <a:gd name="T26" fmla="*/ 0 w 246"/>
                <a:gd name="T27" fmla="*/ 0 h 310"/>
                <a:gd name="T28" fmla="*/ 0 w 246"/>
                <a:gd name="T29" fmla="*/ 0 h 310"/>
                <a:gd name="T30" fmla="*/ 0 w 246"/>
                <a:gd name="T31" fmla="*/ 0 h 310"/>
                <a:gd name="T32" fmla="*/ 0 w 246"/>
                <a:gd name="T33" fmla="*/ 0 h 310"/>
                <a:gd name="T34" fmla="*/ 0 w 246"/>
                <a:gd name="T35" fmla="*/ 0 h 310"/>
                <a:gd name="T36" fmla="*/ 0 w 246"/>
                <a:gd name="T37" fmla="*/ 0 h 310"/>
                <a:gd name="T38" fmla="*/ 0 w 246"/>
                <a:gd name="T39" fmla="*/ 0 h 310"/>
                <a:gd name="T40" fmla="*/ 0 w 246"/>
                <a:gd name="T41" fmla="*/ 0 h 310"/>
                <a:gd name="T42" fmla="*/ 0 w 246"/>
                <a:gd name="T43" fmla="*/ 0 h 310"/>
                <a:gd name="T44" fmla="*/ 0 w 246"/>
                <a:gd name="T45" fmla="*/ 0 h 310"/>
                <a:gd name="T46" fmla="*/ 0 w 246"/>
                <a:gd name="T47" fmla="*/ 0 h 310"/>
                <a:gd name="T48" fmla="*/ 0 w 246"/>
                <a:gd name="T49" fmla="*/ 0 h 310"/>
                <a:gd name="T50" fmla="*/ 0 w 246"/>
                <a:gd name="T51" fmla="*/ 0 h 310"/>
                <a:gd name="T52" fmla="*/ 0 w 246"/>
                <a:gd name="T53" fmla="*/ 0 h 310"/>
                <a:gd name="T54" fmla="*/ 0 w 246"/>
                <a:gd name="T55" fmla="*/ 0 h 310"/>
                <a:gd name="T56" fmla="*/ 0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0 w 246"/>
                <a:gd name="T63" fmla="*/ 0 h 310"/>
                <a:gd name="T64" fmla="*/ 0 w 246"/>
                <a:gd name="T65" fmla="*/ 0 h 310"/>
                <a:gd name="T66" fmla="*/ 0 w 246"/>
                <a:gd name="T67" fmla="*/ 0 h 310"/>
                <a:gd name="T68" fmla="*/ 0 w 246"/>
                <a:gd name="T69" fmla="*/ 0 h 310"/>
                <a:gd name="T70" fmla="*/ 0 w 246"/>
                <a:gd name="T71" fmla="*/ 0 h 310"/>
                <a:gd name="T72" fmla="*/ 0 w 246"/>
                <a:gd name="T73" fmla="*/ 0 h 310"/>
                <a:gd name="T74" fmla="*/ 0 w 246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9" name="Freeform 788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0 w 83"/>
                <a:gd name="T1" fmla="*/ 0 h 187"/>
                <a:gd name="T2" fmla="*/ 0 w 83"/>
                <a:gd name="T3" fmla="*/ 0 h 187"/>
                <a:gd name="T4" fmla="*/ 0 w 83"/>
                <a:gd name="T5" fmla="*/ 0 h 187"/>
                <a:gd name="T6" fmla="*/ 0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0 h 187"/>
                <a:gd name="T20" fmla="*/ 0 w 83"/>
                <a:gd name="T21" fmla="*/ 0 h 187"/>
                <a:gd name="T22" fmla="*/ 0 w 83"/>
                <a:gd name="T23" fmla="*/ 0 h 187"/>
                <a:gd name="T24" fmla="*/ 0 w 83"/>
                <a:gd name="T25" fmla="*/ 0 h 187"/>
                <a:gd name="T26" fmla="*/ 0 w 83"/>
                <a:gd name="T27" fmla="*/ 0 h 187"/>
                <a:gd name="T28" fmla="*/ 0 w 83"/>
                <a:gd name="T29" fmla="*/ 0 h 187"/>
                <a:gd name="T30" fmla="*/ 0 w 83"/>
                <a:gd name="T31" fmla="*/ 0 h 187"/>
                <a:gd name="T32" fmla="*/ 0 w 83"/>
                <a:gd name="T33" fmla="*/ 0 h 187"/>
                <a:gd name="T34" fmla="*/ 0 w 83"/>
                <a:gd name="T35" fmla="*/ 0 h 187"/>
                <a:gd name="T36" fmla="*/ 0 w 83"/>
                <a:gd name="T37" fmla="*/ 0 h 187"/>
                <a:gd name="T38" fmla="*/ 0 w 83"/>
                <a:gd name="T39" fmla="*/ 0 h 187"/>
                <a:gd name="T40" fmla="*/ 0 w 83"/>
                <a:gd name="T41" fmla="*/ 0 h 187"/>
                <a:gd name="T42" fmla="*/ 0 w 83"/>
                <a:gd name="T43" fmla="*/ 0 h 187"/>
                <a:gd name="T44" fmla="*/ 0 w 83"/>
                <a:gd name="T45" fmla="*/ 0 h 187"/>
                <a:gd name="T46" fmla="*/ 0 w 83"/>
                <a:gd name="T47" fmla="*/ 0 h 187"/>
                <a:gd name="T48" fmla="*/ 0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0" name="Freeform 789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0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0 h 94"/>
                <a:gd name="T20" fmla="*/ 0 w 44"/>
                <a:gd name="T21" fmla="*/ 0 h 94"/>
                <a:gd name="T22" fmla="*/ 0 w 44"/>
                <a:gd name="T23" fmla="*/ 0 h 94"/>
                <a:gd name="T24" fmla="*/ 0 w 44"/>
                <a:gd name="T25" fmla="*/ 0 h 94"/>
                <a:gd name="T26" fmla="*/ 0 w 44"/>
                <a:gd name="T27" fmla="*/ 0 h 94"/>
                <a:gd name="T28" fmla="*/ 0 w 44"/>
                <a:gd name="T29" fmla="*/ 0 h 94"/>
                <a:gd name="T30" fmla="*/ 0 w 44"/>
                <a:gd name="T31" fmla="*/ 0 h 94"/>
                <a:gd name="T32" fmla="*/ 0 w 44"/>
                <a:gd name="T33" fmla="*/ 0 h 94"/>
                <a:gd name="T34" fmla="*/ 0 w 44"/>
                <a:gd name="T35" fmla="*/ 0 h 94"/>
                <a:gd name="T36" fmla="*/ 0 w 44"/>
                <a:gd name="T37" fmla="*/ 0 h 94"/>
                <a:gd name="T38" fmla="*/ 0 w 44"/>
                <a:gd name="T39" fmla="*/ 0 h 94"/>
                <a:gd name="T40" fmla="*/ 0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1" name="Freeform 790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0 h 54"/>
                <a:gd name="T28" fmla="*/ 0 w 38"/>
                <a:gd name="T29" fmla="*/ 0 h 54"/>
                <a:gd name="T30" fmla="*/ 0 w 38"/>
                <a:gd name="T31" fmla="*/ 0 h 54"/>
                <a:gd name="T32" fmla="*/ 0 w 38"/>
                <a:gd name="T33" fmla="*/ 0 h 54"/>
                <a:gd name="T34" fmla="*/ 0 w 38"/>
                <a:gd name="T35" fmla="*/ 0 h 54"/>
                <a:gd name="T36" fmla="*/ 0 w 38"/>
                <a:gd name="T37" fmla="*/ 0 h 54"/>
                <a:gd name="T38" fmla="*/ 0 w 38"/>
                <a:gd name="T39" fmla="*/ 0 h 54"/>
                <a:gd name="T40" fmla="*/ 0 w 38"/>
                <a:gd name="T41" fmla="*/ 0 h 54"/>
                <a:gd name="T42" fmla="*/ 0 w 38"/>
                <a:gd name="T43" fmla="*/ 0 h 54"/>
                <a:gd name="T44" fmla="*/ 0 w 38"/>
                <a:gd name="T45" fmla="*/ 0 h 54"/>
                <a:gd name="T46" fmla="*/ 0 w 38"/>
                <a:gd name="T47" fmla="*/ 0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2" name="Freeform 791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0 w 52"/>
                <a:gd name="T1" fmla="*/ 0 h 36"/>
                <a:gd name="T2" fmla="*/ 0 w 52"/>
                <a:gd name="T3" fmla="*/ 0 h 36"/>
                <a:gd name="T4" fmla="*/ 0 w 52"/>
                <a:gd name="T5" fmla="*/ 0 h 36"/>
                <a:gd name="T6" fmla="*/ 0 w 52"/>
                <a:gd name="T7" fmla="*/ 0 h 36"/>
                <a:gd name="T8" fmla="*/ 0 w 52"/>
                <a:gd name="T9" fmla="*/ 0 h 36"/>
                <a:gd name="T10" fmla="*/ 0 w 52"/>
                <a:gd name="T11" fmla="*/ 0 h 36"/>
                <a:gd name="T12" fmla="*/ 0 w 52"/>
                <a:gd name="T13" fmla="*/ 0 h 36"/>
                <a:gd name="T14" fmla="*/ 0 w 52"/>
                <a:gd name="T15" fmla="*/ 0 h 36"/>
                <a:gd name="T16" fmla="*/ 0 w 52"/>
                <a:gd name="T17" fmla="*/ 0 h 36"/>
                <a:gd name="T18" fmla="*/ 0 w 52"/>
                <a:gd name="T19" fmla="*/ 0 h 36"/>
                <a:gd name="T20" fmla="*/ 0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0 h 36"/>
                <a:gd name="T30" fmla="*/ 0 w 52"/>
                <a:gd name="T31" fmla="*/ 0 h 36"/>
                <a:gd name="T32" fmla="*/ 0 w 52"/>
                <a:gd name="T33" fmla="*/ 0 h 36"/>
                <a:gd name="T34" fmla="*/ 0 w 52"/>
                <a:gd name="T35" fmla="*/ 0 h 36"/>
                <a:gd name="T36" fmla="*/ 0 w 52"/>
                <a:gd name="T37" fmla="*/ 0 h 36"/>
                <a:gd name="T38" fmla="*/ 0 w 52"/>
                <a:gd name="T39" fmla="*/ 0 h 36"/>
                <a:gd name="T40" fmla="*/ 0 w 52"/>
                <a:gd name="T41" fmla="*/ 0 h 36"/>
                <a:gd name="T42" fmla="*/ 0 w 52"/>
                <a:gd name="T43" fmla="*/ 0 h 36"/>
                <a:gd name="T44" fmla="*/ 0 w 52"/>
                <a:gd name="T45" fmla="*/ 0 h 36"/>
                <a:gd name="T46" fmla="*/ 0 w 52"/>
                <a:gd name="T47" fmla="*/ 0 h 36"/>
                <a:gd name="T48" fmla="*/ 0 w 52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3" name="Freeform 792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0 w 198"/>
                <a:gd name="T1" fmla="*/ 0 h 236"/>
                <a:gd name="T2" fmla="*/ 0 w 198"/>
                <a:gd name="T3" fmla="*/ 0 h 236"/>
                <a:gd name="T4" fmla="*/ 0 w 198"/>
                <a:gd name="T5" fmla="*/ 0 h 236"/>
                <a:gd name="T6" fmla="*/ 0 w 198"/>
                <a:gd name="T7" fmla="*/ 0 h 236"/>
                <a:gd name="T8" fmla="*/ 0 w 198"/>
                <a:gd name="T9" fmla="*/ 0 h 236"/>
                <a:gd name="T10" fmla="*/ 0 w 198"/>
                <a:gd name="T11" fmla="*/ 0 h 236"/>
                <a:gd name="T12" fmla="*/ 0 w 198"/>
                <a:gd name="T13" fmla="*/ 0 h 236"/>
                <a:gd name="T14" fmla="*/ 0 w 198"/>
                <a:gd name="T15" fmla="*/ 0 h 236"/>
                <a:gd name="T16" fmla="*/ 0 w 198"/>
                <a:gd name="T17" fmla="*/ 0 h 236"/>
                <a:gd name="T18" fmla="*/ 0 w 198"/>
                <a:gd name="T19" fmla="*/ 0 h 236"/>
                <a:gd name="T20" fmla="*/ 0 w 198"/>
                <a:gd name="T21" fmla="*/ 0 h 236"/>
                <a:gd name="T22" fmla="*/ 0 w 198"/>
                <a:gd name="T23" fmla="*/ 0 h 236"/>
                <a:gd name="T24" fmla="*/ 0 w 198"/>
                <a:gd name="T25" fmla="*/ 0 h 236"/>
                <a:gd name="T26" fmla="*/ 0 w 198"/>
                <a:gd name="T27" fmla="*/ 0 h 236"/>
                <a:gd name="T28" fmla="*/ 0 w 198"/>
                <a:gd name="T29" fmla="*/ 0 h 236"/>
                <a:gd name="T30" fmla="*/ 0 w 198"/>
                <a:gd name="T31" fmla="*/ 0 h 236"/>
                <a:gd name="T32" fmla="*/ 0 w 198"/>
                <a:gd name="T33" fmla="*/ 0 h 236"/>
                <a:gd name="T34" fmla="*/ 0 w 198"/>
                <a:gd name="T35" fmla="*/ 0 h 236"/>
                <a:gd name="T36" fmla="*/ 0 w 198"/>
                <a:gd name="T37" fmla="*/ 0 h 236"/>
                <a:gd name="T38" fmla="*/ 0 w 198"/>
                <a:gd name="T39" fmla="*/ 0 h 236"/>
                <a:gd name="T40" fmla="*/ 0 w 198"/>
                <a:gd name="T41" fmla="*/ 0 h 236"/>
                <a:gd name="T42" fmla="*/ 0 w 198"/>
                <a:gd name="T43" fmla="*/ 0 h 236"/>
                <a:gd name="T44" fmla="*/ 0 w 198"/>
                <a:gd name="T45" fmla="*/ 0 h 236"/>
                <a:gd name="T46" fmla="*/ 0 w 198"/>
                <a:gd name="T47" fmla="*/ 0 h 236"/>
                <a:gd name="T48" fmla="*/ 0 w 198"/>
                <a:gd name="T49" fmla="*/ 0 h 236"/>
                <a:gd name="T50" fmla="*/ 0 w 198"/>
                <a:gd name="T51" fmla="*/ 0 h 236"/>
                <a:gd name="T52" fmla="*/ 0 w 198"/>
                <a:gd name="T53" fmla="*/ 0 h 236"/>
                <a:gd name="T54" fmla="*/ 0 w 198"/>
                <a:gd name="T55" fmla="*/ 0 h 236"/>
                <a:gd name="T56" fmla="*/ 0 w 198"/>
                <a:gd name="T57" fmla="*/ 0 h 236"/>
                <a:gd name="T58" fmla="*/ 0 w 198"/>
                <a:gd name="T59" fmla="*/ 0 h 236"/>
                <a:gd name="T60" fmla="*/ 0 w 198"/>
                <a:gd name="T61" fmla="*/ 0 h 236"/>
                <a:gd name="T62" fmla="*/ 0 w 198"/>
                <a:gd name="T63" fmla="*/ 0 h 236"/>
                <a:gd name="T64" fmla="*/ 0 w 198"/>
                <a:gd name="T65" fmla="*/ 0 h 236"/>
                <a:gd name="T66" fmla="*/ 0 w 198"/>
                <a:gd name="T67" fmla="*/ 0 h 236"/>
                <a:gd name="T68" fmla="*/ 0 w 198"/>
                <a:gd name="T69" fmla="*/ 0 h 236"/>
                <a:gd name="T70" fmla="*/ 0 w 198"/>
                <a:gd name="T71" fmla="*/ 0 h 236"/>
                <a:gd name="T72" fmla="*/ 0 w 198"/>
                <a:gd name="T73" fmla="*/ 0 h 236"/>
                <a:gd name="T74" fmla="*/ 0 w 198"/>
                <a:gd name="T75" fmla="*/ 0 h 236"/>
                <a:gd name="T76" fmla="*/ 0 w 198"/>
                <a:gd name="T77" fmla="*/ 0 h 236"/>
                <a:gd name="T78" fmla="*/ 0 w 198"/>
                <a:gd name="T79" fmla="*/ 0 h 236"/>
                <a:gd name="T80" fmla="*/ 0 w 198"/>
                <a:gd name="T81" fmla="*/ 0 h 236"/>
                <a:gd name="T82" fmla="*/ 0 w 198"/>
                <a:gd name="T83" fmla="*/ 0 h 236"/>
                <a:gd name="T84" fmla="*/ 0 w 198"/>
                <a:gd name="T85" fmla="*/ 0 h 236"/>
                <a:gd name="T86" fmla="*/ 0 w 198"/>
                <a:gd name="T87" fmla="*/ 0 h 236"/>
                <a:gd name="T88" fmla="*/ 0 w 198"/>
                <a:gd name="T89" fmla="*/ 0 h 236"/>
                <a:gd name="T90" fmla="*/ 0 w 198"/>
                <a:gd name="T91" fmla="*/ 0 h 236"/>
                <a:gd name="T92" fmla="*/ 0 w 198"/>
                <a:gd name="T93" fmla="*/ 0 h 236"/>
                <a:gd name="T94" fmla="*/ 0 w 198"/>
                <a:gd name="T95" fmla="*/ 0 h 236"/>
                <a:gd name="T96" fmla="*/ 0 w 198"/>
                <a:gd name="T97" fmla="*/ 0 h 236"/>
                <a:gd name="T98" fmla="*/ 0 w 198"/>
                <a:gd name="T99" fmla="*/ 0 h 236"/>
                <a:gd name="T100" fmla="*/ 0 w 198"/>
                <a:gd name="T101" fmla="*/ 0 h 236"/>
                <a:gd name="T102" fmla="*/ 0 w 198"/>
                <a:gd name="T103" fmla="*/ 0 h 236"/>
                <a:gd name="T104" fmla="*/ 0 w 198"/>
                <a:gd name="T105" fmla="*/ 0 h 236"/>
                <a:gd name="T106" fmla="*/ 0 w 198"/>
                <a:gd name="T107" fmla="*/ 0 h 236"/>
                <a:gd name="T108" fmla="*/ 0 w 198"/>
                <a:gd name="T109" fmla="*/ 0 h 236"/>
                <a:gd name="T110" fmla="*/ 0 w 198"/>
                <a:gd name="T111" fmla="*/ 0 h 236"/>
                <a:gd name="T112" fmla="*/ 0 w 198"/>
                <a:gd name="T113" fmla="*/ 0 h 236"/>
                <a:gd name="T114" fmla="*/ 0 w 198"/>
                <a:gd name="T115" fmla="*/ 0 h 236"/>
                <a:gd name="T116" fmla="*/ 0 w 198"/>
                <a:gd name="T117" fmla="*/ 0 h 236"/>
                <a:gd name="T118" fmla="*/ 0 w 198"/>
                <a:gd name="T119" fmla="*/ 0 h 236"/>
                <a:gd name="T120" fmla="*/ 0 w 198"/>
                <a:gd name="T121" fmla="*/ 0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4" name="Freeform 793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0 w 128"/>
                <a:gd name="T1" fmla="*/ 0 h 183"/>
                <a:gd name="T2" fmla="*/ 0 w 128"/>
                <a:gd name="T3" fmla="*/ 0 h 183"/>
                <a:gd name="T4" fmla="*/ 0 w 128"/>
                <a:gd name="T5" fmla="*/ 0 h 183"/>
                <a:gd name="T6" fmla="*/ 0 w 128"/>
                <a:gd name="T7" fmla="*/ 0 h 183"/>
                <a:gd name="T8" fmla="*/ 0 w 128"/>
                <a:gd name="T9" fmla="*/ 0 h 183"/>
                <a:gd name="T10" fmla="*/ 0 w 128"/>
                <a:gd name="T11" fmla="*/ 0 h 183"/>
                <a:gd name="T12" fmla="*/ 0 w 128"/>
                <a:gd name="T13" fmla="*/ 0 h 183"/>
                <a:gd name="T14" fmla="*/ 0 w 128"/>
                <a:gd name="T15" fmla="*/ 0 h 183"/>
                <a:gd name="T16" fmla="*/ 0 w 128"/>
                <a:gd name="T17" fmla="*/ 0 h 183"/>
                <a:gd name="T18" fmla="*/ 0 w 128"/>
                <a:gd name="T19" fmla="*/ 0 h 183"/>
                <a:gd name="T20" fmla="*/ 0 w 128"/>
                <a:gd name="T21" fmla="*/ 0 h 183"/>
                <a:gd name="T22" fmla="*/ 0 w 128"/>
                <a:gd name="T23" fmla="*/ 0 h 183"/>
                <a:gd name="T24" fmla="*/ 0 w 128"/>
                <a:gd name="T25" fmla="*/ 0 h 183"/>
                <a:gd name="T26" fmla="*/ 0 w 128"/>
                <a:gd name="T27" fmla="*/ 0 h 183"/>
                <a:gd name="T28" fmla="*/ 0 w 128"/>
                <a:gd name="T29" fmla="*/ 0 h 183"/>
                <a:gd name="T30" fmla="*/ 0 w 128"/>
                <a:gd name="T31" fmla="*/ 0 h 183"/>
                <a:gd name="T32" fmla="*/ 0 w 128"/>
                <a:gd name="T33" fmla="*/ 0 h 183"/>
                <a:gd name="T34" fmla="*/ 0 w 128"/>
                <a:gd name="T35" fmla="*/ 0 h 183"/>
                <a:gd name="T36" fmla="*/ 0 w 128"/>
                <a:gd name="T37" fmla="*/ 0 h 183"/>
                <a:gd name="T38" fmla="*/ 0 w 128"/>
                <a:gd name="T39" fmla="*/ 0 h 183"/>
                <a:gd name="T40" fmla="*/ 0 w 128"/>
                <a:gd name="T41" fmla="*/ 0 h 183"/>
                <a:gd name="T42" fmla="*/ 0 w 128"/>
                <a:gd name="T43" fmla="*/ 0 h 183"/>
                <a:gd name="T44" fmla="*/ 0 w 128"/>
                <a:gd name="T45" fmla="*/ 0 h 183"/>
                <a:gd name="T46" fmla="*/ 0 w 128"/>
                <a:gd name="T47" fmla="*/ 0 h 183"/>
                <a:gd name="T48" fmla="*/ 0 w 128"/>
                <a:gd name="T49" fmla="*/ 0 h 183"/>
                <a:gd name="T50" fmla="*/ 0 w 128"/>
                <a:gd name="T51" fmla="*/ 0 h 183"/>
                <a:gd name="T52" fmla="*/ 0 w 128"/>
                <a:gd name="T53" fmla="*/ 0 h 183"/>
                <a:gd name="T54" fmla="*/ 0 w 128"/>
                <a:gd name="T55" fmla="*/ 0 h 183"/>
                <a:gd name="T56" fmla="*/ 0 w 128"/>
                <a:gd name="T57" fmla="*/ 0 h 183"/>
                <a:gd name="T58" fmla="*/ 0 w 128"/>
                <a:gd name="T59" fmla="*/ 0 h 183"/>
                <a:gd name="T60" fmla="*/ 0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0 w 128"/>
                <a:gd name="T67" fmla="*/ 0 h 183"/>
                <a:gd name="T68" fmla="*/ 0 w 128"/>
                <a:gd name="T69" fmla="*/ 0 h 183"/>
                <a:gd name="T70" fmla="*/ 0 w 128"/>
                <a:gd name="T71" fmla="*/ 0 h 183"/>
                <a:gd name="T72" fmla="*/ 0 w 128"/>
                <a:gd name="T73" fmla="*/ 0 h 183"/>
                <a:gd name="T74" fmla="*/ 0 w 128"/>
                <a:gd name="T75" fmla="*/ 0 h 183"/>
                <a:gd name="T76" fmla="*/ 0 w 128"/>
                <a:gd name="T77" fmla="*/ 0 h 183"/>
                <a:gd name="T78" fmla="*/ 0 w 128"/>
                <a:gd name="T79" fmla="*/ 0 h 183"/>
                <a:gd name="T80" fmla="*/ 0 w 128"/>
                <a:gd name="T81" fmla="*/ 0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5" name="Freeform 794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0 w 323"/>
                <a:gd name="T1" fmla="*/ 0 h 379"/>
                <a:gd name="T2" fmla="*/ 0 w 323"/>
                <a:gd name="T3" fmla="*/ 0 h 379"/>
                <a:gd name="T4" fmla="*/ 0 w 323"/>
                <a:gd name="T5" fmla="*/ 0 h 379"/>
                <a:gd name="T6" fmla="*/ 0 w 323"/>
                <a:gd name="T7" fmla="*/ 0 h 379"/>
                <a:gd name="T8" fmla="*/ 0 w 323"/>
                <a:gd name="T9" fmla="*/ 0 h 379"/>
                <a:gd name="T10" fmla="*/ 0 w 323"/>
                <a:gd name="T11" fmla="*/ 0 h 379"/>
                <a:gd name="T12" fmla="*/ 0 w 323"/>
                <a:gd name="T13" fmla="*/ 0 h 379"/>
                <a:gd name="T14" fmla="*/ 0 w 323"/>
                <a:gd name="T15" fmla="*/ 0 h 379"/>
                <a:gd name="T16" fmla="*/ 0 w 323"/>
                <a:gd name="T17" fmla="*/ 0 h 379"/>
                <a:gd name="T18" fmla="*/ 0 w 323"/>
                <a:gd name="T19" fmla="*/ 0 h 379"/>
                <a:gd name="T20" fmla="*/ 0 w 323"/>
                <a:gd name="T21" fmla="*/ 0 h 379"/>
                <a:gd name="T22" fmla="*/ 0 w 323"/>
                <a:gd name="T23" fmla="*/ 0 h 379"/>
                <a:gd name="T24" fmla="*/ 0 w 323"/>
                <a:gd name="T25" fmla="*/ 0 h 379"/>
                <a:gd name="T26" fmla="*/ 0 w 323"/>
                <a:gd name="T27" fmla="*/ 0 h 379"/>
                <a:gd name="T28" fmla="*/ 0 w 323"/>
                <a:gd name="T29" fmla="*/ 0 h 379"/>
                <a:gd name="T30" fmla="*/ 0 w 323"/>
                <a:gd name="T31" fmla="*/ 0 h 379"/>
                <a:gd name="T32" fmla="*/ 0 w 323"/>
                <a:gd name="T33" fmla="*/ 0 h 379"/>
                <a:gd name="T34" fmla="*/ 0 w 323"/>
                <a:gd name="T35" fmla="*/ 0 h 379"/>
                <a:gd name="T36" fmla="*/ 0 w 323"/>
                <a:gd name="T37" fmla="*/ 0 h 379"/>
                <a:gd name="T38" fmla="*/ 0 w 323"/>
                <a:gd name="T39" fmla="*/ 0 h 379"/>
                <a:gd name="T40" fmla="*/ 0 w 323"/>
                <a:gd name="T41" fmla="*/ 0 h 379"/>
                <a:gd name="T42" fmla="*/ 0 w 323"/>
                <a:gd name="T43" fmla="*/ 0 h 379"/>
                <a:gd name="T44" fmla="*/ 0 w 323"/>
                <a:gd name="T45" fmla="*/ 0 h 379"/>
                <a:gd name="T46" fmla="*/ 0 w 323"/>
                <a:gd name="T47" fmla="*/ 0 h 379"/>
                <a:gd name="T48" fmla="*/ 0 w 323"/>
                <a:gd name="T49" fmla="*/ 0 h 379"/>
                <a:gd name="T50" fmla="*/ 0 w 323"/>
                <a:gd name="T51" fmla="*/ 0 h 379"/>
                <a:gd name="T52" fmla="*/ 0 w 323"/>
                <a:gd name="T53" fmla="*/ 0 h 379"/>
                <a:gd name="T54" fmla="*/ 0 w 323"/>
                <a:gd name="T55" fmla="*/ 0 h 379"/>
                <a:gd name="T56" fmla="*/ 0 w 323"/>
                <a:gd name="T57" fmla="*/ 0 h 379"/>
                <a:gd name="T58" fmla="*/ 0 w 323"/>
                <a:gd name="T59" fmla="*/ 0 h 379"/>
                <a:gd name="T60" fmla="*/ 0 w 323"/>
                <a:gd name="T61" fmla="*/ 0 h 379"/>
                <a:gd name="T62" fmla="*/ 0 w 323"/>
                <a:gd name="T63" fmla="*/ 0 h 379"/>
                <a:gd name="T64" fmla="*/ 0 w 323"/>
                <a:gd name="T65" fmla="*/ 0 h 379"/>
                <a:gd name="T66" fmla="*/ 0 w 323"/>
                <a:gd name="T67" fmla="*/ 0 h 379"/>
                <a:gd name="T68" fmla="*/ 0 w 323"/>
                <a:gd name="T69" fmla="*/ 0 h 379"/>
                <a:gd name="T70" fmla="*/ 0 w 323"/>
                <a:gd name="T71" fmla="*/ 0 h 379"/>
                <a:gd name="T72" fmla="*/ 0 w 323"/>
                <a:gd name="T73" fmla="*/ 0 h 379"/>
                <a:gd name="T74" fmla="*/ 0 w 323"/>
                <a:gd name="T75" fmla="*/ 0 h 379"/>
                <a:gd name="T76" fmla="*/ 0 w 323"/>
                <a:gd name="T77" fmla="*/ 0 h 379"/>
                <a:gd name="T78" fmla="*/ 0 w 323"/>
                <a:gd name="T79" fmla="*/ 0 h 379"/>
                <a:gd name="T80" fmla="*/ 0 w 323"/>
                <a:gd name="T81" fmla="*/ 0 h 379"/>
                <a:gd name="T82" fmla="*/ 0 w 323"/>
                <a:gd name="T83" fmla="*/ 0 h 379"/>
                <a:gd name="T84" fmla="*/ 0 w 323"/>
                <a:gd name="T85" fmla="*/ 0 h 379"/>
                <a:gd name="T86" fmla="*/ 0 w 323"/>
                <a:gd name="T87" fmla="*/ 0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6" name="Freeform 795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0 w 282"/>
                <a:gd name="T1" fmla="*/ 0 h 253"/>
                <a:gd name="T2" fmla="*/ 0 w 282"/>
                <a:gd name="T3" fmla="*/ 0 h 253"/>
                <a:gd name="T4" fmla="*/ 0 w 282"/>
                <a:gd name="T5" fmla="*/ 0 h 253"/>
                <a:gd name="T6" fmla="*/ 0 w 282"/>
                <a:gd name="T7" fmla="*/ 0 h 253"/>
                <a:gd name="T8" fmla="*/ 0 w 282"/>
                <a:gd name="T9" fmla="*/ 0 h 253"/>
                <a:gd name="T10" fmla="*/ 0 w 282"/>
                <a:gd name="T11" fmla="*/ 0 h 253"/>
                <a:gd name="T12" fmla="*/ 0 w 282"/>
                <a:gd name="T13" fmla="*/ 0 h 253"/>
                <a:gd name="T14" fmla="*/ 0 w 282"/>
                <a:gd name="T15" fmla="*/ 0 h 253"/>
                <a:gd name="T16" fmla="*/ 0 w 282"/>
                <a:gd name="T17" fmla="*/ 0 h 253"/>
                <a:gd name="T18" fmla="*/ 0 w 282"/>
                <a:gd name="T19" fmla="*/ 0 h 253"/>
                <a:gd name="T20" fmla="*/ 0 w 282"/>
                <a:gd name="T21" fmla="*/ 0 h 253"/>
                <a:gd name="T22" fmla="*/ 0 w 282"/>
                <a:gd name="T23" fmla="*/ 0 h 253"/>
                <a:gd name="T24" fmla="*/ 0 w 282"/>
                <a:gd name="T25" fmla="*/ 0 h 253"/>
                <a:gd name="T26" fmla="*/ 0 w 282"/>
                <a:gd name="T27" fmla="*/ 0 h 253"/>
                <a:gd name="T28" fmla="*/ 0 w 282"/>
                <a:gd name="T29" fmla="*/ 0 h 253"/>
                <a:gd name="T30" fmla="*/ 0 w 282"/>
                <a:gd name="T31" fmla="*/ 0 h 253"/>
                <a:gd name="T32" fmla="*/ 0 w 282"/>
                <a:gd name="T33" fmla="*/ 0 h 253"/>
                <a:gd name="T34" fmla="*/ 0 w 282"/>
                <a:gd name="T35" fmla="*/ 0 h 253"/>
                <a:gd name="T36" fmla="*/ 0 w 282"/>
                <a:gd name="T37" fmla="*/ 0 h 253"/>
                <a:gd name="T38" fmla="*/ 0 w 282"/>
                <a:gd name="T39" fmla="*/ 0 h 253"/>
                <a:gd name="T40" fmla="*/ 0 w 282"/>
                <a:gd name="T41" fmla="*/ 0 h 253"/>
                <a:gd name="T42" fmla="*/ 0 w 282"/>
                <a:gd name="T43" fmla="*/ 0 h 253"/>
                <a:gd name="T44" fmla="*/ 0 w 282"/>
                <a:gd name="T45" fmla="*/ 0 h 253"/>
                <a:gd name="T46" fmla="*/ 0 w 282"/>
                <a:gd name="T47" fmla="*/ 0 h 253"/>
                <a:gd name="T48" fmla="*/ 0 w 282"/>
                <a:gd name="T49" fmla="*/ 0 h 253"/>
                <a:gd name="T50" fmla="*/ 0 w 282"/>
                <a:gd name="T51" fmla="*/ 0 h 253"/>
                <a:gd name="T52" fmla="*/ 0 w 282"/>
                <a:gd name="T53" fmla="*/ 0 h 253"/>
                <a:gd name="T54" fmla="*/ 0 w 282"/>
                <a:gd name="T55" fmla="*/ 0 h 253"/>
                <a:gd name="T56" fmla="*/ 0 w 282"/>
                <a:gd name="T57" fmla="*/ 0 h 253"/>
                <a:gd name="T58" fmla="*/ 0 w 282"/>
                <a:gd name="T59" fmla="*/ 0 h 253"/>
                <a:gd name="T60" fmla="*/ 0 w 282"/>
                <a:gd name="T61" fmla="*/ 0 h 253"/>
                <a:gd name="T62" fmla="*/ 0 w 282"/>
                <a:gd name="T63" fmla="*/ 0 h 253"/>
                <a:gd name="T64" fmla="*/ 0 w 282"/>
                <a:gd name="T65" fmla="*/ 0 h 253"/>
                <a:gd name="T66" fmla="*/ 0 w 282"/>
                <a:gd name="T67" fmla="*/ 0 h 253"/>
                <a:gd name="T68" fmla="*/ 0 w 282"/>
                <a:gd name="T69" fmla="*/ 0 h 253"/>
                <a:gd name="T70" fmla="*/ 0 w 282"/>
                <a:gd name="T71" fmla="*/ 0 h 253"/>
                <a:gd name="T72" fmla="*/ 0 w 282"/>
                <a:gd name="T73" fmla="*/ 0 h 253"/>
                <a:gd name="T74" fmla="*/ 0 w 282"/>
                <a:gd name="T75" fmla="*/ 0 h 253"/>
                <a:gd name="T76" fmla="*/ 0 w 282"/>
                <a:gd name="T77" fmla="*/ 0 h 253"/>
                <a:gd name="T78" fmla="*/ 0 w 282"/>
                <a:gd name="T79" fmla="*/ 0 h 253"/>
                <a:gd name="T80" fmla="*/ 0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0 w 282"/>
                <a:gd name="T93" fmla="*/ 0 h 253"/>
                <a:gd name="T94" fmla="*/ 0 w 282"/>
                <a:gd name="T95" fmla="*/ 0 h 253"/>
                <a:gd name="T96" fmla="*/ 0 w 282"/>
                <a:gd name="T97" fmla="*/ 0 h 253"/>
                <a:gd name="T98" fmla="*/ 0 w 282"/>
                <a:gd name="T99" fmla="*/ 0 h 253"/>
                <a:gd name="T100" fmla="*/ 0 w 282"/>
                <a:gd name="T101" fmla="*/ 0 h 253"/>
                <a:gd name="T102" fmla="*/ 0 w 282"/>
                <a:gd name="T103" fmla="*/ 0 h 253"/>
                <a:gd name="T104" fmla="*/ 0 w 282"/>
                <a:gd name="T105" fmla="*/ 0 h 253"/>
                <a:gd name="T106" fmla="*/ 0 w 282"/>
                <a:gd name="T107" fmla="*/ 0 h 253"/>
                <a:gd name="T108" fmla="*/ 0 w 282"/>
                <a:gd name="T109" fmla="*/ 0 h 253"/>
                <a:gd name="T110" fmla="*/ 0 w 282"/>
                <a:gd name="T111" fmla="*/ 0 h 253"/>
                <a:gd name="T112" fmla="*/ 0 w 282"/>
                <a:gd name="T113" fmla="*/ 0 h 253"/>
                <a:gd name="T114" fmla="*/ 0 w 282"/>
                <a:gd name="T115" fmla="*/ 0 h 253"/>
                <a:gd name="T116" fmla="*/ 0 w 282"/>
                <a:gd name="T117" fmla="*/ 0 h 253"/>
                <a:gd name="T118" fmla="*/ 0 w 282"/>
                <a:gd name="T119" fmla="*/ 0 h 253"/>
                <a:gd name="T120" fmla="*/ 0 w 282"/>
                <a:gd name="T121" fmla="*/ 0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7" name="Freeform 796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0 h 236"/>
                <a:gd name="T2" fmla="*/ 0 w 115"/>
                <a:gd name="T3" fmla="*/ 0 h 236"/>
                <a:gd name="T4" fmla="*/ 0 w 115"/>
                <a:gd name="T5" fmla="*/ 0 h 236"/>
                <a:gd name="T6" fmla="*/ 0 w 115"/>
                <a:gd name="T7" fmla="*/ 0 h 236"/>
                <a:gd name="T8" fmla="*/ 0 w 115"/>
                <a:gd name="T9" fmla="*/ 0 h 236"/>
                <a:gd name="T10" fmla="*/ 0 w 115"/>
                <a:gd name="T11" fmla="*/ 0 h 236"/>
                <a:gd name="T12" fmla="*/ 0 w 115"/>
                <a:gd name="T13" fmla="*/ 0 h 236"/>
                <a:gd name="T14" fmla="*/ 0 w 115"/>
                <a:gd name="T15" fmla="*/ 0 h 236"/>
                <a:gd name="T16" fmla="*/ 0 w 115"/>
                <a:gd name="T17" fmla="*/ 0 h 236"/>
                <a:gd name="T18" fmla="*/ 0 w 115"/>
                <a:gd name="T19" fmla="*/ 0 h 236"/>
                <a:gd name="T20" fmla="*/ 0 w 115"/>
                <a:gd name="T21" fmla="*/ 0 h 236"/>
                <a:gd name="T22" fmla="*/ 0 w 115"/>
                <a:gd name="T23" fmla="*/ 0 h 236"/>
                <a:gd name="T24" fmla="*/ 0 w 115"/>
                <a:gd name="T25" fmla="*/ 0 h 236"/>
                <a:gd name="T26" fmla="*/ 0 w 115"/>
                <a:gd name="T27" fmla="*/ 0 h 236"/>
                <a:gd name="T28" fmla="*/ 0 w 115"/>
                <a:gd name="T29" fmla="*/ 0 h 236"/>
                <a:gd name="T30" fmla="*/ 0 w 115"/>
                <a:gd name="T31" fmla="*/ 0 h 236"/>
                <a:gd name="T32" fmla="*/ 0 w 115"/>
                <a:gd name="T33" fmla="*/ 0 h 236"/>
                <a:gd name="T34" fmla="*/ 0 w 115"/>
                <a:gd name="T35" fmla="*/ 0 h 236"/>
                <a:gd name="T36" fmla="*/ 0 w 115"/>
                <a:gd name="T37" fmla="*/ 0 h 236"/>
                <a:gd name="T38" fmla="*/ 0 w 115"/>
                <a:gd name="T39" fmla="*/ 0 h 236"/>
                <a:gd name="T40" fmla="*/ 0 w 115"/>
                <a:gd name="T41" fmla="*/ 0 h 236"/>
                <a:gd name="T42" fmla="*/ 0 w 115"/>
                <a:gd name="T43" fmla="*/ 0 h 236"/>
                <a:gd name="T44" fmla="*/ 0 w 115"/>
                <a:gd name="T45" fmla="*/ 0 h 236"/>
                <a:gd name="T46" fmla="*/ 0 w 115"/>
                <a:gd name="T47" fmla="*/ 0 h 236"/>
                <a:gd name="T48" fmla="*/ 0 w 115"/>
                <a:gd name="T49" fmla="*/ 0 h 236"/>
                <a:gd name="T50" fmla="*/ 0 w 115"/>
                <a:gd name="T51" fmla="*/ 0 h 236"/>
                <a:gd name="T52" fmla="*/ 0 w 115"/>
                <a:gd name="T53" fmla="*/ 0 h 236"/>
                <a:gd name="T54" fmla="*/ 0 w 115"/>
                <a:gd name="T55" fmla="*/ 0 h 236"/>
                <a:gd name="T56" fmla="*/ 0 w 115"/>
                <a:gd name="T57" fmla="*/ 0 h 236"/>
                <a:gd name="T58" fmla="*/ 0 w 115"/>
                <a:gd name="T59" fmla="*/ 0 h 236"/>
                <a:gd name="T60" fmla="*/ 0 w 115"/>
                <a:gd name="T61" fmla="*/ 0 h 236"/>
                <a:gd name="T62" fmla="*/ 0 w 115"/>
                <a:gd name="T63" fmla="*/ 0 h 236"/>
                <a:gd name="T64" fmla="*/ 0 w 115"/>
                <a:gd name="T65" fmla="*/ 0 h 236"/>
                <a:gd name="T66" fmla="*/ 0 w 115"/>
                <a:gd name="T67" fmla="*/ 0 h 236"/>
                <a:gd name="T68" fmla="*/ 0 w 115"/>
                <a:gd name="T69" fmla="*/ 0 h 236"/>
                <a:gd name="T70" fmla="*/ 0 w 115"/>
                <a:gd name="T71" fmla="*/ 0 h 236"/>
                <a:gd name="T72" fmla="*/ 0 w 115"/>
                <a:gd name="T73" fmla="*/ 0 h 236"/>
                <a:gd name="T74" fmla="*/ 0 w 115"/>
                <a:gd name="T75" fmla="*/ 0 h 236"/>
                <a:gd name="T76" fmla="*/ 0 w 115"/>
                <a:gd name="T77" fmla="*/ 0 h 236"/>
                <a:gd name="T78" fmla="*/ 0 w 115"/>
                <a:gd name="T79" fmla="*/ 0 h 236"/>
                <a:gd name="T80" fmla="*/ 0 w 115"/>
                <a:gd name="T81" fmla="*/ 0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8" name="Freeform 797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0 w 245"/>
                <a:gd name="T1" fmla="*/ 0 h 310"/>
                <a:gd name="T2" fmla="*/ 0 w 245"/>
                <a:gd name="T3" fmla="*/ 0 h 310"/>
                <a:gd name="T4" fmla="*/ 0 w 245"/>
                <a:gd name="T5" fmla="*/ 0 h 310"/>
                <a:gd name="T6" fmla="*/ 0 w 245"/>
                <a:gd name="T7" fmla="*/ 0 h 310"/>
                <a:gd name="T8" fmla="*/ 0 w 245"/>
                <a:gd name="T9" fmla="*/ 0 h 310"/>
                <a:gd name="T10" fmla="*/ 0 w 245"/>
                <a:gd name="T11" fmla="*/ 0 h 310"/>
                <a:gd name="T12" fmla="*/ 0 w 245"/>
                <a:gd name="T13" fmla="*/ 0 h 310"/>
                <a:gd name="T14" fmla="*/ 0 w 245"/>
                <a:gd name="T15" fmla="*/ 0 h 310"/>
                <a:gd name="T16" fmla="*/ 0 w 245"/>
                <a:gd name="T17" fmla="*/ 0 h 310"/>
                <a:gd name="T18" fmla="*/ 0 w 245"/>
                <a:gd name="T19" fmla="*/ 0 h 310"/>
                <a:gd name="T20" fmla="*/ 0 w 245"/>
                <a:gd name="T21" fmla="*/ 0 h 310"/>
                <a:gd name="T22" fmla="*/ 0 w 245"/>
                <a:gd name="T23" fmla="*/ 0 h 310"/>
                <a:gd name="T24" fmla="*/ 0 w 245"/>
                <a:gd name="T25" fmla="*/ 0 h 310"/>
                <a:gd name="T26" fmla="*/ 0 w 245"/>
                <a:gd name="T27" fmla="*/ 0 h 310"/>
                <a:gd name="T28" fmla="*/ 0 w 245"/>
                <a:gd name="T29" fmla="*/ 0 h 310"/>
                <a:gd name="T30" fmla="*/ 0 w 245"/>
                <a:gd name="T31" fmla="*/ 0 h 310"/>
                <a:gd name="T32" fmla="*/ 0 w 245"/>
                <a:gd name="T33" fmla="*/ 0 h 310"/>
                <a:gd name="T34" fmla="*/ 0 w 245"/>
                <a:gd name="T35" fmla="*/ 0 h 310"/>
                <a:gd name="T36" fmla="*/ 0 w 245"/>
                <a:gd name="T37" fmla="*/ 0 h 310"/>
                <a:gd name="T38" fmla="*/ 0 w 245"/>
                <a:gd name="T39" fmla="*/ 0 h 310"/>
                <a:gd name="T40" fmla="*/ 0 w 245"/>
                <a:gd name="T41" fmla="*/ 0 h 310"/>
                <a:gd name="T42" fmla="*/ 0 w 245"/>
                <a:gd name="T43" fmla="*/ 0 h 310"/>
                <a:gd name="T44" fmla="*/ 0 w 245"/>
                <a:gd name="T45" fmla="*/ 0 h 310"/>
                <a:gd name="T46" fmla="*/ 0 w 245"/>
                <a:gd name="T47" fmla="*/ 0 h 310"/>
                <a:gd name="T48" fmla="*/ 0 w 245"/>
                <a:gd name="T49" fmla="*/ 0 h 310"/>
                <a:gd name="T50" fmla="*/ 0 w 245"/>
                <a:gd name="T51" fmla="*/ 0 h 310"/>
                <a:gd name="T52" fmla="*/ 0 w 245"/>
                <a:gd name="T53" fmla="*/ 0 h 310"/>
                <a:gd name="T54" fmla="*/ 0 w 245"/>
                <a:gd name="T55" fmla="*/ 0 h 310"/>
                <a:gd name="T56" fmla="*/ 0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0 w 245"/>
                <a:gd name="T63" fmla="*/ 0 h 310"/>
                <a:gd name="T64" fmla="*/ 0 w 245"/>
                <a:gd name="T65" fmla="*/ 0 h 310"/>
                <a:gd name="T66" fmla="*/ 0 w 245"/>
                <a:gd name="T67" fmla="*/ 0 h 310"/>
                <a:gd name="T68" fmla="*/ 0 w 245"/>
                <a:gd name="T69" fmla="*/ 0 h 310"/>
                <a:gd name="T70" fmla="*/ 0 w 245"/>
                <a:gd name="T71" fmla="*/ 0 h 310"/>
                <a:gd name="T72" fmla="*/ 0 w 245"/>
                <a:gd name="T73" fmla="*/ 0 h 310"/>
                <a:gd name="T74" fmla="*/ 0 w 245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19" name="Freeform 798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64" name="Group 799"/>
          <p:cNvGrpSpPr>
            <a:grpSpLocks/>
          </p:cNvGrpSpPr>
          <p:nvPr/>
        </p:nvGrpSpPr>
        <p:grpSpPr bwMode="auto">
          <a:xfrm>
            <a:off x="4927600" y="2286000"/>
            <a:ext cx="3340100" cy="3265488"/>
            <a:chOff x="2865" y="1307"/>
            <a:chExt cx="2104" cy="2057"/>
          </a:xfrm>
        </p:grpSpPr>
        <p:sp>
          <p:nvSpPr>
            <p:cNvPr id="7298" name="Line 800"/>
            <p:cNvSpPr>
              <a:spLocks noChangeShapeType="1"/>
            </p:cNvSpPr>
            <p:nvPr/>
          </p:nvSpPr>
          <p:spPr bwMode="auto">
            <a:xfrm>
              <a:off x="4092" y="1307"/>
              <a:ext cx="877" cy="1762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99" name="Line 801"/>
            <p:cNvSpPr>
              <a:spLocks noChangeShapeType="1"/>
            </p:cNvSpPr>
            <p:nvPr/>
          </p:nvSpPr>
          <p:spPr bwMode="auto">
            <a:xfrm>
              <a:off x="3466" y="2211"/>
              <a:ext cx="1487" cy="1014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0" name="Line 802"/>
            <p:cNvSpPr>
              <a:spLocks noChangeShapeType="1"/>
            </p:cNvSpPr>
            <p:nvPr/>
          </p:nvSpPr>
          <p:spPr bwMode="auto">
            <a:xfrm>
              <a:off x="3657" y="3158"/>
              <a:ext cx="1014" cy="206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01" name="Text Box 803"/>
            <p:cNvSpPr txBox="1">
              <a:spLocks noChangeArrowheads="1"/>
            </p:cNvSpPr>
            <p:nvPr/>
          </p:nvSpPr>
          <p:spPr bwMode="auto">
            <a:xfrm>
              <a:off x="2865" y="2510"/>
              <a:ext cx="110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FF3300"/>
                  </a:solidFill>
                </a:rPr>
                <a:t>client/server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P2P Architecture</a:t>
            </a:r>
          </a:p>
        </p:txBody>
      </p:sp>
      <p:sp>
        <p:nvSpPr>
          <p:cNvPr id="8208" name="Content Placeholder 2"/>
          <p:cNvSpPr>
            <a:spLocks noGrp="1"/>
          </p:cNvSpPr>
          <p:nvPr>
            <p:ph idx="1"/>
          </p:nvPr>
        </p:nvSpPr>
        <p:spPr>
          <a:xfrm>
            <a:off x="949325" y="1981200"/>
            <a:ext cx="3851275" cy="41148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No always-on server</a:t>
            </a:r>
          </a:p>
          <a:p>
            <a:pPr eaLnBrk="1" hangingPunct="1"/>
            <a:r>
              <a:rPr lang="en-US" sz="2400">
                <a:latin typeface="Arial" charset="0"/>
              </a:rPr>
              <a:t>Arbitrary end systems directly communicate</a:t>
            </a:r>
          </a:p>
          <a:p>
            <a:pPr eaLnBrk="1" hangingPunct="1"/>
            <a:r>
              <a:rPr lang="en-US" sz="2400">
                <a:latin typeface="Arial" charset="0"/>
              </a:rPr>
              <a:t>Peers are intermittently connected and change IP addresses</a:t>
            </a: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r>
              <a:rPr lang="en-US" sz="2400">
                <a:latin typeface="Arial" charset="0"/>
              </a:rPr>
              <a:t>Highly scalable but difficult to manage</a:t>
            </a: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endParaRPr lang="en-US" sz="2400">
              <a:latin typeface="Arial" charset="0"/>
            </a:endParaRPr>
          </a:p>
        </p:txBody>
      </p:sp>
      <p:sp>
        <p:nvSpPr>
          <p:cNvPr id="82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8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DF59D28-67C1-FA49-BB42-6BF4CBACF823}" type="slidenum">
              <a:rPr lang="en-US"/>
              <a:pPr/>
              <a:t>31</a:t>
            </a:fld>
            <a:endParaRPr lang="en-US"/>
          </a:p>
        </p:txBody>
      </p:sp>
      <p:sp>
        <p:nvSpPr>
          <p:cNvPr id="8211" name="Freeform 691"/>
          <p:cNvSpPr>
            <a:spLocks/>
          </p:cNvSpPr>
          <p:nvPr/>
        </p:nvSpPr>
        <p:spPr bwMode="auto">
          <a:xfrm>
            <a:off x="7151688" y="3668713"/>
            <a:ext cx="1314450" cy="674687"/>
          </a:xfrm>
          <a:custGeom>
            <a:avLst/>
            <a:gdLst>
              <a:gd name="T0" fmla="*/ 2147483647 w 828"/>
              <a:gd name="T1" fmla="*/ 2147483647 h 425"/>
              <a:gd name="T2" fmla="*/ 2147483647 w 828"/>
              <a:gd name="T3" fmla="*/ 2147483647 h 425"/>
              <a:gd name="T4" fmla="*/ 2147483647 w 828"/>
              <a:gd name="T5" fmla="*/ 2147483647 h 425"/>
              <a:gd name="T6" fmla="*/ 2147483647 w 828"/>
              <a:gd name="T7" fmla="*/ 2147483647 h 425"/>
              <a:gd name="T8" fmla="*/ 2147483647 w 828"/>
              <a:gd name="T9" fmla="*/ 2147483647 h 425"/>
              <a:gd name="T10" fmla="*/ 2147483647 w 828"/>
              <a:gd name="T11" fmla="*/ 2147483647 h 425"/>
              <a:gd name="T12" fmla="*/ 2147483647 w 828"/>
              <a:gd name="T13" fmla="*/ 2147483647 h 425"/>
              <a:gd name="T14" fmla="*/ 2147483647 w 828"/>
              <a:gd name="T15" fmla="*/ 2147483647 h 425"/>
              <a:gd name="T16" fmla="*/ 2147483647 w 828"/>
              <a:gd name="T17" fmla="*/ 2147483647 h 425"/>
              <a:gd name="T18" fmla="*/ 2147483647 w 828"/>
              <a:gd name="T19" fmla="*/ 2147483647 h 425"/>
              <a:gd name="T20" fmla="*/ 2147483647 w 828"/>
              <a:gd name="T21" fmla="*/ 2147483647 h 425"/>
              <a:gd name="T22" fmla="*/ 2147483647 w 828"/>
              <a:gd name="T23" fmla="*/ 2147483647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28"/>
              <a:gd name="T37" fmla="*/ 0 h 425"/>
              <a:gd name="T38" fmla="*/ 828 w 828"/>
              <a:gd name="T39" fmla="*/ 425 h 42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Freeform 692"/>
          <p:cNvSpPr>
            <a:spLocks/>
          </p:cNvSpPr>
          <p:nvPr/>
        </p:nvSpPr>
        <p:spPr bwMode="auto">
          <a:xfrm>
            <a:off x="7170738" y="2143125"/>
            <a:ext cx="1730375" cy="1044575"/>
          </a:xfrm>
          <a:custGeom>
            <a:avLst/>
            <a:gdLst>
              <a:gd name="T0" fmla="*/ 2147483647 w 765"/>
              <a:gd name="T1" fmla="*/ 2147483647 h 459"/>
              <a:gd name="T2" fmla="*/ 2147483647 w 765"/>
              <a:gd name="T3" fmla="*/ 2147483647 h 459"/>
              <a:gd name="T4" fmla="*/ 2147483647 w 765"/>
              <a:gd name="T5" fmla="*/ 2147483647 h 459"/>
              <a:gd name="T6" fmla="*/ 2147483647 w 765"/>
              <a:gd name="T7" fmla="*/ 2147483647 h 459"/>
              <a:gd name="T8" fmla="*/ 2147483647 w 765"/>
              <a:gd name="T9" fmla="*/ 2147483647 h 459"/>
              <a:gd name="T10" fmla="*/ 214748364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2147483647 h 459"/>
              <a:gd name="T18" fmla="*/ 2147483647 w 765"/>
              <a:gd name="T19" fmla="*/ 2147483647 h 459"/>
              <a:gd name="T20" fmla="*/ 2147483647 w 765"/>
              <a:gd name="T21" fmla="*/ 2147483647 h 459"/>
              <a:gd name="T22" fmla="*/ 2147483647 w 765"/>
              <a:gd name="T23" fmla="*/ 2147483647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65"/>
              <a:gd name="T37" fmla="*/ 0 h 459"/>
              <a:gd name="T38" fmla="*/ 765 w 765"/>
              <a:gd name="T39" fmla="*/ 459 h 45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Freeform 693"/>
          <p:cNvSpPr>
            <a:spLocks/>
          </p:cNvSpPr>
          <p:nvPr/>
        </p:nvSpPr>
        <p:spPr bwMode="auto">
          <a:xfrm>
            <a:off x="5430838" y="1851025"/>
            <a:ext cx="1644650" cy="1071563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36"/>
              <a:gd name="T55" fmla="*/ 0 h 675"/>
              <a:gd name="T56" fmla="*/ 1036 w 1036"/>
              <a:gd name="T57" fmla="*/ 675 h 67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14" name="Group 694"/>
          <p:cNvGrpSpPr>
            <a:grpSpLocks/>
          </p:cNvGrpSpPr>
          <p:nvPr/>
        </p:nvGrpSpPr>
        <p:grpSpPr bwMode="auto">
          <a:xfrm>
            <a:off x="5518150" y="3186113"/>
            <a:ext cx="1458913" cy="933450"/>
            <a:chOff x="2889" y="1631"/>
            <a:chExt cx="980" cy="743"/>
          </a:xfrm>
        </p:grpSpPr>
        <p:sp>
          <p:nvSpPr>
            <p:cNvPr id="8503" name="Rectangle 695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" name="AutoShape 696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00CCFF"/>
                </a:solidFill>
                <a:latin typeface="Times New Roman" charset="0"/>
              </a:endParaRPr>
            </a:p>
          </p:txBody>
        </p:sp>
      </p:grpSp>
      <p:grpSp>
        <p:nvGrpSpPr>
          <p:cNvPr id="8215" name="Group 697"/>
          <p:cNvGrpSpPr>
            <a:grpSpLocks/>
          </p:cNvGrpSpPr>
          <p:nvPr/>
        </p:nvGrpSpPr>
        <p:grpSpPr bwMode="auto">
          <a:xfrm>
            <a:off x="5475288" y="1863725"/>
            <a:ext cx="2162175" cy="1511300"/>
            <a:chOff x="1881" y="625"/>
            <a:chExt cx="5558" cy="3515"/>
          </a:xfrm>
        </p:grpSpPr>
        <p:sp>
          <p:nvSpPr>
            <p:cNvPr id="8477" name="Line 698"/>
            <p:cNvSpPr>
              <a:spLocks noChangeShapeType="1"/>
            </p:cNvSpPr>
            <p:nvPr/>
          </p:nvSpPr>
          <p:spPr bwMode="auto">
            <a:xfrm flipH="1">
              <a:off x="3992" y="1481"/>
              <a:ext cx="235" cy="7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78" name="Line 699"/>
            <p:cNvSpPr>
              <a:spLocks noChangeShapeType="1"/>
            </p:cNvSpPr>
            <p:nvPr/>
          </p:nvSpPr>
          <p:spPr bwMode="auto">
            <a:xfrm>
              <a:off x="4227" y="1481"/>
              <a:ext cx="236" cy="72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79" name="Line 700"/>
            <p:cNvSpPr>
              <a:spLocks noChangeShapeType="1"/>
            </p:cNvSpPr>
            <p:nvPr/>
          </p:nvSpPr>
          <p:spPr bwMode="auto">
            <a:xfrm>
              <a:off x="3992" y="2201"/>
              <a:ext cx="235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80" name="Line 701"/>
            <p:cNvSpPr>
              <a:spLocks noChangeShapeType="1"/>
            </p:cNvSpPr>
            <p:nvPr/>
          </p:nvSpPr>
          <p:spPr bwMode="auto">
            <a:xfrm flipH="1">
              <a:off x="4227" y="2201"/>
              <a:ext cx="236" cy="7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81" name="Line 702"/>
            <p:cNvSpPr>
              <a:spLocks noChangeShapeType="1"/>
            </p:cNvSpPr>
            <p:nvPr/>
          </p:nvSpPr>
          <p:spPr bwMode="auto">
            <a:xfrm>
              <a:off x="4227" y="1497"/>
              <a:ext cx="0" cy="783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82" name="Line 703"/>
            <p:cNvSpPr>
              <a:spLocks noChangeShapeType="1"/>
            </p:cNvSpPr>
            <p:nvPr/>
          </p:nvSpPr>
          <p:spPr bwMode="auto">
            <a:xfrm flipV="1">
              <a:off x="3992" y="2127"/>
              <a:ext cx="235" cy="7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83" name="Line 704"/>
            <p:cNvSpPr>
              <a:spLocks noChangeShapeType="1"/>
            </p:cNvSpPr>
            <p:nvPr/>
          </p:nvSpPr>
          <p:spPr bwMode="auto">
            <a:xfrm flipH="1" flipV="1">
              <a:off x="4227" y="2127"/>
              <a:ext cx="236" cy="7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84" name="Line 705"/>
            <p:cNvSpPr>
              <a:spLocks noChangeShapeType="1"/>
            </p:cNvSpPr>
            <p:nvPr/>
          </p:nvSpPr>
          <p:spPr bwMode="auto">
            <a:xfrm>
              <a:off x="4092" y="1890"/>
              <a:ext cx="135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85" name="Line 706"/>
            <p:cNvSpPr>
              <a:spLocks noChangeShapeType="1"/>
            </p:cNvSpPr>
            <p:nvPr/>
          </p:nvSpPr>
          <p:spPr bwMode="auto">
            <a:xfrm flipV="1">
              <a:off x="4227" y="1890"/>
              <a:ext cx="143" cy="6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86" name="Line 707"/>
            <p:cNvSpPr>
              <a:spLocks noChangeShapeType="1"/>
            </p:cNvSpPr>
            <p:nvPr/>
          </p:nvSpPr>
          <p:spPr bwMode="auto">
            <a:xfrm>
              <a:off x="4047" y="1996"/>
              <a:ext cx="175" cy="8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87" name="Line 708"/>
            <p:cNvSpPr>
              <a:spLocks noChangeShapeType="1"/>
            </p:cNvSpPr>
            <p:nvPr/>
          </p:nvSpPr>
          <p:spPr bwMode="auto">
            <a:xfrm flipV="1">
              <a:off x="4227" y="2012"/>
              <a:ext cx="176" cy="71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88" name="Line 709"/>
            <p:cNvSpPr>
              <a:spLocks noChangeShapeType="1"/>
            </p:cNvSpPr>
            <p:nvPr/>
          </p:nvSpPr>
          <p:spPr bwMode="auto">
            <a:xfrm flipV="1">
              <a:off x="4227" y="1782"/>
              <a:ext cx="90" cy="2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89" name="Line 710"/>
            <p:cNvSpPr>
              <a:spLocks noChangeShapeType="1"/>
            </p:cNvSpPr>
            <p:nvPr/>
          </p:nvSpPr>
          <p:spPr bwMode="auto">
            <a:xfrm flipV="1">
              <a:off x="4227" y="1632"/>
              <a:ext cx="57" cy="2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90" name="Line 711"/>
            <p:cNvSpPr>
              <a:spLocks noChangeShapeType="1"/>
            </p:cNvSpPr>
            <p:nvPr/>
          </p:nvSpPr>
          <p:spPr bwMode="auto">
            <a:xfrm>
              <a:off x="4126" y="1772"/>
              <a:ext cx="109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491" name="Line 712"/>
            <p:cNvSpPr>
              <a:spLocks noChangeShapeType="1"/>
            </p:cNvSpPr>
            <p:nvPr/>
          </p:nvSpPr>
          <p:spPr bwMode="auto">
            <a:xfrm>
              <a:off x="4175" y="1625"/>
              <a:ext cx="63" cy="3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8492" name="Group 713"/>
            <p:cNvGrpSpPr>
              <a:grpSpLocks/>
            </p:cNvGrpSpPr>
            <p:nvPr/>
          </p:nvGrpSpPr>
          <p:grpSpPr bwMode="auto">
            <a:xfrm>
              <a:off x="6576" y="2085"/>
              <a:ext cx="863" cy="270"/>
              <a:chOff x="4227" y="1360"/>
              <a:chExt cx="863" cy="270"/>
            </a:xfrm>
          </p:grpSpPr>
          <p:sp>
            <p:nvSpPr>
              <p:cNvPr id="8499" name="Line 714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500" name="Line 715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501" name="Line 716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502" name="Line 717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8493" name="Group 718"/>
            <p:cNvGrpSpPr>
              <a:grpSpLocks/>
            </p:cNvGrpSpPr>
            <p:nvPr/>
          </p:nvGrpSpPr>
          <p:grpSpPr bwMode="auto">
            <a:xfrm rot="5700496">
              <a:off x="2862" y="3576"/>
              <a:ext cx="863" cy="270"/>
              <a:chOff x="4227" y="1360"/>
              <a:chExt cx="863" cy="270"/>
            </a:xfrm>
          </p:grpSpPr>
          <p:sp>
            <p:nvSpPr>
              <p:cNvPr id="8495" name="Line 719"/>
              <p:cNvSpPr>
                <a:spLocks noChangeShapeType="1"/>
              </p:cNvSpPr>
              <p:nvPr/>
            </p:nvSpPr>
            <p:spPr bwMode="auto">
              <a:xfrm>
                <a:off x="4227" y="1604"/>
                <a:ext cx="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496" name="Line 720"/>
              <p:cNvSpPr>
                <a:spLocks noChangeShapeType="1"/>
              </p:cNvSpPr>
              <p:nvPr/>
            </p:nvSpPr>
            <p:spPr bwMode="auto">
              <a:xfrm rot="6361956" flipH="1" flipV="1">
                <a:off x="4464" y="1205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497" name="Line 721"/>
              <p:cNvSpPr>
                <a:spLocks noChangeShapeType="1"/>
              </p:cNvSpPr>
              <p:nvPr/>
            </p:nvSpPr>
            <p:spPr bwMode="auto">
              <a:xfrm rot="6361956">
                <a:off x="4602" y="1393"/>
                <a:ext cx="189" cy="203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8498" name="Line 722"/>
              <p:cNvSpPr>
                <a:spLocks noChangeShapeType="1"/>
              </p:cNvSpPr>
              <p:nvPr/>
            </p:nvSpPr>
            <p:spPr bwMode="auto">
              <a:xfrm rot="6361956" flipH="1" flipV="1">
                <a:off x="4745" y="1286"/>
                <a:ext cx="189" cy="500"/>
              </a:xfrm>
              <a:prstGeom prst="line">
                <a:avLst/>
              </a:prstGeom>
              <a:noFill/>
              <a:ln w="317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8494" name="Line 724"/>
            <p:cNvSpPr>
              <a:spLocks noChangeShapeType="1"/>
            </p:cNvSpPr>
            <p:nvPr/>
          </p:nvSpPr>
          <p:spPr bwMode="auto">
            <a:xfrm rot="10800000">
              <a:off x="1881" y="625"/>
              <a:ext cx="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8216" name="Oval 728"/>
          <p:cNvSpPr>
            <a:spLocks noChangeArrowheads="1"/>
          </p:cNvSpPr>
          <p:nvPr/>
        </p:nvSpPr>
        <p:spPr bwMode="auto">
          <a:xfrm>
            <a:off x="7277100" y="38639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729"/>
          <p:cNvSpPr>
            <a:spLocks noChangeShapeType="1"/>
          </p:cNvSpPr>
          <p:nvPr/>
        </p:nvSpPr>
        <p:spPr bwMode="auto">
          <a:xfrm>
            <a:off x="7277100" y="3856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Line 730"/>
          <p:cNvSpPr>
            <a:spLocks noChangeShapeType="1"/>
          </p:cNvSpPr>
          <p:nvPr/>
        </p:nvSpPr>
        <p:spPr bwMode="auto">
          <a:xfrm>
            <a:off x="7635875" y="3856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Rectangle 731"/>
          <p:cNvSpPr>
            <a:spLocks noChangeArrowheads="1"/>
          </p:cNvSpPr>
          <p:nvPr/>
        </p:nvSpPr>
        <p:spPr bwMode="auto">
          <a:xfrm>
            <a:off x="7277100" y="38560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8220" name="Oval 732"/>
          <p:cNvSpPr>
            <a:spLocks noChangeArrowheads="1"/>
          </p:cNvSpPr>
          <p:nvPr/>
        </p:nvSpPr>
        <p:spPr bwMode="auto">
          <a:xfrm>
            <a:off x="7273925" y="37877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21" name="Group 733"/>
          <p:cNvGrpSpPr>
            <a:grpSpLocks/>
          </p:cNvGrpSpPr>
          <p:nvPr/>
        </p:nvGrpSpPr>
        <p:grpSpPr bwMode="auto">
          <a:xfrm>
            <a:off x="7359650" y="3811588"/>
            <a:ext cx="179388" cy="65087"/>
            <a:chOff x="2848" y="848"/>
            <a:chExt cx="140" cy="98"/>
          </a:xfrm>
        </p:grpSpPr>
        <p:sp>
          <p:nvSpPr>
            <p:cNvPr id="8474" name="Line 73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75" name="Line 73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76" name="Line 73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22" name="Group 737"/>
          <p:cNvGrpSpPr>
            <a:grpSpLocks/>
          </p:cNvGrpSpPr>
          <p:nvPr/>
        </p:nvGrpSpPr>
        <p:grpSpPr bwMode="auto">
          <a:xfrm flipV="1">
            <a:off x="7359650" y="3811588"/>
            <a:ext cx="179388" cy="65087"/>
            <a:chOff x="2848" y="848"/>
            <a:chExt cx="140" cy="98"/>
          </a:xfrm>
        </p:grpSpPr>
        <p:sp>
          <p:nvSpPr>
            <p:cNvPr id="8471" name="Line 73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72" name="Line 73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73" name="Line 74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23" name="Oval 741"/>
          <p:cNvSpPr>
            <a:spLocks noChangeArrowheads="1"/>
          </p:cNvSpPr>
          <p:nvPr/>
        </p:nvSpPr>
        <p:spPr bwMode="auto">
          <a:xfrm>
            <a:off x="7632700" y="41433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24" name="Line 742"/>
          <p:cNvSpPr>
            <a:spLocks noChangeShapeType="1"/>
          </p:cNvSpPr>
          <p:nvPr/>
        </p:nvSpPr>
        <p:spPr bwMode="auto">
          <a:xfrm>
            <a:off x="7632700" y="41354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5" name="Line 743"/>
          <p:cNvSpPr>
            <a:spLocks noChangeShapeType="1"/>
          </p:cNvSpPr>
          <p:nvPr/>
        </p:nvSpPr>
        <p:spPr bwMode="auto">
          <a:xfrm>
            <a:off x="7991475" y="41354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Rectangle 744"/>
          <p:cNvSpPr>
            <a:spLocks noChangeArrowheads="1"/>
          </p:cNvSpPr>
          <p:nvPr/>
        </p:nvSpPr>
        <p:spPr bwMode="auto">
          <a:xfrm>
            <a:off x="7632700" y="41354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8227" name="Oval 745"/>
          <p:cNvSpPr>
            <a:spLocks noChangeArrowheads="1"/>
          </p:cNvSpPr>
          <p:nvPr/>
        </p:nvSpPr>
        <p:spPr bwMode="auto">
          <a:xfrm>
            <a:off x="7629525" y="40671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28" name="Group 746"/>
          <p:cNvGrpSpPr>
            <a:grpSpLocks/>
          </p:cNvGrpSpPr>
          <p:nvPr/>
        </p:nvGrpSpPr>
        <p:grpSpPr bwMode="auto">
          <a:xfrm>
            <a:off x="7715250" y="4090988"/>
            <a:ext cx="179388" cy="65087"/>
            <a:chOff x="2848" y="848"/>
            <a:chExt cx="140" cy="98"/>
          </a:xfrm>
        </p:grpSpPr>
        <p:sp>
          <p:nvSpPr>
            <p:cNvPr id="8468" name="Line 74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69" name="Line 74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70" name="Line 74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29" name="Group 750"/>
          <p:cNvGrpSpPr>
            <a:grpSpLocks/>
          </p:cNvGrpSpPr>
          <p:nvPr/>
        </p:nvGrpSpPr>
        <p:grpSpPr bwMode="auto">
          <a:xfrm flipV="1">
            <a:off x="7715250" y="4090988"/>
            <a:ext cx="179388" cy="65087"/>
            <a:chOff x="2848" y="848"/>
            <a:chExt cx="140" cy="98"/>
          </a:xfrm>
        </p:grpSpPr>
        <p:sp>
          <p:nvSpPr>
            <p:cNvPr id="8465" name="Line 75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66" name="Line 75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67" name="Line 75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30" name="Oval 754"/>
          <p:cNvSpPr>
            <a:spLocks noChangeArrowheads="1"/>
          </p:cNvSpPr>
          <p:nvPr/>
        </p:nvSpPr>
        <p:spPr bwMode="auto">
          <a:xfrm>
            <a:off x="7912100" y="38766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Line 755"/>
          <p:cNvSpPr>
            <a:spLocks noChangeShapeType="1"/>
          </p:cNvSpPr>
          <p:nvPr/>
        </p:nvSpPr>
        <p:spPr bwMode="auto">
          <a:xfrm>
            <a:off x="7912100" y="38687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2" name="Line 756"/>
          <p:cNvSpPr>
            <a:spLocks noChangeShapeType="1"/>
          </p:cNvSpPr>
          <p:nvPr/>
        </p:nvSpPr>
        <p:spPr bwMode="auto">
          <a:xfrm>
            <a:off x="8270875" y="38687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3" name="Rectangle 757"/>
          <p:cNvSpPr>
            <a:spLocks noChangeArrowheads="1"/>
          </p:cNvSpPr>
          <p:nvPr/>
        </p:nvSpPr>
        <p:spPr bwMode="auto">
          <a:xfrm>
            <a:off x="7912100" y="38687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8234" name="Oval 758"/>
          <p:cNvSpPr>
            <a:spLocks noChangeArrowheads="1"/>
          </p:cNvSpPr>
          <p:nvPr/>
        </p:nvSpPr>
        <p:spPr bwMode="auto">
          <a:xfrm>
            <a:off x="7908925" y="38004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35" name="Group 759"/>
          <p:cNvGrpSpPr>
            <a:grpSpLocks/>
          </p:cNvGrpSpPr>
          <p:nvPr/>
        </p:nvGrpSpPr>
        <p:grpSpPr bwMode="auto">
          <a:xfrm>
            <a:off x="7994650" y="3824288"/>
            <a:ext cx="179388" cy="65087"/>
            <a:chOff x="2848" y="848"/>
            <a:chExt cx="140" cy="98"/>
          </a:xfrm>
        </p:grpSpPr>
        <p:sp>
          <p:nvSpPr>
            <p:cNvPr id="8462" name="Line 76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63" name="Line 76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64" name="Line 76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36" name="Group 763"/>
          <p:cNvGrpSpPr>
            <a:grpSpLocks/>
          </p:cNvGrpSpPr>
          <p:nvPr/>
        </p:nvGrpSpPr>
        <p:grpSpPr bwMode="auto">
          <a:xfrm flipV="1">
            <a:off x="7994650" y="3824288"/>
            <a:ext cx="179388" cy="65087"/>
            <a:chOff x="2848" y="848"/>
            <a:chExt cx="140" cy="98"/>
          </a:xfrm>
        </p:grpSpPr>
        <p:sp>
          <p:nvSpPr>
            <p:cNvPr id="8459" name="Line 76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60" name="Line 76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61" name="Line 76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37" name="Oval 767"/>
          <p:cNvSpPr>
            <a:spLocks noChangeArrowheads="1"/>
          </p:cNvSpPr>
          <p:nvPr/>
        </p:nvSpPr>
        <p:spPr bwMode="auto">
          <a:xfrm>
            <a:off x="7377113" y="2714625"/>
            <a:ext cx="347662" cy="889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38" name="Line 768"/>
          <p:cNvSpPr>
            <a:spLocks noChangeShapeType="1"/>
          </p:cNvSpPr>
          <p:nvPr/>
        </p:nvSpPr>
        <p:spPr bwMode="auto">
          <a:xfrm>
            <a:off x="7377113" y="2706688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9" name="Line 769"/>
          <p:cNvSpPr>
            <a:spLocks noChangeShapeType="1"/>
          </p:cNvSpPr>
          <p:nvPr/>
        </p:nvSpPr>
        <p:spPr bwMode="auto">
          <a:xfrm>
            <a:off x="7724775" y="2706688"/>
            <a:ext cx="0" cy="55562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0" name="Rectangle 770"/>
          <p:cNvSpPr>
            <a:spLocks noChangeArrowheads="1"/>
          </p:cNvSpPr>
          <p:nvPr/>
        </p:nvSpPr>
        <p:spPr bwMode="auto">
          <a:xfrm>
            <a:off x="7377113" y="2706688"/>
            <a:ext cx="344487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8241" name="Oval 771"/>
          <p:cNvSpPr>
            <a:spLocks noChangeArrowheads="1"/>
          </p:cNvSpPr>
          <p:nvPr/>
        </p:nvSpPr>
        <p:spPr bwMode="auto">
          <a:xfrm>
            <a:off x="7373938" y="2643188"/>
            <a:ext cx="347662" cy="103187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42" name="Group 772"/>
          <p:cNvGrpSpPr>
            <a:grpSpLocks/>
          </p:cNvGrpSpPr>
          <p:nvPr/>
        </p:nvGrpSpPr>
        <p:grpSpPr bwMode="auto">
          <a:xfrm>
            <a:off x="7458075" y="2665413"/>
            <a:ext cx="171450" cy="61912"/>
            <a:chOff x="2848" y="848"/>
            <a:chExt cx="140" cy="98"/>
          </a:xfrm>
        </p:grpSpPr>
        <p:sp>
          <p:nvSpPr>
            <p:cNvPr id="8456" name="Line 77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57" name="Line 77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58" name="Line 77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43" name="Group 776"/>
          <p:cNvGrpSpPr>
            <a:grpSpLocks/>
          </p:cNvGrpSpPr>
          <p:nvPr/>
        </p:nvGrpSpPr>
        <p:grpSpPr bwMode="auto">
          <a:xfrm flipV="1">
            <a:off x="7458075" y="2665413"/>
            <a:ext cx="171450" cy="60325"/>
            <a:chOff x="2848" y="848"/>
            <a:chExt cx="140" cy="98"/>
          </a:xfrm>
        </p:grpSpPr>
        <p:sp>
          <p:nvSpPr>
            <p:cNvPr id="8453" name="Line 77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54" name="Line 77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55" name="Line 77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44" name="Oval 780"/>
          <p:cNvSpPr>
            <a:spLocks noChangeArrowheads="1"/>
          </p:cNvSpPr>
          <p:nvPr/>
        </p:nvSpPr>
        <p:spPr bwMode="auto">
          <a:xfrm>
            <a:off x="7375525" y="29749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5" name="Line 781"/>
          <p:cNvSpPr>
            <a:spLocks noChangeShapeType="1"/>
          </p:cNvSpPr>
          <p:nvPr/>
        </p:nvSpPr>
        <p:spPr bwMode="auto">
          <a:xfrm>
            <a:off x="7375525" y="2967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6" name="Line 782"/>
          <p:cNvSpPr>
            <a:spLocks noChangeShapeType="1"/>
          </p:cNvSpPr>
          <p:nvPr/>
        </p:nvSpPr>
        <p:spPr bwMode="auto">
          <a:xfrm>
            <a:off x="7734300" y="2967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7" name="Rectangle 783"/>
          <p:cNvSpPr>
            <a:spLocks noChangeArrowheads="1"/>
          </p:cNvSpPr>
          <p:nvPr/>
        </p:nvSpPr>
        <p:spPr bwMode="auto">
          <a:xfrm>
            <a:off x="7375525" y="29670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8248" name="Oval 784"/>
          <p:cNvSpPr>
            <a:spLocks noChangeArrowheads="1"/>
          </p:cNvSpPr>
          <p:nvPr/>
        </p:nvSpPr>
        <p:spPr bwMode="auto">
          <a:xfrm>
            <a:off x="7372350" y="28987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49" name="Group 785"/>
          <p:cNvGrpSpPr>
            <a:grpSpLocks/>
          </p:cNvGrpSpPr>
          <p:nvPr/>
        </p:nvGrpSpPr>
        <p:grpSpPr bwMode="auto">
          <a:xfrm>
            <a:off x="7458075" y="2922588"/>
            <a:ext cx="179388" cy="65087"/>
            <a:chOff x="2848" y="848"/>
            <a:chExt cx="140" cy="98"/>
          </a:xfrm>
        </p:grpSpPr>
        <p:sp>
          <p:nvSpPr>
            <p:cNvPr id="8450" name="Line 78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51" name="Line 78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52" name="Line 78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50" name="Group 789"/>
          <p:cNvGrpSpPr>
            <a:grpSpLocks/>
          </p:cNvGrpSpPr>
          <p:nvPr/>
        </p:nvGrpSpPr>
        <p:grpSpPr bwMode="auto">
          <a:xfrm flipV="1">
            <a:off x="7458075" y="2922588"/>
            <a:ext cx="179388" cy="65087"/>
            <a:chOff x="2848" y="848"/>
            <a:chExt cx="140" cy="98"/>
          </a:xfrm>
        </p:grpSpPr>
        <p:sp>
          <p:nvSpPr>
            <p:cNvPr id="8447" name="Line 79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8" name="Line 79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9" name="Line 79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51" name="Oval 793"/>
          <p:cNvSpPr>
            <a:spLocks noChangeArrowheads="1"/>
          </p:cNvSpPr>
          <p:nvPr/>
        </p:nvSpPr>
        <p:spPr bwMode="auto">
          <a:xfrm>
            <a:off x="7851775" y="2616200"/>
            <a:ext cx="330200" cy="857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52" name="Line 794"/>
          <p:cNvSpPr>
            <a:spLocks noChangeShapeType="1"/>
          </p:cNvSpPr>
          <p:nvPr/>
        </p:nvSpPr>
        <p:spPr bwMode="auto">
          <a:xfrm>
            <a:off x="7851775" y="2609850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3" name="Line 795"/>
          <p:cNvSpPr>
            <a:spLocks noChangeShapeType="1"/>
          </p:cNvSpPr>
          <p:nvPr/>
        </p:nvSpPr>
        <p:spPr bwMode="auto">
          <a:xfrm>
            <a:off x="8181975" y="2609850"/>
            <a:ext cx="0" cy="523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4" name="Rectangle 796"/>
          <p:cNvSpPr>
            <a:spLocks noChangeArrowheads="1"/>
          </p:cNvSpPr>
          <p:nvPr/>
        </p:nvSpPr>
        <p:spPr bwMode="auto">
          <a:xfrm>
            <a:off x="7851775" y="2609850"/>
            <a:ext cx="327025" cy="52388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8255" name="Oval 797"/>
          <p:cNvSpPr>
            <a:spLocks noChangeArrowheads="1"/>
          </p:cNvSpPr>
          <p:nvPr/>
        </p:nvSpPr>
        <p:spPr bwMode="auto">
          <a:xfrm>
            <a:off x="7848600" y="2547938"/>
            <a:ext cx="330200" cy="1000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56" name="Group 798"/>
          <p:cNvGrpSpPr>
            <a:grpSpLocks/>
          </p:cNvGrpSpPr>
          <p:nvPr/>
        </p:nvGrpSpPr>
        <p:grpSpPr bwMode="auto">
          <a:xfrm>
            <a:off x="7927975" y="2570163"/>
            <a:ext cx="163513" cy="57150"/>
            <a:chOff x="2848" y="848"/>
            <a:chExt cx="140" cy="98"/>
          </a:xfrm>
        </p:grpSpPr>
        <p:sp>
          <p:nvSpPr>
            <p:cNvPr id="8444" name="Line 79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5" name="Line 80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6" name="Line 80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57" name="Group 802"/>
          <p:cNvGrpSpPr>
            <a:grpSpLocks/>
          </p:cNvGrpSpPr>
          <p:nvPr/>
        </p:nvGrpSpPr>
        <p:grpSpPr bwMode="auto">
          <a:xfrm flipV="1">
            <a:off x="7927975" y="2568575"/>
            <a:ext cx="163513" cy="58738"/>
            <a:chOff x="2848" y="848"/>
            <a:chExt cx="140" cy="98"/>
          </a:xfrm>
        </p:grpSpPr>
        <p:sp>
          <p:nvSpPr>
            <p:cNvPr id="8441" name="Line 80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2" name="Line 80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3" name="Line 80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58" name="Oval 806"/>
          <p:cNvSpPr>
            <a:spLocks noChangeArrowheads="1"/>
          </p:cNvSpPr>
          <p:nvPr/>
        </p:nvSpPr>
        <p:spPr bwMode="auto">
          <a:xfrm>
            <a:off x="7937500" y="2974975"/>
            <a:ext cx="358775" cy="9525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59" name="Line 807"/>
          <p:cNvSpPr>
            <a:spLocks noChangeShapeType="1"/>
          </p:cNvSpPr>
          <p:nvPr/>
        </p:nvSpPr>
        <p:spPr bwMode="auto">
          <a:xfrm>
            <a:off x="7937500" y="2967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0" name="Line 808"/>
          <p:cNvSpPr>
            <a:spLocks noChangeShapeType="1"/>
          </p:cNvSpPr>
          <p:nvPr/>
        </p:nvSpPr>
        <p:spPr bwMode="auto">
          <a:xfrm>
            <a:off x="8296275" y="2967038"/>
            <a:ext cx="0" cy="587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1" name="Rectangle 809"/>
          <p:cNvSpPr>
            <a:spLocks noChangeArrowheads="1"/>
          </p:cNvSpPr>
          <p:nvPr/>
        </p:nvSpPr>
        <p:spPr bwMode="auto">
          <a:xfrm>
            <a:off x="7937500" y="2967038"/>
            <a:ext cx="355600" cy="58737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8262" name="Oval 810"/>
          <p:cNvSpPr>
            <a:spLocks noChangeArrowheads="1"/>
          </p:cNvSpPr>
          <p:nvPr/>
        </p:nvSpPr>
        <p:spPr bwMode="auto">
          <a:xfrm>
            <a:off x="7934325" y="2898775"/>
            <a:ext cx="358775" cy="111125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63" name="Group 811"/>
          <p:cNvGrpSpPr>
            <a:grpSpLocks/>
          </p:cNvGrpSpPr>
          <p:nvPr/>
        </p:nvGrpSpPr>
        <p:grpSpPr bwMode="auto">
          <a:xfrm>
            <a:off x="8020050" y="2922588"/>
            <a:ext cx="179388" cy="65087"/>
            <a:chOff x="2848" y="848"/>
            <a:chExt cx="140" cy="98"/>
          </a:xfrm>
        </p:grpSpPr>
        <p:sp>
          <p:nvSpPr>
            <p:cNvPr id="8438" name="Line 81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39" name="Line 81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40" name="Line 81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64" name="Group 815"/>
          <p:cNvGrpSpPr>
            <a:grpSpLocks/>
          </p:cNvGrpSpPr>
          <p:nvPr/>
        </p:nvGrpSpPr>
        <p:grpSpPr bwMode="auto">
          <a:xfrm flipV="1">
            <a:off x="8020050" y="2922588"/>
            <a:ext cx="179388" cy="65087"/>
            <a:chOff x="2848" y="848"/>
            <a:chExt cx="140" cy="98"/>
          </a:xfrm>
        </p:grpSpPr>
        <p:sp>
          <p:nvSpPr>
            <p:cNvPr id="8435" name="Line 81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36" name="Line 81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37" name="Line 81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65" name="Oval 819"/>
          <p:cNvSpPr>
            <a:spLocks noChangeArrowheads="1"/>
          </p:cNvSpPr>
          <p:nvPr/>
        </p:nvSpPr>
        <p:spPr bwMode="auto">
          <a:xfrm>
            <a:off x="6527800" y="2709863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66" name="Line 820"/>
          <p:cNvSpPr>
            <a:spLocks noChangeShapeType="1"/>
          </p:cNvSpPr>
          <p:nvPr/>
        </p:nvSpPr>
        <p:spPr bwMode="auto">
          <a:xfrm>
            <a:off x="6527800" y="270192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7" name="Line 821"/>
          <p:cNvSpPr>
            <a:spLocks noChangeShapeType="1"/>
          </p:cNvSpPr>
          <p:nvPr/>
        </p:nvSpPr>
        <p:spPr bwMode="auto">
          <a:xfrm>
            <a:off x="6873875" y="270192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8" name="Rectangle 822"/>
          <p:cNvSpPr>
            <a:spLocks noChangeArrowheads="1"/>
          </p:cNvSpPr>
          <p:nvPr/>
        </p:nvSpPr>
        <p:spPr bwMode="auto">
          <a:xfrm>
            <a:off x="6527800" y="2701925"/>
            <a:ext cx="342900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8269" name="Oval 823"/>
          <p:cNvSpPr>
            <a:spLocks noChangeArrowheads="1"/>
          </p:cNvSpPr>
          <p:nvPr/>
        </p:nvSpPr>
        <p:spPr bwMode="auto">
          <a:xfrm>
            <a:off x="6524625" y="2638425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70" name="Group 824"/>
          <p:cNvGrpSpPr>
            <a:grpSpLocks/>
          </p:cNvGrpSpPr>
          <p:nvPr/>
        </p:nvGrpSpPr>
        <p:grpSpPr bwMode="auto">
          <a:xfrm>
            <a:off x="6608763" y="2660650"/>
            <a:ext cx="171450" cy="60325"/>
            <a:chOff x="2848" y="848"/>
            <a:chExt cx="140" cy="98"/>
          </a:xfrm>
        </p:grpSpPr>
        <p:sp>
          <p:nvSpPr>
            <p:cNvPr id="8432" name="Line 82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33" name="Line 82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34" name="Line 82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71" name="Group 828"/>
          <p:cNvGrpSpPr>
            <a:grpSpLocks/>
          </p:cNvGrpSpPr>
          <p:nvPr/>
        </p:nvGrpSpPr>
        <p:grpSpPr bwMode="auto">
          <a:xfrm flipV="1">
            <a:off x="6608763" y="2660650"/>
            <a:ext cx="171450" cy="58738"/>
            <a:chOff x="2848" y="848"/>
            <a:chExt cx="140" cy="98"/>
          </a:xfrm>
        </p:grpSpPr>
        <p:sp>
          <p:nvSpPr>
            <p:cNvPr id="8429" name="Line 82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30" name="Line 83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31" name="Line 83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72" name="Oval 832"/>
          <p:cNvSpPr>
            <a:spLocks noChangeArrowheads="1"/>
          </p:cNvSpPr>
          <p:nvPr/>
        </p:nvSpPr>
        <p:spPr bwMode="auto">
          <a:xfrm>
            <a:off x="6221413" y="3859213"/>
            <a:ext cx="346075" cy="87312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73" name="Line 833"/>
          <p:cNvSpPr>
            <a:spLocks noChangeShapeType="1"/>
          </p:cNvSpPr>
          <p:nvPr/>
        </p:nvSpPr>
        <p:spPr bwMode="auto">
          <a:xfrm>
            <a:off x="6221413" y="385127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4" name="Line 834"/>
          <p:cNvSpPr>
            <a:spLocks noChangeShapeType="1"/>
          </p:cNvSpPr>
          <p:nvPr/>
        </p:nvSpPr>
        <p:spPr bwMode="auto">
          <a:xfrm>
            <a:off x="6567488" y="3851275"/>
            <a:ext cx="0" cy="539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5" name="Rectangle 835"/>
          <p:cNvSpPr>
            <a:spLocks noChangeArrowheads="1"/>
          </p:cNvSpPr>
          <p:nvPr/>
        </p:nvSpPr>
        <p:spPr bwMode="auto">
          <a:xfrm>
            <a:off x="6221413" y="3851275"/>
            <a:ext cx="342900" cy="5397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8276" name="Oval 836"/>
          <p:cNvSpPr>
            <a:spLocks noChangeArrowheads="1"/>
          </p:cNvSpPr>
          <p:nvPr/>
        </p:nvSpPr>
        <p:spPr bwMode="auto">
          <a:xfrm>
            <a:off x="6218238" y="3787775"/>
            <a:ext cx="346075" cy="103188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77" name="Group 837"/>
          <p:cNvGrpSpPr>
            <a:grpSpLocks/>
          </p:cNvGrpSpPr>
          <p:nvPr/>
        </p:nvGrpSpPr>
        <p:grpSpPr bwMode="auto">
          <a:xfrm>
            <a:off x="6302375" y="3810000"/>
            <a:ext cx="171450" cy="60325"/>
            <a:chOff x="2848" y="848"/>
            <a:chExt cx="140" cy="98"/>
          </a:xfrm>
        </p:grpSpPr>
        <p:sp>
          <p:nvSpPr>
            <p:cNvPr id="8426" name="Line 83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27" name="Line 83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28" name="Line 84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78" name="Group 841"/>
          <p:cNvGrpSpPr>
            <a:grpSpLocks/>
          </p:cNvGrpSpPr>
          <p:nvPr/>
        </p:nvGrpSpPr>
        <p:grpSpPr bwMode="auto">
          <a:xfrm flipV="1">
            <a:off x="6302375" y="3810000"/>
            <a:ext cx="171450" cy="58738"/>
            <a:chOff x="2848" y="848"/>
            <a:chExt cx="140" cy="98"/>
          </a:xfrm>
        </p:grpSpPr>
        <p:sp>
          <p:nvSpPr>
            <p:cNvPr id="8423" name="Line 84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24" name="Line 84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25" name="Line 84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79" name="Line 845"/>
          <p:cNvSpPr>
            <a:spLocks noChangeShapeType="1"/>
          </p:cNvSpPr>
          <p:nvPr/>
        </p:nvSpPr>
        <p:spPr bwMode="auto">
          <a:xfrm flipV="1">
            <a:off x="7419975" y="4216400"/>
            <a:ext cx="227013" cy="4365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0" name="Line 846"/>
          <p:cNvSpPr>
            <a:spLocks noChangeShapeType="1"/>
          </p:cNvSpPr>
          <p:nvPr/>
        </p:nvSpPr>
        <p:spPr bwMode="auto">
          <a:xfrm>
            <a:off x="7543800" y="3954463"/>
            <a:ext cx="163513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1" name="Line 847"/>
          <p:cNvSpPr>
            <a:spLocks noChangeShapeType="1"/>
          </p:cNvSpPr>
          <p:nvPr/>
        </p:nvSpPr>
        <p:spPr bwMode="auto">
          <a:xfrm>
            <a:off x="7640638" y="3875088"/>
            <a:ext cx="2794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2" name="Line 848"/>
          <p:cNvSpPr>
            <a:spLocks noChangeShapeType="1"/>
          </p:cNvSpPr>
          <p:nvPr/>
        </p:nvSpPr>
        <p:spPr bwMode="auto">
          <a:xfrm flipV="1">
            <a:off x="7877175" y="3960813"/>
            <a:ext cx="134938" cy="1047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3" name="Line 849"/>
          <p:cNvSpPr>
            <a:spLocks noChangeShapeType="1"/>
          </p:cNvSpPr>
          <p:nvPr/>
        </p:nvSpPr>
        <p:spPr bwMode="auto">
          <a:xfrm>
            <a:off x="6575425" y="3881438"/>
            <a:ext cx="6794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4" name="Line 850"/>
          <p:cNvSpPr>
            <a:spLocks noChangeShapeType="1"/>
          </p:cNvSpPr>
          <p:nvPr/>
        </p:nvSpPr>
        <p:spPr bwMode="auto">
          <a:xfrm>
            <a:off x="6870700" y="2728913"/>
            <a:ext cx="509588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5" name="Line 851"/>
          <p:cNvSpPr>
            <a:spLocks noChangeShapeType="1"/>
          </p:cNvSpPr>
          <p:nvPr/>
        </p:nvSpPr>
        <p:spPr bwMode="auto">
          <a:xfrm>
            <a:off x="6437313" y="2557463"/>
            <a:ext cx="15240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6" name="Freeform 852"/>
          <p:cNvSpPr>
            <a:spLocks/>
          </p:cNvSpPr>
          <p:nvPr/>
        </p:nvSpPr>
        <p:spPr bwMode="auto">
          <a:xfrm>
            <a:off x="5757863" y="4564063"/>
            <a:ext cx="2979737" cy="1455737"/>
          </a:xfrm>
          <a:custGeom>
            <a:avLst/>
            <a:gdLst>
              <a:gd name="T0" fmla="*/ 2147483647 w 1877"/>
              <a:gd name="T1" fmla="*/ 2147483647 h 917"/>
              <a:gd name="T2" fmla="*/ 2147483647 w 1877"/>
              <a:gd name="T3" fmla="*/ 2147483647 h 917"/>
              <a:gd name="T4" fmla="*/ 2147483647 w 1877"/>
              <a:gd name="T5" fmla="*/ 2147483647 h 917"/>
              <a:gd name="T6" fmla="*/ 2147483647 w 1877"/>
              <a:gd name="T7" fmla="*/ 2147483647 h 917"/>
              <a:gd name="T8" fmla="*/ 2147483647 w 1877"/>
              <a:gd name="T9" fmla="*/ 2147483647 h 917"/>
              <a:gd name="T10" fmla="*/ 2147483647 w 1877"/>
              <a:gd name="T11" fmla="*/ 2147483647 h 917"/>
              <a:gd name="T12" fmla="*/ 2147483647 w 1877"/>
              <a:gd name="T13" fmla="*/ 2147483647 h 917"/>
              <a:gd name="T14" fmla="*/ 2147483647 w 1877"/>
              <a:gd name="T15" fmla="*/ 2147483647 h 917"/>
              <a:gd name="T16" fmla="*/ 2147483647 w 1877"/>
              <a:gd name="T17" fmla="*/ 2147483647 h 917"/>
              <a:gd name="T18" fmla="*/ 2147483647 w 1877"/>
              <a:gd name="T19" fmla="*/ 2147483647 h 917"/>
              <a:gd name="T20" fmla="*/ 2147483647 w 1877"/>
              <a:gd name="T21" fmla="*/ 2147483647 h 917"/>
              <a:gd name="T22" fmla="*/ 2147483647 w 1877"/>
              <a:gd name="T23" fmla="*/ 2147483647 h 917"/>
              <a:gd name="T24" fmla="*/ 2147483647 w 1877"/>
              <a:gd name="T25" fmla="*/ 2147483647 h 917"/>
              <a:gd name="T26" fmla="*/ 2147483647 w 1877"/>
              <a:gd name="T27" fmla="*/ 2147483647 h 917"/>
              <a:gd name="T28" fmla="*/ 2147483647 w 1877"/>
              <a:gd name="T29" fmla="*/ 2147483647 h 917"/>
              <a:gd name="T30" fmla="*/ 2147483647 w 1877"/>
              <a:gd name="T31" fmla="*/ 2147483647 h 9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77"/>
              <a:gd name="T49" fmla="*/ 0 h 917"/>
              <a:gd name="T50" fmla="*/ 1877 w 1877"/>
              <a:gd name="T51" fmla="*/ 917 h 91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77" h="917">
                <a:moveTo>
                  <a:pt x="889" y="23"/>
                </a:moveTo>
                <a:cubicBezTo>
                  <a:pt x="804" y="39"/>
                  <a:pt x="771" y="98"/>
                  <a:pt x="692" y="109"/>
                </a:cubicBezTo>
                <a:cubicBezTo>
                  <a:pt x="613" y="120"/>
                  <a:pt x="511" y="81"/>
                  <a:pt x="415" y="91"/>
                </a:cubicBezTo>
                <a:cubicBezTo>
                  <a:pt x="319" y="101"/>
                  <a:pt x="174" y="126"/>
                  <a:pt x="112" y="170"/>
                </a:cubicBezTo>
                <a:cubicBezTo>
                  <a:pt x="51" y="214"/>
                  <a:pt x="66" y="294"/>
                  <a:pt x="50" y="353"/>
                </a:cubicBezTo>
                <a:cubicBezTo>
                  <a:pt x="34" y="412"/>
                  <a:pt x="0" y="479"/>
                  <a:pt x="14" y="528"/>
                </a:cubicBezTo>
                <a:cubicBezTo>
                  <a:pt x="29" y="577"/>
                  <a:pt x="57" y="608"/>
                  <a:pt x="139" y="650"/>
                </a:cubicBezTo>
                <a:cubicBezTo>
                  <a:pt x="221" y="692"/>
                  <a:pt x="372" y="742"/>
                  <a:pt x="505" y="781"/>
                </a:cubicBezTo>
                <a:cubicBezTo>
                  <a:pt x="638" y="820"/>
                  <a:pt x="789" y="866"/>
                  <a:pt x="933" y="886"/>
                </a:cubicBezTo>
                <a:cubicBezTo>
                  <a:pt x="1077" y="906"/>
                  <a:pt x="1246" y="917"/>
                  <a:pt x="1370" y="901"/>
                </a:cubicBezTo>
                <a:cubicBezTo>
                  <a:pt x="1494" y="885"/>
                  <a:pt x="1594" y="839"/>
                  <a:pt x="1676" y="793"/>
                </a:cubicBezTo>
                <a:cubicBezTo>
                  <a:pt x="1758" y="747"/>
                  <a:pt x="1843" y="720"/>
                  <a:pt x="1860" y="624"/>
                </a:cubicBezTo>
                <a:cubicBezTo>
                  <a:pt x="1877" y="528"/>
                  <a:pt x="1835" y="306"/>
                  <a:pt x="1776" y="219"/>
                </a:cubicBezTo>
                <a:cubicBezTo>
                  <a:pt x="1717" y="132"/>
                  <a:pt x="1599" y="134"/>
                  <a:pt x="1503" y="100"/>
                </a:cubicBezTo>
                <a:cubicBezTo>
                  <a:pt x="1407" y="66"/>
                  <a:pt x="1302" y="26"/>
                  <a:pt x="1200" y="13"/>
                </a:cubicBezTo>
                <a:cubicBezTo>
                  <a:pt x="1098" y="0"/>
                  <a:pt x="974" y="7"/>
                  <a:pt x="889" y="23"/>
                </a:cubicBezTo>
                <a:close/>
              </a:path>
            </a:pathLst>
          </a:cu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7" name="Line 853"/>
          <p:cNvSpPr>
            <a:spLocks noChangeShapeType="1"/>
          </p:cNvSpPr>
          <p:nvPr/>
        </p:nvSpPr>
        <p:spPr bwMode="auto">
          <a:xfrm rot="-5400000">
            <a:off x="7993062" y="5300663"/>
            <a:ext cx="523875" cy="1397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88" name="Line 854"/>
          <p:cNvSpPr>
            <a:spLocks noChangeShapeType="1"/>
          </p:cNvSpPr>
          <p:nvPr/>
        </p:nvSpPr>
        <p:spPr bwMode="auto">
          <a:xfrm rot="5400000" flipV="1">
            <a:off x="8139113" y="5581650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89" name="Line 855"/>
          <p:cNvSpPr>
            <a:spLocks noChangeShapeType="1"/>
          </p:cNvSpPr>
          <p:nvPr/>
        </p:nvSpPr>
        <p:spPr bwMode="auto">
          <a:xfrm rot="-5400000">
            <a:off x="8324850" y="5257800"/>
            <a:ext cx="0" cy="1143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90" name="Group 856"/>
          <p:cNvGrpSpPr>
            <a:grpSpLocks/>
          </p:cNvGrpSpPr>
          <p:nvPr/>
        </p:nvGrpSpPr>
        <p:grpSpPr bwMode="auto">
          <a:xfrm>
            <a:off x="7904163" y="4967288"/>
            <a:ext cx="501650" cy="234950"/>
            <a:chOff x="4701" y="2996"/>
            <a:chExt cx="316" cy="148"/>
          </a:xfrm>
        </p:grpSpPr>
        <p:sp>
          <p:nvSpPr>
            <p:cNvPr id="8410" name="Oval 857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1" name="Line 858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2" name="Line 859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3" name="Rectangle 860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8414" name="Oval 861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415" name="Group 862"/>
            <p:cNvGrpSpPr>
              <a:grpSpLocks/>
            </p:cNvGrpSpPr>
            <p:nvPr/>
          </p:nvGrpSpPr>
          <p:grpSpPr bwMode="auto">
            <a:xfrm>
              <a:off x="4796" y="2956"/>
              <a:ext cx="157" cy="49"/>
              <a:chOff x="2848" y="848"/>
              <a:chExt cx="140" cy="98"/>
            </a:xfrm>
          </p:grpSpPr>
          <p:sp>
            <p:nvSpPr>
              <p:cNvPr id="8420" name="Line 86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21" name="Line 86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22" name="Line 86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16" name="Group 866"/>
            <p:cNvGrpSpPr>
              <a:grpSpLocks/>
            </p:cNvGrpSpPr>
            <p:nvPr/>
          </p:nvGrpSpPr>
          <p:grpSpPr bwMode="auto">
            <a:xfrm flipV="1">
              <a:off x="4796" y="3084"/>
              <a:ext cx="157" cy="49"/>
              <a:chOff x="2848" y="848"/>
              <a:chExt cx="140" cy="98"/>
            </a:xfrm>
          </p:grpSpPr>
          <p:sp>
            <p:nvSpPr>
              <p:cNvPr id="8417" name="Line 86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8" name="Line 86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19" name="Line 86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91" name="Group 884"/>
          <p:cNvGrpSpPr>
            <a:grpSpLocks/>
          </p:cNvGrpSpPr>
          <p:nvPr/>
        </p:nvGrpSpPr>
        <p:grpSpPr bwMode="auto">
          <a:xfrm>
            <a:off x="6423025" y="4995863"/>
            <a:ext cx="501650" cy="234950"/>
            <a:chOff x="3600" y="219"/>
            <a:chExt cx="360" cy="175"/>
          </a:xfrm>
        </p:grpSpPr>
        <p:sp>
          <p:nvSpPr>
            <p:cNvPr id="8397" name="Oval 88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" name="Line 88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9" name="Line 88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0" name="Rectangle 88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8401" name="Oval 88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402" name="Group 890"/>
            <p:cNvGrpSpPr>
              <a:grpSpLocks/>
            </p:cNvGrpSpPr>
            <p:nvPr/>
          </p:nvGrpSpPr>
          <p:grpSpPr bwMode="auto">
            <a:xfrm>
              <a:off x="3666" y="97"/>
              <a:ext cx="176" cy="49"/>
              <a:chOff x="2848" y="848"/>
              <a:chExt cx="140" cy="98"/>
            </a:xfrm>
          </p:grpSpPr>
          <p:sp>
            <p:nvSpPr>
              <p:cNvPr id="8407" name="Line 89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8" name="Line 89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9" name="Line 89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03" name="Group 894"/>
            <p:cNvGrpSpPr>
              <a:grpSpLocks/>
            </p:cNvGrpSpPr>
            <p:nvPr/>
          </p:nvGrpSpPr>
          <p:grpSpPr bwMode="auto">
            <a:xfrm flipV="1">
              <a:off x="3666" y="407"/>
              <a:ext cx="176" cy="49"/>
              <a:chOff x="2848" y="848"/>
              <a:chExt cx="140" cy="98"/>
            </a:xfrm>
          </p:grpSpPr>
          <p:sp>
            <p:nvSpPr>
              <p:cNvPr id="8404" name="Line 89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5" name="Line 89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6" name="Line 89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92" name="Line 898"/>
          <p:cNvSpPr>
            <a:spLocks noChangeShapeType="1"/>
          </p:cNvSpPr>
          <p:nvPr/>
        </p:nvSpPr>
        <p:spPr bwMode="auto">
          <a:xfrm>
            <a:off x="7537450" y="4902200"/>
            <a:ext cx="358775" cy="1206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3" name="Line 899"/>
          <p:cNvSpPr>
            <a:spLocks noChangeShapeType="1"/>
          </p:cNvSpPr>
          <p:nvPr/>
        </p:nvSpPr>
        <p:spPr bwMode="auto">
          <a:xfrm flipV="1">
            <a:off x="6884988" y="4914900"/>
            <a:ext cx="277812" cy="1095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4" name="Line 900"/>
          <p:cNvSpPr>
            <a:spLocks noChangeShapeType="1"/>
          </p:cNvSpPr>
          <p:nvPr/>
        </p:nvSpPr>
        <p:spPr bwMode="auto">
          <a:xfrm flipV="1">
            <a:off x="6927850" y="5118100"/>
            <a:ext cx="9715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5" name="Line 901"/>
          <p:cNvSpPr>
            <a:spLocks noChangeShapeType="1"/>
          </p:cNvSpPr>
          <p:nvPr/>
        </p:nvSpPr>
        <p:spPr bwMode="auto">
          <a:xfrm flipH="1">
            <a:off x="6223000" y="4864100"/>
            <a:ext cx="254000" cy="4699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6" name="Line 902"/>
          <p:cNvSpPr>
            <a:spLocks noChangeShapeType="1"/>
          </p:cNvSpPr>
          <p:nvPr/>
        </p:nvSpPr>
        <p:spPr bwMode="auto">
          <a:xfrm>
            <a:off x="6248400" y="4914900"/>
            <a:ext cx="1968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7" name="Line 903"/>
          <p:cNvSpPr>
            <a:spLocks noChangeShapeType="1"/>
          </p:cNvSpPr>
          <p:nvPr/>
        </p:nvSpPr>
        <p:spPr bwMode="auto">
          <a:xfrm>
            <a:off x="6108700" y="5251450"/>
            <a:ext cx="153988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8" name="Line 904"/>
          <p:cNvSpPr>
            <a:spLocks noChangeShapeType="1"/>
          </p:cNvSpPr>
          <p:nvPr/>
        </p:nvSpPr>
        <p:spPr bwMode="auto">
          <a:xfrm>
            <a:off x="6361113" y="5330825"/>
            <a:ext cx="490537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9" name="Line 905"/>
          <p:cNvSpPr>
            <a:spLocks noChangeShapeType="1"/>
          </p:cNvSpPr>
          <p:nvPr/>
        </p:nvSpPr>
        <p:spPr bwMode="auto">
          <a:xfrm flipH="1">
            <a:off x="6600825" y="5238750"/>
            <a:ext cx="53975" cy="857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0" name="Line 906"/>
          <p:cNvSpPr>
            <a:spLocks noChangeShapeType="1"/>
          </p:cNvSpPr>
          <p:nvPr/>
        </p:nvSpPr>
        <p:spPr bwMode="auto">
          <a:xfrm>
            <a:off x="6413500" y="5327650"/>
            <a:ext cx="1588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" name="Line 907"/>
          <p:cNvSpPr>
            <a:spLocks noChangeShapeType="1"/>
          </p:cNvSpPr>
          <p:nvPr/>
        </p:nvSpPr>
        <p:spPr bwMode="auto">
          <a:xfrm flipH="1" flipV="1">
            <a:off x="6810375" y="5335588"/>
            <a:ext cx="0" cy="76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2" name="Line 908"/>
          <p:cNvSpPr>
            <a:spLocks noChangeShapeType="1"/>
          </p:cNvSpPr>
          <p:nvPr/>
        </p:nvSpPr>
        <p:spPr bwMode="auto">
          <a:xfrm>
            <a:off x="6891338" y="5194300"/>
            <a:ext cx="503237" cy="2698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3" name="Line 909"/>
          <p:cNvSpPr>
            <a:spLocks noChangeShapeType="1"/>
          </p:cNvSpPr>
          <p:nvPr/>
        </p:nvSpPr>
        <p:spPr bwMode="auto">
          <a:xfrm>
            <a:off x="6340475" y="5129213"/>
            <a:ext cx="809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304" name="Group 911"/>
          <p:cNvGrpSpPr>
            <a:grpSpLocks/>
          </p:cNvGrpSpPr>
          <p:nvPr/>
        </p:nvGrpSpPr>
        <p:grpSpPr bwMode="auto">
          <a:xfrm>
            <a:off x="5529263" y="2357438"/>
            <a:ext cx="692150" cy="180975"/>
            <a:chOff x="3072" y="739"/>
            <a:chExt cx="652" cy="146"/>
          </a:xfrm>
        </p:grpSpPr>
        <p:pic>
          <p:nvPicPr>
            <p:cNvPr id="8394" name="Picture 912" descr="lgv_fqmg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237" y="739"/>
              <a:ext cx="48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95" name="Line 913"/>
            <p:cNvSpPr>
              <a:spLocks noChangeShapeType="1"/>
            </p:cNvSpPr>
            <p:nvPr/>
          </p:nvSpPr>
          <p:spPr bwMode="auto">
            <a:xfrm flipH="1">
              <a:off x="3104" y="784"/>
              <a:ext cx="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96" name="Line 914"/>
            <p:cNvSpPr>
              <a:spLocks noChangeShapeType="1"/>
            </p:cNvSpPr>
            <p:nvPr/>
          </p:nvSpPr>
          <p:spPr bwMode="auto">
            <a:xfrm flipH="1">
              <a:off x="3072" y="76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8305" name="Picture 915" descr="imgyjavg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488" y="2070100"/>
            <a:ext cx="368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06" name="Group 916"/>
          <p:cNvGrpSpPr>
            <a:grpSpLocks/>
          </p:cNvGrpSpPr>
          <p:nvPr/>
        </p:nvGrpSpPr>
        <p:grpSpPr bwMode="auto">
          <a:xfrm>
            <a:off x="6569075" y="1889125"/>
            <a:ext cx="406400" cy="427038"/>
            <a:chOff x="2870" y="1518"/>
            <a:chExt cx="292" cy="320"/>
          </a:xfrm>
        </p:grpSpPr>
        <p:graphicFrame>
          <p:nvGraphicFramePr>
            <p:cNvPr id="8205" name="Object 2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22" name="Clip" r:id="rId5" imgW="819000" imgH="847800" progId="">
                    <p:embed/>
                  </p:oleObj>
                </mc:Choice>
                <mc:Fallback>
                  <p:oleObj name="Clip" r:id="rId5" imgW="819000" imgH="847800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" y="1518"/>
                          <a:ext cx="272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6" name="Object 3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23" name="Clip" r:id="rId7" imgW="1266840" imgH="1200240" progId="">
                    <p:embed/>
                  </p:oleObj>
                </mc:Choice>
                <mc:Fallback>
                  <p:oleObj name="Clip" r:id="rId7" imgW="1266840" imgH="1200240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3" y="1602"/>
                          <a:ext cx="249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307" name="Group 919"/>
          <p:cNvGrpSpPr>
            <a:grpSpLocks/>
          </p:cNvGrpSpPr>
          <p:nvPr/>
        </p:nvGrpSpPr>
        <p:grpSpPr bwMode="auto">
          <a:xfrm>
            <a:off x="5845175" y="3333750"/>
            <a:ext cx="331788" cy="355600"/>
            <a:chOff x="2870" y="1518"/>
            <a:chExt cx="292" cy="320"/>
          </a:xfrm>
        </p:grpSpPr>
        <p:graphicFrame>
          <p:nvGraphicFramePr>
            <p:cNvPr id="8203" name="Object 4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24" name="Clip" r:id="rId9" imgW="819000" imgH="847800" progId="">
                    <p:embed/>
                  </p:oleObj>
                </mc:Choice>
                <mc:Fallback>
                  <p:oleObj name="Clip" r:id="rId9" imgW="819000" imgH="847800" progId="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" y="1518"/>
                          <a:ext cx="272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4" name="Object 5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25" name="Clip" r:id="rId10" imgW="1266840" imgH="1200240" progId="">
                    <p:embed/>
                  </p:oleObj>
                </mc:Choice>
                <mc:Fallback>
                  <p:oleObj name="Clip" r:id="rId10" imgW="1266840" imgH="1200240" progId="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3" y="1602"/>
                          <a:ext cx="249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194" name="Object 6"/>
          <p:cNvGraphicFramePr>
            <a:graphicFrameLocks noChangeAspect="1"/>
          </p:cNvGraphicFramePr>
          <p:nvPr/>
        </p:nvGraphicFramePr>
        <p:xfrm>
          <a:off x="6273800" y="3376613"/>
          <a:ext cx="328613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6" name="Clip" r:id="rId11" imgW="1305000" imgH="1085760" progId="">
                  <p:embed/>
                </p:oleObj>
              </mc:Choice>
              <mc:Fallback>
                <p:oleObj name="Clip" r:id="rId11" imgW="1305000" imgH="108576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800" y="3376613"/>
                        <a:ext cx="328613" cy="274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17" name="Group 923"/>
          <p:cNvGrpSpPr>
            <a:grpSpLocks/>
          </p:cNvGrpSpPr>
          <p:nvPr/>
        </p:nvGrpSpPr>
        <p:grpSpPr bwMode="auto">
          <a:xfrm>
            <a:off x="7927975" y="5413375"/>
            <a:ext cx="198437" cy="363538"/>
            <a:chOff x="4180" y="783"/>
            <a:chExt cx="150" cy="307"/>
          </a:xfrm>
          <a:blipFill dpi="0" rotWithShape="1">
            <a:blip r:embed="rId13">
              <a:alphaModFix amt="0"/>
            </a:blip>
            <a:srcRect/>
            <a:tile tx="0" ty="0" sx="100000" sy="100000" flip="none" algn="tl"/>
          </a:blipFill>
        </p:grpSpPr>
        <p:sp>
          <p:nvSpPr>
            <p:cNvPr id="577" name="AutoShape 92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578" name="Rectangle 92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579" name="Rectangle 92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580" name="AutoShape 92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581" name="Line 92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582" name="Line 92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583" name="Rectangle 93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584" name="Rectangle 93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graphicFrame>
        <p:nvGraphicFramePr>
          <p:cNvPr id="8195" name="Object 7"/>
          <p:cNvGraphicFramePr>
            <a:graphicFrameLocks noChangeAspect="1"/>
          </p:cNvGraphicFramePr>
          <p:nvPr/>
        </p:nvGraphicFramePr>
        <p:xfrm>
          <a:off x="5888038" y="5114925"/>
          <a:ext cx="3429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7" name="Clip" r:id="rId14" imgW="1305000" imgH="1085760" progId="">
                  <p:embed/>
                </p:oleObj>
              </mc:Choice>
              <mc:Fallback>
                <p:oleObj name="Clip" r:id="rId14" imgW="1305000" imgH="108576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8038" y="5114925"/>
                        <a:ext cx="3429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8"/>
          <p:cNvGraphicFramePr>
            <a:graphicFrameLocks noChangeAspect="1"/>
          </p:cNvGraphicFramePr>
          <p:nvPr/>
        </p:nvGraphicFramePr>
        <p:xfrm>
          <a:off x="6053138" y="4797425"/>
          <a:ext cx="3429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8" name="Clip" r:id="rId15" imgW="1305000" imgH="1085760" progId="">
                  <p:embed/>
                </p:oleObj>
              </mc:Choice>
              <mc:Fallback>
                <p:oleObj name="Clip" r:id="rId15" imgW="1305000" imgH="1085760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3138" y="4797425"/>
                        <a:ext cx="3429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9"/>
          <p:cNvGraphicFramePr>
            <a:graphicFrameLocks noChangeAspect="1"/>
          </p:cNvGraphicFramePr>
          <p:nvPr/>
        </p:nvGraphicFramePr>
        <p:xfrm>
          <a:off x="6319838" y="5368925"/>
          <a:ext cx="3429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9" name="Clip" r:id="rId16" imgW="1305000" imgH="1085760" progId="">
                  <p:embed/>
                </p:oleObj>
              </mc:Choice>
              <mc:Fallback>
                <p:oleObj name="Clip" r:id="rId16" imgW="1305000" imgH="108576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9838" y="5368925"/>
                        <a:ext cx="3429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10"/>
          <p:cNvGraphicFramePr>
            <a:graphicFrameLocks noChangeAspect="1"/>
          </p:cNvGraphicFramePr>
          <p:nvPr/>
        </p:nvGraphicFramePr>
        <p:xfrm>
          <a:off x="6659563" y="5372100"/>
          <a:ext cx="3429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0" name="Clip" r:id="rId17" imgW="1305000" imgH="1085760" progId="">
                  <p:embed/>
                </p:oleObj>
              </mc:Choice>
              <mc:Fallback>
                <p:oleObj name="Clip" r:id="rId17" imgW="1305000" imgH="108576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5372100"/>
                        <a:ext cx="3429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309" name="Group 936"/>
          <p:cNvGrpSpPr>
            <a:grpSpLocks/>
          </p:cNvGrpSpPr>
          <p:nvPr/>
        </p:nvGrpSpPr>
        <p:grpSpPr bwMode="auto">
          <a:xfrm>
            <a:off x="7567613" y="5489575"/>
            <a:ext cx="273050" cy="339725"/>
            <a:chOff x="2870" y="1518"/>
            <a:chExt cx="292" cy="320"/>
          </a:xfrm>
        </p:grpSpPr>
        <p:graphicFrame>
          <p:nvGraphicFramePr>
            <p:cNvPr id="8201" name="Object 11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31" name="Clip" r:id="rId18" imgW="819000" imgH="847800" progId="">
                    <p:embed/>
                  </p:oleObj>
                </mc:Choice>
                <mc:Fallback>
                  <p:oleObj name="Clip" r:id="rId18" imgW="819000" imgH="847800" progId="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" y="1518"/>
                          <a:ext cx="272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2" name="Object 12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32" name="Clip" r:id="rId19" imgW="1266840" imgH="1200240" progId="">
                    <p:embed/>
                  </p:oleObj>
                </mc:Choice>
                <mc:Fallback>
                  <p:oleObj name="Clip" r:id="rId19" imgW="1266840" imgH="1200240" progId="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3" y="1602"/>
                          <a:ext cx="249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310" name="Group 939"/>
          <p:cNvGrpSpPr>
            <a:grpSpLocks/>
          </p:cNvGrpSpPr>
          <p:nvPr/>
        </p:nvGrpSpPr>
        <p:grpSpPr bwMode="auto">
          <a:xfrm>
            <a:off x="7116763" y="5548313"/>
            <a:ext cx="349250" cy="322262"/>
            <a:chOff x="2870" y="1518"/>
            <a:chExt cx="292" cy="320"/>
          </a:xfrm>
        </p:grpSpPr>
        <p:graphicFrame>
          <p:nvGraphicFramePr>
            <p:cNvPr id="8199" name="Object 13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33" name="Clip" r:id="rId20" imgW="819000" imgH="847800" progId="">
                    <p:embed/>
                  </p:oleObj>
                </mc:Choice>
                <mc:Fallback>
                  <p:oleObj name="Clip" r:id="rId20" imgW="819000" imgH="847800" progId="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0" y="1518"/>
                          <a:ext cx="272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0" name="Object 14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34" name="Clip" r:id="rId21" imgW="1266840" imgH="1200240" progId="">
                    <p:embed/>
                  </p:oleObj>
                </mc:Choice>
                <mc:Fallback>
                  <p:oleObj name="Clip" r:id="rId21" imgW="1266840" imgH="1200240" progId="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13" y="1602"/>
                          <a:ext cx="249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45" name="Group 942"/>
          <p:cNvGrpSpPr>
            <a:grpSpLocks/>
          </p:cNvGrpSpPr>
          <p:nvPr/>
        </p:nvGrpSpPr>
        <p:grpSpPr bwMode="auto">
          <a:xfrm>
            <a:off x="8339138" y="5178425"/>
            <a:ext cx="207962" cy="412750"/>
            <a:chOff x="4180" y="783"/>
            <a:chExt cx="150" cy="307"/>
          </a:xfrm>
          <a:blipFill dpi="0" rotWithShape="1">
            <a:blip r:embed="rId13">
              <a:alphaModFix amt="0"/>
            </a:blip>
            <a:srcRect/>
            <a:tile tx="0" ty="0" sx="100000" sy="100000" flip="none" algn="tl"/>
          </a:blipFill>
        </p:grpSpPr>
        <p:sp>
          <p:nvSpPr>
            <p:cNvPr id="596" name="AutoShape 94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597" name="Rectangle 94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598" name="Rectangle 94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599" name="AutoShape 94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600" name="Line 94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601" name="Line 94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602" name="Rectangle 94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603" name="Rectangle 95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8312" name="Line 951"/>
          <p:cNvSpPr>
            <a:spLocks noChangeShapeType="1"/>
          </p:cNvSpPr>
          <p:nvPr/>
        </p:nvSpPr>
        <p:spPr bwMode="auto">
          <a:xfrm flipH="1">
            <a:off x="6429375" y="3651250"/>
            <a:ext cx="3175" cy="1444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3" name="Line 952"/>
          <p:cNvSpPr>
            <a:spLocks noChangeShapeType="1"/>
          </p:cNvSpPr>
          <p:nvPr/>
        </p:nvSpPr>
        <p:spPr bwMode="auto">
          <a:xfrm flipV="1">
            <a:off x="7726363" y="2633663"/>
            <a:ext cx="123825" cy="87312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4" name="Line 953"/>
          <p:cNvSpPr>
            <a:spLocks noChangeShapeType="1"/>
          </p:cNvSpPr>
          <p:nvPr/>
        </p:nvSpPr>
        <p:spPr bwMode="auto">
          <a:xfrm>
            <a:off x="7553325" y="2806700"/>
            <a:ext cx="0" cy="825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5" name="Line 954"/>
          <p:cNvSpPr>
            <a:spLocks noChangeShapeType="1"/>
          </p:cNvSpPr>
          <p:nvPr/>
        </p:nvSpPr>
        <p:spPr bwMode="auto">
          <a:xfrm flipV="1">
            <a:off x="7737475" y="2703513"/>
            <a:ext cx="263525" cy="2889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6" name="Line 955"/>
          <p:cNvSpPr>
            <a:spLocks noChangeShapeType="1"/>
          </p:cNvSpPr>
          <p:nvPr/>
        </p:nvSpPr>
        <p:spPr bwMode="auto">
          <a:xfrm>
            <a:off x="8089900" y="2701925"/>
            <a:ext cx="0" cy="196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7" name="Line 956"/>
          <p:cNvSpPr>
            <a:spLocks noChangeShapeType="1"/>
          </p:cNvSpPr>
          <p:nvPr/>
        </p:nvSpPr>
        <p:spPr bwMode="auto">
          <a:xfrm>
            <a:off x="7743825" y="3008313"/>
            <a:ext cx="18891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8" name="Line 957"/>
          <p:cNvSpPr>
            <a:spLocks noChangeShapeType="1"/>
          </p:cNvSpPr>
          <p:nvPr/>
        </p:nvSpPr>
        <p:spPr bwMode="auto">
          <a:xfrm flipV="1">
            <a:off x="6038850" y="3875088"/>
            <a:ext cx="168275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19" name="Line 958"/>
          <p:cNvSpPr>
            <a:spLocks noChangeShapeType="1"/>
          </p:cNvSpPr>
          <p:nvPr/>
        </p:nvSpPr>
        <p:spPr bwMode="auto">
          <a:xfrm flipV="1">
            <a:off x="8158163" y="2401888"/>
            <a:ext cx="238125" cy="1682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0" name="Line 959"/>
          <p:cNvSpPr>
            <a:spLocks noChangeShapeType="1"/>
          </p:cNvSpPr>
          <p:nvPr/>
        </p:nvSpPr>
        <p:spPr bwMode="auto">
          <a:xfrm>
            <a:off x="8297863" y="2998788"/>
            <a:ext cx="177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1" name="Line 960"/>
          <p:cNvSpPr>
            <a:spLocks noChangeShapeType="1"/>
          </p:cNvSpPr>
          <p:nvPr/>
        </p:nvSpPr>
        <p:spPr bwMode="auto">
          <a:xfrm flipH="1">
            <a:off x="7443788" y="3074988"/>
            <a:ext cx="98425" cy="704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2" name="Line 961"/>
          <p:cNvSpPr>
            <a:spLocks noChangeShapeType="1"/>
          </p:cNvSpPr>
          <p:nvPr/>
        </p:nvSpPr>
        <p:spPr bwMode="auto">
          <a:xfrm flipH="1">
            <a:off x="8034338" y="3074988"/>
            <a:ext cx="111125" cy="7270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323" name="Group 962"/>
          <p:cNvGrpSpPr>
            <a:grpSpLocks/>
          </p:cNvGrpSpPr>
          <p:nvPr/>
        </p:nvGrpSpPr>
        <p:grpSpPr bwMode="auto">
          <a:xfrm>
            <a:off x="7086600" y="4692650"/>
            <a:ext cx="501650" cy="234950"/>
            <a:chOff x="4701" y="2996"/>
            <a:chExt cx="316" cy="148"/>
          </a:xfrm>
        </p:grpSpPr>
        <p:sp>
          <p:nvSpPr>
            <p:cNvPr id="8381" name="Oval 963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82" name="Line 964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83" name="Line 965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84" name="Rectangle 966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8385" name="Oval 967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86" name="Group 968"/>
            <p:cNvGrpSpPr>
              <a:grpSpLocks/>
            </p:cNvGrpSpPr>
            <p:nvPr/>
          </p:nvGrpSpPr>
          <p:grpSpPr bwMode="auto">
            <a:xfrm>
              <a:off x="4796" y="2956"/>
              <a:ext cx="157" cy="49"/>
              <a:chOff x="2848" y="848"/>
              <a:chExt cx="140" cy="98"/>
            </a:xfrm>
          </p:grpSpPr>
          <p:sp>
            <p:nvSpPr>
              <p:cNvPr id="8391" name="Line 9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2" name="Line 9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3" name="Line 9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387" name="Group 972"/>
            <p:cNvGrpSpPr>
              <a:grpSpLocks/>
            </p:cNvGrpSpPr>
            <p:nvPr/>
          </p:nvGrpSpPr>
          <p:grpSpPr bwMode="auto">
            <a:xfrm flipV="1">
              <a:off x="4796" y="3084"/>
              <a:ext cx="157" cy="49"/>
              <a:chOff x="2848" y="848"/>
              <a:chExt cx="140" cy="98"/>
            </a:xfrm>
          </p:grpSpPr>
          <p:sp>
            <p:nvSpPr>
              <p:cNvPr id="8388" name="Line 9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89" name="Line 9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0" name="Line 9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324" name="Group 976"/>
          <p:cNvGrpSpPr>
            <a:grpSpLocks/>
          </p:cNvGrpSpPr>
          <p:nvPr/>
        </p:nvGrpSpPr>
        <p:grpSpPr bwMode="auto">
          <a:xfrm>
            <a:off x="6421438" y="4994275"/>
            <a:ext cx="501650" cy="234950"/>
            <a:chOff x="4701" y="2996"/>
            <a:chExt cx="316" cy="148"/>
          </a:xfrm>
        </p:grpSpPr>
        <p:sp>
          <p:nvSpPr>
            <p:cNvPr id="8368" name="Oval 977"/>
            <p:cNvSpPr>
              <a:spLocks noChangeArrowheads="1"/>
            </p:cNvSpPr>
            <p:nvPr/>
          </p:nvSpPr>
          <p:spPr bwMode="auto">
            <a:xfrm>
              <a:off x="4704" y="3062"/>
              <a:ext cx="313" cy="82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69" name="Line 978"/>
            <p:cNvSpPr>
              <a:spLocks noChangeShapeType="1"/>
            </p:cNvSpPr>
            <p:nvPr/>
          </p:nvSpPr>
          <p:spPr bwMode="auto">
            <a:xfrm>
              <a:off x="4704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70" name="Line 979"/>
            <p:cNvSpPr>
              <a:spLocks noChangeShapeType="1"/>
            </p:cNvSpPr>
            <p:nvPr/>
          </p:nvSpPr>
          <p:spPr bwMode="auto">
            <a:xfrm>
              <a:off x="5017" y="3055"/>
              <a:ext cx="0" cy="5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71" name="Rectangle 980"/>
            <p:cNvSpPr>
              <a:spLocks noChangeArrowheads="1"/>
            </p:cNvSpPr>
            <p:nvPr/>
          </p:nvSpPr>
          <p:spPr bwMode="auto">
            <a:xfrm>
              <a:off x="4704" y="3055"/>
              <a:ext cx="310" cy="50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>
                <a:latin typeface="Times New Roman" charset="0"/>
              </a:endParaRPr>
            </a:p>
          </p:txBody>
        </p:sp>
        <p:sp>
          <p:nvSpPr>
            <p:cNvPr id="8372" name="Oval 981"/>
            <p:cNvSpPr>
              <a:spLocks noChangeArrowheads="1"/>
            </p:cNvSpPr>
            <p:nvPr/>
          </p:nvSpPr>
          <p:spPr bwMode="auto">
            <a:xfrm>
              <a:off x="4701" y="2996"/>
              <a:ext cx="313" cy="96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73" name="Group 982"/>
            <p:cNvGrpSpPr>
              <a:grpSpLocks/>
            </p:cNvGrpSpPr>
            <p:nvPr/>
          </p:nvGrpSpPr>
          <p:grpSpPr bwMode="auto">
            <a:xfrm>
              <a:off x="4796" y="2956"/>
              <a:ext cx="157" cy="49"/>
              <a:chOff x="2848" y="848"/>
              <a:chExt cx="140" cy="98"/>
            </a:xfrm>
          </p:grpSpPr>
          <p:sp>
            <p:nvSpPr>
              <p:cNvPr id="8378" name="Line 98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9" name="Line 98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80" name="Line 98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374" name="Group 986"/>
            <p:cNvGrpSpPr>
              <a:grpSpLocks/>
            </p:cNvGrpSpPr>
            <p:nvPr/>
          </p:nvGrpSpPr>
          <p:grpSpPr bwMode="auto">
            <a:xfrm flipV="1">
              <a:off x="4796" y="3084"/>
              <a:ext cx="157" cy="49"/>
              <a:chOff x="2848" y="848"/>
              <a:chExt cx="140" cy="98"/>
            </a:xfrm>
          </p:grpSpPr>
          <p:sp>
            <p:nvSpPr>
              <p:cNvPr id="8375" name="Line 98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6" name="Line 98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7" name="Line 98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325" name="Group 990"/>
          <p:cNvGrpSpPr>
            <a:grpSpLocks/>
          </p:cNvGrpSpPr>
          <p:nvPr/>
        </p:nvGrpSpPr>
        <p:grpSpPr bwMode="auto">
          <a:xfrm>
            <a:off x="7251700" y="5180013"/>
            <a:ext cx="290513" cy="404812"/>
            <a:chOff x="4290" y="3130"/>
            <a:chExt cx="183" cy="255"/>
          </a:xfrm>
        </p:grpSpPr>
        <p:pic>
          <p:nvPicPr>
            <p:cNvPr id="8350" name="Picture 991" descr="31u_bnrz[1]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51" name="Freeform 992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0 w 199"/>
                <a:gd name="T1" fmla="*/ 0 h 232"/>
                <a:gd name="T2" fmla="*/ 0 w 199"/>
                <a:gd name="T3" fmla="*/ 0 h 232"/>
                <a:gd name="T4" fmla="*/ 0 w 199"/>
                <a:gd name="T5" fmla="*/ 0 h 232"/>
                <a:gd name="T6" fmla="*/ 0 w 199"/>
                <a:gd name="T7" fmla="*/ 0 h 232"/>
                <a:gd name="T8" fmla="*/ 0 w 199"/>
                <a:gd name="T9" fmla="*/ 0 h 232"/>
                <a:gd name="T10" fmla="*/ 0 w 199"/>
                <a:gd name="T11" fmla="*/ 0 h 232"/>
                <a:gd name="T12" fmla="*/ 0 w 199"/>
                <a:gd name="T13" fmla="*/ 0 h 232"/>
                <a:gd name="T14" fmla="*/ 0 w 199"/>
                <a:gd name="T15" fmla="*/ 0 h 232"/>
                <a:gd name="T16" fmla="*/ 0 w 199"/>
                <a:gd name="T17" fmla="*/ 0 h 232"/>
                <a:gd name="T18" fmla="*/ 0 w 199"/>
                <a:gd name="T19" fmla="*/ 0 h 232"/>
                <a:gd name="T20" fmla="*/ 0 w 199"/>
                <a:gd name="T21" fmla="*/ 0 h 232"/>
                <a:gd name="T22" fmla="*/ 0 w 199"/>
                <a:gd name="T23" fmla="*/ 0 h 232"/>
                <a:gd name="T24" fmla="*/ 0 w 199"/>
                <a:gd name="T25" fmla="*/ 0 h 232"/>
                <a:gd name="T26" fmla="*/ 0 w 199"/>
                <a:gd name="T27" fmla="*/ 0 h 232"/>
                <a:gd name="T28" fmla="*/ 0 w 199"/>
                <a:gd name="T29" fmla="*/ 0 h 232"/>
                <a:gd name="T30" fmla="*/ 0 w 199"/>
                <a:gd name="T31" fmla="*/ 0 h 232"/>
                <a:gd name="T32" fmla="*/ 0 w 199"/>
                <a:gd name="T33" fmla="*/ 0 h 232"/>
                <a:gd name="T34" fmla="*/ 0 w 199"/>
                <a:gd name="T35" fmla="*/ 0 h 232"/>
                <a:gd name="T36" fmla="*/ 0 w 199"/>
                <a:gd name="T37" fmla="*/ 0 h 232"/>
                <a:gd name="T38" fmla="*/ 0 w 199"/>
                <a:gd name="T39" fmla="*/ 0 h 232"/>
                <a:gd name="T40" fmla="*/ 0 w 199"/>
                <a:gd name="T41" fmla="*/ 0 h 232"/>
                <a:gd name="T42" fmla="*/ 0 w 199"/>
                <a:gd name="T43" fmla="*/ 0 h 232"/>
                <a:gd name="T44" fmla="*/ 0 w 199"/>
                <a:gd name="T45" fmla="*/ 0 h 232"/>
                <a:gd name="T46" fmla="*/ 0 w 199"/>
                <a:gd name="T47" fmla="*/ 0 h 232"/>
                <a:gd name="T48" fmla="*/ 0 w 199"/>
                <a:gd name="T49" fmla="*/ 0 h 232"/>
                <a:gd name="T50" fmla="*/ 0 w 199"/>
                <a:gd name="T51" fmla="*/ 0 h 232"/>
                <a:gd name="T52" fmla="*/ 0 w 199"/>
                <a:gd name="T53" fmla="*/ 0 h 232"/>
                <a:gd name="T54" fmla="*/ 0 w 199"/>
                <a:gd name="T55" fmla="*/ 0 h 232"/>
                <a:gd name="T56" fmla="*/ 0 w 199"/>
                <a:gd name="T57" fmla="*/ 0 h 232"/>
                <a:gd name="T58" fmla="*/ 0 w 199"/>
                <a:gd name="T59" fmla="*/ 0 h 232"/>
                <a:gd name="T60" fmla="*/ 0 w 199"/>
                <a:gd name="T61" fmla="*/ 0 h 232"/>
                <a:gd name="T62" fmla="*/ 0 w 199"/>
                <a:gd name="T63" fmla="*/ 0 h 232"/>
                <a:gd name="T64" fmla="*/ 0 w 199"/>
                <a:gd name="T65" fmla="*/ 0 h 232"/>
                <a:gd name="T66" fmla="*/ 0 w 199"/>
                <a:gd name="T67" fmla="*/ 0 h 232"/>
                <a:gd name="T68" fmla="*/ 0 w 199"/>
                <a:gd name="T69" fmla="*/ 0 h 232"/>
                <a:gd name="T70" fmla="*/ 0 w 199"/>
                <a:gd name="T71" fmla="*/ 0 h 232"/>
                <a:gd name="T72" fmla="*/ 0 w 199"/>
                <a:gd name="T73" fmla="*/ 0 h 232"/>
                <a:gd name="T74" fmla="*/ 0 w 199"/>
                <a:gd name="T75" fmla="*/ 0 h 232"/>
                <a:gd name="T76" fmla="*/ 0 w 199"/>
                <a:gd name="T77" fmla="*/ 0 h 232"/>
                <a:gd name="T78" fmla="*/ 0 w 199"/>
                <a:gd name="T79" fmla="*/ 0 h 232"/>
                <a:gd name="T80" fmla="*/ 0 w 199"/>
                <a:gd name="T81" fmla="*/ 0 h 232"/>
                <a:gd name="T82" fmla="*/ 0 w 199"/>
                <a:gd name="T83" fmla="*/ 0 h 232"/>
                <a:gd name="T84" fmla="*/ 0 w 199"/>
                <a:gd name="T85" fmla="*/ 0 h 232"/>
                <a:gd name="T86" fmla="*/ 0 w 199"/>
                <a:gd name="T87" fmla="*/ 0 h 232"/>
                <a:gd name="T88" fmla="*/ 0 w 199"/>
                <a:gd name="T89" fmla="*/ 0 h 232"/>
                <a:gd name="T90" fmla="*/ 0 w 199"/>
                <a:gd name="T91" fmla="*/ 0 h 232"/>
                <a:gd name="T92" fmla="*/ 0 w 199"/>
                <a:gd name="T93" fmla="*/ 0 h 232"/>
                <a:gd name="T94" fmla="*/ 0 w 199"/>
                <a:gd name="T95" fmla="*/ 0 h 232"/>
                <a:gd name="T96" fmla="*/ 0 w 199"/>
                <a:gd name="T97" fmla="*/ 0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2" name="Freeform 993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0 w 128"/>
                <a:gd name="T1" fmla="*/ 0 h 180"/>
                <a:gd name="T2" fmla="*/ 0 w 128"/>
                <a:gd name="T3" fmla="*/ 0 h 180"/>
                <a:gd name="T4" fmla="*/ 0 w 128"/>
                <a:gd name="T5" fmla="*/ 0 h 180"/>
                <a:gd name="T6" fmla="*/ 0 w 128"/>
                <a:gd name="T7" fmla="*/ 0 h 180"/>
                <a:gd name="T8" fmla="*/ 0 w 128"/>
                <a:gd name="T9" fmla="*/ 0 h 180"/>
                <a:gd name="T10" fmla="*/ 0 w 128"/>
                <a:gd name="T11" fmla="*/ 0 h 180"/>
                <a:gd name="T12" fmla="*/ 0 w 128"/>
                <a:gd name="T13" fmla="*/ 0 h 180"/>
                <a:gd name="T14" fmla="*/ 0 w 128"/>
                <a:gd name="T15" fmla="*/ 0 h 180"/>
                <a:gd name="T16" fmla="*/ 0 w 128"/>
                <a:gd name="T17" fmla="*/ 0 h 180"/>
                <a:gd name="T18" fmla="*/ 0 w 128"/>
                <a:gd name="T19" fmla="*/ 0 h 180"/>
                <a:gd name="T20" fmla="*/ 0 w 128"/>
                <a:gd name="T21" fmla="*/ 0 h 180"/>
                <a:gd name="T22" fmla="*/ 0 w 128"/>
                <a:gd name="T23" fmla="*/ 0 h 180"/>
                <a:gd name="T24" fmla="*/ 0 w 128"/>
                <a:gd name="T25" fmla="*/ 0 h 180"/>
                <a:gd name="T26" fmla="*/ 0 w 128"/>
                <a:gd name="T27" fmla="*/ 0 h 180"/>
                <a:gd name="T28" fmla="*/ 0 w 128"/>
                <a:gd name="T29" fmla="*/ 0 h 180"/>
                <a:gd name="T30" fmla="*/ 0 w 128"/>
                <a:gd name="T31" fmla="*/ 0 h 180"/>
                <a:gd name="T32" fmla="*/ 0 w 128"/>
                <a:gd name="T33" fmla="*/ 0 h 180"/>
                <a:gd name="T34" fmla="*/ 0 w 128"/>
                <a:gd name="T35" fmla="*/ 0 h 180"/>
                <a:gd name="T36" fmla="*/ 0 w 128"/>
                <a:gd name="T37" fmla="*/ 0 h 180"/>
                <a:gd name="T38" fmla="*/ 0 w 128"/>
                <a:gd name="T39" fmla="*/ 0 h 180"/>
                <a:gd name="T40" fmla="*/ 0 w 128"/>
                <a:gd name="T41" fmla="*/ 0 h 180"/>
                <a:gd name="T42" fmla="*/ 0 w 128"/>
                <a:gd name="T43" fmla="*/ 0 h 180"/>
                <a:gd name="T44" fmla="*/ 0 w 128"/>
                <a:gd name="T45" fmla="*/ 0 h 180"/>
                <a:gd name="T46" fmla="*/ 0 w 128"/>
                <a:gd name="T47" fmla="*/ 0 h 180"/>
                <a:gd name="T48" fmla="*/ 0 w 128"/>
                <a:gd name="T49" fmla="*/ 0 h 180"/>
                <a:gd name="T50" fmla="*/ 0 w 128"/>
                <a:gd name="T51" fmla="*/ 0 h 180"/>
                <a:gd name="T52" fmla="*/ 0 w 128"/>
                <a:gd name="T53" fmla="*/ 0 h 180"/>
                <a:gd name="T54" fmla="*/ 0 w 128"/>
                <a:gd name="T55" fmla="*/ 0 h 180"/>
                <a:gd name="T56" fmla="*/ 0 w 128"/>
                <a:gd name="T57" fmla="*/ 0 h 180"/>
                <a:gd name="T58" fmla="*/ 0 w 128"/>
                <a:gd name="T59" fmla="*/ 0 h 180"/>
                <a:gd name="T60" fmla="*/ 0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0 w 128"/>
                <a:gd name="T69" fmla="*/ 0 h 180"/>
                <a:gd name="T70" fmla="*/ 0 w 128"/>
                <a:gd name="T71" fmla="*/ 0 h 180"/>
                <a:gd name="T72" fmla="*/ 0 w 128"/>
                <a:gd name="T73" fmla="*/ 0 h 180"/>
                <a:gd name="T74" fmla="*/ 0 w 128"/>
                <a:gd name="T75" fmla="*/ 0 h 180"/>
                <a:gd name="T76" fmla="*/ 0 w 128"/>
                <a:gd name="T77" fmla="*/ 0 h 180"/>
                <a:gd name="T78" fmla="*/ 0 w 128"/>
                <a:gd name="T79" fmla="*/ 0 h 180"/>
                <a:gd name="T80" fmla="*/ 0 w 128"/>
                <a:gd name="T81" fmla="*/ 0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3" name="Freeform 994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0 w 322"/>
                <a:gd name="T1" fmla="*/ 0 h 378"/>
                <a:gd name="T2" fmla="*/ 0 w 322"/>
                <a:gd name="T3" fmla="*/ 0 h 378"/>
                <a:gd name="T4" fmla="*/ 0 w 322"/>
                <a:gd name="T5" fmla="*/ 0 h 378"/>
                <a:gd name="T6" fmla="*/ 0 w 322"/>
                <a:gd name="T7" fmla="*/ 0 h 378"/>
                <a:gd name="T8" fmla="*/ 0 w 322"/>
                <a:gd name="T9" fmla="*/ 0 h 378"/>
                <a:gd name="T10" fmla="*/ 0 w 322"/>
                <a:gd name="T11" fmla="*/ 0 h 378"/>
                <a:gd name="T12" fmla="*/ 0 w 322"/>
                <a:gd name="T13" fmla="*/ 0 h 378"/>
                <a:gd name="T14" fmla="*/ 0 w 322"/>
                <a:gd name="T15" fmla="*/ 0 h 378"/>
                <a:gd name="T16" fmla="*/ 0 w 322"/>
                <a:gd name="T17" fmla="*/ 0 h 378"/>
                <a:gd name="T18" fmla="*/ 0 w 322"/>
                <a:gd name="T19" fmla="*/ 0 h 378"/>
                <a:gd name="T20" fmla="*/ 0 w 322"/>
                <a:gd name="T21" fmla="*/ 0 h 378"/>
                <a:gd name="T22" fmla="*/ 0 w 322"/>
                <a:gd name="T23" fmla="*/ 0 h 378"/>
                <a:gd name="T24" fmla="*/ 0 w 322"/>
                <a:gd name="T25" fmla="*/ 0 h 378"/>
                <a:gd name="T26" fmla="*/ 0 w 322"/>
                <a:gd name="T27" fmla="*/ 0 h 378"/>
                <a:gd name="T28" fmla="*/ 0 w 322"/>
                <a:gd name="T29" fmla="*/ 0 h 378"/>
                <a:gd name="T30" fmla="*/ 0 w 322"/>
                <a:gd name="T31" fmla="*/ 0 h 378"/>
                <a:gd name="T32" fmla="*/ 0 w 322"/>
                <a:gd name="T33" fmla="*/ 0 h 378"/>
                <a:gd name="T34" fmla="*/ 0 w 322"/>
                <a:gd name="T35" fmla="*/ 0 h 378"/>
                <a:gd name="T36" fmla="*/ 0 w 322"/>
                <a:gd name="T37" fmla="*/ 0 h 378"/>
                <a:gd name="T38" fmla="*/ 0 w 322"/>
                <a:gd name="T39" fmla="*/ 0 h 378"/>
                <a:gd name="T40" fmla="*/ 0 w 322"/>
                <a:gd name="T41" fmla="*/ 0 h 378"/>
                <a:gd name="T42" fmla="*/ 0 w 322"/>
                <a:gd name="T43" fmla="*/ 0 h 378"/>
                <a:gd name="T44" fmla="*/ 0 w 322"/>
                <a:gd name="T45" fmla="*/ 0 h 378"/>
                <a:gd name="T46" fmla="*/ 0 w 322"/>
                <a:gd name="T47" fmla="*/ 0 h 378"/>
                <a:gd name="T48" fmla="*/ 0 w 322"/>
                <a:gd name="T49" fmla="*/ 0 h 378"/>
                <a:gd name="T50" fmla="*/ 0 w 322"/>
                <a:gd name="T51" fmla="*/ 0 h 378"/>
                <a:gd name="T52" fmla="*/ 0 w 322"/>
                <a:gd name="T53" fmla="*/ 0 h 378"/>
                <a:gd name="T54" fmla="*/ 0 w 322"/>
                <a:gd name="T55" fmla="*/ 0 h 378"/>
                <a:gd name="T56" fmla="*/ 0 w 322"/>
                <a:gd name="T57" fmla="*/ 0 h 378"/>
                <a:gd name="T58" fmla="*/ 0 w 322"/>
                <a:gd name="T59" fmla="*/ 0 h 378"/>
                <a:gd name="T60" fmla="*/ 0 w 322"/>
                <a:gd name="T61" fmla="*/ 0 h 378"/>
                <a:gd name="T62" fmla="*/ 0 w 322"/>
                <a:gd name="T63" fmla="*/ 0 h 378"/>
                <a:gd name="T64" fmla="*/ 0 w 322"/>
                <a:gd name="T65" fmla="*/ 0 h 378"/>
                <a:gd name="T66" fmla="*/ 0 w 322"/>
                <a:gd name="T67" fmla="*/ 0 h 378"/>
                <a:gd name="T68" fmla="*/ 0 w 322"/>
                <a:gd name="T69" fmla="*/ 0 h 378"/>
                <a:gd name="T70" fmla="*/ 0 w 322"/>
                <a:gd name="T71" fmla="*/ 0 h 378"/>
                <a:gd name="T72" fmla="*/ 0 w 322"/>
                <a:gd name="T73" fmla="*/ 0 h 378"/>
                <a:gd name="T74" fmla="*/ 0 w 322"/>
                <a:gd name="T75" fmla="*/ 0 h 378"/>
                <a:gd name="T76" fmla="*/ 0 w 322"/>
                <a:gd name="T77" fmla="*/ 0 h 378"/>
                <a:gd name="T78" fmla="*/ 0 w 322"/>
                <a:gd name="T79" fmla="*/ 0 h 378"/>
                <a:gd name="T80" fmla="*/ 0 w 322"/>
                <a:gd name="T81" fmla="*/ 0 h 378"/>
                <a:gd name="T82" fmla="*/ 0 w 322"/>
                <a:gd name="T83" fmla="*/ 0 h 378"/>
                <a:gd name="T84" fmla="*/ 0 w 322"/>
                <a:gd name="T85" fmla="*/ 0 h 378"/>
                <a:gd name="T86" fmla="*/ 0 w 322"/>
                <a:gd name="T87" fmla="*/ 0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4" name="Freeform 995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0 w 283"/>
                <a:gd name="T1" fmla="*/ 0 h 252"/>
                <a:gd name="T2" fmla="*/ 0 w 283"/>
                <a:gd name="T3" fmla="*/ 0 h 252"/>
                <a:gd name="T4" fmla="*/ 0 w 283"/>
                <a:gd name="T5" fmla="*/ 0 h 252"/>
                <a:gd name="T6" fmla="*/ 0 w 283"/>
                <a:gd name="T7" fmla="*/ 0 h 252"/>
                <a:gd name="T8" fmla="*/ 0 w 283"/>
                <a:gd name="T9" fmla="*/ 0 h 252"/>
                <a:gd name="T10" fmla="*/ 0 w 283"/>
                <a:gd name="T11" fmla="*/ 0 h 252"/>
                <a:gd name="T12" fmla="*/ 0 w 283"/>
                <a:gd name="T13" fmla="*/ 0 h 252"/>
                <a:gd name="T14" fmla="*/ 0 w 283"/>
                <a:gd name="T15" fmla="*/ 0 h 252"/>
                <a:gd name="T16" fmla="*/ 0 w 283"/>
                <a:gd name="T17" fmla="*/ 0 h 252"/>
                <a:gd name="T18" fmla="*/ 0 w 283"/>
                <a:gd name="T19" fmla="*/ 0 h 252"/>
                <a:gd name="T20" fmla="*/ 0 w 283"/>
                <a:gd name="T21" fmla="*/ 0 h 252"/>
                <a:gd name="T22" fmla="*/ 0 w 283"/>
                <a:gd name="T23" fmla="*/ 0 h 252"/>
                <a:gd name="T24" fmla="*/ 0 w 283"/>
                <a:gd name="T25" fmla="*/ 0 h 252"/>
                <a:gd name="T26" fmla="*/ 0 w 283"/>
                <a:gd name="T27" fmla="*/ 0 h 252"/>
                <a:gd name="T28" fmla="*/ 0 w 283"/>
                <a:gd name="T29" fmla="*/ 0 h 252"/>
                <a:gd name="T30" fmla="*/ 0 w 283"/>
                <a:gd name="T31" fmla="*/ 0 h 252"/>
                <a:gd name="T32" fmla="*/ 0 w 283"/>
                <a:gd name="T33" fmla="*/ 0 h 252"/>
                <a:gd name="T34" fmla="*/ 0 w 283"/>
                <a:gd name="T35" fmla="*/ 0 h 252"/>
                <a:gd name="T36" fmla="*/ 0 w 283"/>
                <a:gd name="T37" fmla="*/ 0 h 252"/>
                <a:gd name="T38" fmla="*/ 0 w 283"/>
                <a:gd name="T39" fmla="*/ 0 h 252"/>
                <a:gd name="T40" fmla="*/ 0 w 283"/>
                <a:gd name="T41" fmla="*/ 0 h 252"/>
                <a:gd name="T42" fmla="*/ 0 w 283"/>
                <a:gd name="T43" fmla="*/ 0 h 252"/>
                <a:gd name="T44" fmla="*/ 0 w 283"/>
                <a:gd name="T45" fmla="*/ 0 h 252"/>
                <a:gd name="T46" fmla="*/ 0 w 283"/>
                <a:gd name="T47" fmla="*/ 0 h 252"/>
                <a:gd name="T48" fmla="*/ 0 w 283"/>
                <a:gd name="T49" fmla="*/ 0 h 252"/>
                <a:gd name="T50" fmla="*/ 0 w 283"/>
                <a:gd name="T51" fmla="*/ 0 h 252"/>
                <a:gd name="T52" fmla="*/ 0 w 283"/>
                <a:gd name="T53" fmla="*/ 0 h 252"/>
                <a:gd name="T54" fmla="*/ 0 w 283"/>
                <a:gd name="T55" fmla="*/ 0 h 252"/>
                <a:gd name="T56" fmla="*/ 0 w 283"/>
                <a:gd name="T57" fmla="*/ 0 h 252"/>
                <a:gd name="T58" fmla="*/ 0 w 283"/>
                <a:gd name="T59" fmla="*/ 0 h 252"/>
                <a:gd name="T60" fmla="*/ 0 w 283"/>
                <a:gd name="T61" fmla="*/ 0 h 252"/>
                <a:gd name="T62" fmla="*/ 0 w 283"/>
                <a:gd name="T63" fmla="*/ 0 h 252"/>
                <a:gd name="T64" fmla="*/ 0 w 283"/>
                <a:gd name="T65" fmla="*/ 0 h 252"/>
                <a:gd name="T66" fmla="*/ 0 w 283"/>
                <a:gd name="T67" fmla="*/ 0 h 252"/>
                <a:gd name="T68" fmla="*/ 0 w 283"/>
                <a:gd name="T69" fmla="*/ 0 h 252"/>
                <a:gd name="T70" fmla="*/ 0 w 283"/>
                <a:gd name="T71" fmla="*/ 0 h 252"/>
                <a:gd name="T72" fmla="*/ 0 w 283"/>
                <a:gd name="T73" fmla="*/ 0 h 252"/>
                <a:gd name="T74" fmla="*/ 0 w 283"/>
                <a:gd name="T75" fmla="*/ 0 h 252"/>
                <a:gd name="T76" fmla="*/ 0 w 283"/>
                <a:gd name="T77" fmla="*/ 0 h 252"/>
                <a:gd name="T78" fmla="*/ 0 w 283"/>
                <a:gd name="T79" fmla="*/ 0 h 252"/>
                <a:gd name="T80" fmla="*/ 0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0 w 283"/>
                <a:gd name="T93" fmla="*/ 0 h 252"/>
                <a:gd name="T94" fmla="*/ 0 w 283"/>
                <a:gd name="T95" fmla="*/ 0 h 252"/>
                <a:gd name="T96" fmla="*/ 0 w 283"/>
                <a:gd name="T97" fmla="*/ 0 h 252"/>
                <a:gd name="T98" fmla="*/ 0 w 283"/>
                <a:gd name="T99" fmla="*/ 0 h 252"/>
                <a:gd name="T100" fmla="*/ 0 w 283"/>
                <a:gd name="T101" fmla="*/ 0 h 252"/>
                <a:gd name="T102" fmla="*/ 0 w 283"/>
                <a:gd name="T103" fmla="*/ 0 h 252"/>
                <a:gd name="T104" fmla="*/ 0 w 283"/>
                <a:gd name="T105" fmla="*/ 0 h 252"/>
                <a:gd name="T106" fmla="*/ 0 w 283"/>
                <a:gd name="T107" fmla="*/ 0 h 252"/>
                <a:gd name="T108" fmla="*/ 0 w 283"/>
                <a:gd name="T109" fmla="*/ 0 h 252"/>
                <a:gd name="T110" fmla="*/ 0 w 283"/>
                <a:gd name="T111" fmla="*/ 0 h 252"/>
                <a:gd name="T112" fmla="*/ 0 w 283"/>
                <a:gd name="T113" fmla="*/ 0 h 252"/>
                <a:gd name="T114" fmla="*/ 0 w 283"/>
                <a:gd name="T115" fmla="*/ 0 h 252"/>
                <a:gd name="T116" fmla="*/ 0 w 283"/>
                <a:gd name="T117" fmla="*/ 0 h 252"/>
                <a:gd name="T118" fmla="*/ 0 w 283"/>
                <a:gd name="T119" fmla="*/ 0 h 252"/>
                <a:gd name="T120" fmla="*/ 0 w 283"/>
                <a:gd name="T121" fmla="*/ 0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5" name="Freeform 996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0 h 238"/>
                <a:gd name="T2" fmla="*/ 0 w 114"/>
                <a:gd name="T3" fmla="*/ 0 h 238"/>
                <a:gd name="T4" fmla="*/ 0 w 114"/>
                <a:gd name="T5" fmla="*/ 0 h 238"/>
                <a:gd name="T6" fmla="*/ 0 w 114"/>
                <a:gd name="T7" fmla="*/ 0 h 238"/>
                <a:gd name="T8" fmla="*/ 0 w 114"/>
                <a:gd name="T9" fmla="*/ 0 h 238"/>
                <a:gd name="T10" fmla="*/ 0 w 114"/>
                <a:gd name="T11" fmla="*/ 0 h 238"/>
                <a:gd name="T12" fmla="*/ 0 w 114"/>
                <a:gd name="T13" fmla="*/ 0 h 238"/>
                <a:gd name="T14" fmla="*/ 0 w 114"/>
                <a:gd name="T15" fmla="*/ 0 h 238"/>
                <a:gd name="T16" fmla="*/ 0 w 114"/>
                <a:gd name="T17" fmla="*/ 0 h 238"/>
                <a:gd name="T18" fmla="*/ 0 w 114"/>
                <a:gd name="T19" fmla="*/ 0 h 238"/>
                <a:gd name="T20" fmla="*/ 0 w 114"/>
                <a:gd name="T21" fmla="*/ 0 h 238"/>
                <a:gd name="T22" fmla="*/ 0 w 114"/>
                <a:gd name="T23" fmla="*/ 0 h 238"/>
                <a:gd name="T24" fmla="*/ 0 w 114"/>
                <a:gd name="T25" fmla="*/ 0 h 238"/>
                <a:gd name="T26" fmla="*/ 0 w 114"/>
                <a:gd name="T27" fmla="*/ 0 h 238"/>
                <a:gd name="T28" fmla="*/ 0 w 114"/>
                <a:gd name="T29" fmla="*/ 0 h 238"/>
                <a:gd name="T30" fmla="*/ 0 w 114"/>
                <a:gd name="T31" fmla="*/ 0 h 238"/>
                <a:gd name="T32" fmla="*/ 0 w 114"/>
                <a:gd name="T33" fmla="*/ 0 h 238"/>
                <a:gd name="T34" fmla="*/ 0 w 114"/>
                <a:gd name="T35" fmla="*/ 0 h 238"/>
                <a:gd name="T36" fmla="*/ 0 w 114"/>
                <a:gd name="T37" fmla="*/ 0 h 238"/>
                <a:gd name="T38" fmla="*/ 0 w 114"/>
                <a:gd name="T39" fmla="*/ 0 h 238"/>
                <a:gd name="T40" fmla="*/ 0 w 114"/>
                <a:gd name="T41" fmla="*/ 0 h 238"/>
                <a:gd name="T42" fmla="*/ 0 w 114"/>
                <a:gd name="T43" fmla="*/ 0 h 238"/>
                <a:gd name="T44" fmla="*/ 0 w 114"/>
                <a:gd name="T45" fmla="*/ 0 h 238"/>
                <a:gd name="T46" fmla="*/ 0 w 114"/>
                <a:gd name="T47" fmla="*/ 0 h 238"/>
                <a:gd name="T48" fmla="*/ 0 w 114"/>
                <a:gd name="T49" fmla="*/ 0 h 238"/>
                <a:gd name="T50" fmla="*/ 0 w 114"/>
                <a:gd name="T51" fmla="*/ 0 h 238"/>
                <a:gd name="T52" fmla="*/ 0 w 114"/>
                <a:gd name="T53" fmla="*/ 0 h 238"/>
                <a:gd name="T54" fmla="*/ 0 w 114"/>
                <a:gd name="T55" fmla="*/ 0 h 238"/>
                <a:gd name="T56" fmla="*/ 0 w 114"/>
                <a:gd name="T57" fmla="*/ 0 h 238"/>
                <a:gd name="T58" fmla="*/ 0 w 114"/>
                <a:gd name="T59" fmla="*/ 0 h 238"/>
                <a:gd name="T60" fmla="*/ 0 w 114"/>
                <a:gd name="T61" fmla="*/ 0 h 238"/>
                <a:gd name="T62" fmla="*/ 0 w 114"/>
                <a:gd name="T63" fmla="*/ 0 h 238"/>
                <a:gd name="T64" fmla="*/ 0 w 114"/>
                <a:gd name="T65" fmla="*/ 0 h 238"/>
                <a:gd name="T66" fmla="*/ 0 w 114"/>
                <a:gd name="T67" fmla="*/ 0 h 238"/>
                <a:gd name="T68" fmla="*/ 0 w 114"/>
                <a:gd name="T69" fmla="*/ 0 h 238"/>
                <a:gd name="T70" fmla="*/ 0 w 114"/>
                <a:gd name="T71" fmla="*/ 0 h 238"/>
                <a:gd name="T72" fmla="*/ 0 w 114"/>
                <a:gd name="T73" fmla="*/ 0 h 238"/>
                <a:gd name="T74" fmla="*/ 0 w 114"/>
                <a:gd name="T75" fmla="*/ 0 h 238"/>
                <a:gd name="T76" fmla="*/ 0 w 114"/>
                <a:gd name="T77" fmla="*/ 0 h 238"/>
                <a:gd name="T78" fmla="*/ 0 w 114"/>
                <a:gd name="T79" fmla="*/ 0 h 238"/>
                <a:gd name="T80" fmla="*/ 0 w 114"/>
                <a:gd name="T81" fmla="*/ 0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6" name="Freeform 997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0 w 246"/>
                <a:gd name="T1" fmla="*/ 0 h 310"/>
                <a:gd name="T2" fmla="*/ 0 w 246"/>
                <a:gd name="T3" fmla="*/ 0 h 310"/>
                <a:gd name="T4" fmla="*/ 0 w 246"/>
                <a:gd name="T5" fmla="*/ 0 h 310"/>
                <a:gd name="T6" fmla="*/ 0 w 246"/>
                <a:gd name="T7" fmla="*/ 0 h 310"/>
                <a:gd name="T8" fmla="*/ 0 w 246"/>
                <a:gd name="T9" fmla="*/ 0 h 310"/>
                <a:gd name="T10" fmla="*/ 0 w 246"/>
                <a:gd name="T11" fmla="*/ 0 h 310"/>
                <a:gd name="T12" fmla="*/ 0 w 246"/>
                <a:gd name="T13" fmla="*/ 0 h 310"/>
                <a:gd name="T14" fmla="*/ 0 w 246"/>
                <a:gd name="T15" fmla="*/ 0 h 310"/>
                <a:gd name="T16" fmla="*/ 0 w 246"/>
                <a:gd name="T17" fmla="*/ 0 h 310"/>
                <a:gd name="T18" fmla="*/ 0 w 246"/>
                <a:gd name="T19" fmla="*/ 0 h 310"/>
                <a:gd name="T20" fmla="*/ 0 w 246"/>
                <a:gd name="T21" fmla="*/ 0 h 310"/>
                <a:gd name="T22" fmla="*/ 0 w 246"/>
                <a:gd name="T23" fmla="*/ 0 h 310"/>
                <a:gd name="T24" fmla="*/ 0 w 246"/>
                <a:gd name="T25" fmla="*/ 0 h 310"/>
                <a:gd name="T26" fmla="*/ 0 w 246"/>
                <a:gd name="T27" fmla="*/ 0 h 310"/>
                <a:gd name="T28" fmla="*/ 0 w 246"/>
                <a:gd name="T29" fmla="*/ 0 h 310"/>
                <a:gd name="T30" fmla="*/ 0 w 246"/>
                <a:gd name="T31" fmla="*/ 0 h 310"/>
                <a:gd name="T32" fmla="*/ 0 w 246"/>
                <a:gd name="T33" fmla="*/ 0 h 310"/>
                <a:gd name="T34" fmla="*/ 0 w 246"/>
                <a:gd name="T35" fmla="*/ 0 h 310"/>
                <a:gd name="T36" fmla="*/ 0 w 246"/>
                <a:gd name="T37" fmla="*/ 0 h 310"/>
                <a:gd name="T38" fmla="*/ 0 w 246"/>
                <a:gd name="T39" fmla="*/ 0 h 310"/>
                <a:gd name="T40" fmla="*/ 0 w 246"/>
                <a:gd name="T41" fmla="*/ 0 h 310"/>
                <a:gd name="T42" fmla="*/ 0 w 246"/>
                <a:gd name="T43" fmla="*/ 0 h 310"/>
                <a:gd name="T44" fmla="*/ 0 w 246"/>
                <a:gd name="T45" fmla="*/ 0 h 310"/>
                <a:gd name="T46" fmla="*/ 0 w 246"/>
                <a:gd name="T47" fmla="*/ 0 h 310"/>
                <a:gd name="T48" fmla="*/ 0 w 246"/>
                <a:gd name="T49" fmla="*/ 0 h 310"/>
                <a:gd name="T50" fmla="*/ 0 w 246"/>
                <a:gd name="T51" fmla="*/ 0 h 310"/>
                <a:gd name="T52" fmla="*/ 0 w 246"/>
                <a:gd name="T53" fmla="*/ 0 h 310"/>
                <a:gd name="T54" fmla="*/ 0 w 246"/>
                <a:gd name="T55" fmla="*/ 0 h 310"/>
                <a:gd name="T56" fmla="*/ 0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0 w 246"/>
                <a:gd name="T63" fmla="*/ 0 h 310"/>
                <a:gd name="T64" fmla="*/ 0 w 246"/>
                <a:gd name="T65" fmla="*/ 0 h 310"/>
                <a:gd name="T66" fmla="*/ 0 w 246"/>
                <a:gd name="T67" fmla="*/ 0 h 310"/>
                <a:gd name="T68" fmla="*/ 0 w 246"/>
                <a:gd name="T69" fmla="*/ 0 h 310"/>
                <a:gd name="T70" fmla="*/ 0 w 246"/>
                <a:gd name="T71" fmla="*/ 0 h 310"/>
                <a:gd name="T72" fmla="*/ 0 w 246"/>
                <a:gd name="T73" fmla="*/ 0 h 310"/>
                <a:gd name="T74" fmla="*/ 0 w 246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7" name="Freeform 998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0 w 83"/>
                <a:gd name="T1" fmla="*/ 0 h 187"/>
                <a:gd name="T2" fmla="*/ 0 w 83"/>
                <a:gd name="T3" fmla="*/ 0 h 187"/>
                <a:gd name="T4" fmla="*/ 0 w 83"/>
                <a:gd name="T5" fmla="*/ 0 h 187"/>
                <a:gd name="T6" fmla="*/ 0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0 h 187"/>
                <a:gd name="T20" fmla="*/ 0 w 83"/>
                <a:gd name="T21" fmla="*/ 0 h 187"/>
                <a:gd name="T22" fmla="*/ 0 w 83"/>
                <a:gd name="T23" fmla="*/ 0 h 187"/>
                <a:gd name="T24" fmla="*/ 0 w 83"/>
                <a:gd name="T25" fmla="*/ 0 h 187"/>
                <a:gd name="T26" fmla="*/ 0 w 83"/>
                <a:gd name="T27" fmla="*/ 0 h 187"/>
                <a:gd name="T28" fmla="*/ 0 w 83"/>
                <a:gd name="T29" fmla="*/ 0 h 187"/>
                <a:gd name="T30" fmla="*/ 0 w 83"/>
                <a:gd name="T31" fmla="*/ 0 h 187"/>
                <a:gd name="T32" fmla="*/ 0 w 83"/>
                <a:gd name="T33" fmla="*/ 0 h 187"/>
                <a:gd name="T34" fmla="*/ 0 w 83"/>
                <a:gd name="T35" fmla="*/ 0 h 187"/>
                <a:gd name="T36" fmla="*/ 0 w 83"/>
                <a:gd name="T37" fmla="*/ 0 h 187"/>
                <a:gd name="T38" fmla="*/ 0 w 83"/>
                <a:gd name="T39" fmla="*/ 0 h 187"/>
                <a:gd name="T40" fmla="*/ 0 w 83"/>
                <a:gd name="T41" fmla="*/ 0 h 187"/>
                <a:gd name="T42" fmla="*/ 0 w 83"/>
                <a:gd name="T43" fmla="*/ 0 h 187"/>
                <a:gd name="T44" fmla="*/ 0 w 83"/>
                <a:gd name="T45" fmla="*/ 0 h 187"/>
                <a:gd name="T46" fmla="*/ 0 w 83"/>
                <a:gd name="T47" fmla="*/ 0 h 187"/>
                <a:gd name="T48" fmla="*/ 0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8" name="Freeform 999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0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0 h 94"/>
                <a:gd name="T20" fmla="*/ 0 w 44"/>
                <a:gd name="T21" fmla="*/ 0 h 94"/>
                <a:gd name="T22" fmla="*/ 0 w 44"/>
                <a:gd name="T23" fmla="*/ 0 h 94"/>
                <a:gd name="T24" fmla="*/ 0 w 44"/>
                <a:gd name="T25" fmla="*/ 0 h 94"/>
                <a:gd name="T26" fmla="*/ 0 w 44"/>
                <a:gd name="T27" fmla="*/ 0 h 94"/>
                <a:gd name="T28" fmla="*/ 0 w 44"/>
                <a:gd name="T29" fmla="*/ 0 h 94"/>
                <a:gd name="T30" fmla="*/ 0 w 44"/>
                <a:gd name="T31" fmla="*/ 0 h 94"/>
                <a:gd name="T32" fmla="*/ 0 w 44"/>
                <a:gd name="T33" fmla="*/ 0 h 94"/>
                <a:gd name="T34" fmla="*/ 0 w 44"/>
                <a:gd name="T35" fmla="*/ 0 h 94"/>
                <a:gd name="T36" fmla="*/ 0 w 44"/>
                <a:gd name="T37" fmla="*/ 0 h 94"/>
                <a:gd name="T38" fmla="*/ 0 w 44"/>
                <a:gd name="T39" fmla="*/ 0 h 94"/>
                <a:gd name="T40" fmla="*/ 0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59" name="Freeform 1000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0 h 54"/>
                <a:gd name="T28" fmla="*/ 0 w 38"/>
                <a:gd name="T29" fmla="*/ 0 h 54"/>
                <a:gd name="T30" fmla="*/ 0 w 38"/>
                <a:gd name="T31" fmla="*/ 0 h 54"/>
                <a:gd name="T32" fmla="*/ 0 w 38"/>
                <a:gd name="T33" fmla="*/ 0 h 54"/>
                <a:gd name="T34" fmla="*/ 0 w 38"/>
                <a:gd name="T35" fmla="*/ 0 h 54"/>
                <a:gd name="T36" fmla="*/ 0 w 38"/>
                <a:gd name="T37" fmla="*/ 0 h 54"/>
                <a:gd name="T38" fmla="*/ 0 w 38"/>
                <a:gd name="T39" fmla="*/ 0 h 54"/>
                <a:gd name="T40" fmla="*/ 0 w 38"/>
                <a:gd name="T41" fmla="*/ 0 h 54"/>
                <a:gd name="T42" fmla="*/ 0 w 38"/>
                <a:gd name="T43" fmla="*/ 0 h 54"/>
                <a:gd name="T44" fmla="*/ 0 w 38"/>
                <a:gd name="T45" fmla="*/ 0 h 54"/>
                <a:gd name="T46" fmla="*/ 0 w 38"/>
                <a:gd name="T47" fmla="*/ 0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60" name="Freeform 1001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0 w 52"/>
                <a:gd name="T1" fmla="*/ 0 h 36"/>
                <a:gd name="T2" fmla="*/ 0 w 52"/>
                <a:gd name="T3" fmla="*/ 0 h 36"/>
                <a:gd name="T4" fmla="*/ 0 w 52"/>
                <a:gd name="T5" fmla="*/ 0 h 36"/>
                <a:gd name="T6" fmla="*/ 0 w 52"/>
                <a:gd name="T7" fmla="*/ 0 h 36"/>
                <a:gd name="T8" fmla="*/ 0 w 52"/>
                <a:gd name="T9" fmla="*/ 0 h 36"/>
                <a:gd name="T10" fmla="*/ 0 w 52"/>
                <a:gd name="T11" fmla="*/ 0 h 36"/>
                <a:gd name="T12" fmla="*/ 0 w 52"/>
                <a:gd name="T13" fmla="*/ 0 h 36"/>
                <a:gd name="T14" fmla="*/ 0 w 52"/>
                <a:gd name="T15" fmla="*/ 0 h 36"/>
                <a:gd name="T16" fmla="*/ 0 w 52"/>
                <a:gd name="T17" fmla="*/ 0 h 36"/>
                <a:gd name="T18" fmla="*/ 0 w 52"/>
                <a:gd name="T19" fmla="*/ 0 h 36"/>
                <a:gd name="T20" fmla="*/ 0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0 h 36"/>
                <a:gd name="T30" fmla="*/ 0 w 52"/>
                <a:gd name="T31" fmla="*/ 0 h 36"/>
                <a:gd name="T32" fmla="*/ 0 w 52"/>
                <a:gd name="T33" fmla="*/ 0 h 36"/>
                <a:gd name="T34" fmla="*/ 0 w 52"/>
                <a:gd name="T35" fmla="*/ 0 h 36"/>
                <a:gd name="T36" fmla="*/ 0 w 52"/>
                <a:gd name="T37" fmla="*/ 0 h 36"/>
                <a:gd name="T38" fmla="*/ 0 w 52"/>
                <a:gd name="T39" fmla="*/ 0 h 36"/>
                <a:gd name="T40" fmla="*/ 0 w 52"/>
                <a:gd name="T41" fmla="*/ 0 h 36"/>
                <a:gd name="T42" fmla="*/ 0 w 52"/>
                <a:gd name="T43" fmla="*/ 0 h 36"/>
                <a:gd name="T44" fmla="*/ 0 w 52"/>
                <a:gd name="T45" fmla="*/ 0 h 36"/>
                <a:gd name="T46" fmla="*/ 0 w 52"/>
                <a:gd name="T47" fmla="*/ 0 h 36"/>
                <a:gd name="T48" fmla="*/ 0 w 52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61" name="Freeform 1002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0 w 198"/>
                <a:gd name="T1" fmla="*/ 0 h 236"/>
                <a:gd name="T2" fmla="*/ 0 w 198"/>
                <a:gd name="T3" fmla="*/ 0 h 236"/>
                <a:gd name="T4" fmla="*/ 0 w 198"/>
                <a:gd name="T5" fmla="*/ 0 h 236"/>
                <a:gd name="T6" fmla="*/ 0 w 198"/>
                <a:gd name="T7" fmla="*/ 0 h 236"/>
                <a:gd name="T8" fmla="*/ 0 w 198"/>
                <a:gd name="T9" fmla="*/ 0 h 236"/>
                <a:gd name="T10" fmla="*/ 0 w 198"/>
                <a:gd name="T11" fmla="*/ 0 h 236"/>
                <a:gd name="T12" fmla="*/ 0 w 198"/>
                <a:gd name="T13" fmla="*/ 0 h 236"/>
                <a:gd name="T14" fmla="*/ 0 w 198"/>
                <a:gd name="T15" fmla="*/ 0 h 236"/>
                <a:gd name="T16" fmla="*/ 0 w 198"/>
                <a:gd name="T17" fmla="*/ 0 h 236"/>
                <a:gd name="T18" fmla="*/ 0 w 198"/>
                <a:gd name="T19" fmla="*/ 0 h 236"/>
                <a:gd name="T20" fmla="*/ 0 w 198"/>
                <a:gd name="T21" fmla="*/ 0 h 236"/>
                <a:gd name="T22" fmla="*/ 0 w 198"/>
                <a:gd name="T23" fmla="*/ 0 h 236"/>
                <a:gd name="T24" fmla="*/ 0 w 198"/>
                <a:gd name="T25" fmla="*/ 0 h 236"/>
                <a:gd name="T26" fmla="*/ 0 w 198"/>
                <a:gd name="T27" fmla="*/ 0 h 236"/>
                <a:gd name="T28" fmla="*/ 0 w 198"/>
                <a:gd name="T29" fmla="*/ 0 h 236"/>
                <a:gd name="T30" fmla="*/ 0 w 198"/>
                <a:gd name="T31" fmla="*/ 0 h 236"/>
                <a:gd name="T32" fmla="*/ 0 w 198"/>
                <a:gd name="T33" fmla="*/ 0 h 236"/>
                <a:gd name="T34" fmla="*/ 0 w 198"/>
                <a:gd name="T35" fmla="*/ 0 h 236"/>
                <a:gd name="T36" fmla="*/ 0 w 198"/>
                <a:gd name="T37" fmla="*/ 0 h 236"/>
                <a:gd name="T38" fmla="*/ 0 w 198"/>
                <a:gd name="T39" fmla="*/ 0 h 236"/>
                <a:gd name="T40" fmla="*/ 0 w 198"/>
                <a:gd name="T41" fmla="*/ 0 h 236"/>
                <a:gd name="T42" fmla="*/ 0 w 198"/>
                <a:gd name="T43" fmla="*/ 0 h 236"/>
                <a:gd name="T44" fmla="*/ 0 w 198"/>
                <a:gd name="T45" fmla="*/ 0 h 236"/>
                <a:gd name="T46" fmla="*/ 0 w 198"/>
                <a:gd name="T47" fmla="*/ 0 h 236"/>
                <a:gd name="T48" fmla="*/ 0 w 198"/>
                <a:gd name="T49" fmla="*/ 0 h 236"/>
                <a:gd name="T50" fmla="*/ 0 w 198"/>
                <a:gd name="T51" fmla="*/ 0 h 236"/>
                <a:gd name="T52" fmla="*/ 0 w 198"/>
                <a:gd name="T53" fmla="*/ 0 h 236"/>
                <a:gd name="T54" fmla="*/ 0 w 198"/>
                <a:gd name="T55" fmla="*/ 0 h 236"/>
                <a:gd name="T56" fmla="*/ 0 w 198"/>
                <a:gd name="T57" fmla="*/ 0 h 236"/>
                <a:gd name="T58" fmla="*/ 0 w 198"/>
                <a:gd name="T59" fmla="*/ 0 h 236"/>
                <a:gd name="T60" fmla="*/ 0 w 198"/>
                <a:gd name="T61" fmla="*/ 0 h 236"/>
                <a:gd name="T62" fmla="*/ 0 w 198"/>
                <a:gd name="T63" fmla="*/ 0 h 236"/>
                <a:gd name="T64" fmla="*/ 0 w 198"/>
                <a:gd name="T65" fmla="*/ 0 h 236"/>
                <a:gd name="T66" fmla="*/ 0 w 198"/>
                <a:gd name="T67" fmla="*/ 0 h 236"/>
                <a:gd name="T68" fmla="*/ 0 w 198"/>
                <a:gd name="T69" fmla="*/ 0 h 236"/>
                <a:gd name="T70" fmla="*/ 0 w 198"/>
                <a:gd name="T71" fmla="*/ 0 h 236"/>
                <a:gd name="T72" fmla="*/ 0 w 198"/>
                <a:gd name="T73" fmla="*/ 0 h 236"/>
                <a:gd name="T74" fmla="*/ 0 w 198"/>
                <a:gd name="T75" fmla="*/ 0 h 236"/>
                <a:gd name="T76" fmla="*/ 0 w 198"/>
                <a:gd name="T77" fmla="*/ 0 h 236"/>
                <a:gd name="T78" fmla="*/ 0 w 198"/>
                <a:gd name="T79" fmla="*/ 0 h 236"/>
                <a:gd name="T80" fmla="*/ 0 w 198"/>
                <a:gd name="T81" fmla="*/ 0 h 236"/>
                <a:gd name="T82" fmla="*/ 0 w 198"/>
                <a:gd name="T83" fmla="*/ 0 h 236"/>
                <a:gd name="T84" fmla="*/ 0 w 198"/>
                <a:gd name="T85" fmla="*/ 0 h 236"/>
                <a:gd name="T86" fmla="*/ 0 w 198"/>
                <a:gd name="T87" fmla="*/ 0 h 236"/>
                <a:gd name="T88" fmla="*/ 0 w 198"/>
                <a:gd name="T89" fmla="*/ 0 h 236"/>
                <a:gd name="T90" fmla="*/ 0 w 198"/>
                <a:gd name="T91" fmla="*/ 0 h 236"/>
                <a:gd name="T92" fmla="*/ 0 w 198"/>
                <a:gd name="T93" fmla="*/ 0 h 236"/>
                <a:gd name="T94" fmla="*/ 0 w 198"/>
                <a:gd name="T95" fmla="*/ 0 h 236"/>
                <a:gd name="T96" fmla="*/ 0 w 198"/>
                <a:gd name="T97" fmla="*/ 0 h 236"/>
                <a:gd name="T98" fmla="*/ 0 w 198"/>
                <a:gd name="T99" fmla="*/ 0 h 236"/>
                <a:gd name="T100" fmla="*/ 0 w 198"/>
                <a:gd name="T101" fmla="*/ 0 h 236"/>
                <a:gd name="T102" fmla="*/ 0 w 198"/>
                <a:gd name="T103" fmla="*/ 0 h 236"/>
                <a:gd name="T104" fmla="*/ 0 w 198"/>
                <a:gd name="T105" fmla="*/ 0 h 236"/>
                <a:gd name="T106" fmla="*/ 0 w 198"/>
                <a:gd name="T107" fmla="*/ 0 h 236"/>
                <a:gd name="T108" fmla="*/ 0 w 198"/>
                <a:gd name="T109" fmla="*/ 0 h 236"/>
                <a:gd name="T110" fmla="*/ 0 w 198"/>
                <a:gd name="T111" fmla="*/ 0 h 236"/>
                <a:gd name="T112" fmla="*/ 0 w 198"/>
                <a:gd name="T113" fmla="*/ 0 h 236"/>
                <a:gd name="T114" fmla="*/ 0 w 198"/>
                <a:gd name="T115" fmla="*/ 0 h 236"/>
                <a:gd name="T116" fmla="*/ 0 w 198"/>
                <a:gd name="T117" fmla="*/ 0 h 236"/>
                <a:gd name="T118" fmla="*/ 0 w 198"/>
                <a:gd name="T119" fmla="*/ 0 h 236"/>
                <a:gd name="T120" fmla="*/ 0 w 198"/>
                <a:gd name="T121" fmla="*/ 0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62" name="Freeform 1003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0 w 128"/>
                <a:gd name="T1" fmla="*/ 0 h 183"/>
                <a:gd name="T2" fmla="*/ 0 w 128"/>
                <a:gd name="T3" fmla="*/ 0 h 183"/>
                <a:gd name="T4" fmla="*/ 0 w 128"/>
                <a:gd name="T5" fmla="*/ 0 h 183"/>
                <a:gd name="T6" fmla="*/ 0 w 128"/>
                <a:gd name="T7" fmla="*/ 0 h 183"/>
                <a:gd name="T8" fmla="*/ 0 w 128"/>
                <a:gd name="T9" fmla="*/ 0 h 183"/>
                <a:gd name="T10" fmla="*/ 0 w 128"/>
                <a:gd name="T11" fmla="*/ 0 h 183"/>
                <a:gd name="T12" fmla="*/ 0 w 128"/>
                <a:gd name="T13" fmla="*/ 0 h 183"/>
                <a:gd name="T14" fmla="*/ 0 w 128"/>
                <a:gd name="T15" fmla="*/ 0 h 183"/>
                <a:gd name="T16" fmla="*/ 0 w 128"/>
                <a:gd name="T17" fmla="*/ 0 h 183"/>
                <a:gd name="T18" fmla="*/ 0 w 128"/>
                <a:gd name="T19" fmla="*/ 0 h 183"/>
                <a:gd name="T20" fmla="*/ 0 w 128"/>
                <a:gd name="T21" fmla="*/ 0 h 183"/>
                <a:gd name="T22" fmla="*/ 0 w 128"/>
                <a:gd name="T23" fmla="*/ 0 h 183"/>
                <a:gd name="T24" fmla="*/ 0 w 128"/>
                <a:gd name="T25" fmla="*/ 0 h 183"/>
                <a:gd name="T26" fmla="*/ 0 w 128"/>
                <a:gd name="T27" fmla="*/ 0 h 183"/>
                <a:gd name="T28" fmla="*/ 0 w 128"/>
                <a:gd name="T29" fmla="*/ 0 h 183"/>
                <a:gd name="T30" fmla="*/ 0 w 128"/>
                <a:gd name="T31" fmla="*/ 0 h 183"/>
                <a:gd name="T32" fmla="*/ 0 w 128"/>
                <a:gd name="T33" fmla="*/ 0 h 183"/>
                <a:gd name="T34" fmla="*/ 0 w 128"/>
                <a:gd name="T35" fmla="*/ 0 h 183"/>
                <a:gd name="T36" fmla="*/ 0 w 128"/>
                <a:gd name="T37" fmla="*/ 0 h 183"/>
                <a:gd name="T38" fmla="*/ 0 w 128"/>
                <a:gd name="T39" fmla="*/ 0 h 183"/>
                <a:gd name="T40" fmla="*/ 0 w 128"/>
                <a:gd name="T41" fmla="*/ 0 h 183"/>
                <a:gd name="T42" fmla="*/ 0 w 128"/>
                <a:gd name="T43" fmla="*/ 0 h 183"/>
                <a:gd name="T44" fmla="*/ 0 w 128"/>
                <a:gd name="T45" fmla="*/ 0 h 183"/>
                <a:gd name="T46" fmla="*/ 0 w 128"/>
                <a:gd name="T47" fmla="*/ 0 h 183"/>
                <a:gd name="T48" fmla="*/ 0 w 128"/>
                <a:gd name="T49" fmla="*/ 0 h 183"/>
                <a:gd name="T50" fmla="*/ 0 w 128"/>
                <a:gd name="T51" fmla="*/ 0 h 183"/>
                <a:gd name="T52" fmla="*/ 0 w 128"/>
                <a:gd name="T53" fmla="*/ 0 h 183"/>
                <a:gd name="T54" fmla="*/ 0 w 128"/>
                <a:gd name="T55" fmla="*/ 0 h 183"/>
                <a:gd name="T56" fmla="*/ 0 w 128"/>
                <a:gd name="T57" fmla="*/ 0 h 183"/>
                <a:gd name="T58" fmla="*/ 0 w 128"/>
                <a:gd name="T59" fmla="*/ 0 h 183"/>
                <a:gd name="T60" fmla="*/ 0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0 w 128"/>
                <a:gd name="T67" fmla="*/ 0 h 183"/>
                <a:gd name="T68" fmla="*/ 0 w 128"/>
                <a:gd name="T69" fmla="*/ 0 h 183"/>
                <a:gd name="T70" fmla="*/ 0 w 128"/>
                <a:gd name="T71" fmla="*/ 0 h 183"/>
                <a:gd name="T72" fmla="*/ 0 w 128"/>
                <a:gd name="T73" fmla="*/ 0 h 183"/>
                <a:gd name="T74" fmla="*/ 0 w 128"/>
                <a:gd name="T75" fmla="*/ 0 h 183"/>
                <a:gd name="T76" fmla="*/ 0 w 128"/>
                <a:gd name="T77" fmla="*/ 0 h 183"/>
                <a:gd name="T78" fmla="*/ 0 w 128"/>
                <a:gd name="T79" fmla="*/ 0 h 183"/>
                <a:gd name="T80" fmla="*/ 0 w 128"/>
                <a:gd name="T81" fmla="*/ 0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63" name="Freeform 1004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0 w 323"/>
                <a:gd name="T1" fmla="*/ 0 h 379"/>
                <a:gd name="T2" fmla="*/ 0 w 323"/>
                <a:gd name="T3" fmla="*/ 0 h 379"/>
                <a:gd name="T4" fmla="*/ 0 w 323"/>
                <a:gd name="T5" fmla="*/ 0 h 379"/>
                <a:gd name="T6" fmla="*/ 0 w 323"/>
                <a:gd name="T7" fmla="*/ 0 h 379"/>
                <a:gd name="T8" fmla="*/ 0 w 323"/>
                <a:gd name="T9" fmla="*/ 0 h 379"/>
                <a:gd name="T10" fmla="*/ 0 w 323"/>
                <a:gd name="T11" fmla="*/ 0 h 379"/>
                <a:gd name="T12" fmla="*/ 0 w 323"/>
                <a:gd name="T13" fmla="*/ 0 h 379"/>
                <a:gd name="T14" fmla="*/ 0 w 323"/>
                <a:gd name="T15" fmla="*/ 0 h 379"/>
                <a:gd name="T16" fmla="*/ 0 w 323"/>
                <a:gd name="T17" fmla="*/ 0 h 379"/>
                <a:gd name="T18" fmla="*/ 0 w 323"/>
                <a:gd name="T19" fmla="*/ 0 h 379"/>
                <a:gd name="T20" fmla="*/ 0 w 323"/>
                <a:gd name="T21" fmla="*/ 0 h 379"/>
                <a:gd name="T22" fmla="*/ 0 w 323"/>
                <a:gd name="T23" fmla="*/ 0 h 379"/>
                <a:gd name="T24" fmla="*/ 0 w 323"/>
                <a:gd name="T25" fmla="*/ 0 h 379"/>
                <a:gd name="T26" fmla="*/ 0 w 323"/>
                <a:gd name="T27" fmla="*/ 0 h 379"/>
                <a:gd name="T28" fmla="*/ 0 w 323"/>
                <a:gd name="T29" fmla="*/ 0 h 379"/>
                <a:gd name="T30" fmla="*/ 0 w 323"/>
                <a:gd name="T31" fmla="*/ 0 h 379"/>
                <a:gd name="T32" fmla="*/ 0 w 323"/>
                <a:gd name="T33" fmla="*/ 0 h 379"/>
                <a:gd name="T34" fmla="*/ 0 w 323"/>
                <a:gd name="T35" fmla="*/ 0 h 379"/>
                <a:gd name="T36" fmla="*/ 0 w 323"/>
                <a:gd name="T37" fmla="*/ 0 h 379"/>
                <a:gd name="T38" fmla="*/ 0 w 323"/>
                <a:gd name="T39" fmla="*/ 0 h 379"/>
                <a:gd name="T40" fmla="*/ 0 w 323"/>
                <a:gd name="T41" fmla="*/ 0 h 379"/>
                <a:gd name="T42" fmla="*/ 0 w 323"/>
                <a:gd name="T43" fmla="*/ 0 h 379"/>
                <a:gd name="T44" fmla="*/ 0 w 323"/>
                <a:gd name="T45" fmla="*/ 0 h 379"/>
                <a:gd name="T46" fmla="*/ 0 w 323"/>
                <a:gd name="T47" fmla="*/ 0 h 379"/>
                <a:gd name="T48" fmla="*/ 0 w 323"/>
                <a:gd name="T49" fmla="*/ 0 h 379"/>
                <a:gd name="T50" fmla="*/ 0 w 323"/>
                <a:gd name="T51" fmla="*/ 0 h 379"/>
                <a:gd name="T52" fmla="*/ 0 w 323"/>
                <a:gd name="T53" fmla="*/ 0 h 379"/>
                <a:gd name="T54" fmla="*/ 0 w 323"/>
                <a:gd name="T55" fmla="*/ 0 h 379"/>
                <a:gd name="T56" fmla="*/ 0 w 323"/>
                <a:gd name="T57" fmla="*/ 0 h 379"/>
                <a:gd name="T58" fmla="*/ 0 w 323"/>
                <a:gd name="T59" fmla="*/ 0 h 379"/>
                <a:gd name="T60" fmla="*/ 0 w 323"/>
                <a:gd name="T61" fmla="*/ 0 h 379"/>
                <a:gd name="T62" fmla="*/ 0 w 323"/>
                <a:gd name="T63" fmla="*/ 0 h 379"/>
                <a:gd name="T64" fmla="*/ 0 w 323"/>
                <a:gd name="T65" fmla="*/ 0 h 379"/>
                <a:gd name="T66" fmla="*/ 0 w 323"/>
                <a:gd name="T67" fmla="*/ 0 h 379"/>
                <a:gd name="T68" fmla="*/ 0 w 323"/>
                <a:gd name="T69" fmla="*/ 0 h 379"/>
                <a:gd name="T70" fmla="*/ 0 w 323"/>
                <a:gd name="T71" fmla="*/ 0 h 379"/>
                <a:gd name="T72" fmla="*/ 0 w 323"/>
                <a:gd name="T73" fmla="*/ 0 h 379"/>
                <a:gd name="T74" fmla="*/ 0 w 323"/>
                <a:gd name="T75" fmla="*/ 0 h 379"/>
                <a:gd name="T76" fmla="*/ 0 w 323"/>
                <a:gd name="T77" fmla="*/ 0 h 379"/>
                <a:gd name="T78" fmla="*/ 0 w 323"/>
                <a:gd name="T79" fmla="*/ 0 h 379"/>
                <a:gd name="T80" fmla="*/ 0 w 323"/>
                <a:gd name="T81" fmla="*/ 0 h 379"/>
                <a:gd name="T82" fmla="*/ 0 w 323"/>
                <a:gd name="T83" fmla="*/ 0 h 379"/>
                <a:gd name="T84" fmla="*/ 0 w 323"/>
                <a:gd name="T85" fmla="*/ 0 h 379"/>
                <a:gd name="T86" fmla="*/ 0 w 323"/>
                <a:gd name="T87" fmla="*/ 0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64" name="Freeform 1005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0 w 282"/>
                <a:gd name="T1" fmla="*/ 0 h 253"/>
                <a:gd name="T2" fmla="*/ 0 w 282"/>
                <a:gd name="T3" fmla="*/ 0 h 253"/>
                <a:gd name="T4" fmla="*/ 0 w 282"/>
                <a:gd name="T5" fmla="*/ 0 h 253"/>
                <a:gd name="T6" fmla="*/ 0 w 282"/>
                <a:gd name="T7" fmla="*/ 0 h 253"/>
                <a:gd name="T8" fmla="*/ 0 w 282"/>
                <a:gd name="T9" fmla="*/ 0 h 253"/>
                <a:gd name="T10" fmla="*/ 0 w 282"/>
                <a:gd name="T11" fmla="*/ 0 h 253"/>
                <a:gd name="T12" fmla="*/ 0 w 282"/>
                <a:gd name="T13" fmla="*/ 0 h 253"/>
                <a:gd name="T14" fmla="*/ 0 w 282"/>
                <a:gd name="T15" fmla="*/ 0 h 253"/>
                <a:gd name="T16" fmla="*/ 0 w 282"/>
                <a:gd name="T17" fmla="*/ 0 h 253"/>
                <a:gd name="T18" fmla="*/ 0 w 282"/>
                <a:gd name="T19" fmla="*/ 0 h 253"/>
                <a:gd name="T20" fmla="*/ 0 w 282"/>
                <a:gd name="T21" fmla="*/ 0 h 253"/>
                <a:gd name="T22" fmla="*/ 0 w 282"/>
                <a:gd name="T23" fmla="*/ 0 h 253"/>
                <a:gd name="T24" fmla="*/ 0 w 282"/>
                <a:gd name="T25" fmla="*/ 0 h 253"/>
                <a:gd name="T26" fmla="*/ 0 w 282"/>
                <a:gd name="T27" fmla="*/ 0 h 253"/>
                <a:gd name="T28" fmla="*/ 0 w 282"/>
                <a:gd name="T29" fmla="*/ 0 h 253"/>
                <a:gd name="T30" fmla="*/ 0 w 282"/>
                <a:gd name="T31" fmla="*/ 0 h 253"/>
                <a:gd name="T32" fmla="*/ 0 w 282"/>
                <a:gd name="T33" fmla="*/ 0 h 253"/>
                <a:gd name="T34" fmla="*/ 0 w 282"/>
                <a:gd name="T35" fmla="*/ 0 h 253"/>
                <a:gd name="T36" fmla="*/ 0 w 282"/>
                <a:gd name="T37" fmla="*/ 0 h 253"/>
                <a:gd name="T38" fmla="*/ 0 w 282"/>
                <a:gd name="T39" fmla="*/ 0 h 253"/>
                <a:gd name="T40" fmla="*/ 0 w 282"/>
                <a:gd name="T41" fmla="*/ 0 h 253"/>
                <a:gd name="T42" fmla="*/ 0 w 282"/>
                <a:gd name="T43" fmla="*/ 0 h 253"/>
                <a:gd name="T44" fmla="*/ 0 w 282"/>
                <a:gd name="T45" fmla="*/ 0 h 253"/>
                <a:gd name="T46" fmla="*/ 0 w 282"/>
                <a:gd name="T47" fmla="*/ 0 h 253"/>
                <a:gd name="T48" fmla="*/ 0 w 282"/>
                <a:gd name="T49" fmla="*/ 0 h 253"/>
                <a:gd name="T50" fmla="*/ 0 w 282"/>
                <a:gd name="T51" fmla="*/ 0 h 253"/>
                <a:gd name="T52" fmla="*/ 0 w 282"/>
                <a:gd name="T53" fmla="*/ 0 h 253"/>
                <a:gd name="T54" fmla="*/ 0 w 282"/>
                <a:gd name="T55" fmla="*/ 0 h 253"/>
                <a:gd name="T56" fmla="*/ 0 w 282"/>
                <a:gd name="T57" fmla="*/ 0 h 253"/>
                <a:gd name="T58" fmla="*/ 0 w 282"/>
                <a:gd name="T59" fmla="*/ 0 h 253"/>
                <a:gd name="T60" fmla="*/ 0 w 282"/>
                <a:gd name="T61" fmla="*/ 0 h 253"/>
                <a:gd name="T62" fmla="*/ 0 w 282"/>
                <a:gd name="T63" fmla="*/ 0 h 253"/>
                <a:gd name="T64" fmla="*/ 0 w 282"/>
                <a:gd name="T65" fmla="*/ 0 h 253"/>
                <a:gd name="T66" fmla="*/ 0 w 282"/>
                <a:gd name="T67" fmla="*/ 0 h 253"/>
                <a:gd name="T68" fmla="*/ 0 w 282"/>
                <a:gd name="T69" fmla="*/ 0 h 253"/>
                <a:gd name="T70" fmla="*/ 0 w 282"/>
                <a:gd name="T71" fmla="*/ 0 h 253"/>
                <a:gd name="T72" fmla="*/ 0 w 282"/>
                <a:gd name="T73" fmla="*/ 0 h 253"/>
                <a:gd name="T74" fmla="*/ 0 w 282"/>
                <a:gd name="T75" fmla="*/ 0 h 253"/>
                <a:gd name="T76" fmla="*/ 0 w 282"/>
                <a:gd name="T77" fmla="*/ 0 h 253"/>
                <a:gd name="T78" fmla="*/ 0 w 282"/>
                <a:gd name="T79" fmla="*/ 0 h 253"/>
                <a:gd name="T80" fmla="*/ 0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0 w 282"/>
                <a:gd name="T93" fmla="*/ 0 h 253"/>
                <a:gd name="T94" fmla="*/ 0 w 282"/>
                <a:gd name="T95" fmla="*/ 0 h 253"/>
                <a:gd name="T96" fmla="*/ 0 w 282"/>
                <a:gd name="T97" fmla="*/ 0 h 253"/>
                <a:gd name="T98" fmla="*/ 0 w 282"/>
                <a:gd name="T99" fmla="*/ 0 h 253"/>
                <a:gd name="T100" fmla="*/ 0 w 282"/>
                <a:gd name="T101" fmla="*/ 0 h 253"/>
                <a:gd name="T102" fmla="*/ 0 w 282"/>
                <a:gd name="T103" fmla="*/ 0 h 253"/>
                <a:gd name="T104" fmla="*/ 0 w 282"/>
                <a:gd name="T105" fmla="*/ 0 h 253"/>
                <a:gd name="T106" fmla="*/ 0 w 282"/>
                <a:gd name="T107" fmla="*/ 0 h 253"/>
                <a:gd name="T108" fmla="*/ 0 w 282"/>
                <a:gd name="T109" fmla="*/ 0 h 253"/>
                <a:gd name="T110" fmla="*/ 0 w 282"/>
                <a:gd name="T111" fmla="*/ 0 h 253"/>
                <a:gd name="T112" fmla="*/ 0 w 282"/>
                <a:gd name="T113" fmla="*/ 0 h 253"/>
                <a:gd name="T114" fmla="*/ 0 w 282"/>
                <a:gd name="T115" fmla="*/ 0 h 253"/>
                <a:gd name="T116" fmla="*/ 0 w 282"/>
                <a:gd name="T117" fmla="*/ 0 h 253"/>
                <a:gd name="T118" fmla="*/ 0 w 282"/>
                <a:gd name="T119" fmla="*/ 0 h 253"/>
                <a:gd name="T120" fmla="*/ 0 w 282"/>
                <a:gd name="T121" fmla="*/ 0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65" name="Freeform 1006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0 h 236"/>
                <a:gd name="T2" fmla="*/ 0 w 115"/>
                <a:gd name="T3" fmla="*/ 0 h 236"/>
                <a:gd name="T4" fmla="*/ 0 w 115"/>
                <a:gd name="T5" fmla="*/ 0 h 236"/>
                <a:gd name="T6" fmla="*/ 0 w 115"/>
                <a:gd name="T7" fmla="*/ 0 h 236"/>
                <a:gd name="T8" fmla="*/ 0 w 115"/>
                <a:gd name="T9" fmla="*/ 0 h 236"/>
                <a:gd name="T10" fmla="*/ 0 w 115"/>
                <a:gd name="T11" fmla="*/ 0 h 236"/>
                <a:gd name="T12" fmla="*/ 0 w 115"/>
                <a:gd name="T13" fmla="*/ 0 h 236"/>
                <a:gd name="T14" fmla="*/ 0 w 115"/>
                <a:gd name="T15" fmla="*/ 0 h 236"/>
                <a:gd name="T16" fmla="*/ 0 w 115"/>
                <a:gd name="T17" fmla="*/ 0 h 236"/>
                <a:gd name="T18" fmla="*/ 0 w 115"/>
                <a:gd name="T19" fmla="*/ 0 h 236"/>
                <a:gd name="T20" fmla="*/ 0 w 115"/>
                <a:gd name="T21" fmla="*/ 0 h 236"/>
                <a:gd name="T22" fmla="*/ 0 w 115"/>
                <a:gd name="T23" fmla="*/ 0 h 236"/>
                <a:gd name="T24" fmla="*/ 0 w 115"/>
                <a:gd name="T25" fmla="*/ 0 h 236"/>
                <a:gd name="T26" fmla="*/ 0 w 115"/>
                <a:gd name="T27" fmla="*/ 0 h 236"/>
                <a:gd name="T28" fmla="*/ 0 w 115"/>
                <a:gd name="T29" fmla="*/ 0 h 236"/>
                <a:gd name="T30" fmla="*/ 0 w 115"/>
                <a:gd name="T31" fmla="*/ 0 h 236"/>
                <a:gd name="T32" fmla="*/ 0 w 115"/>
                <a:gd name="T33" fmla="*/ 0 h 236"/>
                <a:gd name="T34" fmla="*/ 0 w 115"/>
                <a:gd name="T35" fmla="*/ 0 h 236"/>
                <a:gd name="T36" fmla="*/ 0 w 115"/>
                <a:gd name="T37" fmla="*/ 0 h 236"/>
                <a:gd name="T38" fmla="*/ 0 w 115"/>
                <a:gd name="T39" fmla="*/ 0 h 236"/>
                <a:gd name="T40" fmla="*/ 0 w 115"/>
                <a:gd name="T41" fmla="*/ 0 h 236"/>
                <a:gd name="T42" fmla="*/ 0 w 115"/>
                <a:gd name="T43" fmla="*/ 0 h 236"/>
                <a:gd name="T44" fmla="*/ 0 w 115"/>
                <a:gd name="T45" fmla="*/ 0 h 236"/>
                <a:gd name="T46" fmla="*/ 0 w 115"/>
                <a:gd name="T47" fmla="*/ 0 h 236"/>
                <a:gd name="T48" fmla="*/ 0 w 115"/>
                <a:gd name="T49" fmla="*/ 0 h 236"/>
                <a:gd name="T50" fmla="*/ 0 w 115"/>
                <a:gd name="T51" fmla="*/ 0 h 236"/>
                <a:gd name="T52" fmla="*/ 0 w 115"/>
                <a:gd name="T53" fmla="*/ 0 h 236"/>
                <a:gd name="T54" fmla="*/ 0 w 115"/>
                <a:gd name="T55" fmla="*/ 0 h 236"/>
                <a:gd name="T56" fmla="*/ 0 w 115"/>
                <a:gd name="T57" fmla="*/ 0 h 236"/>
                <a:gd name="T58" fmla="*/ 0 w 115"/>
                <a:gd name="T59" fmla="*/ 0 h 236"/>
                <a:gd name="T60" fmla="*/ 0 w 115"/>
                <a:gd name="T61" fmla="*/ 0 h 236"/>
                <a:gd name="T62" fmla="*/ 0 w 115"/>
                <a:gd name="T63" fmla="*/ 0 h 236"/>
                <a:gd name="T64" fmla="*/ 0 w 115"/>
                <a:gd name="T65" fmla="*/ 0 h 236"/>
                <a:gd name="T66" fmla="*/ 0 w 115"/>
                <a:gd name="T67" fmla="*/ 0 h 236"/>
                <a:gd name="T68" fmla="*/ 0 w 115"/>
                <a:gd name="T69" fmla="*/ 0 h 236"/>
                <a:gd name="T70" fmla="*/ 0 w 115"/>
                <a:gd name="T71" fmla="*/ 0 h 236"/>
                <a:gd name="T72" fmla="*/ 0 w 115"/>
                <a:gd name="T73" fmla="*/ 0 h 236"/>
                <a:gd name="T74" fmla="*/ 0 w 115"/>
                <a:gd name="T75" fmla="*/ 0 h 236"/>
                <a:gd name="T76" fmla="*/ 0 w 115"/>
                <a:gd name="T77" fmla="*/ 0 h 236"/>
                <a:gd name="T78" fmla="*/ 0 w 115"/>
                <a:gd name="T79" fmla="*/ 0 h 236"/>
                <a:gd name="T80" fmla="*/ 0 w 115"/>
                <a:gd name="T81" fmla="*/ 0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66" name="Freeform 1007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0 w 245"/>
                <a:gd name="T1" fmla="*/ 0 h 310"/>
                <a:gd name="T2" fmla="*/ 0 w 245"/>
                <a:gd name="T3" fmla="*/ 0 h 310"/>
                <a:gd name="T4" fmla="*/ 0 w 245"/>
                <a:gd name="T5" fmla="*/ 0 h 310"/>
                <a:gd name="T6" fmla="*/ 0 w 245"/>
                <a:gd name="T7" fmla="*/ 0 h 310"/>
                <a:gd name="T8" fmla="*/ 0 w 245"/>
                <a:gd name="T9" fmla="*/ 0 h 310"/>
                <a:gd name="T10" fmla="*/ 0 w 245"/>
                <a:gd name="T11" fmla="*/ 0 h 310"/>
                <a:gd name="T12" fmla="*/ 0 w 245"/>
                <a:gd name="T13" fmla="*/ 0 h 310"/>
                <a:gd name="T14" fmla="*/ 0 w 245"/>
                <a:gd name="T15" fmla="*/ 0 h 310"/>
                <a:gd name="T16" fmla="*/ 0 w 245"/>
                <a:gd name="T17" fmla="*/ 0 h 310"/>
                <a:gd name="T18" fmla="*/ 0 w 245"/>
                <a:gd name="T19" fmla="*/ 0 h 310"/>
                <a:gd name="T20" fmla="*/ 0 w 245"/>
                <a:gd name="T21" fmla="*/ 0 h 310"/>
                <a:gd name="T22" fmla="*/ 0 w 245"/>
                <a:gd name="T23" fmla="*/ 0 h 310"/>
                <a:gd name="T24" fmla="*/ 0 w 245"/>
                <a:gd name="T25" fmla="*/ 0 h 310"/>
                <a:gd name="T26" fmla="*/ 0 w 245"/>
                <a:gd name="T27" fmla="*/ 0 h 310"/>
                <a:gd name="T28" fmla="*/ 0 w 245"/>
                <a:gd name="T29" fmla="*/ 0 h 310"/>
                <a:gd name="T30" fmla="*/ 0 w 245"/>
                <a:gd name="T31" fmla="*/ 0 h 310"/>
                <a:gd name="T32" fmla="*/ 0 w 245"/>
                <a:gd name="T33" fmla="*/ 0 h 310"/>
                <a:gd name="T34" fmla="*/ 0 w 245"/>
                <a:gd name="T35" fmla="*/ 0 h 310"/>
                <a:gd name="T36" fmla="*/ 0 w 245"/>
                <a:gd name="T37" fmla="*/ 0 h 310"/>
                <a:gd name="T38" fmla="*/ 0 w 245"/>
                <a:gd name="T39" fmla="*/ 0 h 310"/>
                <a:gd name="T40" fmla="*/ 0 w 245"/>
                <a:gd name="T41" fmla="*/ 0 h 310"/>
                <a:gd name="T42" fmla="*/ 0 w 245"/>
                <a:gd name="T43" fmla="*/ 0 h 310"/>
                <a:gd name="T44" fmla="*/ 0 w 245"/>
                <a:gd name="T45" fmla="*/ 0 h 310"/>
                <a:gd name="T46" fmla="*/ 0 w 245"/>
                <a:gd name="T47" fmla="*/ 0 h 310"/>
                <a:gd name="T48" fmla="*/ 0 w 245"/>
                <a:gd name="T49" fmla="*/ 0 h 310"/>
                <a:gd name="T50" fmla="*/ 0 w 245"/>
                <a:gd name="T51" fmla="*/ 0 h 310"/>
                <a:gd name="T52" fmla="*/ 0 w 245"/>
                <a:gd name="T53" fmla="*/ 0 h 310"/>
                <a:gd name="T54" fmla="*/ 0 w 245"/>
                <a:gd name="T55" fmla="*/ 0 h 310"/>
                <a:gd name="T56" fmla="*/ 0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0 w 245"/>
                <a:gd name="T63" fmla="*/ 0 h 310"/>
                <a:gd name="T64" fmla="*/ 0 w 245"/>
                <a:gd name="T65" fmla="*/ 0 h 310"/>
                <a:gd name="T66" fmla="*/ 0 w 245"/>
                <a:gd name="T67" fmla="*/ 0 h 310"/>
                <a:gd name="T68" fmla="*/ 0 w 245"/>
                <a:gd name="T69" fmla="*/ 0 h 310"/>
                <a:gd name="T70" fmla="*/ 0 w 245"/>
                <a:gd name="T71" fmla="*/ 0 h 310"/>
                <a:gd name="T72" fmla="*/ 0 w 245"/>
                <a:gd name="T73" fmla="*/ 0 h 310"/>
                <a:gd name="T74" fmla="*/ 0 w 245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67" name="Freeform 1008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26" name="Group 1009"/>
          <p:cNvGrpSpPr>
            <a:grpSpLocks/>
          </p:cNvGrpSpPr>
          <p:nvPr/>
        </p:nvGrpSpPr>
        <p:grpSpPr bwMode="auto">
          <a:xfrm>
            <a:off x="5808663" y="3641725"/>
            <a:ext cx="290512" cy="404813"/>
            <a:chOff x="4290" y="3130"/>
            <a:chExt cx="183" cy="255"/>
          </a:xfrm>
        </p:grpSpPr>
        <p:pic>
          <p:nvPicPr>
            <p:cNvPr id="8332" name="Picture 1010" descr="31u_bnrz[1]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3" y="3211"/>
              <a:ext cx="121" cy="174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33" name="Freeform 1011"/>
            <p:cNvSpPr>
              <a:spLocks/>
            </p:cNvSpPr>
            <p:nvPr/>
          </p:nvSpPr>
          <p:spPr bwMode="auto">
            <a:xfrm>
              <a:off x="4339" y="3143"/>
              <a:ext cx="33" cy="39"/>
            </a:xfrm>
            <a:custGeom>
              <a:avLst/>
              <a:gdLst>
                <a:gd name="T0" fmla="*/ 0 w 199"/>
                <a:gd name="T1" fmla="*/ 0 h 232"/>
                <a:gd name="T2" fmla="*/ 0 w 199"/>
                <a:gd name="T3" fmla="*/ 0 h 232"/>
                <a:gd name="T4" fmla="*/ 0 w 199"/>
                <a:gd name="T5" fmla="*/ 0 h 232"/>
                <a:gd name="T6" fmla="*/ 0 w 199"/>
                <a:gd name="T7" fmla="*/ 0 h 232"/>
                <a:gd name="T8" fmla="*/ 0 w 199"/>
                <a:gd name="T9" fmla="*/ 0 h 232"/>
                <a:gd name="T10" fmla="*/ 0 w 199"/>
                <a:gd name="T11" fmla="*/ 0 h 232"/>
                <a:gd name="T12" fmla="*/ 0 w 199"/>
                <a:gd name="T13" fmla="*/ 0 h 232"/>
                <a:gd name="T14" fmla="*/ 0 w 199"/>
                <a:gd name="T15" fmla="*/ 0 h 232"/>
                <a:gd name="T16" fmla="*/ 0 w 199"/>
                <a:gd name="T17" fmla="*/ 0 h 232"/>
                <a:gd name="T18" fmla="*/ 0 w 199"/>
                <a:gd name="T19" fmla="*/ 0 h 232"/>
                <a:gd name="T20" fmla="*/ 0 w 199"/>
                <a:gd name="T21" fmla="*/ 0 h 232"/>
                <a:gd name="T22" fmla="*/ 0 w 199"/>
                <a:gd name="T23" fmla="*/ 0 h 232"/>
                <a:gd name="T24" fmla="*/ 0 w 199"/>
                <a:gd name="T25" fmla="*/ 0 h 232"/>
                <a:gd name="T26" fmla="*/ 0 w 199"/>
                <a:gd name="T27" fmla="*/ 0 h 232"/>
                <a:gd name="T28" fmla="*/ 0 w 199"/>
                <a:gd name="T29" fmla="*/ 0 h 232"/>
                <a:gd name="T30" fmla="*/ 0 w 199"/>
                <a:gd name="T31" fmla="*/ 0 h 232"/>
                <a:gd name="T32" fmla="*/ 0 w 199"/>
                <a:gd name="T33" fmla="*/ 0 h 232"/>
                <a:gd name="T34" fmla="*/ 0 w 199"/>
                <a:gd name="T35" fmla="*/ 0 h 232"/>
                <a:gd name="T36" fmla="*/ 0 w 199"/>
                <a:gd name="T37" fmla="*/ 0 h 232"/>
                <a:gd name="T38" fmla="*/ 0 w 199"/>
                <a:gd name="T39" fmla="*/ 0 h 232"/>
                <a:gd name="T40" fmla="*/ 0 w 199"/>
                <a:gd name="T41" fmla="*/ 0 h 232"/>
                <a:gd name="T42" fmla="*/ 0 w 199"/>
                <a:gd name="T43" fmla="*/ 0 h 232"/>
                <a:gd name="T44" fmla="*/ 0 w 199"/>
                <a:gd name="T45" fmla="*/ 0 h 232"/>
                <a:gd name="T46" fmla="*/ 0 w 199"/>
                <a:gd name="T47" fmla="*/ 0 h 232"/>
                <a:gd name="T48" fmla="*/ 0 w 199"/>
                <a:gd name="T49" fmla="*/ 0 h 232"/>
                <a:gd name="T50" fmla="*/ 0 w 199"/>
                <a:gd name="T51" fmla="*/ 0 h 232"/>
                <a:gd name="T52" fmla="*/ 0 w 199"/>
                <a:gd name="T53" fmla="*/ 0 h 232"/>
                <a:gd name="T54" fmla="*/ 0 w 199"/>
                <a:gd name="T55" fmla="*/ 0 h 232"/>
                <a:gd name="T56" fmla="*/ 0 w 199"/>
                <a:gd name="T57" fmla="*/ 0 h 232"/>
                <a:gd name="T58" fmla="*/ 0 w 199"/>
                <a:gd name="T59" fmla="*/ 0 h 232"/>
                <a:gd name="T60" fmla="*/ 0 w 199"/>
                <a:gd name="T61" fmla="*/ 0 h 232"/>
                <a:gd name="T62" fmla="*/ 0 w 199"/>
                <a:gd name="T63" fmla="*/ 0 h 232"/>
                <a:gd name="T64" fmla="*/ 0 w 199"/>
                <a:gd name="T65" fmla="*/ 0 h 232"/>
                <a:gd name="T66" fmla="*/ 0 w 199"/>
                <a:gd name="T67" fmla="*/ 0 h 232"/>
                <a:gd name="T68" fmla="*/ 0 w 199"/>
                <a:gd name="T69" fmla="*/ 0 h 232"/>
                <a:gd name="T70" fmla="*/ 0 w 199"/>
                <a:gd name="T71" fmla="*/ 0 h 232"/>
                <a:gd name="T72" fmla="*/ 0 w 199"/>
                <a:gd name="T73" fmla="*/ 0 h 232"/>
                <a:gd name="T74" fmla="*/ 0 w 199"/>
                <a:gd name="T75" fmla="*/ 0 h 232"/>
                <a:gd name="T76" fmla="*/ 0 w 199"/>
                <a:gd name="T77" fmla="*/ 0 h 232"/>
                <a:gd name="T78" fmla="*/ 0 w 199"/>
                <a:gd name="T79" fmla="*/ 0 h 232"/>
                <a:gd name="T80" fmla="*/ 0 w 199"/>
                <a:gd name="T81" fmla="*/ 0 h 232"/>
                <a:gd name="T82" fmla="*/ 0 w 199"/>
                <a:gd name="T83" fmla="*/ 0 h 232"/>
                <a:gd name="T84" fmla="*/ 0 w 199"/>
                <a:gd name="T85" fmla="*/ 0 h 232"/>
                <a:gd name="T86" fmla="*/ 0 w 199"/>
                <a:gd name="T87" fmla="*/ 0 h 232"/>
                <a:gd name="T88" fmla="*/ 0 w 199"/>
                <a:gd name="T89" fmla="*/ 0 h 232"/>
                <a:gd name="T90" fmla="*/ 0 w 199"/>
                <a:gd name="T91" fmla="*/ 0 h 232"/>
                <a:gd name="T92" fmla="*/ 0 w 199"/>
                <a:gd name="T93" fmla="*/ 0 h 232"/>
                <a:gd name="T94" fmla="*/ 0 w 199"/>
                <a:gd name="T95" fmla="*/ 0 h 232"/>
                <a:gd name="T96" fmla="*/ 0 w 199"/>
                <a:gd name="T97" fmla="*/ 0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4" name="Freeform 1012"/>
            <p:cNvSpPr>
              <a:spLocks/>
            </p:cNvSpPr>
            <p:nvPr/>
          </p:nvSpPr>
          <p:spPr bwMode="auto">
            <a:xfrm>
              <a:off x="4395" y="3142"/>
              <a:ext cx="22" cy="30"/>
            </a:xfrm>
            <a:custGeom>
              <a:avLst/>
              <a:gdLst>
                <a:gd name="T0" fmla="*/ 0 w 128"/>
                <a:gd name="T1" fmla="*/ 0 h 180"/>
                <a:gd name="T2" fmla="*/ 0 w 128"/>
                <a:gd name="T3" fmla="*/ 0 h 180"/>
                <a:gd name="T4" fmla="*/ 0 w 128"/>
                <a:gd name="T5" fmla="*/ 0 h 180"/>
                <a:gd name="T6" fmla="*/ 0 w 128"/>
                <a:gd name="T7" fmla="*/ 0 h 180"/>
                <a:gd name="T8" fmla="*/ 0 w 128"/>
                <a:gd name="T9" fmla="*/ 0 h 180"/>
                <a:gd name="T10" fmla="*/ 0 w 128"/>
                <a:gd name="T11" fmla="*/ 0 h 180"/>
                <a:gd name="T12" fmla="*/ 0 w 128"/>
                <a:gd name="T13" fmla="*/ 0 h 180"/>
                <a:gd name="T14" fmla="*/ 0 w 128"/>
                <a:gd name="T15" fmla="*/ 0 h 180"/>
                <a:gd name="T16" fmla="*/ 0 w 128"/>
                <a:gd name="T17" fmla="*/ 0 h 180"/>
                <a:gd name="T18" fmla="*/ 0 w 128"/>
                <a:gd name="T19" fmla="*/ 0 h 180"/>
                <a:gd name="T20" fmla="*/ 0 w 128"/>
                <a:gd name="T21" fmla="*/ 0 h 180"/>
                <a:gd name="T22" fmla="*/ 0 w 128"/>
                <a:gd name="T23" fmla="*/ 0 h 180"/>
                <a:gd name="T24" fmla="*/ 0 w 128"/>
                <a:gd name="T25" fmla="*/ 0 h 180"/>
                <a:gd name="T26" fmla="*/ 0 w 128"/>
                <a:gd name="T27" fmla="*/ 0 h 180"/>
                <a:gd name="T28" fmla="*/ 0 w 128"/>
                <a:gd name="T29" fmla="*/ 0 h 180"/>
                <a:gd name="T30" fmla="*/ 0 w 128"/>
                <a:gd name="T31" fmla="*/ 0 h 180"/>
                <a:gd name="T32" fmla="*/ 0 w 128"/>
                <a:gd name="T33" fmla="*/ 0 h 180"/>
                <a:gd name="T34" fmla="*/ 0 w 128"/>
                <a:gd name="T35" fmla="*/ 0 h 180"/>
                <a:gd name="T36" fmla="*/ 0 w 128"/>
                <a:gd name="T37" fmla="*/ 0 h 180"/>
                <a:gd name="T38" fmla="*/ 0 w 128"/>
                <a:gd name="T39" fmla="*/ 0 h 180"/>
                <a:gd name="T40" fmla="*/ 0 w 128"/>
                <a:gd name="T41" fmla="*/ 0 h 180"/>
                <a:gd name="T42" fmla="*/ 0 w 128"/>
                <a:gd name="T43" fmla="*/ 0 h 180"/>
                <a:gd name="T44" fmla="*/ 0 w 128"/>
                <a:gd name="T45" fmla="*/ 0 h 180"/>
                <a:gd name="T46" fmla="*/ 0 w 128"/>
                <a:gd name="T47" fmla="*/ 0 h 180"/>
                <a:gd name="T48" fmla="*/ 0 w 128"/>
                <a:gd name="T49" fmla="*/ 0 h 180"/>
                <a:gd name="T50" fmla="*/ 0 w 128"/>
                <a:gd name="T51" fmla="*/ 0 h 180"/>
                <a:gd name="T52" fmla="*/ 0 w 128"/>
                <a:gd name="T53" fmla="*/ 0 h 180"/>
                <a:gd name="T54" fmla="*/ 0 w 128"/>
                <a:gd name="T55" fmla="*/ 0 h 180"/>
                <a:gd name="T56" fmla="*/ 0 w 128"/>
                <a:gd name="T57" fmla="*/ 0 h 180"/>
                <a:gd name="T58" fmla="*/ 0 w 128"/>
                <a:gd name="T59" fmla="*/ 0 h 180"/>
                <a:gd name="T60" fmla="*/ 0 w 128"/>
                <a:gd name="T61" fmla="*/ 0 h 180"/>
                <a:gd name="T62" fmla="*/ 0 w 128"/>
                <a:gd name="T63" fmla="*/ 0 h 180"/>
                <a:gd name="T64" fmla="*/ 0 w 128"/>
                <a:gd name="T65" fmla="*/ 0 h 180"/>
                <a:gd name="T66" fmla="*/ 0 w 128"/>
                <a:gd name="T67" fmla="*/ 0 h 180"/>
                <a:gd name="T68" fmla="*/ 0 w 128"/>
                <a:gd name="T69" fmla="*/ 0 h 180"/>
                <a:gd name="T70" fmla="*/ 0 w 128"/>
                <a:gd name="T71" fmla="*/ 0 h 180"/>
                <a:gd name="T72" fmla="*/ 0 w 128"/>
                <a:gd name="T73" fmla="*/ 0 h 180"/>
                <a:gd name="T74" fmla="*/ 0 w 128"/>
                <a:gd name="T75" fmla="*/ 0 h 180"/>
                <a:gd name="T76" fmla="*/ 0 w 128"/>
                <a:gd name="T77" fmla="*/ 0 h 180"/>
                <a:gd name="T78" fmla="*/ 0 w 128"/>
                <a:gd name="T79" fmla="*/ 0 h 180"/>
                <a:gd name="T80" fmla="*/ 0 w 128"/>
                <a:gd name="T81" fmla="*/ 0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5" name="Freeform 1013"/>
            <p:cNvSpPr>
              <a:spLocks/>
            </p:cNvSpPr>
            <p:nvPr/>
          </p:nvSpPr>
          <p:spPr bwMode="auto">
            <a:xfrm>
              <a:off x="4318" y="3135"/>
              <a:ext cx="54" cy="63"/>
            </a:xfrm>
            <a:custGeom>
              <a:avLst/>
              <a:gdLst>
                <a:gd name="T0" fmla="*/ 0 w 322"/>
                <a:gd name="T1" fmla="*/ 0 h 378"/>
                <a:gd name="T2" fmla="*/ 0 w 322"/>
                <a:gd name="T3" fmla="*/ 0 h 378"/>
                <a:gd name="T4" fmla="*/ 0 w 322"/>
                <a:gd name="T5" fmla="*/ 0 h 378"/>
                <a:gd name="T6" fmla="*/ 0 w 322"/>
                <a:gd name="T7" fmla="*/ 0 h 378"/>
                <a:gd name="T8" fmla="*/ 0 w 322"/>
                <a:gd name="T9" fmla="*/ 0 h 378"/>
                <a:gd name="T10" fmla="*/ 0 w 322"/>
                <a:gd name="T11" fmla="*/ 0 h 378"/>
                <a:gd name="T12" fmla="*/ 0 w 322"/>
                <a:gd name="T13" fmla="*/ 0 h 378"/>
                <a:gd name="T14" fmla="*/ 0 w 322"/>
                <a:gd name="T15" fmla="*/ 0 h 378"/>
                <a:gd name="T16" fmla="*/ 0 w 322"/>
                <a:gd name="T17" fmla="*/ 0 h 378"/>
                <a:gd name="T18" fmla="*/ 0 w 322"/>
                <a:gd name="T19" fmla="*/ 0 h 378"/>
                <a:gd name="T20" fmla="*/ 0 w 322"/>
                <a:gd name="T21" fmla="*/ 0 h 378"/>
                <a:gd name="T22" fmla="*/ 0 w 322"/>
                <a:gd name="T23" fmla="*/ 0 h 378"/>
                <a:gd name="T24" fmla="*/ 0 w 322"/>
                <a:gd name="T25" fmla="*/ 0 h 378"/>
                <a:gd name="T26" fmla="*/ 0 w 322"/>
                <a:gd name="T27" fmla="*/ 0 h 378"/>
                <a:gd name="T28" fmla="*/ 0 w 322"/>
                <a:gd name="T29" fmla="*/ 0 h 378"/>
                <a:gd name="T30" fmla="*/ 0 w 322"/>
                <a:gd name="T31" fmla="*/ 0 h 378"/>
                <a:gd name="T32" fmla="*/ 0 w 322"/>
                <a:gd name="T33" fmla="*/ 0 h 378"/>
                <a:gd name="T34" fmla="*/ 0 w 322"/>
                <a:gd name="T35" fmla="*/ 0 h 378"/>
                <a:gd name="T36" fmla="*/ 0 w 322"/>
                <a:gd name="T37" fmla="*/ 0 h 378"/>
                <a:gd name="T38" fmla="*/ 0 w 322"/>
                <a:gd name="T39" fmla="*/ 0 h 378"/>
                <a:gd name="T40" fmla="*/ 0 w 322"/>
                <a:gd name="T41" fmla="*/ 0 h 378"/>
                <a:gd name="T42" fmla="*/ 0 w 322"/>
                <a:gd name="T43" fmla="*/ 0 h 378"/>
                <a:gd name="T44" fmla="*/ 0 w 322"/>
                <a:gd name="T45" fmla="*/ 0 h 378"/>
                <a:gd name="T46" fmla="*/ 0 w 322"/>
                <a:gd name="T47" fmla="*/ 0 h 378"/>
                <a:gd name="T48" fmla="*/ 0 w 322"/>
                <a:gd name="T49" fmla="*/ 0 h 378"/>
                <a:gd name="T50" fmla="*/ 0 w 322"/>
                <a:gd name="T51" fmla="*/ 0 h 378"/>
                <a:gd name="T52" fmla="*/ 0 w 322"/>
                <a:gd name="T53" fmla="*/ 0 h 378"/>
                <a:gd name="T54" fmla="*/ 0 w 322"/>
                <a:gd name="T55" fmla="*/ 0 h 378"/>
                <a:gd name="T56" fmla="*/ 0 w 322"/>
                <a:gd name="T57" fmla="*/ 0 h 378"/>
                <a:gd name="T58" fmla="*/ 0 w 322"/>
                <a:gd name="T59" fmla="*/ 0 h 378"/>
                <a:gd name="T60" fmla="*/ 0 w 322"/>
                <a:gd name="T61" fmla="*/ 0 h 378"/>
                <a:gd name="T62" fmla="*/ 0 w 322"/>
                <a:gd name="T63" fmla="*/ 0 h 378"/>
                <a:gd name="T64" fmla="*/ 0 w 322"/>
                <a:gd name="T65" fmla="*/ 0 h 378"/>
                <a:gd name="T66" fmla="*/ 0 w 322"/>
                <a:gd name="T67" fmla="*/ 0 h 378"/>
                <a:gd name="T68" fmla="*/ 0 w 322"/>
                <a:gd name="T69" fmla="*/ 0 h 378"/>
                <a:gd name="T70" fmla="*/ 0 w 322"/>
                <a:gd name="T71" fmla="*/ 0 h 378"/>
                <a:gd name="T72" fmla="*/ 0 w 322"/>
                <a:gd name="T73" fmla="*/ 0 h 378"/>
                <a:gd name="T74" fmla="*/ 0 w 322"/>
                <a:gd name="T75" fmla="*/ 0 h 378"/>
                <a:gd name="T76" fmla="*/ 0 w 322"/>
                <a:gd name="T77" fmla="*/ 0 h 378"/>
                <a:gd name="T78" fmla="*/ 0 w 322"/>
                <a:gd name="T79" fmla="*/ 0 h 378"/>
                <a:gd name="T80" fmla="*/ 0 w 322"/>
                <a:gd name="T81" fmla="*/ 0 h 378"/>
                <a:gd name="T82" fmla="*/ 0 w 322"/>
                <a:gd name="T83" fmla="*/ 0 h 378"/>
                <a:gd name="T84" fmla="*/ 0 w 322"/>
                <a:gd name="T85" fmla="*/ 0 h 378"/>
                <a:gd name="T86" fmla="*/ 0 w 322"/>
                <a:gd name="T87" fmla="*/ 0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6" name="Freeform 1014"/>
            <p:cNvSpPr>
              <a:spLocks/>
            </p:cNvSpPr>
            <p:nvPr/>
          </p:nvSpPr>
          <p:spPr bwMode="auto">
            <a:xfrm>
              <a:off x="4394" y="3133"/>
              <a:ext cx="47" cy="42"/>
            </a:xfrm>
            <a:custGeom>
              <a:avLst/>
              <a:gdLst>
                <a:gd name="T0" fmla="*/ 0 w 283"/>
                <a:gd name="T1" fmla="*/ 0 h 252"/>
                <a:gd name="T2" fmla="*/ 0 w 283"/>
                <a:gd name="T3" fmla="*/ 0 h 252"/>
                <a:gd name="T4" fmla="*/ 0 w 283"/>
                <a:gd name="T5" fmla="*/ 0 h 252"/>
                <a:gd name="T6" fmla="*/ 0 w 283"/>
                <a:gd name="T7" fmla="*/ 0 h 252"/>
                <a:gd name="T8" fmla="*/ 0 w 283"/>
                <a:gd name="T9" fmla="*/ 0 h 252"/>
                <a:gd name="T10" fmla="*/ 0 w 283"/>
                <a:gd name="T11" fmla="*/ 0 h 252"/>
                <a:gd name="T12" fmla="*/ 0 w 283"/>
                <a:gd name="T13" fmla="*/ 0 h 252"/>
                <a:gd name="T14" fmla="*/ 0 w 283"/>
                <a:gd name="T15" fmla="*/ 0 h 252"/>
                <a:gd name="T16" fmla="*/ 0 w 283"/>
                <a:gd name="T17" fmla="*/ 0 h 252"/>
                <a:gd name="T18" fmla="*/ 0 w 283"/>
                <a:gd name="T19" fmla="*/ 0 h 252"/>
                <a:gd name="T20" fmla="*/ 0 w 283"/>
                <a:gd name="T21" fmla="*/ 0 h 252"/>
                <a:gd name="T22" fmla="*/ 0 w 283"/>
                <a:gd name="T23" fmla="*/ 0 h 252"/>
                <a:gd name="T24" fmla="*/ 0 w 283"/>
                <a:gd name="T25" fmla="*/ 0 h 252"/>
                <a:gd name="T26" fmla="*/ 0 w 283"/>
                <a:gd name="T27" fmla="*/ 0 h 252"/>
                <a:gd name="T28" fmla="*/ 0 w 283"/>
                <a:gd name="T29" fmla="*/ 0 h 252"/>
                <a:gd name="T30" fmla="*/ 0 w 283"/>
                <a:gd name="T31" fmla="*/ 0 h 252"/>
                <a:gd name="T32" fmla="*/ 0 w 283"/>
                <a:gd name="T33" fmla="*/ 0 h 252"/>
                <a:gd name="T34" fmla="*/ 0 w 283"/>
                <a:gd name="T35" fmla="*/ 0 h 252"/>
                <a:gd name="T36" fmla="*/ 0 w 283"/>
                <a:gd name="T37" fmla="*/ 0 h 252"/>
                <a:gd name="T38" fmla="*/ 0 w 283"/>
                <a:gd name="T39" fmla="*/ 0 h 252"/>
                <a:gd name="T40" fmla="*/ 0 w 283"/>
                <a:gd name="T41" fmla="*/ 0 h 252"/>
                <a:gd name="T42" fmla="*/ 0 w 283"/>
                <a:gd name="T43" fmla="*/ 0 h 252"/>
                <a:gd name="T44" fmla="*/ 0 w 283"/>
                <a:gd name="T45" fmla="*/ 0 h 252"/>
                <a:gd name="T46" fmla="*/ 0 w 283"/>
                <a:gd name="T47" fmla="*/ 0 h 252"/>
                <a:gd name="T48" fmla="*/ 0 w 283"/>
                <a:gd name="T49" fmla="*/ 0 h 252"/>
                <a:gd name="T50" fmla="*/ 0 w 283"/>
                <a:gd name="T51" fmla="*/ 0 h 252"/>
                <a:gd name="T52" fmla="*/ 0 w 283"/>
                <a:gd name="T53" fmla="*/ 0 h 252"/>
                <a:gd name="T54" fmla="*/ 0 w 283"/>
                <a:gd name="T55" fmla="*/ 0 h 252"/>
                <a:gd name="T56" fmla="*/ 0 w 283"/>
                <a:gd name="T57" fmla="*/ 0 h 252"/>
                <a:gd name="T58" fmla="*/ 0 w 283"/>
                <a:gd name="T59" fmla="*/ 0 h 252"/>
                <a:gd name="T60" fmla="*/ 0 w 283"/>
                <a:gd name="T61" fmla="*/ 0 h 252"/>
                <a:gd name="T62" fmla="*/ 0 w 283"/>
                <a:gd name="T63" fmla="*/ 0 h 252"/>
                <a:gd name="T64" fmla="*/ 0 w 283"/>
                <a:gd name="T65" fmla="*/ 0 h 252"/>
                <a:gd name="T66" fmla="*/ 0 w 283"/>
                <a:gd name="T67" fmla="*/ 0 h 252"/>
                <a:gd name="T68" fmla="*/ 0 w 283"/>
                <a:gd name="T69" fmla="*/ 0 h 252"/>
                <a:gd name="T70" fmla="*/ 0 w 283"/>
                <a:gd name="T71" fmla="*/ 0 h 252"/>
                <a:gd name="T72" fmla="*/ 0 w 283"/>
                <a:gd name="T73" fmla="*/ 0 h 252"/>
                <a:gd name="T74" fmla="*/ 0 w 283"/>
                <a:gd name="T75" fmla="*/ 0 h 252"/>
                <a:gd name="T76" fmla="*/ 0 w 283"/>
                <a:gd name="T77" fmla="*/ 0 h 252"/>
                <a:gd name="T78" fmla="*/ 0 w 283"/>
                <a:gd name="T79" fmla="*/ 0 h 252"/>
                <a:gd name="T80" fmla="*/ 0 w 283"/>
                <a:gd name="T81" fmla="*/ 0 h 252"/>
                <a:gd name="T82" fmla="*/ 0 w 283"/>
                <a:gd name="T83" fmla="*/ 0 h 252"/>
                <a:gd name="T84" fmla="*/ 0 w 283"/>
                <a:gd name="T85" fmla="*/ 0 h 252"/>
                <a:gd name="T86" fmla="*/ 0 w 283"/>
                <a:gd name="T87" fmla="*/ 0 h 252"/>
                <a:gd name="T88" fmla="*/ 0 w 283"/>
                <a:gd name="T89" fmla="*/ 0 h 252"/>
                <a:gd name="T90" fmla="*/ 0 w 283"/>
                <a:gd name="T91" fmla="*/ 0 h 252"/>
                <a:gd name="T92" fmla="*/ 0 w 283"/>
                <a:gd name="T93" fmla="*/ 0 h 252"/>
                <a:gd name="T94" fmla="*/ 0 w 283"/>
                <a:gd name="T95" fmla="*/ 0 h 252"/>
                <a:gd name="T96" fmla="*/ 0 w 283"/>
                <a:gd name="T97" fmla="*/ 0 h 252"/>
                <a:gd name="T98" fmla="*/ 0 w 283"/>
                <a:gd name="T99" fmla="*/ 0 h 252"/>
                <a:gd name="T100" fmla="*/ 0 w 283"/>
                <a:gd name="T101" fmla="*/ 0 h 252"/>
                <a:gd name="T102" fmla="*/ 0 w 283"/>
                <a:gd name="T103" fmla="*/ 0 h 252"/>
                <a:gd name="T104" fmla="*/ 0 w 283"/>
                <a:gd name="T105" fmla="*/ 0 h 252"/>
                <a:gd name="T106" fmla="*/ 0 w 283"/>
                <a:gd name="T107" fmla="*/ 0 h 252"/>
                <a:gd name="T108" fmla="*/ 0 w 283"/>
                <a:gd name="T109" fmla="*/ 0 h 252"/>
                <a:gd name="T110" fmla="*/ 0 w 283"/>
                <a:gd name="T111" fmla="*/ 0 h 252"/>
                <a:gd name="T112" fmla="*/ 0 w 283"/>
                <a:gd name="T113" fmla="*/ 0 h 252"/>
                <a:gd name="T114" fmla="*/ 0 w 283"/>
                <a:gd name="T115" fmla="*/ 0 h 252"/>
                <a:gd name="T116" fmla="*/ 0 w 283"/>
                <a:gd name="T117" fmla="*/ 0 h 252"/>
                <a:gd name="T118" fmla="*/ 0 w 283"/>
                <a:gd name="T119" fmla="*/ 0 h 252"/>
                <a:gd name="T120" fmla="*/ 0 w 283"/>
                <a:gd name="T121" fmla="*/ 0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7" name="Freeform 1015"/>
            <p:cNvSpPr>
              <a:spLocks/>
            </p:cNvSpPr>
            <p:nvPr/>
          </p:nvSpPr>
          <p:spPr bwMode="auto">
            <a:xfrm>
              <a:off x="4298" y="3153"/>
              <a:ext cx="19" cy="39"/>
            </a:xfrm>
            <a:custGeom>
              <a:avLst/>
              <a:gdLst>
                <a:gd name="T0" fmla="*/ 0 w 114"/>
                <a:gd name="T1" fmla="*/ 0 h 238"/>
                <a:gd name="T2" fmla="*/ 0 w 114"/>
                <a:gd name="T3" fmla="*/ 0 h 238"/>
                <a:gd name="T4" fmla="*/ 0 w 114"/>
                <a:gd name="T5" fmla="*/ 0 h 238"/>
                <a:gd name="T6" fmla="*/ 0 w 114"/>
                <a:gd name="T7" fmla="*/ 0 h 238"/>
                <a:gd name="T8" fmla="*/ 0 w 114"/>
                <a:gd name="T9" fmla="*/ 0 h 238"/>
                <a:gd name="T10" fmla="*/ 0 w 114"/>
                <a:gd name="T11" fmla="*/ 0 h 238"/>
                <a:gd name="T12" fmla="*/ 0 w 114"/>
                <a:gd name="T13" fmla="*/ 0 h 238"/>
                <a:gd name="T14" fmla="*/ 0 w 114"/>
                <a:gd name="T15" fmla="*/ 0 h 238"/>
                <a:gd name="T16" fmla="*/ 0 w 114"/>
                <a:gd name="T17" fmla="*/ 0 h 238"/>
                <a:gd name="T18" fmla="*/ 0 w 114"/>
                <a:gd name="T19" fmla="*/ 0 h 238"/>
                <a:gd name="T20" fmla="*/ 0 w 114"/>
                <a:gd name="T21" fmla="*/ 0 h 238"/>
                <a:gd name="T22" fmla="*/ 0 w 114"/>
                <a:gd name="T23" fmla="*/ 0 h 238"/>
                <a:gd name="T24" fmla="*/ 0 w 114"/>
                <a:gd name="T25" fmla="*/ 0 h 238"/>
                <a:gd name="T26" fmla="*/ 0 w 114"/>
                <a:gd name="T27" fmla="*/ 0 h 238"/>
                <a:gd name="T28" fmla="*/ 0 w 114"/>
                <a:gd name="T29" fmla="*/ 0 h 238"/>
                <a:gd name="T30" fmla="*/ 0 w 114"/>
                <a:gd name="T31" fmla="*/ 0 h 238"/>
                <a:gd name="T32" fmla="*/ 0 w 114"/>
                <a:gd name="T33" fmla="*/ 0 h 238"/>
                <a:gd name="T34" fmla="*/ 0 w 114"/>
                <a:gd name="T35" fmla="*/ 0 h 238"/>
                <a:gd name="T36" fmla="*/ 0 w 114"/>
                <a:gd name="T37" fmla="*/ 0 h 238"/>
                <a:gd name="T38" fmla="*/ 0 w 114"/>
                <a:gd name="T39" fmla="*/ 0 h 238"/>
                <a:gd name="T40" fmla="*/ 0 w 114"/>
                <a:gd name="T41" fmla="*/ 0 h 238"/>
                <a:gd name="T42" fmla="*/ 0 w 114"/>
                <a:gd name="T43" fmla="*/ 0 h 238"/>
                <a:gd name="T44" fmla="*/ 0 w 114"/>
                <a:gd name="T45" fmla="*/ 0 h 238"/>
                <a:gd name="T46" fmla="*/ 0 w 114"/>
                <a:gd name="T47" fmla="*/ 0 h 238"/>
                <a:gd name="T48" fmla="*/ 0 w 114"/>
                <a:gd name="T49" fmla="*/ 0 h 238"/>
                <a:gd name="T50" fmla="*/ 0 w 114"/>
                <a:gd name="T51" fmla="*/ 0 h 238"/>
                <a:gd name="T52" fmla="*/ 0 w 114"/>
                <a:gd name="T53" fmla="*/ 0 h 238"/>
                <a:gd name="T54" fmla="*/ 0 w 114"/>
                <a:gd name="T55" fmla="*/ 0 h 238"/>
                <a:gd name="T56" fmla="*/ 0 w 114"/>
                <a:gd name="T57" fmla="*/ 0 h 238"/>
                <a:gd name="T58" fmla="*/ 0 w 114"/>
                <a:gd name="T59" fmla="*/ 0 h 238"/>
                <a:gd name="T60" fmla="*/ 0 w 114"/>
                <a:gd name="T61" fmla="*/ 0 h 238"/>
                <a:gd name="T62" fmla="*/ 0 w 114"/>
                <a:gd name="T63" fmla="*/ 0 h 238"/>
                <a:gd name="T64" fmla="*/ 0 w 114"/>
                <a:gd name="T65" fmla="*/ 0 h 238"/>
                <a:gd name="T66" fmla="*/ 0 w 114"/>
                <a:gd name="T67" fmla="*/ 0 h 238"/>
                <a:gd name="T68" fmla="*/ 0 w 114"/>
                <a:gd name="T69" fmla="*/ 0 h 238"/>
                <a:gd name="T70" fmla="*/ 0 w 114"/>
                <a:gd name="T71" fmla="*/ 0 h 238"/>
                <a:gd name="T72" fmla="*/ 0 w 114"/>
                <a:gd name="T73" fmla="*/ 0 h 238"/>
                <a:gd name="T74" fmla="*/ 0 w 114"/>
                <a:gd name="T75" fmla="*/ 0 h 238"/>
                <a:gd name="T76" fmla="*/ 0 w 114"/>
                <a:gd name="T77" fmla="*/ 0 h 238"/>
                <a:gd name="T78" fmla="*/ 0 w 114"/>
                <a:gd name="T79" fmla="*/ 0 h 238"/>
                <a:gd name="T80" fmla="*/ 0 w 114"/>
                <a:gd name="T81" fmla="*/ 0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8" name="Freeform 1016"/>
            <p:cNvSpPr>
              <a:spLocks/>
            </p:cNvSpPr>
            <p:nvPr/>
          </p:nvSpPr>
          <p:spPr bwMode="auto">
            <a:xfrm>
              <a:off x="4432" y="3130"/>
              <a:ext cx="41" cy="52"/>
            </a:xfrm>
            <a:custGeom>
              <a:avLst/>
              <a:gdLst>
                <a:gd name="T0" fmla="*/ 0 w 246"/>
                <a:gd name="T1" fmla="*/ 0 h 310"/>
                <a:gd name="T2" fmla="*/ 0 w 246"/>
                <a:gd name="T3" fmla="*/ 0 h 310"/>
                <a:gd name="T4" fmla="*/ 0 w 246"/>
                <a:gd name="T5" fmla="*/ 0 h 310"/>
                <a:gd name="T6" fmla="*/ 0 w 246"/>
                <a:gd name="T7" fmla="*/ 0 h 310"/>
                <a:gd name="T8" fmla="*/ 0 w 246"/>
                <a:gd name="T9" fmla="*/ 0 h 310"/>
                <a:gd name="T10" fmla="*/ 0 w 246"/>
                <a:gd name="T11" fmla="*/ 0 h 310"/>
                <a:gd name="T12" fmla="*/ 0 w 246"/>
                <a:gd name="T13" fmla="*/ 0 h 310"/>
                <a:gd name="T14" fmla="*/ 0 w 246"/>
                <a:gd name="T15" fmla="*/ 0 h 310"/>
                <a:gd name="T16" fmla="*/ 0 w 246"/>
                <a:gd name="T17" fmla="*/ 0 h 310"/>
                <a:gd name="T18" fmla="*/ 0 w 246"/>
                <a:gd name="T19" fmla="*/ 0 h 310"/>
                <a:gd name="T20" fmla="*/ 0 w 246"/>
                <a:gd name="T21" fmla="*/ 0 h 310"/>
                <a:gd name="T22" fmla="*/ 0 w 246"/>
                <a:gd name="T23" fmla="*/ 0 h 310"/>
                <a:gd name="T24" fmla="*/ 0 w 246"/>
                <a:gd name="T25" fmla="*/ 0 h 310"/>
                <a:gd name="T26" fmla="*/ 0 w 246"/>
                <a:gd name="T27" fmla="*/ 0 h 310"/>
                <a:gd name="T28" fmla="*/ 0 w 246"/>
                <a:gd name="T29" fmla="*/ 0 h 310"/>
                <a:gd name="T30" fmla="*/ 0 w 246"/>
                <a:gd name="T31" fmla="*/ 0 h 310"/>
                <a:gd name="T32" fmla="*/ 0 w 246"/>
                <a:gd name="T33" fmla="*/ 0 h 310"/>
                <a:gd name="T34" fmla="*/ 0 w 246"/>
                <a:gd name="T35" fmla="*/ 0 h 310"/>
                <a:gd name="T36" fmla="*/ 0 w 246"/>
                <a:gd name="T37" fmla="*/ 0 h 310"/>
                <a:gd name="T38" fmla="*/ 0 w 246"/>
                <a:gd name="T39" fmla="*/ 0 h 310"/>
                <a:gd name="T40" fmla="*/ 0 w 246"/>
                <a:gd name="T41" fmla="*/ 0 h 310"/>
                <a:gd name="T42" fmla="*/ 0 w 246"/>
                <a:gd name="T43" fmla="*/ 0 h 310"/>
                <a:gd name="T44" fmla="*/ 0 w 246"/>
                <a:gd name="T45" fmla="*/ 0 h 310"/>
                <a:gd name="T46" fmla="*/ 0 w 246"/>
                <a:gd name="T47" fmla="*/ 0 h 310"/>
                <a:gd name="T48" fmla="*/ 0 w 246"/>
                <a:gd name="T49" fmla="*/ 0 h 310"/>
                <a:gd name="T50" fmla="*/ 0 w 246"/>
                <a:gd name="T51" fmla="*/ 0 h 310"/>
                <a:gd name="T52" fmla="*/ 0 w 246"/>
                <a:gd name="T53" fmla="*/ 0 h 310"/>
                <a:gd name="T54" fmla="*/ 0 w 246"/>
                <a:gd name="T55" fmla="*/ 0 h 310"/>
                <a:gd name="T56" fmla="*/ 0 w 246"/>
                <a:gd name="T57" fmla="*/ 0 h 310"/>
                <a:gd name="T58" fmla="*/ 0 w 246"/>
                <a:gd name="T59" fmla="*/ 0 h 310"/>
                <a:gd name="T60" fmla="*/ 0 w 246"/>
                <a:gd name="T61" fmla="*/ 0 h 310"/>
                <a:gd name="T62" fmla="*/ 0 w 246"/>
                <a:gd name="T63" fmla="*/ 0 h 310"/>
                <a:gd name="T64" fmla="*/ 0 w 246"/>
                <a:gd name="T65" fmla="*/ 0 h 310"/>
                <a:gd name="T66" fmla="*/ 0 w 246"/>
                <a:gd name="T67" fmla="*/ 0 h 310"/>
                <a:gd name="T68" fmla="*/ 0 w 246"/>
                <a:gd name="T69" fmla="*/ 0 h 310"/>
                <a:gd name="T70" fmla="*/ 0 w 246"/>
                <a:gd name="T71" fmla="*/ 0 h 310"/>
                <a:gd name="T72" fmla="*/ 0 w 246"/>
                <a:gd name="T73" fmla="*/ 0 h 310"/>
                <a:gd name="T74" fmla="*/ 0 w 246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9" name="Freeform 1017"/>
            <p:cNvSpPr>
              <a:spLocks/>
            </p:cNvSpPr>
            <p:nvPr/>
          </p:nvSpPr>
          <p:spPr bwMode="auto">
            <a:xfrm>
              <a:off x="4387" y="3191"/>
              <a:ext cx="14" cy="31"/>
            </a:xfrm>
            <a:custGeom>
              <a:avLst/>
              <a:gdLst>
                <a:gd name="T0" fmla="*/ 0 w 83"/>
                <a:gd name="T1" fmla="*/ 0 h 187"/>
                <a:gd name="T2" fmla="*/ 0 w 83"/>
                <a:gd name="T3" fmla="*/ 0 h 187"/>
                <a:gd name="T4" fmla="*/ 0 w 83"/>
                <a:gd name="T5" fmla="*/ 0 h 187"/>
                <a:gd name="T6" fmla="*/ 0 w 83"/>
                <a:gd name="T7" fmla="*/ 0 h 187"/>
                <a:gd name="T8" fmla="*/ 0 w 83"/>
                <a:gd name="T9" fmla="*/ 0 h 187"/>
                <a:gd name="T10" fmla="*/ 0 w 83"/>
                <a:gd name="T11" fmla="*/ 0 h 187"/>
                <a:gd name="T12" fmla="*/ 0 w 83"/>
                <a:gd name="T13" fmla="*/ 0 h 187"/>
                <a:gd name="T14" fmla="*/ 0 w 83"/>
                <a:gd name="T15" fmla="*/ 0 h 187"/>
                <a:gd name="T16" fmla="*/ 0 w 83"/>
                <a:gd name="T17" fmla="*/ 0 h 187"/>
                <a:gd name="T18" fmla="*/ 0 w 83"/>
                <a:gd name="T19" fmla="*/ 0 h 187"/>
                <a:gd name="T20" fmla="*/ 0 w 83"/>
                <a:gd name="T21" fmla="*/ 0 h 187"/>
                <a:gd name="T22" fmla="*/ 0 w 83"/>
                <a:gd name="T23" fmla="*/ 0 h 187"/>
                <a:gd name="T24" fmla="*/ 0 w 83"/>
                <a:gd name="T25" fmla="*/ 0 h 187"/>
                <a:gd name="T26" fmla="*/ 0 w 83"/>
                <a:gd name="T27" fmla="*/ 0 h 187"/>
                <a:gd name="T28" fmla="*/ 0 w 83"/>
                <a:gd name="T29" fmla="*/ 0 h 187"/>
                <a:gd name="T30" fmla="*/ 0 w 83"/>
                <a:gd name="T31" fmla="*/ 0 h 187"/>
                <a:gd name="T32" fmla="*/ 0 w 83"/>
                <a:gd name="T33" fmla="*/ 0 h 187"/>
                <a:gd name="T34" fmla="*/ 0 w 83"/>
                <a:gd name="T35" fmla="*/ 0 h 187"/>
                <a:gd name="T36" fmla="*/ 0 w 83"/>
                <a:gd name="T37" fmla="*/ 0 h 187"/>
                <a:gd name="T38" fmla="*/ 0 w 83"/>
                <a:gd name="T39" fmla="*/ 0 h 187"/>
                <a:gd name="T40" fmla="*/ 0 w 83"/>
                <a:gd name="T41" fmla="*/ 0 h 187"/>
                <a:gd name="T42" fmla="*/ 0 w 83"/>
                <a:gd name="T43" fmla="*/ 0 h 187"/>
                <a:gd name="T44" fmla="*/ 0 w 83"/>
                <a:gd name="T45" fmla="*/ 0 h 187"/>
                <a:gd name="T46" fmla="*/ 0 w 83"/>
                <a:gd name="T47" fmla="*/ 0 h 187"/>
                <a:gd name="T48" fmla="*/ 0 w 83"/>
                <a:gd name="T49" fmla="*/ 0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40" name="Freeform 1018"/>
            <p:cNvSpPr>
              <a:spLocks/>
            </p:cNvSpPr>
            <p:nvPr/>
          </p:nvSpPr>
          <p:spPr bwMode="auto">
            <a:xfrm>
              <a:off x="4381" y="3174"/>
              <a:ext cx="7" cy="16"/>
            </a:xfrm>
            <a:custGeom>
              <a:avLst/>
              <a:gdLst>
                <a:gd name="T0" fmla="*/ 0 w 44"/>
                <a:gd name="T1" fmla="*/ 0 h 94"/>
                <a:gd name="T2" fmla="*/ 0 w 44"/>
                <a:gd name="T3" fmla="*/ 0 h 94"/>
                <a:gd name="T4" fmla="*/ 0 w 44"/>
                <a:gd name="T5" fmla="*/ 0 h 94"/>
                <a:gd name="T6" fmla="*/ 0 w 44"/>
                <a:gd name="T7" fmla="*/ 0 h 94"/>
                <a:gd name="T8" fmla="*/ 0 w 44"/>
                <a:gd name="T9" fmla="*/ 0 h 94"/>
                <a:gd name="T10" fmla="*/ 0 w 44"/>
                <a:gd name="T11" fmla="*/ 0 h 94"/>
                <a:gd name="T12" fmla="*/ 0 w 44"/>
                <a:gd name="T13" fmla="*/ 0 h 94"/>
                <a:gd name="T14" fmla="*/ 0 w 44"/>
                <a:gd name="T15" fmla="*/ 0 h 94"/>
                <a:gd name="T16" fmla="*/ 0 w 44"/>
                <a:gd name="T17" fmla="*/ 0 h 94"/>
                <a:gd name="T18" fmla="*/ 0 w 44"/>
                <a:gd name="T19" fmla="*/ 0 h 94"/>
                <a:gd name="T20" fmla="*/ 0 w 44"/>
                <a:gd name="T21" fmla="*/ 0 h 94"/>
                <a:gd name="T22" fmla="*/ 0 w 44"/>
                <a:gd name="T23" fmla="*/ 0 h 94"/>
                <a:gd name="T24" fmla="*/ 0 w 44"/>
                <a:gd name="T25" fmla="*/ 0 h 94"/>
                <a:gd name="T26" fmla="*/ 0 w 44"/>
                <a:gd name="T27" fmla="*/ 0 h 94"/>
                <a:gd name="T28" fmla="*/ 0 w 44"/>
                <a:gd name="T29" fmla="*/ 0 h 94"/>
                <a:gd name="T30" fmla="*/ 0 w 44"/>
                <a:gd name="T31" fmla="*/ 0 h 94"/>
                <a:gd name="T32" fmla="*/ 0 w 44"/>
                <a:gd name="T33" fmla="*/ 0 h 94"/>
                <a:gd name="T34" fmla="*/ 0 w 44"/>
                <a:gd name="T35" fmla="*/ 0 h 94"/>
                <a:gd name="T36" fmla="*/ 0 w 44"/>
                <a:gd name="T37" fmla="*/ 0 h 94"/>
                <a:gd name="T38" fmla="*/ 0 w 44"/>
                <a:gd name="T39" fmla="*/ 0 h 94"/>
                <a:gd name="T40" fmla="*/ 0 w 44"/>
                <a:gd name="T41" fmla="*/ 0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41" name="Freeform 1019"/>
            <p:cNvSpPr>
              <a:spLocks/>
            </p:cNvSpPr>
            <p:nvPr/>
          </p:nvSpPr>
          <p:spPr bwMode="auto">
            <a:xfrm>
              <a:off x="4375" y="3163"/>
              <a:ext cx="6" cy="9"/>
            </a:xfrm>
            <a:custGeom>
              <a:avLst/>
              <a:gdLst>
                <a:gd name="T0" fmla="*/ 0 w 38"/>
                <a:gd name="T1" fmla="*/ 0 h 54"/>
                <a:gd name="T2" fmla="*/ 0 w 38"/>
                <a:gd name="T3" fmla="*/ 0 h 54"/>
                <a:gd name="T4" fmla="*/ 0 w 38"/>
                <a:gd name="T5" fmla="*/ 0 h 54"/>
                <a:gd name="T6" fmla="*/ 0 w 38"/>
                <a:gd name="T7" fmla="*/ 0 h 54"/>
                <a:gd name="T8" fmla="*/ 0 w 38"/>
                <a:gd name="T9" fmla="*/ 0 h 54"/>
                <a:gd name="T10" fmla="*/ 0 w 38"/>
                <a:gd name="T11" fmla="*/ 0 h 54"/>
                <a:gd name="T12" fmla="*/ 0 w 38"/>
                <a:gd name="T13" fmla="*/ 0 h 54"/>
                <a:gd name="T14" fmla="*/ 0 w 38"/>
                <a:gd name="T15" fmla="*/ 0 h 54"/>
                <a:gd name="T16" fmla="*/ 0 w 38"/>
                <a:gd name="T17" fmla="*/ 0 h 54"/>
                <a:gd name="T18" fmla="*/ 0 w 38"/>
                <a:gd name="T19" fmla="*/ 0 h 54"/>
                <a:gd name="T20" fmla="*/ 0 w 38"/>
                <a:gd name="T21" fmla="*/ 0 h 54"/>
                <a:gd name="T22" fmla="*/ 0 w 38"/>
                <a:gd name="T23" fmla="*/ 0 h 54"/>
                <a:gd name="T24" fmla="*/ 0 w 38"/>
                <a:gd name="T25" fmla="*/ 0 h 54"/>
                <a:gd name="T26" fmla="*/ 0 w 38"/>
                <a:gd name="T27" fmla="*/ 0 h 54"/>
                <a:gd name="T28" fmla="*/ 0 w 38"/>
                <a:gd name="T29" fmla="*/ 0 h 54"/>
                <a:gd name="T30" fmla="*/ 0 w 38"/>
                <a:gd name="T31" fmla="*/ 0 h 54"/>
                <a:gd name="T32" fmla="*/ 0 w 38"/>
                <a:gd name="T33" fmla="*/ 0 h 54"/>
                <a:gd name="T34" fmla="*/ 0 w 38"/>
                <a:gd name="T35" fmla="*/ 0 h 54"/>
                <a:gd name="T36" fmla="*/ 0 w 38"/>
                <a:gd name="T37" fmla="*/ 0 h 54"/>
                <a:gd name="T38" fmla="*/ 0 w 38"/>
                <a:gd name="T39" fmla="*/ 0 h 54"/>
                <a:gd name="T40" fmla="*/ 0 w 38"/>
                <a:gd name="T41" fmla="*/ 0 h 54"/>
                <a:gd name="T42" fmla="*/ 0 w 38"/>
                <a:gd name="T43" fmla="*/ 0 h 54"/>
                <a:gd name="T44" fmla="*/ 0 w 38"/>
                <a:gd name="T45" fmla="*/ 0 h 54"/>
                <a:gd name="T46" fmla="*/ 0 w 38"/>
                <a:gd name="T47" fmla="*/ 0 h 54"/>
                <a:gd name="T48" fmla="*/ 0 w 38"/>
                <a:gd name="T49" fmla="*/ 0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42" name="Freeform 1020"/>
            <p:cNvSpPr>
              <a:spLocks/>
            </p:cNvSpPr>
            <p:nvPr/>
          </p:nvSpPr>
          <p:spPr bwMode="auto">
            <a:xfrm>
              <a:off x="4370" y="3155"/>
              <a:ext cx="8" cy="6"/>
            </a:xfrm>
            <a:custGeom>
              <a:avLst/>
              <a:gdLst>
                <a:gd name="T0" fmla="*/ 0 w 52"/>
                <a:gd name="T1" fmla="*/ 0 h 36"/>
                <a:gd name="T2" fmla="*/ 0 w 52"/>
                <a:gd name="T3" fmla="*/ 0 h 36"/>
                <a:gd name="T4" fmla="*/ 0 w 52"/>
                <a:gd name="T5" fmla="*/ 0 h 36"/>
                <a:gd name="T6" fmla="*/ 0 w 52"/>
                <a:gd name="T7" fmla="*/ 0 h 36"/>
                <a:gd name="T8" fmla="*/ 0 w 52"/>
                <a:gd name="T9" fmla="*/ 0 h 36"/>
                <a:gd name="T10" fmla="*/ 0 w 52"/>
                <a:gd name="T11" fmla="*/ 0 h 36"/>
                <a:gd name="T12" fmla="*/ 0 w 52"/>
                <a:gd name="T13" fmla="*/ 0 h 36"/>
                <a:gd name="T14" fmla="*/ 0 w 52"/>
                <a:gd name="T15" fmla="*/ 0 h 36"/>
                <a:gd name="T16" fmla="*/ 0 w 52"/>
                <a:gd name="T17" fmla="*/ 0 h 36"/>
                <a:gd name="T18" fmla="*/ 0 w 52"/>
                <a:gd name="T19" fmla="*/ 0 h 36"/>
                <a:gd name="T20" fmla="*/ 0 w 52"/>
                <a:gd name="T21" fmla="*/ 0 h 36"/>
                <a:gd name="T22" fmla="*/ 0 w 52"/>
                <a:gd name="T23" fmla="*/ 0 h 36"/>
                <a:gd name="T24" fmla="*/ 0 w 52"/>
                <a:gd name="T25" fmla="*/ 0 h 36"/>
                <a:gd name="T26" fmla="*/ 0 w 52"/>
                <a:gd name="T27" fmla="*/ 0 h 36"/>
                <a:gd name="T28" fmla="*/ 0 w 52"/>
                <a:gd name="T29" fmla="*/ 0 h 36"/>
                <a:gd name="T30" fmla="*/ 0 w 52"/>
                <a:gd name="T31" fmla="*/ 0 h 36"/>
                <a:gd name="T32" fmla="*/ 0 w 52"/>
                <a:gd name="T33" fmla="*/ 0 h 36"/>
                <a:gd name="T34" fmla="*/ 0 w 52"/>
                <a:gd name="T35" fmla="*/ 0 h 36"/>
                <a:gd name="T36" fmla="*/ 0 w 52"/>
                <a:gd name="T37" fmla="*/ 0 h 36"/>
                <a:gd name="T38" fmla="*/ 0 w 52"/>
                <a:gd name="T39" fmla="*/ 0 h 36"/>
                <a:gd name="T40" fmla="*/ 0 w 52"/>
                <a:gd name="T41" fmla="*/ 0 h 36"/>
                <a:gd name="T42" fmla="*/ 0 w 52"/>
                <a:gd name="T43" fmla="*/ 0 h 36"/>
                <a:gd name="T44" fmla="*/ 0 w 52"/>
                <a:gd name="T45" fmla="*/ 0 h 36"/>
                <a:gd name="T46" fmla="*/ 0 w 52"/>
                <a:gd name="T47" fmla="*/ 0 h 36"/>
                <a:gd name="T48" fmla="*/ 0 w 52"/>
                <a:gd name="T49" fmla="*/ 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43" name="Freeform 1021"/>
            <p:cNvSpPr>
              <a:spLocks/>
            </p:cNvSpPr>
            <p:nvPr/>
          </p:nvSpPr>
          <p:spPr bwMode="auto">
            <a:xfrm>
              <a:off x="4330" y="3145"/>
              <a:ext cx="33" cy="39"/>
            </a:xfrm>
            <a:custGeom>
              <a:avLst/>
              <a:gdLst>
                <a:gd name="T0" fmla="*/ 0 w 198"/>
                <a:gd name="T1" fmla="*/ 0 h 236"/>
                <a:gd name="T2" fmla="*/ 0 w 198"/>
                <a:gd name="T3" fmla="*/ 0 h 236"/>
                <a:gd name="T4" fmla="*/ 0 w 198"/>
                <a:gd name="T5" fmla="*/ 0 h 236"/>
                <a:gd name="T6" fmla="*/ 0 w 198"/>
                <a:gd name="T7" fmla="*/ 0 h 236"/>
                <a:gd name="T8" fmla="*/ 0 w 198"/>
                <a:gd name="T9" fmla="*/ 0 h 236"/>
                <a:gd name="T10" fmla="*/ 0 w 198"/>
                <a:gd name="T11" fmla="*/ 0 h 236"/>
                <a:gd name="T12" fmla="*/ 0 w 198"/>
                <a:gd name="T13" fmla="*/ 0 h 236"/>
                <a:gd name="T14" fmla="*/ 0 w 198"/>
                <a:gd name="T15" fmla="*/ 0 h 236"/>
                <a:gd name="T16" fmla="*/ 0 w 198"/>
                <a:gd name="T17" fmla="*/ 0 h 236"/>
                <a:gd name="T18" fmla="*/ 0 w 198"/>
                <a:gd name="T19" fmla="*/ 0 h 236"/>
                <a:gd name="T20" fmla="*/ 0 w 198"/>
                <a:gd name="T21" fmla="*/ 0 h 236"/>
                <a:gd name="T22" fmla="*/ 0 w 198"/>
                <a:gd name="T23" fmla="*/ 0 h 236"/>
                <a:gd name="T24" fmla="*/ 0 w 198"/>
                <a:gd name="T25" fmla="*/ 0 h 236"/>
                <a:gd name="T26" fmla="*/ 0 w 198"/>
                <a:gd name="T27" fmla="*/ 0 h 236"/>
                <a:gd name="T28" fmla="*/ 0 w 198"/>
                <a:gd name="T29" fmla="*/ 0 h 236"/>
                <a:gd name="T30" fmla="*/ 0 w 198"/>
                <a:gd name="T31" fmla="*/ 0 h 236"/>
                <a:gd name="T32" fmla="*/ 0 w 198"/>
                <a:gd name="T33" fmla="*/ 0 h 236"/>
                <a:gd name="T34" fmla="*/ 0 w 198"/>
                <a:gd name="T35" fmla="*/ 0 h 236"/>
                <a:gd name="T36" fmla="*/ 0 w 198"/>
                <a:gd name="T37" fmla="*/ 0 h 236"/>
                <a:gd name="T38" fmla="*/ 0 w 198"/>
                <a:gd name="T39" fmla="*/ 0 h 236"/>
                <a:gd name="T40" fmla="*/ 0 w 198"/>
                <a:gd name="T41" fmla="*/ 0 h 236"/>
                <a:gd name="T42" fmla="*/ 0 w 198"/>
                <a:gd name="T43" fmla="*/ 0 h 236"/>
                <a:gd name="T44" fmla="*/ 0 w 198"/>
                <a:gd name="T45" fmla="*/ 0 h 236"/>
                <a:gd name="T46" fmla="*/ 0 w 198"/>
                <a:gd name="T47" fmla="*/ 0 h 236"/>
                <a:gd name="T48" fmla="*/ 0 w 198"/>
                <a:gd name="T49" fmla="*/ 0 h 236"/>
                <a:gd name="T50" fmla="*/ 0 w 198"/>
                <a:gd name="T51" fmla="*/ 0 h 236"/>
                <a:gd name="T52" fmla="*/ 0 w 198"/>
                <a:gd name="T53" fmla="*/ 0 h 236"/>
                <a:gd name="T54" fmla="*/ 0 w 198"/>
                <a:gd name="T55" fmla="*/ 0 h 236"/>
                <a:gd name="T56" fmla="*/ 0 w 198"/>
                <a:gd name="T57" fmla="*/ 0 h 236"/>
                <a:gd name="T58" fmla="*/ 0 w 198"/>
                <a:gd name="T59" fmla="*/ 0 h 236"/>
                <a:gd name="T60" fmla="*/ 0 w 198"/>
                <a:gd name="T61" fmla="*/ 0 h 236"/>
                <a:gd name="T62" fmla="*/ 0 w 198"/>
                <a:gd name="T63" fmla="*/ 0 h 236"/>
                <a:gd name="T64" fmla="*/ 0 w 198"/>
                <a:gd name="T65" fmla="*/ 0 h 236"/>
                <a:gd name="T66" fmla="*/ 0 w 198"/>
                <a:gd name="T67" fmla="*/ 0 h 236"/>
                <a:gd name="T68" fmla="*/ 0 w 198"/>
                <a:gd name="T69" fmla="*/ 0 h 236"/>
                <a:gd name="T70" fmla="*/ 0 w 198"/>
                <a:gd name="T71" fmla="*/ 0 h 236"/>
                <a:gd name="T72" fmla="*/ 0 w 198"/>
                <a:gd name="T73" fmla="*/ 0 h 236"/>
                <a:gd name="T74" fmla="*/ 0 w 198"/>
                <a:gd name="T75" fmla="*/ 0 h 236"/>
                <a:gd name="T76" fmla="*/ 0 w 198"/>
                <a:gd name="T77" fmla="*/ 0 h 236"/>
                <a:gd name="T78" fmla="*/ 0 w 198"/>
                <a:gd name="T79" fmla="*/ 0 h 236"/>
                <a:gd name="T80" fmla="*/ 0 w 198"/>
                <a:gd name="T81" fmla="*/ 0 h 236"/>
                <a:gd name="T82" fmla="*/ 0 w 198"/>
                <a:gd name="T83" fmla="*/ 0 h 236"/>
                <a:gd name="T84" fmla="*/ 0 w 198"/>
                <a:gd name="T85" fmla="*/ 0 h 236"/>
                <a:gd name="T86" fmla="*/ 0 w 198"/>
                <a:gd name="T87" fmla="*/ 0 h 236"/>
                <a:gd name="T88" fmla="*/ 0 w 198"/>
                <a:gd name="T89" fmla="*/ 0 h 236"/>
                <a:gd name="T90" fmla="*/ 0 w 198"/>
                <a:gd name="T91" fmla="*/ 0 h 236"/>
                <a:gd name="T92" fmla="*/ 0 w 198"/>
                <a:gd name="T93" fmla="*/ 0 h 236"/>
                <a:gd name="T94" fmla="*/ 0 w 198"/>
                <a:gd name="T95" fmla="*/ 0 h 236"/>
                <a:gd name="T96" fmla="*/ 0 w 198"/>
                <a:gd name="T97" fmla="*/ 0 h 236"/>
                <a:gd name="T98" fmla="*/ 0 w 198"/>
                <a:gd name="T99" fmla="*/ 0 h 236"/>
                <a:gd name="T100" fmla="*/ 0 w 198"/>
                <a:gd name="T101" fmla="*/ 0 h 236"/>
                <a:gd name="T102" fmla="*/ 0 w 198"/>
                <a:gd name="T103" fmla="*/ 0 h 236"/>
                <a:gd name="T104" fmla="*/ 0 w 198"/>
                <a:gd name="T105" fmla="*/ 0 h 236"/>
                <a:gd name="T106" fmla="*/ 0 w 198"/>
                <a:gd name="T107" fmla="*/ 0 h 236"/>
                <a:gd name="T108" fmla="*/ 0 w 198"/>
                <a:gd name="T109" fmla="*/ 0 h 236"/>
                <a:gd name="T110" fmla="*/ 0 w 198"/>
                <a:gd name="T111" fmla="*/ 0 h 236"/>
                <a:gd name="T112" fmla="*/ 0 w 198"/>
                <a:gd name="T113" fmla="*/ 0 h 236"/>
                <a:gd name="T114" fmla="*/ 0 w 198"/>
                <a:gd name="T115" fmla="*/ 0 h 236"/>
                <a:gd name="T116" fmla="*/ 0 w 198"/>
                <a:gd name="T117" fmla="*/ 0 h 236"/>
                <a:gd name="T118" fmla="*/ 0 w 198"/>
                <a:gd name="T119" fmla="*/ 0 h 236"/>
                <a:gd name="T120" fmla="*/ 0 w 198"/>
                <a:gd name="T121" fmla="*/ 0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4" name="Freeform 1022"/>
            <p:cNvSpPr>
              <a:spLocks/>
            </p:cNvSpPr>
            <p:nvPr/>
          </p:nvSpPr>
          <p:spPr bwMode="auto">
            <a:xfrm>
              <a:off x="4386" y="3145"/>
              <a:ext cx="22" cy="30"/>
            </a:xfrm>
            <a:custGeom>
              <a:avLst/>
              <a:gdLst>
                <a:gd name="T0" fmla="*/ 0 w 128"/>
                <a:gd name="T1" fmla="*/ 0 h 183"/>
                <a:gd name="T2" fmla="*/ 0 w 128"/>
                <a:gd name="T3" fmla="*/ 0 h 183"/>
                <a:gd name="T4" fmla="*/ 0 w 128"/>
                <a:gd name="T5" fmla="*/ 0 h 183"/>
                <a:gd name="T6" fmla="*/ 0 w 128"/>
                <a:gd name="T7" fmla="*/ 0 h 183"/>
                <a:gd name="T8" fmla="*/ 0 w 128"/>
                <a:gd name="T9" fmla="*/ 0 h 183"/>
                <a:gd name="T10" fmla="*/ 0 w 128"/>
                <a:gd name="T11" fmla="*/ 0 h 183"/>
                <a:gd name="T12" fmla="*/ 0 w 128"/>
                <a:gd name="T13" fmla="*/ 0 h 183"/>
                <a:gd name="T14" fmla="*/ 0 w 128"/>
                <a:gd name="T15" fmla="*/ 0 h 183"/>
                <a:gd name="T16" fmla="*/ 0 w 128"/>
                <a:gd name="T17" fmla="*/ 0 h 183"/>
                <a:gd name="T18" fmla="*/ 0 w 128"/>
                <a:gd name="T19" fmla="*/ 0 h 183"/>
                <a:gd name="T20" fmla="*/ 0 w 128"/>
                <a:gd name="T21" fmla="*/ 0 h 183"/>
                <a:gd name="T22" fmla="*/ 0 w 128"/>
                <a:gd name="T23" fmla="*/ 0 h 183"/>
                <a:gd name="T24" fmla="*/ 0 w 128"/>
                <a:gd name="T25" fmla="*/ 0 h 183"/>
                <a:gd name="T26" fmla="*/ 0 w 128"/>
                <a:gd name="T27" fmla="*/ 0 h 183"/>
                <a:gd name="T28" fmla="*/ 0 w 128"/>
                <a:gd name="T29" fmla="*/ 0 h 183"/>
                <a:gd name="T30" fmla="*/ 0 w 128"/>
                <a:gd name="T31" fmla="*/ 0 h 183"/>
                <a:gd name="T32" fmla="*/ 0 w 128"/>
                <a:gd name="T33" fmla="*/ 0 h 183"/>
                <a:gd name="T34" fmla="*/ 0 w 128"/>
                <a:gd name="T35" fmla="*/ 0 h 183"/>
                <a:gd name="T36" fmla="*/ 0 w 128"/>
                <a:gd name="T37" fmla="*/ 0 h 183"/>
                <a:gd name="T38" fmla="*/ 0 w 128"/>
                <a:gd name="T39" fmla="*/ 0 h 183"/>
                <a:gd name="T40" fmla="*/ 0 w 128"/>
                <a:gd name="T41" fmla="*/ 0 h 183"/>
                <a:gd name="T42" fmla="*/ 0 w 128"/>
                <a:gd name="T43" fmla="*/ 0 h 183"/>
                <a:gd name="T44" fmla="*/ 0 w 128"/>
                <a:gd name="T45" fmla="*/ 0 h 183"/>
                <a:gd name="T46" fmla="*/ 0 w 128"/>
                <a:gd name="T47" fmla="*/ 0 h 183"/>
                <a:gd name="T48" fmla="*/ 0 w 128"/>
                <a:gd name="T49" fmla="*/ 0 h 183"/>
                <a:gd name="T50" fmla="*/ 0 w 128"/>
                <a:gd name="T51" fmla="*/ 0 h 183"/>
                <a:gd name="T52" fmla="*/ 0 w 128"/>
                <a:gd name="T53" fmla="*/ 0 h 183"/>
                <a:gd name="T54" fmla="*/ 0 w 128"/>
                <a:gd name="T55" fmla="*/ 0 h 183"/>
                <a:gd name="T56" fmla="*/ 0 w 128"/>
                <a:gd name="T57" fmla="*/ 0 h 183"/>
                <a:gd name="T58" fmla="*/ 0 w 128"/>
                <a:gd name="T59" fmla="*/ 0 h 183"/>
                <a:gd name="T60" fmla="*/ 0 w 128"/>
                <a:gd name="T61" fmla="*/ 0 h 183"/>
                <a:gd name="T62" fmla="*/ 0 w 128"/>
                <a:gd name="T63" fmla="*/ 0 h 183"/>
                <a:gd name="T64" fmla="*/ 0 w 128"/>
                <a:gd name="T65" fmla="*/ 0 h 183"/>
                <a:gd name="T66" fmla="*/ 0 w 128"/>
                <a:gd name="T67" fmla="*/ 0 h 183"/>
                <a:gd name="T68" fmla="*/ 0 w 128"/>
                <a:gd name="T69" fmla="*/ 0 h 183"/>
                <a:gd name="T70" fmla="*/ 0 w 128"/>
                <a:gd name="T71" fmla="*/ 0 h 183"/>
                <a:gd name="T72" fmla="*/ 0 w 128"/>
                <a:gd name="T73" fmla="*/ 0 h 183"/>
                <a:gd name="T74" fmla="*/ 0 w 128"/>
                <a:gd name="T75" fmla="*/ 0 h 183"/>
                <a:gd name="T76" fmla="*/ 0 w 128"/>
                <a:gd name="T77" fmla="*/ 0 h 183"/>
                <a:gd name="T78" fmla="*/ 0 w 128"/>
                <a:gd name="T79" fmla="*/ 0 h 183"/>
                <a:gd name="T80" fmla="*/ 0 w 128"/>
                <a:gd name="T81" fmla="*/ 0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5" name="Freeform 1023"/>
            <p:cNvSpPr>
              <a:spLocks/>
            </p:cNvSpPr>
            <p:nvPr/>
          </p:nvSpPr>
          <p:spPr bwMode="auto">
            <a:xfrm>
              <a:off x="4309" y="3138"/>
              <a:ext cx="53" cy="63"/>
            </a:xfrm>
            <a:custGeom>
              <a:avLst/>
              <a:gdLst>
                <a:gd name="T0" fmla="*/ 0 w 323"/>
                <a:gd name="T1" fmla="*/ 0 h 379"/>
                <a:gd name="T2" fmla="*/ 0 w 323"/>
                <a:gd name="T3" fmla="*/ 0 h 379"/>
                <a:gd name="T4" fmla="*/ 0 w 323"/>
                <a:gd name="T5" fmla="*/ 0 h 379"/>
                <a:gd name="T6" fmla="*/ 0 w 323"/>
                <a:gd name="T7" fmla="*/ 0 h 379"/>
                <a:gd name="T8" fmla="*/ 0 w 323"/>
                <a:gd name="T9" fmla="*/ 0 h 379"/>
                <a:gd name="T10" fmla="*/ 0 w 323"/>
                <a:gd name="T11" fmla="*/ 0 h 379"/>
                <a:gd name="T12" fmla="*/ 0 w 323"/>
                <a:gd name="T13" fmla="*/ 0 h 379"/>
                <a:gd name="T14" fmla="*/ 0 w 323"/>
                <a:gd name="T15" fmla="*/ 0 h 379"/>
                <a:gd name="T16" fmla="*/ 0 w 323"/>
                <a:gd name="T17" fmla="*/ 0 h 379"/>
                <a:gd name="T18" fmla="*/ 0 w 323"/>
                <a:gd name="T19" fmla="*/ 0 h 379"/>
                <a:gd name="T20" fmla="*/ 0 w 323"/>
                <a:gd name="T21" fmla="*/ 0 h 379"/>
                <a:gd name="T22" fmla="*/ 0 w 323"/>
                <a:gd name="T23" fmla="*/ 0 h 379"/>
                <a:gd name="T24" fmla="*/ 0 w 323"/>
                <a:gd name="T25" fmla="*/ 0 h 379"/>
                <a:gd name="T26" fmla="*/ 0 w 323"/>
                <a:gd name="T27" fmla="*/ 0 h 379"/>
                <a:gd name="T28" fmla="*/ 0 w 323"/>
                <a:gd name="T29" fmla="*/ 0 h 379"/>
                <a:gd name="T30" fmla="*/ 0 w 323"/>
                <a:gd name="T31" fmla="*/ 0 h 379"/>
                <a:gd name="T32" fmla="*/ 0 w 323"/>
                <a:gd name="T33" fmla="*/ 0 h 379"/>
                <a:gd name="T34" fmla="*/ 0 w 323"/>
                <a:gd name="T35" fmla="*/ 0 h 379"/>
                <a:gd name="T36" fmla="*/ 0 w 323"/>
                <a:gd name="T37" fmla="*/ 0 h 379"/>
                <a:gd name="T38" fmla="*/ 0 w 323"/>
                <a:gd name="T39" fmla="*/ 0 h 379"/>
                <a:gd name="T40" fmla="*/ 0 w 323"/>
                <a:gd name="T41" fmla="*/ 0 h 379"/>
                <a:gd name="T42" fmla="*/ 0 w 323"/>
                <a:gd name="T43" fmla="*/ 0 h 379"/>
                <a:gd name="T44" fmla="*/ 0 w 323"/>
                <a:gd name="T45" fmla="*/ 0 h 379"/>
                <a:gd name="T46" fmla="*/ 0 w 323"/>
                <a:gd name="T47" fmla="*/ 0 h 379"/>
                <a:gd name="T48" fmla="*/ 0 w 323"/>
                <a:gd name="T49" fmla="*/ 0 h 379"/>
                <a:gd name="T50" fmla="*/ 0 w 323"/>
                <a:gd name="T51" fmla="*/ 0 h 379"/>
                <a:gd name="T52" fmla="*/ 0 w 323"/>
                <a:gd name="T53" fmla="*/ 0 h 379"/>
                <a:gd name="T54" fmla="*/ 0 w 323"/>
                <a:gd name="T55" fmla="*/ 0 h 379"/>
                <a:gd name="T56" fmla="*/ 0 w 323"/>
                <a:gd name="T57" fmla="*/ 0 h 379"/>
                <a:gd name="T58" fmla="*/ 0 w 323"/>
                <a:gd name="T59" fmla="*/ 0 h 379"/>
                <a:gd name="T60" fmla="*/ 0 w 323"/>
                <a:gd name="T61" fmla="*/ 0 h 379"/>
                <a:gd name="T62" fmla="*/ 0 w 323"/>
                <a:gd name="T63" fmla="*/ 0 h 379"/>
                <a:gd name="T64" fmla="*/ 0 w 323"/>
                <a:gd name="T65" fmla="*/ 0 h 379"/>
                <a:gd name="T66" fmla="*/ 0 w 323"/>
                <a:gd name="T67" fmla="*/ 0 h 379"/>
                <a:gd name="T68" fmla="*/ 0 w 323"/>
                <a:gd name="T69" fmla="*/ 0 h 379"/>
                <a:gd name="T70" fmla="*/ 0 w 323"/>
                <a:gd name="T71" fmla="*/ 0 h 379"/>
                <a:gd name="T72" fmla="*/ 0 w 323"/>
                <a:gd name="T73" fmla="*/ 0 h 379"/>
                <a:gd name="T74" fmla="*/ 0 w 323"/>
                <a:gd name="T75" fmla="*/ 0 h 379"/>
                <a:gd name="T76" fmla="*/ 0 w 323"/>
                <a:gd name="T77" fmla="*/ 0 h 379"/>
                <a:gd name="T78" fmla="*/ 0 w 323"/>
                <a:gd name="T79" fmla="*/ 0 h 379"/>
                <a:gd name="T80" fmla="*/ 0 w 323"/>
                <a:gd name="T81" fmla="*/ 0 h 379"/>
                <a:gd name="T82" fmla="*/ 0 w 323"/>
                <a:gd name="T83" fmla="*/ 0 h 379"/>
                <a:gd name="T84" fmla="*/ 0 w 323"/>
                <a:gd name="T85" fmla="*/ 0 h 379"/>
                <a:gd name="T86" fmla="*/ 0 w 323"/>
                <a:gd name="T87" fmla="*/ 0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6" name="Freeform 1024"/>
            <p:cNvSpPr>
              <a:spLocks/>
            </p:cNvSpPr>
            <p:nvPr/>
          </p:nvSpPr>
          <p:spPr bwMode="auto">
            <a:xfrm>
              <a:off x="4384" y="3136"/>
              <a:ext cx="47" cy="42"/>
            </a:xfrm>
            <a:custGeom>
              <a:avLst/>
              <a:gdLst>
                <a:gd name="T0" fmla="*/ 0 w 282"/>
                <a:gd name="T1" fmla="*/ 0 h 253"/>
                <a:gd name="T2" fmla="*/ 0 w 282"/>
                <a:gd name="T3" fmla="*/ 0 h 253"/>
                <a:gd name="T4" fmla="*/ 0 w 282"/>
                <a:gd name="T5" fmla="*/ 0 h 253"/>
                <a:gd name="T6" fmla="*/ 0 w 282"/>
                <a:gd name="T7" fmla="*/ 0 h 253"/>
                <a:gd name="T8" fmla="*/ 0 w 282"/>
                <a:gd name="T9" fmla="*/ 0 h 253"/>
                <a:gd name="T10" fmla="*/ 0 w 282"/>
                <a:gd name="T11" fmla="*/ 0 h 253"/>
                <a:gd name="T12" fmla="*/ 0 w 282"/>
                <a:gd name="T13" fmla="*/ 0 h 253"/>
                <a:gd name="T14" fmla="*/ 0 w 282"/>
                <a:gd name="T15" fmla="*/ 0 h 253"/>
                <a:gd name="T16" fmla="*/ 0 w 282"/>
                <a:gd name="T17" fmla="*/ 0 h 253"/>
                <a:gd name="T18" fmla="*/ 0 w 282"/>
                <a:gd name="T19" fmla="*/ 0 h 253"/>
                <a:gd name="T20" fmla="*/ 0 w 282"/>
                <a:gd name="T21" fmla="*/ 0 h 253"/>
                <a:gd name="T22" fmla="*/ 0 w 282"/>
                <a:gd name="T23" fmla="*/ 0 h 253"/>
                <a:gd name="T24" fmla="*/ 0 w 282"/>
                <a:gd name="T25" fmla="*/ 0 h 253"/>
                <a:gd name="T26" fmla="*/ 0 w 282"/>
                <a:gd name="T27" fmla="*/ 0 h 253"/>
                <a:gd name="T28" fmla="*/ 0 w 282"/>
                <a:gd name="T29" fmla="*/ 0 h 253"/>
                <a:gd name="T30" fmla="*/ 0 w 282"/>
                <a:gd name="T31" fmla="*/ 0 h 253"/>
                <a:gd name="T32" fmla="*/ 0 w 282"/>
                <a:gd name="T33" fmla="*/ 0 h 253"/>
                <a:gd name="T34" fmla="*/ 0 w 282"/>
                <a:gd name="T35" fmla="*/ 0 h 253"/>
                <a:gd name="T36" fmla="*/ 0 w 282"/>
                <a:gd name="T37" fmla="*/ 0 h 253"/>
                <a:gd name="T38" fmla="*/ 0 w 282"/>
                <a:gd name="T39" fmla="*/ 0 h 253"/>
                <a:gd name="T40" fmla="*/ 0 w 282"/>
                <a:gd name="T41" fmla="*/ 0 h 253"/>
                <a:gd name="T42" fmla="*/ 0 w 282"/>
                <a:gd name="T43" fmla="*/ 0 h 253"/>
                <a:gd name="T44" fmla="*/ 0 w 282"/>
                <a:gd name="T45" fmla="*/ 0 h 253"/>
                <a:gd name="T46" fmla="*/ 0 w 282"/>
                <a:gd name="T47" fmla="*/ 0 h 253"/>
                <a:gd name="T48" fmla="*/ 0 w 282"/>
                <a:gd name="T49" fmla="*/ 0 h 253"/>
                <a:gd name="T50" fmla="*/ 0 w 282"/>
                <a:gd name="T51" fmla="*/ 0 h 253"/>
                <a:gd name="T52" fmla="*/ 0 w 282"/>
                <a:gd name="T53" fmla="*/ 0 h 253"/>
                <a:gd name="T54" fmla="*/ 0 w 282"/>
                <a:gd name="T55" fmla="*/ 0 h 253"/>
                <a:gd name="T56" fmla="*/ 0 w 282"/>
                <a:gd name="T57" fmla="*/ 0 h 253"/>
                <a:gd name="T58" fmla="*/ 0 w 282"/>
                <a:gd name="T59" fmla="*/ 0 h 253"/>
                <a:gd name="T60" fmla="*/ 0 w 282"/>
                <a:gd name="T61" fmla="*/ 0 h 253"/>
                <a:gd name="T62" fmla="*/ 0 w 282"/>
                <a:gd name="T63" fmla="*/ 0 h 253"/>
                <a:gd name="T64" fmla="*/ 0 w 282"/>
                <a:gd name="T65" fmla="*/ 0 h 253"/>
                <a:gd name="T66" fmla="*/ 0 w 282"/>
                <a:gd name="T67" fmla="*/ 0 h 253"/>
                <a:gd name="T68" fmla="*/ 0 w 282"/>
                <a:gd name="T69" fmla="*/ 0 h 253"/>
                <a:gd name="T70" fmla="*/ 0 w 282"/>
                <a:gd name="T71" fmla="*/ 0 h 253"/>
                <a:gd name="T72" fmla="*/ 0 w 282"/>
                <a:gd name="T73" fmla="*/ 0 h 253"/>
                <a:gd name="T74" fmla="*/ 0 w 282"/>
                <a:gd name="T75" fmla="*/ 0 h 253"/>
                <a:gd name="T76" fmla="*/ 0 w 282"/>
                <a:gd name="T77" fmla="*/ 0 h 253"/>
                <a:gd name="T78" fmla="*/ 0 w 282"/>
                <a:gd name="T79" fmla="*/ 0 h 253"/>
                <a:gd name="T80" fmla="*/ 0 w 282"/>
                <a:gd name="T81" fmla="*/ 0 h 253"/>
                <a:gd name="T82" fmla="*/ 0 w 282"/>
                <a:gd name="T83" fmla="*/ 0 h 253"/>
                <a:gd name="T84" fmla="*/ 0 w 282"/>
                <a:gd name="T85" fmla="*/ 0 h 253"/>
                <a:gd name="T86" fmla="*/ 0 w 282"/>
                <a:gd name="T87" fmla="*/ 0 h 253"/>
                <a:gd name="T88" fmla="*/ 0 w 282"/>
                <a:gd name="T89" fmla="*/ 0 h 253"/>
                <a:gd name="T90" fmla="*/ 0 w 282"/>
                <a:gd name="T91" fmla="*/ 0 h 253"/>
                <a:gd name="T92" fmla="*/ 0 w 282"/>
                <a:gd name="T93" fmla="*/ 0 h 253"/>
                <a:gd name="T94" fmla="*/ 0 w 282"/>
                <a:gd name="T95" fmla="*/ 0 h 253"/>
                <a:gd name="T96" fmla="*/ 0 w 282"/>
                <a:gd name="T97" fmla="*/ 0 h 253"/>
                <a:gd name="T98" fmla="*/ 0 w 282"/>
                <a:gd name="T99" fmla="*/ 0 h 253"/>
                <a:gd name="T100" fmla="*/ 0 w 282"/>
                <a:gd name="T101" fmla="*/ 0 h 253"/>
                <a:gd name="T102" fmla="*/ 0 w 282"/>
                <a:gd name="T103" fmla="*/ 0 h 253"/>
                <a:gd name="T104" fmla="*/ 0 w 282"/>
                <a:gd name="T105" fmla="*/ 0 h 253"/>
                <a:gd name="T106" fmla="*/ 0 w 282"/>
                <a:gd name="T107" fmla="*/ 0 h 253"/>
                <a:gd name="T108" fmla="*/ 0 w 282"/>
                <a:gd name="T109" fmla="*/ 0 h 253"/>
                <a:gd name="T110" fmla="*/ 0 w 282"/>
                <a:gd name="T111" fmla="*/ 0 h 253"/>
                <a:gd name="T112" fmla="*/ 0 w 282"/>
                <a:gd name="T113" fmla="*/ 0 h 253"/>
                <a:gd name="T114" fmla="*/ 0 w 282"/>
                <a:gd name="T115" fmla="*/ 0 h 253"/>
                <a:gd name="T116" fmla="*/ 0 w 282"/>
                <a:gd name="T117" fmla="*/ 0 h 253"/>
                <a:gd name="T118" fmla="*/ 0 w 282"/>
                <a:gd name="T119" fmla="*/ 0 h 253"/>
                <a:gd name="T120" fmla="*/ 0 w 282"/>
                <a:gd name="T121" fmla="*/ 0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7" name="Freeform 1025"/>
            <p:cNvSpPr>
              <a:spLocks/>
            </p:cNvSpPr>
            <p:nvPr/>
          </p:nvSpPr>
          <p:spPr bwMode="auto">
            <a:xfrm>
              <a:off x="4290" y="3159"/>
              <a:ext cx="19" cy="39"/>
            </a:xfrm>
            <a:custGeom>
              <a:avLst/>
              <a:gdLst>
                <a:gd name="T0" fmla="*/ 0 w 115"/>
                <a:gd name="T1" fmla="*/ 0 h 236"/>
                <a:gd name="T2" fmla="*/ 0 w 115"/>
                <a:gd name="T3" fmla="*/ 0 h 236"/>
                <a:gd name="T4" fmla="*/ 0 w 115"/>
                <a:gd name="T5" fmla="*/ 0 h 236"/>
                <a:gd name="T6" fmla="*/ 0 w 115"/>
                <a:gd name="T7" fmla="*/ 0 h 236"/>
                <a:gd name="T8" fmla="*/ 0 w 115"/>
                <a:gd name="T9" fmla="*/ 0 h 236"/>
                <a:gd name="T10" fmla="*/ 0 w 115"/>
                <a:gd name="T11" fmla="*/ 0 h 236"/>
                <a:gd name="T12" fmla="*/ 0 w 115"/>
                <a:gd name="T13" fmla="*/ 0 h 236"/>
                <a:gd name="T14" fmla="*/ 0 w 115"/>
                <a:gd name="T15" fmla="*/ 0 h 236"/>
                <a:gd name="T16" fmla="*/ 0 w 115"/>
                <a:gd name="T17" fmla="*/ 0 h 236"/>
                <a:gd name="T18" fmla="*/ 0 w 115"/>
                <a:gd name="T19" fmla="*/ 0 h 236"/>
                <a:gd name="T20" fmla="*/ 0 w 115"/>
                <a:gd name="T21" fmla="*/ 0 h 236"/>
                <a:gd name="T22" fmla="*/ 0 w 115"/>
                <a:gd name="T23" fmla="*/ 0 h 236"/>
                <a:gd name="T24" fmla="*/ 0 w 115"/>
                <a:gd name="T25" fmla="*/ 0 h 236"/>
                <a:gd name="T26" fmla="*/ 0 w 115"/>
                <a:gd name="T27" fmla="*/ 0 h 236"/>
                <a:gd name="T28" fmla="*/ 0 w 115"/>
                <a:gd name="T29" fmla="*/ 0 h 236"/>
                <a:gd name="T30" fmla="*/ 0 w 115"/>
                <a:gd name="T31" fmla="*/ 0 h 236"/>
                <a:gd name="T32" fmla="*/ 0 w 115"/>
                <a:gd name="T33" fmla="*/ 0 h 236"/>
                <a:gd name="T34" fmla="*/ 0 w 115"/>
                <a:gd name="T35" fmla="*/ 0 h 236"/>
                <a:gd name="T36" fmla="*/ 0 w 115"/>
                <a:gd name="T37" fmla="*/ 0 h 236"/>
                <a:gd name="T38" fmla="*/ 0 w 115"/>
                <a:gd name="T39" fmla="*/ 0 h 236"/>
                <a:gd name="T40" fmla="*/ 0 w 115"/>
                <a:gd name="T41" fmla="*/ 0 h 236"/>
                <a:gd name="T42" fmla="*/ 0 w 115"/>
                <a:gd name="T43" fmla="*/ 0 h 236"/>
                <a:gd name="T44" fmla="*/ 0 w 115"/>
                <a:gd name="T45" fmla="*/ 0 h 236"/>
                <a:gd name="T46" fmla="*/ 0 w 115"/>
                <a:gd name="T47" fmla="*/ 0 h 236"/>
                <a:gd name="T48" fmla="*/ 0 w 115"/>
                <a:gd name="T49" fmla="*/ 0 h 236"/>
                <a:gd name="T50" fmla="*/ 0 w 115"/>
                <a:gd name="T51" fmla="*/ 0 h 236"/>
                <a:gd name="T52" fmla="*/ 0 w 115"/>
                <a:gd name="T53" fmla="*/ 0 h 236"/>
                <a:gd name="T54" fmla="*/ 0 w 115"/>
                <a:gd name="T55" fmla="*/ 0 h 236"/>
                <a:gd name="T56" fmla="*/ 0 w 115"/>
                <a:gd name="T57" fmla="*/ 0 h 236"/>
                <a:gd name="T58" fmla="*/ 0 w 115"/>
                <a:gd name="T59" fmla="*/ 0 h 236"/>
                <a:gd name="T60" fmla="*/ 0 w 115"/>
                <a:gd name="T61" fmla="*/ 0 h 236"/>
                <a:gd name="T62" fmla="*/ 0 w 115"/>
                <a:gd name="T63" fmla="*/ 0 h 236"/>
                <a:gd name="T64" fmla="*/ 0 w 115"/>
                <a:gd name="T65" fmla="*/ 0 h 236"/>
                <a:gd name="T66" fmla="*/ 0 w 115"/>
                <a:gd name="T67" fmla="*/ 0 h 236"/>
                <a:gd name="T68" fmla="*/ 0 w 115"/>
                <a:gd name="T69" fmla="*/ 0 h 236"/>
                <a:gd name="T70" fmla="*/ 0 w 115"/>
                <a:gd name="T71" fmla="*/ 0 h 236"/>
                <a:gd name="T72" fmla="*/ 0 w 115"/>
                <a:gd name="T73" fmla="*/ 0 h 236"/>
                <a:gd name="T74" fmla="*/ 0 w 115"/>
                <a:gd name="T75" fmla="*/ 0 h 236"/>
                <a:gd name="T76" fmla="*/ 0 w 115"/>
                <a:gd name="T77" fmla="*/ 0 h 236"/>
                <a:gd name="T78" fmla="*/ 0 w 115"/>
                <a:gd name="T79" fmla="*/ 0 h 236"/>
                <a:gd name="T80" fmla="*/ 0 w 115"/>
                <a:gd name="T81" fmla="*/ 0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8" name="Freeform 1026"/>
            <p:cNvSpPr>
              <a:spLocks/>
            </p:cNvSpPr>
            <p:nvPr/>
          </p:nvSpPr>
          <p:spPr bwMode="auto">
            <a:xfrm>
              <a:off x="4423" y="3133"/>
              <a:ext cx="41" cy="52"/>
            </a:xfrm>
            <a:custGeom>
              <a:avLst/>
              <a:gdLst>
                <a:gd name="T0" fmla="*/ 0 w 245"/>
                <a:gd name="T1" fmla="*/ 0 h 310"/>
                <a:gd name="T2" fmla="*/ 0 w 245"/>
                <a:gd name="T3" fmla="*/ 0 h 310"/>
                <a:gd name="T4" fmla="*/ 0 w 245"/>
                <a:gd name="T5" fmla="*/ 0 h 310"/>
                <a:gd name="T6" fmla="*/ 0 w 245"/>
                <a:gd name="T7" fmla="*/ 0 h 310"/>
                <a:gd name="T8" fmla="*/ 0 w 245"/>
                <a:gd name="T9" fmla="*/ 0 h 310"/>
                <a:gd name="T10" fmla="*/ 0 w 245"/>
                <a:gd name="T11" fmla="*/ 0 h 310"/>
                <a:gd name="T12" fmla="*/ 0 w 245"/>
                <a:gd name="T13" fmla="*/ 0 h 310"/>
                <a:gd name="T14" fmla="*/ 0 w 245"/>
                <a:gd name="T15" fmla="*/ 0 h 310"/>
                <a:gd name="T16" fmla="*/ 0 w 245"/>
                <a:gd name="T17" fmla="*/ 0 h 310"/>
                <a:gd name="T18" fmla="*/ 0 w 245"/>
                <a:gd name="T19" fmla="*/ 0 h 310"/>
                <a:gd name="T20" fmla="*/ 0 w 245"/>
                <a:gd name="T21" fmla="*/ 0 h 310"/>
                <a:gd name="T22" fmla="*/ 0 w 245"/>
                <a:gd name="T23" fmla="*/ 0 h 310"/>
                <a:gd name="T24" fmla="*/ 0 w 245"/>
                <a:gd name="T25" fmla="*/ 0 h 310"/>
                <a:gd name="T26" fmla="*/ 0 w 245"/>
                <a:gd name="T27" fmla="*/ 0 h 310"/>
                <a:gd name="T28" fmla="*/ 0 w 245"/>
                <a:gd name="T29" fmla="*/ 0 h 310"/>
                <a:gd name="T30" fmla="*/ 0 w 245"/>
                <a:gd name="T31" fmla="*/ 0 h 310"/>
                <a:gd name="T32" fmla="*/ 0 w 245"/>
                <a:gd name="T33" fmla="*/ 0 h 310"/>
                <a:gd name="T34" fmla="*/ 0 w 245"/>
                <a:gd name="T35" fmla="*/ 0 h 310"/>
                <a:gd name="T36" fmla="*/ 0 w 245"/>
                <a:gd name="T37" fmla="*/ 0 h 310"/>
                <a:gd name="T38" fmla="*/ 0 w 245"/>
                <a:gd name="T39" fmla="*/ 0 h 310"/>
                <a:gd name="T40" fmla="*/ 0 w 245"/>
                <a:gd name="T41" fmla="*/ 0 h 310"/>
                <a:gd name="T42" fmla="*/ 0 w 245"/>
                <a:gd name="T43" fmla="*/ 0 h 310"/>
                <a:gd name="T44" fmla="*/ 0 w 245"/>
                <a:gd name="T45" fmla="*/ 0 h 310"/>
                <a:gd name="T46" fmla="*/ 0 w 245"/>
                <a:gd name="T47" fmla="*/ 0 h 310"/>
                <a:gd name="T48" fmla="*/ 0 w 245"/>
                <a:gd name="T49" fmla="*/ 0 h 310"/>
                <a:gd name="T50" fmla="*/ 0 w 245"/>
                <a:gd name="T51" fmla="*/ 0 h 310"/>
                <a:gd name="T52" fmla="*/ 0 w 245"/>
                <a:gd name="T53" fmla="*/ 0 h 310"/>
                <a:gd name="T54" fmla="*/ 0 w 245"/>
                <a:gd name="T55" fmla="*/ 0 h 310"/>
                <a:gd name="T56" fmla="*/ 0 w 245"/>
                <a:gd name="T57" fmla="*/ 0 h 310"/>
                <a:gd name="T58" fmla="*/ 0 w 245"/>
                <a:gd name="T59" fmla="*/ 0 h 310"/>
                <a:gd name="T60" fmla="*/ 0 w 245"/>
                <a:gd name="T61" fmla="*/ 0 h 310"/>
                <a:gd name="T62" fmla="*/ 0 w 245"/>
                <a:gd name="T63" fmla="*/ 0 h 310"/>
                <a:gd name="T64" fmla="*/ 0 w 245"/>
                <a:gd name="T65" fmla="*/ 0 h 310"/>
                <a:gd name="T66" fmla="*/ 0 w 245"/>
                <a:gd name="T67" fmla="*/ 0 h 310"/>
                <a:gd name="T68" fmla="*/ 0 w 245"/>
                <a:gd name="T69" fmla="*/ 0 h 310"/>
                <a:gd name="T70" fmla="*/ 0 w 245"/>
                <a:gd name="T71" fmla="*/ 0 h 310"/>
                <a:gd name="T72" fmla="*/ 0 w 245"/>
                <a:gd name="T73" fmla="*/ 0 h 310"/>
                <a:gd name="T74" fmla="*/ 0 w 245"/>
                <a:gd name="T75" fmla="*/ 0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9" name="Freeform 1027"/>
            <p:cNvSpPr>
              <a:spLocks/>
            </p:cNvSpPr>
            <p:nvPr/>
          </p:nvSpPr>
          <p:spPr bwMode="auto">
            <a:xfrm>
              <a:off x="4338" y="3209"/>
              <a:ext cx="125" cy="175"/>
            </a:xfrm>
            <a:custGeom>
              <a:avLst/>
              <a:gdLst>
                <a:gd name="T0" fmla="*/ 0 w 125"/>
                <a:gd name="T1" fmla="*/ 175 h 175"/>
                <a:gd name="T2" fmla="*/ 0 w 125"/>
                <a:gd name="T3" fmla="*/ 144 h 175"/>
                <a:gd name="T4" fmla="*/ 11 w 125"/>
                <a:gd name="T5" fmla="*/ 144 h 175"/>
                <a:gd name="T6" fmla="*/ 11 w 125"/>
                <a:gd name="T7" fmla="*/ 118 h 175"/>
                <a:gd name="T8" fmla="*/ 23 w 125"/>
                <a:gd name="T9" fmla="*/ 114 h 175"/>
                <a:gd name="T10" fmla="*/ 20 w 125"/>
                <a:gd name="T11" fmla="*/ 88 h 175"/>
                <a:gd name="T12" fmla="*/ 30 w 125"/>
                <a:gd name="T13" fmla="*/ 84 h 175"/>
                <a:gd name="T14" fmla="*/ 30 w 125"/>
                <a:gd name="T15" fmla="*/ 58 h 175"/>
                <a:gd name="T16" fmla="*/ 39 w 125"/>
                <a:gd name="T17" fmla="*/ 54 h 175"/>
                <a:gd name="T18" fmla="*/ 39 w 125"/>
                <a:gd name="T19" fmla="*/ 28 h 175"/>
                <a:gd name="T20" fmla="*/ 48 w 125"/>
                <a:gd name="T21" fmla="*/ 28 h 175"/>
                <a:gd name="T22" fmla="*/ 56 w 125"/>
                <a:gd name="T23" fmla="*/ 0 h 175"/>
                <a:gd name="T24" fmla="*/ 80 w 125"/>
                <a:gd name="T25" fmla="*/ 0 h 175"/>
                <a:gd name="T26" fmla="*/ 81 w 125"/>
                <a:gd name="T27" fmla="*/ 25 h 175"/>
                <a:gd name="T28" fmla="*/ 92 w 125"/>
                <a:gd name="T29" fmla="*/ 24 h 175"/>
                <a:gd name="T30" fmla="*/ 93 w 125"/>
                <a:gd name="T31" fmla="*/ 49 h 175"/>
                <a:gd name="T32" fmla="*/ 102 w 125"/>
                <a:gd name="T33" fmla="*/ 54 h 175"/>
                <a:gd name="T34" fmla="*/ 99 w 125"/>
                <a:gd name="T35" fmla="*/ 81 h 175"/>
                <a:gd name="T36" fmla="*/ 114 w 125"/>
                <a:gd name="T37" fmla="*/ 82 h 175"/>
                <a:gd name="T38" fmla="*/ 107 w 125"/>
                <a:gd name="T39" fmla="*/ 81 h 175"/>
                <a:gd name="T40" fmla="*/ 108 w 125"/>
                <a:gd name="T41" fmla="*/ 114 h 175"/>
                <a:gd name="T42" fmla="*/ 117 w 125"/>
                <a:gd name="T43" fmla="*/ 117 h 175"/>
                <a:gd name="T44" fmla="*/ 122 w 125"/>
                <a:gd name="T45" fmla="*/ 142 h 175"/>
                <a:gd name="T46" fmla="*/ 125 w 125"/>
                <a:gd name="T47" fmla="*/ 175 h 175"/>
                <a:gd name="T48" fmla="*/ 0 w 125"/>
                <a:gd name="T49" fmla="*/ 175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5"/>
                <a:gd name="T76" fmla="*/ 0 h 175"/>
                <a:gd name="T77" fmla="*/ 125 w 125"/>
                <a:gd name="T78" fmla="*/ 175 h 17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5" h="175">
                  <a:moveTo>
                    <a:pt x="0" y="175"/>
                  </a:moveTo>
                  <a:lnTo>
                    <a:pt x="0" y="144"/>
                  </a:lnTo>
                  <a:lnTo>
                    <a:pt x="11" y="144"/>
                  </a:lnTo>
                  <a:lnTo>
                    <a:pt x="11" y="118"/>
                  </a:lnTo>
                  <a:lnTo>
                    <a:pt x="23" y="114"/>
                  </a:lnTo>
                  <a:lnTo>
                    <a:pt x="20" y="88"/>
                  </a:lnTo>
                  <a:lnTo>
                    <a:pt x="30" y="84"/>
                  </a:lnTo>
                  <a:lnTo>
                    <a:pt x="30" y="58"/>
                  </a:lnTo>
                  <a:lnTo>
                    <a:pt x="39" y="54"/>
                  </a:lnTo>
                  <a:lnTo>
                    <a:pt x="39" y="28"/>
                  </a:lnTo>
                  <a:lnTo>
                    <a:pt x="48" y="28"/>
                  </a:lnTo>
                  <a:lnTo>
                    <a:pt x="56" y="0"/>
                  </a:lnTo>
                  <a:lnTo>
                    <a:pt x="80" y="0"/>
                  </a:lnTo>
                  <a:lnTo>
                    <a:pt x="81" y="25"/>
                  </a:lnTo>
                  <a:lnTo>
                    <a:pt x="92" y="24"/>
                  </a:lnTo>
                  <a:lnTo>
                    <a:pt x="93" y="49"/>
                  </a:lnTo>
                  <a:lnTo>
                    <a:pt x="102" y="54"/>
                  </a:lnTo>
                  <a:lnTo>
                    <a:pt x="99" y="81"/>
                  </a:lnTo>
                  <a:lnTo>
                    <a:pt x="114" y="82"/>
                  </a:lnTo>
                  <a:lnTo>
                    <a:pt x="107" y="81"/>
                  </a:lnTo>
                  <a:lnTo>
                    <a:pt x="108" y="114"/>
                  </a:lnTo>
                  <a:lnTo>
                    <a:pt x="117" y="117"/>
                  </a:lnTo>
                  <a:lnTo>
                    <a:pt x="122" y="142"/>
                  </a:lnTo>
                  <a:lnTo>
                    <a:pt x="125" y="175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rgbClr val="DDDDD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74" name="Group 1033"/>
          <p:cNvGrpSpPr>
            <a:grpSpLocks/>
          </p:cNvGrpSpPr>
          <p:nvPr/>
        </p:nvGrpSpPr>
        <p:grpSpPr bwMode="auto">
          <a:xfrm>
            <a:off x="4648200" y="2287588"/>
            <a:ext cx="3013075" cy="3355975"/>
            <a:chOff x="2650" y="1308"/>
            <a:chExt cx="1898" cy="2114"/>
          </a:xfrm>
        </p:grpSpPr>
        <p:sp>
          <p:nvSpPr>
            <p:cNvPr id="8328" name="Line 1034"/>
            <p:cNvSpPr>
              <a:spLocks noChangeShapeType="1"/>
            </p:cNvSpPr>
            <p:nvPr/>
          </p:nvSpPr>
          <p:spPr bwMode="auto">
            <a:xfrm flipH="1">
              <a:off x="3800" y="1315"/>
              <a:ext cx="188" cy="67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29" name="Line 1035"/>
            <p:cNvSpPr>
              <a:spLocks noChangeShapeType="1"/>
            </p:cNvSpPr>
            <p:nvPr/>
          </p:nvSpPr>
          <p:spPr bwMode="auto">
            <a:xfrm flipH="1">
              <a:off x="3501" y="1308"/>
              <a:ext cx="15" cy="1831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0" name="Line 1036"/>
            <p:cNvSpPr>
              <a:spLocks noChangeShapeType="1"/>
            </p:cNvSpPr>
            <p:nvPr/>
          </p:nvSpPr>
          <p:spPr bwMode="auto">
            <a:xfrm>
              <a:off x="3740" y="2940"/>
              <a:ext cx="808" cy="482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31" name="Text Box 1037"/>
            <p:cNvSpPr txBox="1">
              <a:spLocks noChangeArrowheads="1"/>
            </p:cNvSpPr>
            <p:nvPr/>
          </p:nvSpPr>
          <p:spPr bwMode="auto">
            <a:xfrm>
              <a:off x="2650" y="1581"/>
              <a:ext cx="86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solidFill>
                    <a:srgbClr val="FF3300"/>
                  </a:solidFill>
                </a:rPr>
                <a:t>peer-peer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Hybrid Client-server and P2P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Skype</a:t>
            </a:r>
          </a:p>
          <a:p>
            <a:pPr lvl="1" eaLnBrk="1" hangingPunct="1"/>
            <a:r>
              <a:rPr lang="en-US" sz="2000">
                <a:latin typeface="Arial" charset="0"/>
              </a:rPr>
              <a:t>Voice-over-IP P2P application</a:t>
            </a:r>
          </a:p>
          <a:p>
            <a:pPr lvl="1" eaLnBrk="1" hangingPunct="1"/>
            <a:r>
              <a:rPr lang="en-US" sz="2000">
                <a:latin typeface="Arial" charset="0"/>
              </a:rPr>
              <a:t>Centralized server: finding address of remote party</a:t>
            </a:r>
          </a:p>
          <a:p>
            <a:pPr lvl="1" eaLnBrk="1" hangingPunct="1"/>
            <a:r>
              <a:rPr lang="en-US" sz="2000">
                <a:latin typeface="Arial" charset="0"/>
              </a:rPr>
              <a:t>Client-client connection: direct (not through server) </a:t>
            </a:r>
          </a:p>
          <a:p>
            <a:pPr eaLnBrk="1" hangingPunct="1"/>
            <a:r>
              <a:rPr lang="en-US" sz="2400">
                <a:latin typeface="Arial" charset="0"/>
              </a:rPr>
              <a:t>Instant messaging</a:t>
            </a:r>
          </a:p>
          <a:p>
            <a:pPr lvl="1" eaLnBrk="1" hangingPunct="1"/>
            <a:r>
              <a:rPr lang="en-US" sz="2000">
                <a:latin typeface="Arial" charset="0"/>
              </a:rPr>
              <a:t>Chatting between two users is P2P</a:t>
            </a:r>
          </a:p>
          <a:p>
            <a:pPr lvl="1" eaLnBrk="1" hangingPunct="1"/>
            <a:r>
              <a:rPr lang="en-US" sz="2000">
                <a:latin typeface="Arial" charset="0"/>
              </a:rPr>
              <a:t>Centralized service: client presence detection/location</a:t>
            </a:r>
          </a:p>
          <a:p>
            <a:pPr lvl="1" eaLnBrk="1" hangingPunct="1"/>
            <a:r>
              <a:rPr lang="en-US" sz="2000">
                <a:latin typeface="Arial" charset="0"/>
              </a:rPr>
              <a:t>User registers its IP address with central server when it comes online</a:t>
            </a:r>
          </a:p>
          <a:p>
            <a:pPr lvl="1" eaLnBrk="1" hangingPunct="1"/>
            <a:r>
              <a:rPr lang="en-US" sz="2000">
                <a:latin typeface="Arial" charset="0"/>
              </a:rPr>
              <a:t>User contacts central server to find IP addresses of buddies</a:t>
            </a:r>
            <a:endParaRPr lang="en-US" sz="2400">
              <a:latin typeface="Arial" charset="0"/>
            </a:endParaRPr>
          </a:p>
          <a:p>
            <a:pPr eaLnBrk="1" hangingPunct="1"/>
            <a:endParaRPr lang="en-US" sz="2400">
              <a:latin typeface="Arial" charset="0"/>
            </a:endParaRP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69DC609-D183-E74D-9817-E579733945A1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Communicating Processes</a:t>
            </a:r>
          </a:p>
        </p:txBody>
      </p:sp>
      <p:sp>
        <p:nvSpPr>
          <p:cNvPr id="43011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Inter-process communication </a:t>
            </a:r>
          </a:p>
          <a:p>
            <a:pPr lvl="1" eaLnBrk="1" hangingPunct="1"/>
            <a:r>
              <a:rPr lang="en-US" sz="2000">
                <a:latin typeface="Arial" charset="0"/>
              </a:rPr>
              <a:t>Two processes communicating within same host</a:t>
            </a:r>
          </a:p>
          <a:p>
            <a:pPr eaLnBrk="1" hangingPunct="1"/>
            <a:r>
              <a:rPr lang="en-US" sz="2400">
                <a:latin typeface="Arial" charset="0"/>
              </a:rPr>
              <a:t>Networked communication</a:t>
            </a:r>
          </a:p>
          <a:p>
            <a:pPr lvl="1" eaLnBrk="1" hangingPunct="1"/>
            <a:r>
              <a:rPr lang="en-US" sz="2000">
                <a:latin typeface="Arial" charset="0"/>
              </a:rPr>
              <a:t>Two processes communicating between different hosts</a:t>
            </a:r>
          </a:p>
        </p:txBody>
      </p:sp>
      <p:sp>
        <p:nvSpPr>
          <p:cNvPr id="43012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Client process</a:t>
            </a:r>
          </a:p>
          <a:p>
            <a:pPr lvl="1" eaLnBrk="1" hangingPunct="1"/>
            <a:r>
              <a:rPr lang="en-US" sz="2000">
                <a:latin typeface="Arial" charset="0"/>
              </a:rPr>
              <a:t>Initiates communication</a:t>
            </a:r>
          </a:p>
          <a:p>
            <a:pPr eaLnBrk="1" hangingPunct="1"/>
            <a:r>
              <a:rPr lang="en-US" sz="2400">
                <a:latin typeface="Arial" charset="0"/>
              </a:rPr>
              <a:t>Server process</a:t>
            </a:r>
          </a:p>
          <a:p>
            <a:pPr lvl="1" eaLnBrk="1" hangingPunct="1"/>
            <a:r>
              <a:rPr lang="en-US" sz="2000">
                <a:latin typeface="Arial" charset="0"/>
              </a:rPr>
              <a:t>Waits to be contacted</a:t>
            </a: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endParaRPr lang="en-US" sz="2400">
              <a:latin typeface="Arial" charset="0"/>
            </a:endParaRPr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1B9D65B-D32B-4B4C-A653-EDB9D8BB69D2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Addressing Processes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</a:rPr>
              <a:t>Receiving messages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dirty="0" smtClean="0"/>
              <a:t>Process  must have identifier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dirty="0" smtClean="0"/>
              <a:t>Host device has unique 32-bit IP address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</a:rPr>
              <a:t>Question 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dirty="0" smtClean="0"/>
              <a:t>Does  the IP address of host suffice for identifying the process?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dirty="0" smtClean="0"/>
              <a:t>Answer: No, many processes can be running on same host</a:t>
            </a:r>
          </a:p>
          <a:p>
            <a:pPr lvl="1">
              <a:buFont typeface="Wingdings" pitchFamily="2" charset="2"/>
              <a:buChar char="¡"/>
              <a:defRPr/>
            </a:pPr>
            <a:endParaRPr lang="en-US" dirty="0" smtClean="0"/>
          </a:p>
        </p:txBody>
      </p:sp>
      <p:sp>
        <p:nvSpPr>
          <p:cNvPr id="45060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</a:rPr>
              <a:t>Process Identifier 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dirty="0" smtClean="0"/>
              <a:t>Include both IP address and port number associated with process on host</a:t>
            </a:r>
          </a:p>
          <a:p>
            <a:pPr>
              <a:buFont typeface="Wingdings" pitchFamily="2" charset="2"/>
              <a:buChar char="n"/>
              <a:defRPr/>
            </a:pPr>
            <a:r>
              <a:rPr lang="en-US" dirty="0" smtClean="0">
                <a:ea typeface="+mn-ea"/>
              </a:rPr>
              <a:t>Example port numbers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dirty="0" smtClean="0"/>
              <a:t>HTTP server: 80</a:t>
            </a:r>
          </a:p>
          <a:p>
            <a:pPr lvl="1">
              <a:buFont typeface="Wingdings" pitchFamily="2" charset="2"/>
              <a:buChar char="¡"/>
              <a:defRPr/>
            </a:pPr>
            <a:r>
              <a:rPr lang="en-US" dirty="0" smtClean="0"/>
              <a:t>Mail server: 25</a:t>
            </a:r>
          </a:p>
        </p:txBody>
      </p:sp>
      <p:sp>
        <p:nvSpPr>
          <p:cNvPr id="44037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3F55EB4-ED79-044D-96F6-F664B7CC9C83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Sockets</a:t>
            </a:r>
          </a:p>
        </p:txBody>
      </p:sp>
      <p:sp>
        <p:nvSpPr>
          <p:cNvPr id="9221" name="Content Placeholder 7"/>
          <p:cNvSpPr>
            <a:spLocks noGrp="1"/>
          </p:cNvSpPr>
          <p:nvPr>
            <p:ph idx="1"/>
          </p:nvPr>
        </p:nvSpPr>
        <p:spPr>
          <a:xfrm>
            <a:off x="949325" y="1981200"/>
            <a:ext cx="3851275" cy="4114800"/>
          </a:xfrm>
        </p:spPr>
        <p:txBody>
          <a:bodyPr/>
          <a:lstStyle/>
          <a:p>
            <a:pPr eaLnBrk="1" hangingPunct="1"/>
            <a:r>
              <a:rPr lang="en-US" sz="2200">
                <a:latin typeface="Arial" charset="0"/>
              </a:rPr>
              <a:t>Process sends/receives messages to/from its socket</a:t>
            </a:r>
          </a:p>
          <a:p>
            <a:pPr lvl="1" eaLnBrk="1" hangingPunct="1"/>
            <a:r>
              <a:rPr lang="en-US" sz="2000">
                <a:latin typeface="Arial" charset="0"/>
              </a:rPr>
              <a:t>Analogous to a door</a:t>
            </a:r>
          </a:p>
          <a:p>
            <a:pPr lvl="1" eaLnBrk="1" hangingPunct="1"/>
            <a:r>
              <a:rPr lang="en-US" sz="2000">
                <a:latin typeface="Arial" charset="0"/>
              </a:rPr>
              <a:t>Sending process shoves messages out the door</a:t>
            </a:r>
          </a:p>
          <a:p>
            <a:pPr lvl="1" eaLnBrk="1" hangingPunct="1"/>
            <a:r>
              <a:rPr lang="en-US" sz="2000">
                <a:latin typeface="Arial" charset="0"/>
              </a:rPr>
              <a:t>Transport infrastructure on other side of door brings message to socket at receiving process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557AEB4-253B-5047-B699-5905A257A637}" type="slidenum">
              <a:rPr lang="en-US"/>
              <a:pPr/>
              <a:t>35</a:t>
            </a:fld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6010275" y="4367213"/>
            <a:ext cx="1808163" cy="1031875"/>
          </a:xfrm>
          <a:custGeom>
            <a:avLst/>
            <a:gdLst>
              <a:gd name="T0" fmla="*/ 27 w 2135"/>
              <a:gd name="T1" fmla="*/ 652 h 1662"/>
              <a:gd name="T2" fmla="*/ 105 w 2135"/>
              <a:gd name="T3" fmla="*/ 76 h 1662"/>
              <a:gd name="T4" fmla="*/ 657 w 2135"/>
              <a:gd name="T5" fmla="*/ 196 h 1662"/>
              <a:gd name="T6" fmla="*/ 1209 w 2135"/>
              <a:gd name="T7" fmla="*/ 100 h 1662"/>
              <a:gd name="T8" fmla="*/ 2001 w 2135"/>
              <a:gd name="T9" fmla="*/ 406 h 1662"/>
              <a:gd name="T10" fmla="*/ 2013 w 2135"/>
              <a:gd name="T11" fmla="*/ 1144 h 1662"/>
              <a:gd name="T12" fmla="*/ 1581 w 2135"/>
              <a:gd name="T13" fmla="*/ 1600 h 1662"/>
              <a:gd name="T14" fmla="*/ 813 w 2135"/>
              <a:gd name="T15" fmla="*/ 1516 h 1662"/>
              <a:gd name="T16" fmla="*/ 501 w 2135"/>
              <a:gd name="T17" fmla="*/ 1270 h 1662"/>
              <a:gd name="T18" fmla="*/ 183 w 2135"/>
              <a:gd name="T19" fmla="*/ 1066 h 1662"/>
              <a:gd name="T20" fmla="*/ 27 w 2135"/>
              <a:gd name="T21" fmla="*/ 652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grpSp>
        <p:nvGrpSpPr>
          <p:cNvPr id="9225" name="Group 37"/>
          <p:cNvGrpSpPr>
            <a:grpSpLocks/>
          </p:cNvGrpSpPr>
          <p:nvPr/>
        </p:nvGrpSpPr>
        <p:grpSpPr bwMode="auto">
          <a:xfrm>
            <a:off x="4772025" y="2336800"/>
            <a:ext cx="1062038" cy="3519488"/>
            <a:chOff x="2933" y="616"/>
            <a:chExt cx="669" cy="2217"/>
          </a:xfrm>
        </p:grpSpPr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3361" y="2600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aphicFrame>
          <p:nvGraphicFramePr>
            <p:cNvPr id="9219" name="Object 5"/>
            <p:cNvGraphicFramePr>
              <a:graphicFrameLocks noChangeAspect="1"/>
            </p:cNvGraphicFramePr>
            <p:nvPr/>
          </p:nvGraphicFramePr>
          <p:xfrm>
            <a:off x="3039" y="996"/>
            <a:ext cx="405" cy="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9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9" y="996"/>
                          <a:ext cx="405" cy="3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241" name="Group 10"/>
            <p:cNvGrpSpPr>
              <a:grpSpLocks/>
            </p:cNvGrpSpPr>
            <p:nvPr/>
          </p:nvGrpSpPr>
          <p:grpSpPr bwMode="auto">
            <a:xfrm>
              <a:off x="2933" y="1323"/>
              <a:ext cx="669" cy="353"/>
              <a:chOff x="3046" y="1508"/>
              <a:chExt cx="669" cy="353"/>
            </a:xfrm>
          </p:grpSpPr>
          <p:sp>
            <p:nvSpPr>
              <p:cNvPr id="18" name="Oval 8"/>
              <p:cNvSpPr>
                <a:spLocks noChangeArrowheads="1"/>
              </p:cNvSpPr>
              <p:nvPr/>
            </p:nvSpPr>
            <p:spPr bwMode="auto">
              <a:xfrm>
                <a:off x="3046" y="1508"/>
                <a:ext cx="669" cy="35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9" name="Text Box 9"/>
              <p:cNvSpPr txBox="1">
                <a:spLocks noChangeArrowheads="1"/>
              </p:cNvSpPr>
              <p:nvPr/>
            </p:nvSpPr>
            <p:spPr bwMode="auto">
              <a:xfrm>
                <a:off x="3121" y="1578"/>
                <a:ext cx="56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process</a:t>
                </a:r>
              </a:p>
            </p:txBody>
          </p:sp>
        </p:grpSp>
        <p:grpSp>
          <p:nvGrpSpPr>
            <p:cNvPr id="9242" name="Group 17"/>
            <p:cNvGrpSpPr>
              <a:grpSpLocks/>
            </p:cNvGrpSpPr>
            <p:nvPr/>
          </p:nvGrpSpPr>
          <p:grpSpPr bwMode="auto">
            <a:xfrm>
              <a:off x="2949" y="1845"/>
              <a:ext cx="637" cy="630"/>
              <a:chOff x="3072" y="3300"/>
              <a:chExt cx="637" cy="630"/>
            </a:xfrm>
          </p:grpSpPr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3084" y="3300"/>
                <a:ext cx="59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7" name="Text Box 16"/>
              <p:cNvSpPr txBox="1">
                <a:spLocks noChangeArrowheads="1"/>
              </p:cNvSpPr>
              <p:nvPr/>
            </p:nvSpPr>
            <p:spPr bwMode="auto">
              <a:xfrm>
                <a:off x="3072" y="3339"/>
                <a:ext cx="637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TCP with</a:t>
                </a:r>
              </a:p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buffers,</a:t>
                </a:r>
              </a:p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variables</a:t>
                </a:r>
              </a:p>
            </p:txBody>
          </p:sp>
        </p:grp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3054" y="1654"/>
              <a:ext cx="415" cy="2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socket</a:t>
              </a:r>
            </a:p>
          </p:txBody>
        </p:sp>
        <p:sp>
          <p:nvSpPr>
            <p:cNvPr id="13" name="Line 33"/>
            <p:cNvSpPr>
              <a:spLocks noChangeShapeType="1"/>
            </p:cNvSpPr>
            <p:nvPr/>
          </p:nvSpPr>
          <p:spPr bwMode="auto">
            <a:xfrm flipV="1">
              <a:off x="3261" y="1561"/>
              <a:ext cx="0" cy="1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4" name="Line 35"/>
            <p:cNvSpPr>
              <a:spLocks noChangeShapeType="1"/>
            </p:cNvSpPr>
            <p:nvPr/>
          </p:nvSpPr>
          <p:spPr bwMode="auto">
            <a:xfrm>
              <a:off x="3269" y="1823"/>
              <a:ext cx="0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3028" y="616"/>
              <a:ext cx="51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host or</a:t>
              </a:r>
            </a:p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server</a:t>
              </a:r>
            </a:p>
          </p:txBody>
        </p:sp>
      </p:grpSp>
      <p:grpSp>
        <p:nvGrpSpPr>
          <p:cNvPr id="9226" name="Group 38"/>
          <p:cNvGrpSpPr>
            <a:grpSpLocks/>
          </p:cNvGrpSpPr>
          <p:nvPr/>
        </p:nvGrpSpPr>
        <p:grpSpPr bwMode="auto">
          <a:xfrm>
            <a:off x="7929563" y="2316163"/>
            <a:ext cx="1062037" cy="3519487"/>
            <a:chOff x="2933" y="616"/>
            <a:chExt cx="669" cy="2217"/>
          </a:xfrm>
        </p:grpSpPr>
        <p:sp>
          <p:nvSpPr>
            <p:cNvPr id="21" name="Text Box 39"/>
            <p:cNvSpPr txBox="1">
              <a:spLocks noChangeArrowheads="1"/>
            </p:cNvSpPr>
            <p:nvPr/>
          </p:nvSpPr>
          <p:spPr bwMode="auto">
            <a:xfrm>
              <a:off x="3361" y="2600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aphicFrame>
          <p:nvGraphicFramePr>
            <p:cNvPr id="9218" name="Object 40"/>
            <p:cNvGraphicFramePr>
              <a:graphicFrameLocks noChangeAspect="1"/>
            </p:cNvGraphicFramePr>
            <p:nvPr/>
          </p:nvGraphicFramePr>
          <p:xfrm>
            <a:off x="3039" y="996"/>
            <a:ext cx="405" cy="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70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9" y="996"/>
                          <a:ext cx="405" cy="3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9230" name="Group 41"/>
            <p:cNvGrpSpPr>
              <a:grpSpLocks/>
            </p:cNvGrpSpPr>
            <p:nvPr/>
          </p:nvGrpSpPr>
          <p:grpSpPr bwMode="auto">
            <a:xfrm>
              <a:off x="2933" y="1323"/>
              <a:ext cx="669" cy="353"/>
              <a:chOff x="3046" y="1508"/>
              <a:chExt cx="669" cy="353"/>
            </a:xfrm>
          </p:grpSpPr>
          <p:sp>
            <p:nvSpPr>
              <p:cNvPr id="31" name="Oval 42"/>
              <p:cNvSpPr>
                <a:spLocks noChangeArrowheads="1"/>
              </p:cNvSpPr>
              <p:nvPr/>
            </p:nvSpPr>
            <p:spPr bwMode="auto">
              <a:xfrm>
                <a:off x="3046" y="1508"/>
                <a:ext cx="669" cy="35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2" name="Text Box 43"/>
              <p:cNvSpPr txBox="1">
                <a:spLocks noChangeArrowheads="1"/>
              </p:cNvSpPr>
              <p:nvPr/>
            </p:nvSpPr>
            <p:spPr bwMode="auto">
              <a:xfrm>
                <a:off x="3121" y="1578"/>
                <a:ext cx="56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process</a:t>
                </a:r>
              </a:p>
            </p:txBody>
          </p:sp>
        </p:grpSp>
        <p:grpSp>
          <p:nvGrpSpPr>
            <p:cNvPr id="9231" name="Group 44"/>
            <p:cNvGrpSpPr>
              <a:grpSpLocks/>
            </p:cNvGrpSpPr>
            <p:nvPr/>
          </p:nvGrpSpPr>
          <p:grpSpPr bwMode="auto">
            <a:xfrm>
              <a:off x="2949" y="1845"/>
              <a:ext cx="637" cy="630"/>
              <a:chOff x="3072" y="3300"/>
              <a:chExt cx="637" cy="630"/>
            </a:xfrm>
          </p:grpSpPr>
          <p:sp>
            <p:nvSpPr>
              <p:cNvPr id="29" name="Rectangle 45"/>
              <p:cNvSpPr>
                <a:spLocks noChangeArrowheads="1"/>
              </p:cNvSpPr>
              <p:nvPr/>
            </p:nvSpPr>
            <p:spPr bwMode="auto">
              <a:xfrm>
                <a:off x="3084" y="3300"/>
                <a:ext cx="59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" name="Text Box 46"/>
              <p:cNvSpPr txBox="1">
                <a:spLocks noChangeArrowheads="1"/>
              </p:cNvSpPr>
              <p:nvPr/>
            </p:nvSpPr>
            <p:spPr bwMode="auto">
              <a:xfrm>
                <a:off x="3072" y="3339"/>
                <a:ext cx="637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TCP with</a:t>
                </a:r>
              </a:p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buffers,</a:t>
                </a:r>
              </a:p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variables</a:t>
                </a:r>
              </a:p>
            </p:txBody>
          </p:sp>
        </p:grp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054" y="1654"/>
              <a:ext cx="415" cy="2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socket</a:t>
              </a:r>
            </a:p>
          </p:txBody>
        </p:sp>
        <p:sp>
          <p:nvSpPr>
            <p:cNvPr id="26" name="Line 48"/>
            <p:cNvSpPr>
              <a:spLocks noChangeShapeType="1"/>
            </p:cNvSpPr>
            <p:nvPr/>
          </p:nvSpPr>
          <p:spPr bwMode="auto">
            <a:xfrm flipV="1">
              <a:off x="3261" y="1561"/>
              <a:ext cx="0" cy="1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7" name="Line 49"/>
            <p:cNvSpPr>
              <a:spLocks noChangeShapeType="1"/>
            </p:cNvSpPr>
            <p:nvPr/>
          </p:nvSpPr>
          <p:spPr bwMode="auto">
            <a:xfrm>
              <a:off x="3269" y="1823"/>
              <a:ext cx="0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8" name="Text Box 50"/>
            <p:cNvSpPr txBox="1">
              <a:spLocks noChangeArrowheads="1"/>
            </p:cNvSpPr>
            <p:nvPr/>
          </p:nvSpPr>
          <p:spPr bwMode="auto">
            <a:xfrm>
              <a:off x="3028" y="616"/>
              <a:ext cx="51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host or</a:t>
              </a:r>
            </a:p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server</a:t>
              </a:r>
            </a:p>
          </p:txBody>
        </p:sp>
      </p:grpSp>
      <p:sp>
        <p:nvSpPr>
          <p:cNvPr id="33" name="Text Box 51"/>
          <p:cNvSpPr txBox="1">
            <a:spLocks noChangeArrowheads="1"/>
          </p:cNvSpPr>
          <p:nvPr/>
        </p:nvSpPr>
        <p:spPr bwMode="auto">
          <a:xfrm>
            <a:off x="6443663" y="4498975"/>
            <a:ext cx="8826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>
                <a:latin typeface="+mn-lt"/>
                <a:ea typeface="+mn-ea"/>
              </a:rPr>
              <a:t>Internet</a:t>
            </a:r>
          </a:p>
        </p:txBody>
      </p:sp>
      <p:sp>
        <p:nvSpPr>
          <p:cNvPr id="34" name="Line 52"/>
          <p:cNvSpPr>
            <a:spLocks noChangeShapeType="1"/>
          </p:cNvSpPr>
          <p:nvPr/>
        </p:nvSpPr>
        <p:spPr bwMode="auto">
          <a:xfrm>
            <a:off x="5768975" y="4910138"/>
            <a:ext cx="2211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Sockets</a:t>
            </a:r>
          </a:p>
        </p:txBody>
      </p:sp>
      <p:sp>
        <p:nvSpPr>
          <p:cNvPr id="10245" name="Content Placeholder 7"/>
          <p:cNvSpPr>
            <a:spLocks noGrp="1"/>
          </p:cNvSpPr>
          <p:nvPr>
            <p:ph idx="1"/>
          </p:nvPr>
        </p:nvSpPr>
        <p:spPr>
          <a:xfrm>
            <a:off x="949325" y="1981200"/>
            <a:ext cx="3851275" cy="41148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API</a:t>
            </a:r>
          </a:p>
          <a:p>
            <a:pPr lvl="1" eaLnBrk="1" hangingPunct="1"/>
            <a:r>
              <a:rPr lang="en-US" sz="2000">
                <a:latin typeface="Arial" charset="0"/>
              </a:rPr>
              <a:t>Choice of transport protocol</a:t>
            </a:r>
          </a:p>
          <a:p>
            <a:pPr lvl="1" eaLnBrk="1" hangingPunct="1"/>
            <a:r>
              <a:rPr lang="en-US" sz="2000">
                <a:latin typeface="Arial" charset="0"/>
              </a:rPr>
              <a:t>Ability to set a few parameters</a:t>
            </a:r>
            <a:endParaRPr lang="en-US" sz="2400">
              <a:latin typeface="Arial" charset="0"/>
            </a:endParaRPr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102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F7C449-089E-E942-BF3D-B242EB3237EE}" type="slidenum">
              <a:rPr lang="en-US"/>
              <a:pPr/>
              <a:t>36</a:t>
            </a:fld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6010275" y="4367213"/>
            <a:ext cx="1808163" cy="1031875"/>
          </a:xfrm>
          <a:custGeom>
            <a:avLst/>
            <a:gdLst>
              <a:gd name="T0" fmla="*/ 27 w 2135"/>
              <a:gd name="T1" fmla="*/ 652 h 1662"/>
              <a:gd name="T2" fmla="*/ 105 w 2135"/>
              <a:gd name="T3" fmla="*/ 76 h 1662"/>
              <a:gd name="T4" fmla="*/ 657 w 2135"/>
              <a:gd name="T5" fmla="*/ 196 h 1662"/>
              <a:gd name="T6" fmla="*/ 1209 w 2135"/>
              <a:gd name="T7" fmla="*/ 100 h 1662"/>
              <a:gd name="T8" fmla="*/ 2001 w 2135"/>
              <a:gd name="T9" fmla="*/ 406 h 1662"/>
              <a:gd name="T10" fmla="*/ 2013 w 2135"/>
              <a:gd name="T11" fmla="*/ 1144 h 1662"/>
              <a:gd name="T12" fmla="*/ 1581 w 2135"/>
              <a:gd name="T13" fmla="*/ 1600 h 1662"/>
              <a:gd name="T14" fmla="*/ 813 w 2135"/>
              <a:gd name="T15" fmla="*/ 1516 h 1662"/>
              <a:gd name="T16" fmla="*/ 501 w 2135"/>
              <a:gd name="T17" fmla="*/ 1270 h 1662"/>
              <a:gd name="T18" fmla="*/ 183 w 2135"/>
              <a:gd name="T19" fmla="*/ 1066 h 1662"/>
              <a:gd name="T20" fmla="*/ 27 w 2135"/>
              <a:gd name="T21" fmla="*/ 652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  <p:grpSp>
        <p:nvGrpSpPr>
          <p:cNvPr id="10249" name="Group 37"/>
          <p:cNvGrpSpPr>
            <a:grpSpLocks/>
          </p:cNvGrpSpPr>
          <p:nvPr/>
        </p:nvGrpSpPr>
        <p:grpSpPr bwMode="auto">
          <a:xfrm>
            <a:off x="4772025" y="2336800"/>
            <a:ext cx="1062038" cy="3519488"/>
            <a:chOff x="2933" y="616"/>
            <a:chExt cx="669" cy="2217"/>
          </a:xfrm>
        </p:grpSpPr>
        <p:sp>
          <p:nvSpPr>
            <p:cNvPr id="8" name="Text Box 14"/>
            <p:cNvSpPr txBox="1">
              <a:spLocks noChangeArrowheads="1"/>
            </p:cNvSpPr>
            <p:nvPr/>
          </p:nvSpPr>
          <p:spPr bwMode="auto">
            <a:xfrm>
              <a:off x="3361" y="2600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aphicFrame>
          <p:nvGraphicFramePr>
            <p:cNvPr id="10243" name="Object 5"/>
            <p:cNvGraphicFramePr>
              <a:graphicFrameLocks noChangeAspect="1"/>
            </p:cNvGraphicFramePr>
            <p:nvPr/>
          </p:nvGraphicFramePr>
          <p:xfrm>
            <a:off x="3039" y="996"/>
            <a:ext cx="405" cy="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3" name="Clip" r:id="rId3" imgW="1305000" imgH="1085760" progId="">
                    <p:embed/>
                  </p:oleObj>
                </mc:Choice>
                <mc:Fallback>
                  <p:oleObj name="Clip" r:id="rId3" imgW="1305000" imgH="1085760" progId="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9" y="996"/>
                          <a:ext cx="405" cy="3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265" name="Group 10"/>
            <p:cNvGrpSpPr>
              <a:grpSpLocks/>
            </p:cNvGrpSpPr>
            <p:nvPr/>
          </p:nvGrpSpPr>
          <p:grpSpPr bwMode="auto">
            <a:xfrm>
              <a:off x="2933" y="1323"/>
              <a:ext cx="669" cy="353"/>
              <a:chOff x="3046" y="1508"/>
              <a:chExt cx="669" cy="353"/>
            </a:xfrm>
          </p:grpSpPr>
          <p:sp>
            <p:nvSpPr>
              <p:cNvPr id="18" name="Oval 8"/>
              <p:cNvSpPr>
                <a:spLocks noChangeArrowheads="1"/>
              </p:cNvSpPr>
              <p:nvPr/>
            </p:nvSpPr>
            <p:spPr bwMode="auto">
              <a:xfrm>
                <a:off x="3046" y="1508"/>
                <a:ext cx="669" cy="35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9" name="Text Box 9"/>
              <p:cNvSpPr txBox="1">
                <a:spLocks noChangeArrowheads="1"/>
              </p:cNvSpPr>
              <p:nvPr/>
            </p:nvSpPr>
            <p:spPr bwMode="auto">
              <a:xfrm>
                <a:off x="3121" y="1578"/>
                <a:ext cx="56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process</a:t>
                </a:r>
              </a:p>
            </p:txBody>
          </p:sp>
        </p:grpSp>
        <p:grpSp>
          <p:nvGrpSpPr>
            <p:cNvPr id="10266" name="Group 17"/>
            <p:cNvGrpSpPr>
              <a:grpSpLocks/>
            </p:cNvGrpSpPr>
            <p:nvPr/>
          </p:nvGrpSpPr>
          <p:grpSpPr bwMode="auto">
            <a:xfrm>
              <a:off x="2949" y="1845"/>
              <a:ext cx="637" cy="630"/>
              <a:chOff x="3072" y="3300"/>
              <a:chExt cx="637" cy="630"/>
            </a:xfrm>
          </p:grpSpPr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3084" y="3300"/>
                <a:ext cx="59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7" name="Text Box 16"/>
              <p:cNvSpPr txBox="1">
                <a:spLocks noChangeArrowheads="1"/>
              </p:cNvSpPr>
              <p:nvPr/>
            </p:nvSpPr>
            <p:spPr bwMode="auto">
              <a:xfrm>
                <a:off x="3072" y="3339"/>
                <a:ext cx="637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TCP with</a:t>
                </a:r>
              </a:p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buffers,</a:t>
                </a:r>
              </a:p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variables</a:t>
                </a:r>
              </a:p>
            </p:txBody>
          </p:sp>
        </p:grp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3054" y="1654"/>
              <a:ext cx="415" cy="2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socket</a:t>
              </a:r>
            </a:p>
          </p:txBody>
        </p:sp>
        <p:sp>
          <p:nvSpPr>
            <p:cNvPr id="13" name="Line 33"/>
            <p:cNvSpPr>
              <a:spLocks noChangeShapeType="1"/>
            </p:cNvSpPr>
            <p:nvPr/>
          </p:nvSpPr>
          <p:spPr bwMode="auto">
            <a:xfrm flipV="1">
              <a:off x="3261" y="1561"/>
              <a:ext cx="0" cy="1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4" name="Line 35"/>
            <p:cNvSpPr>
              <a:spLocks noChangeShapeType="1"/>
            </p:cNvSpPr>
            <p:nvPr/>
          </p:nvSpPr>
          <p:spPr bwMode="auto">
            <a:xfrm>
              <a:off x="3269" y="1823"/>
              <a:ext cx="0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3028" y="616"/>
              <a:ext cx="51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host or</a:t>
              </a:r>
            </a:p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server</a:t>
              </a:r>
            </a:p>
          </p:txBody>
        </p:sp>
      </p:grpSp>
      <p:grpSp>
        <p:nvGrpSpPr>
          <p:cNvPr id="10250" name="Group 38"/>
          <p:cNvGrpSpPr>
            <a:grpSpLocks/>
          </p:cNvGrpSpPr>
          <p:nvPr/>
        </p:nvGrpSpPr>
        <p:grpSpPr bwMode="auto">
          <a:xfrm>
            <a:off x="7929563" y="2316163"/>
            <a:ext cx="1062037" cy="3519487"/>
            <a:chOff x="2933" y="616"/>
            <a:chExt cx="669" cy="2217"/>
          </a:xfrm>
        </p:grpSpPr>
        <p:sp>
          <p:nvSpPr>
            <p:cNvPr id="21" name="Text Box 39"/>
            <p:cNvSpPr txBox="1">
              <a:spLocks noChangeArrowheads="1"/>
            </p:cNvSpPr>
            <p:nvPr/>
          </p:nvSpPr>
          <p:spPr bwMode="auto">
            <a:xfrm>
              <a:off x="3361" y="2600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aphicFrame>
          <p:nvGraphicFramePr>
            <p:cNvPr id="10242" name="Object 40"/>
            <p:cNvGraphicFramePr>
              <a:graphicFrameLocks noChangeAspect="1"/>
            </p:cNvGraphicFramePr>
            <p:nvPr/>
          </p:nvGraphicFramePr>
          <p:xfrm>
            <a:off x="3039" y="996"/>
            <a:ext cx="405" cy="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4" name="Clip" r:id="rId5" imgW="1305000" imgH="1085760" progId="">
                    <p:embed/>
                  </p:oleObj>
                </mc:Choice>
                <mc:Fallback>
                  <p:oleObj name="Clip" r:id="rId5" imgW="1305000" imgH="1085760" progId="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9" y="996"/>
                          <a:ext cx="405" cy="3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254" name="Group 41"/>
            <p:cNvGrpSpPr>
              <a:grpSpLocks/>
            </p:cNvGrpSpPr>
            <p:nvPr/>
          </p:nvGrpSpPr>
          <p:grpSpPr bwMode="auto">
            <a:xfrm>
              <a:off x="2933" y="1323"/>
              <a:ext cx="669" cy="353"/>
              <a:chOff x="3046" y="1508"/>
              <a:chExt cx="669" cy="353"/>
            </a:xfrm>
          </p:grpSpPr>
          <p:sp>
            <p:nvSpPr>
              <p:cNvPr id="31" name="Oval 42"/>
              <p:cNvSpPr>
                <a:spLocks noChangeArrowheads="1"/>
              </p:cNvSpPr>
              <p:nvPr/>
            </p:nvSpPr>
            <p:spPr bwMode="auto">
              <a:xfrm>
                <a:off x="3046" y="1508"/>
                <a:ext cx="669" cy="35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2" name="Text Box 43"/>
              <p:cNvSpPr txBox="1">
                <a:spLocks noChangeArrowheads="1"/>
              </p:cNvSpPr>
              <p:nvPr/>
            </p:nvSpPr>
            <p:spPr bwMode="auto">
              <a:xfrm>
                <a:off x="3121" y="1578"/>
                <a:ext cx="56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process</a:t>
                </a:r>
              </a:p>
            </p:txBody>
          </p:sp>
        </p:grpSp>
        <p:grpSp>
          <p:nvGrpSpPr>
            <p:cNvPr id="10255" name="Group 44"/>
            <p:cNvGrpSpPr>
              <a:grpSpLocks/>
            </p:cNvGrpSpPr>
            <p:nvPr/>
          </p:nvGrpSpPr>
          <p:grpSpPr bwMode="auto">
            <a:xfrm>
              <a:off x="2949" y="1845"/>
              <a:ext cx="637" cy="630"/>
              <a:chOff x="3072" y="3300"/>
              <a:chExt cx="637" cy="630"/>
            </a:xfrm>
          </p:grpSpPr>
          <p:sp>
            <p:nvSpPr>
              <p:cNvPr id="29" name="Rectangle 45"/>
              <p:cNvSpPr>
                <a:spLocks noChangeArrowheads="1"/>
              </p:cNvSpPr>
              <p:nvPr/>
            </p:nvSpPr>
            <p:spPr bwMode="auto">
              <a:xfrm>
                <a:off x="3084" y="3300"/>
                <a:ext cx="593" cy="63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" name="Text Box 46"/>
              <p:cNvSpPr txBox="1">
                <a:spLocks noChangeArrowheads="1"/>
              </p:cNvSpPr>
              <p:nvPr/>
            </p:nvSpPr>
            <p:spPr bwMode="auto">
              <a:xfrm>
                <a:off x="3072" y="3339"/>
                <a:ext cx="637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TCP with</a:t>
                </a:r>
              </a:p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buffers,</a:t>
                </a:r>
              </a:p>
              <a:p>
                <a:pPr algn="ctr">
                  <a:defRPr/>
                </a:pPr>
                <a:r>
                  <a:rPr lang="en-US" sz="1600">
                    <a:latin typeface="+mn-lt"/>
                    <a:ea typeface="+mn-ea"/>
                  </a:rPr>
                  <a:t>variables</a:t>
                </a:r>
              </a:p>
            </p:txBody>
          </p:sp>
        </p:grpSp>
        <p:sp>
          <p:nvSpPr>
            <p:cNvPr id="25" name="Rectangle 47"/>
            <p:cNvSpPr>
              <a:spLocks noChangeArrowheads="1"/>
            </p:cNvSpPr>
            <p:nvPr/>
          </p:nvSpPr>
          <p:spPr bwMode="auto">
            <a:xfrm>
              <a:off x="3054" y="1654"/>
              <a:ext cx="415" cy="2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socket</a:t>
              </a:r>
            </a:p>
          </p:txBody>
        </p:sp>
        <p:sp>
          <p:nvSpPr>
            <p:cNvPr id="26" name="Line 48"/>
            <p:cNvSpPr>
              <a:spLocks noChangeShapeType="1"/>
            </p:cNvSpPr>
            <p:nvPr/>
          </p:nvSpPr>
          <p:spPr bwMode="auto">
            <a:xfrm flipV="1">
              <a:off x="3261" y="1561"/>
              <a:ext cx="0" cy="1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7" name="Line 49"/>
            <p:cNvSpPr>
              <a:spLocks noChangeShapeType="1"/>
            </p:cNvSpPr>
            <p:nvPr/>
          </p:nvSpPr>
          <p:spPr bwMode="auto">
            <a:xfrm>
              <a:off x="3269" y="1823"/>
              <a:ext cx="0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8" name="Text Box 50"/>
            <p:cNvSpPr txBox="1">
              <a:spLocks noChangeArrowheads="1"/>
            </p:cNvSpPr>
            <p:nvPr/>
          </p:nvSpPr>
          <p:spPr bwMode="auto">
            <a:xfrm>
              <a:off x="3028" y="616"/>
              <a:ext cx="51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host or</a:t>
              </a:r>
            </a:p>
            <a:p>
              <a:pPr algn="ctr">
                <a:defRPr/>
              </a:pPr>
              <a:r>
                <a:rPr lang="en-US" sz="1600">
                  <a:latin typeface="+mn-lt"/>
                  <a:ea typeface="+mn-ea"/>
                </a:rPr>
                <a:t>server</a:t>
              </a:r>
            </a:p>
          </p:txBody>
        </p:sp>
      </p:grpSp>
      <p:sp>
        <p:nvSpPr>
          <p:cNvPr id="33" name="Text Box 51"/>
          <p:cNvSpPr txBox="1">
            <a:spLocks noChangeArrowheads="1"/>
          </p:cNvSpPr>
          <p:nvPr/>
        </p:nvSpPr>
        <p:spPr bwMode="auto">
          <a:xfrm>
            <a:off x="6443663" y="4498975"/>
            <a:ext cx="8826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>
                <a:latin typeface="+mn-lt"/>
                <a:ea typeface="+mn-ea"/>
              </a:rPr>
              <a:t>Internet</a:t>
            </a:r>
          </a:p>
        </p:txBody>
      </p:sp>
      <p:sp>
        <p:nvSpPr>
          <p:cNvPr id="34" name="Line 52"/>
          <p:cNvSpPr>
            <a:spLocks noChangeShapeType="1"/>
          </p:cNvSpPr>
          <p:nvPr/>
        </p:nvSpPr>
        <p:spPr bwMode="auto">
          <a:xfrm>
            <a:off x="5768975" y="4910138"/>
            <a:ext cx="2211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pPr algn="ctr">
              <a:defRPr/>
            </a:pPr>
            <a:endParaRPr lang="en-US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Transport Services</a:t>
            </a:r>
          </a:p>
        </p:txBody>
      </p:sp>
      <p:sp>
        <p:nvSpPr>
          <p:cNvPr id="46083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Data loss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Some applications (e.g., audio) can tolerate some loss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Other apps (e.g., file transfer, telnet) require 100% reliability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Timing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Some applications (e.g., IP phones, interactive games) require low delay to be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effective</a:t>
            </a:r>
            <a:r>
              <a:rPr lang="ja-JP" altLang="en-US" sz="2000">
                <a:latin typeface="Arial" charset="0"/>
              </a:rPr>
              <a:t>”</a:t>
            </a:r>
            <a:endParaRPr lang="en-US" sz="2000">
              <a:latin typeface="Arial" charset="0"/>
            </a:endParaRPr>
          </a:p>
        </p:txBody>
      </p:sp>
      <p:sp>
        <p:nvSpPr>
          <p:cNvPr id="46084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Throughput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Some applications (e.g., multimedia) have a minimum throughput to be 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effective</a:t>
            </a:r>
            <a:r>
              <a:rPr lang="ja-JP" altLang="en-US" sz="2000">
                <a:latin typeface="Arial" charset="0"/>
              </a:rPr>
              <a:t>”</a:t>
            </a:r>
            <a:endParaRPr lang="en-US" sz="2000"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other applications (</a:t>
            </a:r>
            <a:r>
              <a:rPr lang="ja-JP" altLang="en-US" sz="2000">
                <a:latin typeface="Arial" charset="0"/>
              </a:rPr>
              <a:t>“</a:t>
            </a:r>
            <a:r>
              <a:rPr lang="en-US" sz="2000">
                <a:latin typeface="Arial" charset="0"/>
              </a:rPr>
              <a:t>elastic apps</a:t>
            </a:r>
            <a:r>
              <a:rPr lang="ja-JP" altLang="en-US" sz="2000">
                <a:latin typeface="Arial" charset="0"/>
              </a:rPr>
              <a:t>”</a:t>
            </a:r>
            <a:r>
              <a:rPr lang="en-US" sz="2000">
                <a:latin typeface="Arial" charset="0"/>
              </a:rPr>
              <a:t>) make use of whatever throughput they get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Security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Arial" charset="0"/>
              </a:rPr>
              <a:t>Encryption, data integrity, …</a:t>
            </a:r>
          </a:p>
        </p:txBody>
      </p:sp>
      <p:sp>
        <p:nvSpPr>
          <p:cNvPr id="450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F84AC3-67F1-A54F-9063-AE8F019A4643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Internet Transport Protocols</a:t>
            </a:r>
          </a:p>
        </p:txBody>
      </p:sp>
      <p:sp>
        <p:nvSpPr>
          <p:cNvPr id="47107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Arial" charset="0"/>
              </a:rPr>
              <a:t>TCP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Connection-oriented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setup required between client and server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Reliable transport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Flow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Won’t </a:t>
            </a:r>
            <a:r>
              <a:rPr lang="en-US" sz="1800" dirty="0">
                <a:latin typeface="Arial" charset="0"/>
              </a:rPr>
              <a:t>overwhelm receiver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Congestion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Won’t </a:t>
            </a:r>
            <a:r>
              <a:rPr lang="en-US" sz="1800" dirty="0">
                <a:latin typeface="Arial" charset="0"/>
              </a:rPr>
              <a:t>overwhelm network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Does not provide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Timing, throughput guarantees, security</a:t>
            </a:r>
          </a:p>
        </p:txBody>
      </p:sp>
      <p:sp>
        <p:nvSpPr>
          <p:cNvPr id="47108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smtClean="0">
                <a:ea typeface="+mn-ea"/>
              </a:rPr>
              <a:t>UDP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000" smtClean="0">
                <a:ea typeface="+mn-ea"/>
              </a:rPr>
              <a:t>Unreliable data transfer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000" smtClean="0">
                <a:ea typeface="+mn-ea"/>
              </a:rPr>
              <a:t>Does not provide</a:t>
            </a:r>
          </a:p>
          <a:p>
            <a:pPr lvl="1" eaLnBrk="1" hangingPunct="1">
              <a:buFont typeface="Wingdings" pitchFamily="2" charset="2"/>
              <a:buChar char="¡"/>
              <a:defRPr/>
            </a:pPr>
            <a:r>
              <a:rPr lang="en-US" sz="1800" smtClean="0"/>
              <a:t>Connection setup, reliability, flow control, congestion control, timing, throughput guarantee, or security </a:t>
            </a:r>
          </a:p>
          <a:p>
            <a:pPr eaLnBrk="1" hangingPunct="1">
              <a:buFont typeface="Wingdings" pitchFamily="2" charset="2"/>
              <a:buChar char="n"/>
              <a:defRPr/>
            </a:pPr>
            <a:endParaRPr lang="en-US" sz="2000" smtClean="0">
              <a:ea typeface="+mn-ea"/>
            </a:endParaRPr>
          </a:p>
          <a:p>
            <a:pPr eaLnBrk="1" hangingPunct="1">
              <a:buFont typeface="Wingdings" pitchFamily="2" charset="2"/>
              <a:buChar char="n"/>
              <a:defRPr/>
            </a:pPr>
            <a:r>
              <a:rPr lang="en-US" sz="2000" smtClean="0">
                <a:ea typeface="+mn-ea"/>
              </a:rPr>
              <a:t>Question </a:t>
            </a:r>
          </a:p>
          <a:p>
            <a:pPr lvl="1" eaLnBrk="1" hangingPunct="1">
              <a:buFont typeface="Wingdings" pitchFamily="2" charset="2"/>
              <a:buChar char="¡"/>
              <a:defRPr/>
            </a:pPr>
            <a:r>
              <a:rPr lang="en-US" sz="1800" smtClean="0"/>
              <a:t>Why bother?  Why is there a UDP?</a:t>
            </a:r>
          </a:p>
        </p:txBody>
      </p:sp>
      <p:sp>
        <p:nvSpPr>
          <p:cNvPr id="460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460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67DF15B-2FF9-194F-B8CB-6AE0AFD7FE37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8"/>
          <p:cNvSpPr>
            <a:spLocks noChangeArrowheads="1"/>
          </p:cNvSpPr>
          <p:nvPr/>
        </p:nvSpPr>
        <p:spPr bwMode="auto">
          <a:xfrm>
            <a:off x="5105400" y="3048000"/>
            <a:ext cx="2209800" cy="3048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07" name="Rectangle 23"/>
          <p:cNvSpPr>
            <a:spLocks noChangeArrowheads="1"/>
          </p:cNvSpPr>
          <p:nvPr/>
        </p:nvSpPr>
        <p:spPr bwMode="auto">
          <a:xfrm>
            <a:off x="5105400" y="5105400"/>
            <a:ext cx="2209800" cy="9906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What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next?</a:t>
            </a:r>
          </a:p>
        </p:txBody>
      </p:sp>
      <p:sp>
        <p:nvSpPr>
          <p:cNvPr id="215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latin typeface="Arial" charset="0"/>
              </a:rPr>
              <a:t>Networked communication and distributed applications</a:t>
            </a:r>
          </a:p>
        </p:txBody>
      </p:sp>
      <p:sp>
        <p:nvSpPr>
          <p:cNvPr id="2151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215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47C2468-DC0C-7D4C-A5B3-935320955540}" type="slidenum">
              <a:rPr lang="en-US"/>
              <a:pPr/>
              <a:t>4</a:t>
            </a:fld>
            <a:endParaRPr lang="en-US"/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2133600" y="3048000"/>
            <a:ext cx="2209800" cy="30480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3" name="Rectangle 6"/>
          <p:cNvSpPr>
            <a:spLocks noChangeArrowheads="1"/>
          </p:cNvSpPr>
          <p:nvPr/>
        </p:nvSpPr>
        <p:spPr bwMode="auto">
          <a:xfrm>
            <a:off x="2590800" y="3429000"/>
            <a:ext cx="1295400" cy="914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4" name="Rectangle 7"/>
          <p:cNvSpPr>
            <a:spLocks noChangeArrowheads="1"/>
          </p:cNvSpPr>
          <p:nvPr/>
        </p:nvSpPr>
        <p:spPr bwMode="auto">
          <a:xfrm>
            <a:off x="2133600" y="5105400"/>
            <a:ext cx="2209800" cy="9906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5" name="Rectangle 8"/>
          <p:cNvSpPr>
            <a:spLocks noChangeArrowheads="1"/>
          </p:cNvSpPr>
          <p:nvPr/>
        </p:nvSpPr>
        <p:spPr bwMode="auto">
          <a:xfrm>
            <a:off x="5562600" y="3429000"/>
            <a:ext cx="1295400" cy="9144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21516" name="Straight Arrow Connector 19"/>
          <p:cNvCxnSpPr>
            <a:cxnSpLocks noChangeShapeType="1"/>
          </p:cNvCxnSpPr>
          <p:nvPr/>
        </p:nvCxnSpPr>
        <p:spPr bwMode="auto">
          <a:xfrm rot="5400000">
            <a:off x="2971007" y="3885406"/>
            <a:ext cx="457200" cy="1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>
            <a:off x="3200400" y="3656013"/>
            <a:ext cx="2971800" cy="1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8" name="Straight Arrow Connector 22"/>
          <p:cNvCxnSpPr>
            <a:cxnSpLocks noChangeShapeType="1"/>
          </p:cNvCxnSpPr>
          <p:nvPr/>
        </p:nvCxnSpPr>
        <p:spPr bwMode="auto">
          <a:xfrm rot="5400000">
            <a:off x="5942807" y="3885406"/>
            <a:ext cx="457200" cy="1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 rot="5400000">
            <a:off x="2476501" y="4838700"/>
            <a:ext cx="1447800" cy="3175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3200400" y="5561013"/>
            <a:ext cx="2971800" cy="1587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Arrow Connector 29"/>
          <p:cNvCxnSpPr>
            <a:cxnSpLocks noChangeShapeType="1"/>
          </p:cNvCxnSpPr>
          <p:nvPr/>
        </p:nvCxnSpPr>
        <p:spPr bwMode="auto">
          <a:xfrm rot="5400000">
            <a:off x="5447507" y="4837906"/>
            <a:ext cx="1447800" cy="1587"/>
          </a:xfrm>
          <a:prstGeom prst="straightConnector1">
            <a:avLst/>
          </a:prstGeom>
          <a:noFill/>
          <a:ln w="38100">
            <a:solidFill>
              <a:srgbClr val="0000CC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Introduction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What is the Internet?</a:t>
            </a:r>
          </a:p>
          <a:p>
            <a:pPr eaLnBrk="1" hangingPunct="1"/>
            <a:r>
              <a:rPr lang="en-US" sz="2800">
                <a:latin typeface="Arial" charset="0"/>
              </a:rPr>
              <a:t>Network edge</a:t>
            </a:r>
          </a:p>
          <a:p>
            <a:pPr eaLnBrk="1" hangingPunct="1"/>
            <a:r>
              <a:rPr lang="en-US" sz="2800">
                <a:latin typeface="Arial" charset="0"/>
              </a:rPr>
              <a:t>What is a protocol?</a:t>
            </a:r>
          </a:p>
          <a:p>
            <a:pPr eaLnBrk="1" hangingPunct="1"/>
            <a:r>
              <a:rPr lang="en-US" sz="2800">
                <a:latin typeface="Arial" charset="0"/>
              </a:rPr>
              <a:t>Protocol layers, service models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9221E1A-2CC1-9840-91D3-415B8E1719C5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What is the Internet?</a:t>
            </a:r>
          </a:p>
        </p:txBody>
      </p:sp>
      <p:sp>
        <p:nvSpPr>
          <p:cNvPr id="1040" name="Content Placeholder 2"/>
          <p:cNvSpPr>
            <a:spLocks noGrp="1"/>
          </p:cNvSpPr>
          <p:nvPr>
            <p:ph idx="1"/>
          </p:nvPr>
        </p:nvSpPr>
        <p:spPr>
          <a:xfrm>
            <a:off x="949325" y="1981200"/>
            <a:ext cx="3851275" cy="4114800"/>
          </a:xfrm>
        </p:spPr>
        <p:txBody>
          <a:bodyPr/>
          <a:lstStyle/>
          <a:p>
            <a:pPr eaLnBrk="1" hangingPunct="1"/>
            <a:r>
              <a:rPr lang="en-US" sz="2000">
                <a:latin typeface="Arial" charset="0"/>
              </a:rPr>
              <a:t>Communication infrastructure </a:t>
            </a:r>
          </a:p>
          <a:p>
            <a:pPr lvl="1" eaLnBrk="1" hangingPunct="1"/>
            <a:r>
              <a:rPr lang="en-US" sz="1800">
                <a:latin typeface="Arial" charset="0"/>
              </a:rPr>
              <a:t>Enables distributed applications</a:t>
            </a:r>
          </a:p>
          <a:p>
            <a:pPr lvl="1" eaLnBrk="1" hangingPunct="1"/>
            <a:r>
              <a:rPr lang="en-US" sz="1800">
                <a:latin typeface="Arial" charset="0"/>
              </a:rPr>
              <a:t>Web, VoIP, email, games, e-commerce, file sharing</a:t>
            </a:r>
          </a:p>
          <a:p>
            <a:pPr eaLnBrk="1" hangingPunct="1"/>
            <a:r>
              <a:rPr lang="en-US" sz="2000">
                <a:latin typeface="Arial" charset="0"/>
              </a:rPr>
              <a:t>Communication services </a:t>
            </a:r>
          </a:p>
          <a:p>
            <a:pPr lvl="1" eaLnBrk="1" hangingPunct="1"/>
            <a:r>
              <a:rPr lang="en-US" sz="1800">
                <a:latin typeface="Arial" charset="0"/>
              </a:rPr>
              <a:t>Provided to applications</a:t>
            </a:r>
          </a:p>
          <a:p>
            <a:pPr lvl="1" eaLnBrk="1" hangingPunct="1"/>
            <a:r>
              <a:rPr lang="en-US" sz="1800">
                <a:latin typeface="Arial" charset="0"/>
              </a:rPr>
              <a:t>Reliable data delivery from source to destination</a:t>
            </a:r>
          </a:p>
          <a:p>
            <a:pPr lvl="1" eaLnBrk="1" hangingPunct="1"/>
            <a:r>
              <a:rPr lang="ja-JP" altLang="en-US" sz="1800">
                <a:latin typeface="Arial" charset="0"/>
              </a:rPr>
              <a:t>“</a:t>
            </a:r>
            <a:r>
              <a:rPr lang="en-US" sz="1800">
                <a:latin typeface="Arial" charset="0"/>
              </a:rPr>
              <a:t>best effort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>
                <a:latin typeface="Arial" charset="0"/>
              </a:rPr>
              <a:t> (unreliable) data delivery</a:t>
            </a:r>
          </a:p>
          <a:p>
            <a:pPr eaLnBrk="1" hangingPunct="1"/>
            <a:endParaRPr lang="en-US" sz="2000">
              <a:latin typeface="Arial" charset="0"/>
            </a:endParaRPr>
          </a:p>
        </p:txBody>
      </p:sp>
      <p:sp>
        <p:nvSpPr>
          <p:cNvPr id="10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10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535EFC6-9938-9242-8464-5F14995B753A}" type="slidenum">
              <a:rPr lang="en-US"/>
              <a:pPr/>
              <a:t>6</a:t>
            </a:fld>
            <a:endParaRPr lang="en-US"/>
          </a:p>
        </p:txBody>
      </p:sp>
      <p:grpSp>
        <p:nvGrpSpPr>
          <p:cNvPr id="1043" name="Group 327"/>
          <p:cNvGrpSpPr>
            <a:grpSpLocks/>
          </p:cNvGrpSpPr>
          <p:nvPr/>
        </p:nvGrpSpPr>
        <p:grpSpPr bwMode="auto">
          <a:xfrm>
            <a:off x="4989513" y="1682750"/>
            <a:ext cx="3470275" cy="4489450"/>
            <a:chOff x="4989513" y="1682750"/>
            <a:chExt cx="3470275" cy="4489451"/>
          </a:xfrm>
        </p:grpSpPr>
        <p:sp>
          <p:nvSpPr>
            <p:cNvPr id="7" name="Freeform 263"/>
            <p:cNvSpPr>
              <a:spLocks/>
            </p:cNvSpPr>
            <p:nvPr/>
          </p:nvSpPr>
          <p:spPr bwMode="auto">
            <a:xfrm>
              <a:off x="6710363" y="3821113"/>
              <a:ext cx="1314450" cy="674687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28"/>
                <a:gd name="T37" fmla="*/ 0 h 425"/>
                <a:gd name="T38" fmla="*/ 828 w 828"/>
                <a:gd name="T39" fmla="*/ 425 h 42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64"/>
            <p:cNvSpPr>
              <a:spLocks/>
            </p:cNvSpPr>
            <p:nvPr/>
          </p:nvSpPr>
          <p:spPr bwMode="auto">
            <a:xfrm>
              <a:off x="6729413" y="2295525"/>
              <a:ext cx="1730375" cy="1044575"/>
            </a:xfrm>
            <a:custGeom>
              <a:avLst/>
              <a:gdLst>
                <a:gd name="T0" fmla="*/ 604 w 765"/>
                <a:gd name="T1" fmla="*/ 14 h 459"/>
                <a:gd name="T2" fmla="*/ 410 w 765"/>
                <a:gd name="T3" fmla="*/ 100 h 459"/>
                <a:gd name="T4" fmla="*/ 137 w 765"/>
                <a:gd name="T5" fmla="*/ 143 h 459"/>
                <a:gd name="T6" fmla="*/ 20 w 765"/>
                <a:gd name="T7" fmla="*/ 482 h 459"/>
                <a:gd name="T8" fmla="*/ 256 w 765"/>
                <a:gd name="T9" fmla="*/ 636 h 459"/>
                <a:gd name="T10" fmla="*/ 493 w 765"/>
                <a:gd name="T11" fmla="*/ 611 h 459"/>
                <a:gd name="T12" fmla="*/ 832 w 765"/>
                <a:gd name="T13" fmla="*/ 636 h 459"/>
                <a:gd name="T14" fmla="*/ 995 w 765"/>
                <a:gd name="T15" fmla="*/ 622 h 459"/>
                <a:gd name="T16" fmla="*/ 1071 w 765"/>
                <a:gd name="T17" fmla="*/ 533 h 459"/>
                <a:gd name="T18" fmla="*/ 1069 w 765"/>
                <a:gd name="T19" fmla="*/ 227 h 459"/>
                <a:gd name="T20" fmla="*/ 943 w 765"/>
                <a:gd name="T21" fmla="*/ 49 h 459"/>
                <a:gd name="T22" fmla="*/ 604 w 765"/>
                <a:gd name="T23" fmla="*/ 14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5"/>
                <a:gd name="T37" fmla="*/ 0 h 459"/>
                <a:gd name="T38" fmla="*/ 765 w 765"/>
                <a:gd name="T39" fmla="*/ 459 h 4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5"/>
            <p:cNvSpPr>
              <a:spLocks/>
            </p:cNvSpPr>
            <p:nvPr/>
          </p:nvSpPr>
          <p:spPr bwMode="auto">
            <a:xfrm>
              <a:off x="4989513" y="2003425"/>
              <a:ext cx="1644650" cy="1071563"/>
            </a:xfrm>
            <a:custGeom>
              <a:avLst/>
              <a:gdLst>
                <a:gd name="T0" fmla="*/ 648 w 1036"/>
                <a:gd name="T1" fmla="*/ 11 h 675"/>
                <a:gd name="T2" fmla="*/ 390 w 1036"/>
                <a:gd name="T3" fmla="*/ 53 h 675"/>
                <a:gd name="T4" fmla="*/ 206 w 1036"/>
                <a:gd name="T5" fmla="*/ 129 h 675"/>
                <a:gd name="T6" fmla="*/ 152 w 1036"/>
                <a:gd name="T7" fmla="*/ 229 h 675"/>
                <a:gd name="T8" fmla="*/ 22 w 1036"/>
                <a:gd name="T9" fmla="*/ 297 h 675"/>
                <a:gd name="T10" fmla="*/ 18 w 1036"/>
                <a:gd name="T11" fmla="*/ 459 h 675"/>
                <a:gd name="T12" fmla="*/ 132 w 1036"/>
                <a:gd name="T13" fmla="*/ 489 h 675"/>
                <a:gd name="T14" fmla="*/ 458 w 1036"/>
                <a:gd name="T15" fmla="*/ 489 h 675"/>
                <a:gd name="T16" fmla="*/ 598 w 1036"/>
                <a:gd name="T17" fmla="*/ 555 h 675"/>
                <a:gd name="T18" fmla="*/ 752 w 1036"/>
                <a:gd name="T19" fmla="*/ 657 h 675"/>
                <a:gd name="T20" fmla="*/ 870 w 1036"/>
                <a:gd name="T21" fmla="*/ 661 h 675"/>
                <a:gd name="T22" fmla="*/ 952 w 1036"/>
                <a:gd name="T23" fmla="*/ 603 h 675"/>
                <a:gd name="T24" fmla="*/ 992 w 1036"/>
                <a:gd name="T25" fmla="*/ 445 h 675"/>
                <a:gd name="T26" fmla="*/ 1018 w 1036"/>
                <a:gd name="T27" fmla="*/ 291 h 675"/>
                <a:gd name="T28" fmla="*/ 1022 w 1036"/>
                <a:gd name="T29" fmla="*/ 107 h 675"/>
                <a:gd name="T30" fmla="*/ 934 w 1036"/>
                <a:gd name="T31" fmla="*/ 17 h 675"/>
                <a:gd name="T32" fmla="*/ 776 w 1036"/>
                <a:gd name="T33" fmla="*/ 3 h 675"/>
                <a:gd name="T34" fmla="*/ 648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6"/>
                <a:gd name="T55" fmla="*/ 0 h 675"/>
                <a:gd name="T56" fmla="*/ 1036 w 1036"/>
                <a:gd name="T57" fmla="*/ 675 h 67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pSp>
          <p:nvGrpSpPr>
            <p:cNvPr id="1047" name="Group 266"/>
            <p:cNvGrpSpPr>
              <a:grpSpLocks/>
            </p:cNvGrpSpPr>
            <p:nvPr/>
          </p:nvGrpSpPr>
          <p:grpSpPr bwMode="auto">
            <a:xfrm>
              <a:off x="5076826" y="3338513"/>
              <a:ext cx="1458913" cy="933450"/>
              <a:chOff x="2889" y="1631"/>
              <a:chExt cx="980" cy="743"/>
            </a:xfrm>
          </p:grpSpPr>
          <p:sp>
            <p:nvSpPr>
              <p:cNvPr id="325" name="Rectangle 267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00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26" name="AutoShape 268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00CC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solidFill>
                    <a:srgbClr val="00CCFF"/>
                  </a:solidFill>
                  <a:latin typeface="+mn-lt"/>
                  <a:ea typeface="+mn-ea"/>
                </a:endParaRPr>
              </a:p>
            </p:txBody>
          </p:sp>
        </p:grpSp>
        <p:grpSp>
          <p:nvGrpSpPr>
            <p:cNvPr id="1048" name="Group 326"/>
            <p:cNvGrpSpPr>
              <a:grpSpLocks/>
            </p:cNvGrpSpPr>
            <p:nvPr/>
          </p:nvGrpSpPr>
          <p:grpSpPr bwMode="auto">
            <a:xfrm>
              <a:off x="5864652" y="2381445"/>
              <a:ext cx="184105" cy="342446"/>
              <a:chOff x="5864652" y="2381445"/>
              <a:chExt cx="184105" cy="342446"/>
            </a:xfrm>
          </p:grpSpPr>
          <p:sp>
            <p:nvSpPr>
              <p:cNvPr id="295" name="Line 270"/>
              <p:cNvSpPr>
                <a:spLocks noChangeShapeType="1"/>
              </p:cNvSpPr>
              <p:nvPr/>
            </p:nvSpPr>
            <p:spPr bwMode="auto">
              <a:xfrm flipH="1">
                <a:off x="5864225" y="2381250"/>
                <a:ext cx="92075" cy="3111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96" name="Line 271"/>
              <p:cNvSpPr>
                <a:spLocks noChangeShapeType="1"/>
              </p:cNvSpPr>
              <p:nvPr/>
            </p:nvSpPr>
            <p:spPr bwMode="auto">
              <a:xfrm>
                <a:off x="5956300" y="2381250"/>
                <a:ext cx="92075" cy="3095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97" name="Line 272"/>
              <p:cNvSpPr>
                <a:spLocks noChangeShapeType="1"/>
              </p:cNvSpPr>
              <p:nvPr/>
            </p:nvSpPr>
            <p:spPr bwMode="auto">
              <a:xfrm>
                <a:off x="5864225" y="2690813"/>
                <a:ext cx="92075" cy="333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98" name="Line 273"/>
              <p:cNvSpPr>
                <a:spLocks noChangeShapeType="1"/>
              </p:cNvSpPr>
              <p:nvPr/>
            </p:nvSpPr>
            <p:spPr bwMode="auto">
              <a:xfrm flipH="1">
                <a:off x="5956300" y="2690813"/>
                <a:ext cx="92075" cy="333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99" name="Line 274"/>
              <p:cNvSpPr>
                <a:spLocks noChangeShapeType="1"/>
              </p:cNvSpPr>
              <p:nvPr/>
            </p:nvSpPr>
            <p:spPr bwMode="auto">
              <a:xfrm>
                <a:off x="5956300" y="2387600"/>
                <a:ext cx="0" cy="3365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0" name="Line 275"/>
              <p:cNvSpPr>
                <a:spLocks noChangeShapeType="1"/>
              </p:cNvSpPr>
              <p:nvPr/>
            </p:nvSpPr>
            <p:spPr bwMode="auto">
              <a:xfrm flipV="1">
                <a:off x="5864225" y="2659063"/>
                <a:ext cx="92075" cy="333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1" name="Line 276"/>
              <p:cNvSpPr>
                <a:spLocks noChangeShapeType="1"/>
              </p:cNvSpPr>
              <p:nvPr/>
            </p:nvSpPr>
            <p:spPr bwMode="auto">
              <a:xfrm flipH="1" flipV="1">
                <a:off x="5956300" y="2659063"/>
                <a:ext cx="92075" cy="317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2" name="Line 277"/>
              <p:cNvSpPr>
                <a:spLocks noChangeShapeType="1"/>
              </p:cNvSpPr>
              <p:nvPr/>
            </p:nvSpPr>
            <p:spPr bwMode="auto">
              <a:xfrm>
                <a:off x="5903913" y="2557463"/>
                <a:ext cx="52387" cy="25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3" name="Line 278"/>
              <p:cNvSpPr>
                <a:spLocks noChangeShapeType="1"/>
              </p:cNvSpPr>
              <p:nvPr/>
            </p:nvSpPr>
            <p:spPr bwMode="auto">
              <a:xfrm flipV="1">
                <a:off x="5956300" y="2557463"/>
                <a:ext cx="55563" cy="25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4" name="Line 279"/>
              <p:cNvSpPr>
                <a:spLocks noChangeShapeType="1"/>
              </p:cNvSpPr>
              <p:nvPr/>
            </p:nvSpPr>
            <p:spPr bwMode="auto">
              <a:xfrm>
                <a:off x="5886450" y="2601913"/>
                <a:ext cx="68263" cy="349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5" name="Line 280"/>
              <p:cNvSpPr>
                <a:spLocks noChangeShapeType="1"/>
              </p:cNvSpPr>
              <p:nvPr/>
            </p:nvSpPr>
            <p:spPr bwMode="auto">
              <a:xfrm flipV="1">
                <a:off x="5956300" y="2609850"/>
                <a:ext cx="68263" cy="301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6" name="Line 281"/>
              <p:cNvSpPr>
                <a:spLocks noChangeShapeType="1"/>
              </p:cNvSpPr>
              <p:nvPr/>
            </p:nvSpPr>
            <p:spPr bwMode="auto">
              <a:xfrm flipV="1">
                <a:off x="5956300" y="2509838"/>
                <a:ext cx="34925" cy="12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7" name="Line 282"/>
              <p:cNvSpPr>
                <a:spLocks noChangeShapeType="1"/>
              </p:cNvSpPr>
              <p:nvPr/>
            </p:nvSpPr>
            <p:spPr bwMode="auto">
              <a:xfrm flipV="1">
                <a:off x="5956300" y="2446338"/>
                <a:ext cx="22225" cy="95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8" name="Line 283"/>
              <p:cNvSpPr>
                <a:spLocks noChangeShapeType="1"/>
              </p:cNvSpPr>
              <p:nvPr/>
            </p:nvSpPr>
            <p:spPr bwMode="auto">
              <a:xfrm>
                <a:off x="5916613" y="2506663"/>
                <a:ext cx="42862" cy="158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309" name="Line 284"/>
              <p:cNvSpPr>
                <a:spLocks noChangeShapeType="1"/>
              </p:cNvSpPr>
              <p:nvPr/>
            </p:nvSpPr>
            <p:spPr bwMode="auto">
              <a:xfrm>
                <a:off x="5935663" y="2443163"/>
                <a:ext cx="25400" cy="158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  <p:grpSp>
          <p:nvGrpSpPr>
            <p:cNvPr id="1049" name="Group 300"/>
            <p:cNvGrpSpPr>
              <a:grpSpLocks/>
            </p:cNvGrpSpPr>
            <p:nvPr/>
          </p:nvGrpSpPr>
          <p:grpSpPr bwMode="auto">
            <a:xfrm>
              <a:off x="5065713" y="2528888"/>
              <a:ext cx="692150" cy="180975"/>
              <a:chOff x="3072" y="739"/>
              <a:chExt cx="652" cy="146"/>
            </a:xfrm>
          </p:grpSpPr>
          <p:pic>
            <p:nvPicPr>
              <p:cNvPr id="1316" name="Picture 301" descr="lgv_fqmg[1]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3237" y="739"/>
                <a:ext cx="48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3" name="Line 302"/>
              <p:cNvSpPr>
                <a:spLocks noChangeShapeType="1"/>
              </p:cNvSpPr>
              <p:nvPr/>
            </p:nvSpPr>
            <p:spPr bwMode="auto">
              <a:xfrm flipH="1">
                <a:off x="3103" y="784"/>
                <a:ext cx="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94" name="Line 303"/>
              <p:cNvSpPr>
                <a:spLocks noChangeShapeType="1"/>
              </p:cNvSpPr>
              <p:nvPr/>
            </p:nvSpPr>
            <p:spPr bwMode="auto">
              <a:xfrm flipH="1">
                <a:off x="3072" y="759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  <p:pic>
          <p:nvPicPr>
            <p:cNvPr id="1050" name="Picture 304" descr="imgyjavg[1]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1938" y="2241550"/>
              <a:ext cx="368300" cy="266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51" name="Group 305"/>
            <p:cNvGrpSpPr>
              <a:grpSpLocks/>
            </p:cNvGrpSpPr>
            <p:nvPr/>
          </p:nvGrpSpPr>
          <p:grpSpPr bwMode="auto">
            <a:xfrm>
              <a:off x="6105526" y="2060575"/>
              <a:ext cx="406400" cy="427038"/>
              <a:chOff x="2870" y="1518"/>
              <a:chExt cx="292" cy="320"/>
            </a:xfrm>
          </p:grpSpPr>
          <p:graphicFrame>
            <p:nvGraphicFramePr>
              <p:cNvPr id="1037" name="Object 306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53" name="Clip" r:id="rId5" imgW="819000" imgH="847800" progId="MS_ClipArt_Gallery.2">
                      <p:embed/>
                    </p:oleObj>
                  </mc:Choice>
                  <mc:Fallback>
                    <p:oleObj name="Clip" r:id="rId5" imgW="819000" imgH="847800" progId="MS_ClipArt_Gallery.2">
                      <p:embed/>
                      <p:pic>
                        <p:nvPicPr>
                          <p:cNvPr id="0" name="Object 30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8" name="Object 307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54" name="Clip" r:id="rId7" imgW="1266840" imgH="1200240" progId="MS_ClipArt_Gallery.2">
                      <p:embed/>
                    </p:oleObj>
                  </mc:Choice>
                  <mc:Fallback>
                    <p:oleObj name="Clip" r:id="rId7" imgW="1266840" imgH="1200240" progId="MS_ClipArt_Gallery.2">
                      <p:embed/>
                      <p:pic>
                        <p:nvPicPr>
                          <p:cNvPr id="0" name="Object 30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052" name="Group 308"/>
            <p:cNvGrpSpPr>
              <a:grpSpLocks/>
            </p:cNvGrpSpPr>
            <p:nvPr/>
          </p:nvGrpSpPr>
          <p:grpSpPr bwMode="auto">
            <a:xfrm>
              <a:off x="6832601" y="3821113"/>
              <a:ext cx="361950" cy="350838"/>
              <a:chOff x="3600" y="97"/>
              <a:chExt cx="360" cy="359"/>
            </a:xfrm>
          </p:grpSpPr>
          <p:sp>
            <p:nvSpPr>
              <p:cNvPr id="277" name="Oval 30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78" name="Line 31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79" name="Line 31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80" name="Rectangle 31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60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81" name="Oval 31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308" name="Group 314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287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88" name="Line 316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89" name="Line 317"/>
                <p:cNvSpPr>
                  <a:spLocks noChangeShapeType="1"/>
                </p:cNvSpPr>
                <p:nvPr/>
              </p:nvSpPr>
              <p:spPr bwMode="auto">
                <a:xfrm>
                  <a:off x="2893" y="851"/>
                  <a:ext cx="53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309" name="Group 318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284" name="Line 3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85" name="Line 320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86" name="Line 321"/>
                <p:cNvSpPr>
                  <a:spLocks noChangeShapeType="1"/>
                </p:cNvSpPr>
                <p:nvPr/>
              </p:nvSpPr>
              <p:spPr bwMode="auto">
                <a:xfrm>
                  <a:off x="2893" y="851"/>
                  <a:ext cx="53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1053" name="Group 322"/>
            <p:cNvGrpSpPr>
              <a:grpSpLocks/>
            </p:cNvGrpSpPr>
            <p:nvPr/>
          </p:nvGrpSpPr>
          <p:grpSpPr bwMode="auto">
            <a:xfrm>
              <a:off x="7188201" y="4100513"/>
              <a:ext cx="361950" cy="350838"/>
              <a:chOff x="3600" y="97"/>
              <a:chExt cx="360" cy="359"/>
            </a:xfrm>
          </p:grpSpPr>
          <p:sp>
            <p:nvSpPr>
              <p:cNvPr id="264" name="Oval 32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65" name="Line 32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66" name="Line 32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67" name="Rectangle 32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60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68" name="Oval 32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295" name="Group 328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274" name="Line 32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75" name="Line 330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76" name="Line 331"/>
                <p:cNvSpPr>
                  <a:spLocks noChangeShapeType="1"/>
                </p:cNvSpPr>
                <p:nvPr/>
              </p:nvSpPr>
              <p:spPr bwMode="auto">
                <a:xfrm>
                  <a:off x="2893" y="851"/>
                  <a:ext cx="53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296" name="Group 332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271" name="Line 3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72" name="Line 334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73" name="Line 335"/>
                <p:cNvSpPr>
                  <a:spLocks noChangeShapeType="1"/>
                </p:cNvSpPr>
                <p:nvPr/>
              </p:nvSpPr>
              <p:spPr bwMode="auto">
                <a:xfrm>
                  <a:off x="2893" y="851"/>
                  <a:ext cx="53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1054" name="Group 336"/>
            <p:cNvGrpSpPr>
              <a:grpSpLocks/>
            </p:cNvGrpSpPr>
            <p:nvPr/>
          </p:nvGrpSpPr>
          <p:grpSpPr bwMode="auto">
            <a:xfrm>
              <a:off x="7467601" y="3833813"/>
              <a:ext cx="361950" cy="350838"/>
              <a:chOff x="3600" y="97"/>
              <a:chExt cx="360" cy="359"/>
            </a:xfrm>
          </p:grpSpPr>
          <p:sp>
            <p:nvSpPr>
              <p:cNvPr id="251" name="Oval 33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52" name="Line 33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53" name="Line 33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54" name="Rectangle 34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60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55" name="Oval 34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282" name="Group 342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261" name="Line 3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62" name="Line 344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63" name="Line 345"/>
                <p:cNvSpPr>
                  <a:spLocks noChangeShapeType="1"/>
                </p:cNvSpPr>
                <p:nvPr/>
              </p:nvSpPr>
              <p:spPr bwMode="auto">
                <a:xfrm>
                  <a:off x="2893" y="851"/>
                  <a:ext cx="53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283" name="Group 346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258" name="Line 3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59" name="Line 348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60" name="Line 349"/>
                <p:cNvSpPr>
                  <a:spLocks noChangeShapeType="1"/>
                </p:cNvSpPr>
                <p:nvPr/>
              </p:nvSpPr>
              <p:spPr bwMode="auto">
                <a:xfrm>
                  <a:off x="2893" y="851"/>
                  <a:ext cx="53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1055" name="Group 350"/>
            <p:cNvGrpSpPr>
              <a:grpSpLocks/>
            </p:cNvGrpSpPr>
            <p:nvPr/>
          </p:nvGrpSpPr>
          <p:grpSpPr bwMode="auto">
            <a:xfrm>
              <a:off x="6932613" y="2684463"/>
              <a:ext cx="350838" cy="331788"/>
              <a:chOff x="3600" y="97"/>
              <a:chExt cx="360" cy="359"/>
            </a:xfrm>
          </p:grpSpPr>
          <p:sp>
            <p:nvSpPr>
              <p:cNvPr id="238" name="Oval 351"/>
              <p:cNvSpPr>
                <a:spLocks noChangeArrowheads="1"/>
              </p:cNvSpPr>
              <p:nvPr/>
            </p:nvSpPr>
            <p:spPr bwMode="auto">
              <a:xfrm>
                <a:off x="3603" y="296"/>
                <a:ext cx="357" cy="9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39" name="Line 35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40" name="Line 35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41" name="Rectangle 35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3" cy="5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42" name="Oval 35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269" name="Group 356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248" name="Line 357"/>
                <p:cNvSpPr>
                  <a:spLocks noChangeShapeType="1"/>
                </p:cNvSpPr>
                <p:nvPr/>
              </p:nvSpPr>
              <p:spPr bwMode="auto">
                <a:xfrm flipV="1">
                  <a:off x="2851" y="848"/>
                  <a:ext cx="52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49" name="Line 358"/>
                <p:cNvSpPr>
                  <a:spLocks noChangeShapeType="1"/>
                </p:cNvSpPr>
                <p:nvPr/>
              </p:nvSpPr>
              <p:spPr bwMode="auto">
                <a:xfrm>
                  <a:off x="2947" y="951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50" name="Line 359"/>
                <p:cNvSpPr>
                  <a:spLocks noChangeShapeType="1"/>
                </p:cNvSpPr>
                <p:nvPr/>
              </p:nvSpPr>
              <p:spPr bwMode="auto">
                <a:xfrm>
                  <a:off x="2894" y="851"/>
                  <a:ext cx="53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270" name="Group 360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245" name="Line 361"/>
                <p:cNvSpPr>
                  <a:spLocks noChangeShapeType="1"/>
                </p:cNvSpPr>
                <p:nvPr/>
              </p:nvSpPr>
              <p:spPr bwMode="auto">
                <a:xfrm flipV="1">
                  <a:off x="2851" y="848"/>
                  <a:ext cx="52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46" name="Line 362"/>
                <p:cNvSpPr>
                  <a:spLocks noChangeShapeType="1"/>
                </p:cNvSpPr>
                <p:nvPr/>
              </p:nvSpPr>
              <p:spPr bwMode="auto">
                <a:xfrm>
                  <a:off x="2947" y="951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47" name="Line 363"/>
                <p:cNvSpPr>
                  <a:spLocks noChangeShapeType="1"/>
                </p:cNvSpPr>
                <p:nvPr/>
              </p:nvSpPr>
              <p:spPr bwMode="auto">
                <a:xfrm>
                  <a:off x="2894" y="851"/>
                  <a:ext cx="53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1056" name="Group 364"/>
            <p:cNvGrpSpPr>
              <a:grpSpLocks/>
            </p:cNvGrpSpPr>
            <p:nvPr/>
          </p:nvGrpSpPr>
          <p:grpSpPr bwMode="auto">
            <a:xfrm>
              <a:off x="6931026" y="2932113"/>
              <a:ext cx="361950" cy="350838"/>
              <a:chOff x="3600" y="97"/>
              <a:chExt cx="360" cy="359"/>
            </a:xfrm>
          </p:grpSpPr>
          <p:sp>
            <p:nvSpPr>
              <p:cNvPr id="225" name="Oval 36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26" name="Line 36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27" name="Line 36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28" name="Rectangle 36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60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29" name="Oval 36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256" name="Group 370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235" name="Line 3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36" name="Line 372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37" name="Line 373"/>
                <p:cNvSpPr>
                  <a:spLocks noChangeShapeType="1"/>
                </p:cNvSpPr>
                <p:nvPr/>
              </p:nvSpPr>
              <p:spPr bwMode="auto">
                <a:xfrm>
                  <a:off x="2893" y="851"/>
                  <a:ext cx="53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257" name="Group 374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232" name="Line 3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33" name="Line 376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34" name="Line 377"/>
                <p:cNvSpPr>
                  <a:spLocks noChangeShapeType="1"/>
                </p:cNvSpPr>
                <p:nvPr/>
              </p:nvSpPr>
              <p:spPr bwMode="auto">
                <a:xfrm>
                  <a:off x="2893" y="851"/>
                  <a:ext cx="53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1057" name="Group 378"/>
            <p:cNvGrpSpPr>
              <a:grpSpLocks/>
            </p:cNvGrpSpPr>
            <p:nvPr/>
          </p:nvGrpSpPr>
          <p:grpSpPr bwMode="auto">
            <a:xfrm>
              <a:off x="7407276" y="2592388"/>
              <a:ext cx="333375" cy="309563"/>
              <a:chOff x="3600" y="97"/>
              <a:chExt cx="360" cy="359"/>
            </a:xfrm>
          </p:grpSpPr>
          <p:sp>
            <p:nvSpPr>
              <p:cNvPr id="212" name="Oval 379"/>
              <p:cNvSpPr>
                <a:spLocks noChangeArrowheads="1"/>
              </p:cNvSpPr>
              <p:nvPr/>
            </p:nvSpPr>
            <p:spPr bwMode="auto">
              <a:xfrm>
                <a:off x="3603" y="298"/>
                <a:ext cx="357" cy="9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13" name="Line 380"/>
              <p:cNvSpPr>
                <a:spLocks noChangeShapeType="1"/>
              </p:cNvSpPr>
              <p:nvPr/>
            </p:nvSpPr>
            <p:spPr bwMode="auto">
              <a:xfrm>
                <a:off x="3603" y="288"/>
                <a:ext cx="0" cy="6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14" name="Line 381"/>
              <p:cNvSpPr>
                <a:spLocks noChangeShapeType="1"/>
              </p:cNvSpPr>
              <p:nvPr/>
            </p:nvSpPr>
            <p:spPr bwMode="auto">
              <a:xfrm>
                <a:off x="3960" y="288"/>
                <a:ext cx="0" cy="6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15" name="Rectangle 382"/>
              <p:cNvSpPr>
                <a:spLocks noChangeArrowheads="1"/>
              </p:cNvSpPr>
              <p:nvPr/>
            </p:nvSpPr>
            <p:spPr bwMode="auto">
              <a:xfrm>
                <a:off x="3603" y="288"/>
                <a:ext cx="353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16" name="Oval 38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243" name="Group 384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222" name="Line 385"/>
                <p:cNvSpPr>
                  <a:spLocks noChangeShapeType="1"/>
                </p:cNvSpPr>
                <p:nvPr/>
              </p:nvSpPr>
              <p:spPr bwMode="auto">
                <a:xfrm flipV="1">
                  <a:off x="2850" y="848"/>
                  <a:ext cx="48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23" name="Line 386"/>
                <p:cNvSpPr>
                  <a:spLocks noChangeShapeType="1"/>
                </p:cNvSpPr>
                <p:nvPr/>
              </p:nvSpPr>
              <p:spPr bwMode="auto">
                <a:xfrm>
                  <a:off x="2944" y="947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24" name="Line 387"/>
                <p:cNvSpPr>
                  <a:spLocks noChangeShapeType="1"/>
                </p:cNvSpPr>
                <p:nvPr/>
              </p:nvSpPr>
              <p:spPr bwMode="auto">
                <a:xfrm>
                  <a:off x="2895" y="852"/>
                  <a:ext cx="50" cy="9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244" name="Group 388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219" name="Line 389"/>
                <p:cNvSpPr>
                  <a:spLocks noChangeShapeType="1"/>
                </p:cNvSpPr>
                <p:nvPr/>
              </p:nvSpPr>
              <p:spPr bwMode="auto">
                <a:xfrm flipV="1">
                  <a:off x="2850" y="848"/>
                  <a:ext cx="48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20" name="Line 390"/>
                <p:cNvSpPr>
                  <a:spLocks noChangeShapeType="1"/>
                </p:cNvSpPr>
                <p:nvPr/>
              </p:nvSpPr>
              <p:spPr bwMode="auto">
                <a:xfrm>
                  <a:off x="2944" y="947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21" name="Line 391"/>
                <p:cNvSpPr>
                  <a:spLocks noChangeShapeType="1"/>
                </p:cNvSpPr>
                <p:nvPr/>
              </p:nvSpPr>
              <p:spPr bwMode="auto">
                <a:xfrm>
                  <a:off x="2895" y="852"/>
                  <a:ext cx="50" cy="99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1058" name="Group 392"/>
            <p:cNvGrpSpPr>
              <a:grpSpLocks/>
            </p:cNvGrpSpPr>
            <p:nvPr/>
          </p:nvGrpSpPr>
          <p:grpSpPr bwMode="auto">
            <a:xfrm>
              <a:off x="7493001" y="2932113"/>
              <a:ext cx="361950" cy="350838"/>
              <a:chOff x="3600" y="97"/>
              <a:chExt cx="360" cy="359"/>
            </a:xfrm>
          </p:grpSpPr>
          <p:sp>
            <p:nvSpPr>
              <p:cNvPr id="199" name="Oval 39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00" name="Line 39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01" name="Line 39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02" name="Rectangle 39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60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03" name="Oval 39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230" name="Group 398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209" name="Line 39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10" name="Line 400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11" name="Line 401"/>
                <p:cNvSpPr>
                  <a:spLocks noChangeShapeType="1"/>
                </p:cNvSpPr>
                <p:nvPr/>
              </p:nvSpPr>
              <p:spPr bwMode="auto">
                <a:xfrm>
                  <a:off x="2893" y="851"/>
                  <a:ext cx="53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231" name="Group 402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206" name="Line 40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3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07" name="Line 404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208" name="Line 405"/>
                <p:cNvSpPr>
                  <a:spLocks noChangeShapeType="1"/>
                </p:cNvSpPr>
                <p:nvPr/>
              </p:nvSpPr>
              <p:spPr bwMode="auto">
                <a:xfrm>
                  <a:off x="2893" y="851"/>
                  <a:ext cx="53" cy="9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1059" name="Group 406"/>
            <p:cNvGrpSpPr>
              <a:grpSpLocks/>
            </p:cNvGrpSpPr>
            <p:nvPr/>
          </p:nvGrpSpPr>
          <p:grpSpPr bwMode="auto">
            <a:xfrm>
              <a:off x="6083301" y="2679700"/>
              <a:ext cx="349250" cy="325438"/>
              <a:chOff x="3600" y="97"/>
              <a:chExt cx="360" cy="359"/>
            </a:xfrm>
          </p:grpSpPr>
          <p:sp>
            <p:nvSpPr>
              <p:cNvPr id="186" name="Oval 40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87" name="Line 408"/>
              <p:cNvSpPr>
                <a:spLocks noChangeShapeType="1"/>
              </p:cNvSpPr>
              <p:nvPr/>
            </p:nvSpPr>
            <p:spPr bwMode="auto">
              <a:xfrm>
                <a:off x="3603" y="290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88" name="Line 409"/>
              <p:cNvSpPr>
                <a:spLocks noChangeShapeType="1"/>
              </p:cNvSpPr>
              <p:nvPr/>
            </p:nvSpPr>
            <p:spPr bwMode="auto">
              <a:xfrm>
                <a:off x="3960" y="290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89" name="Rectangle 410"/>
              <p:cNvSpPr>
                <a:spLocks noChangeArrowheads="1"/>
              </p:cNvSpPr>
              <p:nvPr/>
            </p:nvSpPr>
            <p:spPr bwMode="auto">
              <a:xfrm>
                <a:off x="3603" y="290"/>
                <a:ext cx="353" cy="5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90" name="Oval 411"/>
              <p:cNvSpPr>
                <a:spLocks noChangeArrowheads="1"/>
              </p:cNvSpPr>
              <p:nvPr/>
            </p:nvSpPr>
            <p:spPr bwMode="auto">
              <a:xfrm>
                <a:off x="3600" y="220"/>
                <a:ext cx="357" cy="11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217" name="Group 412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196" name="Line 41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1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97" name="Line 41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98" name="Line 415"/>
                <p:cNvSpPr>
                  <a:spLocks noChangeShapeType="1"/>
                </p:cNvSpPr>
                <p:nvPr/>
              </p:nvSpPr>
              <p:spPr bwMode="auto">
                <a:xfrm>
                  <a:off x="2893" y="852"/>
                  <a:ext cx="53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218" name="Group 416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193" name="Line 41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1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94" name="Line 41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95" name="Line 419"/>
                <p:cNvSpPr>
                  <a:spLocks noChangeShapeType="1"/>
                </p:cNvSpPr>
                <p:nvPr/>
              </p:nvSpPr>
              <p:spPr bwMode="auto">
                <a:xfrm>
                  <a:off x="2893" y="852"/>
                  <a:ext cx="53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1060" name="Group 420"/>
            <p:cNvGrpSpPr>
              <a:grpSpLocks/>
            </p:cNvGrpSpPr>
            <p:nvPr/>
          </p:nvGrpSpPr>
          <p:grpSpPr bwMode="auto">
            <a:xfrm>
              <a:off x="5776913" y="3829050"/>
              <a:ext cx="349250" cy="325438"/>
              <a:chOff x="3600" y="97"/>
              <a:chExt cx="360" cy="359"/>
            </a:xfrm>
          </p:grpSpPr>
          <p:sp>
            <p:nvSpPr>
              <p:cNvPr id="173" name="Oval 42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8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74" name="Line 422"/>
              <p:cNvSpPr>
                <a:spLocks noChangeShapeType="1"/>
              </p:cNvSpPr>
              <p:nvPr/>
            </p:nvSpPr>
            <p:spPr bwMode="auto">
              <a:xfrm>
                <a:off x="3603" y="290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75" name="Line 423"/>
              <p:cNvSpPr>
                <a:spLocks noChangeShapeType="1"/>
              </p:cNvSpPr>
              <p:nvPr/>
            </p:nvSpPr>
            <p:spPr bwMode="auto">
              <a:xfrm>
                <a:off x="3960" y="290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76" name="Rectangle 424"/>
              <p:cNvSpPr>
                <a:spLocks noChangeArrowheads="1"/>
              </p:cNvSpPr>
              <p:nvPr/>
            </p:nvSpPr>
            <p:spPr bwMode="auto">
              <a:xfrm>
                <a:off x="3603" y="290"/>
                <a:ext cx="353" cy="58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77" name="Oval 425"/>
              <p:cNvSpPr>
                <a:spLocks noChangeArrowheads="1"/>
              </p:cNvSpPr>
              <p:nvPr/>
            </p:nvSpPr>
            <p:spPr bwMode="auto">
              <a:xfrm>
                <a:off x="3600" y="220"/>
                <a:ext cx="357" cy="11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204" name="Group 426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183" name="Line 42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1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84" name="Line 42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85" name="Line 429"/>
                <p:cNvSpPr>
                  <a:spLocks noChangeShapeType="1"/>
                </p:cNvSpPr>
                <p:nvPr/>
              </p:nvSpPr>
              <p:spPr bwMode="auto">
                <a:xfrm>
                  <a:off x="2893" y="852"/>
                  <a:ext cx="53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205" name="Group 430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180" name="Line 43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1" cy="4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81" name="Line 43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82" name="Line 433"/>
                <p:cNvSpPr>
                  <a:spLocks noChangeShapeType="1"/>
                </p:cNvSpPr>
                <p:nvPr/>
              </p:nvSpPr>
              <p:spPr bwMode="auto">
                <a:xfrm>
                  <a:off x="2893" y="852"/>
                  <a:ext cx="53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sp>
          <p:nvSpPr>
            <p:cNvPr id="24" name="Line 434"/>
            <p:cNvSpPr>
              <a:spLocks noChangeShapeType="1"/>
            </p:cNvSpPr>
            <p:nvPr/>
          </p:nvSpPr>
          <p:spPr bwMode="auto">
            <a:xfrm flipV="1">
              <a:off x="6978650" y="4368801"/>
              <a:ext cx="227013" cy="4365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5" name="Line 435"/>
            <p:cNvSpPr>
              <a:spLocks noChangeShapeType="1"/>
            </p:cNvSpPr>
            <p:nvPr/>
          </p:nvSpPr>
          <p:spPr bwMode="auto">
            <a:xfrm>
              <a:off x="7102475" y="4106864"/>
              <a:ext cx="163513" cy="120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6" name="Line 436"/>
            <p:cNvSpPr>
              <a:spLocks noChangeShapeType="1"/>
            </p:cNvSpPr>
            <p:nvPr/>
          </p:nvSpPr>
          <p:spPr bwMode="auto">
            <a:xfrm>
              <a:off x="7199313" y="4027489"/>
              <a:ext cx="279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7" name="Line 437"/>
            <p:cNvSpPr>
              <a:spLocks noChangeShapeType="1"/>
            </p:cNvSpPr>
            <p:nvPr/>
          </p:nvSpPr>
          <p:spPr bwMode="auto">
            <a:xfrm flipV="1">
              <a:off x="7435850" y="4113214"/>
              <a:ext cx="134938" cy="104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8" name="Line 438"/>
            <p:cNvSpPr>
              <a:spLocks noChangeShapeType="1"/>
            </p:cNvSpPr>
            <p:nvPr/>
          </p:nvSpPr>
          <p:spPr bwMode="auto">
            <a:xfrm>
              <a:off x="6134100" y="4033839"/>
              <a:ext cx="679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pSp>
          <p:nvGrpSpPr>
            <p:cNvPr id="1066" name="Group 439"/>
            <p:cNvGrpSpPr>
              <a:grpSpLocks/>
            </p:cNvGrpSpPr>
            <p:nvPr/>
          </p:nvGrpSpPr>
          <p:grpSpPr bwMode="auto">
            <a:xfrm>
              <a:off x="5381626" y="3505200"/>
              <a:ext cx="331788" cy="355600"/>
              <a:chOff x="2870" y="1518"/>
              <a:chExt cx="292" cy="320"/>
            </a:xfrm>
          </p:grpSpPr>
          <p:graphicFrame>
            <p:nvGraphicFramePr>
              <p:cNvPr id="1035" name="Object 440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55" name="Clip" r:id="rId9" imgW="819000" imgH="847800" progId="MS_ClipArt_Gallery.2">
                      <p:embed/>
                    </p:oleObj>
                  </mc:Choice>
                  <mc:Fallback>
                    <p:oleObj name="Clip" r:id="rId9" imgW="819000" imgH="847800" progId="MS_ClipArt_Gallery.2">
                      <p:embed/>
                      <p:pic>
                        <p:nvPicPr>
                          <p:cNvPr id="0" name="Object 44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6" name="Object 441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56" name="Clip" r:id="rId10" imgW="1266840" imgH="1200240" progId="MS_ClipArt_Gallery.2">
                      <p:embed/>
                    </p:oleObj>
                  </mc:Choice>
                  <mc:Fallback>
                    <p:oleObj name="Clip" r:id="rId10" imgW="1266840" imgH="1200240" progId="MS_ClipArt_Gallery.2">
                      <p:embed/>
                      <p:pic>
                        <p:nvPicPr>
                          <p:cNvPr id="0" name="Object 44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067" name="Group 442"/>
            <p:cNvGrpSpPr>
              <a:grpSpLocks/>
            </p:cNvGrpSpPr>
            <p:nvPr/>
          </p:nvGrpSpPr>
          <p:grpSpPr bwMode="auto">
            <a:xfrm>
              <a:off x="5426076" y="3876675"/>
              <a:ext cx="220663" cy="307975"/>
              <a:chOff x="2556" y="2689"/>
              <a:chExt cx="183" cy="255"/>
            </a:xfrm>
          </p:grpSpPr>
          <p:pic>
            <p:nvPicPr>
              <p:cNvPr id="1182" name="Picture 443" descr="31u_bnrz[1]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9" y="2770"/>
                <a:ext cx="12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5" name="Freeform 444"/>
              <p:cNvSpPr>
                <a:spLocks/>
              </p:cNvSpPr>
              <p:nvPr/>
            </p:nvSpPr>
            <p:spPr bwMode="auto">
              <a:xfrm>
                <a:off x="2605" y="2702"/>
                <a:ext cx="33" cy="39"/>
              </a:xfrm>
              <a:custGeom>
                <a:avLst/>
                <a:gdLst>
                  <a:gd name="T0" fmla="*/ 12 w 199"/>
                  <a:gd name="T1" fmla="*/ 5 h 232"/>
                  <a:gd name="T2" fmla="*/ 9 w 199"/>
                  <a:gd name="T3" fmla="*/ 7 h 232"/>
                  <a:gd name="T4" fmla="*/ 7 w 199"/>
                  <a:gd name="T5" fmla="*/ 8 h 232"/>
                  <a:gd name="T6" fmla="*/ 5 w 199"/>
                  <a:gd name="T7" fmla="*/ 11 h 232"/>
                  <a:gd name="T8" fmla="*/ 3 w 199"/>
                  <a:gd name="T9" fmla="*/ 13 h 232"/>
                  <a:gd name="T10" fmla="*/ 2 w 199"/>
                  <a:gd name="T11" fmla="*/ 15 h 232"/>
                  <a:gd name="T12" fmla="*/ 1 w 199"/>
                  <a:gd name="T13" fmla="*/ 18 h 232"/>
                  <a:gd name="T14" fmla="*/ 0 w 199"/>
                  <a:gd name="T15" fmla="*/ 21 h 232"/>
                  <a:gd name="T16" fmla="*/ 0 w 199"/>
                  <a:gd name="T17" fmla="*/ 24 h 232"/>
                  <a:gd name="T18" fmla="*/ 0 w 199"/>
                  <a:gd name="T19" fmla="*/ 28 h 232"/>
                  <a:gd name="T20" fmla="*/ 2 w 199"/>
                  <a:gd name="T21" fmla="*/ 31 h 232"/>
                  <a:gd name="T22" fmla="*/ 4 w 199"/>
                  <a:gd name="T23" fmla="*/ 34 h 232"/>
                  <a:gd name="T24" fmla="*/ 7 w 199"/>
                  <a:gd name="T25" fmla="*/ 36 h 232"/>
                  <a:gd name="T26" fmla="*/ 11 w 199"/>
                  <a:gd name="T27" fmla="*/ 38 h 232"/>
                  <a:gd name="T28" fmla="*/ 15 w 199"/>
                  <a:gd name="T29" fmla="*/ 39 h 232"/>
                  <a:gd name="T30" fmla="*/ 18 w 199"/>
                  <a:gd name="T31" fmla="*/ 39 h 232"/>
                  <a:gd name="T32" fmla="*/ 22 w 199"/>
                  <a:gd name="T33" fmla="*/ 38 h 232"/>
                  <a:gd name="T34" fmla="*/ 23 w 199"/>
                  <a:gd name="T35" fmla="*/ 38 h 232"/>
                  <a:gd name="T36" fmla="*/ 24 w 199"/>
                  <a:gd name="T37" fmla="*/ 38 h 232"/>
                  <a:gd name="T38" fmla="*/ 24 w 199"/>
                  <a:gd name="T39" fmla="*/ 37 h 232"/>
                  <a:gd name="T40" fmla="*/ 25 w 199"/>
                  <a:gd name="T41" fmla="*/ 37 h 232"/>
                  <a:gd name="T42" fmla="*/ 24 w 199"/>
                  <a:gd name="T43" fmla="*/ 36 h 232"/>
                  <a:gd name="T44" fmla="*/ 23 w 199"/>
                  <a:gd name="T45" fmla="*/ 35 h 232"/>
                  <a:gd name="T46" fmla="*/ 22 w 199"/>
                  <a:gd name="T47" fmla="*/ 34 h 232"/>
                  <a:gd name="T48" fmla="*/ 21 w 199"/>
                  <a:gd name="T49" fmla="*/ 34 h 232"/>
                  <a:gd name="T50" fmla="*/ 19 w 199"/>
                  <a:gd name="T51" fmla="*/ 33 h 232"/>
                  <a:gd name="T52" fmla="*/ 17 w 199"/>
                  <a:gd name="T53" fmla="*/ 33 h 232"/>
                  <a:gd name="T54" fmla="*/ 16 w 199"/>
                  <a:gd name="T55" fmla="*/ 32 h 232"/>
                  <a:gd name="T56" fmla="*/ 14 w 199"/>
                  <a:gd name="T57" fmla="*/ 32 h 232"/>
                  <a:gd name="T58" fmla="*/ 12 w 199"/>
                  <a:gd name="T59" fmla="*/ 31 h 232"/>
                  <a:gd name="T60" fmla="*/ 10 w 199"/>
                  <a:gd name="T61" fmla="*/ 31 h 232"/>
                  <a:gd name="T62" fmla="*/ 9 w 199"/>
                  <a:gd name="T63" fmla="*/ 30 h 232"/>
                  <a:gd name="T64" fmla="*/ 7 w 199"/>
                  <a:gd name="T65" fmla="*/ 28 h 232"/>
                  <a:gd name="T66" fmla="*/ 7 w 199"/>
                  <a:gd name="T67" fmla="*/ 22 h 232"/>
                  <a:gd name="T68" fmla="*/ 8 w 199"/>
                  <a:gd name="T69" fmla="*/ 16 h 232"/>
                  <a:gd name="T70" fmla="*/ 11 w 199"/>
                  <a:gd name="T71" fmla="*/ 12 h 232"/>
                  <a:gd name="T72" fmla="*/ 16 w 199"/>
                  <a:gd name="T73" fmla="*/ 8 h 232"/>
                  <a:gd name="T74" fmla="*/ 20 w 199"/>
                  <a:gd name="T75" fmla="*/ 6 h 232"/>
                  <a:gd name="T76" fmla="*/ 25 w 199"/>
                  <a:gd name="T77" fmla="*/ 4 h 232"/>
                  <a:gd name="T78" fmla="*/ 30 w 199"/>
                  <a:gd name="T79" fmla="*/ 2 h 232"/>
                  <a:gd name="T80" fmla="*/ 33 w 199"/>
                  <a:gd name="T81" fmla="*/ 1 h 232"/>
                  <a:gd name="T82" fmla="*/ 31 w 199"/>
                  <a:gd name="T83" fmla="*/ 0 h 232"/>
                  <a:gd name="T84" fmla="*/ 29 w 199"/>
                  <a:gd name="T85" fmla="*/ 0 h 232"/>
                  <a:gd name="T86" fmla="*/ 26 w 199"/>
                  <a:gd name="T87" fmla="*/ 0 h 232"/>
                  <a:gd name="T88" fmla="*/ 23 w 199"/>
                  <a:gd name="T89" fmla="*/ 1 h 232"/>
                  <a:gd name="T90" fmla="*/ 20 w 199"/>
                  <a:gd name="T91" fmla="*/ 2 h 232"/>
                  <a:gd name="T92" fmla="*/ 17 w 199"/>
                  <a:gd name="T93" fmla="*/ 3 h 232"/>
                  <a:gd name="T94" fmla="*/ 14 w 199"/>
                  <a:gd name="T95" fmla="*/ 4 h 232"/>
                  <a:gd name="T96" fmla="*/ 12 w 199"/>
                  <a:gd name="T97" fmla="*/ 5 h 2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99"/>
                  <a:gd name="T148" fmla="*/ 0 h 232"/>
                  <a:gd name="T149" fmla="*/ 199 w 199"/>
                  <a:gd name="T150" fmla="*/ 232 h 2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99" h="232">
                    <a:moveTo>
                      <a:pt x="70" y="29"/>
                    </a:moveTo>
                    <a:lnTo>
                      <a:pt x="55" y="39"/>
                    </a:lnTo>
                    <a:lnTo>
                      <a:pt x="42" y="50"/>
                    </a:lnTo>
                    <a:lnTo>
                      <a:pt x="30" y="63"/>
                    </a:lnTo>
                    <a:lnTo>
                      <a:pt x="20" y="77"/>
                    </a:lnTo>
                    <a:lnTo>
                      <a:pt x="12" y="91"/>
                    </a:lnTo>
                    <a:lnTo>
                      <a:pt x="6" y="108"/>
                    </a:lnTo>
                    <a:lnTo>
                      <a:pt x="2" y="125"/>
                    </a:lnTo>
                    <a:lnTo>
                      <a:pt x="0" y="142"/>
                    </a:lnTo>
                    <a:lnTo>
                      <a:pt x="2" y="166"/>
                    </a:lnTo>
                    <a:lnTo>
                      <a:pt x="12" y="186"/>
                    </a:lnTo>
                    <a:lnTo>
                      <a:pt x="26" y="203"/>
                    </a:lnTo>
                    <a:lnTo>
                      <a:pt x="45" y="216"/>
                    </a:lnTo>
                    <a:lnTo>
                      <a:pt x="66" y="226"/>
                    </a:lnTo>
                    <a:lnTo>
                      <a:pt x="88" y="230"/>
                    </a:lnTo>
                    <a:lnTo>
                      <a:pt x="111" y="232"/>
                    </a:lnTo>
                    <a:lnTo>
                      <a:pt x="134" y="228"/>
                    </a:lnTo>
                    <a:lnTo>
                      <a:pt x="138" y="228"/>
                    </a:lnTo>
                    <a:lnTo>
                      <a:pt x="143" y="226"/>
                    </a:lnTo>
                    <a:lnTo>
                      <a:pt x="147" y="222"/>
                    </a:lnTo>
                    <a:lnTo>
                      <a:pt x="148" y="218"/>
                    </a:lnTo>
                    <a:lnTo>
                      <a:pt x="145" y="212"/>
                    </a:lnTo>
                    <a:lnTo>
                      <a:pt x="141" y="207"/>
                    </a:lnTo>
                    <a:lnTo>
                      <a:pt x="135" y="203"/>
                    </a:lnTo>
                    <a:lnTo>
                      <a:pt x="129" y="201"/>
                    </a:lnTo>
                    <a:lnTo>
                      <a:pt x="117" y="197"/>
                    </a:lnTo>
                    <a:lnTo>
                      <a:pt x="105" y="195"/>
                    </a:lnTo>
                    <a:lnTo>
                      <a:pt x="94" y="193"/>
                    </a:lnTo>
                    <a:lnTo>
                      <a:pt x="83" y="190"/>
                    </a:lnTo>
                    <a:lnTo>
                      <a:pt x="73" y="187"/>
                    </a:lnTo>
                    <a:lnTo>
                      <a:pt x="62" y="182"/>
                    </a:lnTo>
                    <a:lnTo>
                      <a:pt x="53" y="176"/>
                    </a:lnTo>
                    <a:lnTo>
                      <a:pt x="43" y="167"/>
                    </a:lnTo>
                    <a:lnTo>
                      <a:pt x="40" y="128"/>
                    </a:lnTo>
                    <a:lnTo>
                      <a:pt x="49" y="96"/>
                    </a:lnTo>
                    <a:lnTo>
                      <a:pt x="68" y="71"/>
                    </a:lnTo>
                    <a:lnTo>
                      <a:pt x="94" y="50"/>
                    </a:lnTo>
                    <a:lnTo>
                      <a:pt x="122" y="34"/>
                    </a:lnTo>
                    <a:lnTo>
                      <a:pt x="151" y="21"/>
                    </a:lnTo>
                    <a:lnTo>
                      <a:pt x="178" y="12"/>
                    </a:lnTo>
                    <a:lnTo>
                      <a:pt x="199" y="4"/>
                    </a:lnTo>
                    <a:lnTo>
                      <a:pt x="186" y="1"/>
                    </a:lnTo>
                    <a:lnTo>
                      <a:pt x="172" y="0"/>
                    </a:lnTo>
                    <a:lnTo>
                      <a:pt x="156" y="2"/>
                    </a:lnTo>
                    <a:lnTo>
                      <a:pt x="138" y="4"/>
                    </a:lnTo>
                    <a:lnTo>
                      <a:pt x="121" y="10"/>
                    </a:lnTo>
                    <a:lnTo>
                      <a:pt x="103" y="16"/>
                    </a:lnTo>
                    <a:lnTo>
                      <a:pt x="86" y="23"/>
                    </a:lnTo>
                    <a:lnTo>
                      <a:pt x="70" y="2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56" name="Freeform 445"/>
              <p:cNvSpPr>
                <a:spLocks/>
              </p:cNvSpPr>
              <p:nvPr/>
            </p:nvSpPr>
            <p:spPr bwMode="auto">
              <a:xfrm>
                <a:off x="2661" y="2701"/>
                <a:ext cx="21" cy="30"/>
              </a:xfrm>
              <a:custGeom>
                <a:avLst/>
                <a:gdLst>
                  <a:gd name="T0" fmla="*/ 19 w 128"/>
                  <a:gd name="T1" fmla="*/ 10 h 180"/>
                  <a:gd name="T2" fmla="*/ 19 w 128"/>
                  <a:gd name="T3" fmla="*/ 13 h 180"/>
                  <a:gd name="T4" fmla="*/ 19 w 128"/>
                  <a:gd name="T5" fmla="*/ 16 h 180"/>
                  <a:gd name="T6" fmla="*/ 18 w 128"/>
                  <a:gd name="T7" fmla="*/ 18 h 180"/>
                  <a:gd name="T8" fmla="*/ 16 w 128"/>
                  <a:gd name="T9" fmla="*/ 20 h 180"/>
                  <a:gd name="T10" fmla="*/ 13 w 128"/>
                  <a:gd name="T11" fmla="*/ 22 h 180"/>
                  <a:gd name="T12" fmla="*/ 10 w 128"/>
                  <a:gd name="T13" fmla="*/ 24 h 180"/>
                  <a:gd name="T14" fmla="*/ 8 w 128"/>
                  <a:gd name="T15" fmla="*/ 26 h 180"/>
                  <a:gd name="T16" fmla="*/ 5 w 128"/>
                  <a:gd name="T17" fmla="*/ 27 h 180"/>
                  <a:gd name="T18" fmla="*/ 5 w 128"/>
                  <a:gd name="T19" fmla="*/ 28 h 180"/>
                  <a:gd name="T20" fmla="*/ 5 w 128"/>
                  <a:gd name="T21" fmla="*/ 28 h 180"/>
                  <a:gd name="T22" fmla="*/ 5 w 128"/>
                  <a:gd name="T23" fmla="*/ 29 h 180"/>
                  <a:gd name="T24" fmla="*/ 5 w 128"/>
                  <a:gd name="T25" fmla="*/ 30 h 180"/>
                  <a:gd name="T26" fmla="*/ 6 w 128"/>
                  <a:gd name="T27" fmla="*/ 30 h 180"/>
                  <a:gd name="T28" fmla="*/ 6 w 128"/>
                  <a:gd name="T29" fmla="*/ 30 h 180"/>
                  <a:gd name="T30" fmla="*/ 6 w 128"/>
                  <a:gd name="T31" fmla="*/ 30 h 180"/>
                  <a:gd name="T32" fmla="*/ 7 w 128"/>
                  <a:gd name="T33" fmla="*/ 30 h 180"/>
                  <a:gd name="T34" fmla="*/ 10 w 128"/>
                  <a:gd name="T35" fmla="*/ 28 h 180"/>
                  <a:gd name="T36" fmla="*/ 13 w 128"/>
                  <a:gd name="T37" fmla="*/ 26 h 180"/>
                  <a:gd name="T38" fmla="*/ 16 w 128"/>
                  <a:gd name="T39" fmla="*/ 24 h 180"/>
                  <a:gd name="T40" fmla="*/ 19 w 128"/>
                  <a:gd name="T41" fmla="*/ 22 h 180"/>
                  <a:gd name="T42" fmla="*/ 21 w 128"/>
                  <a:gd name="T43" fmla="*/ 19 h 180"/>
                  <a:gd name="T44" fmla="*/ 22 w 128"/>
                  <a:gd name="T45" fmla="*/ 16 h 180"/>
                  <a:gd name="T46" fmla="*/ 22 w 128"/>
                  <a:gd name="T47" fmla="*/ 13 h 180"/>
                  <a:gd name="T48" fmla="*/ 21 w 128"/>
                  <a:gd name="T49" fmla="*/ 9 h 180"/>
                  <a:gd name="T50" fmla="*/ 19 w 128"/>
                  <a:gd name="T51" fmla="*/ 7 h 180"/>
                  <a:gd name="T52" fmla="*/ 17 w 128"/>
                  <a:gd name="T53" fmla="*/ 4 h 180"/>
                  <a:gd name="T54" fmla="*/ 14 w 128"/>
                  <a:gd name="T55" fmla="*/ 2 h 180"/>
                  <a:gd name="T56" fmla="*/ 10 w 128"/>
                  <a:gd name="T57" fmla="*/ 1 h 180"/>
                  <a:gd name="T58" fmla="*/ 6 w 128"/>
                  <a:gd name="T59" fmla="*/ 0 h 180"/>
                  <a:gd name="T60" fmla="*/ 3 w 128"/>
                  <a:gd name="T61" fmla="*/ 0 h 180"/>
                  <a:gd name="T62" fmla="*/ 1 w 128"/>
                  <a:gd name="T63" fmla="*/ 0 h 180"/>
                  <a:gd name="T64" fmla="*/ 0 w 128"/>
                  <a:gd name="T65" fmla="*/ 1 h 180"/>
                  <a:gd name="T66" fmla="*/ 2 w 128"/>
                  <a:gd name="T67" fmla="*/ 2 h 180"/>
                  <a:gd name="T68" fmla="*/ 5 w 128"/>
                  <a:gd name="T69" fmla="*/ 2 h 180"/>
                  <a:gd name="T70" fmla="*/ 8 w 128"/>
                  <a:gd name="T71" fmla="*/ 3 h 180"/>
                  <a:gd name="T72" fmla="*/ 10 w 128"/>
                  <a:gd name="T73" fmla="*/ 4 h 180"/>
                  <a:gd name="T74" fmla="*/ 13 w 128"/>
                  <a:gd name="T75" fmla="*/ 5 h 180"/>
                  <a:gd name="T76" fmla="*/ 15 w 128"/>
                  <a:gd name="T77" fmla="*/ 6 h 180"/>
                  <a:gd name="T78" fmla="*/ 17 w 128"/>
                  <a:gd name="T79" fmla="*/ 8 h 180"/>
                  <a:gd name="T80" fmla="*/ 19 w 128"/>
                  <a:gd name="T81" fmla="*/ 10 h 18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8"/>
                  <a:gd name="T124" fmla="*/ 0 h 180"/>
                  <a:gd name="T125" fmla="*/ 128 w 128"/>
                  <a:gd name="T126" fmla="*/ 180 h 18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8" h="180">
                    <a:moveTo>
                      <a:pt x="108" y="59"/>
                    </a:moveTo>
                    <a:lnTo>
                      <a:pt x="113" y="77"/>
                    </a:lnTo>
                    <a:lnTo>
                      <a:pt x="111" y="94"/>
                    </a:lnTo>
                    <a:lnTo>
                      <a:pt x="103" y="108"/>
                    </a:lnTo>
                    <a:lnTo>
                      <a:pt x="91" y="121"/>
                    </a:lnTo>
                    <a:lnTo>
                      <a:pt x="77" y="132"/>
                    </a:lnTo>
                    <a:lnTo>
                      <a:pt x="61" y="144"/>
                    </a:lnTo>
                    <a:lnTo>
                      <a:pt x="45" y="154"/>
                    </a:lnTo>
                    <a:lnTo>
                      <a:pt x="30" y="164"/>
                    </a:lnTo>
                    <a:lnTo>
                      <a:pt x="28" y="168"/>
                    </a:lnTo>
                    <a:lnTo>
                      <a:pt x="27" y="170"/>
                    </a:lnTo>
                    <a:lnTo>
                      <a:pt x="27" y="174"/>
                    </a:lnTo>
                    <a:lnTo>
                      <a:pt x="28" y="177"/>
                    </a:lnTo>
                    <a:lnTo>
                      <a:pt x="32" y="179"/>
                    </a:lnTo>
                    <a:lnTo>
                      <a:pt x="35" y="180"/>
                    </a:lnTo>
                    <a:lnTo>
                      <a:pt x="37" y="180"/>
                    </a:lnTo>
                    <a:lnTo>
                      <a:pt x="41" y="179"/>
                    </a:lnTo>
                    <a:lnTo>
                      <a:pt x="60" y="169"/>
                    </a:lnTo>
                    <a:lnTo>
                      <a:pt x="77" y="158"/>
                    </a:lnTo>
                    <a:lnTo>
                      <a:pt x="94" y="145"/>
                    </a:lnTo>
                    <a:lnTo>
                      <a:pt x="109" y="130"/>
                    </a:lnTo>
                    <a:lnTo>
                      <a:pt x="120" y="114"/>
                    </a:lnTo>
                    <a:lnTo>
                      <a:pt x="127" y="95"/>
                    </a:lnTo>
                    <a:lnTo>
                      <a:pt x="128" y="76"/>
                    </a:lnTo>
                    <a:lnTo>
                      <a:pt x="123" y="55"/>
                    </a:lnTo>
                    <a:lnTo>
                      <a:pt x="113" y="39"/>
                    </a:lnTo>
                    <a:lnTo>
                      <a:pt x="97" y="25"/>
                    </a:lnTo>
                    <a:lnTo>
                      <a:pt x="79" y="15"/>
                    </a:lnTo>
                    <a:lnTo>
                      <a:pt x="57" y="7"/>
                    </a:lnTo>
                    <a:lnTo>
                      <a:pt x="36" y="2"/>
                    </a:lnTo>
                    <a:lnTo>
                      <a:pt x="19" y="0"/>
                    </a:lnTo>
                    <a:lnTo>
                      <a:pt x="6" y="0"/>
                    </a:lnTo>
                    <a:lnTo>
                      <a:pt x="0" y="4"/>
                    </a:lnTo>
                    <a:lnTo>
                      <a:pt x="14" y="9"/>
                    </a:lnTo>
                    <a:lnTo>
                      <a:pt x="29" y="14"/>
                    </a:lnTo>
                    <a:lnTo>
                      <a:pt x="46" y="19"/>
                    </a:lnTo>
                    <a:lnTo>
                      <a:pt x="61" y="23"/>
                    </a:lnTo>
                    <a:lnTo>
                      <a:pt x="76" y="29"/>
                    </a:lnTo>
                    <a:lnTo>
                      <a:pt x="89" y="37"/>
                    </a:lnTo>
                    <a:lnTo>
                      <a:pt x="100" y="46"/>
                    </a:lnTo>
                    <a:lnTo>
                      <a:pt x="108" y="5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57" name="Freeform 446"/>
              <p:cNvSpPr>
                <a:spLocks/>
              </p:cNvSpPr>
              <p:nvPr/>
            </p:nvSpPr>
            <p:spPr bwMode="auto">
              <a:xfrm>
                <a:off x="2584" y="2694"/>
                <a:ext cx="54" cy="63"/>
              </a:xfrm>
              <a:custGeom>
                <a:avLst/>
                <a:gdLst>
                  <a:gd name="T0" fmla="*/ 17 w 322"/>
                  <a:gd name="T1" fmla="*/ 12 h 378"/>
                  <a:gd name="T2" fmla="*/ 9 w 322"/>
                  <a:gd name="T3" fmla="*/ 19 h 378"/>
                  <a:gd name="T4" fmla="*/ 3 w 322"/>
                  <a:gd name="T5" fmla="*/ 28 h 378"/>
                  <a:gd name="T6" fmla="*/ 0 w 322"/>
                  <a:gd name="T7" fmla="*/ 38 h 378"/>
                  <a:gd name="T8" fmla="*/ 1 w 322"/>
                  <a:gd name="T9" fmla="*/ 44 h 378"/>
                  <a:gd name="T10" fmla="*/ 2 w 322"/>
                  <a:gd name="T11" fmla="*/ 47 h 378"/>
                  <a:gd name="T12" fmla="*/ 3 w 322"/>
                  <a:gd name="T13" fmla="*/ 50 h 378"/>
                  <a:gd name="T14" fmla="*/ 5 w 322"/>
                  <a:gd name="T15" fmla="*/ 52 h 378"/>
                  <a:gd name="T16" fmla="*/ 9 w 322"/>
                  <a:gd name="T17" fmla="*/ 54 h 378"/>
                  <a:gd name="T18" fmla="*/ 14 w 322"/>
                  <a:gd name="T19" fmla="*/ 56 h 378"/>
                  <a:gd name="T20" fmla="*/ 20 w 322"/>
                  <a:gd name="T21" fmla="*/ 58 h 378"/>
                  <a:gd name="T22" fmla="*/ 25 w 322"/>
                  <a:gd name="T23" fmla="*/ 60 h 378"/>
                  <a:gd name="T24" fmla="*/ 31 w 322"/>
                  <a:gd name="T25" fmla="*/ 61 h 378"/>
                  <a:gd name="T26" fmla="*/ 37 w 322"/>
                  <a:gd name="T27" fmla="*/ 62 h 378"/>
                  <a:gd name="T28" fmla="*/ 43 w 322"/>
                  <a:gd name="T29" fmla="*/ 62 h 378"/>
                  <a:gd name="T30" fmla="*/ 48 w 322"/>
                  <a:gd name="T31" fmla="*/ 63 h 378"/>
                  <a:gd name="T32" fmla="*/ 52 w 322"/>
                  <a:gd name="T33" fmla="*/ 63 h 378"/>
                  <a:gd name="T34" fmla="*/ 54 w 322"/>
                  <a:gd name="T35" fmla="*/ 62 h 378"/>
                  <a:gd name="T36" fmla="*/ 54 w 322"/>
                  <a:gd name="T37" fmla="*/ 60 h 378"/>
                  <a:gd name="T38" fmla="*/ 53 w 322"/>
                  <a:gd name="T39" fmla="*/ 59 h 378"/>
                  <a:gd name="T40" fmla="*/ 49 w 322"/>
                  <a:gd name="T41" fmla="*/ 58 h 378"/>
                  <a:gd name="T42" fmla="*/ 44 w 322"/>
                  <a:gd name="T43" fmla="*/ 57 h 378"/>
                  <a:gd name="T44" fmla="*/ 39 w 322"/>
                  <a:gd name="T45" fmla="*/ 56 h 378"/>
                  <a:gd name="T46" fmla="*/ 34 w 322"/>
                  <a:gd name="T47" fmla="*/ 55 h 378"/>
                  <a:gd name="T48" fmla="*/ 29 w 322"/>
                  <a:gd name="T49" fmla="*/ 54 h 378"/>
                  <a:gd name="T50" fmla="*/ 23 w 322"/>
                  <a:gd name="T51" fmla="*/ 53 h 378"/>
                  <a:gd name="T52" fmla="*/ 18 w 322"/>
                  <a:gd name="T53" fmla="*/ 52 h 378"/>
                  <a:gd name="T54" fmla="*/ 13 w 322"/>
                  <a:gd name="T55" fmla="*/ 50 h 378"/>
                  <a:gd name="T56" fmla="*/ 9 w 322"/>
                  <a:gd name="T57" fmla="*/ 47 h 378"/>
                  <a:gd name="T58" fmla="*/ 6 w 322"/>
                  <a:gd name="T59" fmla="*/ 43 h 378"/>
                  <a:gd name="T60" fmla="*/ 6 w 322"/>
                  <a:gd name="T61" fmla="*/ 39 h 378"/>
                  <a:gd name="T62" fmla="*/ 6 w 322"/>
                  <a:gd name="T63" fmla="*/ 33 h 378"/>
                  <a:gd name="T64" fmla="*/ 9 w 322"/>
                  <a:gd name="T65" fmla="*/ 28 h 378"/>
                  <a:gd name="T66" fmla="*/ 12 w 322"/>
                  <a:gd name="T67" fmla="*/ 23 h 378"/>
                  <a:gd name="T68" fmla="*/ 16 w 322"/>
                  <a:gd name="T69" fmla="*/ 18 h 378"/>
                  <a:gd name="T70" fmla="*/ 21 w 322"/>
                  <a:gd name="T71" fmla="*/ 14 h 378"/>
                  <a:gd name="T72" fmla="*/ 26 w 322"/>
                  <a:gd name="T73" fmla="*/ 9 h 378"/>
                  <a:gd name="T74" fmla="*/ 33 w 322"/>
                  <a:gd name="T75" fmla="*/ 6 h 378"/>
                  <a:gd name="T76" fmla="*/ 40 w 322"/>
                  <a:gd name="T77" fmla="*/ 3 h 378"/>
                  <a:gd name="T78" fmla="*/ 44 w 322"/>
                  <a:gd name="T79" fmla="*/ 1 h 378"/>
                  <a:gd name="T80" fmla="*/ 43 w 322"/>
                  <a:gd name="T81" fmla="*/ 0 h 378"/>
                  <a:gd name="T82" fmla="*/ 37 w 322"/>
                  <a:gd name="T83" fmla="*/ 1 h 378"/>
                  <a:gd name="T84" fmla="*/ 30 w 322"/>
                  <a:gd name="T85" fmla="*/ 3 h 378"/>
                  <a:gd name="T86" fmla="*/ 24 w 322"/>
                  <a:gd name="T87" fmla="*/ 6 h 37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22"/>
                  <a:gd name="T133" fmla="*/ 0 h 378"/>
                  <a:gd name="T134" fmla="*/ 322 w 322"/>
                  <a:gd name="T135" fmla="*/ 378 h 378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22" h="378">
                    <a:moveTo>
                      <a:pt x="125" y="49"/>
                    </a:moveTo>
                    <a:lnTo>
                      <a:pt x="100" y="70"/>
                    </a:lnTo>
                    <a:lnTo>
                      <a:pt x="76" y="90"/>
                    </a:lnTo>
                    <a:lnTo>
                      <a:pt x="53" y="115"/>
                    </a:lnTo>
                    <a:lnTo>
                      <a:pt x="34" y="140"/>
                    </a:lnTo>
                    <a:lnTo>
                      <a:pt x="17" y="166"/>
                    </a:lnTo>
                    <a:lnTo>
                      <a:pt x="5" y="195"/>
                    </a:lnTo>
                    <a:lnTo>
                      <a:pt x="0" y="226"/>
                    </a:lnTo>
                    <a:lnTo>
                      <a:pt x="1" y="258"/>
                    </a:lnTo>
                    <a:lnTo>
                      <a:pt x="3" y="266"/>
                    </a:lnTo>
                    <a:lnTo>
                      <a:pt x="5" y="275"/>
                    </a:lnTo>
                    <a:lnTo>
                      <a:pt x="9" y="282"/>
                    </a:lnTo>
                    <a:lnTo>
                      <a:pt x="14" y="290"/>
                    </a:lnTo>
                    <a:lnTo>
                      <a:pt x="19" y="297"/>
                    </a:lnTo>
                    <a:lnTo>
                      <a:pt x="26" y="304"/>
                    </a:lnTo>
                    <a:lnTo>
                      <a:pt x="32" y="310"/>
                    </a:lnTo>
                    <a:lnTo>
                      <a:pt x="41" y="314"/>
                    </a:lnTo>
                    <a:lnTo>
                      <a:pt x="56" y="324"/>
                    </a:lnTo>
                    <a:lnTo>
                      <a:pt x="71" y="332"/>
                    </a:lnTo>
                    <a:lnTo>
                      <a:pt x="86" y="338"/>
                    </a:lnTo>
                    <a:lnTo>
                      <a:pt x="103" y="344"/>
                    </a:lnTo>
                    <a:lnTo>
                      <a:pt x="119" y="350"/>
                    </a:lnTo>
                    <a:lnTo>
                      <a:pt x="136" y="355"/>
                    </a:lnTo>
                    <a:lnTo>
                      <a:pt x="152" y="359"/>
                    </a:lnTo>
                    <a:lnTo>
                      <a:pt x="168" y="363"/>
                    </a:lnTo>
                    <a:lnTo>
                      <a:pt x="186" y="366"/>
                    </a:lnTo>
                    <a:lnTo>
                      <a:pt x="202" y="368"/>
                    </a:lnTo>
                    <a:lnTo>
                      <a:pt x="220" y="371"/>
                    </a:lnTo>
                    <a:lnTo>
                      <a:pt x="238" y="373"/>
                    </a:lnTo>
                    <a:lnTo>
                      <a:pt x="254" y="374"/>
                    </a:lnTo>
                    <a:lnTo>
                      <a:pt x="272" y="375"/>
                    </a:lnTo>
                    <a:lnTo>
                      <a:pt x="289" y="376"/>
                    </a:lnTo>
                    <a:lnTo>
                      <a:pt x="306" y="378"/>
                    </a:lnTo>
                    <a:lnTo>
                      <a:pt x="311" y="378"/>
                    </a:lnTo>
                    <a:lnTo>
                      <a:pt x="316" y="375"/>
                    </a:lnTo>
                    <a:lnTo>
                      <a:pt x="320" y="371"/>
                    </a:lnTo>
                    <a:lnTo>
                      <a:pt x="322" y="366"/>
                    </a:lnTo>
                    <a:lnTo>
                      <a:pt x="322" y="360"/>
                    </a:lnTo>
                    <a:lnTo>
                      <a:pt x="320" y="356"/>
                    </a:lnTo>
                    <a:lnTo>
                      <a:pt x="315" y="352"/>
                    </a:lnTo>
                    <a:lnTo>
                      <a:pt x="309" y="350"/>
                    </a:lnTo>
                    <a:lnTo>
                      <a:pt x="294" y="347"/>
                    </a:lnTo>
                    <a:lnTo>
                      <a:pt x="279" y="344"/>
                    </a:lnTo>
                    <a:lnTo>
                      <a:pt x="263" y="341"/>
                    </a:lnTo>
                    <a:lnTo>
                      <a:pt x="247" y="338"/>
                    </a:lnTo>
                    <a:lnTo>
                      <a:pt x="232" y="336"/>
                    </a:lnTo>
                    <a:lnTo>
                      <a:pt x="216" y="334"/>
                    </a:lnTo>
                    <a:lnTo>
                      <a:pt x="200" y="332"/>
                    </a:lnTo>
                    <a:lnTo>
                      <a:pt x="185" y="328"/>
                    </a:lnTo>
                    <a:lnTo>
                      <a:pt x="170" y="326"/>
                    </a:lnTo>
                    <a:lnTo>
                      <a:pt x="154" y="322"/>
                    </a:lnTo>
                    <a:lnTo>
                      <a:pt x="139" y="318"/>
                    </a:lnTo>
                    <a:lnTo>
                      <a:pt x="124" y="314"/>
                    </a:lnTo>
                    <a:lnTo>
                      <a:pt x="110" y="309"/>
                    </a:lnTo>
                    <a:lnTo>
                      <a:pt x="94" y="303"/>
                    </a:lnTo>
                    <a:lnTo>
                      <a:pt x="80" y="297"/>
                    </a:lnTo>
                    <a:lnTo>
                      <a:pt x="66" y="289"/>
                    </a:lnTo>
                    <a:lnTo>
                      <a:pt x="55" y="281"/>
                    </a:lnTo>
                    <a:lnTo>
                      <a:pt x="45" y="271"/>
                    </a:lnTo>
                    <a:lnTo>
                      <a:pt x="38" y="259"/>
                    </a:lnTo>
                    <a:lnTo>
                      <a:pt x="35" y="245"/>
                    </a:lnTo>
                    <a:lnTo>
                      <a:pt x="34" y="232"/>
                    </a:lnTo>
                    <a:lnTo>
                      <a:pt x="35" y="216"/>
                    </a:lnTo>
                    <a:lnTo>
                      <a:pt x="38" y="200"/>
                    </a:lnTo>
                    <a:lnTo>
                      <a:pt x="43" y="187"/>
                    </a:lnTo>
                    <a:lnTo>
                      <a:pt x="51" y="170"/>
                    </a:lnTo>
                    <a:lnTo>
                      <a:pt x="60" y="152"/>
                    </a:lnTo>
                    <a:lnTo>
                      <a:pt x="71" y="137"/>
                    </a:lnTo>
                    <a:lnTo>
                      <a:pt x="83" y="124"/>
                    </a:lnTo>
                    <a:lnTo>
                      <a:pt x="94" y="110"/>
                    </a:lnTo>
                    <a:lnTo>
                      <a:pt x="107" y="96"/>
                    </a:lnTo>
                    <a:lnTo>
                      <a:pt x="123" y="82"/>
                    </a:lnTo>
                    <a:lnTo>
                      <a:pt x="138" y="69"/>
                    </a:lnTo>
                    <a:lnTo>
                      <a:pt x="153" y="57"/>
                    </a:lnTo>
                    <a:lnTo>
                      <a:pt x="173" y="47"/>
                    </a:lnTo>
                    <a:lnTo>
                      <a:pt x="195" y="38"/>
                    </a:lnTo>
                    <a:lnTo>
                      <a:pt x="218" y="28"/>
                    </a:lnTo>
                    <a:lnTo>
                      <a:pt x="238" y="20"/>
                    </a:lnTo>
                    <a:lnTo>
                      <a:pt x="254" y="13"/>
                    </a:lnTo>
                    <a:lnTo>
                      <a:pt x="264" y="7"/>
                    </a:lnTo>
                    <a:lnTo>
                      <a:pt x="268" y="2"/>
                    </a:lnTo>
                    <a:lnTo>
                      <a:pt x="256" y="0"/>
                    </a:lnTo>
                    <a:lnTo>
                      <a:pt x="240" y="1"/>
                    </a:lnTo>
                    <a:lnTo>
                      <a:pt x="221" y="4"/>
                    </a:lnTo>
                    <a:lnTo>
                      <a:pt x="201" y="10"/>
                    </a:lnTo>
                    <a:lnTo>
                      <a:pt x="180" y="18"/>
                    </a:lnTo>
                    <a:lnTo>
                      <a:pt x="160" y="27"/>
                    </a:lnTo>
                    <a:lnTo>
                      <a:pt x="141" y="38"/>
                    </a:lnTo>
                    <a:lnTo>
                      <a:pt x="125" y="4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58" name="Freeform 447"/>
              <p:cNvSpPr>
                <a:spLocks/>
              </p:cNvSpPr>
              <p:nvPr/>
            </p:nvSpPr>
            <p:spPr bwMode="auto">
              <a:xfrm>
                <a:off x="2660" y="2692"/>
                <a:ext cx="47" cy="42"/>
              </a:xfrm>
              <a:custGeom>
                <a:avLst/>
                <a:gdLst>
                  <a:gd name="T0" fmla="*/ 39 w 283"/>
                  <a:gd name="T1" fmla="*/ 13 h 252"/>
                  <a:gd name="T2" fmla="*/ 41 w 283"/>
                  <a:gd name="T3" fmla="*/ 15 h 252"/>
                  <a:gd name="T4" fmla="*/ 43 w 283"/>
                  <a:gd name="T5" fmla="*/ 18 h 252"/>
                  <a:gd name="T6" fmla="*/ 43 w 283"/>
                  <a:gd name="T7" fmla="*/ 21 h 252"/>
                  <a:gd name="T8" fmla="*/ 43 w 283"/>
                  <a:gd name="T9" fmla="*/ 24 h 252"/>
                  <a:gd name="T10" fmla="*/ 43 w 283"/>
                  <a:gd name="T11" fmla="*/ 26 h 252"/>
                  <a:gd name="T12" fmla="*/ 42 w 283"/>
                  <a:gd name="T13" fmla="*/ 28 h 252"/>
                  <a:gd name="T14" fmla="*/ 41 w 283"/>
                  <a:gd name="T15" fmla="*/ 31 h 252"/>
                  <a:gd name="T16" fmla="*/ 39 w 283"/>
                  <a:gd name="T17" fmla="*/ 32 h 252"/>
                  <a:gd name="T18" fmla="*/ 37 w 283"/>
                  <a:gd name="T19" fmla="*/ 34 h 252"/>
                  <a:gd name="T20" fmla="*/ 36 w 283"/>
                  <a:gd name="T21" fmla="*/ 36 h 252"/>
                  <a:gd name="T22" fmla="*/ 34 w 283"/>
                  <a:gd name="T23" fmla="*/ 37 h 252"/>
                  <a:gd name="T24" fmla="*/ 32 w 283"/>
                  <a:gd name="T25" fmla="*/ 39 h 252"/>
                  <a:gd name="T26" fmla="*/ 32 w 283"/>
                  <a:gd name="T27" fmla="*/ 40 h 252"/>
                  <a:gd name="T28" fmla="*/ 32 w 283"/>
                  <a:gd name="T29" fmla="*/ 40 h 252"/>
                  <a:gd name="T30" fmla="*/ 32 w 283"/>
                  <a:gd name="T31" fmla="*/ 41 h 252"/>
                  <a:gd name="T32" fmla="*/ 32 w 283"/>
                  <a:gd name="T33" fmla="*/ 41 h 252"/>
                  <a:gd name="T34" fmla="*/ 33 w 283"/>
                  <a:gd name="T35" fmla="*/ 42 h 252"/>
                  <a:gd name="T36" fmla="*/ 34 w 283"/>
                  <a:gd name="T37" fmla="*/ 42 h 252"/>
                  <a:gd name="T38" fmla="*/ 34 w 283"/>
                  <a:gd name="T39" fmla="*/ 42 h 252"/>
                  <a:gd name="T40" fmla="*/ 35 w 283"/>
                  <a:gd name="T41" fmla="*/ 41 h 252"/>
                  <a:gd name="T42" fmla="*/ 39 w 283"/>
                  <a:gd name="T43" fmla="*/ 39 h 252"/>
                  <a:gd name="T44" fmla="*/ 42 w 283"/>
                  <a:gd name="T45" fmla="*/ 36 h 252"/>
                  <a:gd name="T46" fmla="*/ 45 w 283"/>
                  <a:gd name="T47" fmla="*/ 32 h 252"/>
                  <a:gd name="T48" fmla="*/ 46 w 283"/>
                  <a:gd name="T49" fmla="*/ 28 h 252"/>
                  <a:gd name="T50" fmla="*/ 47 w 283"/>
                  <a:gd name="T51" fmla="*/ 24 h 252"/>
                  <a:gd name="T52" fmla="*/ 47 w 283"/>
                  <a:gd name="T53" fmla="*/ 19 h 252"/>
                  <a:gd name="T54" fmla="*/ 45 w 283"/>
                  <a:gd name="T55" fmla="*/ 15 h 252"/>
                  <a:gd name="T56" fmla="*/ 42 w 283"/>
                  <a:gd name="T57" fmla="*/ 12 h 252"/>
                  <a:gd name="T58" fmla="*/ 40 w 283"/>
                  <a:gd name="T59" fmla="*/ 10 h 252"/>
                  <a:gd name="T60" fmla="*/ 37 w 283"/>
                  <a:gd name="T61" fmla="*/ 8 h 252"/>
                  <a:gd name="T62" fmla="*/ 34 w 283"/>
                  <a:gd name="T63" fmla="*/ 7 h 252"/>
                  <a:gd name="T64" fmla="*/ 31 w 283"/>
                  <a:gd name="T65" fmla="*/ 5 h 252"/>
                  <a:gd name="T66" fmla="*/ 27 w 283"/>
                  <a:gd name="T67" fmla="*/ 4 h 252"/>
                  <a:gd name="T68" fmla="*/ 24 w 283"/>
                  <a:gd name="T69" fmla="*/ 3 h 252"/>
                  <a:gd name="T70" fmla="*/ 20 w 283"/>
                  <a:gd name="T71" fmla="*/ 2 h 252"/>
                  <a:gd name="T72" fmla="*/ 17 w 283"/>
                  <a:gd name="T73" fmla="*/ 1 h 252"/>
                  <a:gd name="T74" fmla="*/ 14 w 283"/>
                  <a:gd name="T75" fmla="*/ 1 h 252"/>
                  <a:gd name="T76" fmla="*/ 11 w 283"/>
                  <a:gd name="T77" fmla="*/ 0 h 252"/>
                  <a:gd name="T78" fmla="*/ 8 w 283"/>
                  <a:gd name="T79" fmla="*/ 0 h 252"/>
                  <a:gd name="T80" fmla="*/ 6 w 283"/>
                  <a:gd name="T81" fmla="*/ 0 h 252"/>
                  <a:gd name="T82" fmla="*/ 3 w 283"/>
                  <a:gd name="T83" fmla="*/ 0 h 252"/>
                  <a:gd name="T84" fmla="*/ 2 w 283"/>
                  <a:gd name="T85" fmla="*/ 0 h 252"/>
                  <a:gd name="T86" fmla="*/ 1 w 283"/>
                  <a:gd name="T87" fmla="*/ 0 h 252"/>
                  <a:gd name="T88" fmla="*/ 0 w 283"/>
                  <a:gd name="T89" fmla="*/ 1 h 252"/>
                  <a:gd name="T90" fmla="*/ 2 w 283"/>
                  <a:gd name="T91" fmla="*/ 1 h 252"/>
                  <a:gd name="T92" fmla="*/ 4 w 283"/>
                  <a:gd name="T93" fmla="*/ 1 h 252"/>
                  <a:gd name="T94" fmla="*/ 6 w 283"/>
                  <a:gd name="T95" fmla="*/ 2 h 252"/>
                  <a:gd name="T96" fmla="*/ 9 w 283"/>
                  <a:gd name="T97" fmla="*/ 2 h 252"/>
                  <a:gd name="T98" fmla="*/ 11 w 283"/>
                  <a:gd name="T99" fmla="*/ 3 h 252"/>
                  <a:gd name="T100" fmla="*/ 14 w 283"/>
                  <a:gd name="T101" fmla="*/ 3 h 252"/>
                  <a:gd name="T102" fmla="*/ 16 w 283"/>
                  <a:gd name="T103" fmla="*/ 4 h 252"/>
                  <a:gd name="T104" fmla="*/ 19 w 283"/>
                  <a:gd name="T105" fmla="*/ 4 h 252"/>
                  <a:gd name="T106" fmla="*/ 21 w 283"/>
                  <a:gd name="T107" fmla="*/ 5 h 252"/>
                  <a:gd name="T108" fmla="*/ 24 w 283"/>
                  <a:gd name="T109" fmla="*/ 6 h 252"/>
                  <a:gd name="T110" fmla="*/ 27 w 283"/>
                  <a:gd name="T111" fmla="*/ 7 h 252"/>
                  <a:gd name="T112" fmla="*/ 29 w 283"/>
                  <a:gd name="T113" fmla="*/ 8 h 252"/>
                  <a:gd name="T114" fmla="*/ 32 w 283"/>
                  <a:gd name="T115" fmla="*/ 9 h 252"/>
                  <a:gd name="T116" fmla="*/ 35 w 283"/>
                  <a:gd name="T117" fmla="*/ 10 h 252"/>
                  <a:gd name="T118" fmla="*/ 37 w 283"/>
                  <a:gd name="T119" fmla="*/ 11 h 252"/>
                  <a:gd name="T120" fmla="*/ 39 w 283"/>
                  <a:gd name="T121" fmla="*/ 13 h 25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83"/>
                  <a:gd name="T184" fmla="*/ 0 h 252"/>
                  <a:gd name="T185" fmla="*/ 283 w 283"/>
                  <a:gd name="T186" fmla="*/ 252 h 25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83" h="252">
                    <a:moveTo>
                      <a:pt x="235" y="77"/>
                    </a:moveTo>
                    <a:lnTo>
                      <a:pt x="248" y="91"/>
                    </a:lnTo>
                    <a:lnTo>
                      <a:pt x="256" y="107"/>
                    </a:lnTo>
                    <a:lnTo>
                      <a:pt x="259" y="124"/>
                    </a:lnTo>
                    <a:lnTo>
                      <a:pt x="259" y="142"/>
                    </a:lnTo>
                    <a:lnTo>
                      <a:pt x="257" y="157"/>
                    </a:lnTo>
                    <a:lnTo>
                      <a:pt x="252" y="170"/>
                    </a:lnTo>
                    <a:lnTo>
                      <a:pt x="244" y="183"/>
                    </a:lnTo>
                    <a:lnTo>
                      <a:pt x="236" y="193"/>
                    </a:lnTo>
                    <a:lnTo>
                      <a:pt x="225" y="204"/>
                    </a:lnTo>
                    <a:lnTo>
                      <a:pt x="215" y="214"/>
                    </a:lnTo>
                    <a:lnTo>
                      <a:pt x="204" y="224"/>
                    </a:lnTo>
                    <a:lnTo>
                      <a:pt x="194" y="234"/>
                    </a:lnTo>
                    <a:lnTo>
                      <a:pt x="191" y="238"/>
                    </a:lnTo>
                    <a:lnTo>
                      <a:pt x="191" y="241"/>
                    </a:lnTo>
                    <a:lnTo>
                      <a:pt x="191" y="245"/>
                    </a:lnTo>
                    <a:lnTo>
                      <a:pt x="194" y="248"/>
                    </a:lnTo>
                    <a:lnTo>
                      <a:pt x="197" y="250"/>
                    </a:lnTo>
                    <a:lnTo>
                      <a:pt x="202" y="252"/>
                    </a:lnTo>
                    <a:lnTo>
                      <a:pt x="205" y="250"/>
                    </a:lnTo>
                    <a:lnTo>
                      <a:pt x="209" y="248"/>
                    </a:lnTo>
                    <a:lnTo>
                      <a:pt x="232" y="233"/>
                    </a:lnTo>
                    <a:lnTo>
                      <a:pt x="252" y="214"/>
                    </a:lnTo>
                    <a:lnTo>
                      <a:pt x="268" y="192"/>
                    </a:lnTo>
                    <a:lnTo>
                      <a:pt x="278" y="167"/>
                    </a:lnTo>
                    <a:lnTo>
                      <a:pt x="283" y="141"/>
                    </a:lnTo>
                    <a:lnTo>
                      <a:pt x="280" y="115"/>
                    </a:lnTo>
                    <a:lnTo>
                      <a:pt x="271" y="91"/>
                    </a:lnTo>
                    <a:lnTo>
                      <a:pt x="252" y="69"/>
                    </a:lnTo>
                    <a:lnTo>
                      <a:pt x="238" y="57"/>
                    </a:lnTo>
                    <a:lnTo>
                      <a:pt x="222" y="48"/>
                    </a:lnTo>
                    <a:lnTo>
                      <a:pt x="204" y="39"/>
                    </a:lnTo>
                    <a:lnTo>
                      <a:pt x="184" y="31"/>
                    </a:lnTo>
                    <a:lnTo>
                      <a:pt x="164" y="23"/>
                    </a:lnTo>
                    <a:lnTo>
                      <a:pt x="144" y="17"/>
                    </a:lnTo>
                    <a:lnTo>
                      <a:pt x="123" y="13"/>
                    </a:lnTo>
                    <a:lnTo>
                      <a:pt x="103" y="8"/>
                    </a:lnTo>
                    <a:lnTo>
                      <a:pt x="83" y="5"/>
                    </a:lnTo>
                    <a:lnTo>
                      <a:pt x="66" y="2"/>
                    </a:lnTo>
                    <a:lnTo>
                      <a:pt x="48" y="0"/>
                    </a:lnTo>
                    <a:lnTo>
                      <a:pt x="34" y="0"/>
                    </a:lnTo>
                    <a:lnTo>
                      <a:pt x="21" y="0"/>
                    </a:lnTo>
                    <a:lnTo>
                      <a:pt x="11" y="0"/>
                    </a:lnTo>
                    <a:lnTo>
                      <a:pt x="4" y="2"/>
                    </a:lnTo>
                    <a:lnTo>
                      <a:pt x="0" y="5"/>
                    </a:lnTo>
                    <a:lnTo>
                      <a:pt x="12" y="7"/>
                    </a:lnTo>
                    <a:lnTo>
                      <a:pt x="24" y="8"/>
                    </a:lnTo>
                    <a:lnTo>
                      <a:pt x="38" y="10"/>
                    </a:lnTo>
                    <a:lnTo>
                      <a:pt x="52" y="13"/>
                    </a:lnTo>
                    <a:lnTo>
                      <a:pt x="66" y="16"/>
                    </a:lnTo>
                    <a:lnTo>
                      <a:pt x="82" y="18"/>
                    </a:lnTo>
                    <a:lnTo>
                      <a:pt x="98" y="22"/>
                    </a:lnTo>
                    <a:lnTo>
                      <a:pt x="114" y="25"/>
                    </a:lnTo>
                    <a:lnTo>
                      <a:pt x="129" y="30"/>
                    </a:lnTo>
                    <a:lnTo>
                      <a:pt x="146" y="34"/>
                    </a:lnTo>
                    <a:lnTo>
                      <a:pt x="162" y="39"/>
                    </a:lnTo>
                    <a:lnTo>
                      <a:pt x="177" y="45"/>
                    </a:lnTo>
                    <a:lnTo>
                      <a:pt x="193" y="52"/>
                    </a:lnTo>
                    <a:lnTo>
                      <a:pt x="208" y="60"/>
                    </a:lnTo>
                    <a:lnTo>
                      <a:pt x="222" y="68"/>
                    </a:lnTo>
                    <a:lnTo>
                      <a:pt x="235" y="77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59" name="Freeform 448"/>
              <p:cNvSpPr>
                <a:spLocks/>
              </p:cNvSpPr>
              <p:nvPr/>
            </p:nvSpPr>
            <p:spPr bwMode="auto">
              <a:xfrm>
                <a:off x="2564" y="2711"/>
                <a:ext cx="20" cy="38"/>
              </a:xfrm>
              <a:custGeom>
                <a:avLst/>
                <a:gdLst>
                  <a:gd name="T0" fmla="*/ 0 w 114"/>
                  <a:gd name="T1" fmla="*/ 21 h 238"/>
                  <a:gd name="T2" fmla="*/ 0 w 114"/>
                  <a:gd name="T3" fmla="*/ 24 h 238"/>
                  <a:gd name="T4" fmla="*/ 1 w 114"/>
                  <a:gd name="T5" fmla="*/ 28 h 238"/>
                  <a:gd name="T6" fmla="*/ 2 w 114"/>
                  <a:gd name="T7" fmla="*/ 30 h 238"/>
                  <a:gd name="T8" fmla="*/ 4 w 114"/>
                  <a:gd name="T9" fmla="*/ 33 h 238"/>
                  <a:gd name="T10" fmla="*/ 6 w 114"/>
                  <a:gd name="T11" fmla="*/ 35 h 238"/>
                  <a:gd name="T12" fmla="*/ 9 w 114"/>
                  <a:gd name="T13" fmla="*/ 37 h 238"/>
                  <a:gd name="T14" fmla="*/ 12 w 114"/>
                  <a:gd name="T15" fmla="*/ 38 h 238"/>
                  <a:gd name="T16" fmla="*/ 15 w 114"/>
                  <a:gd name="T17" fmla="*/ 39 h 238"/>
                  <a:gd name="T18" fmla="*/ 16 w 114"/>
                  <a:gd name="T19" fmla="*/ 39 h 238"/>
                  <a:gd name="T20" fmla="*/ 17 w 114"/>
                  <a:gd name="T21" fmla="*/ 39 h 238"/>
                  <a:gd name="T22" fmla="*/ 18 w 114"/>
                  <a:gd name="T23" fmla="*/ 38 h 238"/>
                  <a:gd name="T24" fmla="*/ 19 w 114"/>
                  <a:gd name="T25" fmla="*/ 37 h 238"/>
                  <a:gd name="T26" fmla="*/ 19 w 114"/>
                  <a:gd name="T27" fmla="*/ 36 h 238"/>
                  <a:gd name="T28" fmla="*/ 18 w 114"/>
                  <a:gd name="T29" fmla="*/ 35 h 238"/>
                  <a:gd name="T30" fmla="*/ 18 w 114"/>
                  <a:gd name="T31" fmla="*/ 35 h 238"/>
                  <a:gd name="T32" fmla="*/ 17 w 114"/>
                  <a:gd name="T33" fmla="*/ 34 h 238"/>
                  <a:gd name="T34" fmla="*/ 14 w 114"/>
                  <a:gd name="T35" fmla="*/ 33 h 238"/>
                  <a:gd name="T36" fmla="*/ 11 w 114"/>
                  <a:gd name="T37" fmla="*/ 32 h 238"/>
                  <a:gd name="T38" fmla="*/ 8 w 114"/>
                  <a:gd name="T39" fmla="*/ 29 h 238"/>
                  <a:gd name="T40" fmla="*/ 7 w 114"/>
                  <a:gd name="T41" fmla="*/ 27 h 238"/>
                  <a:gd name="T42" fmla="*/ 5 w 114"/>
                  <a:gd name="T43" fmla="*/ 24 h 238"/>
                  <a:gd name="T44" fmla="*/ 5 w 114"/>
                  <a:gd name="T45" fmla="*/ 21 h 238"/>
                  <a:gd name="T46" fmla="*/ 5 w 114"/>
                  <a:gd name="T47" fmla="*/ 18 h 238"/>
                  <a:gd name="T48" fmla="*/ 6 w 114"/>
                  <a:gd name="T49" fmla="*/ 15 h 238"/>
                  <a:gd name="T50" fmla="*/ 7 w 114"/>
                  <a:gd name="T51" fmla="*/ 12 h 238"/>
                  <a:gd name="T52" fmla="*/ 9 w 114"/>
                  <a:gd name="T53" fmla="*/ 10 h 238"/>
                  <a:gd name="T54" fmla="*/ 10 w 114"/>
                  <a:gd name="T55" fmla="*/ 8 h 238"/>
                  <a:gd name="T56" fmla="*/ 12 w 114"/>
                  <a:gd name="T57" fmla="*/ 6 h 238"/>
                  <a:gd name="T58" fmla="*/ 14 w 114"/>
                  <a:gd name="T59" fmla="*/ 5 h 238"/>
                  <a:gd name="T60" fmla="*/ 16 w 114"/>
                  <a:gd name="T61" fmla="*/ 3 h 238"/>
                  <a:gd name="T62" fmla="*/ 18 w 114"/>
                  <a:gd name="T63" fmla="*/ 1 h 238"/>
                  <a:gd name="T64" fmla="*/ 19 w 114"/>
                  <a:gd name="T65" fmla="*/ 0 h 238"/>
                  <a:gd name="T66" fmla="*/ 18 w 114"/>
                  <a:gd name="T67" fmla="*/ 0 h 238"/>
                  <a:gd name="T68" fmla="*/ 16 w 114"/>
                  <a:gd name="T69" fmla="*/ 1 h 238"/>
                  <a:gd name="T70" fmla="*/ 13 w 114"/>
                  <a:gd name="T71" fmla="*/ 3 h 238"/>
                  <a:gd name="T72" fmla="*/ 9 w 114"/>
                  <a:gd name="T73" fmla="*/ 6 h 238"/>
                  <a:gd name="T74" fmla="*/ 6 w 114"/>
                  <a:gd name="T75" fmla="*/ 9 h 238"/>
                  <a:gd name="T76" fmla="*/ 3 w 114"/>
                  <a:gd name="T77" fmla="*/ 13 h 238"/>
                  <a:gd name="T78" fmla="*/ 1 w 114"/>
                  <a:gd name="T79" fmla="*/ 17 h 238"/>
                  <a:gd name="T80" fmla="*/ 0 w 114"/>
                  <a:gd name="T81" fmla="*/ 21 h 23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4"/>
                  <a:gd name="T124" fmla="*/ 0 h 238"/>
                  <a:gd name="T125" fmla="*/ 114 w 114"/>
                  <a:gd name="T126" fmla="*/ 238 h 23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4" h="238">
                    <a:moveTo>
                      <a:pt x="0" y="130"/>
                    </a:moveTo>
                    <a:lnTo>
                      <a:pt x="0" y="149"/>
                    </a:lnTo>
                    <a:lnTo>
                      <a:pt x="4" y="168"/>
                    </a:lnTo>
                    <a:lnTo>
                      <a:pt x="12" y="185"/>
                    </a:lnTo>
                    <a:lnTo>
                      <a:pt x="24" y="200"/>
                    </a:lnTo>
                    <a:lnTo>
                      <a:pt x="38" y="213"/>
                    </a:lnTo>
                    <a:lnTo>
                      <a:pt x="55" y="224"/>
                    </a:lnTo>
                    <a:lnTo>
                      <a:pt x="73" y="232"/>
                    </a:lnTo>
                    <a:lnTo>
                      <a:pt x="92" y="237"/>
                    </a:lnTo>
                    <a:lnTo>
                      <a:pt x="98" y="238"/>
                    </a:lnTo>
                    <a:lnTo>
                      <a:pt x="104" y="235"/>
                    </a:lnTo>
                    <a:lnTo>
                      <a:pt x="109" y="232"/>
                    </a:lnTo>
                    <a:lnTo>
                      <a:pt x="111" y="227"/>
                    </a:lnTo>
                    <a:lnTo>
                      <a:pt x="111" y="222"/>
                    </a:lnTo>
                    <a:lnTo>
                      <a:pt x="110" y="216"/>
                    </a:lnTo>
                    <a:lnTo>
                      <a:pt x="106" y="211"/>
                    </a:lnTo>
                    <a:lnTo>
                      <a:pt x="100" y="209"/>
                    </a:lnTo>
                    <a:lnTo>
                      <a:pt x="82" y="202"/>
                    </a:lnTo>
                    <a:lnTo>
                      <a:pt x="64" y="193"/>
                    </a:lnTo>
                    <a:lnTo>
                      <a:pt x="50" y="180"/>
                    </a:lnTo>
                    <a:lnTo>
                      <a:pt x="39" y="167"/>
                    </a:lnTo>
                    <a:lnTo>
                      <a:pt x="32" y="149"/>
                    </a:lnTo>
                    <a:lnTo>
                      <a:pt x="29" y="131"/>
                    </a:lnTo>
                    <a:lnTo>
                      <a:pt x="29" y="111"/>
                    </a:lnTo>
                    <a:lnTo>
                      <a:pt x="35" y="91"/>
                    </a:lnTo>
                    <a:lnTo>
                      <a:pt x="42" y="76"/>
                    </a:lnTo>
                    <a:lnTo>
                      <a:pt x="51" y="62"/>
                    </a:lnTo>
                    <a:lnTo>
                      <a:pt x="62" y="49"/>
                    </a:lnTo>
                    <a:lnTo>
                      <a:pt x="73" y="38"/>
                    </a:lnTo>
                    <a:lnTo>
                      <a:pt x="84" y="28"/>
                    </a:lnTo>
                    <a:lnTo>
                      <a:pt x="96" y="18"/>
                    </a:lnTo>
                    <a:lnTo>
                      <a:pt x="106" y="9"/>
                    </a:lnTo>
                    <a:lnTo>
                      <a:pt x="114" y="1"/>
                    </a:lnTo>
                    <a:lnTo>
                      <a:pt x="106" y="0"/>
                    </a:lnTo>
                    <a:lnTo>
                      <a:pt x="93" y="6"/>
                    </a:lnTo>
                    <a:lnTo>
                      <a:pt x="76" y="18"/>
                    </a:lnTo>
                    <a:lnTo>
                      <a:pt x="56" y="36"/>
                    </a:lnTo>
                    <a:lnTo>
                      <a:pt x="37" y="57"/>
                    </a:lnTo>
                    <a:lnTo>
                      <a:pt x="20" y="80"/>
                    </a:lnTo>
                    <a:lnTo>
                      <a:pt x="7" y="106"/>
                    </a:lnTo>
                    <a:lnTo>
                      <a:pt x="0" y="130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60" name="Freeform 449"/>
              <p:cNvSpPr>
                <a:spLocks/>
              </p:cNvSpPr>
              <p:nvPr/>
            </p:nvSpPr>
            <p:spPr bwMode="auto">
              <a:xfrm>
                <a:off x="2698" y="2689"/>
                <a:ext cx="41" cy="53"/>
              </a:xfrm>
              <a:custGeom>
                <a:avLst/>
                <a:gdLst>
                  <a:gd name="T0" fmla="*/ 35 w 246"/>
                  <a:gd name="T1" fmla="*/ 21 h 310"/>
                  <a:gd name="T2" fmla="*/ 37 w 246"/>
                  <a:gd name="T3" fmla="*/ 24 h 310"/>
                  <a:gd name="T4" fmla="*/ 38 w 246"/>
                  <a:gd name="T5" fmla="*/ 28 h 310"/>
                  <a:gd name="T6" fmla="*/ 37 w 246"/>
                  <a:gd name="T7" fmla="*/ 31 h 310"/>
                  <a:gd name="T8" fmla="*/ 35 w 246"/>
                  <a:gd name="T9" fmla="*/ 35 h 310"/>
                  <a:gd name="T10" fmla="*/ 31 w 246"/>
                  <a:gd name="T11" fmla="*/ 38 h 310"/>
                  <a:gd name="T12" fmla="*/ 28 w 246"/>
                  <a:gd name="T13" fmla="*/ 41 h 310"/>
                  <a:gd name="T14" fmla="*/ 24 w 246"/>
                  <a:gd name="T15" fmla="*/ 44 h 310"/>
                  <a:gd name="T16" fmla="*/ 22 w 246"/>
                  <a:gd name="T17" fmla="*/ 47 h 310"/>
                  <a:gd name="T18" fmla="*/ 21 w 246"/>
                  <a:gd name="T19" fmla="*/ 48 h 310"/>
                  <a:gd name="T20" fmla="*/ 20 w 246"/>
                  <a:gd name="T21" fmla="*/ 50 h 310"/>
                  <a:gd name="T22" fmla="*/ 20 w 246"/>
                  <a:gd name="T23" fmla="*/ 51 h 310"/>
                  <a:gd name="T24" fmla="*/ 22 w 246"/>
                  <a:gd name="T25" fmla="*/ 52 h 310"/>
                  <a:gd name="T26" fmla="*/ 23 w 246"/>
                  <a:gd name="T27" fmla="*/ 52 h 310"/>
                  <a:gd name="T28" fmla="*/ 26 w 246"/>
                  <a:gd name="T29" fmla="*/ 49 h 310"/>
                  <a:gd name="T30" fmla="*/ 30 w 246"/>
                  <a:gd name="T31" fmla="*/ 45 h 310"/>
                  <a:gd name="T32" fmla="*/ 35 w 246"/>
                  <a:gd name="T33" fmla="*/ 41 h 310"/>
                  <a:gd name="T34" fmla="*/ 39 w 246"/>
                  <a:gd name="T35" fmla="*/ 37 h 310"/>
                  <a:gd name="T36" fmla="*/ 41 w 246"/>
                  <a:gd name="T37" fmla="*/ 31 h 310"/>
                  <a:gd name="T38" fmla="*/ 40 w 246"/>
                  <a:gd name="T39" fmla="*/ 26 h 310"/>
                  <a:gd name="T40" fmla="*/ 38 w 246"/>
                  <a:gd name="T41" fmla="*/ 20 h 310"/>
                  <a:gd name="T42" fmla="*/ 34 w 246"/>
                  <a:gd name="T43" fmla="*/ 16 h 310"/>
                  <a:gd name="T44" fmla="*/ 30 w 246"/>
                  <a:gd name="T45" fmla="*/ 12 h 310"/>
                  <a:gd name="T46" fmla="*/ 25 w 246"/>
                  <a:gd name="T47" fmla="*/ 10 h 310"/>
                  <a:gd name="T48" fmla="*/ 21 w 246"/>
                  <a:gd name="T49" fmla="*/ 7 h 310"/>
                  <a:gd name="T50" fmla="*/ 16 w 246"/>
                  <a:gd name="T51" fmla="*/ 5 h 310"/>
                  <a:gd name="T52" fmla="*/ 12 w 246"/>
                  <a:gd name="T53" fmla="*/ 3 h 310"/>
                  <a:gd name="T54" fmla="*/ 8 w 246"/>
                  <a:gd name="T55" fmla="*/ 1 h 310"/>
                  <a:gd name="T56" fmla="*/ 4 w 246"/>
                  <a:gd name="T57" fmla="*/ 0 h 310"/>
                  <a:gd name="T58" fmla="*/ 1 w 246"/>
                  <a:gd name="T59" fmla="*/ 0 h 310"/>
                  <a:gd name="T60" fmla="*/ 1 w 246"/>
                  <a:gd name="T61" fmla="*/ 1 h 310"/>
                  <a:gd name="T62" fmla="*/ 5 w 246"/>
                  <a:gd name="T63" fmla="*/ 2 h 310"/>
                  <a:gd name="T64" fmla="*/ 9 w 246"/>
                  <a:gd name="T65" fmla="*/ 4 h 310"/>
                  <a:gd name="T66" fmla="*/ 13 w 246"/>
                  <a:gd name="T67" fmla="*/ 6 h 310"/>
                  <a:gd name="T68" fmla="*/ 18 w 246"/>
                  <a:gd name="T69" fmla="*/ 9 h 310"/>
                  <a:gd name="T70" fmla="*/ 22 w 246"/>
                  <a:gd name="T71" fmla="*/ 12 h 310"/>
                  <a:gd name="T72" fmla="*/ 27 w 246"/>
                  <a:gd name="T73" fmla="*/ 15 h 310"/>
                  <a:gd name="T74" fmla="*/ 31 w 246"/>
                  <a:gd name="T75" fmla="*/ 18 h 3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46"/>
                  <a:gd name="T115" fmla="*/ 0 h 310"/>
                  <a:gd name="T116" fmla="*/ 246 w 246"/>
                  <a:gd name="T117" fmla="*/ 310 h 31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46" h="310">
                    <a:moveTo>
                      <a:pt x="199" y="116"/>
                    </a:moveTo>
                    <a:lnTo>
                      <a:pt x="207" y="124"/>
                    </a:lnTo>
                    <a:lnTo>
                      <a:pt x="214" y="133"/>
                    </a:lnTo>
                    <a:lnTo>
                      <a:pt x="219" y="143"/>
                    </a:lnTo>
                    <a:lnTo>
                      <a:pt x="223" y="154"/>
                    </a:lnTo>
                    <a:lnTo>
                      <a:pt x="225" y="164"/>
                    </a:lnTo>
                    <a:lnTo>
                      <a:pt x="225" y="176"/>
                    </a:lnTo>
                    <a:lnTo>
                      <a:pt x="221" y="187"/>
                    </a:lnTo>
                    <a:lnTo>
                      <a:pt x="216" y="197"/>
                    </a:lnTo>
                    <a:lnTo>
                      <a:pt x="208" y="209"/>
                    </a:lnTo>
                    <a:lnTo>
                      <a:pt x="199" y="219"/>
                    </a:lnTo>
                    <a:lnTo>
                      <a:pt x="188" y="228"/>
                    </a:lnTo>
                    <a:lnTo>
                      <a:pt x="177" y="238"/>
                    </a:lnTo>
                    <a:lnTo>
                      <a:pt x="166" y="246"/>
                    </a:lnTo>
                    <a:lnTo>
                      <a:pt x="154" y="255"/>
                    </a:lnTo>
                    <a:lnTo>
                      <a:pt x="143" y="264"/>
                    </a:lnTo>
                    <a:lnTo>
                      <a:pt x="132" y="274"/>
                    </a:lnTo>
                    <a:lnTo>
                      <a:pt x="129" y="278"/>
                    </a:lnTo>
                    <a:lnTo>
                      <a:pt x="126" y="282"/>
                    </a:lnTo>
                    <a:lnTo>
                      <a:pt x="124" y="287"/>
                    </a:lnTo>
                    <a:lnTo>
                      <a:pt x="121" y="292"/>
                    </a:lnTo>
                    <a:lnTo>
                      <a:pt x="120" y="296"/>
                    </a:lnTo>
                    <a:lnTo>
                      <a:pt x="120" y="301"/>
                    </a:lnTo>
                    <a:lnTo>
                      <a:pt x="121" y="305"/>
                    </a:lnTo>
                    <a:lnTo>
                      <a:pt x="125" y="309"/>
                    </a:lnTo>
                    <a:lnTo>
                      <a:pt x="130" y="310"/>
                    </a:lnTo>
                    <a:lnTo>
                      <a:pt x="134" y="310"/>
                    </a:lnTo>
                    <a:lnTo>
                      <a:pt x="139" y="309"/>
                    </a:lnTo>
                    <a:lnTo>
                      <a:pt x="143" y="305"/>
                    </a:lnTo>
                    <a:lnTo>
                      <a:pt x="154" y="293"/>
                    </a:lnTo>
                    <a:lnTo>
                      <a:pt x="167" y="280"/>
                    </a:lnTo>
                    <a:lnTo>
                      <a:pt x="180" y="269"/>
                    </a:lnTo>
                    <a:lnTo>
                      <a:pt x="194" y="257"/>
                    </a:lnTo>
                    <a:lnTo>
                      <a:pt x="207" y="246"/>
                    </a:lnTo>
                    <a:lnTo>
                      <a:pt x="219" y="233"/>
                    </a:lnTo>
                    <a:lnTo>
                      <a:pt x="231" y="219"/>
                    </a:lnTo>
                    <a:lnTo>
                      <a:pt x="239" y="204"/>
                    </a:lnTo>
                    <a:lnTo>
                      <a:pt x="245" y="187"/>
                    </a:lnTo>
                    <a:lnTo>
                      <a:pt x="246" y="170"/>
                    </a:lnTo>
                    <a:lnTo>
                      <a:pt x="242" y="153"/>
                    </a:lnTo>
                    <a:lnTo>
                      <a:pt x="236" y="136"/>
                    </a:lnTo>
                    <a:lnTo>
                      <a:pt x="227" y="120"/>
                    </a:lnTo>
                    <a:lnTo>
                      <a:pt x="215" y="107"/>
                    </a:lnTo>
                    <a:lnTo>
                      <a:pt x="201" y="94"/>
                    </a:lnTo>
                    <a:lnTo>
                      <a:pt x="187" y="82"/>
                    </a:lnTo>
                    <a:lnTo>
                      <a:pt x="177" y="74"/>
                    </a:lnTo>
                    <a:lnTo>
                      <a:pt x="165" y="68"/>
                    </a:lnTo>
                    <a:lnTo>
                      <a:pt x="152" y="60"/>
                    </a:lnTo>
                    <a:lnTo>
                      <a:pt x="139" y="51"/>
                    </a:lnTo>
                    <a:lnTo>
                      <a:pt x="126" y="43"/>
                    </a:lnTo>
                    <a:lnTo>
                      <a:pt x="112" y="35"/>
                    </a:lnTo>
                    <a:lnTo>
                      <a:pt x="98" y="28"/>
                    </a:lnTo>
                    <a:lnTo>
                      <a:pt x="85" y="22"/>
                    </a:lnTo>
                    <a:lnTo>
                      <a:pt x="72" y="16"/>
                    </a:lnTo>
                    <a:lnTo>
                      <a:pt x="59" y="10"/>
                    </a:lnTo>
                    <a:lnTo>
                      <a:pt x="46" y="7"/>
                    </a:lnTo>
                    <a:lnTo>
                      <a:pt x="35" y="3"/>
                    </a:lnTo>
                    <a:lnTo>
                      <a:pt x="24" y="1"/>
                    </a:lnTo>
                    <a:lnTo>
                      <a:pt x="15" y="0"/>
                    </a:lnTo>
                    <a:lnTo>
                      <a:pt x="7" y="1"/>
                    </a:lnTo>
                    <a:lnTo>
                      <a:pt x="0" y="3"/>
                    </a:lnTo>
                    <a:lnTo>
                      <a:pt x="8" y="6"/>
                    </a:lnTo>
                    <a:lnTo>
                      <a:pt x="17" y="9"/>
                    </a:lnTo>
                    <a:lnTo>
                      <a:pt x="28" y="14"/>
                    </a:lnTo>
                    <a:lnTo>
                      <a:pt x="38" y="18"/>
                    </a:lnTo>
                    <a:lnTo>
                      <a:pt x="51" y="24"/>
                    </a:lnTo>
                    <a:lnTo>
                      <a:pt x="64" y="30"/>
                    </a:lnTo>
                    <a:lnTo>
                      <a:pt x="78" y="37"/>
                    </a:lnTo>
                    <a:lnTo>
                      <a:pt x="92" y="43"/>
                    </a:lnTo>
                    <a:lnTo>
                      <a:pt x="106" y="51"/>
                    </a:lnTo>
                    <a:lnTo>
                      <a:pt x="120" y="60"/>
                    </a:lnTo>
                    <a:lnTo>
                      <a:pt x="134" y="69"/>
                    </a:lnTo>
                    <a:lnTo>
                      <a:pt x="148" y="78"/>
                    </a:lnTo>
                    <a:lnTo>
                      <a:pt x="163" y="87"/>
                    </a:lnTo>
                    <a:lnTo>
                      <a:pt x="175" y="96"/>
                    </a:lnTo>
                    <a:lnTo>
                      <a:pt x="187" y="105"/>
                    </a:lnTo>
                    <a:lnTo>
                      <a:pt x="199" y="116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61" name="Freeform 450"/>
              <p:cNvSpPr>
                <a:spLocks/>
              </p:cNvSpPr>
              <p:nvPr/>
            </p:nvSpPr>
            <p:spPr bwMode="auto">
              <a:xfrm>
                <a:off x="2653" y="2749"/>
                <a:ext cx="13" cy="32"/>
              </a:xfrm>
              <a:custGeom>
                <a:avLst/>
                <a:gdLst>
                  <a:gd name="T0" fmla="*/ 5 w 83"/>
                  <a:gd name="T1" fmla="*/ 2 h 187"/>
                  <a:gd name="T2" fmla="*/ 5 w 83"/>
                  <a:gd name="T3" fmla="*/ 1 h 187"/>
                  <a:gd name="T4" fmla="*/ 4 w 83"/>
                  <a:gd name="T5" fmla="*/ 0 h 187"/>
                  <a:gd name="T6" fmla="*/ 3 w 83"/>
                  <a:gd name="T7" fmla="*/ 0 h 187"/>
                  <a:gd name="T8" fmla="*/ 2 w 83"/>
                  <a:gd name="T9" fmla="*/ 0 h 187"/>
                  <a:gd name="T10" fmla="*/ 1 w 83"/>
                  <a:gd name="T11" fmla="*/ 0 h 187"/>
                  <a:gd name="T12" fmla="*/ 1 w 83"/>
                  <a:gd name="T13" fmla="*/ 1 h 187"/>
                  <a:gd name="T14" fmla="*/ 0 w 83"/>
                  <a:gd name="T15" fmla="*/ 2 h 187"/>
                  <a:gd name="T16" fmla="*/ 0 w 83"/>
                  <a:gd name="T17" fmla="*/ 3 h 187"/>
                  <a:gd name="T18" fmla="*/ 1 w 83"/>
                  <a:gd name="T19" fmla="*/ 7 h 187"/>
                  <a:gd name="T20" fmla="*/ 3 w 83"/>
                  <a:gd name="T21" fmla="*/ 12 h 187"/>
                  <a:gd name="T22" fmla="*/ 5 w 83"/>
                  <a:gd name="T23" fmla="*/ 17 h 187"/>
                  <a:gd name="T24" fmla="*/ 7 w 83"/>
                  <a:gd name="T25" fmla="*/ 21 h 187"/>
                  <a:gd name="T26" fmla="*/ 9 w 83"/>
                  <a:gd name="T27" fmla="*/ 25 h 187"/>
                  <a:gd name="T28" fmla="*/ 11 w 83"/>
                  <a:gd name="T29" fmla="*/ 28 h 187"/>
                  <a:gd name="T30" fmla="*/ 13 w 83"/>
                  <a:gd name="T31" fmla="*/ 31 h 187"/>
                  <a:gd name="T32" fmla="*/ 14 w 83"/>
                  <a:gd name="T33" fmla="*/ 31 h 187"/>
                  <a:gd name="T34" fmla="*/ 13 w 83"/>
                  <a:gd name="T35" fmla="*/ 29 h 187"/>
                  <a:gd name="T36" fmla="*/ 13 w 83"/>
                  <a:gd name="T37" fmla="*/ 26 h 187"/>
                  <a:gd name="T38" fmla="*/ 11 w 83"/>
                  <a:gd name="T39" fmla="*/ 23 h 187"/>
                  <a:gd name="T40" fmla="*/ 10 w 83"/>
                  <a:gd name="T41" fmla="*/ 19 h 187"/>
                  <a:gd name="T42" fmla="*/ 9 w 83"/>
                  <a:gd name="T43" fmla="*/ 15 h 187"/>
                  <a:gd name="T44" fmla="*/ 7 w 83"/>
                  <a:gd name="T45" fmla="*/ 10 h 187"/>
                  <a:gd name="T46" fmla="*/ 6 w 83"/>
                  <a:gd name="T47" fmla="*/ 6 h 187"/>
                  <a:gd name="T48" fmla="*/ 5 w 83"/>
                  <a:gd name="T49" fmla="*/ 2 h 1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3"/>
                  <a:gd name="T76" fmla="*/ 0 h 187"/>
                  <a:gd name="T77" fmla="*/ 83 w 83"/>
                  <a:gd name="T78" fmla="*/ 187 h 18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3" h="187">
                    <a:moveTo>
                      <a:pt x="31" y="14"/>
                    </a:moveTo>
                    <a:lnTo>
                      <a:pt x="29" y="8"/>
                    </a:lnTo>
                    <a:lnTo>
                      <a:pt x="25" y="3"/>
                    </a:lnTo>
                    <a:lnTo>
                      <a:pt x="19" y="1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3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5" y="42"/>
                    </a:lnTo>
                    <a:lnTo>
                      <a:pt x="15" y="71"/>
                    </a:lnTo>
                    <a:lnTo>
                      <a:pt x="27" y="100"/>
                    </a:lnTo>
                    <a:lnTo>
                      <a:pt x="41" y="127"/>
                    </a:lnTo>
                    <a:lnTo>
                      <a:pt x="55" y="151"/>
                    </a:lnTo>
                    <a:lnTo>
                      <a:pt x="68" y="171"/>
                    </a:lnTo>
                    <a:lnTo>
                      <a:pt x="77" y="184"/>
                    </a:lnTo>
                    <a:lnTo>
                      <a:pt x="83" y="187"/>
                    </a:lnTo>
                    <a:lnTo>
                      <a:pt x="80" y="174"/>
                    </a:lnTo>
                    <a:lnTo>
                      <a:pt x="75" y="158"/>
                    </a:lnTo>
                    <a:lnTo>
                      <a:pt x="68" y="138"/>
                    </a:lnTo>
                    <a:lnTo>
                      <a:pt x="59" y="113"/>
                    </a:lnTo>
                    <a:lnTo>
                      <a:pt x="51" y="88"/>
                    </a:lnTo>
                    <a:lnTo>
                      <a:pt x="43" y="63"/>
                    </a:lnTo>
                    <a:lnTo>
                      <a:pt x="36" y="38"/>
                    </a:lnTo>
                    <a:lnTo>
                      <a:pt x="31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62" name="Freeform 451"/>
              <p:cNvSpPr>
                <a:spLocks/>
              </p:cNvSpPr>
              <p:nvPr/>
            </p:nvSpPr>
            <p:spPr bwMode="auto">
              <a:xfrm>
                <a:off x="2647" y="2732"/>
                <a:ext cx="7" cy="17"/>
              </a:xfrm>
              <a:custGeom>
                <a:avLst/>
                <a:gdLst>
                  <a:gd name="T0" fmla="*/ 4 w 44"/>
                  <a:gd name="T1" fmla="*/ 2 h 94"/>
                  <a:gd name="T2" fmla="*/ 3 w 44"/>
                  <a:gd name="T3" fmla="*/ 1 h 94"/>
                  <a:gd name="T4" fmla="*/ 3 w 44"/>
                  <a:gd name="T5" fmla="*/ 0 h 94"/>
                  <a:gd name="T6" fmla="*/ 2 w 44"/>
                  <a:gd name="T7" fmla="*/ 0 h 94"/>
                  <a:gd name="T8" fmla="*/ 2 w 44"/>
                  <a:gd name="T9" fmla="*/ 0 h 94"/>
                  <a:gd name="T10" fmla="*/ 1 w 44"/>
                  <a:gd name="T11" fmla="*/ 0 h 94"/>
                  <a:gd name="T12" fmla="*/ 0 w 44"/>
                  <a:gd name="T13" fmla="*/ 1 h 94"/>
                  <a:gd name="T14" fmla="*/ 0 w 44"/>
                  <a:gd name="T15" fmla="*/ 1 h 94"/>
                  <a:gd name="T16" fmla="*/ 0 w 44"/>
                  <a:gd name="T17" fmla="*/ 2 h 94"/>
                  <a:gd name="T18" fmla="*/ 0 w 44"/>
                  <a:gd name="T19" fmla="*/ 4 h 94"/>
                  <a:gd name="T20" fmla="*/ 1 w 44"/>
                  <a:gd name="T21" fmla="*/ 6 h 94"/>
                  <a:gd name="T22" fmla="*/ 1 w 44"/>
                  <a:gd name="T23" fmla="*/ 9 h 94"/>
                  <a:gd name="T24" fmla="*/ 2 w 44"/>
                  <a:gd name="T25" fmla="*/ 11 h 94"/>
                  <a:gd name="T26" fmla="*/ 3 w 44"/>
                  <a:gd name="T27" fmla="*/ 13 h 94"/>
                  <a:gd name="T28" fmla="*/ 4 w 44"/>
                  <a:gd name="T29" fmla="*/ 15 h 94"/>
                  <a:gd name="T30" fmla="*/ 6 w 44"/>
                  <a:gd name="T31" fmla="*/ 16 h 94"/>
                  <a:gd name="T32" fmla="*/ 7 w 44"/>
                  <a:gd name="T33" fmla="*/ 16 h 94"/>
                  <a:gd name="T34" fmla="*/ 7 w 44"/>
                  <a:gd name="T35" fmla="*/ 13 h 94"/>
                  <a:gd name="T36" fmla="*/ 6 w 44"/>
                  <a:gd name="T37" fmla="*/ 9 h 94"/>
                  <a:gd name="T38" fmla="*/ 5 w 44"/>
                  <a:gd name="T39" fmla="*/ 5 h 94"/>
                  <a:gd name="T40" fmla="*/ 4 w 44"/>
                  <a:gd name="T41" fmla="*/ 2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94"/>
                  <a:gd name="T65" fmla="*/ 44 w 44"/>
                  <a:gd name="T66" fmla="*/ 94 h 9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94">
                    <a:moveTo>
                      <a:pt x="22" y="10"/>
                    </a:moveTo>
                    <a:lnTo>
                      <a:pt x="21" y="6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4"/>
                    </a:lnTo>
                    <a:lnTo>
                      <a:pt x="4" y="38"/>
                    </a:lnTo>
                    <a:lnTo>
                      <a:pt x="8" y="52"/>
                    </a:lnTo>
                    <a:lnTo>
                      <a:pt x="14" y="65"/>
                    </a:lnTo>
                    <a:lnTo>
                      <a:pt x="21" y="78"/>
                    </a:lnTo>
                    <a:lnTo>
                      <a:pt x="28" y="87"/>
                    </a:lnTo>
                    <a:lnTo>
                      <a:pt x="37" y="93"/>
                    </a:lnTo>
                    <a:lnTo>
                      <a:pt x="42" y="94"/>
                    </a:lnTo>
                    <a:lnTo>
                      <a:pt x="44" y="76"/>
                    </a:lnTo>
                    <a:lnTo>
                      <a:pt x="38" y="54"/>
                    </a:lnTo>
                    <a:lnTo>
                      <a:pt x="31" y="32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63" name="Freeform 452"/>
              <p:cNvSpPr>
                <a:spLocks/>
              </p:cNvSpPr>
              <p:nvPr/>
            </p:nvSpPr>
            <p:spPr bwMode="auto">
              <a:xfrm>
                <a:off x="2642" y="2722"/>
                <a:ext cx="5" cy="9"/>
              </a:xfrm>
              <a:custGeom>
                <a:avLst/>
                <a:gdLst>
                  <a:gd name="T0" fmla="*/ 3 w 38"/>
                  <a:gd name="T1" fmla="*/ 1 h 54"/>
                  <a:gd name="T2" fmla="*/ 3 w 38"/>
                  <a:gd name="T3" fmla="*/ 1 h 54"/>
                  <a:gd name="T4" fmla="*/ 3 w 38"/>
                  <a:gd name="T5" fmla="*/ 1 h 54"/>
                  <a:gd name="T6" fmla="*/ 3 w 38"/>
                  <a:gd name="T7" fmla="*/ 1 h 54"/>
                  <a:gd name="T8" fmla="*/ 3 w 38"/>
                  <a:gd name="T9" fmla="*/ 1 h 54"/>
                  <a:gd name="T10" fmla="*/ 3 w 38"/>
                  <a:gd name="T11" fmla="*/ 1 h 54"/>
                  <a:gd name="T12" fmla="*/ 2 w 38"/>
                  <a:gd name="T13" fmla="*/ 0 h 54"/>
                  <a:gd name="T14" fmla="*/ 2 w 38"/>
                  <a:gd name="T15" fmla="*/ 0 h 54"/>
                  <a:gd name="T16" fmla="*/ 1 w 38"/>
                  <a:gd name="T17" fmla="*/ 0 h 54"/>
                  <a:gd name="T18" fmla="*/ 1 w 38"/>
                  <a:gd name="T19" fmla="*/ 0 h 54"/>
                  <a:gd name="T20" fmla="*/ 0 w 38"/>
                  <a:gd name="T21" fmla="*/ 1 h 54"/>
                  <a:gd name="T22" fmla="*/ 0 w 38"/>
                  <a:gd name="T23" fmla="*/ 1 h 54"/>
                  <a:gd name="T24" fmla="*/ 0 w 38"/>
                  <a:gd name="T25" fmla="*/ 2 h 54"/>
                  <a:gd name="T26" fmla="*/ 0 w 38"/>
                  <a:gd name="T27" fmla="*/ 3 h 54"/>
                  <a:gd name="T28" fmla="*/ 1 w 38"/>
                  <a:gd name="T29" fmla="*/ 4 h 54"/>
                  <a:gd name="T30" fmla="*/ 1 w 38"/>
                  <a:gd name="T31" fmla="*/ 5 h 54"/>
                  <a:gd name="T32" fmla="*/ 2 w 38"/>
                  <a:gd name="T33" fmla="*/ 7 h 54"/>
                  <a:gd name="T34" fmla="*/ 3 w 38"/>
                  <a:gd name="T35" fmla="*/ 8 h 54"/>
                  <a:gd name="T36" fmla="*/ 4 w 38"/>
                  <a:gd name="T37" fmla="*/ 8 h 54"/>
                  <a:gd name="T38" fmla="*/ 5 w 38"/>
                  <a:gd name="T39" fmla="*/ 9 h 54"/>
                  <a:gd name="T40" fmla="*/ 6 w 38"/>
                  <a:gd name="T41" fmla="*/ 9 h 54"/>
                  <a:gd name="T42" fmla="*/ 6 w 38"/>
                  <a:gd name="T43" fmla="*/ 7 h 54"/>
                  <a:gd name="T44" fmla="*/ 5 w 38"/>
                  <a:gd name="T45" fmla="*/ 5 h 54"/>
                  <a:gd name="T46" fmla="*/ 4 w 38"/>
                  <a:gd name="T47" fmla="*/ 3 h 54"/>
                  <a:gd name="T48" fmla="*/ 3 w 38"/>
                  <a:gd name="T49" fmla="*/ 1 h 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54"/>
                  <a:gd name="T77" fmla="*/ 38 w 38"/>
                  <a:gd name="T78" fmla="*/ 54 h 5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54">
                    <a:moveTo>
                      <a:pt x="20" y="7"/>
                    </a:moveTo>
                    <a:lnTo>
                      <a:pt x="20" y="8"/>
                    </a:lnTo>
                    <a:lnTo>
                      <a:pt x="19" y="4"/>
                    </a:lnTo>
                    <a:lnTo>
                      <a:pt x="15" y="1"/>
                    </a:lnTo>
                    <a:lnTo>
                      <a:pt x="12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1" y="17"/>
                    </a:lnTo>
                    <a:lnTo>
                      <a:pt x="4" y="24"/>
                    </a:lnTo>
                    <a:lnTo>
                      <a:pt x="8" y="32"/>
                    </a:lnTo>
                    <a:lnTo>
                      <a:pt x="14" y="39"/>
                    </a:lnTo>
                    <a:lnTo>
                      <a:pt x="20" y="46"/>
                    </a:lnTo>
                    <a:lnTo>
                      <a:pt x="27" y="50"/>
                    </a:lnTo>
                    <a:lnTo>
                      <a:pt x="33" y="54"/>
                    </a:lnTo>
                    <a:lnTo>
                      <a:pt x="38" y="54"/>
                    </a:lnTo>
                    <a:lnTo>
                      <a:pt x="36" y="42"/>
                    </a:lnTo>
                    <a:lnTo>
                      <a:pt x="32" y="29"/>
                    </a:lnTo>
                    <a:lnTo>
                      <a:pt x="25" y="16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64" name="Freeform 453"/>
              <p:cNvSpPr>
                <a:spLocks/>
              </p:cNvSpPr>
              <p:nvPr/>
            </p:nvSpPr>
            <p:spPr bwMode="auto">
              <a:xfrm>
                <a:off x="2636" y="2714"/>
                <a:ext cx="8" cy="7"/>
              </a:xfrm>
              <a:custGeom>
                <a:avLst/>
                <a:gdLst>
                  <a:gd name="T0" fmla="*/ 6 w 52"/>
                  <a:gd name="T1" fmla="*/ 4 h 36"/>
                  <a:gd name="T2" fmla="*/ 7 w 52"/>
                  <a:gd name="T3" fmla="*/ 4 h 36"/>
                  <a:gd name="T4" fmla="*/ 8 w 52"/>
                  <a:gd name="T5" fmla="*/ 3 h 36"/>
                  <a:gd name="T6" fmla="*/ 8 w 52"/>
                  <a:gd name="T7" fmla="*/ 3 h 36"/>
                  <a:gd name="T8" fmla="*/ 8 w 52"/>
                  <a:gd name="T9" fmla="*/ 2 h 36"/>
                  <a:gd name="T10" fmla="*/ 8 w 52"/>
                  <a:gd name="T11" fmla="*/ 1 h 36"/>
                  <a:gd name="T12" fmla="*/ 7 w 52"/>
                  <a:gd name="T13" fmla="*/ 0 h 36"/>
                  <a:gd name="T14" fmla="*/ 6 w 52"/>
                  <a:gd name="T15" fmla="*/ 0 h 36"/>
                  <a:gd name="T16" fmla="*/ 6 w 52"/>
                  <a:gd name="T17" fmla="*/ 0 h 36"/>
                  <a:gd name="T18" fmla="*/ 5 w 52"/>
                  <a:gd name="T19" fmla="*/ 0 h 36"/>
                  <a:gd name="T20" fmla="*/ 4 w 52"/>
                  <a:gd name="T21" fmla="*/ 0 h 36"/>
                  <a:gd name="T22" fmla="*/ 3 w 52"/>
                  <a:gd name="T23" fmla="*/ 1 h 36"/>
                  <a:gd name="T24" fmla="*/ 2 w 52"/>
                  <a:gd name="T25" fmla="*/ 1 h 36"/>
                  <a:gd name="T26" fmla="*/ 1 w 52"/>
                  <a:gd name="T27" fmla="*/ 2 h 36"/>
                  <a:gd name="T28" fmla="*/ 0 w 52"/>
                  <a:gd name="T29" fmla="*/ 4 h 36"/>
                  <a:gd name="T30" fmla="*/ 0 w 52"/>
                  <a:gd name="T31" fmla="*/ 5 h 36"/>
                  <a:gd name="T32" fmla="*/ 0 w 52"/>
                  <a:gd name="T33" fmla="*/ 5 h 36"/>
                  <a:gd name="T34" fmla="*/ 1 w 52"/>
                  <a:gd name="T35" fmla="*/ 6 h 36"/>
                  <a:gd name="T36" fmla="*/ 1 w 52"/>
                  <a:gd name="T37" fmla="*/ 6 h 36"/>
                  <a:gd name="T38" fmla="*/ 2 w 52"/>
                  <a:gd name="T39" fmla="*/ 6 h 36"/>
                  <a:gd name="T40" fmla="*/ 3 w 52"/>
                  <a:gd name="T41" fmla="*/ 6 h 36"/>
                  <a:gd name="T42" fmla="*/ 4 w 52"/>
                  <a:gd name="T43" fmla="*/ 6 h 36"/>
                  <a:gd name="T44" fmla="*/ 5 w 52"/>
                  <a:gd name="T45" fmla="*/ 5 h 36"/>
                  <a:gd name="T46" fmla="*/ 6 w 52"/>
                  <a:gd name="T47" fmla="*/ 5 h 36"/>
                  <a:gd name="T48" fmla="*/ 6 w 52"/>
                  <a:gd name="T49" fmla="*/ 4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2"/>
                  <a:gd name="T76" fmla="*/ 0 h 36"/>
                  <a:gd name="T77" fmla="*/ 52 w 52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2" h="36">
                    <a:moveTo>
                      <a:pt x="41" y="27"/>
                    </a:moveTo>
                    <a:lnTo>
                      <a:pt x="46" y="24"/>
                    </a:lnTo>
                    <a:lnTo>
                      <a:pt x="51" y="21"/>
                    </a:lnTo>
                    <a:lnTo>
                      <a:pt x="52" y="16"/>
                    </a:lnTo>
                    <a:lnTo>
                      <a:pt x="52" y="12"/>
                    </a:lnTo>
                    <a:lnTo>
                      <a:pt x="50" y="6"/>
                    </a:lnTo>
                    <a:lnTo>
                      <a:pt x="46" y="2"/>
                    </a:lnTo>
                    <a:lnTo>
                      <a:pt x="41" y="0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29" y="1"/>
                    </a:lnTo>
                    <a:lnTo>
                      <a:pt x="21" y="4"/>
                    </a:lnTo>
                    <a:lnTo>
                      <a:pt x="13" y="8"/>
                    </a:lnTo>
                    <a:lnTo>
                      <a:pt x="6" y="15"/>
                    </a:lnTo>
                    <a:lnTo>
                      <a:pt x="3" y="22"/>
                    </a:lnTo>
                    <a:lnTo>
                      <a:pt x="0" y="29"/>
                    </a:lnTo>
                    <a:lnTo>
                      <a:pt x="0" y="31"/>
                    </a:lnTo>
                    <a:lnTo>
                      <a:pt x="4" y="33"/>
                    </a:lnTo>
                    <a:lnTo>
                      <a:pt x="9" y="36"/>
                    </a:lnTo>
                    <a:lnTo>
                      <a:pt x="13" y="36"/>
                    </a:lnTo>
                    <a:lnTo>
                      <a:pt x="18" y="36"/>
                    </a:lnTo>
                    <a:lnTo>
                      <a:pt x="24" y="33"/>
                    </a:lnTo>
                    <a:lnTo>
                      <a:pt x="30" y="32"/>
                    </a:lnTo>
                    <a:lnTo>
                      <a:pt x="36" y="30"/>
                    </a:lnTo>
                    <a:lnTo>
                      <a:pt x="41" y="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65" name="Freeform 454"/>
              <p:cNvSpPr>
                <a:spLocks/>
              </p:cNvSpPr>
              <p:nvPr/>
            </p:nvSpPr>
            <p:spPr bwMode="auto">
              <a:xfrm>
                <a:off x="2595" y="2703"/>
                <a:ext cx="33" cy="38"/>
              </a:xfrm>
              <a:custGeom>
                <a:avLst/>
                <a:gdLst>
                  <a:gd name="T0" fmla="*/ 12 w 198"/>
                  <a:gd name="T1" fmla="*/ 6 h 236"/>
                  <a:gd name="T2" fmla="*/ 10 w 198"/>
                  <a:gd name="T3" fmla="*/ 8 h 236"/>
                  <a:gd name="T4" fmla="*/ 8 w 198"/>
                  <a:gd name="T5" fmla="*/ 10 h 236"/>
                  <a:gd name="T6" fmla="*/ 6 w 198"/>
                  <a:gd name="T7" fmla="*/ 12 h 236"/>
                  <a:gd name="T8" fmla="*/ 4 w 198"/>
                  <a:gd name="T9" fmla="*/ 14 h 236"/>
                  <a:gd name="T10" fmla="*/ 2 w 198"/>
                  <a:gd name="T11" fmla="*/ 17 h 236"/>
                  <a:gd name="T12" fmla="*/ 1 w 198"/>
                  <a:gd name="T13" fmla="*/ 19 h 236"/>
                  <a:gd name="T14" fmla="*/ 0 w 198"/>
                  <a:gd name="T15" fmla="*/ 21 h 236"/>
                  <a:gd name="T16" fmla="*/ 0 w 198"/>
                  <a:gd name="T17" fmla="*/ 24 h 236"/>
                  <a:gd name="T18" fmla="*/ 0 w 198"/>
                  <a:gd name="T19" fmla="*/ 28 h 236"/>
                  <a:gd name="T20" fmla="*/ 2 w 198"/>
                  <a:gd name="T21" fmla="*/ 31 h 236"/>
                  <a:gd name="T22" fmla="*/ 4 w 198"/>
                  <a:gd name="T23" fmla="*/ 34 h 236"/>
                  <a:gd name="T24" fmla="*/ 7 w 198"/>
                  <a:gd name="T25" fmla="*/ 36 h 236"/>
                  <a:gd name="T26" fmla="*/ 11 w 198"/>
                  <a:gd name="T27" fmla="*/ 38 h 236"/>
                  <a:gd name="T28" fmla="*/ 15 w 198"/>
                  <a:gd name="T29" fmla="*/ 39 h 236"/>
                  <a:gd name="T30" fmla="*/ 18 w 198"/>
                  <a:gd name="T31" fmla="*/ 39 h 236"/>
                  <a:gd name="T32" fmla="*/ 22 w 198"/>
                  <a:gd name="T33" fmla="*/ 38 h 236"/>
                  <a:gd name="T34" fmla="*/ 23 w 198"/>
                  <a:gd name="T35" fmla="*/ 38 h 236"/>
                  <a:gd name="T36" fmla="*/ 24 w 198"/>
                  <a:gd name="T37" fmla="*/ 38 h 236"/>
                  <a:gd name="T38" fmla="*/ 24 w 198"/>
                  <a:gd name="T39" fmla="*/ 37 h 236"/>
                  <a:gd name="T40" fmla="*/ 24 w 198"/>
                  <a:gd name="T41" fmla="*/ 37 h 236"/>
                  <a:gd name="T42" fmla="*/ 24 w 198"/>
                  <a:gd name="T43" fmla="*/ 36 h 236"/>
                  <a:gd name="T44" fmla="*/ 24 w 198"/>
                  <a:gd name="T45" fmla="*/ 36 h 236"/>
                  <a:gd name="T46" fmla="*/ 23 w 198"/>
                  <a:gd name="T47" fmla="*/ 36 h 236"/>
                  <a:gd name="T48" fmla="*/ 22 w 198"/>
                  <a:gd name="T49" fmla="*/ 36 h 236"/>
                  <a:gd name="T50" fmla="*/ 21 w 198"/>
                  <a:gd name="T51" fmla="*/ 36 h 236"/>
                  <a:gd name="T52" fmla="*/ 20 w 198"/>
                  <a:gd name="T53" fmla="*/ 36 h 236"/>
                  <a:gd name="T54" fmla="*/ 19 w 198"/>
                  <a:gd name="T55" fmla="*/ 36 h 236"/>
                  <a:gd name="T56" fmla="*/ 18 w 198"/>
                  <a:gd name="T57" fmla="*/ 36 h 236"/>
                  <a:gd name="T58" fmla="*/ 16 w 198"/>
                  <a:gd name="T59" fmla="*/ 36 h 236"/>
                  <a:gd name="T60" fmla="*/ 15 w 198"/>
                  <a:gd name="T61" fmla="*/ 36 h 236"/>
                  <a:gd name="T62" fmla="*/ 13 w 198"/>
                  <a:gd name="T63" fmla="*/ 35 h 236"/>
                  <a:gd name="T64" fmla="*/ 10 w 198"/>
                  <a:gd name="T65" fmla="*/ 35 h 236"/>
                  <a:gd name="T66" fmla="*/ 8 w 198"/>
                  <a:gd name="T67" fmla="*/ 34 h 236"/>
                  <a:gd name="T68" fmla="*/ 7 w 198"/>
                  <a:gd name="T69" fmla="*/ 33 h 236"/>
                  <a:gd name="T70" fmla="*/ 5 w 198"/>
                  <a:gd name="T71" fmla="*/ 31 h 236"/>
                  <a:gd name="T72" fmla="*/ 3 w 198"/>
                  <a:gd name="T73" fmla="*/ 29 h 236"/>
                  <a:gd name="T74" fmla="*/ 2 w 198"/>
                  <a:gd name="T75" fmla="*/ 26 h 236"/>
                  <a:gd name="T76" fmla="*/ 3 w 198"/>
                  <a:gd name="T77" fmla="*/ 23 h 236"/>
                  <a:gd name="T78" fmla="*/ 4 w 198"/>
                  <a:gd name="T79" fmla="*/ 20 h 236"/>
                  <a:gd name="T80" fmla="*/ 5 w 198"/>
                  <a:gd name="T81" fmla="*/ 18 h 236"/>
                  <a:gd name="T82" fmla="*/ 7 w 198"/>
                  <a:gd name="T83" fmla="*/ 16 h 236"/>
                  <a:gd name="T84" fmla="*/ 8 w 198"/>
                  <a:gd name="T85" fmla="*/ 14 h 236"/>
                  <a:gd name="T86" fmla="*/ 10 w 198"/>
                  <a:gd name="T87" fmla="*/ 12 h 236"/>
                  <a:gd name="T88" fmla="*/ 13 w 198"/>
                  <a:gd name="T89" fmla="*/ 10 h 236"/>
                  <a:gd name="T90" fmla="*/ 16 w 198"/>
                  <a:gd name="T91" fmla="*/ 8 h 236"/>
                  <a:gd name="T92" fmla="*/ 18 w 198"/>
                  <a:gd name="T93" fmla="*/ 6 h 236"/>
                  <a:gd name="T94" fmla="*/ 21 w 198"/>
                  <a:gd name="T95" fmla="*/ 5 h 236"/>
                  <a:gd name="T96" fmla="*/ 24 w 198"/>
                  <a:gd name="T97" fmla="*/ 4 h 236"/>
                  <a:gd name="T98" fmla="*/ 26 w 198"/>
                  <a:gd name="T99" fmla="*/ 3 h 236"/>
                  <a:gd name="T100" fmla="*/ 29 w 198"/>
                  <a:gd name="T101" fmla="*/ 2 h 236"/>
                  <a:gd name="T102" fmla="*/ 31 w 198"/>
                  <a:gd name="T103" fmla="*/ 2 h 236"/>
                  <a:gd name="T104" fmla="*/ 33 w 198"/>
                  <a:gd name="T105" fmla="*/ 1 h 236"/>
                  <a:gd name="T106" fmla="*/ 32 w 198"/>
                  <a:gd name="T107" fmla="*/ 0 h 236"/>
                  <a:gd name="T108" fmla="*/ 30 w 198"/>
                  <a:gd name="T109" fmla="*/ 0 h 236"/>
                  <a:gd name="T110" fmla="*/ 27 w 198"/>
                  <a:gd name="T111" fmla="*/ 0 h 236"/>
                  <a:gd name="T112" fmla="*/ 24 w 198"/>
                  <a:gd name="T113" fmla="*/ 1 h 236"/>
                  <a:gd name="T114" fmla="*/ 21 w 198"/>
                  <a:gd name="T115" fmla="*/ 2 h 236"/>
                  <a:gd name="T116" fmla="*/ 17 w 198"/>
                  <a:gd name="T117" fmla="*/ 3 h 236"/>
                  <a:gd name="T118" fmla="*/ 15 w 198"/>
                  <a:gd name="T119" fmla="*/ 5 h 236"/>
                  <a:gd name="T120" fmla="*/ 12 w 198"/>
                  <a:gd name="T121" fmla="*/ 6 h 2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98"/>
                  <a:gd name="T184" fmla="*/ 0 h 236"/>
                  <a:gd name="T185" fmla="*/ 198 w 198"/>
                  <a:gd name="T186" fmla="*/ 236 h 2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98" h="236">
                    <a:moveTo>
                      <a:pt x="73" y="36"/>
                    </a:moveTo>
                    <a:lnTo>
                      <a:pt x="58" y="46"/>
                    </a:lnTo>
                    <a:lnTo>
                      <a:pt x="46" y="58"/>
                    </a:lnTo>
                    <a:lnTo>
                      <a:pt x="33" y="72"/>
                    </a:lnTo>
                    <a:lnTo>
                      <a:pt x="22" y="85"/>
                    </a:lnTo>
                    <a:lnTo>
                      <a:pt x="14" y="100"/>
                    </a:lnTo>
                    <a:lnTo>
                      <a:pt x="7" y="115"/>
                    </a:lnTo>
                    <a:lnTo>
                      <a:pt x="2" y="130"/>
                    </a:lnTo>
                    <a:lnTo>
                      <a:pt x="0" y="146"/>
                    </a:lnTo>
                    <a:lnTo>
                      <a:pt x="2" y="170"/>
                    </a:lnTo>
                    <a:lnTo>
                      <a:pt x="12" y="190"/>
                    </a:lnTo>
                    <a:lnTo>
                      <a:pt x="26" y="207"/>
                    </a:lnTo>
                    <a:lnTo>
                      <a:pt x="43" y="220"/>
                    </a:lnTo>
                    <a:lnTo>
                      <a:pt x="64" y="229"/>
                    </a:lnTo>
                    <a:lnTo>
                      <a:pt x="88" y="235"/>
                    </a:lnTo>
                    <a:lnTo>
                      <a:pt x="110" y="236"/>
                    </a:lnTo>
                    <a:lnTo>
                      <a:pt x="132" y="232"/>
                    </a:lnTo>
                    <a:lnTo>
                      <a:pt x="137" y="232"/>
                    </a:lnTo>
                    <a:lnTo>
                      <a:pt x="142" y="230"/>
                    </a:lnTo>
                    <a:lnTo>
                      <a:pt x="145" y="226"/>
                    </a:lnTo>
                    <a:lnTo>
                      <a:pt x="146" y="221"/>
                    </a:lnTo>
                    <a:lnTo>
                      <a:pt x="145" y="219"/>
                    </a:lnTo>
                    <a:lnTo>
                      <a:pt x="142" y="219"/>
                    </a:lnTo>
                    <a:lnTo>
                      <a:pt x="137" y="217"/>
                    </a:lnTo>
                    <a:lnTo>
                      <a:pt x="131" y="217"/>
                    </a:lnTo>
                    <a:lnTo>
                      <a:pt x="124" y="217"/>
                    </a:lnTo>
                    <a:lnTo>
                      <a:pt x="118" y="217"/>
                    </a:lnTo>
                    <a:lnTo>
                      <a:pt x="112" y="217"/>
                    </a:lnTo>
                    <a:lnTo>
                      <a:pt x="109" y="217"/>
                    </a:lnTo>
                    <a:lnTo>
                      <a:pt x="97" y="216"/>
                    </a:lnTo>
                    <a:lnTo>
                      <a:pt x="87" y="215"/>
                    </a:lnTo>
                    <a:lnTo>
                      <a:pt x="75" y="214"/>
                    </a:lnTo>
                    <a:lnTo>
                      <a:pt x="63" y="211"/>
                    </a:lnTo>
                    <a:lnTo>
                      <a:pt x="51" y="207"/>
                    </a:lnTo>
                    <a:lnTo>
                      <a:pt x="40" y="199"/>
                    </a:lnTo>
                    <a:lnTo>
                      <a:pt x="29" y="189"/>
                    </a:lnTo>
                    <a:lnTo>
                      <a:pt x="17" y="174"/>
                    </a:lnTo>
                    <a:lnTo>
                      <a:pt x="15" y="157"/>
                    </a:lnTo>
                    <a:lnTo>
                      <a:pt x="16" y="141"/>
                    </a:lnTo>
                    <a:lnTo>
                      <a:pt x="21" y="124"/>
                    </a:lnTo>
                    <a:lnTo>
                      <a:pt x="28" y="109"/>
                    </a:lnTo>
                    <a:lnTo>
                      <a:pt x="39" y="96"/>
                    </a:lnTo>
                    <a:lnTo>
                      <a:pt x="50" y="82"/>
                    </a:lnTo>
                    <a:lnTo>
                      <a:pt x="63" y="70"/>
                    </a:lnTo>
                    <a:lnTo>
                      <a:pt x="78" y="59"/>
                    </a:lnTo>
                    <a:lnTo>
                      <a:pt x="94" y="49"/>
                    </a:lnTo>
                    <a:lnTo>
                      <a:pt x="110" y="39"/>
                    </a:lnTo>
                    <a:lnTo>
                      <a:pt x="126" y="31"/>
                    </a:lnTo>
                    <a:lnTo>
                      <a:pt x="142" y="24"/>
                    </a:lnTo>
                    <a:lnTo>
                      <a:pt x="158" y="19"/>
                    </a:lnTo>
                    <a:lnTo>
                      <a:pt x="172" y="13"/>
                    </a:lnTo>
                    <a:lnTo>
                      <a:pt x="186" y="10"/>
                    </a:lnTo>
                    <a:lnTo>
                      <a:pt x="198" y="7"/>
                    </a:lnTo>
                    <a:lnTo>
                      <a:pt x="190" y="3"/>
                    </a:lnTo>
                    <a:lnTo>
                      <a:pt x="177" y="0"/>
                    </a:lnTo>
                    <a:lnTo>
                      <a:pt x="162" y="3"/>
                    </a:lnTo>
                    <a:lnTo>
                      <a:pt x="144" y="6"/>
                    </a:lnTo>
                    <a:lnTo>
                      <a:pt x="124" y="12"/>
                    </a:lnTo>
                    <a:lnTo>
                      <a:pt x="105" y="19"/>
                    </a:lnTo>
                    <a:lnTo>
                      <a:pt x="88" y="28"/>
                    </a:lnTo>
                    <a:lnTo>
                      <a:pt x="7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66" name="Freeform 455"/>
              <p:cNvSpPr>
                <a:spLocks/>
              </p:cNvSpPr>
              <p:nvPr/>
            </p:nvSpPr>
            <p:spPr bwMode="auto">
              <a:xfrm>
                <a:off x="2652" y="2703"/>
                <a:ext cx="22" cy="29"/>
              </a:xfrm>
              <a:custGeom>
                <a:avLst/>
                <a:gdLst>
                  <a:gd name="T0" fmla="*/ 19 w 128"/>
                  <a:gd name="T1" fmla="*/ 10 h 183"/>
                  <a:gd name="T2" fmla="*/ 19 w 128"/>
                  <a:gd name="T3" fmla="*/ 13 h 183"/>
                  <a:gd name="T4" fmla="*/ 19 w 128"/>
                  <a:gd name="T5" fmla="*/ 16 h 183"/>
                  <a:gd name="T6" fmla="*/ 17 w 128"/>
                  <a:gd name="T7" fmla="*/ 18 h 183"/>
                  <a:gd name="T8" fmla="*/ 15 w 128"/>
                  <a:gd name="T9" fmla="*/ 20 h 183"/>
                  <a:gd name="T10" fmla="*/ 13 w 128"/>
                  <a:gd name="T11" fmla="*/ 22 h 183"/>
                  <a:gd name="T12" fmla="*/ 10 w 128"/>
                  <a:gd name="T13" fmla="*/ 24 h 183"/>
                  <a:gd name="T14" fmla="*/ 7 w 128"/>
                  <a:gd name="T15" fmla="*/ 26 h 183"/>
                  <a:gd name="T16" fmla="*/ 5 w 128"/>
                  <a:gd name="T17" fmla="*/ 27 h 183"/>
                  <a:gd name="T18" fmla="*/ 5 w 128"/>
                  <a:gd name="T19" fmla="*/ 28 h 183"/>
                  <a:gd name="T20" fmla="*/ 4 w 128"/>
                  <a:gd name="T21" fmla="*/ 28 h 183"/>
                  <a:gd name="T22" fmla="*/ 4 w 128"/>
                  <a:gd name="T23" fmla="*/ 29 h 183"/>
                  <a:gd name="T24" fmla="*/ 5 w 128"/>
                  <a:gd name="T25" fmla="*/ 29 h 183"/>
                  <a:gd name="T26" fmla="*/ 5 w 128"/>
                  <a:gd name="T27" fmla="*/ 30 h 183"/>
                  <a:gd name="T28" fmla="*/ 6 w 128"/>
                  <a:gd name="T29" fmla="*/ 30 h 183"/>
                  <a:gd name="T30" fmla="*/ 6 w 128"/>
                  <a:gd name="T31" fmla="*/ 30 h 183"/>
                  <a:gd name="T32" fmla="*/ 7 w 128"/>
                  <a:gd name="T33" fmla="*/ 30 h 183"/>
                  <a:gd name="T34" fmla="*/ 10 w 128"/>
                  <a:gd name="T35" fmla="*/ 28 h 183"/>
                  <a:gd name="T36" fmla="*/ 13 w 128"/>
                  <a:gd name="T37" fmla="*/ 26 h 183"/>
                  <a:gd name="T38" fmla="*/ 16 w 128"/>
                  <a:gd name="T39" fmla="*/ 24 h 183"/>
                  <a:gd name="T40" fmla="*/ 19 w 128"/>
                  <a:gd name="T41" fmla="*/ 22 h 183"/>
                  <a:gd name="T42" fmla="*/ 20 w 128"/>
                  <a:gd name="T43" fmla="*/ 19 h 183"/>
                  <a:gd name="T44" fmla="*/ 21 w 128"/>
                  <a:gd name="T45" fmla="*/ 16 h 183"/>
                  <a:gd name="T46" fmla="*/ 22 w 128"/>
                  <a:gd name="T47" fmla="*/ 13 h 183"/>
                  <a:gd name="T48" fmla="*/ 21 w 128"/>
                  <a:gd name="T49" fmla="*/ 10 h 183"/>
                  <a:gd name="T50" fmla="*/ 19 w 128"/>
                  <a:gd name="T51" fmla="*/ 7 h 183"/>
                  <a:gd name="T52" fmla="*/ 17 w 128"/>
                  <a:gd name="T53" fmla="*/ 5 h 183"/>
                  <a:gd name="T54" fmla="*/ 14 w 128"/>
                  <a:gd name="T55" fmla="*/ 3 h 183"/>
                  <a:gd name="T56" fmla="*/ 10 w 128"/>
                  <a:gd name="T57" fmla="*/ 1 h 183"/>
                  <a:gd name="T58" fmla="*/ 7 w 128"/>
                  <a:gd name="T59" fmla="*/ 0 h 183"/>
                  <a:gd name="T60" fmla="*/ 4 w 128"/>
                  <a:gd name="T61" fmla="*/ 0 h 183"/>
                  <a:gd name="T62" fmla="*/ 2 w 128"/>
                  <a:gd name="T63" fmla="*/ 0 h 183"/>
                  <a:gd name="T64" fmla="*/ 0 w 128"/>
                  <a:gd name="T65" fmla="*/ 1 h 183"/>
                  <a:gd name="T66" fmla="*/ 3 w 128"/>
                  <a:gd name="T67" fmla="*/ 2 h 183"/>
                  <a:gd name="T68" fmla="*/ 6 w 128"/>
                  <a:gd name="T69" fmla="*/ 2 h 183"/>
                  <a:gd name="T70" fmla="*/ 8 w 128"/>
                  <a:gd name="T71" fmla="*/ 3 h 183"/>
                  <a:gd name="T72" fmla="*/ 11 w 128"/>
                  <a:gd name="T73" fmla="*/ 4 h 183"/>
                  <a:gd name="T74" fmla="*/ 13 w 128"/>
                  <a:gd name="T75" fmla="*/ 5 h 183"/>
                  <a:gd name="T76" fmla="*/ 15 w 128"/>
                  <a:gd name="T77" fmla="*/ 6 h 183"/>
                  <a:gd name="T78" fmla="*/ 17 w 128"/>
                  <a:gd name="T79" fmla="*/ 8 h 183"/>
                  <a:gd name="T80" fmla="*/ 19 w 128"/>
                  <a:gd name="T81" fmla="*/ 10 h 18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8"/>
                  <a:gd name="T124" fmla="*/ 0 h 183"/>
                  <a:gd name="T125" fmla="*/ 128 w 128"/>
                  <a:gd name="T126" fmla="*/ 183 h 18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8" h="183">
                    <a:moveTo>
                      <a:pt x="108" y="61"/>
                    </a:moveTo>
                    <a:lnTo>
                      <a:pt x="111" y="80"/>
                    </a:lnTo>
                    <a:lnTo>
                      <a:pt x="109" y="97"/>
                    </a:lnTo>
                    <a:lnTo>
                      <a:pt x="101" y="110"/>
                    </a:lnTo>
                    <a:lnTo>
                      <a:pt x="89" y="123"/>
                    </a:lnTo>
                    <a:lnTo>
                      <a:pt x="75" y="134"/>
                    </a:lnTo>
                    <a:lnTo>
                      <a:pt x="60" y="145"/>
                    </a:lnTo>
                    <a:lnTo>
                      <a:pt x="43" y="156"/>
                    </a:lnTo>
                    <a:lnTo>
                      <a:pt x="29" y="167"/>
                    </a:lnTo>
                    <a:lnTo>
                      <a:pt x="27" y="170"/>
                    </a:lnTo>
                    <a:lnTo>
                      <a:pt x="26" y="172"/>
                    </a:lnTo>
                    <a:lnTo>
                      <a:pt x="26" y="176"/>
                    </a:lnTo>
                    <a:lnTo>
                      <a:pt x="28" y="179"/>
                    </a:lnTo>
                    <a:lnTo>
                      <a:pt x="30" y="182"/>
                    </a:lnTo>
                    <a:lnTo>
                      <a:pt x="34" y="183"/>
                    </a:lnTo>
                    <a:lnTo>
                      <a:pt x="37" y="183"/>
                    </a:lnTo>
                    <a:lnTo>
                      <a:pt x="41" y="182"/>
                    </a:lnTo>
                    <a:lnTo>
                      <a:pt x="58" y="171"/>
                    </a:lnTo>
                    <a:lnTo>
                      <a:pt x="76" y="160"/>
                    </a:lnTo>
                    <a:lnTo>
                      <a:pt x="92" y="147"/>
                    </a:lnTo>
                    <a:lnTo>
                      <a:pt x="108" y="132"/>
                    </a:lnTo>
                    <a:lnTo>
                      <a:pt x="118" y="116"/>
                    </a:lnTo>
                    <a:lnTo>
                      <a:pt x="125" y="98"/>
                    </a:lnTo>
                    <a:lnTo>
                      <a:pt x="128" y="78"/>
                    </a:lnTo>
                    <a:lnTo>
                      <a:pt x="123" y="58"/>
                    </a:lnTo>
                    <a:lnTo>
                      <a:pt x="112" y="41"/>
                    </a:lnTo>
                    <a:lnTo>
                      <a:pt x="98" y="28"/>
                    </a:lnTo>
                    <a:lnTo>
                      <a:pt x="80" y="16"/>
                    </a:lnTo>
                    <a:lnTo>
                      <a:pt x="61" y="8"/>
                    </a:lnTo>
                    <a:lnTo>
                      <a:pt x="41" y="2"/>
                    </a:lnTo>
                    <a:lnTo>
                      <a:pt x="23" y="0"/>
                    </a:lnTo>
                    <a:lnTo>
                      <a:pt x="9" y="1"/>
                    </a:lnTo>
                    <a:lnTo>
                      <a:pt x="0" y="6"/>
                    </a:lnTo>
                    <a:lnTo>
                      <a:pt x="16" y="10"/>
                    </a:lnTo>
                    <a:lnTo>
                      <a:pt x="33" y="14"/>
                    </a:lnTo>
                    <a:lnTo>
                      <a:pt x="48" y="17"/>
                    </a:lnTo>
                    <a:lnTo>
                      <a:pt x="63" y="22"/>
                    </a:lnTo>
                    <a:lnTo>
                      <a:pt x="77" y="28"/>
                    </a:lnTo>
                    <a:lnTo>
                      <a:pt x="90" y="36"/>
                    </a:lnTo>
                    <a:lnTo>
                      <a:pt x="101" y="46"/>
                    </a:lnTo>
                    <a:lnTo>
                      <a:pt x="108" y="6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67" name="Freeform 456"/>
              <p:cNvSpPr>
                <a:spLocks/>
              </p:cNvSpPr>
              <p:nvPr/>
            </p:nvSpPr>
            <p:spPr bwMode="auto">
              <a:xfrm>
                <a:off x="2574" y="2697"/>
                <a:ext cx="54" cy="63"/>
              </a:xfrm>
              <a:custGeom>
                <a:avLst/>
                <a:gdLst>
                  <a:gd name="T0" fmla="*/ 17 w 323"/>
                  <a:gd name="T1" fmla="*/ 12 h 379"/>
                  <a:gd name="T2" fmla="*/ 9 w 323"/>
                  <a:gd name="T3" fmla="*/ 19 h 379"/>
                  <a:gd name="T4" fmla="*/ 3 w 323"/>
                  <a:gd name="T5" fmla="*/ 28 h 379"/>
                  <a:gd name="T6" fmla="*/ 0 w 323"/>
                  <a:gd name="T7" fmla="*/ 38 h 379"/>
                  <a:gd name="T8" fmla="*/ 1 w 323"/>
                  <a:gd name="T9" fmla="*/ 44 h 379"/>
                  <a:gd name="T10" fmla="*/ 2 w 323"/>
                  <a:gd name="T11" fmla="*/ 47 h 379"/>
                  <a:gd name="T12" fmla="*/ 3 w 323"/>
                  <a:gd name="T13" fmla="*/ 50 h 379"/>
                  <a:gd name="T14" fmla="*/ 6 w 323"/>
                  <a:gd name="T15" fmla="*/ 52 h 379"/>
                  <a:gd name="T16" fmla="*/ 9 w 323"/>
                  <a:gd name="T17" fmla="*/ 54 h 379"/>
                  <a:gd name="T18" fmla="*/ 14 w 323"/>
                  <a:gd name="T19" fmla="*/ 57 h 379"/>
                  <a:gd name="T20" fmla="*/ 20 w 323"/>
                  <a:gd name="T21" fmla="*/ 58 h 379"/>
                  <a:gd name="T22" fmla="*/ 25 w 323"/>
                  <a:gd name="T23" fmla="*/ 60 h 379"/>
                  <a:gd name="T24" fmla="*/ 31 w 323"/>
                  <a:gd name="T25" fmla="*/ 61 h 379"/>
                  <a:gd name="T26" fmla="*/ 36 w 323"/>
                  <a:gd name="T27" fmla="*/ 62 h 379"/>
                  <a:gd name="T28" fmla="*/ 42 w 323"/>
                  <a:gd name="T29" fmla="*/ 62 h 379"/>
                  <a:gd name="T30" fmla="*/ 48 w 323"/>
                  <a:gd name="T31" fmla="*/ 63 h 379"/>
                  <a:gd name="T32" fmla="*/ 51 w 323"/>
                  <a:gd name="T33" fmla="*/ 63 h 379"/>
                  <a:gd name="T34" fmla="*/ 53 w 323"/>
                  <a:gd name="T35" fmla="*/ 62 h 379"/>
                  <a:gd name="T36" fmla="*/ 53 w 323"/>
                  <a:gd name="T37" fmla="*/ 60 h 379"/>
                  <a:gd name="T38" fmla="*/ 52 w 323"/>
                  <a:gd name="T39" fmla="*/ 59 h 379"/>
                  <a:gd name="T40" fmla="*/ 48 w 323"/>
                  <a:gd name="T41" fmla="*/ 58 h 379"/>
                  <a:gd name="T42" fmla="*/ 43 w 323"/>
                  <a:gd name="T43" fmla="*/ 58 h 379"/>
                  <a:gd name="T44" fmla="*/ 38 w 323"/>
                  <a:gd name="T45" fmla="*/ 58 h 379"/>
                  <a:gd name="T46" fmla="*/ 33 w 323"/>
                  <a:gd name="T47" fmla="*/ 57 h 379"/>
                  <a:gd name="T48" fmla="*/ 28 w 323"/>
                  <a:gd name="T49" fmla="*/ 56 h 379"/>
                  <a:gd name="T50" fmla="*/ 22 w 323"/>
                  <a:gd name="T51" fmla="*/ 55 h 379"/>
                  <a:gd name="T52" fmla="*/ 17 w 323"/>
                  <a:gd name="T53" fmla="*/ 53 h 379"/>
                  <a:gd name="T54" fmla="*/ 12 w 323"/>
                  <a:gd name="T55" fmla="*/ 51 h 379"/>
                  <a:gd name="T56" fmla="*/ 8 w 323"/>
                  <a:gd name="T57" fmla="*/ 48 h 379"/>
                  <a:gd name="T58" fmla="*/ 6 w 323"/>
                  <a:gd name="T59" fmla="*/ 45 h 379"/>
                  <a:gd name="T60" fmla="*/ 5 w 323"/>
                  <a:gd name="T61" fmla="*/ 40 h 379"/>
                  <a:gd name="T62" fmla="*/ 6 w 323"/>
                  <a:gd name="T63" fmla="*/ 33 h 379"/>
                  <a:gd name="T64" fmla="*/ 8 w 323"/>
                  <a:gd name="T65" fmla="*/ 27 h 379"/>
                  <a:gd name="T66" fmla="*/ 11 w 323"/>
                  <a:gd name="T67" fmla="*/ 23 h 379"/>
                  <a:gd name="T68" fmla="*/ 15 w 323"/>
                  <a:gd name="T69" fmla="*/ 18 h 379"/>
                  <a:gd name="T70" fmla="*/ 19 w 323"/>
                  <a:gd name="T71" fmla="*/ 15 h 379"/>
                  <a:gd name="T72" fmla="*/ 24 w 323"/>
                  <a:gd name="T73" fmla="*/ 11 h 379"/>
                  <a:gd name="T74" fmla="*/ 30 w 323"/>
                  <a:gd name="T75" fmla="*/ 7 h 379"/>
                  <a:gd name="T76" fmla="*/ 36 w 323"/>
                  <a:gd name="T77" fmla="*/ 4 h 379"/>
                  <a:gd name="T78" fmla="*/ 42 w 323"/>
                  <a:gd name="T79" fmla="*/ 1 h 379"/>
                  <a:gd name="T80" fmla="*/ 42 w 323"/>
                  <a:gd name="T81" fmla="*/ 0 h 379"/>
                  <a:gd name="T82" fmla="*/ 36 w 323"/>
                  <a:gd name="T83" fmla="*/ 1 h 379"/>
                  <a:gd name="T84" fmla="*/ 30 w 323"/>
                  <a:gd name="T85" fmla="*/ 3 h 379"/>
                  <a:gd name="T86" fmla="*/ 23 w 323"/>
                  <a:gd name="T87" fmla="*/ 6 h 37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23"/>
                  <a:gd name="T133" fmla="*/ 0 h 379"/>
                  <a:gd name="T134" fmla="*/ 323 w 323"/>
                  <a:gd name="T135" fmla="*/ 379 h 37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23" h="379">
                    <a:moveTo>
                      <a:pt x="126" y="50"/>
                    </a:moveTo>
                    <a:lnTo>
                      <a:pt x="101" y="70"/>
                    </a:lnTo>
                    <a:lnTo>
                      <a:pt x="76" y="92"/>
                    </a:lnTo>
                    <a:lnTo>
                      <a:pt x="54" y="115"/>
                    </a:lnTo>
                    <a:lnTo>
                      <a:pt x="34" y="140"/>
                    </a:lnTo>
                    <a:lnTo>
                      <a:pt x="18" y="167"/>
                    </a:lnTo>
                    <a:lnTo>
                      <a:pt x="6" y="196"/>
                    </a:lnTo>
                    <a:lnTo>
                      <a:pt x="0" y="227"/>
                    </a:lnTo>
                    <a:lnTo>
                      <a:pt x="1" y="259"/>
                    </a:lnTo>
                    <a:lnTo>
                      <a:pt x="4" y="267"/>
                    </a:lnTo>
                    <a:lnTo>
                      <a:pt x="7" y="277"/>
                    </a:lnTo>
                    <a:lnTo>
                      <a:pt x="11" y="283"/>
                    </a:lnTo>
                    <a:lnTo>
                      <a:pt x="15" y="291"/>
                    </a:lnTo>
                    <a:lnTo>
                      <a:pt x="21" y="298"/>
                    </a:lnTo>
                    <a:lnTo>
                      <a:pt x="27" y="305"/>
                    </a:lnTo>
                    <a:lnTo>
                      <a:pt x="34" y="311"/>
                    </a:lnTo>
                    <a:lnTo>
                      <a:pt x="41" y="316"/>
                    </a:lnTo>
                    <a:lnTo>
                      <a:pt x="57" y="325"/>
                    </a:lnTo>
                    <a:lnTo>
                      <a:pt x="72" y="333"/>
                    </a:lnTo>
                    <a:lnTo>
                      <a:pt x="87" y="340"/>
                    </a:lnTo>
                    <a:lnTo>
                      <a:pt x="103" y="345"/>
                    </a:lnTo>
                    <a:lnTo>
                      <a:pt x="120" y="351"/>
                    </a:lnTo>
                    <a:lnTo>
                      <a:pt x="136" y="356"/>
                    </a:lnTo>
                    <a:lnTo>
                      <a:pt x="153" y="360"/>
                    </a:lnTo>
                    <a:lnTo>
                      <a:pt x="169" y="364"/>
                    </a:lnTo>
                    <a:lnTo>
                      <a:pt x="187" y="367"/>
                    </a:lnTo>
                    <a:lnTo>
                      <a:pt x="204" y="370"/>
                    </a:lnTo>
                    <a:lnTo>
                      <a:pt x="221" y="372"/>
                    </a:lnTo>
                    <a:lnTo>
                      <a:pt x="238" y="374"/>
                    </a:lnTo>
                    <a:lnTo>
                      <a:pt x="256" y="375"/>
                    </a:lnTo>
                    <a:lnTo>
                      <a:pt x="273" y="376"/>
                    </a:lnTo>
                    <a:lnTo>
                      <a:pt x="290" y="378"/>
                    </a:lnTo>
                    <a:lnTo>
                      <a:pt x="307" y="379"/>
                    </a:lnTo>
                    <a:lnTo>
                      <a:pt x="312" y="379"/>
                    </a:lnTo>
                    <a:lnTo>
                      <a:pt x="317" y="375"/>
                    </a:lnTo>
                    <a:lnTo>
                      <a:pt x="320" y="372"/>
                    </a:lnTo>
                    <a:lnTo>
                      <a:pt x="323" y="366"/>
                    </a:lnTo>
                    <a:lnTo>
                      <a:pt x="323" y="360"/>
                    </a:lnTo>
                    <a:lnTo>
                      <a:pt x="320" y="356"/>
                    </a:lnTo>
                    <a:lnTo>
                      <a:pt x="316" y="352"/>
                    </a:lnTo>
                    <a:lnTo>
                      <a:pt x="311" y="351"/>
                    </a:lnTo>
                    <a:lnTo>
                      <a:pt x="295" y="351"/>
                    </a:lnTo>
                    <a:lnTo>
                      <a:pt x="279" y="351"/>
                    </a:lnTo>
                    <a:lnTo>
                      <a:pt x="263" y="350"/>
                    </a:lnTo>
                    <a:lnTo>
                      <a:pt x="248" y="349"/>
                    </a:lnTo>
                    <a:lnTo>
                      <a:pt x="231" y="348"/>
                    </a:lnTo>
                    <a:lnTo>
                      <a:pt x="215" y="345"/>
                    </a:lnTo>
                    <a:lnTo>
                      <a:pt x="200" y="343"/>
                    </a:lnTo>
                    <a:lnTo>
                      <a:pt x="183" y="341"/>
                    </a:lnTo>
                    <a:lnTo>
                      <a:pt x="168" y="337"/>
                    </a:lnTo>
                    <a:lnTo>
                      <a:pt x="151" y="334"/>
                    </a:lnTo>
                    <a:lnTo>
                      <a:pt x="136" y="329"/>
                    </a:lnTo>
                    <a:lnTo>
                      <a:pt x="121" y="325"/>
                    </a:lnTo>
                    <a:lnTo>
                      <a:pt x="106" y="320"/>
                    </a:lnTo>
                    <a:lnTo>
                      <a:pt x="92" y="313"/>
                    </a:lnTo>
                    <a:lnTo>
                      <a:pt x="76" y="306"/>
                    </a:lnTo>
                    <a:lnTo>
                      <a:pt x="62" y="300"/>
                    </a:lnTo>
                    <a:lnTo>
                      <a:pt x="51" y="291"/>
                    </a:lnTo>
                    <a:lnTo>
                      <a:pt x="41" y="280"/>
                    </a:lnTo>
                    <a:lnTo>
                      <a:pt x="35" y="269"/>
                    </a:lnTo>
                    <a:lnTo>
                      <a:pt x="31" y="255"/>
                    </a:lnTo>
                    <a:lnTo>
                      <a:pt x="31" y="239"/>
                    </a:lnTo>
                    <a:lnTo>
                      <a:pt x="33" y="218"/>
                    </a:lnTo>
                    <a:lnTo>
                      <a:pt x="38" y="197"/>
                    </a:lnTo>
                    <a:lnTo>
                      <a:pt x="42" y="182"/>
                    </a:lnTo>
                    <a:lnTo>
                      <a:pt x="51" y="165"/>
                    </a:lnTo>
                    <a:lnTo>
                      <a:pt x="60" y="150"/>
                    </a:lnTo>
                    <a:lnTo>
                      <a:pt x="68" y="136"/>
                    </a:lnTo>
                    <a:lnTo>
                      <a:pt x="79" y="124"/>
                    </a:lnTo>
                    <a:lnTo>
                      <a:pt x="89" y="111"/>
                    </a:lnTo>
                    <a:lnTo>
                      <a:pt x="101" y="100"/>
                    </a:lnTo>
                    <a:lnTo>
                      <a:pt x="114" y="88"/>
                    </a:lnTo>
                    <a:lnTo>
                      <a:pt x="129" y="76"/>
                    </a:lnTo>
                    <a:lnTo>
                      <a:pt x="144" y="64"/>
                    </a:lnTo>
                    <a:lnTo>
                      <a:pt x="162" y="53"/>
                    </a:lnTo>
                    <a:lnTo>
                      <a:pt x="181" y="41"/>
                    </a:lnTo>
                    <a:lnTo>
                      <a:pt x="201" y="31"/>
                    </a:lnTo>
                    <a:lnTo>
                      <a:pt x="219" y="22"/>
                    </a:lnTo>
                    <a:lnTo>
                      <a:pt x="237" y="14"/>
                    </a:lnTo>
                    <a:lnTo>
                      <a:pt x="253" y="7"/>
                    </a:lnTo>
                    <a:lnTo>
                      <a:pt x="268" y="1"/>
                    </a:lnTo>
                    <a:lnTo>
                      <a:pt x="255" y="0"/>
                    </a:lnTo>
                    <a:lnTo>
                      <a:pt x="238" y="1"/>
                    </a:lnTo>
                    <a:lnTo>
                      <a:pt x="221" y="5"/>
                    </a:lnTo>
                    <a:lnTo>
                      <a:pt x="201" y="11"/>
                    </a:lnTo>
                    <a:lnTo>
                      <a:pt x="181" y="19"/>
                    </a:lnTo>
                    <a:lnTo>
                      <a:pt x="161" y="28"/>
                    </a:lnTo>
                    <a:lnTo>
                      <a:pt x="142" y="39"/>
                    </a:lnTo>
                    <a:lnTo>
                      <a:pt x="126" y="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68" name="Freeform 457"/>
              <p:cNvSpPr>
                <a:spLocks/>
              </p:cNvSpPr>
              <p:nvPr/>
            </p:nvSpPr>
            <p:spPr bwMode="auto">
              <a:xfrm>
                <a:off x="2649" y="2696"/>
                <a:ext cx="46" cy="42"/>
              </a:xfrm>
              <a:custGeom>
                <a:avLst/>
                <a:gdLst>
                  <a:gd name="T0" fmla="*/ 39 w 282"/>
                  <a:gd name="T1" fmla="*/ 13 h 253"/>
                  <a:gd name="T2" fmla="*/ 41 w 282"/>
                  <a:gd name="T3" fmla="*/ 15 h 253"/>
                  <a:gd name="T4" fmla="*/ 42 w 282"/>
                  <a:gd name="T5" fmla="*/ 18 h 253"/>
                  <a:gd name="T6" fmla="*/ 43 w 282"/>
                  <a:gd name="T7" fmla="*/ 21 h 253"/>
                  <a:gd name="T8" fmla="*/ 43 w 282"/>
                  <a:gd name="T9" fmla="*/ 24 h 253"/>
                  <a:gd name="T10" fmla="*/ 43 w 282"/>
                  <a:gd name="T11" fmla="*/ 26 h 253"/>
                  <a:gd name="T12" fmla="*/ 42 w 282"/>
                  <a:gd name="T13" fmla="*/ 28 h 253"/>
                  <a:gd name="T14" fmla="*/ 41 w 282"/>
                  <a:gd name="T15" fmla="*/ 31 h 253"/>
                  <a:gd name="T16" fmla="*/ 39 w 282"/>
                  <a:gd name="T17" fmla="*/ 32 h 253"/>
                  <a:gd name="T18" fmla="*/ 37 w 282"/>
                  <a:gd name="T19" fmla="*/ 34 h 253"/>
                  <a:gd name="T20" fmla="*/ 36 w 282"/>
                  <a:gd name="T21" fmla="*/ 36 h 253"/>
                  <a:gd name="T22" fmla="*/ 34 w 282"/>
                  <a:gd name="T23" fmla="*/ 37 h 253"/>
                  <a:gd name="T24" fmla="*/ 32 w 282"/>
                  <a:gd name="T25" fmla="*/ 39 h 253"/>
                  <a:gd name="T26" fmla="*/ 32 w 282"/>
                  <a:gd name="T27" fmla="*/ 40 h 253"/>
                  <a:gd name="T28" fmla="*/ 32 w 282"/>
                  <a:gd name="T29" fmla="*/ 40 h 253"/>
                  <a:gd name="T30" fmla="*/ 32 w 282"/>
                  <a:gd name="T31" fmla="*/ 41 h 253"/>
                  <a:gd name="T32" fmla="*/ 32 w 282"/>
                  <a:gd name="T33" fmla="*/ 41 h 253"/>
                  <a:gd name="T34" fmla="*/ 33 w 282"/>
                  <a:gd name="T35" fmla="*/ 42 h 253"/>
                  <a:gd name="T36" fmla="*/ 33 w 282"/>
                  <a:gd name="T37" fmla="*/ 42 h 253"/>
                  <a:gd name="T38" fmla="*/ 34 w 282"/>
                  <a:gd name="T39" fmla="*/ 42 h 253"/>
                  <a:gd name="T40" fmla="*/ 35 w 282"/>
                  <a:gd name="T41" fmla="*/ 41 h 253"/>
                  <a:gd name="T42" fmla="*/ 39 w 282"/>
                  <a:gd name="T43" fmla="*/ 39 h 253"/>
                  <a:gd name="T44" fmla="*/ 42 w 282"/>
                  <a:gd name="T45" fmla="*/ 36 h 253"/>
                  <a:gd name="T46" fmla="*/ 45 w 282"/>
                  <a:gd name="T47" fmla="*/ 32 h 253"/>
                  <a:gd name="T48" fmla="*/ 46 w 282"/>
                  <a:gd name="T49" fmla="*/ 28 h 253"/>
                  <a:gd name="T50" fmla="*/ 47 w 282"/>
                  <a:gd name="T51" fmla="*/ 23 h 253"/>
                  <a:gd name="T52" fmla="*/ 47 w 282"/>
                  <a:gd name="T53" fmla="*/ 19 h 253"/>
                  <a:gd name="T54" fmla="*/ 45 w 282"/>
                  <a:gd name="T55" fmla="*/ 15 h 253"/>
                  <a:gd name="T56" fmla="*/ 42 w 282"/>
                  <a:gd name="T57" fmla="*/ 12 h 253"/>
                  <a:gd name="T58" fmla="*/ 39 w 282"/>
                  <a:gd name="T59" fmla="*/ 10 h 253"/>
                  <a:gd name="T60" fmla="*/ 37 w 282"/>
                  <a:gd name="T61" fmla="*/ 8 h 253"/>
                  <a:gd name="T62" fmla="*/ 34 w 282"/>
                  <a:gd name="T63" fmla="*/ 6 h 253"/>
                  <a:gd name="T64" fmla="*/ 30 w 282"/>
                  <a:gd name="T65" fmla="*/ 5 h 253"/>
                  <a:gd name="T66" fmla="*/ 27 w 282"/>
                  <a:gd name="T67" fmla="*/ 4 h 253"/>
                  <a:gd name="T68" fmla="*/ 24 w 282"/>
                  <a:gd name="T69" fmla="*/ 3 h 253"/>
                  <a:gd name="T70" fmla="*/ 20 w 282"/>
                  <a:gd name="T71" fmla="*/ 2 h 253"/>
                  <a:gd name="T72" fmla="*/ 17 w 282"/>
                  <a:gd name="T73" fmla="*/ 1 h 253"/>
                  <a:gd name="T74" fmla="*/ 14 w 282"/>
                  <a:gd name="T75" fmla="*/ 1 h 253"/>
                  <a:gd name="T76" fmla="*/ 10 w 282"/>
                  <a:gd name="T77" fmla="*/ 0 h 253"/>
                  <a:gd name="T78" fmla="*/ 8 w 282"/>
                  <a:gd name="T79" fmla="*/ 0 h 253"/>
                  <a:gd name="T80" fmla="*/ 5 w 282"/>
                  <a:gd name="T81" fmla="*/ 0 h 253"/>
                  <a:gd name="T82" fmla="*/ 3 w 282"/>
                  <a:gd name="T83" fmla="*/ 0 h 253"/>
                  <a:gd name="T84" fmla="*/ 2 w 282"/>
                  <a:gd name="T85" fmla="*/ 0 h 253"/>
                  <a:gd name="T86" fmla="*/ 1 w 282"/>
                  <a:gd name="T87" fmla="*/ 1 h 253"/>
                  <a:gd name="T88" fmla="*/ 0 w 282"/>
                  <a:gd name="T89" fmla="*/ 1 h 253"/>
                  <a:gd name="T90" fmla="*/ 2 w 282"/>
                  <a:gd name="T91" fmla="*/ 1 h 253"/>
                  <a:gd name="T92" fmla="*/ 4 w 282"/>
                  <a:gd name="T93" fmla="*/ 1 h 253"/>
                  <a:gd name="T94" fmla="*/ 6 w 282"/>
                  <a:gd name="T95" fmla="*/ 2 h 253"/>
                  <a:gd name="T96" fmla="*/ 9 w 282"/>
                  <a:gd name="T97" fmla="*/ 2 h 253"/>
                  <a:gd name="T98" fmla="*/ 11 w 282"/>
                  <a:gd name="T99" fmla="*/ 3 h 253"/>
                  <a:gd name="T100" fmla="*/ 14 w 282"/>
                  <a:gd name="T101" fmla="*/ 3 h 253"/>
                  <a:gd name="T102" fmla="*/ 16 w 282"/>
                  <a:gd name="T103" fmla="*/ 4 h 253"/>
                  <a:gd name="T104" fmla="*/ 19 w 282"/>
                  <a:gd name="T105" fmla="*/ 4 h 253"/>
                  <a:gd name="T106" fmla="*/ 22 w 282"/>
                  <a:gd name="T107" fmla="*/ 5 h 253"/>
                  <a:gd name="T108" fmla="*/ 24 w 282"/>
                  <a:gd name="T109" fmla="*/ 6 h 253"/>
                  <a:gd name="T110" fmla="*/ 27 w 282"/>
                  <a:gd name="T111" fmla="*/ 7 h 253"/>
                  <a:gd name="T112" fmla="*/ 29 w 282"/>
                  <a:gd name="T113" fmla="*/ 8 h 253"/>
                  <a:gd name="T114" fmla="*/ 32 w 282"/>
                  <a:gd name="T115" fmla="*/ 9 h 253"/>
                  <a:gd name="T116" fmla="*/ 35 w 282"/>
                  <a:gd name="T117" fmla="*/ 10 h 253"/>
                  <a:gd name="T118" fmla="*/ 37 w 282"/>
                  <a:gd name="T119" fmla="*/ 11 h 253"/>
                  <a:gd name="T120" fmla="*/ 39 w 282"/>
                  <a:gd name="T121" fmla="*/ 13 h 25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82"/>
                  <a:gd name="T184" fmla="*/ 0 h 253"/>
                  <a:gd name="T185" fmla="*/ 282 w 282"/>
                  <a:gd name="T186" fmla="*/ 253 h 253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82" h="253">
                    <a:moveTo>
                      <a:pt x="235" y="78"/>
                    </a:moveTo>
                    <a:lnTo>
                      <a:pt x="248" y="92"/>
                    </a:lnTo>
                    <a:lnTo>
                      <a:pt x="255" y="108"/>
                    </a:lnTo>
                    <a:lnTo>
                      <a:pt x="259" y="125"/>
                    </a:lnTo>
                    <a:lnTo>
                      <a:pt x="259" y="144"/>
                    </a:lnTo>
                    <a:lnTo>
                      <a:pt x="257" y="159"/>
                    </a:lnTo>
                    <a:lnTo>
                      <a:pt x="252" y="171"/>
                    </a:lnTo>
                    <a:lnTo>
                      <a:pt x="244" y="184"/>
                    </a:lnTo>
                    <a:lnTo>
                      <a:pt x="236" y="194"/>
                    </a:lnTo>
                    <a:lnTo>
                      <a:pt x="225" y="206"/>
                    </a:lnTo>
                    <a:lnTo>
                      <a:pt x="215" y="215"/>
                    </a:lnTo>
                    <a:lnTo>
                      <a:pt x="204" y="225"/>
                    </a:lnTo>
                    <a:lnTo>
                      <a:pt x="194" y="236"/>
                    </a:lnTo>
                    <a:lnTo>
                      <a:pt x="191" y="239"/>
                    </a:lnTo>
                    <a:lnTo>
                      <a:pt x="190" y="242"/>
                    </a:lnTo>
                    <a:lnTo>
                      <a:pt x="191" y="246"/>
                    </a:lnTo>
                    <a:lnTo>
                      <a:pt x="194" y="249"/>
                    </a:lnTo>
                    <a:lnTo>
                      <a:pt x="197" y="252"/>
                    </a:lnTo>
                    <a:lnTo>
                      <a:pt x="201" y="253"/>
                    </a:lnTo>
                    <a:lnTo>
                      <a:pt x="205" y="252"/>
                    </a:lnTo>
                    <a:lnTo>
                      <a:pt x="209" y="249"/>
                    </a:lnTo>
                    <a:lnTo>
                      <a:pt x="232" y="234"/>
                    </a:lnTo>
                    <a:lnTo>
                      <a:pt x="251" y="215"/>
                    </a:lnTo>
                    <a:lnTo>
                      <a:pt x="267" y="192"/>
                    </a:lnTo>
                    <a:lnTo>
                      <a:pt x="278" y="168"/>
                    </a:lnTo>
                    <a:lnTo>
                      <a:pt x="282" y="141"/>
                    </a:lnTo>
                    <a:lnTo>
                      <a:pt x="279" y="116"/>
                    </a:lnTo>
                    <a:lnTo>
                      <a:pt x="270" y="92"/>
                    </a:lnTo>
                    <a:lnTo>
                      <a:pt x="251" y="70"/>
                    </a:lnTo>
                    <a:lnTo>
                      <a:pt x="237" y="59"/>
                    </a:lnTo>
                    <a:lnTo>
                      <a:pt x="221" y="48"/>
                    </a:lnTo>
                    <a:lnTo>
                      <a:pt x="202" y="39"/>
                    </a:lnTo>
                    <a:lnTo>
                      <a:pt x="183" y="31"/>
                    </a:lnTo>
                    <a:lnTo>
                      <a:pt x="163" y="24"/>
                    </a:lnTo>
                    <a:lnTo>
                      <a:pt x="142" y="18"/>
                    </a:lnTo>
                    <a:lnTo>
                      <a:pt x="122" y="13"/>
                    </a:lnTo>
                    <a:lnTo>
                      <a:pt x="101" y="8"/>
                    </a:lnTo>
                    <a:lnTo>
                      <a:pt x="82" y="5"/>
                    </a:lnTo>
                    <a:lnTo>
                      <a:pt x="63" y="2"/>
                    </a:lnTo>
                    <a:lnTo>
                      <a:pt x="47" y="0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10" y="1"/>
                    </a:lnTo>
                    <a:lnTo>
                      <a:pt x="4" y="4"/>
                    </a:lnTo>
                    <a:lnTo>
                      <a:pt x="0" y="6"/>
                    </a:lnTo>
                    <a:lnTo>
                      <a:pt x="12" y="8"/>
                    </a:lnTo>
                    <a:lnTo>
                      <a:pt x="25" y="9"/>
                    </a:lnTo>
                    <a:lnTo>
                      <a:pt x="38" y="12"/>
                    </a:lnTo>
                    <a:lnTo>
                      <a:pt x="52" y="14"/>
                    </a:lnTo>
                    <a:lnTo>
                      <a:pt x="67" y="16"/>
                    </a:lnTo>
                    <a:lnTo>
                      <a:pt x="82" y="18"/>
                    </a:lnTo>
                    <a:lnTo>
                      <a:pt x="97" y="22"/>
                    </a:lnTo>
                    <a:lnTo>
                      <a:pt x="114" y="25"/>
                    </a:lnTo>
                    <a:lnTo>
                      <a:pt x="129" y="30"/>
                    </a:lnTo>
                    <a:lnTo>
                      <a:pt x="146" y="35"/>
                    </a:lnTo>
                    <a:lnTo>
                      <a:pt x="162" y="40"/>
                    </a:lnTo>
                    <a:lnTo>
                      <a:pt x="177" y="46"/>
                    </a:lnTo>
                    <a:lnTo>
                      <a:pt x="192" y="53"/>
                    </a:lnTo>
                    <a:lnTo>
                      <a:pt x="208" y="60"/>
                    </a:lnTo>
                    <a:lnTo>
                      <a:pt x="222" y="69"/>
                    </a:lnTo>
                    <a:lnTo>
                      <a:pt x="235" y="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69" name="Freeform 458"/>
              <p:cNvSpPr>
                <a:spLocks/>
              </p:cNvSpPr>
              <p:nvPr/>
            </p:nvSpPr>
            <p:spPr bwMode="auto">
              <a:xfrm>
                <a:off x="2556" y="2718"/>
                <a:ext cx="18" cy="39"/>
              </a:xfrm>
              <a:custGeom>
                <a:avLst/>
                <a:gdLst>
                  <a:gd name="T0" fmla="*/ 0 w 115"/>
                  <a:gd name="T1" fmla="*/ 21 h 236"/>
                  <a:gd name="T2" fmla="*/ 0 w 115"/>
                  <a:gd name="T3" fmla="*/ 24 h 236"/>
                  <a:gd name="T4" fmla="*/ 1 w 115"/>
                  <a:gd name="T5" fmla="*/ 27 h 236"/>
                  <a:gd name="T6" fmla="*/ 2 w 115"/>
                  <a:gd name="T7" fmla="*/ 30 h 236"/>
                  <a:gd name="T8" fmla="*/ 4 w 115"/>
                  <a:gd name="T9" fmla="*/ 33 h 236"/>
                  <a:gd name="T10" fmla="*/ 6 w 115"/>
                  <a:gd name="T11" fmla="*/ 35 h 236"/>
                  <a:gd name="T12" fmla="*/ 9 w 115"/>
                  <a:gd name="T13" fmla="*/ 37 h 236"/>
                  <a:gd name="T14" fmla="*/ 12 w 115"/>
                  <a:gd name="T15" fmla="*/ 38 h 236"/>
                  <a:gd name="T16" fmla="*/ 15 w 115"/>
                  <a:gd name="T17" fmla="*/ 39 h 236"/>
                  <a:gd name="T18" fmla="*/ 16 w 115"/>
                  <a:gd name="T19" fmla="*/ 39 h 236"/>
                  <a:gd name="T20" fmla="*/ 17 w 115"/>
                  <a:gd name="T21" fmla="*/ 39 h 236"/>
                  <a:gd name="T22" fmla="*/ 18 w 115"/>
                  <a:gd name="T23" fmla="*/ 38 h 236"/>
                  <a:gd name="T24" fmla="*/ 18 w 115"/>
                  <a:gd name="T25" fmla="*/ 37 h 236"/>
                  <a:gd name="T26" fmla="*/ 18 w 115"/>
                  <a:gd name="T27" fmla="*/ 36 h 236"/>
                  <a:gd name="T28" fmla="*/ 18 w 115"/>
                  <a:gd name="T29" fmla="*/ 36 h 236"/>
                  <a:gd name="T30" fmla="*/ 18 w 115"/>
                  <a:gd name="T31" fmla="*/ 35 h 236"/>
                  <a:gd name="T32" fmla="*/ 17 w 115"/>
                  <a:gd name="T33" fmla="*/ 34 h 236"/>
                  <a:gd name="T34" fmla="*/ 14 w 115"/>
                  <a:gd name="T35" fmla="*/ 33 h 236"/>
                  <a:gd name="T36" fmla="*/ 11 w 115"/>
                  <a:gd name="T37" fmla="*/ 32 h 236"/>
                  <a:gd name="T38" fmla="*/ 8 w 115"/>
                  <a:gd name="T39" fmla="*/ 30 h 236"/>
                  <a:gd name="T40" fmla="*/ 7 w 115"/>
                  <a:gd name="T41" fmla="*/ 27 h 236"/>
                  <a:gd name="T42" fmla="*/ 5 w 115"/>
                  <a:gd name="T43" fmla="*/ 24 h 236"/>
                  <a:gd name="T44" fmla="*/ 5 w 115"/>
                  <a:gd name="T45" fmla="*/ 21 h 236"/>
                  <a:gd name="T46" fmla="*/ 5 w 115"/>
                  <a:gd name="T47" fmla="*/ 18 h 236"/>
                  <a:gd name="T48" fmla="*/ 6 w 115"/>
                  <a:gd name="T49" fmla="*/ 15 h 236"/>
                  <a:gd name="T50" fmla="*/ 7 w 115"/>
                  <a:gd name="T51" fmla="*/ 12 h 236"/>
                  <a:gd name="T52" fmla="*/ 9 w 115"/>
                  <a:gd name="T53" fmla="*/ 10 h 236"/>
                  <a:gd name="T54" fmla="*/ 12 w 115"/>
                  <a:gd name="T55" fmla="*/ 8 h 236"/>
                  <a:gd name="T56" fmla="*/ 14 w 115"/>
                  <a:gd name="T57" fmla="*/ 5 h 236"/>
                  <a:gd name="T58" fmla="*/ 16 w 115"/>
                  <a:gd name="T59" fmla="*/ 4 h 236"/>
                  <a:gd name="T60" fmla="*/ 18 w 115"/>
                  <a:gd name="T61" fmla="*/ 2 h 236"/>
                  <a:gd name="T62" fmla="*/ 19 w 115"/>
                  <a:gd name="T63" fmla="*/ 1 h 236"/>
                  <a:gd name="T64" fmla="*/ 19 w 115"/>
                  <a:gd name="T65" fmla="*/ 0 h 236"/>
                  <a:gd name="T66" fmla="*/ 17 w 115"/>
                  <a:gd name="T67" fmla="*/ 1 h 236"/>
                  <a:gd name="T68" fmla="*/ 14 w 115"/>
                  <a:gd name="T69" fmla="*/ 2 h 236"/>
                  <a:gd name="T70" fmla="*/ 11 w 115"/>
                  <a:gd name="T71" fmla="*/ 4 h 236"/>
                  <a:gd name="T72" fmla="*/ 8 w 115"/>
                  <a:gd name="T73" fmla="*/ 7 h 236"/>
                  <a:gd name="T74" fmla="*/ 5 w 115"/>
                  <a:gd name="T75" fmla="*/ 10 h 236"/>
                  <a:gd name="T76" fmla="*/ 3 w 115"/>
                  <a:gd name="T77" fmla="*/ 14 h 236"/>
                  <a:gd name="T78" fmla="*/ 1 w 115"/>
                  <a:gd name="T79" fmla="*/ 17 h 236"/>
                  <a:gd name="T80" fmla="*/ 0 w 115"/>
                  <a:gd name="T81" fmla="*/ 21 h 2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5"/>
                  <a:gd name="T124" fmla="*/ 0 h 236"/>
                  <a:gd name="T125" fmla="*/ 115 w 115"/>
                  <a:gd name="T126" fmla="*/ 236 h 2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5" h="236">
                    <a:moveTo>
                      <a:pt x="0" y="128"/>
                    </a:moveTo>
                    <a:lnTo>
                      <a:pt x="0" y="148"/>
                    </a:lnTo>
                    <a:lnTo>
                      <a:pt x="5" y="166"/>
                    </a:lnTo>
                    <a:lnTo>
                      <a:pt x="13" y="184"/>
                    </a:lnTo>
                    <a:lnTo>
                      <a:pt x="24" y="198"/>
                    </a:lnTo>
                    <a:lnTo>
                      <a:pt x="39" y="211"/>
                    </a:lnTo>
                    <a:lnTo>
                      <a:pt x="55" y="223"/>
                    </a:lnTo>
                    <a:lnTo>
                      <a:pt x="74" y="231"/>
                    </a:lnTo>
                    <a:lnTo>
                      <a:pt x="92" y="235"/>
                    </a:lnTo>
                    <a:lnTo>
                      <a:pt x="98" y="236"/>
                    </a:lnTo>
                    <a:lnTo>
                      <a:pt x="104" y="234"/>
                    </a:lnTo>
                    <a:lnTo>
                      <a:pt x="109" y="231"/>
                    </a:lnTo>
                    <a:lnTo>
                      <a:pt x="111" y="226"/>
                    </a:lnTo>
                    <a:lnTo>
                      <a:pt x="111" y="220"/>
                    </a:lnTo>
                    <a:lnTo>
                      <a:pt x="110" y="215"/>
                    </a:lnTo>
                    <a:lnTo>
                      <a:pt x="107" y="210"/>
                    </a:lnTo>
                    <a:lnTo>
                      <a:pt x="101" y="208"/>
                    </a:lnTo>
                    <a:lnTo>
                      <a:pt x="82" y="201"/>
                    </a:lnTo>
                    <a:lnTo>
                      <a:pt x="64" y="192"/>
                    </a:lnTo>
                    <a:lnTo>
                      <a:pt x="50" y="179"/>
                    </a:lnTo>
                    <a:lnTo>
                      <a:pt x="40" y="165"/>
                    </a:lnTo>
                    <a:lnTo>
                      <a:pt x="33" y="148"/>
                    </a:lnTo>
                    <a:lnTo>
                      <a:pt x="29" y="130"/>
                    </a:lnTo>
                    <a:lnTo>
                      <a:pt x="29" y="110"/>
                    </a:lnTo>
                    <a:lnTo>
                      <a:pt x="35" y="89"/>
                    </a:lnTo>
                    <a:lnTo>
                      <a:pt x="43" y="74"/>
                    </a:lnTo>
                    <a:lnTo>
                      <a:pt x="56" y="60"/>
                    </a:lnTo>
                    <a:lnTo>
                      <a:pt x="70" y="46"/>
                    </a:lnTo>
                    <a:lnTo>
                      <a:pt x="85" y="33"/>
                    </a:lnTo>
                    <a:lnTo>
                      <a:pt x="98" y="23"/>
                    </a:lnTo>
                    <a:lnTo>
                      <a:pt x="109" y="12"/>
                    </a:lnTo>
                    <a:lnTo>
                      <a:pt x="115" y="6"/>
                    </a:lnTo>
                    <a:lnTo>
                      <a:pt x="115" y="0"/>
                    </a:lnTo>
                    <a:lnTo>
                      <a:pt x="102" y="4"/>
                    </a:lnTo>
                    <a:lnTo>
                      <a:pt x="85" y="12"/>
                    </a:lnTo>
                    <a:lnTo>
                      <a:pt x="68" y="26"/>
                    </a:lnTo>
                    <a:lnTo>
                      <a:pt x="49" y="42"/>
                    </a:lnTo>
                    <a:lnTo>
                      <a:pt x="32" y="61"/>
                    </a:lnTo>
                    <a:lnTo>
                      <a:pt x="17" y="82"/>
                    </a:lnTo>
                    <a:lnTo>
                      <a:pt x="6" y="105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70" name="Freeform 459"/>
              <p:cNvSpPr>
                <a:spLocks/>
              </p:cNvSpPr>
              <p:nvPr/>
            </p:nvSpPr>
            <p:spPr bwMode="auto">
              <a:xfrm>
                <a:off x="2689" y="2692"/>
                <a:ext cx="41" cy="54"/>
              </a:xfrm>
              <a:custGeom>
                <a:avLst/>
                <a:gdLst>
                  <a:gd name="T0" fmla="*/ 35 w 245"/>
                  <a:gd name="T1" fmla="*/ 21 h 310"/>
                  <a:gd name="T2" fmla="*/ 37 w 245"/>
                  <a:gd name="T3" fmla="*/ 24 h 310"/>
                  <a:gd name="T4" fmla="*/ 38 w 245"/>
                  <a:gd name="T5" fmla="*/ 28 h 310"/>
                  <a:gd name="T6" fmla="*/ 37 w 245"/>
                  <a:gd name="T7" fmla="*/ 31 h 310"/>
                  <a:gd name="T8" fmla="*/ 35 w 245"/>
                  <a:gd name="T9" fmla="*/ 35 h 310"/>
                  <a:gd name="T10" fmla="*/ 31 w 245"/>
                  <a:gd name="T11" fmla="*/ 38 h 310"/>
                  <a:gd name="T12" fmla="*/ 28 w 245"/>
                  <a:gd name="T13" fmla="*/ 41 h 310"/>
                  <a:gd name="T14" fmla="*/ 24 w 245"/>
                  <a:gd name="T15" fmla="*/ 44 h 310"/>
                  <a:gd name="T16" fmla="*/ 21 w 245"/>
                  <a:gd name="T17" fmla="*/ 47 h 310"/>
                  <a:gd name="T18" fmla="*/ 21 w 245"/>
                  <a:gd name="T19" fmla="*/ 48 h 310"/>
                  <a:gd name="T20" fmla="*/ 20 w 245"/>
                  <a:gd name="T21" fmla="*/ 50 h 310"/>
                  <a:gd name="T22" fmla="*/ 20 w 245"/>
                  <a:gd name="T23" fmla="*/ 51 h 310"/>
                  <a:gd name="T24" fmla="*/ 22 w 245"/>
                  <a:gd name="T25" fmla="*/ 52 h 310"/>
                  <a:gd name="T26" fmla="*/ 23 w 245"/>
                  <a:gd name="T27" fmla="*/ 52 h 310"/>
                  <a:gd name="T28" fmla="*/ 26 w 245"/>
                  <a:gd name="T29" fmla="*/ 49 h 310"/>
                  <a:gd name="T30" fmla="*/ 30 w 245"/>
                  <a:gd name="T31" fmla="*/ 45 h 310"/>
                  <a:gd name="T32" fmla="*/ 35 w 245"/>
                  <a:gd name="T33" fmla="*/ 41 h 310"/>
                  <a:gd name="T34" fmla="*/ 38 w 245"/>
                  <a:gd name="T35" fmla="*/ 37 h 310"/>
                  <a:gd name="T36" fmla="*/ 41 w 245"/>
                  <a:gd name="T37" fmla="*/ 31 h 310"/>
                  <a:gd name="T38" fmla="*/ 41 w 245"/>
                  <a:gd name="T39" fmla="*/ 25 h 310"/>
                  <a:gd name="T40" fmla="*/ 38 w 245"/>
                  <a:gd name="T41" fmla="*/ 20 h 310"/>
                  <a:gd name="T42" fmla="*/ 34 w 245"/>
                  <a:gd name="T43" fmla="*/ 16 h 310"/>
                  <a:gd name="T44" fmla="*/ 29 w 245"/>
                  <a:gd name="T45" fmla="*/ 13 h 310"/>
                  <a:gd name="T46" fmla="*/ 25 w 245"/>
                  <a:gd name="T47" fmla="*/ 10 h 310"/>
                  <a:gd name="T48" fmla="*/ 20 w 245"/>
                  <a:gd name="T49" fmla="*/ 8 h 310"/>
                  <a:gd name="T50" fmla="*/ 16 w 245"/>
                  <a:gd name="T51" fmla="*/ 5 h 310"/>
                  <a:gd name="T52" fmla="*/ 11 w 245"/>
                  <a:gd name="T53" fmla="*/ 3 h 310"/>
                  <a:gd name="T54" fmla="*/ 7 w 245"/>
                  <a:gd name="T55" fmla="*/ 1 h 310"/>
                  <a:gd name="T56" fmla="*/ 3 w 245"/>
                  <a:gd name="T57" fmla="*/ 0 h 310"/>
                  <a:gd name="T58" fmla="*/ 1 w 245"/>
                  <a:gd name="T59" fmla="*/ 0 h 310"/>
                  <a:gd name="T60" fmla="*/ 2 w 245"/>
                  <a:gd name="T61" fmla="*/ 1 h 310"/>
                  <a:gd name="T62" fmla="*/ 6 w 245"/>
                  <a:gd name="T63" fmla="*/ 3 h 310"/>
                  <a:gd name="T64" fmla="*/ 10 w 245"/>
                  <a:gd name="T65" fmla="*/ 5 h 310"/>
                  <a:gd name="T66" fmla="*/ 14 w 245"/>
                  <a:gd name="T67" fmla="*/ 7 h 310"/>
                  <a:gd name="T68" fmla="*/ 19 w 245"/>
                  <a:gd name="T69" fmla="*/ 10 h 310"/>
                  <a:gd name="T70" fmla="*/ 23 w 245"/>
                  <a:gd name="T71" fmla="*/ 12 h 310"/>
                  <a:gd name="T72" fmla="*/ 28 w 245"/>
                  <a:gd name="T73" fmla="*/ 15 h 310"/>
                  <a:gd name="T74" fmla="*/ 31 w 245"/>
                  <a:gd name="T75" fmla="*/ 18 h 3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45"/>
                  <a:gd name="T115" fmla="*/ 0 h 310"/>
                  <a:gd name="T116" fmla="*/ 245 w 245"/>
                  <a:gd name="T117" fmla="*/ 310 h 31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45" h="310">
                    <a:moveTo>
                      <a:pt x="200" y="116"/>
                    </a:moveTo>
                    <a:lnTo>
                      <a:pt x="208" y="124"/>
                    </a:lnTo>
                    <a:lnTo>
                      <a:pt x="214" y="133"/>
                    </a:lnTo>
                    <a:lnTo>
                      <a:pt x="220" y="144"/>
                    </a:lnTo>
                    <a:lnTo>
                      <a:pt x="223" y="154"/>
                    </a:lnTo>
                    <a:lnTo>
                      <a:pt x="226" y="164"/>
                    </a:lnTo>
                    <a:lnTo>
                      <a:pt x="224" y="176"/>
                    </a:lnTo>
                    <a:lnTo>
                      <a:pt x="222" y="187"/>
                    </a:lnTo>
                    <a:lnTo>
                      <a:pt x="216" y="198"/>
                    </a:lnTo>
                    <a:lnTo>
                      <a:pt x="208" y="209"/>
                    </a:lnTo>
                    <a:lnTo>
                      <a:pt x="199" y="219"/>
                    </a:lnTo>
                    <a:lnTo>
                      <a:pt x="188" y="229"/>
                    </a:lnTo>
                    <a:lnTo>
                      <a:pt x="177" y="238"/>
                    </a:lnTo>
                    <a:lnTo>
                      <a:pt x="166" y="246"/>
                    </a:lnTo>
                    <a:lnTo>
                      <a:pt x="154" y="255"/>
                    </a:lnTo>
                    <a:lnTo>
                      <a:pt x="142" y="264"/>
                    </a:lnTo>
                    <a:lnTo>
                      <a:pt x="132" y="275"/>
                    </a:lnTo>
                    <a:lnTo>
                      <a:pt x="128" y="278"/>
                    </a:lnTo>
                    <a:lnTo>
                      <a:pt x="126" y="283"/>
                    </a:lnTo>
                    <a:lnTo>
                      <a:pt x="124" y="287"/>
                    </a:lnTo>
                    <a:lnTo>
                      <a:pt x="121" y="292"/>
                    </a:lnTo>
                    <a:lnTo>
                      <a:pt x="120" y="296"/>
                    </a:lnTo>
                    <a:lnTo>
                      <a:pt x="120" y="301"/>
                    </a:lnTo>
                    <a:lnTo>
                      <a:pt x="122" y="306"/>
                    </a:lnTo>
                    <a:lnTo>
                      <a:pt x="126" y="309"/>
                    </a:lnTo>
                    <a:lnTo>
                      <a:pt x="131" y="310"/>
                    </a:lnTo>
                    <a:lnTo>
                      <a:pt x="135" y="310"/>
                    </a:lnTo>
                    <a:lnTo>
                      <a:pt x="139" y="309"/>
                    </a:lnTo>
                    <a:lnTo>
                      <a:pt x="142" y="306"/>
                    </a:lnTo>
                    <a:lnTo>
                      <a:pt x="154" y="292"/>
                    </a:lnTo>
                    <a:lnTo>
                      <a:pt x="167" y="280"/>
                    </a:lnTo>
                    <a:lnTo>
                      <a:pt x="180" y="269"/>
                    </a:lnTo>
                    <a:lnTo>
                      <a:pt x="194" y="257"/>
                    </a:lnTo>
                    <a:lnTo>
                      <a:pt x="207" y="246"/>
                    </a:lnTo>
                    <a:lnTo>
                      <a:pt x="220" y="233"/>
                    </a:lnTo>
                    <a:lnTo>
                      <a:pt x="230" y="219"/>
                    </a:lnTo>
                    <a:lnTo>
                      <a:pt x="238" y="204"/>
                    </a:lnTo>
                    <a:lnTo>
                      <a:pt x="244" y="186"/>
                    </a:lnTo>
                    <a:lnTo>
                      <a:pt x="245" y="169"/>
                    </a:lnTo>
                    <a:lnTo>
                      <a:pt x="243" y="152"/>
                    </a:lnTo>
                    <a:lnTo>
                      <a:pt x="237" y="134"/>
                    </a:lnTo>
                    <a:lnTo>
                      <a:pt x="228" y="119"/>
                    </a:lnTo>
                    <a:lnTo>
                      <a:pt x="217" y="105"/>
                    </a:lnTo>
                    <a:lnTo>
                      <a:pt x="203" y="93"/>
                    </a:lnTo>
                    <a:lnTo>
                      <a:pt x="188" y="83"/>
                    </a:lnTo>
                    <a:lnTo>
                      <a:pt x="176" y="76"/>
                    </a:lnTo>
                    <a:lnTo>
                      <a:pt x="163" y="69"/>
                    </a:lnTo>
                    <a:lnTo>
                      <a:pt x="151" y="61"/>
                    </a:lnTo>
                    <a:lnTo>
                      <a:pt x="136" y="54"/>
                    </a:lnTo>
                    <a:lnTo>
                      <a:pt x="122" y="46"/>
                    </a:lnTo>
                    <a:lnTo>
                      <a:pt x="107" y="39"/>
                    </a:lnTo>
                    <a:lnTo>
                      <a:pt x="93" y="31"/>
                    </a:lnTo>
                    <a:lnTo>
                      <a:pt x="79" y="24"/>
                    </a:lnTo>
                    <a:lnTo>
                      <a:pt x="66" y="18"/>
                    </a:lnTo>
                    <a:lnTo>
                      <a:pt x="53" y="13"/>
                    </a:lnTo>
                    <a:lnTo>
                      <a:pt x="40" y="8"/>
                    </a:lnTo>
                    <a:lnTo>
                      <a:pt x="30" y="5"/>
                    </a:lnTo>
                    <a:lnTo>
                      <a:pt x="20" y="1"/>
                    </a:lnTo>
                    <a:lnTo>
                      <a:pt x="12" y="0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11" y="8"/>
                    </a:lnTo>
                    <a:lnTo>
                      <a:pt x="23" y="14"/>
                    </a:lnTo>
                    <a:lnTo>
                      <a:pt x="36" y="20"/>
                    </a:lnTo>
                    <a:lnTo>
                      <a:pt x="47" y="25"/>
                    </a:lnTo>
                    <a:lnTo>
                      <a:pt x="60" y="31"/>
                    </a:lnTo>
                    <a:lnTo>
                      <a:pt x="73" y="37"/>
                    </a:lnTo>
                    <a:lnTo>
                      <a:pt x="86" y="44"/>
                    </a:lnTo>
                    <a:lnTo>
                      <a:pt x="99" y="51"/>
                    </a:lnTo>
                    <a:lnTo>
                      <a:pt x="113" y="57"/>
                    </a:lnTo>
                    <a:lnTo>
                      <a:pt x="126" y="64"/>
                    </a:lnTo>
                    <a:lnTo>
                      <a:pt x="139" y="71"/>
                    </a:lnTo>
                    <a:lnTo>
                      <a:pt x="152" y="79"/>
                    </a:lnTo>
                    <a:lnTo>
                      <a:pt x="165" y="88"/>
                    </a:lnTo>
                    <a:lnTo>
                      <a:pt x="176" y="96"/>
                    </a:lnTo>
                    <a:lnTo>
                      <a:pt x="188" y="106"/>
                    </a:lnTo>
                    <a:lnTo>
                      <a:pt x="200" y="1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  <p:graphicFrame>
          <p:nvGraphicFramePr>
            <p:cNvPr id="1026" name="Object 460"/>
            <p:cNvGraphicFramePr>
              <a:graphicFrameLocks noChangeAspect="1"/>
            </p:cNvGraphicFramePr>
            <p:nvPr/>
          </p:nvGraphicFramePr>
          <p:xfrm>
            <a:off x="5810251" y="3548063"/>
            <a:ext cx="328613" cy="274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7" name="Clip" r:id="rId12" imgW="1305000" imgH="1085760" progId="MS_ClipArt_Gallery.2">
                    <p:embed/>
                  </p:oleObj>
                </mc:Choice>
                <mc:Fallback>
                  <p:oleObj name="Clip" r:id="rId12" imgW="1305000" imgH="1085760" progId="MS_ClipArt_Gallery.2">
                    <p:embed/>
                    <p:pic>
                      <p:nvPicPr>
                        <p:cNvPr id="0" name="Object 4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0251" y="3548063"/>
                          <a:ext cx="328613" cy="2746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Line 461"/>
            <p:cNvSpPr>
              <a:spLocks noChangeShapeType="1"/>
            </p:cNvSpPr>
            <p:nvPr/>
          </p:nvSpPr>
          <p:spPr bwMode="auto">
            <a:xfrm>
              <a:off x="6429375" y="2881313"/>
              <a:ext cx="509588" cy="3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33" name="Line 462"/>
            <p:cNvSpPr>
              <a:spLocks noChangeShapeType="1"/>
            </p:cNvSpPr>
            <p:nvPr/>
          </p:nvSpPr>
          <p:spPr bwMode="auto">
            <a:xfrm>
              <a:off x="5995988" y="2709863"/>
              <a:ext cx="152400" cy="82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34" name="Freeform 463"/>
            <p:cNvSpPr>
              <a:spLocks/>
            </p:cNvSpPr>
            <p:nvPr/>
          </p:nvSpPr>
          <p:spPr bwMode="auto">
            <a:xfrm>
              <a:off x="5314950" y="4716464"/>
              <a:ext cx="2979738" cy="1455737"/>
            </a:xfrm>
            <a:custGeom>
              <a:avLst/>
              <a:gdLst>
                <a:gd name="T0" fmla="*/ 889 w 1877"/>
                <a:gd name="T1" fmla="*/ 23 h 917"/>
                <a:gd name="T2" fmla="*/ 692 w 1877"/>
                <a:gd name="T3" fmla="*/ 109 h 917"/>
                <a:gd name="T4" fmla="*/ 415 w 1877"/>
                <a:gd name="T5" fmla="*/ 91 h 917"/>
                <a:gd name="T6" fmla="*/ 112 w 1877"/>
                <a:gd name="T7" fmla="*/ 170 h 917"/>
                <a:gd name="T8" fmla="*/ 50 w 1877"/>
                <a:gd name="T9" fmla="*/ 353 h 917"/>
                <a:gd name="T10" fmla="*/ 14 w 1877"/>
                <a:gd name="T11" fmla="*/ 528 h 917"/>
                <a:gd name="T12" fmla="*/ 139 w 1877"/>
                <a:gd name="T13" fmla="*/ 650 h 917"/>
                <a:gd name="T14" fmla="*/ 505 w 1877"/>
                <a:gd name="T15" fmla="*/ 781 h 917"/>
                <a:gd name="T16" fmla="*/ 933 w 1877"/>
                <a:gd name="T17" fmla="*/ 886 h 917"/>
                <a:gd name="T18" fmla="*/ 1370 w 1877"/>
                <a:gd name="T19" fmla="*/ 901 h 917"/>
                <a:gd name="T20" fmla="*/ 1676 w 1877"/>
                <a:gd name="T21" fmla="*/ 793 h 917"/>
                <a:gd name="T22" fmla="*/ 1860 w 1877"/>
                <a:gd name="T23" fmla="*/ 624 h 917"/>
                <a:gd name="T24" fmla="*/ 1776 w 1877"/>
                <a:gd name="T25" fmla="*/ 219 h 917"/>
                <a:gd name="T26" fmla="*/ 1503 w 1877"/>
                <a:gd name="T27" fmla="*/ 100 h 917"/>
                <a:gd name="T28" fmla="*/ 1200 w 1877"/>
                <a:gd name="T29" fmla="*/ 13 h 917"/>
                <a:gd name="T30" fmla="*/ 889 w 1877"/>
                <a:gd name="T31" fmla="*/ 23 h 9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877"/>
                <a:gd name="T49" fmla="*/ 0 h 917"/>
                <a:gd name="T50" fmla="*/ 1877 w 1877"/>
                <a:gd name="T51" fmla="*/ 917 h 9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877" h="917">
                  <a:moveTo>
                    <a:pt x="889" y="23"/>
                  </a:moveTo>
                  <a:cubicBezTo>
                    <a:pt x="804" y="39"/>
                    <a:pt x="771" y="98"/>
                    <a:pt x="692" y="109"/>
                  </a:cubicBezTo>
                  <a:cubicBezTo>
                    <a:pt x="613" y="120"/>
                    <a:pt x="511" y="81"/>
                    <a:pt x="415" y="91"/>
                  </a:cubicBezTo>
                  <a:cubicBezTo>
                    <a:pt x="319" y="101"/>
                    <a:pt x="174" y="126"/>
                    <a:pt x="112" y="170"/>
                  </a:cubicBezTo>
                  <a:cubicBezTo>
                    <a:pt x="51" y="214"/>
                    <a:pt x="66" y="294"/>
                    <a:pt x="50" y="353"/>
                  </a:cubicBezTo>
                  <a:cubicBezTo>
                    <a:pt x="34" y="412"/>
                    <a:pt x="0" y="479"/>
                    <a:pt x="14" y="528"/>
                  </a:cubicBezTo>
                  <a:cubicBezTo>
                    <a:pt x="29" y="577"/>
                    <a:pt x="57" y="608"/>
                    <a:pt x="139" y="650"/>
                  </a:cubicBezTo>
                  <a:cubicBezTo>
                    <a:pt x="221" y="692"/>
                    <a:pt x="372" y="742"/>
                    <a:pt x="505" y="781"/>
                  </a:cubicBezTo>
                  <a:cubicBezTo>
                    <a:pt x="638" y="820"/>
                    <a:pt x="789" y="866"/>
                    <a:pt x="933" y="886"/>
                  </a:cubicBezTo>
                  <a:cubicBezTo>
                    <a:pt x="1077" y="906"/>
                    <a:pt x="1246" y="917"/>
                    <a:pt x="1370" y="901"/>
                  </a:cubicBezTo>
                  <a:cubicBezTo>
                    <a:pt x="1494" y="885"/>
                    <a:pt x="1594" y="839"/>
                    <a:pt x="1676" y="793"/>
                  </a:cubicBezTo>
                  <a:cubicBezTo>
                    <a:pt x="1758" y="747"/>
                    <a:pt x="1843" y="720"/>
                    <a:pt x="1860" y="624"/>
                  </a:cubicBezTo>
                  <a:cubicBezTo>
                    <a:pt x="1877" y="528"/>
                    <a:pt x="1835" y="306"/>
                    <a:pt x="1776" y="219"/>
                  </a:cubicBezTo>
                  <a:cubicBezTo>
                    <a:pt x="1717" y="132"/>
                    <a:pt x="1599" y="134"/>
                    <a:pt x="1503" y="100"/>
                  </a:cubicBezTo>
                  <a:cubicBezTo>
                    <a:pt x="1407" y="66"/>
                    <a:pt x="1302" y="26"/>
                    <a:pt x="1200" y="13"/>
                  </a:cubicBezTo>
                  <a:cubicBezTo>
                    <a:pt x="1098" y="0"/>
                    <a:pt x="974" y="7"/>
                    <a:pt x="889" y="23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35" name="Line 464"/>
            <p:cNvSpPr>
              <a:spLocks noChangeShapeType="1"/>
            </p:cNvSpPr>
            <p:nvPr/>
          </p:nvSpPr>
          <p:spPr bwMode="auto">
            <a:xfrm rot="16200000">
              <a:off x="7551737" y="5453064"/>
              <a:ext cx="523875" cy="1397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pSp>
          <p:nvGrpSpPr>
            <p:cNvPr id="1072" name="Group 465"/>
            <p:cNvGrpSpPr>
              <a:grpSpLocks/>
            </p:cNvGrpSpPr>
            <p:nvPr/>
          </p:nvGrpSpPr>
          <p:grpSpPr bwMode="auto">
            <a:xfrm>
              <a:off x="7464426" y="5584825"/>
              <a:ext cx="198438" cy="363538"/>
              <a:chOff x="4180" y="783"/>
              <a:chExt cx="150" cy="307"/>
            </a:xfrm>
          </p:grpSpPr>
          <p:sp>
            <p:nvSpPr>
              <p:cNvPr id="146" name="AutoShape 466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47" name="Rectangle 467"/>
              <p:cNvSpPr>
                <a:spLocks noChangeArrowheads="1"/>
              </p:cNvSpPr>
              <p:nvPr/>
            </p:nvSpPr>
            <p:spPr bwMode="auto">
              <a:xfrm>
                <a:off x="4256" y="784"/>
                <a:ext cx="72" cy="237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48" name="Rectangle 468"/>
              <p:cNvSpPr>
                <a:spLocks noChangeArrowheads="1"/>
              </p:cNvSpPr>
              <p:nvPr/>
            </p:nvSpPr>
            <p:spPr bwMode="auto">
              <a:xfrm>
                <a:off x="4181" y="851"/>
                <a:ext cx="95" cy="237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49" name="AutoShape 469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50" name="Line 470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51" name="Line 471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52" name="Rectangle 472"/>
              <p:cNvSpPr>
                <a:spLocks noChangeArrowheads="1"/>
              </p:cNvSpPr>
              <p:nvPr/>
            </p:nvSpPr>
            <p:spPr bwMode="auto">
              <a:xfrm>
                <a:off x="4193" y="884"/>
                <a:ext cx="62" cy="135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53" name="Rectangle 473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  <p:sp>
          <p:nvSpPr>
            <p:cNvPr id="37" name="Line 474"/>
            <p:cNvSpPr>
              <a:spLocks noChangeShapeType="1"/>
            </p:cNvSpPr>
            <p:nvPr/>
          </p:nvSpPr>
          <p:spPr bwMode="auto">
            <a:xfrm rot="5400000" flipV="1">
              <a:off x="7697788" y="5734051"/>
              <a:ext cx="3175" cy="857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38" name="Line 475"/>
            <p:cNvSpPr>
              <a:spLocks noChangeShapeType="1"/>
            </p:cNvSpPr>
            <p:nvPr/>
          </p:nvSpPr>
          <p:spPr bwMode="auto">
            <a:xfrm rot="16200000">
              <a:off x="7883525" y="5410201"/>
              <a:ext cx="0" cy="1143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pSp>
          <p:nvGrpSpPr>
            <p:cNvPr id="1075" name="Group 476"/>
            <p:cNvGrpSpPr>
              <a:grpSpLocks/>
            </p:cNvGrpSpPr>
            <p:nvPr/>
          </p:nvGrpSpPr>
          <p:grpSpPr bwMode="auto">
            <a:xfrm>
              <a:off x="7462838" y="4956175"/>
              <a:ext cx="501650" cy="481013"/>
              <a:chOff x="3600" y="97"/>
              <a:chExt cx="360" cy="359"/>
            </a:xfrm>
          </p:grpSpPr>
          <p:sp>
            <p:nvSpPr>
              <p:cNvPr id="133" name="Oval 47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34" name="Line 47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35" name="Line 47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36" name="Rectangle 48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37" name="Oval 48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166" name="Group 482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143" name="Line 48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44" name="Line 484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45" name="Line 48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167" name="Group 486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140" name="Line 48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41" name="Line 488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42" name="Line 48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1076" name="Group 490"/>
            <p:cNvGrpSpPr>
              <a:grpSpLocks/>
            </p:cNvGrpSpPr>
            <p:nvPr/>
          </p:nvGrpSpPr>
          <p:grpSpPr bwMode="auto">
            <a:xfrm>
              <a:off x="6646863" y="4679950"/>
              <a:ext cx="501650" cy="481013"/>
              <a:chOff x="3600" y="97"/>
              <a:chExt cx="360" cy="359"/>
            </a:xfrm>
          </p:grpSpPr>
          <p:sp>
            <p:nvSpPr>
              <p:cNvPr id="120" name="Oval 49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21" name="Line 49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22" name="Line 49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23" name="Rectangle 49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24" name="Oval 49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153" name="Group 496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130" name="Line 49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31" name="Line 498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32" name="Line 49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154" name="Group 500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127" name="Line 50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28" name="Line 502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29" name="Line 50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grpSp>
          <p:nvGrpSpPr>
            <p:cNvPr id="1077" name="Group 504"/>
            <p:cNvGrpSpPr>
              <a:grpSpLocks/>
            </p:cNvGrpSpPr>
            <p:nvPr/>
          </p:nvGrpSpPr>
          <p:grpSpPr bwMode="auto">
            <a:xfrm>
              <a:off x="5981701" y="4984750"/>
              <a:ext cx="501650" cy="481013"/>
              <a:chOff x="3600" y="97"/>
              <a:chExt cx="360" cy="359"/>
            </a:xfrm>
          </p:grpSpPr>
          <p:sp>
            <p:nvSpPr>
              <p:cNvPr id="107" name="Oval 50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8" name="Line 50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9" name="Line 50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0" name="Rectangle 50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2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1" name="Oval 50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grpSp>
            <p:nvGrpSpPr>
              <p:cNvPr id="1140" name="Group 510"/>
              <p:cNvGrpSpPr>
                <a:grpSpLocks/>
              </p:cNvGrpSpPr>
              <p:nvPr/>
            </p:nvGrpSpPr>
            <p:grpSpPr bwMode="auto">
              <a:xfrm>
                <a:off x="3666" y="97"/>
                <a:ext cx="176" cy="49"/>
                <a:chOff x="2848" y="848"/>
                <a:chExt cx="140" cy="98"/>
              </a:xfrm>
            </p:grpSpPr>
            <p:sp>
              <p:nvSpPr>
                <p:cNvPr id="117" name="Line 5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18" name="Line 512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19" name="Line 5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  <p:grpSp>
            <p:nvGrpSpPr>
              <p:cNvPr id="1141" name="Group 514"/>
              <p:cNvGrpSpPr>
                <a:grpSpLocks/>
              </p:cNvGrpSpPr>
              <p:nvPr/>
            </p:nvGrpSpPr>
            <p:grpSpPr bwMode="auto">
              <a:xfrm flipV="1">
                <a:off x="3666" y="407"/>
                <a:ext cx="176" cy="49"/>
                <a:chOff x="2848" y="848"/>
                <a:chExt cx="140" cy="98"/>
              </a:xfrm>
            </p:grpSpPr>
            <p:sp>
              <p:nvSpPr>
                <p:cNvPr id="114" name="Line 5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15" name="Line 516"/>
                <p:cNvSpPr>
                  <a:spLocks noChangeShapeType="1"/>
                </p:cNvSpPr>
                <p:nvPr/>
              </p:nvSpPr>
              <p:spPr bwMode="auto">
                <a:xfrm>
                  <a:off x="2944" y="945"/>
                  <a:ext cx="4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  <p:sp>
              <p:nvSpPr>
                <p:cNvPr id="116" name="Line 5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5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+mn-lt"/>
                    <a:ea typeface="+mn-ea"/>
                  </a:endParaRPr>
                </a:p>
              </p:txBody>
            </p:sp>
          </p:grpSp>
        </p:grpSp>
        <p:sp>
          <p:nvSpPr>
            <p:cNvPr id="42" name="Line 518"/>
            <p:cNvSpPr>
              <a:spLocks noChangeShapeType="1"/>
            </p:cNvSpPr>
            <p:nvPr/>
          </p:nvSpPr>
          <p:spPr bwMode="auto">
            <a:xfrm>
              <a:off x="7096125" y="5054601"/>
              <a:ext cx="358775" cy="120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43" name="Line 519"/>
            <p:cNvSpPr>
              <a:spLocks noChangeShapeType="1"/>
            </p:cNvSpPr>
            <p:nvPr/>
          </p:nvSpPr>
          <p:spPr bwMode="auto">
            <a:xfrm flipV="1">
              <a:off x="6443663" y="5067301"/>
              <a:ext cx="277812" cy="109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44" name="Line 520"/>
            <p:cNvSpPr>
              <a:spLocks noChangeShapeType="1"/>
            </p:cNvSpPr>
            <p:nvPr/>
          </p:nvSpPr>
          <p:spPr bwMode="auto">
            <a:xfrm flipV="1">
              <a:off x="6486525" y="5270501"/>
              <a:ext cx="9715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45" name="Line 521"/>
            <p:cNvSpPr>
              <a:spLocks noChangeShapeType="1"/>
            </p:cNvSpPr>
            <p:nvPr/>
          </p:nvSpPr>
          <p:spPr bwMode="auto">
            <a:xfrm flipH="1">
              <a:off x="5781675" y="5016501"/>
              <a:ext cx="25400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46" name="Line 522"/>
            <p:cNvSpPr>
              <a:spLocks noChangeShapeType="1"/>
            </p:cNvSpPr>
            <p:nvPr/>
          </p:nvSpPr>
          <p:spPr bwMode="auto">
            <a:xfrm>
              <a:off x="5807075" y="5067301"/>
              <a:ext cx="196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47" name="Line 523"/>
            <p:cNvSpPr>
              <a:spLocks noChangeShapeType="1"/>
            </p:cNvSpPr>
            <p:nvPr/>
          </p:nvSpPr>
          <p:spPr bwMode="auto">
            <a:xfrm>
              <a:off x="5667375" y="5403851"/>
              <a:ext cx="1539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48" name="Line 524"/>
            <p:cNvSpPr>
              <a:spLocks noChangeShapeType="1"/>
            </p:cNvSpPr>
            <p:nvPr/>
          </p:nvSpPr>
          <p:spPr bwMode="auto">
            <a:xfrm>
              <a:off x="5919788" y="5483226"/>
              <a:ext cx="4905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49" name="Line 525"/>
            <p:cNvSpPr>
              <a:spLocks noChangeShapeType="1"/>
            </p:cNvSpPr>
            <p:nvPr/>
          </p:nvSpPr>
          <p:spPr bwMode="auto">
            <a:xfrm flipH="1">
              <a:off x="6159500" y="5391151"/>
              <a:ext cx="53975" cy="85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0" name="Line 526"/>
            <p:cNvSpPr>
              <a:spLocks noChangeShapeType="1"/>
            </p:cNvSpPr>
            <p:nvPr/>
          </p:nvSpPr>
          <p:spPr bwMode="auto">
            <a:xfrm>
              <a:off x="5972175" y="5480051"/>
              <a:ext cx="1588" cy="82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1" name="Line 527"/>
            <p:cNvSpPr>
              <a:spLocks noChangeShapeType="1"/>
            </p:cNvSpPr>
            <p:nvPr/>
          </p:nvSpPr>
          <p:spPr bwMode="auto">
            <a:xfrm flipH="1" flipV="1">
              <a:off x="6369050" y="5487989"/>
              <a:ext cx="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aphicFrame>
          <p:nvGraphicFramePr>
            <p:cNvPr id="1027" name="Object 528"/>
            <p:cNvGraphicFramePr>
              <a:graphicFrameLocks noChangeAspect="1"/>
            </p:cNvGraphicFramePr>
            <p:nvPr/>
          </p:nvGraphicFramePr>
          <p:xfrm>
            <a:off x="5424488" y="5286375"/>
            <a:ext cx="342900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8" name="Clip" r:id="rId14" imgW="1305000" imgH="1085760" progId="MS_ClipArt_Gallery.2">
                    <p:embed/>
                  </p:oleObj>
                </mc:Choice>
                <mc:Fallback>
                  <p:oleObj name="Clip" r:id="rId14" imgW="1305000" imgH="1085760" progId="MS_ClipArt_Gallery.2">
                    <p:embed/>
                    <p:pic>
                      <p:nvPicPr>
                        <p:cNvPr id="0" name="Object 5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24488" y="5286375"/>
                          <a:ext cx="342900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529"/>
            <p:cNvGraphicFramePr>
              <a:graphicFrameLocks noChangeAspect="1"/>
            </p:cNvGraphicFramePr>
            <p:nvPr/>
          </p:nvGraphicFramePr>
          <p:xfrm>
            <a:off x="5589588" y="4968875"/>
            <a:ext cx="342900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9" name="Clip" r:id="rId15" imgW="1305000" imgH="1085760" progId="MS_ClipArt_Gallery.2">
                    <p:embed/>
                  </p:oleObj>
                </mc:Choice>
                <mc:Fallback>
                  <p:oleObj name="Clip" r:id="rId15" imgW="1305000" imgH="1085760" progId="MS_ClipArt_Gallery.2">
                    <p:embed/>
                    <p:pic>
                      <p:nvPicPr>
                        <p:cNvPr id="0" name="Object 5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89588" y="4968875"/>
                          <a:ext cx="342900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530"/>
            <p:cNvGraphicFramePr>
              <a:graphicFrameLocks noChangeAspect="1"/>
            </p:cNvGraphicFramePr>
            <p:nvPr/>
          </p:nvGraphicFramePr>
          <p:xfrm>
            <a:off x="5856288" y="5540375"/>
            <a:ext cx="342900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60" name="Clip" r:id="rId16" imgW="1305000" imgH="1085760" progId="MS_ClipArt_Gallery.2">
                    <p:embed/>
                  </p:oleObj>
                </mc:Choice>
                <mc:Fallback>
                  <p:oleObj name="Clip" r:id="rId16" imgW="1305000" imgH="1085760" progId="MS_ClipArt_Gallery.2">
                    <p:embed/>
                    <p:pic>
                      <p:nvPicPr>
                        <p:cNvPr id="0" name="Object 5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6288" y="5540375"/>
                          <a:ext cx="342900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531"/>
            <p:cNvGraphicFramePr>
              <a:graphicFrameLocks noChangeAspect="1"/>
            </p:cNvGraphicFramePr>
            <p:nvPr/>
          </p:nvGraphicFramePr>
          <p:xfrm>
            <a:off x="6196013" y="5543550"/>
            <a:ext cx="342900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61" name="Clip" r:id="rId17" imgW="1305000" imgH="1085760" progId="MS_ClipArt_Gallery.2">
                    <p:embed/>
                  </p:oleObj>
                </mc:Choice>
                <mc:Fallback>
                  <p:oleObj name="Clip" r:id="rId17" imgW="1305000" imgH="1085760" progId="MS_ClipArt_Gallery.2">
                    <p:embed/>
                    <p:pic>
                      <p:nvPicPr>
                        <p:cNvPr id="0" name="Object 5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96013" y="5543550"/>
                          <a:ext cx="342900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88" name="Group 532"/>
            <p:cNvGrpSpPr>
              <a:grpSpLocks/>
            </p:cNvGrpSpPr>
            <p:nvPr/>
          </p:nvGrpSpPr>
          <p:grpSpPr bwMode="auto">
            <a:xfrm>
              <a:off x="7104063" y="5661025"/>
              <a:ext cx="273050" cy="339725"/>
              <a:chOff x="2870" y="1518"/>
              <a:chExt cx="292" cy="320"/>
            </a:xfrm>
          </p:grpSpPr>
          <p:graphicFrame>
            <p:nvGraphicFramePr>
              <p:cNvPr id="1033" name="Object 533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62" name="Clip" r:id="rId18" imgW="819000" imgH="847800" progId="MS_ClipArt_Gallery.2">
                      <p:embed/>
                    </p:oleObj>
                  </mc:Choice>
                  <mc:Fallback>
                    <p:oleObj name="Clip" r:id="rId18" imgW="819000" imgH="847800" progId="MS_ClipArt_Gallery.2">
                      <p:embed/>
                      <p:pic>
                        <p:nvPicPr>
                          <p:cNvPr id="0" name="Object 53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4" name="Object 534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63" name="Clip" r:id="rId19" imgW="1266840" imgH="1200240" progId="MS_ClipArt_Gallery.2">
                      <p:embed/>
                    </p:oleObj>
                  </mc:Choice>
                  <mc:Fallback>
                    <p:oleObj name="Clip" r:id="rId19" imgW="1266840" imgH="1200240" progId="MS_ClipArt_Gallery.2">
                      <p:embed/>
                      <p:pic>
                        <p:nvPicPr>
                          <p:cNvPr id="0" name="Object 53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089" name="Group 535"/>
            <p:cNvGrpSpPr>
              <a:grpSpLocks/>
            </p:cNvGrpSpPr>
            <p:nvPr/>
          </p:nvGrpSpPr>
          <p:grpSpPr bwMode="auto">
            <a:xfrm>
              <a:off x="6653213" y="5719763"/>
              <a:ext cx="349250" cy="322263"/>
              <a:chOff x="2870" y="1518"/>
              <a:chExt cx="292" cy="320"/>
            </a:xfrm>
          </p:grpSpPr>
          <p:graphicFrame>
            <p:nvGraphicFramePr>
              <p:cNvPr id="1031" name="Object 536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64" name="Clip" r:id="rId20" imgW="819000" imgH="847800" progId="MS_ClipArt_Gallery.2">
                      <p:embed/>
                    </p:oleObj>
                  </mc:Choice>
                  <mc:Fallback>
                    <p:oleObj name="Clip" r:id="rId20" imgW="819000" imgH="847800" progId="MS_ClipArt_Gallery.2">
                      <p:embed/>
                      <p:pic>
                        <p:nvPicPr>
                          <p:cNvPr id="0" name="Object 5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2" name="Object 537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65" name="Clip" r:id="rId21" imgW="1266840" imgH="1200240" progId="MS_ClipArt_Gallery.2">
                      <p:embed/>
                    </p:oleObj>
                  </mc:Choice>
                  <mc:Fallback>
                    <p:oleObj name="Clip" r:id="rId21" imgW="1266840" imgH="1200240" progId="MS_ClipArt_Gallery.2">
                      <p:embed/>
                      <p:pic>
                        <p:nvPicPr>
                          <p:cNvPr id="0" name="Object 53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8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090" name="Group 538"/>
            <p:cNvGrpSpPr>
              <a:grpSpLocks/>
            </p:cNvGrpSpPr>
            <p:nvPr/>
          </p:nvGrpSpPr>
          <p:grpSpPr bwMode="auto">
            <a:xfrm>
              <a:off x="6810376" y="5332413"/>
              <a:ext cx="290513" cy="404813"/>
              <a:chOff x="2556" y="2689"/>
              <a:chExt cx="183" cy="255"/>
            </a:xfrm>
          </p:grpSpPr>
          <p:pic>
            <p:nvPicPr>
              <p:cNvPr id="1118" name="Picture 539" descr="31u_bnrz[1]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9" y="2770"/>
                <a:ext cx="12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7" name="Freeform 540"/>
              <p:cNvSpPr>
                <a:spLocks/>
              </p:cNvSpPr>
              <p:nvPr/>
            </p:nvSpPr>
            <p:spPr bwMode="auto">
              <a:xfrm>
                <a:off x="2605" y="2702"/>
                <a:ext cx="33" cy="39"/>
              </a:xfrm>
              <a:custGeom>
                <a:avLst/>
                <a:gdLst>
                  <a:gd name="T0" fmla="*/ 12 w 199"/>
                  <a:gd name="T1" fmla="*/ 5 h 232"/>
                  <a:gd name="T2" fmla="*/ 9 w 199"/>
                  <a:gd name="T3" fmla="*/ 7 h 232"/>
                  <a:gd name="T4" fmla="*/ 7 w 199"/>
                  <a:gd name="T5" fmla="*/ 8 h 232"/>
                  <a:gd name="T6" fmla="*/ 5 w 199"/>
                  <a:gd name="T7" fmla="*/ 11 h 232"/>
                  <a:gd name="T8" fmla="*/ 3 w 199"/>
                  <a:gd name="T9" fmla="*/ 13 h 232"/>
                  <a:gd name="T10" fmla="*/ 2 w 199"/>
                  <a:gd name="T11" fmla="*/ 15 h 232"/>
                  <a:gd name="T12" fmla="*/ 1 w 199"/>
                  <a:gd name="T13" fmla="*/ 18 h 232"/>
                  <a:gd name="T14" fmla="*/ 0 w 199"/>
                  <a:gd name="T15" fmla="*/ 21 h 232"/>
                  <a:gd name="T16" fmla="*/ 0 w 199"/>
                  <a:gd name="T17" fmla="*/ 24 h 232"/>
                  <a:gd name="T18" fmla="*/ 0 w 199"/>
                  <a:gd name="T19" fmla="*/ 28 h 232"/>
                  <a:gd name="T20" fmla="*/ 2 w 199"/>
                  <a:gd name="T21" fmla="*/ 31 h 232"/>
                  <a:gd name="T22" fmla="*/ 4 w 199"/>
                  <a:gd name="T23" fmla="*/ 34 h 232"/>
                  <a:gd name="T24" fmla="*/ 7 w 199"/>
                  <a:gd name="T25" fmla="*/ 36 h 232"/>
                  <a:gd name="T26" fmla="*/ 11 w 199"/>
                  <a:gd name="T27" fmla="*/ 38 h 232"/>
                  <a:gd name="T28" fmla="*/ 15 w 199"/>
                  <a:gd name="T29" fmla="*/ 39 h 232"/>
                  <a:gd name="T30" fmla="*/ 18 w 199"/>
                  <a:gd name="T31" fmla="*/ 39 h 232"/>
                  <a:gd name="T32" fmla="*/ 22 w 199"/>
                  <a:gd name="T33" fmla="*/ 38 h 232"/>
                  <a:gd name="T34" fmla="*/ 23 w 199"/>
                  <a:gd name="T35" fmla="*/ 38 h 232"/>
                  <a:gd name="T36" fmla="*/ 24 w 199"/>
                  <a:gd name="T37" fmla="*/ 38 h 232"/>
                  <a:gd name="T38" fmla="*/ 24 w 199"/>
                  <a:gd name="T39" fmla="*/ 37 h 232"/>
                  <a:gd name="T40" fmla="*/ 25 w 199"/>
                  <a:gd name="T41" fmla="*/ 37 h 232"/>
                  <a:gd name="T42" fmla="*/ 24 w 199"/>
                  <a:gd name="T43" fmla="*/ 36 h 232"/>
                  <a:gd name="T44" fmla="*/ 23 w 199"/>
                  <a:gd name="T45" fmla="*/ 35 h 232"/>
                  <a:gd name="T46" fmla="*/ 22 w 199"/>
                  <a:gd name="T47" fmla="*/ 34 h 232"/>
                  <a:gd name="T48" fmla="*/ 21 w 199"/>
                  <a:gd name="T49" fmla="*/ 34 h 232"/>
                  <a:gd name="T50" fmla="*/ 19 w 199"/>
                  <a:gd name="T51" fmla="*/ 33 h 232"/>
                  <a:gd name="T52" fmla="*/ 17 w 199"/>
                  <a:gd name="T53" fmla="*/ 33 h 232"/>
                  <a:gd name="T54" fmla="*/ 16 w 199"/>
                  <a:gd name="T55" fmla="*/ 32 h 232"/>
                  <a:gd name="T56" fmla="*/ 14 w 199"/>
                  <a:gd name="T57" fmla="*/ 32 h 232"/>
                  <a:gd name="T58" fmla="*/ 12 w 199"/>
                  <a:gd name="T59" fmla="*/ 31 h 232"/>
                  <a:gd name="T60" fmla="*/ 10 w 199"/>
                  <a:gd name="T61" fmla="*/ 31 h 232"/>
                  <a:gd name="T62" fmla="*/ 9 w 199"/>
                  <a:gd name="T63" fmla="*/ 30 h 232"/>
                  <a:gd name="T64" fmla="*/ 7 w 199"/>
                  <a:gd name="T65" fmla="*/ 28 h 232"/>
                  <a:gd name="T66" fmla="*/ 7 w 199"/>
                  <a:gd name="T67" fmla="*/ 22 h 232"/>
                  <a:gd name="T68" fmla="*/ 8 w 199"/>
                  <a:gd name="T69" fmla="*/ 16 h 232"/>
                  <a:gd name="T70" fmla="*/ 11 w 199"/>
                  <a:gd name="T71" fmla="*/ 12 h 232"/>
                  <a:gd name="T72" fmla="*/ 16 w 199"/>
                  <a:gd name="T73" fmla="*/ 8 h 232"/>
                  <a:gd name="T74" fmla="*/ 20 w 199"/>
                  <a:gd name="T75" fmla="*/ 6 h 232"/>
                  <a:gd name="T76" fmla="*/ 25 w 199"/>
                  <a:gd name="T77" fmla="*/ 4 h 232"/>
                  <a:gd name="T78" fmla="*/ 30 w 199"/>
                  <a:gd name="T79" fmla="*/ 2 h 232"/>
                  <a:gd name="T80" fmla="*/ 33 w 199"/>
                  <a:gd name="T81" fmla="*/ 1 h 232"/>
                  <a:gd name="T82" fmla="*/ 31 w 199"/>
                  <a:gd name="T83" fmla="*/ 0 h 232"/>
                  <a:gd name="T84" fmla="*/ 29 w 199"/>
                  <a:gd name="T85" fmla="*/ 0 h 232"/>
                  <a:gd name="T86" fmla="*/ 26 w 199"/>
                  <a:gd name="T87" fmla="*/ 0 h 232"/>
                  <a:gd name="T88" fmla="*/ 23 w 199"/>
                  <a:gd name="T89" fmla="*/ 1 h 232"/>
                  <a:gd name="T90" fmla="*/ 20 w 199"/>
                  <a:gd name="T91" fmla="*/ 2 h 232"/>
                  <a:gd name="T92" fmla="*/ 17 w 199"/>
                  <a:gd name="T93" fmla="*/ 3 h 232"/>
                  <a:gd name="T94" fmla="*/ 14 w 199"/>
                  <a:gd name="T95" fmla="*/ 4 h 232"/>
                  <a:gd name="T96" fmla="*/ 12 w 199"/>
                  <a:gd name="T97" fmla="*/ 5 h 232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199"/>
                  <a:gd name="T148" fmla="*/ 0 h 232"/>
                  <a:gd name="T149" fmla="*/ 199 w 199"/>
                  <a:gd name="T150" fmla="*/ 232 h 232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199" h="232">
                    <a:moveTo>
                      <a:pt x="70" y="29"/>
                    </a:moveTo>
                    <a:lnTo>
                      <a:pt x="55" y="39"/>
                    </a:lnTo>
                    <a:lnTo>
                      <a:pt x="42" y="50"/>
                    </a:lnTo>
                    <a:lnTo>
                      <a:pt x="30" y="63"/>
                    </a:lnTo>
                    <a:lnTo>
                      <a:pt x="20" y="77"/>
                    </a:lnTo>
                    <a:lnTo>
                      <a:pt x="12" y="91"/>
                    </a:lnTo>
                    <a:lnTo>
                      <a:pt x="6" y="108"/>
                    </a:lnTo>
                    <a:lnTo>
                      <a:pt x="2" y="125"/>
                    </a:lnTo>
                    <a:lnTo>
                      <a:pt x="0" y="142"/>
                    </a:lnTo>
                    <a:lnTo>
                      <a:pt x="2" y="166"/>
                    </a:lnTo>
                    <a:lnTo>
                      <a:pt x="12" y="186"/>
                    </a:lnTo>
                    <a:lnTo>
                      <a:pt x="26" y="203"/>
                    </a:lnTo>
                    <a:lnTo>
                      <a:pt x="45" y="216"/>
                    </a:lnTo>
                    <a:lnTo>
                      <a:pt x="66" y="226"/>
                    </a:lnTo>
                    <a:lnTo>
                      <a:pt x="88" y="230"/>
                    </a:lnTo>
                    <a:lnTo>
                      <a:pt x="111" y="232"/>
                    </a:lnTo>
                    <a:lnTo>
                      <a:pt x="134" y="228"/>
                    </a:lnTo>
                    <a:lnTo>
                      <a:pt x="138" y="228"/>
                    </a:lnTo>
                    <a:lnTo>
                      <a:pt x="143" y="226"/>
                    </a:lnTo>
                    <a:lnTo>
                      <a:pt x="147" y="222"/>
                    </a:lnTo>
                    <a:lnTo>
                      <a:pt x="148" y="218"/>
                    </a:lnTo>
                    <a:lnTo>
                      <a:pt x="145" y="212"/>
                    </a:lnTo>
                    <a:lnTo>
                      <a:pt x="141" y="207"/>
                    </a:lnTo>
                    <a:lnTo>
                      <a:pt x="135" y="203"/>
                    </a:lnTo>
                    <a:lnTo>
                      <a:pt x="129" y="201"/>
                    </a:lnTo>
                    <a:lnTo>
                      <a:pt x="117" y="197"/>
                    </a:lnTo>
                    <a:lnTo>
                      <a:pt x="105" y="195"/>
                    </a:lnTo>
                    <a:lnTo>
                      <a:pt x="94" y="193"/>
                    </a:lnTo>
                    <a:lnTo>
                      <a:pt x="83" y="190"/>
                    </a:lnTo>
                    <a:lnTo>
                      <a:pt x="73" y="187"/>
                    </a:lnTo>
                    <a:lnTo>
                      <a:pt x="62" y="182"/>
                    </a:lnTo>
                    <a:lnTo>
                      <a:pt x="53" y="176"/>
                    </a:lnTo>
                    <a:lnTo>
                      <a:pt x="43" y="167"/>
                    </a:lnTo>
                    <a:lnTo>
                      <a:pt x="40" y="128"/>
                    </a:lnTo>
                    <a:lnTo>
                      <a:pt x="49" y="96"/>
                    </a:lnTo>
                    <a:lnTo>
                      <a:pt x="68" y="71"/>
                    </a:lnTo>
                    <a:lnTo>
                      <a:pt x="94" y="50"/>
                    </a:lnTo>
                    <a:lnTo>
                      <a:pt x="122" y="34"/>
                    </a:lnTo>
                    <a:lnTo>
                      <a:pt x="151" y="21"/>
                    </a:lnTo>
                    <a:lnTo>
                      <a:pt x="178" y="12"/>
                    </a:lnTo>
                    <a:lnTo>
                      <a:pt x="199" y="4"/>
                    </a:lnTo>
                    <a:lnTo>
                      <a:pt x="186" y="1"/>
                    </a:lnTo>
                    <a:lnTo>
                      <a:pt x="172" y="0"/>
                    </a:lnTo>
                    <a:lnTo>
                      <a:pt x="156" y="2"/>
                    </a:lnTo>
                    <a:lnTo>
                      <a:pt x="138" y="4"/>
                    </a:lnTo>
                    <a:lnTo>
                      <a:pt x="121" y="10"/>
                    </a:lnTo>
                    <a:lnTo>
                      <a:pt x="103" y="16"/>
                    </a:lnTo>
                    <a:lnTo>
                      <a:pt x="86" y="23"/>
                    </a:lnTo>
                    <a:lnTo>
                      <a:pt x="70" y="2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88" name="Freeform 541"/>
              <p:cNvSpPr>
                <a:spLocks/>
              </p:cNvSpPr>
              <p:nvPr/>
            </p:nvSpPr>
            <p:spPr bwMode="auto">
              <a:xfrm>
                <a:off x="2661" y="2701"/>
                <a:ext cx="22" cy="30"/>
              </a:xfrm>
              <a:custGeom>
                <a:avLst/>
                <a:gdLst>
                  <a:gd name="T0" fmla="*/ 19 w 128"/>
                  <a:gd name="T1" fmla="*/ 10 h 180"/>
                  <a:gd name="T2" fmla="*/ 19 w 128"/>
                  <a:gd name="T3" fmla="*/ 13 h 180"/>
                  <a:gd name="T4" fmla="*/ 19 w 128"/>
                  <a:gd name="T5" fmla="*/ 16 h 180"/>
                  <a:gd name="T6" fmla="*/ 18 w 128"/>
                  <a:gd name="T7" fmla="*/ 18 h 180"/>
                  <a:gd name="T8" fmla="*/ 16 w 128"/>
                  <a:gd name="T9" fmla="*/ 20 h 180"/>
                  <a:gd name="T10" fmla="*/ 13 w 128"/>
                  <a:gd name="T11" fmla="*/ 22 h 180"/>
                  <a:gd name="T12" fmla="*/ 10 w 128"/>
                  <a:gd name="T13" fmla="*/ 24 h 180"/>
                  <a:gd name="T14" fmla="*/ 8 w 128"/>
                  <a:gd name="T15" fmla="*/ 26 h 180"/>
                  <a:gd name="T16" fmla="*/ 5 w 128"/>
                  <a:gd name="T17" fmla="*/ 27 h 180"/>
                  <a:gd name="T18" fmla="*/ 5 w 128"/>
                  <a:gd name="T19" fmla="*/ 28 h 180"/>
                  <a:gd name="T20" fmla="*/ 5 w 128"/>
                  <a:gd name="T21" fmla="*/ 28 h 180"/>
                  <a:gd name="T22" fmla="*/ 5 w 128"/>
                  <a:gd name="T23" fmla="*/ 29 h 180"/>
                  <a:gd name="T24" fmla="*/ 5 w 128"/>
                  <a:gd name="T25" fmla="*/ 30 h 180"/>
                  <a:gd name="T26" fmla="*/ 6 w 128"/>
                  <a:gd name="T27" fmla="*/ 30 h 180"/>
                  <a:gd name="T28" fmla="*/ 6 w 128"/>
                  <a:gd name="T29" fmla="*/ 30 h 180"/>
                  <a:gd name="T30" fmla="*/ 6 w 128"/>
                  <a:gd name="T31" fmla="*/ 30 h 180"/>
                  <a:gd name="T32" fmla="*/ 7 w 128"/>
                  <a:gd name="T33" fmla="*/ 30 h 180"/>
                  <a:gd name="T34" fmla="*/ 10 w 128"/>
                  <a:gd name="T35" fmla="*/ 28 h 180"/>
                  <a:gd name="T36" fmla="*/ 13 w 128"/>
                  <a:gd name="T37" fmla="*/ 26 h 180"/>
                  <a:gd name="T38" fmla="*/ 16 w 128"/>
                  <a:gd name="T39" fmla="*/ 24 h 180"/>
                  <a:gd name="T40" fmla="*/ 19 w 128"/>
                  <a:gd name="T41" fmla="*/ 22 h 180"/>
                  <a:gd name="T42" fmla="*/ 21 w 128"/>
                  <a:gd name="T43" fmla="*/ 19 h 180"/>
                  <a:gd name="T44" fmla="*/ 22 w 128"/>
                  <a:gd name="T45" fmla="*/ 16 h 180"/>
                  <a:gd name="T46" fmla="*/ 22 w 128"/>
                  <a:gd name="T47" fmla="*/ 13 h 180"/>
                  <a:gd name="T48" fmla="*/ 21 w 128"/>
                  <a:gd name="T49" fmla="*/ 9 h 180"/>
                  <a:gd name="T50" fmla="*/ 19 w 128"/>
                  <a:gd name="T51" fmla="*/ 7 h 180"/>
                  <a:gd name="T52" fmla="*/ 17 w 128"/>
                  <a:gd name="T53" fmla="*/ 4 h 180"/>
                  <a:gd name="T54" fmla="*/ 14 w 128"/>
                  <a:gd name="T55" fmla="*/ 2 h 180"/>
                  <a:gd name="T56" fmla="*/ 10 w 128"/>
                  <a:gd name="T57" fmla="*/ 1 h 180"/>
                  <a:gd name="T58" fmla="*/ 6 w 128"/>
                  <a:gd name="T59" fmla="*/ 0 h 180"/>
                  <a:gd name="T60" fmla="*/ 3 w 128"/>
                  <a:gd name="T61" fmla="*/ 0 h 180"/>
                  <a:gd name="T62" fmla="*/ 1 w 128"/>
                  <a:gd name="T63" fmla="*/ 0 h 180"/>
                  <a:gd name="T64" fmla="*/ 0 w 128"/>
                  <a:gd name="T65" fmla="*/ 1 h 180"/>
                  <a:gd name="T66" fmla="*/ 2 w 128"/>
                  <a:gd name="T67" fmla="*/ 2 h 180"/>
                  <a:gd name="T68" fmla="*/ 5 w 128"/>
                  <a:gd name="T69" fmla="*/ 2 h 180"/>
                  <a:gd name="T70" fmla="*/ 8 w 128"/>
                  <a:gd name="T71" fmla="*/ 3 h 180"/>
                  <a:gd name="T72" fmla="*/ 10 w 128"/>
                  <a:gd name="T73" fmla="*/ 4 h 180"/>
                  <a:gd name="T74" fmla="*/ 13 w 128"/>
                  <a:gd name="T75" fmla="*/ 5 h 180"/>
                  <a:gd name="T76" fmla="*/ 15 w 128"/>
                  <a:gd name="T77" fmla="*/ 6 h 180"/>
                  <a:gd name="T78" fmla="*/ 17 w 128"/>
                  <a:gd name="T79" fmla="*/ 8 h 180"/>
                  <a:gd name="T80" fmla="*/ 19 w 128"/>
                  <a:gd name="T81" fmla="*/ 10 h 18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8"/>
                  <a:gd name="T124" fmla="*/ 0 h 180"/>
                  <a:gd name="T125" fmla="*/ 128 w 128"/>
                  <a:gd name="T126" fmla="*/ 180 h 18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8" h="180">
                    <a:moveTo>
                      <a:pt x="108" y="59"/>
                    </a:moveTo>
                    <a:lnTo>
                      <a:pt x="113" y="77"/>
                    </a:lnTo>
                    <a:lnTo>
                      <a:pt x="111" y="94"/>
                    </a:lnTo>
                    <a:lnTo>
                      <a:pt x="103" y="108"/>
                    </a:lnTo>
                    <a:lnTo>
                      <a:pt x="91" y="121"/>
                    </a:lnTo>
                    <a:lnTo>
                      <a:pt x="77" y="132"/>
                    </a:lnTo>
                    <a:lnTo>
                      <a:pt x="61" y="144"/>
                    </a:lnTo>
                    <a:lnTo>
                      <a:pt x="45" y="154"/>
                    </a:lnTo>
                    <a:lnTo>
                      <a:pt x="30" y="164"/>
                    </a:lnTo>
                    <a:lnTo>
                      <a:pt x="28" y="168"/>
                    </a:lnTo>
                    <a:lnTo>
                      <a:pt x="27" y="170"/>
                    </a:lnTo>
                    <a:lnTo>
                      <a:pt x="27" y="174"/>
                    </a:lnTo>
                    <a:lnTo>
                      <a:pt x="28" y="177"/>
                    </a:lnTo>
                    <a:lnTo>
                      <a:pt x="32" y="179"/>
                    </a:lnTo>
                    <a:lnTo>
                      <a:pt x="35" y="180"/>
                    </a:lnTo>
                    <a:lnTo>
                      <a:pt x="37" y="180"/>
                    </a:lnTo>
                    <a:lnTo>
                      <a:pt x="41" y="179"/>
                    </a:lnTo>
                    <a:lnTo>
                      <a:pt x="60" y="169"/>
                    </a:lnTo>
                    <a:lnTo>
                      <a:pt x="77" y="158"/>
                    </a:lnTo>
                    <a:lnTo>
                      <a:pt x="94" y="145"/>
                    </a:lnTo>
                    <a:lnTo>
                      <a:pt x="109" y="130"/>
                    </a:lnTo>
                    <a:lnTo>
                      <a:pt x="120" y="114"/>
                    </a:lnTo>
                    <a:lnTo>
                      <a:pt x="127" y="95"/>
                    </a:lnTo>
                    <a:lnTo>
                      <a:pt x="128" y="76"/>
                    </a:lnTo>
                    <a:lnTo>
                      <a:pt x="123" y="55"/>
                    </a:lnTo>
                    <a:lnTo>
                      <a:pt x="113" y="39"/>
                    </a:lnTo>
                    <a:lnTo>
                      <a:pt x="97" y="25"/>
                    </a:lnTo>
                    <a:lnTo>
                      <a:pt x="79" y="15"/>
                    </a:lnTo>
                    <a:lnTo>
                      <a:pt x="57" y="7"/>
                    </a:lnTo>
                    <a:lnTo>
                      <a:pt x="36" y="2"/>
                    </a:lnTo>
                    <a:lnTo>
                      <a:pt x="19" y="0"/>
                    </a:lnTo>
                    <a:lnTo>
                      <a:pt x="6" y="0"/>
                    </a:lnTo>
                    <a:lnTo>
                      <a:pt x="0" y="4"/>
                    </a:lnTo>
                    <a:lnTo>
                      <a:pt x="14" y="9"/>
                    </a:lnTo>
                    <a:lnTo>
                      <a:pt x="29" y="14"/>
                    </a:lnTo>
                    <a:lnTo>
                      <a:pt x="46" y="19"/>
                    </a:lnTo>
                    <a:lnTo>
                      <a:pt x="61" y="23"/>
                    </a:lnTo>
                    <a:lnTo>
                      <a:pt x="76" y="29"/>
                    </a:lnTo>
                    <a:lnTo>
                      <a:pt x="89" y="37"/>
                    </a:lnTo>
                    <a:lnTo>
                      <a:pt x="100" y="46"/>
                    </a:lnTo>
                    <a:lnTo>
                      <a:pt x="108" y="5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89" name="Freeform 542"/>
              <p:cNvSpPr>
                <a:spLocks/>
              </p:cNvSpPr>
              <p:nvPr/>
            </p:nvSpPr>
            <p:spPr bwMode="auto">
              <a:xfrm>
                <a:off x="2584" y="2694"/>
                <a:ext cx="54" cy="63"/>
              </a:xfrm>
              <a:custGeom>
                <a:avLst/>
                <a:gdLst>
                  <a:gd name="T0" fmla="*/ 17 w 322"/>
                  <a:gd name="T1" fmla="*/ 12 h 378"/>
                  <a:gd name="T2" fmla="*/ 9 w 322"/>
                  <a:gd name="T3" fmla="*/ 19 h 378"/>
                  <a:gd name="T4" fmla="*/ 3 w 322"/>
                  <a:gd name="T5" fmla="*/ 28 h 378"/>
                  <a:gd name="T6" fmla="*/ 0 w 322"/>
                  <a:gd name="T7" fmla="*/ 38 h 378"/>
                  <a:gd name="T8" fmla="*/ 1 w 322"/>
                  <a:gd name="T9" fmla="*/ 44 h 378"/>
                  <a:gd name="T10" fmla="*/ 2 w 322"/>
                  <a:gd name="T11" fmla="*/ 47 h 378"/>
                  <a:gd name="T12" fmla="*/ 3 w 322"/>
                  <a:gd name="T13" fmla="*/ 50 h 378"/>
                  <a:gd name="T14" fmla="*/ 5 w 322"/>
                  <a:gd name="T15" fmla="*/ 52 h 378"/>
                  <a:gd name="T16" fmla="*/ 9 w 322"/>
                  <a:gd name="T17" fmla="*/ 54 h 378"/>
                  <a:gd name="T18" fmla="*/ 14 w 322"/>
                  <a:gd name="T19" fmla="*/ 56 h 378"/>
                  <a:gd name="T20" fmla="*/ 20 w 322"/>
                  <a:gd name="T21" fmla="*/ 58 h 378"/>
                  <a:gd name="T22" fmla="*/ 25 w 322"/>
                  <a:gd name="T23" fmla="*/ 60 h 378"/>
                  <a:gd name="T24" fmla="*/ 31 w 322"/>
                  <a:gd name="T25" fmla="*/ 61 h 378"/>
                  <a:gd name="T26" fmla="*/ 37 w 322"/>
                  <a:gd name="T27" fmla="*/ 62 h 378"/>
                  <a:gd name="T28" fmla="*/ 43 w 322"/>
                  <a:gd name="T29" fmla="*/ 62 h 378"/>
                  <a:gd name="T30" fmla="*/ 48 w 322"/>
                  <a:gd name="T31" fmla="*/ 63 h 378"/>
                  <a:gd name="T32" fmla="*/ 52 w 322"/>
                  <a:gd name="T33" fmla="*/ 63 h 378"/>
                  <a:gd name="T34" fmla="*/ 54 w 322"/>
                  <a:gd name="T35" fmla="*/ 62 h 378"/>
                  <a:gd name="T36" fmla="*/ 54 w 322"/>
                  <a:gd name="T37" fmla="*/ 60 h 378"/>
                  <a:gd name="T38" fmla="*/ 53 w 322"/>
                  <a:gd name="T39" fmla="*/ 59 h 378"/>
                  <a:gd name="T40" fmla="*/ 49 w 322"/>
                  <a:gd name="T41" fmla="*/ 58 h 378"/>
                  <a:gd name="T42" fmla="*/ 44 w 322"/>
                  <a:gd name="T43" fmla="*/ 57 h 378"/>
                  <a:gd name="T44" fmla="*/ 39 w 322"/>
                  <a:gd name="T45" fmla="*/ 56 h 378"/>
                  <a:gd name="T46" fmla="*/ 34 w 322"/>
                  <a:gd name="T47" fmla="*/ 55 h 378"/>
                  <a:gd name="T48" fmla="*/ 29 w 322"/>
                  <a:gd name="T49" fmla="*/ 54 h 378"/>
                  <a:gd name="T50" fmla="*/ 23 w 322"/>
                  <a:gd name="T51" fmla="*/ 53 h 378"/>
                  <a:gd name="T52" fmla="*/ 18 w 322"/>
                  <a:gd name="T53" fmla="*/ 52 h 378"/>
                  <a:gd name="T54" fmla="*/ 13 w 322"/>
                  <a:gd name="T55" fmla="*/ 50 h 378"/>
                  <a:gd name="T56" fmla="*/ 9 w 322"/>
                  <a:gd name="T57" fmla="*/ 47 h 378"/>
                  <a:gd name="T58" fmla="*/ 6 w 322"/>
                  <a:gd name="T59" fmla="*/ 43 h 378"/>
                  <a:gd name="T60" fmla="*/ 6 w 322"/>
                  <a:gd name="T61" fmla="*/ 39 h 378"/>
                  <a:gd name="T62" fmla="*/ 6 w 322"/>
                  <a:gd name="T63" fmla="*/ 33 h 378"/>
                  <a:gd name="T64" fmla="*/ 9 w 322"/>
                  <a:gd name="T65" fmla="*/ 28 h 378"/>
                  <a:gd name="T66" fmla="*/ 12 w 322"/>
                  <a:gd name="T67" fmla="*/ 23 h 378"/>
                  <a:gd name="T68" fmla="*/ 16 w 322"/>
                  <a:gd name="T69" fmla="*/ 18 h 378"/>
                  <a:gd name="T70" fmla="*/ 21 w 322"/>
                  <a:gd name="T71" fmla="*/ 14 h 378"/>
                  <a:gd name="T72" fmla="*/ 26 w 322"/>
                  <a:gd name="T73" fmla="*/ 9 h 378"/>
                  <a:gd name="T74" fmla="*/ 33 w 322"/>
                  <a:gd name="T75" fmla="*/ 6 h 378"/>
                  <a:gd name="T76" fmla="*/ 40 w 322"/>
                  <a:gd name="T77" fmla="*/ 3 h 378"/>
                  <a:gd name="T78" fmla="*/ 44 w 322"/>
                  <a:gd name="T79" fmla="*/ 1 h 378"/>
                  <a:gd name="T80" fmla="*/ 43 w 322"/>
                  <a:gd name="T81" fmla="*/ 0 h 378"/>
                  <a:gd name="T82" fmla="*/ 37 w 322"/>
                  <a:gd name="T83" fmla="*/ 1 h 378"/>
                  <a:gd name="T84" fmla="*/ 30 w 322"/>
                  <a:gd name="T85" fmla="*/ 3 h 378"/>
                  <a:gd name="T86" fmla="*/ 24 w 322"/>
                  <a:gd name="T87" fmla="*/ 6 h 378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22"/>
                  <a:gd name="T133" fmla="*/ 0 h 378"/>
                  <a:gd name="T134" fmla="*/ 322 w 322"/>
                  <a:gd name="T135" fmla="*/ 378 h 378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22" h="378">
                    <a:moveTo>
                      <a:pt x="125" y="49"/>
                    </a:moveTo>
                    <a:lnTo>
                      <a:pt x="100" y="70"/>
                    </a:lnTo>
                    <a:lnTo>
                      <a:pt x="76" y="90"/>
                    </a:lnTo>
                    <a:lnTo>
                      <a:pt x="53" y="115"/>
                    </a:lnTo>
                    <a:lnTo>
                      <a:pt x="34" y="140"/>
                    </a:lnTo>
                    <a:lnTo>
                      <a:pt x="17" y="166"/>
                    </a:lnTo>
                    <a:lnTo>
                      <a:pt x="5" y="195"/>
                    </a:lnTo>
                    <a:lnTo>
                      <a:pt x="0" y="226"/>
                    </a:lnTo>
                    <a:lnTo>
                      <a:pt x="1" y="258"/>
                    </a:lnTo>
                    <a:lnTo>
                      <a:pt x="3" y="266"/>
                    </a:lnTo>
                    <a:lnTo>
                      <a:pt x="5" y="275"/>
                    </a:lnTo>
                    <a:lnTo>
                      <a:pt x="9" y="282"/>
                    </a:lnTo>
                    <a:lnTo>
                      <a:pt x="14" y="290"/>
                    </a:lnTo>
                    <a:lnTo>
                      <a:pt x="19" y="297"/>
                    </a:lnTo>
                    <a:lnTo>
                      <a:pt x="26" y="304"/>
                    </a:lnTo>
                    <a:lnTo>
                      <a:pt x="32" y="310"/>
                    </a:lnTo>
                    <a:lnTo>
                      <a:pt x="41" y="314"/>
                    </a:lnTo>
                    <a:lnTo>
                      <a:pt x="56" y="324"/>
                    </a:lnTo>
                    <a:lnTo>
                      <a:pt x="71" y="332"/>
                    </a:lnTo>
                    <a:lnTo>
                      <a:pt x="86" y="338"/>
                    </a:lnTo>
                    <a:lnTo>
                      <a:pt x="103" y="344"/>
                    </a:lnTo>
                    <a:lnTo>
                      <a:pt x="119" y="350"/>
                    </a:lnTo>
                    <a:lnTo>
                      <a:pt x="136" y="355"/>
                    </a:lnTo>
                    <a:lnTo>
                      <a:pt x="152" y="359"/>
                    </a:lnTo>
                    <a:lnTo>
                      <a:pt x="168" y="363"/>
                    </a:lnTo>
                    <a:lnTo>
                      <a:pt x="186" y="366"/>
                    </a:lnTo>
                    <a:lnTo>
                      <a:pt x="202" y="368"/>
                    </a:lnTo>
                    <a:lnTo>
                      <a:pt x="220" y="371"/>
                    </a:lnTo>
                    <a:lnTo>
                      <a:pt x="238" y="373"/>
                    </a:lnTo>
                    <a:lnTo>
                      <a:pt x="254" y="374"/>
                    </a:lnTo>
                    <a:lnTo>
                      <a:pt x="272" y="375"/>
                    </a:lnTo>
                    <a:lnTo>
                      <a:pt x="289" y="376"/>
                    </a:lnTo>
                    <a:lnTo>
                      <a:pt x="306" y="378"/>
                    </a:lnTo>
                    <a:lnTo>
                      <a:pt x="311" y="378"/>
                    </a:lnTo>
                    <a:lnTo>
                      <a:pt x="316" y="375"/>
                    </a:lnTo>
                    <a:lnTo>
                      <a:pt x="320" y="371"/>
                    </a:lnTo>
                    <a:lnTo>
                      <a:pt x="322" y="366"/>
                    </a:lnTo>
                    <a:lnTo>
                      <a:pt x="322" y="360"/>
                    </a:lnTo>
                    <a:lnTo>
                      <a:pt x="320" y="356"/>
                    </a:lnTo>
                    <a:lnTo>
                      <a:pt x="315" y="352"/>
                    </a:lnTo>
                    <a:lnTo>
                      <a:pt x="309" y="350"/>
                    </a:lnTo>
                    <a:lnTo>
                      <a:pt x="294" y="347"/>
                    </a:lnTo>
                    <a:lnTo>
                      <a:pt x="279" y="344"/>
                    </a:lnTo>
                    <a:lnTo>
                      <a:pt x="263" y="341"/>
                    </a:lnTo>
                    <a:lnTo>
                      <a:pt x="247" y="338"/>
                    </a:lnTo>
                    <a:lnTo>
                      <a:pt x="232" y="336"/>
                    </a:lnTo>
                    <a:lnTo>
                      <a:pt x="216" y="334"/>
                    </a:lnTo>
                    <a:lnTo>
                      <a:pt x="200" y="332"/>
                    </a:lnTo>
                    <a:lnTo>
                      <a:pt x="185" y="328"/>
                    </a:lnTo>
                    <a:lnTo>
                      <a:pt x="170" y="326"/>
                    </a:lnTo>
                    <a:lnTo>
                      <a:pt x="154" y="322"/>
                    </a:lnTo>
                    <a:lnTo>
                      <a:pt x="139" y="318"/>
                    </a:lnTo>
                    <a:lnTo>
                      <a:pt x="124" y="314"/>
                    </a:lnTo>
                    <a:lnTo>
                      <a:pt x="110" y="309"/>
                    </a:lnTo>
                    <a:lnTo>
                      <a:pt x="94" y="303"/>
                    </a:lnTo>
                    <a:lnTo>
                      <a:pt x="80" y="297"/>
                    </a:lnTo>
                    <a:lnTo>
                      <a:pt x="66" y="289"/>
                    </a:lnTo>
                    <a:lnTo>
                      <a:pt x="55" y="281"/>
                    </a:lnTo>
                    <a:lnTo>
                      <a:pt x="45" y="271"/>
                    </a:lnTo>
                    <a:lnTo>
                      <a:pt x="38" y="259"/>
                    </a:lnTo>
                    <a:lnTo>
                      <a:pt x="35" y="245"/>
                    </a:lnTo>
                    <a:lnTo>
                      <a:pt x="34" y="232"/>
                    </a:lnTo>
                    <a:lnTo>
                      <a:pt x="35" y="216"/>
                    </a:lnTo>
                    <a:lnTo>
                      <a:pt x="38" y="200"/>
                    </a:lnTo>
                    <a:lnTo>
                      <a:pt x="43" y="187"/>
                    </a:lnTo>
                    <a:lnTo>
                      <a:pt x="51" y="170"/>
                    </a:lnTo>
                    <a:lnTo>
                      <a:pt x="60" y="152"/>
                    </a:lnTo>
                    <a:lnTo>
                      <a:pt x="71" y="137"/>
                    </a:lnTo>
                    <a:lnTo>
                      <a:pt x="83" y="124"/>
                    </a:lnTo>
                    <a:lnTo>
                      <a:pt x="94" y="110"/>
                    </a:lnTo>
                    <a:lnTo>
                      <a:pt x="107" y="96"/>
                    </a:lnTo>
                    <a:lnTo>
                      <a:pt x="123" y="82"/>
                    </a:lnTo>
                    <a:lnTo>
                      <a:pt x="138" y="69"/>
                    </a:lnTo>
                    <a:lnTo>
                      <a:pt x="153" y="57"/>
                    </a:lnTo>
                    <a:lnTo>
                      <a:pt x="173" y="47"/>
                    </a:lnTo>
                    <a:lnTo>
                      <a:pt x="195" y="38"/>
                    </a:lnTo>
                    <a:lnTo>
                      <a:pt x="218" y="28"/>
                    </a:lnTo>
                    <a:lnTo>
                      <a:pt x="238" y="20"/>
                    </a:lnTo>
                    <a:lnTo>
                      <a:pt x="254" y="13"/>
                    </a:lnTo>
                    <a:lnTo>
                      <a:pt x="264" y="7"/>
                    </a:lnTo>
                    <a:lnTo>
                      <a:pt x="268" y="2"/>
                    </a:lnTo>
                    <a:lnTo>
                      <a:pt x="256" y="0"/>
                    </a:lnTo>
                    <a:lnTo>
                      <a:pt x="240" y="1"/>
                    </a:lnTo>
                    <a:lnTo>
                      <a:pt x="221" y="4"/>
                    </a:lnTo>
                    <a:lnTo>
                      <a:pt x="201" y="10"/>
                    </a:lnTo>
                    <a:lnTo>
                      <a:pt x="180" y="18"/>
                    </a:lnTo>
                    <a:lnTo>
                      <a:pt x="160" y="27"/>
                    </a:lnTo>
                    <a:lnTo>
                      <a:pt x="141" y="38"/>
                    </a:lnTo>
                    <a:lnTo>
                      <a:pt x="125" y="49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0" name="Freeform 543"/>
              <p:cNvSpPr>
                <a:spLocks/>
              </p:cNvSpPr>
              <p:nvPr/>
            </p:nvSpPr>
            <p:spPr bwMode="auto">
              <a:xfrm>
                <a:off x="2660" y="2692"/>
                <a:ext cx="47" cy="42"/>
              </a:xfrm>
              <a:custGeom>
                <a:avLst/>
                <a:gdLst>
                  <a:gd name="T0" fmla="*/ 39 w 283"/>
                  <a:gd name="T1" fmla="*/ 13 h 252"/>
                  <a:gd name="T2" fmla="*/ 41 w 283"/>
                  <a:gd name="T3" fmla="*/ 15 h 252"/>
                  <a:gd name="T4" fmla="*/ 43 w 283"/>
                  <a:gd name="T5" fmla="*/ 18 h 252"/>
                  <a:gd name="T6" fmla="*/ 43 w 283"/>
                  <a:gd name="T7" fmla="*/ 21 h 252"/>
                  <a:gd name="T8" fmla="*/ 43 w 283"/>
                  <a:gd name="T9" fmla="*/ 24 h 252"/>
                  <a:gd name="T10" fmla="*/ 43 w 283"/>
                  <a:gd name="T11" fmla="*/ 26 h 252"/>
                  <a:gd name="T12" fmla="*/ 42 w 283"/>
                  <a:gd name="T13" fmla="*/ 28 h 252"/>
                  <a:gd name="T14" fmla="*/ 41 w 283"/>
                  <a:gd name="T15" fmla="*/ 31 h 252"/>
                  <a:gd name="T16" fmla="*/ 39 w 283"/>
                  <a:gd name="T17" fmla="*/ 32 h 252"/>
                  <a:gd name="T18" fmla="*/ 37 w 283"/>
                  <a:gd name="T19" fmla="*/ 34 h 252"/>
                  <a:gd name="T20" fmla="*/ 36 w 283"/>
                  <a:gd name="T21" fmla="*/ 36 h 252"/>
                  <a:gd name="T22" fmla="*/ 34 w 283"/>
                  <a:gd name="T23" fmla="*/ 37 h 252"/>
                  <a:gd name="T24" fmla="*/ 32 w 283"/>
                  <a:gd name="T25" fmla="*/ 39 h 252"/>
                  <a:gd name="T26" fmla="*/ 32 w 283"/>
                  <a:gd name="T27" fmla="*/ 40 h 252"/>
                  <a:gd name="T28" fmla="*/ 32 w 283"/>
                  <a:gd name="T29" fmla="*/ 40 h 252"/>
                  <a:gd name="T30" fmla="*/ 32 w 283"/>
                  <a:gd name="T31" fmla="*/ 41 h 252"/>
                  <a:gd name="T32" fmla="*/ 32 w 283"/>
                  <a:gd name="T33" fmla="*/ 41 h 252"/>
                  <a:gd name="T34" fmla="*/ 33 w 283"/>
                  <a:gd name="T35" fmla="*/ 42 h 252"/>
                  <a:gd name="T36" fmla="*/ 34 w 283"/>
                  <a:gd name="T37" fmla="*/ 42 h 252"/>
                  <a:gd name="T38" fmla="*/ 34 w 283"/>
                  <a:gd name="T39" fmla="*/ 42 h 252"/>
                  <a:gd name="T40" fmla="*/ 35 w 283"/>
                  <a:gd name="T41" fmla="*/ 41 h 252"/>
                  <a:gd name="T42" fmla="*/ 39 w 283"/>
                  <a:gd name="T43" fmla="*/ 39 h 252"/>
                  <a:gd name="T44" fmla="*/ 42 w 283"/>
                  <a:gd name="T45" fmla="*/ 36 h 252"/>
                  <a:gd name="T46" fmla="*/ 45 w 283"/>
                  <a:gd name="T47" fmla="*/ 32 h 252"/>
                  <a:gd name="T48" fmla="*/ 46 w 283"/>
                  <a:gd name="T49" fmla="*/ 28 h 252"/>
                  <a:gd name="T50" fmla="*/ 47 w 283"/>
                  <a:gd name="T51" fmla="*/ 24 h 252"/>
                  <a:gd name="T52" fmla="*/ 47 w 283"/>
                  <a:gd name="T53" fmla="*/ 19 h 252"/>
                  <a:gd name="T54" fmla="*/ 45 w 283"/>
                  <a:gd name="T55" fmla="*/ 15 h 252"/>
                  <a:gd name="T56" fmla="*/ 42 w 283"/>
                  <a:gd name="T57" fmla="*/ 12 h 252"/>
                  <a:gd name="T58" fmla="*/ 40 w 283"/>
                  <a:gd name="T59" fmla="*/ 10 h 252"/>
                  <a:gd name="T60" fmla="*/ 37 w 283"/>
                  <a:gd name="T61" fmla="*/ 8 h 252"/>
                  <a:gd name="T62" fmla="*/ 34 w 283"/>
                  <a:gd name="T63" fmla="*/ 7 h 252"/>
                  <a:gd name="T64" fmla="*/ 31 w 283"/>
                  <a:gd name="T65" fmla="*/ 5 h 252"/>
                  <a:gd name="T66" fmla="*/ 27 w 283"/>
                  <a:gd name="T67" fmla="*/ 4 h 252"/>
                  <a:gd name="T68" fmla="*/ 24 w 283"/>
                  <a:gd name="T69" fmla="*/ 3 h 252"/>
                  <a:gd name="T70" fmla="*/ 20 w 283"/>
                  <a:gd name="T71" fmla="*/ 2 h 252"/>
                  <a:gd name="T72" fmla="*/ 17 w 283"/>
                  <a:gd name="T73" fmla="*/ 1 h 252"/>
                  <a:gd name="T74" fmla="*/ 14 w 283"/>
                  <a:gd name="T75" fmla="*/ 1 h 252"/>
                  <a:gd name="T76" fmla="*/ 11 w 283"/>
                  <a:gd name="T77" fmla="*/ 0 h 252"/>
                  <a:gd name="T78" fmla="*/ 8 w 283"/>
                  <a:gd name="T79" fmla="*/ 0 h 252"/>
                  <a:gd name="T80" fmla="*/ 6 w 283"/>
                  <a:gd name="T81" fmla="*/ 0 h 252"/>
                  <a:gd name="T82" fmla="*/ 3 w 283"/>
                  <a:gd name="T83" fmla="*/ 0 h 252"/>
                  <a:gd name="T84" fmla="*/ 2 w 283"/>
                  <a:gd name="T85" fmla="*/ 0 h 252"/>
                  <a:gd name="T86" fmla="*/ 1 w 283"/>
                  <a:gd name="T87" fmla="*/ 0 h 252"/>
                  <a:gd name="T88" fmla="*/ 0 w 283"/>
                  <a:gd name="T89" fmla="*/ 1 h 252"/>
                  <a:gd name="T90" fmla="*/ 2 w 283"/>
                  <a:gd name="T91" fmla="*/ 1 h 252"/>
                  <a:gd name="T92" fmla="*/ 4 w 283"/>
                  <a:gd name="T93" fmla="*/ 1 h 252"/>
                  <a:gd name="T94" fmla="*/ 6 w 283"/>
                  <a:gd name="T95" fmla="*/ 2 h 252"/>
                  <a:gd name="T96" fmla="*/ 9 w 283"/>
                  <a:gd name="T97" fmla="*/ 2 h 252"/>
                  <a:gd name="T98" fmla="*/ 11 w 283"/>
                  <a:gd name="T99" fmla="*/ 3 h 252"/>
                  <a:gd name="T100" fmla="*/ 14 w 283"/>
                  <a:gd name="T101" fmla="*/ 3 h 252"/>
                  <a:gd name="T102" fmla="*/ 16 w 283"/>
                  <a:gd name="T103" fmla="*/ 4 h 252"/>
                  <a:gd name="T104" fmla="*/ 19 w 283"/>
                  <a:gd name="T105" fmla="*/ 4 h 252"/>
                  <a:gd name="T106" fmla="*/ 21 w 283"/>
                  <a:gd name="T107" fmla="*/ 5 h 252"/>
                  <a:gd name="T108" fmla="*/ 24 w 283"/>
                  <a:gd name="T109" fmla="*/ 6 h 252"/>
                  <a:gd name="T110" fmla="*/ 27 w 283"/>
                  <a:gd name="T111" fmla="*/ 7 h 252"/>
                  <a:gd name="T112" fmla="*/ 29 w 283"/>
                  <a:gd name="T113" fmla="*/ 8 h 252"/>
                  <a:gd name="T114" fmla="*/ 32 w 283"/>
                  <a:gd name="T115" fmla="*/ 9 h 252"/>
                  <a:gd name="T116" fmla="*/ 35 w 283"/>
                  <a:gd name="T117" fmla="*/ 10 h 252"/>
                  <a:gd name="T118" fmla="*/ 37 w 283"/>
                  <a:gd name="T119" fmla="*/ 11 h 252"/>
                  <a:gd name="T120" fmla="*/ 39 w 283"/>
                  <a:gd name="T121" fmla="*/ 13 h 252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83"/>
                  <a:gd name="T184" fmla="*/ 0 h 252"/>
                  <a:gd name="T185" fmla="*/ 283 w 283"/>
                  <a:gd name="T186" fmla="*/ 252 h 252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83" h="252">
                    <a:moveTo>
                      <a:pt x="235" y="77"/>
                    </a:moveTo>
                    <a:lnTo>
                      <a:pt x="248" y="91"/>
                    </a:lnTo>
                    <a:lnTo>
                      <a:pt x="256" y="107"/>
                    </a:lnTo>
                    <a:lnTo>
                      <a:pt x="259" y="124"/>
                    </a:lnTo>
                    <a:lnTo>
                      <a:pt x="259" y="142"/>
                    </a:lnTo>
                    <a:lnTo>
                      <a:pt x="257" y="157"/>
                    </a:lnTo>
                    <a:lnTo>
                      <a:pt x="252" y="170"/>
                    </a:lnTo>
                    <a:lnTo>
                      <a:pt x="244" y="183"/>
                    </a:lnTo>
                    <a:lnTo>
                      <a:pt x="236" y="193"/>
                    </a:lnTo>
                    <a:lnTo>
                      <a:pt x="225" y="204"/>
                    </a:lnTo>
                    <a:lnTo>
                      <a:pt x="215" y="214"/>
                    </a:lnTo>
                    <a:lnTo>
                      <a:pt x="204" y="224"/>
                    </a:lnTo>
                    <a:lnTo>
                      <a:pt x="194" y="234"/>
                    </a:lnTo>
                    <a:lnTo>
                      <a:pt x="191" y="238"/>
                    </a:lnTo>
                    <a:lnTo>
                      <a:pt x="191" y="241"/>
                    </a:lnTo>
                    <a:lnTo>
                      <a:pt x="191" y="245"/>
                    </a:lnTo>
                    <a:lnTo>
                      <a:pt x="194" y="248"/>
                    </a:lnTo>
                    <a:lnTo>
                      <a:pt x="197" y="250"/>
                    </a:lnTo>
                    <a:lnTo>
                      <a:pt x="202" y="252"/>
                    </a:lnTo>
                    <a:lnTo>
                      <a:pt x="205" y="250"/>
                    </a:lnTo>
                    <a:lnTo>
                      <a:pt x="209" y="248"/>
                    </a:lnTo>
                    <a:lnTo>
                      <a:pt x="232" y="233"/>
                    </a:lnTo>
                    <a:lnTo>
                      <a:pt x="252" y="214"/>
                    </a:lnTo>
                    <a:lnTo>
                      <a:pt x="268" y="192"/>
                    </a:lnTo>
                    <a:lnTo>
                      <a:pt x="278" y="167"/>
                    </a:lnTo>
                    <a:lnTo>
                      <a:pt x="283" y="141"/>
                    </a:lnTo>
                    <a:lnTo>
                      <a:pt x="280" y="115"/>
                    </a:lnTo>
                    <a:lnTo>
                      <a:pt x="271" y="91"/>
                    </a:lnTo>
                    <a:lnTo>
                      <a:pt x="252" y="69"/>
                    </a:lnTo>
                    <a:lnTo>
                      <a:pt x="238" y="57"/>
                    </a:lnTo>
                    <a:lnTo>
                      <a:pt x="222" y="48"/>
                    </a:lnTo>
                    <a:lnTo>
                      <a:pt x="204" y="39"/>
                    </a:lnTo>
                    <a:lnTo>
                      <a:pt x="184" y="31"/>
                    </a:lnTo>
                    <a:lnTo>
                      <a:pt x="164" y="23"/>
                    </a:lnTo>
                    <a:lnTo>
                      <a:pt x="144" y="17"/>
                    </a:lnTo>
                    <a:lnTo>
                      <a:pt x="123" y="13"/>
                    </a:lnTo>
                    <a:lnTo>
                      <a:pt x="103" y="8"/>
                    </a:lnTo>
                    <a:lnTo>
                      <a:pt x="83" y="5"/>
                    </a:lnTo>
                    <a:lnTo>
                      <a:pt x="66" y="2"/>
                    </a:lnTo>
                    <a:lnTo>
                      <a:pt x="48" y="0"/>
                    </a:lnTo>
                    <a:lnTo>
                      <a:pt x="34" y="0"/>
                    </a:lnTo>
                    <a:lnTo>
                      <a:pt x="21" y="0"/>
                    </a:lnTo>
                    <a:lnTo>
                      <a:pt x="11" y="0"/>
                    </a:lnTo>
                    <a:lnTo>
                      <a:pt x="4" y="2"/>
                    </a:lnTo>
                    <a:lnTo>
                      <a:pt x="0" y="5"/>
                    </a:lnTo>
                    <a:lnTo>
                      <a:pt x="12" y="7"/>
                    </a:lnTo>
                    <a:lnTo>
                      <a:pt x="24" y="8"/>
                    </a:lnTo>
                    <a:lnTo>
                      <a:pt x="38" y="10"/>
                    </a:lnTo>
                    <a:lnTo>
                      <a:pt x="52" y="13"/>
                    </a:lnTo>
                    <a:lnTo>
                      <a:pt x="66" y="16"/>
                    </a:lnTo>
                    <a:lnTo>
                      <a:pt x="82" y="18"/>
                    </a:lnTo>
                    <a:lnTo>
                      <a:pt x="98" y="22"/>
                    </a:lnTo>
                    <a:lnTo>
                      <a:pt x="114" y="25"/>
                    </a:lnTo>
                    <a:lnTo>
                      <a:pt x="129" y="30"/>
                    </a:lnTo>
                    <a:lnTo>
                      <a:pt x="146" y="34"/>
                    </a:lnTo>
                    <a:lnTo>
                      <a:pt x="162" y="39"/>
                    </a:lnTo>
                    <a:lnTo>
                      <a:pt x="177" y="45"/>
                    </a:lnTo>
                    <a:lnTo>
                      <a:pt x="193" y="52"/>
                    </a:lnTo>
                    <a:lnTo>
                      <a:pt x="208" y="60"/>
                    </a:lnTo>
                    <a:lnTo>
                      <a:pt x="222" y="68"/>
                    </a:lnTo>
                    <a:lnTo>
                      <a:pt x="235" y="77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1" name="Freeform 544"/>
              <p:cNvSpPr>
                <a:spLocks/>
              </p:cNvSpPr>
              <p:nvPr/>
            </p:nvSpPr>
            <p:spPr bwMode="auto">
              <a:xfrm>
                <a:off x="2564" y="2712"/>
                <a:ext cx="19" cy="39"/>
              </a:xfrm>
              <a:custGeom>
                <a:avLst/>
                <a:gdLst>
                  <a:gd name="T0" fmla="*/ 0 w 114"/>
                  <a:gd name="T1" fmla="*/ 21 h 238"/>
                  <a:gd name="T2" fmla="*/ 0 w 114"/>
                  <a:gd name="T3" fmla="*/ 24 h 238"/>
                  <a:gd name="T4" fmla="*/ 1 w 114"/>
                  <a:gd name="T5" fmla="*/ 28 h 238"/>
                  <a:gd name="T6" fmla="*/ 2 w 114"/>
                  <a:gd name="T7" fmla="*/ 30 h 238"/>
                  <a:gd name="T8" fmla="*/ 4 w 114"/>
                  <a:gd name="T9" fmla="*/ 33 h 238"/>
                  <a:gd name="T10" fmla="*/ 6 w 114"/>
                  <a:gd name="T11" fmla="*/ 35 h 238"/>
                  <a:gd name="T12" fmla="*/ 9 w 114"/>
                  <a:gd name="T13" fmla="*/ 37 h 238"/>
                  <a:gd name="T14" fmla="*/ 12 w 114"/>
                  <a:gd name="T15" fmla="*/ 38 h 238"/>
                  <a:gd name="T16" fmla="*/ 15 w 114"/>
                  <a:gd name="T17" fmla="*/ 39 h 238"/>
                  <a:gd name="T18" fmla="*/ 16 w 114"/>
                  <a:gd name="T19" fmla="*/ 39 h 238"/>
                  <a:gd name="T20" fmla="*/ 17 w 114"/>
                  <a:gd name="T21" fmla="*/ 39 h 238"/>
                  <a:gd name="T22" fmla="*/ 18 w 114"/>
                  <a:gd name="T23" fmla="*/ 38 h 238"/>
                  <a:gd name="T24" fmla="*/ 19 w 114"/>
                  <a:gd name="T25" fmla="*/ 37 h 238"/>
                  <a:gd name="T26" fmla="*/ 19 w 114"/>
                  <a:gd name="T27" fmla="*/ 36 h 238"/>
                  <a:gd name="T28" fmla="*/ 18 w 114"/>
                  <a:gd name="T29" fmla="*/ 35 h 238"/>
                  <a:gd name="T30" fmla="*/ 18 w 114"/>
                  <a:gd name="T31" fmla="*/ 35 h 238"/>
                  <a:gd name="T32" fmla="*/ 17 w 114"/>
                  <a:gd name="T33" fmla="*/ 34 h 238"/>
                  <a:gd name="T34" fmla="*/ 14 w 114"/>
                  <a:gd name="T35" fmla="*/ 33 h 238"/>
                  <a:gd name="T36" fmla="*/ 11 w 114"/>
                  <a:gd name="T37" fmla="*/ 32 h 238"/>
                  <a:gd name="T38" fmla="*/ 8 w 114"/>
                  <a:gd name="T39" fmla="*/ 29 h 238"/>
                  <a:gd name="T40" fmla="*/ 7 w 114"/>
                  <a:gd name="T41" fmla="*/ 27 h 238"/>
                  <a:gd name="T42" fmla="*/ 5 w 114"/>
                  <a:gd name="T43" fmla="*/ 24 h 238"/>
                  <a:gd name="T44" fmla="*/ 5 w 114"/>
                  <a:gd name="T45" fmla="*/ 21 h 238"/>
                  <a:gd name="T46" fmla="*/ 5 w 114"/>
                  <a:gd name="T47" fmla="*/ 18 h 238"/>
                  <a:gd name="T48" fmla="*/ 6 w 114"/>
                  <a:gd name="T49" fmla="*/ 15 h 238"/>
                  <a:gd name="T50" fmla="*/ 7 w 114"/>
                  <a:gd name="T51" fmla="*/ 12 h 238"/>
                  <a:gd name="T52" fmla="*/ 9 w 114"/>
                  <a:gd name="T53" fmla="*/ 10 h 238"/>
                  <a:gd name="T54" fmla="*/ 10 w 114"/>
                  <a:gd name="T55" fmla="*/ 8 h 238"/>
                  <a:gd name="T56" fmla="*/ 12 w 114"/>
                  <a:gd name="T57" fmla="*/ 6 h 238"/>
                  <a:gd name="T58" fmla="*/ 14 w 114"/>
                  <a:gd name="T59" fmla="*/ 5 h 238"/>
                  <a:gd name="T60" fmla="*/ 16 w 114"/>
                  <a:gd name="T61" fmla="*/ 3 h 238"/>
                  <a:gd name="T62" fmla="*/ 18 w 114"/>
                  <a:gd name="T63" fmla="*/ 1 h 238"/>
                  <a:gd name="T64" fmla="*/ 19 w 114"/>
                  <a:gd name="T65" fmla="*/ 0 h 238"/>
                  <a:gd name="T66" fmla="*/ 18 w 114"/>
                  <a:gd name="T67" fmla="*/ 0 h 238"/>
                  <a:gd name="T68" fmla="*/ 16 w 114"/>
                  <a:gd name="T69" fmla="*/ 1 h 238"/>
                  <a:gd name="T70" fmla="*/ 13 w 114"/>
                  <a:gd name="T71" fmla="*/ 3 h 238"/>
                  <a:gd name="T72" fmla="*/ 9 w 114"/>
                  <a:gd name="T73" fmla="*/ 6 h 238"/>
                  <a:gd name="T74" fmla="*/ 6 w 114"/>
                  <a:gd name="T75" fmla="*/ 9 h 238"/>
                  <a:gd name="T76" fmla="*/ 3 w 114"/>
                  <a:gd name="T77" fmla="*/ 13 h 238"/>
                  <a:gd name="T78" fmla="*/ 1 w 114"/>
                  <a:gd name="T79" fmla="*/ 17 h 238"/>
                  <a:gd name="T80" fmla="*/ 0 w 114"/>
                  <a:gd name="T81" fmla="*/ 21 h 23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4"/>
                  <a:gd name="T124" fmla="*/ 0 h 238"/>
                  <a:gd name="T125" fmla="*/ 114 w 114"/>
                  <a:gd name="T126" fmla="*/ 238 h 238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4" h="238">
                    <a:moveTo>
                      <a:pt x="0" y="130"/>
                    </a:moveTo>
                    <a:lnTo>
                      <a:pt x="0" y="149"/>
                    </a:lnTo>
                    <a:lnTo>
                      <a:pt x="4" y="168"/>
                    </a:lnTo>
                    <a:lnTo>
                      <a:pt x="12" y="185"/>
                    </a:lnTo>
                    <a:lnTo>
                      <a:pt x="24" y="200"/>
                    </a:lnTo>
                    <a:lnTo>
                      <a:pt x="38" y="213"/>
                    </a:lnTo>
                    <a:lnTo>
                      <a:pt x="55" y="224"/>
                    </a:lnTo>
                    <a:lnTo>
                      <a:pt x="73" y="232"/>
                    </a:lnTo>
                    <a:lnTo>
                      <a:pt x="92" y="237"/>
                    </a:lnTo>
                    <a:lnTo>
                      <a:pt x="98" y="238"/>
                    </a:lnTo>
                    <a:lnTo>
                      <a:pt x="104" y="235"/>
                    </a:lnTo>
                    <a:lnTo>
                      <a:pt x="109" y="232"/>
                    </a:lnTo>
                    <a:lnTo>
                      <a:pt x="111" y="227"/>
                    </a:lnTo>
                    <a:lnTo>
                      <a:pt x="111" y="222"/>
                    </a:lnTo>
                    <a:lnTo>
                      <a:pt x="110" y="216"/>
                    </a:lnTo>
                    <a:lnTo>
                      <a:pt x="106" y="211"/>
                    </a:lnTo>
                    <a:lnTo>
                      <a:pt x="100" y="209"/>
                    </a:lnTo>
                    <a:lnTo>
                      <a:pt x="82" y="202"/>
                    </a:lnTo>
                    <a:lnTo>
                      <a:pt x="64" y="193"/>
                    </a:lnTo>
                    <a:lnTo>
                      <a:pt x="50" y="180"/>
                    </a:lnTo>
                    <a:lnTo>
                      <a:pt x="39" y="167"/>
                    </a:lnTo>
                    <a:lnTo>
                      <a:pt x="32" y="149"/>
                    </a:lnTo>
                    <a:lnTo>
                      <a:pt x="29" y="131"/>
                    </a:lnTo>
                    <a:lnTo>
                      <a:pt x="29" y="111"/>
                    </a:lnTo>
                    <a:lnTo>
                      <a:pt x="35" y="91"/>
                    </a:lnTo>
                    <a:lnTo>
                      <a:pt x="42" y="76"/>
                    </a:lnTo>
                    <a:lnTo>
                      <a:pt x="51" y="62"/>
                    </a:lnTo>
                    <a:lnTo>
                      <a:pt x="62" y="49"/>
                    </a:lnTo>
                    <a:lnTo>
                      <a:pt x="73" y="38"/>
                    </a:lnTo>
                    <a:lnTo>
                      <a:pt x="84" y="28"/>
                    </a:lnTo>
                    <a:lnTo>
                      <a:pt x="96" y="18"/>
                    </a:lnTo>
                    <a:lnTo>
                      <a:pt x="106" y="9"/>
                    </a:lnTo>
                    <a:lnTo>
                      <a:pt x="114" y="1"/>
                    </a:lnTo>
                    <a:lnTo>
                      <a:pt x="106" y="0"/>
                    </a:lnTo>
                    <a:lnTo>
                      <a:pt x="93" y="6"/>
                    </a:lnTo>
                    <a:lnTo>
                      <a:pt x="76" y="18"/>
                    </a:lnTo>
                    <a:lnTo>
                      <a:pt x="56" y="36"/>
                    </a:lnTo>
                    <a:lnTo>
                      <a:pt x="37" y="57"/>
                    </a:lnTo>
                    <a:lnTo>
                      <a:pt x="20" y="80"/>
                    </a:lnTo>
                    <a:lnTo>
                      <a:pt x="7" y="106"/>
                    </a:lnTo>
                    <a:lnTo>
                      <a:pt x="0" y="130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2" name="Freeform 545"/>
              <p:cNvSpPr>
                <a:spLocks/>
              </p:cNvSpPr>
              <p:nvPr/>
            </p:nvSpPr>
            <p:spPr bwMode="auto">
              <a:xfrm>
                <a:off x="2698" y="2689"/>
                <a:ext cx="41" cy="52"/>
              </a:xfrm>
              <a:custGeom>
                <a:avLst/>
                <a:gdLst>
                  <a:gd name="T0" fmla="*/ 35 w 246"/>
                  <a:gd name="T1" fmla="*/ 21 h 310"/>
                  <a:gd name="T2" fmla="*/ 37 w 246"/>
                  <a:gd name="T3" fmla="*/ 24 h 310"/>
                  <a:gd name="T4" fmla="*/ 38 w 246"/>
                  <a:gd name="T5" fmla="*/ 28 h 310"/>
                  <a:gd name="T6" fmla="*/ 37 w 246"/>
                  <a:gd name="T7" fmla="*/ 31 h 310"/>
                  <a:gd name="T8" fmla="*/ 35 w 246"/>
                  <a:gd name="T9" fmla="*/ 35 h 310"/>
                  <a:gd name="T10" fmla="*/ 31 w 246"/>
                  <a:gd name="T11" fmla="*/ 38 h 310"/>
                  <a:gd name="T12" fmla="*/ 28 w 246"/>
                  <a:gd name="T13" fmla="*/ 41 h 310"/>
                  <a:gd name="T14" fmla="*/ 24 w 246"/>
                  <a:gd name="T15" fmla="*/ 44 h 310"/>
                  <a:gd name="T16" fmla="*/ 22 w 246"/>
                  <a:gd name="T17" fmla="*/ 47 h 310"/>
                  <a:gd name="T18" fmla="*/ 21 w 246"/>
                  <a:gd name="T19" fmla="*/ 48 h 310"/>
                  <a:gd name="T20" fmla="*/ 20 w 246"/>
                  <a:gd name="T21" fmla="*/ 50 h 310"/>
                  <a:gd name="T22" fmla="*/ 20 w 246"/>
                  <a:gd name="T23" fmla="*/ 51 h 310"/>
                  <a:gd name="T24" fmla="*/ 22 w 246"/>
                  <a:gd name="T25" fmla="*/ 52 h 310"/>
                  <a:gd name="T26" fmla="*/ 23 w 246"/>
                  <a:gd name="T27" fmla="*/ 52 h 310"/>
                  <a:gd name="T28" fmla="*/ 26 w 246"/>
                  <a:gd name="T29" fmla="*/ 49 h 310"/>
                  <a:gd name="T30" fmla="*/ 30 w 246"/>
                  <a:gd name="T31" fmla="*/ 45 h 310"/>
                  <a:gd name="T32" fmla="*/ 35 w 246"/>
                  <a:gd name="T33" fmla="*/ 41 h 310"/>
                  <a:gd name="T34" fmla="*/ 39 w 246"/>
                  <a:gd name="T35" fmla="*/ 37 h 310"/>
                  <a:gd name="T36" fmla="*/ 41 w 246"/>
                  <a:gd name="T37" fmla="*/ 31 h 310"/>
                  <a:gd name="T38" fmla="*/ 40 w 246"/>
                  <a:gd name="T39" fmla="*/ 26 h 310"/>
                  <a:gd name="T40" fmla="*/ 38 w 246"/>
                  <a:gd name="T41" fmla="*/ 20 h 310"/>
                  <a:gd name="T42" fmla="*/ 34 w 246"/>
                  <a:gd name="T43" fmla="*/ 16 h 310"/>
                  <a:gd name="T44" fmla="*/ 30 w 246"/>
                  <a:gd name="T45" fmla="*/ 12 h 310"/>
                  <a:gd name="T46" fmla="*/ 25 w 246"/>
                  <a:gd name="T47" fmla="*/ 10 h 310"/>
                  <a:gd name="T48" fmla="*/ 21 w 246"/>
                  <a:gd name="T49" fmla="*/ 7 h 310"/>
                  <a:gd name="T50" fmla="*/ 16 w 246"/>
                  <a:gd name="T51" fmla="*/ 5 h 310"/>
                  <a:gd name="T52" fmla="*/ 12 w 246"/>
                  <a:gd name="T53" fmla="*/ 3 h 310"/>
                  <a:gd name="T54" fmla="*/ 8 w 246"/>
                  <a:gd name="T55" fmla="*/ 1 h 310"/>
                  <a:gd name="T56" fmla="*/ 4 w 246"/>
                  <a:gd name="T57" fmla="*/ 0 h 310"/>
                  <a:gd name="T58" fmla="*/ 1 w 246"/>
                  <a:gd name="T59" fmla="*/ 0 h 310"/>
                  <a:gd name="T60" fmla="*/ 1 w 246"/>
                  <a:gd name="T61" fmla="*/ 1 h 310"/>
                  <a:gd name="T62" fmla="*/ 5 w 246"/>
                  <a:gd name="T63" fmla="*/ 2 h 310"/>
                  <a:gd name="T64" fmla="*/ 9 w 246"/>
                  <a:gd name="T65" fmla="*/ 4 h 310"/>
                  <a:gd name="T66" fmla="*/ 13 w 246"/>
                  <a:gd name="T67" fmla="*/ 6 h 310"/>
                  <a:gd name="T68" fmla="*/ 18 w 246"/>
                  <a:gd name="T69" fmla="*/ 9 h 310"/>
                  <a:gd name="T70" fmla="*/ 22 w 246"/>
                  <a:gd name="T71" fmla="*/ 12 h 310"/>
                  <a:gd name="T72" fmla="*/ 27 w 246"/>
                  <a:gd name="T73" fmla="*/ 15 h 310"/>
                  <a:gd name="T74" fmla="*/ 31 w 246"/>
                  <a:gd name="T75" fmla="*/ 18 h 3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46"/>
                  <a:gd name="T115" fmla="*/ 0 h 310"/>
                  <a:gd name="T116" fmla="*/ 246 w 246"/>
                  <a:gd name="T117" fmla="*/ 310 h 31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46" h="310">
                    <a:moveTo>
                      <a:pt x="199" y="116"/>
                    </a:moveTo>
                    <a:lnTo>
                      <a:pt x="207" y="124"/>
                    </a:lnTo>
                    <a:lnTo>
                      <a:pt x="214" y="133"/>
                    </a:lnTo>
                    <a:lnTo>
                      <a:pt x="219" y="143"/>
                    </a:lnTo>
                    <a:lnTo>
                      <a:pt x="223" y="154"/>
                    </a:lnTo>
                    <a:lnTo>
                      <a:pt x="225" y="164"/>
                    </a:lnTo>
                    <a:lnTo>
                      <a:pt x="225" y="176"/>
                    </a:lnTo>
                    <a:lnTo>
                      <a:pt x="221" y="187"/>
                    </a:lnTo>
                    <a:lnTo>
                      <a:pt x="216" y="197"/>
                    </a:lnTo>
                    <a:lnTo>
                      <a:pt x="208" y="209"/>
                    </a:lnTo>
                    <a:lnTo>
                      <a:pt x="199" y="219"/>
                    </a:lnTo>
                    <a:lnTo>
                      <a:pt x="188" y="228"/>
                    </a:lnTo>
                    <a:lnTo>
                      <a:pt x="177" y="238"/>
                    </a:lnTo>
                    <a:lnTo>
                      <a:pt x="166" y="246"/>
                    </a:lnTo>
                    <a:lnTo>
                      <a:pt x="154" y="255"/>
                    </a:lnTo>
                    <a:lnTo>
                      <a:pt x="143" y="264"/>
                    </a:lnTo>
                    <a:lnTo>
                      <a:pt x="132" y="274"/>
                    </a:lnTo>
                    <a:lnTo>
                      <a:pt x="129" y="278"/>
                    </a:lnTo>
                    <a:lnTo>
                      <a:pt x="126" y="282"/>
                    </a:lnTo>
                    <a:lnTo>
                      <a:pt x="124" y="287"/>
                    </a:lnTo>
                    <a:lnTo>
                      <a:pt x="121" y="292"/>
                    </a:lnTo>
                    <a:lnTo>
                      <a:pt x="120" y="296"/>
                    </a:lnTo>
                    <a:lnTo>
                      <a:pt x="120" y="301"/>
                    </a:lnTo>
                    <a:lnTo>
                      <a:pt x="121" y="305"/>
                    </a:lnTo>
                    <a:lnTo>
                      <a:pt x="125" y="309"/>
                    </a:lnTo>
                    <a:lnTo>
                      <a:pt x="130" y="310"/>
                    </a:lnTo>
                    <a:lnTo>
                      <a:pt x="134" y="310"/>
                    </a:lnTo>
                    <a:lnTo>
                      <a:pt x="139" y="309"/>
                    </a:lnTo>
                    <a:lnTo>
                      <a:pt x="143" y="305"/>
                    </a:lnTo>
                    <a:lnTo>
                      <a:pt x="154" y="293"/>
                    </a:lnTo>
                    <a:lnTo>
                      <a:pt x="167" y="280"/>
                    </a:lnTo>
                    <a:lnTo>
                      <a:pt x="180" y="269"/>
                    </a:lnTo>
                    <a:lnTo>
                      <a:pt x="194" y="257"/>
                    </a:lnTo>
                    <a:lnTo>
                      <a:pt x="207" y="246"/>
                    </a:lnTo>
                    <a:lnTo>
                      <a:pt x="219" y="233"/>
                    </a:lnTo>
                    <a:lnTo>
                      <a:pt x="231" y="219"/>
                    </a:lnTo>
                    <a:lnTo>
                      <a:pt x="239" y="204"/>
                    </a:lnTo>
                    <a:lnTo>
                      <a:pt x="245" y="187"/>
                    </a:lnTo>
                    <a:lnTo>
                      <a:pt x="246" y="170"/>
                    </a:lnTo>
                    <a:lnTo>
                      <a:pt x="242" y="153"/>
                    </a:lnTo>
                    <a:lnTo>
                      <a:pt x="236" y="136"/>
                    </a:lnTo>
                    <a:lnTo>
                      <a:pt x="227" y="120"/>
                    </a:lnTo>
                    <a:lnTo>
                      <a:pt x="215" y="107"/>
                    </a:lnTo>
                    <a:lnTo>
                      <a:pt x="201" y="94"/>
                    </a:lnTo>
                    <a:lnTo>
                      <a:pt x="187" y="82"/>
                    </a:lnTo>
                    <a:lnTo>
                      <a:pt x="177" y="74"/>
                    </a:lnTo>
                    <a:lnTo>
                      <a:pt x="165" y="68"/>
                    </a:lnTo>
                    <a:lnTo>
                      <a:pt x="152" y="60"/>
                    </a:lnTo>
                    <a:lnTo>
                      <a:pt x="139" y="51"/>
                    </a:lnTo>
                    <a:lnTo>
                      <a:pt x="126" y="43"/>
                    </a:lnTo>
                    <a:lnTo>
                      <a:pt x="112" y="35"/>
                    </a:lnTo>
                    <a:lnTo>
                      <a:pt x="98" y="28"/>
                    </a:lnTo>
                    <a:lnTo>
                      <a:pt x="85" y="22"/>
                    </a:lnTo>
                    <a:lnTo>
                      <a:pt x="72" y="16"/>
                    </a:lnTo>
                    <a:lnTo>
                      <a:pt x="59" y="10"/>
                    </a:lnTo>
                    <a:lnTo>
                      <a:pt x="46" y="7"/>
                    </a:lnTo>
                    <a:lnTo>
                      <a:pt x="35" y="3"/>
                    </a:lnTo>
                    <a:lnTo>
                      <a:pt x="24" y="1"/>
                    </a:lnTo>
                    <a:lnTo>
                      <a:pt x="15" y="0"/>
                    </a:lnTo>
                    <a:lnTo>
                      <a:pt x="7" y="1"/>
                    </a:lnTo>
                    <a:lnTo>
                      <a:pt x="0" y="3"/>
                    </a:lnTo>
                    <a:lnTo>
                      <a:pt x="8" y="6"/>
                    </a:lnTo>
                    <a:lnTo>
                      <a:pt x="17" y="9"/>
                    </a:lnTo>
                    <a:lnTo>
                      <a:pt x="28" y="14"/>
                    </a:lnTo>
                    <a:lnTo>
                      <a:pt x="38" y="18"/>
                    </a:lnTo>
                    <a:lnTo>
                      <a:pt x="51" y="24"/>
                    </a:lnTo>
                    <a:lnTo>
                      <a:pt x="64" y="30"/>
                    </a:lnTo>
                    <a:lnTo>
                      <a:pt x="78" y="37"/>
                    </a:lnTo>
                    <a:lnTo>
                      <a:pt x="92" y="43"/>
                    </a:lnTo>
                    <a:lnTo>
                      <a:pt x="106" y="51"/>
                    </a:lnTo>
                    <a:lnTo>
                      <a:pt x="120" y="60"/>
                    </a:lnTo>
                    <a:lnTo>
                      <a:pt x="134" y="69"/>
                    </a:lnTo>
                    <a:lnTo>
                      <a:pt x="148" y="78"/>
                    </a:lnTo>
                    <a:lnTo>
                      <a:pt x="163" y="87"/>
                    </a:lnTo>
                    <a:lnTo>
                      <a:pt x="175" y="96"/>
                    </a:lnTo>
                    <a:lnTo>
                      <a:pt x="187" y="105"/>
                    </a:lnTo>
                    <a:lnTo>
                      <a:pt x="199" y="116"/>
                    </a:lnTo>
                    <a:close/>
                  </a:path>
                </a:pathLst>
              </a:custGeom>
              <a:solidFill>
                <a:srgbClr val="C9E8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3" name="Freeform 546"/>
              <p:cNvSpPr>
                <a:spLocks/>
              </p:cNvSpPr>
              <p:nvPr/>
            </p:nvSpPr>
            <p:spPr bwMode="auto">
              <a:xfrm>
                <a:off x="2653" y="2750"/>
                <a:ext cx="14" cy="31"/>
              </a:xfrm>
              <a:custGeom>
                <a:avLst/>
                <a:gdLst>
                  <a:gd name="T0" fmla="*/ 5 w 83"/>
                  <a:gd name="T1" fmla="*/ 2 h 187"/>
                  <a:gd name="T2" fmla="*/ 5 w 83"/>
                  <a:gd name="T3" fmla="*/ 1 h 187"/>
                  <a:gd name="T4" fmla="*/ 4 w 83"/>
                  <a:gd name="T5" fmla="*/ 0 h 187"/>
                  <a:gd name="T6" fmla="*/ 3 w 83"/>
                  <a:gd name="T7" fmla="*/ 0 h 187"/>
                  <a:gd name="T8" fmla="*/ 2 w 83"/>
                  <a:gd name="T9" fmla="*/ 0 h 187"/>
                  <a:gd name="T10" fmla="*/ 1 w 83"/>
                  <a:gd name="T11" fmla="*/ 0 h 187"/>
                  <a:gd name="T12" fmla="*/ 1 w 83"/>
                  <a:gd name="T13" fmla="*/ 1 h 187"/>
                  <a:gd name="T14" fmla="*/ 0 w 83"/>
                  <a:gd name="T15" fmla="*/ 2 h 187"/>
                  <a:gd name="T16" fmla="*/ 0 w 83"/>
                  <a:gd name="T17" fmla="*/ 3 h 187"/>
                  <a:gd name="T18" fmla="*/ 1 w 83"/>
                  <a:gd name="T19" fmla="*/ 7 h 187"/>
                  <a:gd name="T20" fmla="*/ 3 w 83"/>
                  <a:gd name="T21" fmla="*/ 12 h 187"/>
                  <a:gd name="T22" fmla="*/ 5 w 83"/>
                  <a:gd name="T23" fmla="*/ 17 h 187"/>
                  <a:gd name="T24" fmla="*/ 7 w 83"/>
                  <a:gd name="T25" fmla="*/ 21 h 187"/>
                  <a:gd name="T26" fmla="*/ 9 w 83"/>
                  <a:gd name="T27" fmla="*/ 25 h 187"/>
                  <a:gd name="T28" fmla="*/ 11 w 83"/>
                  <a:gd name="T29" fmla="*/ 28 h 187"/>
                  <a:gd name="T30" fmla="*/ 13 w 83"/>
                  <a:gd name="T31" fmla="*/ 31 h 187"/>
                  <a:gd name="T32" fmla="*/ 14 w 83"/>
                  <a:gd name="T33" fmla="*/ 31 h 187"/>
                  <a:gd name="T34" fmla="*/ 13 w 83"/>
                  <a:gd name="T35" fmla="*/ 29 h 187"/>
                  <a:gd name="T36" fmla="*/ 13 w 83"/>
                  <a:gd name="T37" fmla="*/ 26 h 187"/>
                  <a:gd name="T38" fmla="*/ 11 w 83"/>
                  <a:gd name="T39" fmla="*/ 23 h 187"/>
                  <a:gd name="T40" fmla="*/ 10 w 83"/>
                  <a:gd name="T41" fmla="*/ 19 h 187"/>
                  <a:gd name="T42" fmla="*/ 9 w 83"/>
                  <a:gd name="T43" fmla="*/ 15 h 187"/>
                  <a:gd name="T44" fmla="*/ 7 w 83"/>
                  <a:gd name="T45" fmla="*/ 10 h 187"/>
                  <a:gd name="T46" fmla="*/ 6 w 83"/>
                  <a:gd name="T47" fmla="*/ 6 h 187"/>
                  <a:gd name="T48" fmla="*/ 5 w 83"/>
                  <a:gd name="T49" fmla="*/ 2 h 1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83"/>
                  <a:gd name="T76" fmla="*/ 0 h 187"/>
                  <a:gd name="T77" fmla="*/ 83 w 83"/>
                  <a:gd name="T78" fmla="*/ 187 h 18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83" h="187">
                    <a:moveTo>
                      <a:pt x="31" y="14"/>
                    </a:moveTo>
                    <a:lnTo>
                      <a:pt x="29" y="8"/>
                    </a:lnTo>
                    <a:lnTo>
                      <a:pt x="25" y="3"/>
                    </a:lnTo>
                    <a:lnTo>
                      <a:pt x="19" y="1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3" y="5"/>
                    </a:lnTo>
                    <a:lnTo>
                      <a:pt x="0" y="11"/>
                    </a:lnTo>
                    <a:lnTo>
                      <a:pt x="0" y="17"/>
                    </a:lnTo>
                    <a:lnTo>
                      <a:pt x="5" y="42"/>
                    </a:lnTo>
                    <a:lnTo>
                      <a:pt x="15" y="71"/>
                    </a:lnTo>
                    <a:lnTo>
                      <a:pt x="27" y="100"/>
                    </a:lnTo>
                    <a:lnTo>
                      <a:pt x="41" y="127"/>
                    </a:lnTo>
                    <a:lnTo>
                      <a:pt x="55" y="151"/>
                    </a:lnTo>
                    <a:lnTo>
                      <a:pt x="68" y="171"/>
                    </a:lnTo>
                    <a:lnTo>
                      <a:pt x="77" y="184"/>
                    </a:lnTo>
                    <a:lnTo>
                      <a:pt x="83" y="187"/>
                    </a:lnTo>
                    <a:lnTo>
                      <a:pt x="80" y="174"/>
                    </a:lnTo>
                    <a:lnTo>
                      <a:pt x="75" y="158"/>
                    </a:lnTo>
                    <a:lnTo>
                      <a:pt x="68" y="138"/>
                    </a:lnTo>
                    <a:lnTo>
                      <a:pt x="59" y="113"/>
                    </a:lnTo>
                    <a:lnTo>
                      <a:pt x="51" y="88"/>
                    </a:lnTo>
                    <a:lnTo>
                      <a:pt x="43" y="63"/>
                    </a:lnTo>
                    <a:lnTo>
                      <a:pt x="36" y="38"/>
                    </a:lnTo>
                    <a:lnTo>
                      <a:pt x="31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4" name="Freeform 547"/>
              <p:cNvSpPr>
                <a:spLocks/>
              </p:cNvSpPr>
              <p:nvPr/>
            </p:nvSpPr>
            <p:spPr bwMode="auto">
              <a:xfrm>
                <a:off x="2647" y="2733"/>
                <a:ext cx="7" cy="16"/>
              </a:xfrm>
              <a:custGeom>
                <a:avLst/>
                <a:gdLst>
                  <a:gd name="T0" fmla="*/ 4 w 44"/>
                  <a:gd name="T1" fmla="*/ 2 h 94"/>
                  <a:gd name="T2" fmla="*/ 3 w 44"/>
                  <a:gd name="T3" fmla="*/ 1 h 94"/>
                  <a:gd name="T4" fmla="*/ 3 w 44"/>
                  <a:gd name="T5" fmla="*/ 0 h 94"/>
                  <a:gd name="T6" fmla="*/ 2 w 44"/>
                  <a:gd name="T7" fmla="*/ 0 h 94"/>
                  <a:gd name="T8" fmla="*/ 2 w 44"/>
                  <a:gd name="T9" fmla="*/ 0 h 94"/>
                  <a:gd name="T10" fmla="*/ 1 w 44"/>
                  <a:gd name="T11" fmla="*/ 0 h 94"/>
                  <a:gd name="T12" fmla="*/ 0 w 44"/>
                  <a:gd name="T13" fmla="*/ 1 h 94"/>
                  <a:gd name="T14" fmla="*/ 0 w 44"/>
                  <a:gd name="T15" fmla="*/ 1 h 94"/>
                  <a:gd name="T16" fmla="*/ 0 w 44"/>
                  <a:gd name="T17" fmla="*/ 2 h 94"/>
                  <a:gd name="T18" fmla="*/ 0 w 44"/>
                  <a:gd name="T19" fmla="*/ 4 h 94"/>
                  <a:gd name="T20" fmla="*/ 1 w 44"/>
                  <a:gd name="T21" fmla="*/ 6 h 94"/>
                  <a:gd name="T22" fmla="*/ 1 w 44"/>
                  <a:gd name="T23" fmla="*/ 9 h 94"/>
                  <a:gd name="T24" fmla="*/ 2 w 44"/>
                  <a:gd name="T25" fmla="*/ 11 h 94"/>
                  <a:gd name="T26" fmla="*/ 3 w 44"/>
                  <a:gd name="T27" fmla="*/ 13 h 94"/>
                  <a:gd name="T28" fmla="*/ 4 w 44"/>
                  <a:gd name="T29" fmla="*/ 15 h 94"/>
                  <a:gd name="T30" fmla="*/ 6 w 44"/>
                  <a:gd name="T31" fmla="*/ 16 h 94"/>
                  <a:gd name="T32" fmla="*/ 7 w 44"/>
                  <a:gd name="T33" fmla="*/ 16 h 94"/>
                  <a:gd name="T34" fmla="*/ 7 w 44"/>
                  <a:gd name="T35" fmla="*/ 13 h 94"/>
                  <a:gd name="T36" fmla="*/ 6 w 44"/>
                  <a:gd name="T37" fmla="*/ 9 h 94"/>
                  <a:gd name="T38" fmla="*/ 5 w 44"/>
                  <a:gd name="T39" fmla="*/ 5 h 94"/>
                  <a:gd name="T40" fmla="*/ 4 w 44"/>
                  <a:gd name="T41" fmla="*/ 2 h 9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44"/>
                  <a:gd name="T64" fmla="*/ 0 h 94"/>
                  <a:gd name="T65" fmla="*/ 44 w 44"/>
                  <a:gd name="T66" fmla="*/ 94 h 9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44" h="94">
                    <a:moveTo>
                      <a:pt x="22" y="10"/>
                    </a:moveTo>
                    <a:lnTo>
                      <a:pt x="21" y="6"/>
                    </a:lnTo>
                    <a:lnTo>
                      <a:pt x="18" y="2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6" y="1"/>
                    </a:lnTo>
                    <a:lnTo>
                      <a:pt x="3" y="3"/>
                    </a:lnTo>
                    <a:lnTo>
                      <a:pt x="0" y="7"/>
                    </a:lnTo>
                    <a:lnTo>
                      <a:pt x="0" y="11"/>
                    </a:lnTo>
                    <a:lnTo>
                      <a:pt x="0" y="24"/>
                    </a:lnTo>
                    <a:lnTo>
                      <a:pt x="4" y="38"/>
                    </a:lnTo>
                    <a:lnTo>
                      <a:pt x="8" y="52"/>
                    </a:lnTo>
                    <a:lnTo>
                      <a:pt x="14" y="65"/>
                    </a:lnTo>
                    <a:lnTo>
                      <a:pt x="21" y="78"/>
                    </a:lnTo>
                    <a:lnTo>
                      <a:pt x="28" y="87"/>
                    </a:lnTo>
                    <a:lnTo>
                      <a:pt x="37" y="93"/>
                    </a:lnTo>
                    <a:lnTo>
                      <a:pt x="42" y="94"/>
                    </a:lnTo>
                    <a:lnTo>
                      <a:pt x="44" y="76"/>
                    </a:lnTo>
                    <a:lnTo>
                      <a:pt x="38" y="54"/>
                    </a:lnTo>
                    <a:lnTo>
                      <a:pt x="31" y="32"/>
                    </a:ln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5" name="Freeform 548"/>
              <p:cNvSpPr>
                <a:spLocks/>
              </p:cNvSpPr>
              <p:nvPr/>
            </p:nvSpPr>
            <p:spPr bwMode="auto">
              <a:xfrm>
                <a:off x="2641" y="2722"/>
                <a:ext cx="6" cy="9"/>
              </a:xfrm>
              <a:custGeom>
                <a:avLst/>
                <a:gdLst>
                  <a:gd name="T0" fmla="*/ 3 w 38"/>
                  <a:gd name="T1" fmla="*/ 1 h 54"/>
                  <a:gd name="T2" fmla="*/ 3 w 38"/>
                  <a:gd name="T3" fmla="*/ 1 h 54"/>
                  <a:gd name="T4" fmla="*/ 3 w 38"/>
                  <a:gd name="T5" fmla="*/ 1 h 54"/>
                  <a:gd name="T6" fmla="*/ 3 w 38"/>
                  <a:gd name="T7" fmla="*/ 1 h 54"/>
                  <a:gd name="T8" fmla="*/ 3 w 38"/>
                  <a:gd name="T9" fmla="*/ 1 h 54"/>
                  <a:gd name="T10" fmla="*/ 3 w 38"/>
                  <a:gd name="T11" fmla="*/ 1 h 54"/>
                  <a:gd name="T12" fmla="*/ 2 w 38"/>
                  <a:gd name="T13" fmla="*/ 0 h 54"/>
                  <a:gd name="T14" fmla="*/ 2 w 38"/>
                  <a:gd name="T15" fmla="*/ 0 h 54"/>
                  <a:gd name="T16" fmla="*/ 1 w 38"/>
                  <a:gd name="T17" fmla="*/ 0 h 54"/>
                  <a:gd name="T18" fmla="*/ 1 w 38"/>
                  <a:gd name="T19" fmla="*/ 0 h 54"/>
                  <a:gd name="T20" fmla="*/ 0 w 38"/>
                  <a:gd name="T21" fmla="*/ 1 h 54"/>
                  <a:gd name="T22" fmla="*/ 0 w 38"/>
                  <a:gd name="T23" fmla="*/ 1 h 54"/>
                  <a:gd name="T24" fmla="*/ 0 w 38"/>
                  <a:gd name="T25" fmla="*/ 2 h 54"/>
                  <a:gd name="T26" fmla="*/ 0 w 38"/>
                  <a:gd name="T27" fmla="*/ 3 h 54"/>
                  <a:gd name="T28" fmla="*/ 1 w 38"/>
                  <a:gd name="T29" fmla="*/ 4 h 54"/>
                  <a:gd name="T30" fmla="*/ 1 w 38"/>
                  <a:gd name="T31" fmla="*/ 5 h 54"/>
                  <a:gd name="T32" fmla="*/ 2 w 38"/>
                  <a:gd name="T33" fmla="*/ 7 h 54"/>
                  <a:gd name="T34" fmla="*/ 3 w 38"/>
                  <a:gd name="T35" fmla="*/ 8 h 54"/>
                  <a:gd name="T36" fmla="*/ 4 w 38"/>
                  <a:gd name="T37" fmla="*/ 8 h 54"/>
                  <a:gd name="T38" fmla="*/ 5 w 38"/>
                  <a:gd name="T39" fmla="*/ 9 h 54"/>
                  <a:gd name="T40" fmla="*/ 6 w 38"/>
                  <a:gd name="T41" fmla="*/ 9 h 54"/>
                  <a:gd name="T42" fmla="*/ 6 w 38"/>
                  <a:gd name="T43" fmla="*/ 7 h 54"/>
                  <a:gd name="T44" fmla="*/ 5 w 38"/>
                  <a:gd name="T45" fmla="*/ 5 h 54"/>
                  <a:gd name="T46" fmla="*/ 4 w 38"/>
                  <a:gd name="T47" fmla="*/ 3 h 54"/>
                  <a:gd name="T48" fmla="*/ 3 w 38"/>
                  <a:gd name="T49" fmla="*/ 1 h 5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38"/>
                  <a:gd name="T76" fmla="*/ 0 h 54"/>
                  <a:gd name="T77" fmla="*/ 38 w 38"/>
                  <a:gd name="T78" fmla="*/ 54 h 5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38" h="54">
                    <a:moveTo>
                      <a:pt x="20" y="7"/>
                    </a:moveTo>
                    <a:lnTo>
                      <a:pt x="20" y="8"/>
                    </a:lnTo>
                    <a:lnTo>
                      <a:pt x="19" y="4"/>
                    </a:lnTo>
                    <a:lnTo>
                      <a:pt x="15" y="1"/>
                    </a:lnTo>
                    <a:lnTo>
                      <a:pt x="12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1" y="4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1" y="17"/>
                    </a:lnTo>
                    <a:lnTo>
                      <a:pt x="4" y="24"/>
                    </a:lnTo>
                    <a:lnTo>
                      <a:pt x="8" y="32"/>
                    </a:lnTo>
                    <a:lnTo>
                      <a:pt x="14" y="39"/>
                    </a:lnTo>
                    <a:lnTo>
                      <a:pt x="20" y="46"/>
                    </a:lnTo>
                    <a:lnTo>
                      <a:pt x="27" y="50"/>
                    </a:lnTo>
                    <a:lnTo>
                      <a:pt x="33" y="54"/>
                    </a:lnTo>
                    <a:lnTo>
                      <a:pt x="38" y="54"/>
                    </a:lnTo>
                    <a:lnTo>
                      <a:pt x="36" y="42"/>
                    </a:lnTo>
                    <a:lnTo>
                      <a:pt x="32" y="29"/>
                    </a:lnTo>
                    <a:lnTo>
                      <a:pt x="25" y="16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6" name="Freeform 549"/>
              <p:cNvSpPr>
                <a:spLocks/>
              </p:cNvSpPr>
              <p:nvPr/>
            </p:nvSpPr>
            <p:spPr bwMode="auto">
              <a:xfrm>
                <a:off x="2636" y="2714"/>
                <a:ext cx="8" cy="6"/>
              </a:xfrm>
              <a:custGeom>
                <a:avLst/>
                <a:gdLst>
                  <a:gd name="T0" fmla="*/ 6 w 52"/>
                  <a:gd name="T1" fmla="*/ 4 h 36"/>
                  <a:gd name="T2" fmla="*/ 7 w 52"/>
                  <a:gd name="T3" fmla="*/ 4 h 36"/>
                  <a:gd name="T4" fmla="*/ 8 w 52"/>
                  <a:gd name="T5" fmla="*/ 3 h 36"/>
                  <a:gd name="T6" fmla="*/ 8 w 52"/>
                  <a:gd name="T7" fmla="*/ 3 h 36"/>
                  <a:gd name="T8" fmla="*/ 8 w 52"/>
                  <a:gd name="T9" fmla="*/ 2 h 36"/>
                  <a:gd name="T10" fmla="*/ 8 w 52"/>
                  <a:gd name="T11" fmla="*/ 1 h 36"/>
                  <a:gd name="T12" fmla="*/ 7 w 52"/>
                  <a:gd name="T13" fmla="*/ 0 h 36"/>
                  <a:gd name="T14" fmla="*/ 6 w 52"/>
                  <a:gd name="T15" fmla="*/ 0 h 36"/>
                  <a:gd name="T16" fmla="*/ 6 w 52"/>
                  <a:gd name="T17" fmla="*/ 0 h 36"/>
                  <a:gd name="T18" fmla="*/ 5 w 52"/>
                  <a:gd name="T19" fmla="*/ 0 h 36"/>
                  <a:gd name="T20" fmla="*/ 4 w 52"/>
                  <a:gd name="T21" fmla="*/ 0 h 36"/>
                  <a:gd name="T22" fmla="*/ 3 w 52"/>
                  <a:gd name="T23" fmla="*/ 1 h 36"/>
                  <a:gd name="T24" fmla="*/ 2 w 52"/>
                  <a:gd name="T25" fmla="*/ 1 h 36"/>
                  <a:gd name="T26" fmla="*/ 1 w 52"/>
                  <a:gd name="T27" fmla="*/ 2 h 36"/>
                  <a:gd name="T28" fmla="*/ 0 w 52"/>
                  <a:gd name="T29" fmla="*/ 4 h 36"/>
                  <a:gd name="T30" fmla="*/ 0 w 52"/>
                  <a:gd name="T31" fmla="*/ 5 h 36"/>
                  <a:gd name="T32" fmla="*/ 0 w 52"/>
                  <a:gd name="T33" fmla="*/ 5 h 36"/>
                  <a:gd name="T34" fmla="*/ 1 w 52"/>
                  <a:gd name="T35" fmla="*/ 6 h 36"/>
                  <a:gd name="T36" fmla="*/ 1 w 52"/>
                  <a:gd name="T37" fmla="*/ 6 h 36"/>
                  <a:gd name="T38" fmla="*/ 2 w 52"/>
                  <a:gd name="T39" fmla="*/ 6 h 36"/>
                  <a:gd name="T40" fmla="*/ 3 w 52"/>
                  <a:gd name="T41" fmla="*/ 6 h 36"/>
                  <a:gd name="T42" fmla="*/ 4 w 52"/>
                  <a:gd name="T43" fmla="*/ 6 h 36"/>
                  <a:gd name="T44" fmla="*/ 5 w 52"/>
                  <a:gd name="T45" fmla="*/ 5 h 36"/>
                  <a:gd name="T46" fmla="*/ 6 w 52"/>
                  <a:gd name="T47" fmla="*/ 5 h 36"/>
                  <a:gd name="T48" fmla="*/ 6 w 52"/>
                  <a:gd name="T49" fmla="*/ 4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2"/>
                  <a:gd name="T76" fmla="*/ 0 h 36"/>
                  <a:gd name="T77" fmla="*/ 52 w 52"/>
                  <a:gd name="T78" fmla="*/ 36 h 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2" h="36">
                    <a:moveTo>
                      <a:pt x="41" y="27"/>
                    </a:moveTo>
                    <a:lnTo>
                      <a:pt x="46" y="24"/>
                    </a:lnTo>
                    <a:lnTo>
                      <a:pt x="51" y="21"/>
                    </a:lnTo>
                    <a:lnTo>
                      <a:pt x="52" y="16"/>
                    </a:lnTo>
                    <a:lnTo>
                      <a:pt x="52" y="12"/>
                    </a:lnTo>
                    <a:lnTo>
                      <a:pt x="50" y="6"/>
                    </a:lnTo>
                    <a:lnTo>
                      <a:pt x="46" y="2"/>
                    </a:lnTo>
                    <a:lnTo>
                      <a:pt x="41" y="0"/>
                    </a:lnTo>
                    <a:lnTo>
                      <a:pt x="36" y="0"/>
                    </a:lnTo>
                    <a:lnTo>
                      <a:pt x="33" y="0"/>
                    </a:lnTo>
                    <a:lnTo>
                      <a:pt x="29" y="1"/>
                    </a:lnTo>
                    <a:lnTo>
                      <a:pt x="21" y="4"/>
                    </a:lnTo>
                    <a:lnTo>
                      <a:pt x="13" y="8"/>
                    </a:lnTo>
                    <a:lnTo>
                      <a:pt x="6" y="15"/>
                    </a:lnTo>
                    <a:lnTo>
                      <a:pt x="3" y="22"/>
                    </a:lnTo>
                    <a:lnTo>
                      <a:pt x="0" y="29"/>
                    </a:lnTo>
                    <a:lnTo>
                      <a:pt x="0" y="31"/>
                    </a:lnTo>
                    <a:lnTo>
                      <a:pt x="4" y="33"/>
                    </a:lnTo>
                    <a:lnTo>
                      <a:pt x="9" y="36"/>
                    </a:lnTo>
                    <a:lnTo>
                      <a:pt x="13" y="36"/>
                    </a:lnTo>
                    <a:lnTo>
                      <a:pt x="18" y="36"/>
                    </a:lnTo>
                    <a:lnTo>
                      <a:pt x="24" y="33"/>
                    </a:lnTo>
                    <a:lnTo>
                      <a:pt x="30" y="32"/>
                    </a:lnTo>
                    <a:lnTo>
                      <a:pt x="36" y="30"/>
                    </a:lnTo>
                    <a:lnTo>
                      <a:pt x="41" y="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7" name="Freeform 550"/>
              <p:cNvSpPr>
                <a:spLocks/>
              </p:cNvSpPr>
              <p:nvPr/>
            </p:nvSpPr>
            <p:spPr bwMode="auto">
              <a:xfrm>
                <a:off x="2596" y="2704"/>
                <a:ext cx="33" cy="39"/>
              </a:xfrm>
              <a:custGeom>
                <a:avLst/>
                <a:gdLst>
                  <a:gd name="T0" fmla="*/ 12 w 198"/>
                  <a:gd name="T1" fmla="*/ 6 h 236"/>
                  <a:gd name="T2" fmla="*/ 10 w 198"/>
                  <a:gd name="T3" fmla="*/ 8 h 236"/>
                  <a:gd name="T4" fmla="*/ 8 w 198"/>
                  <a:gd name="T5" fmla="*/ 10 h 236"/>
                  <a:gd name="T6" fmla="*/ 6 w 198"/>
                  <a:gd name="T7" fmla="*/ 12 h 236"/>
                  <a:gd name="T8" fmla="*/ 4 w 198"/>
                  <a:gd name="T9" fmla="*/ 14 h 236"/>
                  <a:gd name="T10" fmla="*/ 2 w 198"/>
                  <a:gd name="T11" fmla="*/ 17 h 236"/>
                  <a:gd name="T12" fmla="*/ 1 w 198"/>
                  <a:gd name="T13" fmla="*/ 19 h 236"/>
                  <a:gd name="T14" fmla="*/ 0 w 198"/>
                  <a:gd name="T15" fmla="*/ 21 h 236"/>
                  <a:gd name="T16" fmla="*/ 0 w 198"/>
                  <a:gd name="T17" fmla="*/ 24 h 236"/>
                  <a:gd name="T18" fmla="*/ 0 w 198"/>
                  <a:gd name="T19" fmla="*/ 28 h 236"/>
                  <a:gd name="T20" fmla="*/ 2 w 198"/>
                  <a:gd name="T21" fmla="*/ 31 h 236"/>
                  <a:gd name="T22" fmla="*/ 4 w 198"/>
                  <a:gd name="T23" fmla="*/ 34 h 236"/>
                  <a:gd name="T24" fmla="*/ 7 w 198"/>
                  <a:gd name="T25" fmla="*/ 36 h 236"/>
                  <a:gd name="T26" fmla="*/ 11 w 198"/>
                  <a:gd name="T27" fmla="*/ 38 h 236"/>
                  <a:gd name="T28" fmla="*/ 15 w 198"/>
                  <a:gd name="T29" fmla="*/ 39 h 236"/>
                  <a:gd name="T30" fmla="*/ 18 w 198"/>
                  <a:gd name="T31" fmla="*/ 39 h 236"/>
                  <a:gd name="T32" fmla="*/ 22 w 198"/>
                  <a:gd name="T33" fmla="*/ 38 h 236"/>
                  <a:gd name="T34" fmla="*/ 23 w 198"/>
                  <a:gd name="T35" fmla="*/ 38 h 236"/>
                  <a:gd name="T36" fmla="*/ 24 w 198"/>
                  <a:gd name="T37" fmla="*/ 38 h 236"/>
                  <a:gd name="T38" fmla="*/ 24 w 198"/>
                  <a:gd name="T39" fmla="*/ 37 h 236"/>
                  <a:gd name="T40" fmla="*/ 24 w 198"/>
                  <a:gd name="T41" fmla="*/ 37 h 236"/>
                  <a:gd name="T42" fmla="*/ 24 w 198"/>
                  <a:gd name="T43" fmla="*/ 36 h 236"/>
                  <a:gd name="T44" fmla="*/ 24 w 198"/>
                  <a:gd name="T45" fmla="*/ 36 h 236"/>
                  <a:gd name="T46" fmla="*/ 23 w 198"/>
                  <a:gd name="T47" fmla="*/ 36 h 236"/>
                  <a:gd name="T48" fmla="*/ 22 w 198"/>
                  <a:gd name="T49" fmla="*/ 36 h 236"/>
                  <a:gd name="T50" fmla="*/ 21 w 198"/>
                  <a:gd name="T51" fmla="*/ 36 h 236"/>
                  <a:gd name="T52" fmla="*/ 20 w 198"/>
                  <a:gd name="T53" fmla="*/ 36 h 236"/>
                  <a:gd name="T54" fmla="*/ 19 w 198"/>
                  <a:gd name="T55" fmla="*/ 36 h 236"/>
                  <a:gd name="T56" fmla="*/ 18 w 198"/>
                  <a:gd name="T57" fmla="*/ 36 h 236"/>
                  <a:gd name="T58" fmla="*/ 16 w 198"/>
                  <a:gd name="T59" fmla="*/ 36 h 236"/>
                  <a:gd name="T60" fmla="*/ 15 w 198"/>
                  <a:gd name="T61" fmla="*/ 36 h 236"/>
                  <a:gd name="T62" fmla="*/ 13 w 198"/>
                  <a:gd name="T63" fmla="*/ 35 h 236"/>
                  <a:gd name="T64" fmla="*/ 10 w 198"/>
                  <a:gd name="T65" fmla="*/ 35 h 236"/>
                  <a:gd name="T66" fmla="*/ 8 w 198"/>
                  <a:gd name="T67" fmla="*/ 34 h 236"/>
                  <a:gd name="T68" fmla="*/ 7 w 198"/>
                  <a:gd name="T69" fmla="*/ 33 h 236"/>
                  <a:gd name="T70" fmla="*/ 5 w 198"/>
                  <a:gd name="T71" fmla="*/ 31 h 236"/>
                  <a:gd name="T72" fmla="*/ 3 w 198"/>
                  <a:gd name="T73" fmla="*/ 29 h 236"/>
                  <a:gd name="T74" fmla="*/ 2 w 198"/>
                  <a:gd name="T75" fmla="*/ 26 h 236"/>
                  <a:gd name="T76" fmla="*/ 3 w 198"/>
                  <a:gd name="T77" fmla="*/ 23 h 236"/>
                  <a:gd name="T78" fmla="*/ 4 w 198"/>
                  <a:gd name="T79" fmla="*/ 20 h 236"/>
                  <a:gd name="T80" fmla="*/ 5 w 198"/>
                  <a:gd name="T81" fmla="*/ 18 h 236"/>
                  <a:gd name="T82" fmla="*/ 7 w 198"/>
                  <a:gd name="T83" fmla="*/ 16 h 236"/>
                  <a:gd name="T84" fmla="*/ 8 w 198"/>
                  <a:gd name="T85" fmla="*/ 14 h 236"/>
                  <a:gd name="T86" fmla="*/ 10 w 198"/>
                  <a:gd name="T87" fmla="*/ 12 h 236"/>
                  <a:gd name="T88" fmla="*/ 13 w 198"/>
                  <a:gd name="T89" fmla="*/ 10 h 236"/>
                  <a:gd name="T90" fmla="*/ 16 w 198"/>
                  <a:gd name="T91" fmla="*/ 8 h 236"/>
                  <a:gd name="T92" fmla="*/ 18 w 198"/>
                  <a:gd name="T93" fmla="*/ 6 h 236"/>
                  <a:gd name="T94" fmla="*/ 21 w 198"/>
                  <a:gd name="T95" fmla="*/ 5 h 236"/>
                  <a:gd name="T96" fmla="*/ 24 w 198"/>
                  <a:gd name="T97" fmla="*/ 4 h 236"/>
                  <a:gd name="T98" fmla="*/ 26 w 198"/>
                  <a:gd name="T99" fmla="*/ 3 h 236"/>
                  <a:gd name="T100" fmla="*/ 29 w 198"/>
                  <a:gd name="T101" fmla="*/ 2 h 236"/>
                  <a:gd name="T102" fmla="*/ 31 w 198"/>
                  <a:gd name="T103" fmla="*/ 2 h 236"/>
                  <a:gd name="T104" fmla="*/ 33 w 198"/>
                  <a:gd name="T105" fmla="*/ 1 h 236"/>
                  <a:gd name="T106" fmla="*/ 32 w 198"/>
                  <a:gd name="T107" fmla="*/ 0 h 236"/>
                  <a:gd name="T108" fmla="*/ 30 w 198"/>
                  <a:gd name="T109" fmla="*/ 0 h 236"/>
                  <a:gd name="T110" fmla="*/ 27 w 198"/>
                  <a:gd name="T111" fmla="*/ 0 h 236"/>
                  <a:gd name="T112" fmla="*/ 24 w 198"/>
                  <a:gd name="T113" fmla="*/ 1 h 236"/>
                  <a:gd name="T114" fmla="*/ 21 w 198"/>
                  <a:gd name="T115" fmla="*/ 2 h 236"/>
                  <a:gd name="T116" fmla="*/ 17 w 198"/>
                  <a:gd name="T117" fmla="*/ 3 h 236"/>
                  <a:gd name="T118" fmla="*/ 15 w 198"/>
                  <a:gd name="T119" fmla="*/ 5 h 236"/>
                  <a:gd name="T120" fmla="*/ 12 w 198"/>
                  <a:gd name="T121" fmla="*/ 6 h 2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198"/>
                  <a:gd name="T184" fmla="*/ 0 h 236"/>
                  <a:gd name="T185" fmla="*/ 198 w 198"/>
                  <a:gd name="T186" fmla="*/ 236 h 2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198" h="236">
                    <a:moveTo>
                      <a:pt x="73" y="36"/>
                    </a:moveTo>
                    <a:lnTo>
                      <a:pt x="58" y="46"/>
                    </a:lnTo>
                    <a:lnTo>
                      <a:pt x="46" y="58"/>
                    </a:lnTo>
                    <a:lnTo>
                      <a:pt x="33" y="72"/>
                    </a:lnTo>
                    <a:lnTo>
                      <a:pt x="22" y="85"/>
                    </a:lnTo>
                    <a:lnTo>
                      <a:pt x="14" y="100"/>
                    </a:lnTo>
                    <a:lnTo>
                      <a:pt x="7" y="115"/>
                    </a:lnTo>
                    <a:lnTo>
                      <a:pt x="2" y="130"/>
                    </a:lnTo>
                    <a:lnTo>
                      <a:pt x="0" y="146"/>
                    </a:lnTo>
                    <a:lnTo>
                      <a:pt x="2" y="170"/>
                    </a:lnTo>
                    <a:lnTo>
                      <a:pt x="12" y="190"/>
                    </a:lnTo>
                    <a:lnTo>
                      <a:pt x="26" y="207"/>
                    </a:lnTo>
                    <a:lnTo>
                      <a:pt x="43" y="220"/>
                    </a:lnTo>
                    <a:lnTo>
                      <a:pt x="64" y="229"/>
                    </a:lnTo>
                    <a:lnTo>
                      <a:pt x="88" y="235"/>
                    </a:lnTo>
                    <a:lnTo>
                      <a:pt x="110" y="236"/>
                    </a:lnTo>
                    <a:lnTo>
                      <a:pt x="132" y="232"/>
                    </a:lnTo>
                    <a:lnTo>
                      <a:pt x="137" y="232"/>
                    </a:lnTo>
                    <a:lnTo>
                      <a:pt x="142" y="230"/>
                    </a:lnTo>
                    <a:lnTo>
                      <a:pt x="145" y="226"/>
                    </a:lnTo>
                    <a:lnTo>
                      <a:pt x="146" y="221"/>
                    </a:lnTo>
                    <a:lnTo>
                      <a:pt x="145" y="219"/>
                    </a:lnTo>
                    <a:lnTo>
                      <a:pt x="142" y="219"/>
                    </a:lnTo>
                    <a:lnTo>
                      <a:pt x="137" y="217"/>
                    </a:lnTo>
                    <a:lnTo>
                      <a:pt x="131" y="217"/>
                    </a:lnTo>
                    <a:lnTo>
                      <a:pt x="124" y="217"/>
                    </a:lnTo>
                    <a:lnTo>
                      <a:pt x="118" y="217"/>
                    </a:lnTo>
                    <a:lnTo>
                      <a:pt x="112" y="217"/>
                    </a:lnTo>
                    <a:lnTo>
                      <a:pt x="109" y="217"/>
                    </a:lnTo>
                    <a:lnTo>
                      <a:pt x="97" y="216"/>
                    </a:lnTo>
                    <a:lnTo>
                      <a:pt x="87" y="215"/>
                    </a:lnTo>
                    <a:lnTo>
                      <a:pt x="75" y="214"/>
                    </a:lnTo>
                    <a:lnTo>
                      <a:pt x="63" y="211"/>
                    </a:lnTo>
                    <a:lnTo>
                      <a:pt x="51" y="207"/>
                    </a:lnTo>
                    <a:lnTo>
                      <a:pt x="40" y="199"/>
                    </a:lnTo>
                    <a:lnTo>
                      <a:pt x="29" y="189"/>
                    </a:lnTo>
                    <a:lnTo>
                      <a:pt x="17" y="174"/>
                    </a:lnTo>
                    <a:lnTo>
                      <a:pt x="15" y="157"/>
                    </a:lnTo>
                    <a:lnTo>
                      <a:pt x="16" y="141"/>
                    </a:lnTo>
                    <a:lnTo>
                      <a:pt x="21" y="124"/>
                    </a:lnTo>
                    <a:lnTo>
                      <a:pt x="28" y="109"/>
                    </a:lnTo>
                    <a:lnTo>
                      <a:pt x="39" y="96"/>
                    </a:lnTo>
                    <a:lnTo>
                      <a:pt x="50" y="82"/>
                    </a:lnTo>
                    <a:lnTo>
                      <a:pt x="63" y="70"/>
                    </a:lnTo>
                    <a:lnTo>
                      <a:pt x="78" y="59"/>
                    </a:lnTo>
                    <a:lnTo>
                      <a:pt x="94" y="49"/>
                    </a:lnTo>
                    <a:lnTo>
                      <a:pt x="110" y="39"/>
                    </a:lnTo>
                    <a:lnTo>
                      <a:pt x="126" y="31"/>
                    </a:lnTo>
                    <a:lnTo>
                      <a:pt x="142" y="24"/>
                    </a:lnTo>
                    <a:lnTo>
                      <a:pt x="158" y="19"/>
                    </a:lnTo>
                    <a:lnTo>
                      <a:pt x="172" y="13"/>
                    </a:lnTo>
                    <a:lnTo>
                      <a:pt x="186" y="10"/>
                    </a:lnTo>
                    <a:lnTo>
                      <a:pt x="198" y="7"/>
                    </a:lnTo>
                    <a:lnTo>
                      <a:pt x="190" y="3"/>
                    </a:lnTo>
                    <a:lnTo>
                      <a:pt x="177" y="0"/>
                    </a:lnTo>
                    <a:lnTo>
                      <a:pt x="162" y="3"/>
                    </a:lnTo>
                    <a:lnTo>
                      <a:pt x="144" y="6"/>
                    </a:lnTo>
                    <a:lnTo>
                      <a:pt x="124" y="12"/>
                    </a:lnTo>
                    <a:lnTo>
                      <a:pt x="105" y="19"/>
                    </a:lnTo>
                    <a:lnTo>
                      <a:pt x="88" y="28"/>
                    </a:lnTo>
                    <a:lnTo>
                      <a:pt x="7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8" name="Freeform 551"/>
              <p:cNvSpPr>
                <a:spLocks/>
              </p:cNvSpPr>
              <p:nvPr/>
            </p:nvSpPr>
            <p:spPr bwMode="auto">
              <a:xfrm>
                <a:off x="2652" y="2704"/>
                <a:ext cx="22" cy="30"/>
              </a:xfrm>
              <a:custGeom>
                <a:avLst/>
                <a:gdLst>
                  <a:gd name="T0" fmla="*/ 19 w 128"/>
                  <a:gd name="T1" fmla="*/ 10 h 183"/>
                  <a:gd name="T2" fmla="*/ 19 w 128"/>
                  <a:gd name="T3" fmla="*/ 13 h 183"/>
                  <a:gd name="T4" fmla="*/ 19 w 128"/>
                  <a:gd name="T5" fmla="*/ 16 h 183"/>
                  <a:gd name="T6" fmla="*/ 17 w 128"/>
                  <a:gd name="T7" fmla="*/ 18 h 183"/>
                  <a:gd name="T8" fmla="*/ 15 w 128"/>
                  <a:gd name="T9" fmla="*/ 20 h 183"/>
                  <a:gd name="T10" fmla="*/ 13 w 128"/>
                  <a:gd name="T11" fmla="*/ 22 h 183"/>
                  <a:gd name="T12" fmla="*/ 10 w 128"/>
                  <a:gd name="T13" fmla="*/ 24 h 183"/>
                  <a:gd name="T14" fmla="*/ 7 w 128"/>
                  <a:gd name="T15" fmla="*/ 26 h 183"/>
                  <a:gd name="T16" fmla="*/ 5 w 128"/>
                  <a:gd name="T17" fmla="*/ 27 h 183"/>
                  <a:gd name="T18" fmla="*/ 5 w 128"/>
                  <a:gd name="T19" fmla="*/ 28 h 183"/>
                  <a:gd name="T20" fmla="*/ 4 w 128"/>
                  <a:gd name="T21" fmla="*/ 28 h 183"/>
                  <a:gd name="T22" fmla="*/ 4 w 128"/>
                  <a:gd name="T23" fmla="*/ 29 h 183"/>
                  <a:gd name="T24" fmla="*/ 5 w 128"/>
                  <a:gd name="T25" fmla="*/ 29 h 183"/>
                  <a:gd name="T26" fmla="*/ 5 w 128"/>
                  <a:gd name="T27" fmla="*/ 30 h 183"/>
                  <a:gd name="T28" fmla="*/ 6 w 128"/>
                  <a:gd name="T29" fmla="*/ 30 h 183"/>
                  <a:gd name="T30" fmla="*/ 6 w 128"/>
                  <a:gd name="T31" fmla="*/ 30 h 183"/>
                  <a:gd name="T32" fmla="*/ 7 w 128"/>
                  <a:gd name="T33" fmla="*/ 30 h 183"/>
                  <a:gd name="T34" fmla="*/ 10 w 128"/>
                  <a:gd name="T35" fmla="*/ 28 h 183"/>
                  <a:gd name="T36" fmla="*/ 13 w 128"/>
                  <a:gd name="T37" fmla="*/ 26 h 183"/>
                  <a:gd name="T38" fmla="*/ 16 w 128"/>
                  <a:gd name="T39" fmla="*/ 24 h 183"/>
                  <a:gd name="T40" fmla="*/ 19 w 128"/>
                  <a:gd name="T41" fmla="*/ 22 h 183"/>
                  <a:gd name="T42" fmla="*/ 20 w 128"/>
                  <a:gd name="T43" fmla="*/ 19 h 183"/>
                  <a:gd name="T44" fmla="*/ 21 w 128"/>
                  <a:gd name="T45" fmla="*/ 16 h 183"/>
                  <a:gd name="T46" fmla="*/ 22 w 128"/>
                  <a:gd name="T47" fmla="*/ 13 h 183"/>
                  <a:gd name="T48" fmla="*/ 21 w 128"/>
                  <a:gd name="T49" fmla="*/ 10 h 183"/>
                  <a:gd name="T50" fmla="*/ 19 w 128"/>
                  <a:gd name="T51" fmla="*/ 7 h 183"/>
                  <a:gd name="T52" fmla="*/ 17 w 128"/>
                  <a:gd name="T53" fmla="*/ 5 h 183"/>
                  <a:gd name="T54" fmla="*/ 14 w 128"/>
                  <a:gd name="T55" fmla="*/ 3 h 183"/>
                  <a:gd name="T56" fmla="*/ 10 w 128"/>
                  <a:gd name="T57" fmla="*/ 1 h 183"/>
                  <a:gd name="T58" fmla="*/ 7 w 128"/>
                  <a:gd name="T59" fmla="*/ 0 h 183"/>
                  <a:gd name="T60" fmla="*/ 4 w 128"/>
                  <a:gd name="T61" fmla="*/ 0 h 183"/>
                  <a:gd name="T62" fmla="*/ 2 w 128"/>
                  <a:gd name="T63" fmla="*/ 0 h 183"/>
                  <a:gd name="T64" fmla="*/ 0 w 128"/>
                  <a:gd name="T65" fmla="*/ 1 h 183"/>
                  <a:gd name="T66" fmla="*/ 3 w 128"/>
                  <a:gd name="T67" fmla="*/ 2 h 183"/>
                  <a:gd name="T68" fmla="*/ 6 w 128"/>
                  <a:gd name="T69" fmla="*/ 2 h 183"/>
                  <a:gd name="T70" fmla="*/ 8 w 128"/>
                  <a:gd name="T71" fmla="*/ 3 h 183"/>
                  <a:gd name="T72" fmla="*/ 11 w 128"/>
                  <a:gd name="T73" fmla="*/ 4 h 183"/>
                  <a:gd name="T74" fmla="*/ 13 w 128"/>
                  <a:gd name="T75" fmla="*/ 5 h 183"/>
                  <a:gd name="T76" fmla="*/ 15 w 128"/>
                  <a:gd name="T77" fmla="*/ 6 h 183"/>
                  <a:gd name="T78" fmla="*/ 17 w 128"/>
                  <a:gd name="T79" fmla="*/ 8 h 183"/>
                  <a:gd name="T80" fmla="*/ 19 w 128"/>
                  <a:gd name="T81" fmla="*/ 10 h 18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28"/>
                  <a:gd name="T124" fmla="*/ 0 h 183"/>
                  <a:gd name="T125" fmla="*/ 128 w 128"/>
                  <a:gd name="T126" fmla="*/ 183 h 18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28" h="183">
                    <a:moveTo>
                      <a:pt x="108" y="61"/>
                    </a:moveTo>
                    <a:lnTo>
                      <a:pt x="111" y="80"/>
                    </a:lnTo>
                    <a:lnTo>
                      <a:pt x="109" y="97"/>
                    </a:lnTo>
                    <a:lnTo>
                      <a:pt x="101" y="110"/>
                    </a:lnTo>
                    <a:lnTo>
                      <a:pt x="89" y="123"/>
                    </a:lnTo>
                    <a:lnTo>
                      <a:pt x="75" y="134"/>
                    </a:lnTo>
                    <a:lnTo>
                      <a:pt x="60" y="145"/>
                    </a:lnTo>
                    <a:lnTo>
                      <a:pt x="43" y="156"/>
                    </a:lnTo>
                    <a:lnTo>
                      <a:pt x="29" y="167"/>
                    </a:lnTo>
                    <a:lnTo>
                      <a:pt x="27" y="170"/>
                    </a:lnTo>
                    <a:lnTo>
                      <a:pt x="26" y="172"/>
                    </a:lnTo>
                    <a:lnTo>
                      <a:pt x="26" y="176"/>
                    </a:lnTo>
                    <a:lnTo>
                      <a:pt x="28" y="179"/>
                    </a:lnTo>
                    <a:lnTo>
                      <a:pt x="30" y="182"/>
                    </a:lnTo>
                    <a:lnTo>
                      <a:pt x="34" y="183"/>
                    </a:lnTo>
                    <a:lnTo>
                      <a:pt x="37" y="183"/>
                    </a:lnTo>
                    <a:lnTo>
                      <a:pt x="41" y="182"/>
                    </a:lnTo>
                    <a:lnTo>
                      <a:pt x="58" y="171"/>
                    </a:lnTo>
                    <a:lnTo>
                      <a:pt x="76" y="160"/>
                    </a:lnTo>
                    <a:lnTo>
                      <a:pt x="92" y="147"/>
                    </a:lnTo>
                    <a:lnTo>
                      <a:pt x="108" y="132"/>
                    </a:lnTo>
                    <a:lnTo>
                      <a:pt x="118" y="116"/>
                    </a:lnTo>
                    <a:lnTo>
                      <a:pt x="125" y="98"/>
                    </a:lnTo>
                    <a:lnTo>
                      <a:pt x="128" y="78"/>
                    </a:lnTo>
                    <a:lnTo>
                      <a:pt x="123" y="58"/>
                    </a:lnTo>
                    <a:lnTo>
                      <a:pt x="112" y="41"/>
                    </a:lnTo>
                    <a:lnTo>
                      <a:pt x="98" y="28"/>
                    </a:lnTo>
                    <a:lnTo>
                      <a:pt x="80" y="16"/>
                    </a:lnTo>
                    <a:lnTo>
                      <a:pt x="61" y="8"/>
                    </a:lnTo>
                    <a:lnTo>
                      <a:pt x="41" y="2"/>
                    </a:lnTo>
                    <a:lnTo>
                      <a:pt x="23" y="0"/>
                    </a:lnTo>
                    <a:lnTo>
                      <a:pt x="9" y="1"/>
                    </a:lnTo>
                    <a:lnTo>
                      <a:pt x="0" y="6"/>
                    </a:lnTo>
                    <a:lnTo>
                      <a:pt x="16" y="10"/>
                    </a:lnTo>
                    <a:lnTo>
                      <a:pt x="33" y="14"/>
                    </a:lnTo>
                    <a:lnTo>
                      <a:pt x="48" y="17"/>
                    </a:lnTo>
                    <a:lnTo>
                      <a:pt x="63" y="22"/>
                    </a:lnTo>
                    <a:lnTo>
                      <a:pt x="77" y="28"/>
                    </a:lnTo>
                    <a:lnTo>
                      <a:pt x="90" y="36"/>
                    </a:lnTo>
                    <a:lnTo>
                      <a:pt x="101" y="46"/>
                    </a:lnTo>
                    <a:lnTo>
                      <a:pt x="108" y="6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9" name="Freeform 552"/>
              <p:cNvSpPr>
                <a:spLocks/>
              </p:cNvSpPr>
              <p:nvPr/>
            </p:nvSpPr>
            <p:spPr bwMode="auto">
              <a:xfrm>
                <a:off x="2575" y="2697"/>
                <a:ext cx="53" cy="63"/>
              </a:xfrm>
              <a:custGeom>
                <a:avLst/>
                <a:gdLst>
                  <a:gd name="T0" fmla="*/ 17 w 323"/>
                  <a:gd name="T1" fmla="*/ 12 h 379"/>
                  <a:gd name="T2" fmla="*/ 9 w 323"/>
                  <a:gd name="T3" fmla="*/ 19 h 379"/>
                  <a:gd name="T4" fmla="*/ 3 w 323"/>
                  <a:gd name="T5" fmla="*/ 28 h 379"/>
                  <a:gd name="T6" fmla="*/ 0 w 323"/>
                  <a:gd name="T7" fmla="*/ 38 h 379"/>
                  <a:gd name="T8" fmla="*/ 1 w 323"/>
                  <a:gd name="T9" fmla="*/ 44 h 379"/>
                  <a:gd name="T10" fmla="*/ 2 w 323"/>
                  <a:gd name="T11" fmla="*/ 47 h 379"/>
                  <a:gd name="T12" fmla="*/ 3 w 323"/>
                  <a:gd name="T13" fmla="*/ 50 h 379"/>
                  <a:gd name="T14" fmla="*/ 6 w 323"/>
                  <a:gd name="T15" fmla="*/ 52 h 379"/>
                  <a:gd name="T16" fmla="*/ 9 w 323"/>
                  <a:gd name="T17" fmla="*/ 54 h 379"/>
                  <a:gd name="T18" fmla="*/ 14 w 323"/>
                  <a:gd name="T19" fmla="*/ 57 h 379"/>
                  <a:gd name="T20" fmla="*/ 20 w 323"/>
                  <a:gd name="T21" fmla="*/ 58 h 379"/>
                  <a:gd name="T22" fmla="*/ 25 w 323"/>
                  <a:gd name="T23" fmla="*/ 60 h 379"/>
                  <a:gd name="T24" fmla="*/ 31 w 323"/>
                  <a:gd name="T25" fmla="*/ 61 h 379"/>
                  <a:gd name="T26" fmla="*/ 36 w 323"/>
                  <a:gd name="T27" fmla="*/ 62 h 379"/>
                  <a:gd name="T28" fmla="*/ 42 w 323"/>
                  <a:gd name="T29" fmla="*/ 62 h 379"/>
                  <a:gd name="T30" fmla="*/ 48 w 323"/>
                  <a:gd name="T31" fmla="*/ 63 h 379"/>
                  <a:gd name="T32" fmla="*/ 51 w 323"/>
                  <a:gd name="T33" fmla="*/ 63 h 379"/>
                  <a:gd name="T34" fmla="*/ 53 w 323"/>
                  <a:gd name="T35" fmla="*/ 62 h 379"/>
                  <a:gd name="T36" fmla="*/ 53 w 323"/>
                  <a:gd name="T37" fmla="*/ 60 h 379"/>
                  <a:gd name="T38" fmla="*/ 52 w 323"/>
                  <a:gd name="T39" fmla="*/ 59 h 379"/>
                  <a:gd name="T40" fmla="*/ 48 w 323"/>
                  <a:gd name="T41" fmla="*/ 58 h 379"/>
                  <a:gd name="T42" fmla="*/ 43 w 323"/>
                  <a:gd name="T43" fmla="*/ 58 h 379"/>
                  <a:gd name="T44" fmla="*/ 38 w 323"/>
                  <a:gd name="T45" fmla="*/ 58 h 379"/>
                  <a:gd name="T46" fmla="*/ 33 w 323"/>
                  <a:gd name="T47" fmla="*/ 57 h 379"/>
                  <a:gd name="T48" fmla="*/ 28 w 323"/>
                  <a:gd name="T49" fmla="*/ 56 h 379"/>
                  <a:gd name="T50" fmla="*/ 22 w 323"/>
                  <a:gd name="T51" fmla="*/ 55 h 379"/>
                  <a:gd name="T52" fmla="*/ 17 w 323"/>
                  <a:gd name="T53" fmla="*/ 53 h 379"/>
                  <a:gd name="T54" fmla="*/ 12 w 323"/>
                  <a:gd name="T55" fmla="*/ 51 h 379"/>
                  <a:gd name="T56" fmla="*/ 8 w 323"/>
                  <a:gd name="T57" fmla="*/ 48 h 379"/>
                  <a:gd name="T58" fmla="*/ 6 w 323"/>
                  <a:gd name="T59" fmla="*/ 45 h 379"/>
                  <a:gd name="T60" fmla="*/ 5 w 323"/>
                  <a:gd name="T61" fmla="*/ 40 h 379"/>
                  <a:gd name="T62" fmla="*/ 6 w 323"/>
                  <a:gd name="T63" fmla="*/ 33 h 379"/>
                  <a:gd name="T64" fmla="*/ 8 w 323"/>
                  <a:gd name="T65" fmla="*/ 27 h 379"/>
                  <a:gd name="T66" fmla="*/ 11 w 323"/>
                  <a:gd name="T67" fmla="*/ 23 h 379"/>
                  <a:gd name="T68" fmla="*/ 15 w 323"/>
                  <a:gd name="T69" fmla="*/ 18 h 379"/>
                  <a:gd name="T70" fmla="*/ 19 w 323"/>
                  <a:gd name="T71" fmla="*/ 15 h 379"/>
                  <a:gd name="T72" fmla="*/ 24 w 323"/>
                  <a:gd name="T73" fmla="*/ 11 h 379"/>
                  <a:gd name="T74" fmla="*/ 30 w 323"/>
                  <a:gd name="T75" fmla="*/ 7 h 379"/>
                  <a:gd name="T76" fmla="*/ 36 w 323"/>
                  <a:gd name="T77" fmla="*/ 4 h 379"/>
                  <a:gd name="T78" fmla="*/ 42 w 323"/>
                  <a:gd name="T79" fmla="*/ 1 h 379"/>
                  <a:gd name="T80" fmla="*/ 42 w 323"/>
                  <a:gd name="T81" fmla="*/ 0 h 379"/>
                  <a:gd name="T82" fmla="*/ 36 w 323"/>
                  <a:gd name="T83" fmla="*/ 1 h 379"/>
                  <a:gd name="T84" fmla="*/ 30 w 323"/>
                  <a:gd name="T85" fmla="*/ 3 h 379"/>
                  <a:gd name="T86" fmla="*/ 23 w 323"/>
                  <a:gd name="T87" fmla="*/ 6 h 379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323"/>
                  <a:gd name="T133" fmla="*/ 0 h 379"/>
                  <a:gd name="T134" fmla="*/ 323 w 323"/>
                  <a:gd name="T135" fmla="*/ 379 h 379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323" h="379">
                    <a:moveTo>
                      <a:pt x="126" y="50"/>
                    </a:moveTo>
                    <a:lnTo>
                      <a:pt x="101" y="70"/>
                    </a:lnTo>
                    <a:lnTo>
                      <a:pt x="76" y="92"/>
                    </a:lnTo>
                    <a:lnTo>
                      <a:pt x="54" y="115"/>
                    </a:lnTo>
                    <a:lnTo>
                      <a:pt x="34" y="140"/>
                    </a:lnTo>
                    <a:lnTo>
                      <a:pt x="18" y="167"/>
                    </a:lnTo>
                    <a:lnTo>
                      <a:pt x="6" y="196"/>
                    </a:lnTo>
                    <a:lnTo>
                      <a:pt x="0" y="227"/>
                    </a:lnTo>
                    <a:lnTo>
                      <a:pt x="1" y="259"/>
                    </a:lnTo>
                    <a:lnTo>
                      <a:pt x="4" y="267"/>
                    </a:lnTo>
                    <a:lnTo>
                      <a:pt x="7" y="277"/>
                    </a:lnTo>
                    <a:lnTo>
                      <a:pt x="11" y="283"/>
                    </a:lnTo>
                    <a:lnTo>
                      <a:pt x="15" y="291"/>
                    </a:lnTo>
                    <a:lnTo>
                      <a:pt x="21" y="298"/>
                    </a:lnTo>
                    <a:lnTo>
                      <a:pt x="27" y="305"/>
                    </a:lnTo>
                    <a:lnTo>
                      <a:pt x="34" y="311"/>
                    </a:lnTo>
                    <a:lnTo>
                      <a:pt x="41" y="316"/>
                    </a:lnTo>
                    <a:lnTo>
                      <a:pt x="57" y="325"/>
                    </a:lnTo>
                    <a:lnTo>
                      <a:pt x="72" y="333"/>
                    </a:lnTo>
                    <a:lnTo>
                      <a:pt x="87" y="340"/>
                    </a:lnTo>
                    <a:lnTo>
                      <a:pt x="103" y="345"/>
                    </a:lnTo>
                    <a:lnTo>
                      <a:pt x="120" y="351"/>
                    </a:lnTo>
                    <a:lnTo>
                      <a:pt x="136" y="356"/>
                    </a:lnTo>
                    <a:lnTo>
                      <a:pt x="153" y="360"/>
                    </a:lnTo>
                    <a:lnTo>
                      <a:pt x="169" y="364"/>
                    </a:lnTo>
                    <a:lnTo>
                      <a:pt x="187" y="367"/>
                    </a:lnTo>
                    <a:lnTo>
                      <a:pt x="204" y="370"/>
                    </a:lnTo>
                    <a:lnTo>
                      <a:pt x="221" y="372"/>
                    </a:lnTo>
                    <a:lnTo>
                      <a:pt x="238" y="374"/>
                    </a:lnTo>
                    <a:lnTo>
                      <a:pt x="256" y="375"/>
                    </a:lnTo>
                    <a:lnTo>
                      <a:pt x="273" y="376"/>
                    </a:lnTo>
                    <a:lnTo>
                      <a:pt x="290" y="378"/>
                    </a:lnTo>
                    <a:lnTo>
                      <a:pt x="307" y="379"/>
                    </a:lnTo>
                    <a:lnTo>
                      <a:pt x="312" y="379"/>
                    </a:lnTo>
                    <a:lnTo>
                      <a:pt x="317" y="375"/>
                    </a:lnTo>
                    <a:lnTo>
                      <a:pt x="320" y="372"/>
                    </a:lnTo>
                    <a:lnTo>
                      <a:pt x="323" y="366"/>
                    </a:lnTo>
                    <a:lnTo>
                      <a:pt x="323" y="360"/>
                    </a:lnTo>
                    <a:lnTo>
                      <a:pt x="320" y="356"/>
                    </a:lnTo>
                    <a:lnTo>
                      <a:pt x="316" y="352"/>
                    </a:lnTo>
                    <a:lnTo>
                      <a:pt x="311" y="351"/>
                    </a:lnTo>
                    <a:lnTo>
                      <a:pt x="295" y="351"/>
                    </a:lnTo>
                    <a:lnTo>
                      <a:pt x="279" y="351"/>
                    </a:lnTo>
                    <a:lnTo>
                      <a:pt x="263" y="350"/>
                    </a:lnTo>
                    <a:lnTo>
                      <a:pt x="248" y="349"/>
                    </a:lnTo>
                    <a:lnTo>
                      <a:pt x="231" y="348"/>
                    </a:lnTo>
                    <a:lnTo>
                      <a:pt x="215" y="345"/>
                    </a:lnTo>
                    <a:lnTo>
                      <a:pt x="200" y="343"/>
                    </a:lnTo>
                    <a:lnTo>
                      <a:pt x="183" y="341"/>
                    </a:lnTo>
                    <a:lnTo>
                      <a:pt x="168" y="337"/>
                    </a:lnTo>
                    <a:lnTo>
                      <a:pt x="151" y="334"/>
                    </a:lnTo>
                    <a:lnTo>
                      <a:pt x="136" y="329"/>
                    </a:lnTo>
                    <a:lnTo>
                      <a:pt x="121" y="325"/>
                    </a:lnTo>
                    <a:lnTo>
                      <a:pt x="106" y="320"/>
                    </a:lnTo>
                    <a:lnTo>
                      <a:pt x="92" y="313"/>
                    </a:lnTo>
                    <a:lnTo>
                      <a:pt x="76" y="306"/>
                    </a:lnTo>
                    <a:lnTo>
                      <a:pt x="62" y="300"/>
                    </a:lnTo>
                    <a:lnTo>
                      <a:pt x="51" y="291"/>
                    </a:lnTo>
                    <a:lnTo>
                      <a:pt x="41" y="280"/>
                    </a:lnTo>
                    <a:lnTo>
                      <a:pt x="35" y="269"/>
                    </a:lnTo>
                    <a:lnTo>
                      <a:pt x="31" y="255"/>
                    </a:lnTo>
                    <a:lnTo>
                      <a:pt x="31" y="239"/>
                    </a:lnTo>
                    <a:lnTo>
                      <a:pt x="33" y="218"/>
                    </a:lnTo>
                    <a:lnTo>
                      <a:pt x="38" y="197"/>
                    </a:lnTo>
                    <a:lnTo>
                      <a:pt x="42" y="182"/>
                    </a:lnTo>
                    <a:lnTo>
                      <a:pt x="51" y="165"/>
                    </a:lnTo>
                    <a:lnTo>
                      <a:pt x="60" y="150"/>
                    </a:lnTo>
                    <a:lnTo>
                      <a:pt x="68" y="136"/>
                    </a:lnTo>
                    <a:lnTo>
                      <a:pt x="79" y="124"/>
                    </a:lnTo>
                    <a:lnTo>
                      <a:pt x="89" y="111"/>
                    </a:lnTo>
                    <a:lnTo>
                      <a:pt x="101" y="100"/>
                    </a:lnTo>
                    <a:lnTo>
                      <a:pt x="114" y="88"/>
                    </a:lnTo>
                    <a:lnTo>
                      <a:pt x="129" y="76"/>
                    </a:lnTo>
                    <a:lnTo>
                      <a:pt x="144" y="64"/>
                    </a:lnTo>
                    <a:lnTo>
                      <a:pt x="162" y="53"/>
                    </a:lnTo>
                    <a:lnTo>
                      <a:pt x="181" y="41"/>
                    </a:lnTo>
                    <a:lnTo>
                      <a:pt x="201" y="31"/>
                    </a:lnTo>
                    <a:lnTo>
                      <a:pt x="219" y="22"/>
                    </a:lnTo>
                    <a:lnTo>
                      <a:pt x="237" y="14"/>
                    </a:lnTo>
                    <a:lnTo>
                      <a:pt x="253" y="7"/>
                    </a:lnTo>
                    <a:lnTo>
                      <a:pt x="268" y="1"/>
                    </a:lnTo>
                    <a:lnTo>
                      <a:pt x="255" y="0"/>
                    </a:lnTo>
                    <a:lnTo>
                      <a:pt x="238" y="1"/>
                    </a:lnTo>
                    <a:lnTo>
                      <a:pt x="221" y="5"/>
                    </a:lnTo>
                    <a:lnTo>
                      <a:pt x="201" y="11"/>
                    </a:lnTo>
                    <a:lnTo>
                      <a:pt x="181" y="19"/>
                    </a:lnTo>
                    <a:lnTo>
                      <a:pt x="161" y="28"/>
                    </a:lnTo>
                    <a:lnTo>
                      <a:pt x="142" y="39"/>
                    </a:lnTo>
                    <a:lnTo>
                      <a:pt x="126" y="5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0" name="Freeform 553"/>
              <p:cNvSpPr>
                <a:spLocks/>
              </p:cNvSpPr>
              <p:nvPr/>
            </p:nvSpPr>
            <p:spPr bwMode="auto">
              <a:xfrm>
                <a:off x="2650" y="2695"/>
                <a:ext cx="47" cy="42"/>
              </a:xfrm>
              <a:custGeom>
                <a:avLst/>
                <a:gdLst>
                  <a:gd name="T0" fmla="*/ 39 w 282"/>
                  <a:gd name="T1" fmla="*/ 13 h 253"/>
                  <a:gd name="T2" fmla="*/ 41 w 282"/>
                  <a:gd name="T3" fmla="*/ 15 h 253"/>
                  <a:gd name="T4" fmla="*/ 42 w 282"/>
                  <a:gd name="T5" fmla="*/ 18 h 253"/>
                  <a:gd name="T6" fmla="*/ 43 w 282"/>
                  <a:gd name="T7" fmla="*/ 21 h 253"/>
                  <a:gd name="T8" fmla="*/ 43 w 282"/>
                  <a:gd name="T9" fmla="*/ 24 h 253"/>
                  <a:gd name="T10" fmla="*/ 43 w 282"/>
                  <a:gd name="T11" fmla="*/ 26 h 253"/>
                  <a:gd name="T12" fmla="*/ 42 w 282"/>
                  <a:gd name="T13" fmla="*/ 28 h 253"/>
                  <a:gd name="T14" fmla="*/ 41 w 282"/>
                  <a:gd name="T15" fmla="*/ 31 h 253"/>
                  <a:gd name="T16" fmla="*/ 39 w 282"/>
                  <a:gd name="T17" fmla="*/ 32 h 253"/>
                  <a:gd name="T18" fmla="*/ 37 w 282"/>
                  <a:gd name="T19" fmla="*/ 34 h 253"/>
                  <a:gd name="T20" fmla="*/ 36 w 282"/>
                  <a:gd name="T21" fmla="*/ 36 h 253"/>
                  <a:gd name="T22" fmla="*/ 34 w 282"/>
                  <a:gd name="T23" fmla="*/ 37 h 253"/>
                  <a:gd name="T24" fmla="*/ 32 w 282"/>
                  <a:gd name="T25" fmla="*/ 39 h 253"/>
                  <a:gd name="T26" fmla="*/ 32 w 282"/>
                  <a:gd name="T27" fmla="*/ 40 h 253"/>
                  <a:gd name="T28" fmla="*/ 32 w 282"/>
                  <a:gd name="T29" fmla="*/ 40 h 253"/>
                  <a:gd name="T30" fmla="*/ 32 w 282"/>
                  <a:gd name="T31" fmla="*/ 41 h 253"/>
                  <a:gd name="T32" fmla="*/ 32 w 282"/>
                  <a:gd name="T33" fmla="*/ 41 h 253"/>
                  <a:gd name="T34" fmla="*/ 33 w 282"/>
                  <a:gd name="T35" fmla="*/ 42 h 253"/>
                  <a:gd name="T36" fmla="*/ 33 w 282"/>
                  <a:gd name="T37" fmla="*/ 42 h 253"/>
                  <a:gd name="T38" fmla="*/ 34 w 282"/>
                  <a:gd name="T39" fmla="*/ 42 h 253"/>
                  <a:gd name="T40" fmla="*/ 35 w 282"/>
                  <a:gd name="T41" fmla="*/ 41 h 253"/>
                  <a:gd name="T42" fmla="*/ 39 w 282"/>
                  <a:gd name="T43" fmla="*/ 39 h 253"/>
                  <a:gd name="T44" fmla="*/ 42 w 282"/>
                  <a:gd name="T45" fmla="*/ 36 h 253"/>
                  <a:gd name="T46" fmla="*/ 45 w 282"/>
                  <a:gd name="T47" fmla="*/ 32 h 253"/>
                  <a:gd name="T48" fmla="*/ 46 w 282"/>
                  <a:gd name="T49" fmla="*/ 28 h 253"/>
                  <a:gd name="T50" fmla="*/ 47 w 282"/>
                  <a:gd name="T51" fmla="*/ 23 h 253"/>
                  <a:gd name="T52" fmla="*/ 47 w 282"/>
                  <a:gd name="T53" fmla="*/ 19 h 253"/>
                  <a:gd name="T54" fmla="*/ 45 w 282"/>
                  <a:gd name="T55" fmla="*/ 15 h 253"/>
                  <a:gd name="T56" fmla="*/ 42 w 282"/>
                  <a:gd name="T57" fmla="*/ 12 h 253"/>
                  <a:gd name="T58" fmla="*/ 39 w 282"/>
                  <a:gd name="T59" fmla="*/ 10 h 253"/>
                  <a:gd name="T60" fmla="*/ 37 w 282"/>
                  <a:gd name="T61" fmla="*/ 8 h 253"/>
                  <a:gd name="T62" fmla="*/ 34 w 282"/>
                  <a:gd name="T63" fmla="*/ 6 h 253"/>
                  <a:gd name="T64" fmla="*/ 30 w 282"/>
                  <a:gd name="T65" fmla="*/ 5 h 253"/>
                  <a:gd name="T66" fmla="*/ 27 w 282"/>
                  <a:gd name="T67" fmla="*/ 4 h 253"/>
                  <a:gd name="T68" fmla="*/ 24 w 282"/>
                  <a:gd name="T69" fmla="*/ 3 h 253"/>
                  <a:gd name="T70" fmla="*/ 20 w 282"/>
                  <a:gd name="T71" fmla="*/ 2 h 253"/>
                  <a:gd name="T72" fmla="*/ 17 w 282"/>
                  <a:gd name="T73" fmla="*/ 1 h 253"/>
                  <a:gd name="T74" fmla="*/ 14 w 282"/>
                  <a:gd name="T75" fmla="*/ 1 h 253"/>
                  <a:gd name="T76" fmla="*/ 10 w 282"/>
                  <a:gd name="T77" fmla="*/ 0 h 253"/>
                  <a:gd name="T78" fmla="*/ 8 w 282"/>
                  <a:gd name="T79" fmla="*/ 0 h 253"/>
                  <a:gd name="T80" fmla="*/ 5 w 282"/>
                  <a:gd name="T81" fmla="*/ 0 h 253"/>
                  <a:gd name="T82" fmla="*/ 3 w 282"/>
                  <a:gd name="T83" fmla="*/ 0 h 253"/>
                  <a:gd name="T84" fmla="*/ 2 w 282"/>
                  <a:gd name="T85" fmla="*/ 0 h 253"/>
                  <a:gd name="T86" fmla="*/ 1 w 282"/>
                  <a:gd name="T87" fmla="*/ 1 h 253"/>
                  <a:gd name="T88" fmla="*/ 0 w 282"/>
                  <a:gd name="T89" fmla="*/ 1 h 253"/>
                  <a:gd name="T90" fmla="*/ 2 w 282"/>
                  <a:gd name="T91" fmla="*/ 1 h 253"/>
                  <a:gd name="T92" fmla="*/ 4 w 282"/>
                  <a:gd name="T93" fmla="*/ 1 h 253"/>
                  <a:gd name="T94" fmla="*/ 6 w 282"/>
                  <a:gd name="T95" fmla="*/ 2 h 253"/>
                  <a:gd name="T96" fmla="*/ 9 w 282"/>
                  <a:gd name="T97" fmla="*/ 2 h 253"/>
                  <a:gd name="T98" fmla="*/ 11 w 282"/>
                  <a:gd name="T99" fmla="*/ 3 h 253"/>
                  <a:gd name="T100" fmla="*/ 14 w 282"/>
                  <a:gd name="T101" fmla="*/ 3 h 253"/>
                  <a:gd name="T102" fmla="*/ 16 w 282"/>
                  <a:gd name="T103" fmla="*/ 4 h 253"/>
                  <a:gd name="T104" fmla="*/ 19 w 282"/>
                  <a:gd name="T105" fmla="*/ 4 h 253"/>
                  <a:gd name="T106" fmla="*/ 22 w 282"/>
                  <a:gd name="T107" fmla="*/ 5 h 253"/>
                  <a:gd name="T108" fmla="*/ 24 w 282"/>
                  <a:gd name="T109" fmla="*/ 6 h 253"/>
                  <a:gd name="T110" fmla="*/ 27 w 282"/>
                  <a:gd name="T111" fmla="*/ 7 h 253"/>
                  <a:gd name="T112" fmla="*/ 29 w 282"/>
                  <a:gd name="T113" fmla="*/ 8 h 253"/>
                  <a:gd name="T114" fmla="*/ 32 w 282"/>
                  <a:gd name="T115" fmla="*/ 9 h 253"/>
                  <a:gd name="T116" fmla="*/ 35 w 282"/>
                  <a:gd name="T117" fmla="*/ 10 h 253"/>
                  <a:gd name="T118" fmla="*/ 37 w 282"/>
                  <a:gd name="T119" fmla="*/ 11 h 253"/>
                  <a:gd name="T120" fmla="*/ 39 w 282"/>
                  <a:gd name="T121" fmla="*/ 13 h 25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282"/>
                  <a:gd name="T184" fmla="*/ 0 h 253"/>
                  <a:gd name="T185" fmla="*/ 282 w 282"/>
                  <a:gd name="T186" fmla="*/ 253 h 253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282" h="253">
                    <a:moveTo>
                      <a:pt x="235" y="78"/>
                    </a:moveTo>
                    <a:lnTo>
                      <a:pt x="248" y="92"/>
                    </a:lnTo>
                    <a:lnTo>
                      <a:pt x="255" y="108"/>
                    </a:lnTo>
                    <a:lnTo>
                      <a:pt x="259" y="125"/>
                    </a:lnTo>
                    <a:lnTo>
                      <a:pt x="259" y="144"/>
                    </a:lnTo>
                    <a:lnTo>
                      <a:pt x="257" y="159"/>
                    </a:lnTo>
                    <a:lnTo>
                      <a:pt x="252" y="171"/>
                    </a:lnTo>
                    <a:lnTo>
                      <a:pt x="244" y="184"/>
                    </a:lnTo>
                    <a:lnTo>
                      <a:pt x="236" y="194"/>
                    </a:lnTo>
                    <a:lnTo>
                      <a:pt x="225" y="206"/>
                    </a:lnTo>
                    <a:lnTo>
                      <a:pt x="215" y="215"/>
                    </a:lnTo>
                    <a:lnTo>
                      <a:pt x="204" y="225"/>
                    </a:lnTo>
                    <a:lnTo>
                      <a:pt x="194" y="236"/>
                    </a:lnTo>
                    <a:lnTo>
                      <a:pt x="191" y="239"/>
                    </a:lnTo>
                    <a:lnTo>
                      <a:pt x="190" y="242"/>
                    </a:lnTo>
                    <a:lnTo>
                      <a:pt x="191" y="246"/>
                    </a:lnTo>
                    <a:lnTo>
                      <a:pt x="194" y="249"/>
                    </a:lnTo>
                    <a:lnTo>
                      <a:pt x="197" y="252"/>
                    </a:lnTo>
                    <a:lnTo>
                      <a:pt x="201" y="253"/>
                    </a:lnTo>
                    <a:lnTo>
                      <a:pt x="205" y="252"/>
                    </a:lnTo>
                    <a:lnTo>
                      <a:pt x="209" y="249"/>
                    </a:lnTo>
                    <a:lnTo>
                      <a:pt x="232" y="234"/>
                    </a:lnTo>
                    <a:lnTo>
                      <a:pt x="251" y="215"/>
                    </a:lnTo>
                    <a:lnTo>
                      <a:pt x="267" y="192"/>
                    </a:lnTo>
                    <a:lnTo>
                      <a:pt x="278" y="168"/>
                    </a:lnTo>
                    <a:lnTo>
                      <a:pt x="282" y="141"/>
                    </a:lnTo>
                    <a:lnTo>
                      <a:pt x="279" y="116"/>
                    </a:lnTo>
                    <a:lnTo>
                      <a:pt x="270" y="92"/>
                    </a:lnTo>
                    <a:lnTo>
                      <a:pt x="251" y="70"/>
                    </a:lnTo>
                    <a:lnTo>
                      <a:pt x="237" y="59"/>
                    </a:lnTo>
                    <a:lnTo>
                      <a:pt x="221" y="48"/>
                    </a:lnTo>
                    <a:lnTo>
                      <a:pt x="202" y="39"/>
                    </a:lnTo>
                    <a:lnTo>
                      <a:pt x="183" y="31"/>
                    </a:lnTo>
                    <a:lnTo>
                      <a:pt x="163" y="24"/>
                    </a:lnTo>
                    <a:lnTo>
                      <a:pt x="142" y="18"/>
                    </a:lnTo>
                    <a:lnTo>
                      <a:pt x="122" y="13"/>
                    </a:lnTo>
                    <a:lnTo>
                      <a:pt x="101" y="8"/>
                    </a:lnTo>
                    <a:lnTo>
                      <a:pt x="82" y="5"/>
                    </a:lnTo>
                    <a:lnTo>
                      <a:pt x="63" y="2"/>
                    </a:lnTo>
                    <a:lnTo>
                      <a:pt x="47" y="0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10" y="1"/>
                    </a:lnTo>
                    <a:lnTo>
                      <a:pt x="4" y="4"/>
                    </a:lnTo>
                    <a:lnTo>
                      <a:pt x="0" y="6"/>
                    </a:lnTo>
                    <a:lnTo>
                      <a:pt x="12" y="8"/>
                    </a:lnTo>
                    <a:lnTo>
                      <a:pt x="25" y="9"/>
                    </a:lnTo>
                    <a:lnTo>
                      <a:pt x="38" y="12"/>
                    </a:lnTo>
                    <a:lnTo>
                      <a:pt x="52" y="14"/>
                    </a:lnTo>
                    <a:lnTo>
                      <a:pt x="67" y="16"/>
                    </a:lnTo>
                    <a:lnTo>
                      <a:pt x="82" y="18"/>
                    </a:lnTo>
                    <a:lnTo>
                      <a:pt x="97" y="22"/>
                    </a:lnTo>
                    <a:lnTo>
                      <a:pt x="114" y="25"/>
                    </a:lnTo>
                    <a:lnTo>
                      <a:pt x="129" y="30"/>
                    </a:lnTo>
                    <a:lnTo>
                      <a:pt x="146" y="35"/>
                    </a:lnTo>
                    <a:lnTo>
                      <a:pt x="162" y="40"/>
                    </a:lnTo>
                    <a:lnTo>
                      <a:pt x="177" y="46"/>
                    </a:lnTo>
                    <a:lnTo>
                      <a:pt x="192" y="53"/>
                    </a:lnTo>
                    <a:lnTo>
                      <a:pt x="208" y="60"/>
                    </a:lnTo>
                    <a:lnTo>
                      <a:pt x="222" y="69"/>
                    </a:lnTo>
                    <a:lnTo>
                      <a:pt x="235" y="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1" name="Freeform 554"/>
              <p:cNvSpPr>
                <a:spLocks/>
              </p:cNvSpPr>
              <p:nvPr/>
            </p:nvSpPr>
            <p:spPr bwMode="auto">
              <a:xfrm>
                <a:off x="2556" y="2718"/>
                <a:ext cx="19" cy="39"/>
              </a:xfrm>
              <a:custGeom>
                <a:avLst/>
                <a:gdLst>
                  <a:gd name="T0" fmla="*/ 0 w 115"/>
                  <a:gd name="T1" fmla="*/ 21 h 236"/>
                  <a:gd name="T2" fmla="*/ 0 w 115"/>
                  <a:gd name="T3" fmla="*/ 24 h 236"/>
                  <a:gd name="T4" fmla="*/ 1 w 115"/>
                  <a:gd name="T5" fmla="*/ 27 h 236"/>
                  <a:gd name="T6" fmla="*/ 2 w 115"/>
                  <a:gd name="T7" fmla="*/ 30 h 236"/>
                  <a:gd name="T8" fmla="*/ 4 w 115"/>
                  <a:gd name="T9" fmla="*/ 33 h 236"/>
                  <a:gd name="T10" fmla="*/ 6 w 115"/>
                  <a:gd name="T11" fmla="*/ 35 h 236"/>
                  <a:gd name="T12" fmla="*/ 9 w 115"/>
                  <a:gd name="T13" fmla="*/ 37 h 236"/>
                  <a:gd name="T14" fmla="*/ 12 w 115"/>
                  <a:gd name="T15" fmla="*/ 38 h 236"/>
                  <a:gd name="T16" fmla="*/ 15 w 115"/>
                  <a:gd name="T17" fmla="*/ 39 h 236"/>
                  <a:gd name="T18" fmla="*/ 16 w 115"/>
                  <a:gd name="T19" fmla="*/ 39 h 236"/>
                  <a:gd name="T20" fmla="*/ 17 w 115"/>
                  <a:gd name="T21" fmla="*/ 39 h 236"/>
                  <a:gd name="T22" fmla="*/ 18 w 115"/>
                  <a:gd name="T23" fmla="*/ 38 h 236"/>
                  <a:gd name="T24" fmla="*/ 18 w 115"/>
                  <a:gd name="T25" fmla="*/ 37 h 236"/>
                  <a:gd name="T26" fmla="*/ 18 w 115"/>
                  <a:gd name="T27" fmla="*/ 36 h 236"/>
                  <a:gd name="T28" fmla="*/ 18 w 115"/>
                  <a:gd name="T29" fmla="*/ 36 h 236"/>
                  <a:gd name="T30" fmla="*/ 18 w 115"/>
                  <a:gd name="T31" fmla="*/ 35 h 236"/>
                  <a:gd name="T32" fmla="*/ 17 w 115"/>
                  <a:gd name="T33" fmla="*/ 34 h 236"/>
                  <a:gd name="T34" fmla="*/ 14 w 115"/>
                  <a:gd name="T35" fmla="*/ 33 h 236"/>
                  <a:gd name="T36" fmla="*/ 11 w 115"/>
                  <a:gd name="T37" fmla="*/ 32 h 236"/>
                  <a:gd name="T38" fmla="*/ 8 w 115"/>
                  <a:gd name="T39" fmla="*/ 30 h 236"/>
                  <a:gd name="T40" fmla="*/ 7 w 115"/>
                  <a:gd name="T41" fmla="*/ 27 h 236"/>
                  <a:gd name="T42" fmla="*/ 5 w 115"/>
                  <a:gd name="T43" fmla="*/ 24 h 236"/>
                  <a:gd name="T44" fmla="*/ 5 w 115"/>
                  <a:gd name="T45" fmla="*/ 21 h 236"/>
                  <a:gd name="T46" fmla="*/ 5 w 115"/>
                  <a:gd name="T47" fmla="*/ 18 h 236"/>
                  <a:gd name="T48" fmla="*/ 6 w 115"/>
                  <a:gd name="T49" fmla="*/ 15 h 236"/>
                  <a:gd name="T50" fmla="*/ 7 w 115"/>
                  <a:gd name="T51" fmla="*/ 12 h 236"/>
                  <a:gd name="T52" fmla="*/ 9 w 115"/>
                  <a:gd name="T53" fmla="*/ 10 h 236"/>
                  <a:gd name="T54" fmla="*/ 12 w 115"/>
                  <a:gd name="T55" fmla="*/ 8 h 236"/>
                  <a:gd name="T56" fmla="*/ 14 w 115"/>
                  <a:gd name="T57" fmla="*/ 5 h 236"/>
                  <a:gd name="T58" fmla="*/ 16 w 115"/>
                  <a:gd name="T59" fmla="*/ 4 h 236"/>
                  <a:gd name="T60" fmla="*/ 18 w 115"/>
                  <a:gd name="T61" fmla="*/ 2 h 236"/>
                  <a:gd name="T62" fmla="*/ 19 w 115"/>
                  <a:gd name="T63" fmla="*/ 1 h 236"/>
                  <a:gd name="T64" fmla="*/ 19 w 115"/>
                  <a:gd name="T65" fmla="*/ 0 h 236"/>
                  <a:gd name="T66" fmla="*/ 17 w 115"/>
                  <a:gd name="T67" fmla="*/ 1 h 236"/>
                  <a:gd name="T68" fmla="*/ 14 w 115"/>
                  <a:gd name="T69" fmla="*/ 2 h 236"/>
                  <a:gd name="T70" fmla="*/ 11 w 115"/>
                  <a:gd name="T71" fmla="*/ 4 h 236"/>
                  <a:gd name="T72" fmla="*/ 8 w 115"/>
                  <a:gd name="T73" fmla="*/ 7 h 236"/>
                  <a:gd name="T74" fmla="*/ 5 w 115"/>
                  <a:gd name="T75" fmla="*/ 10 h 236"/>
                  <a:gd name="T76" fmla="*/ 3 w 115"/>
                  <a:gd name="T77" fmla="*/ 14 h 236"/>
                  <a:gd name="T78" fmla="*/ 1 w 115"/>
                  <a:gd name="T79" fmla="*/ 17 h 236"/>
                  <a:gd name="T80" fmla="*/ 0 w 115"/>
                  <a:gd name="T81" fmla="*/ 21 h 2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15"/>
                  <a:gd name="T124" fmla="*/ 0 h 236"/>
                  <a:gd name="T125" fmla="*/ 115 w 115"/>
                  <a:gd name="T126" fmla="*/ 236 h 2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15" h="236">
                    <a:moveTo>
                      <a:pt x="0" y="128"/>
                    </a:moveTo>
                    <a:lnTo>
                      <a:pt x="0" y="148"/>
                    </a:lnTo>
                    <a:lnTo>
                      <a:pt x="5" y="166"/>
                    </a:lnTo>
                    <a:lnTo>
                      <a:pt x="13" y="184"/>
                    </a:lnTo>
                    <a:lnTo>
                      <a:pt x="24" y="198"/>
                    </a:lnTo>
                    <a:lnTo>
                      <a:pt x="39" y="211"/>
                    </a:lnTo>
                    <a:lnTo>
                      <a:pt x="55" y="223"/>
                    </a:lnTo>
                    <a:lnTo>
                      <a:pt x="74" y="231"/>
                    </a:lnTo>
                    <a:lnTo>
                      <a:pt x="92" y="235"/>
                    </a:lnTo>
                    <a:lnTo>
                      <a:pt x="98" y="236"/>
                    </a:lnTo>
                    <a:lnTo>
                      <a:pt x="104" y="234"/>
                    </a:lnTo>
                    <a:lnTo>
                      <a:pt x="109" y="231"/>
                    </a:lnTo>
                    <a:lnTo>
                      <a:pt x="111" y="226"/>
                    </a:lnTo>
                    <a:lnTo>
                      <a:pt x="111" y="220"/>
                    </a:lnTo>
                    <a:lnTo>
                      <a:pt x="110" y="215"/>
                    </a:lnTo>
                    <a:lnTo>
                      <a:pt x="107" y="210"/>
                    </a:lnTo>
                    <a:lnTo>
                      <a:pt x="101" y="208"/>
                    </a:lnTo>
                    <a:lnTo>
                      <a:pt x="82" y="201"/>
                    </a:lnTo>
                    <a:lnTo>
                      <a:pt x="64" y="192"/>
                    </a:lnTo>
                    <a:lnTo>
                      <a:pt x="50" y="179"/>
                    </a:lnTo>
                    <a:lnTo>
                      <a:pt x="40" y="165"/>
                    </a:lnTo>
                    <a:lnTo>
                      <a:pt x="33" y="148"/>
                    </a:lnTo>
                    <a:lnTo>
                      <a:pt x="29" y="130"/>
                    </a:lnTo>
                    <a:lnTo>
                      <a:pt x="29" y="110"/>
                    </a:lnTo>
                    <a:lnTo>
                      <a:pt x="35" y="89"/>
                    </a:lnTo>
                    <a:lnTo>
                      <a:pt x="43" y="74"/>
                    </a:lnTo>
                    <a:lnTo>
                      <a:pt x="56" y="60"/>
                    </a:lnTo>
                    <a:lnTo>
                      <a:pt x="70" y="46"/>
                    </a:lnTo>
                    <a:lnTo>
                      <a:pt x="85" y="33"/>
                    </a:lnTo>
                    <a:lnTo>
                      <a:pt x="98" y="23"/>
                    </a:lnTo>
                    <a:lnTo>
                      <a:pt x="109" y="12"/>
                    </a:lnTo>
                    <a:lnTo>
                      <a:pt x="115" y="6"/>
                    </a:lnTo>
                    <a:lnTo>
                      <a:pt x="115" y="0"/>
                    </a:lnTo>
                    <a:lnTo>
                      <a:pt x="102" y="4"/>
                    </a:lnTo>
                    <a:lnTo>
                      <a:pt x="85" y="12"/>
                    </a:lnTo>
                    <a:lnTo>
                      <a:pt x="68" y="26"/>
                    </a:lnTo>
                    <a:lnTo>
                      <a:pt x="49" y="42"/>
                    </a:lnTo>
                    <a:lnTo>
                      <a:pt x="32" y="61"/>
                    </a:lnTo>
                    <a:lnTo>
                      <a:pt x="17" y="82"/>
                    </a:lnTo>
                    <a:lnTo>
                      <a:pt x="6" y="105"/>
                    </a:lnTo>
                    <a:lnTo>
                      <a:pt x="0" y="12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2" name="Freeform 555"/>
              <p:cNvSpPr>
                <a:spLocks/>
              </p:cNvSpPr>
              <p:nvPr/>
            </p:nvSpPr>
            <p:spPr bwMode="auto">
              <a:xfrm>
                <a:off x="2689" y="2692"/>
                <a:ext cx="41" cy="52"/>
              </a:xfrm>
              <a:custGeom>
                <a:avLst/>
                <a:gdLst>
                  <a:gd name="T0" fmla="*/ 35 w 245"/>
                  <a:gd name="T1" fmla="*/ 21 h 310"/>
                  <a:gd name="T2" fmla="*/ 37 w 245"/>
                  <a:gd name="T3" fmla="*/ 24 h 310"/>
                  <a:gd name="T4" fmla="*/ 38 w 245"/>
                  <a:gd name="T5" fmla="*/ 28 h 310"/>
                  <a:gd name="T6" fmla="*/ 37 w 245"/>
                  <a:gd name="T7" fmla="*/ 31 h 310"/>
                  <a:gd name="T8" fmla="*/ 35 w 245"/>
                  <a:gd name="T9" fmla="*/ 35 h 310"/>
                  <a:gd name="T10" fmla="*/ 31 w 245"/>
                  <a:gd name="T11" fmla="*/ 38 h 310"/>
                  <a:gd name="T12" fmla="*/ 28 w 245"/>
                  <a:gd name="T13" fmla="*/ 41 h 310"/>
                  <a:gd name="T14" fmla="*/ 24 w 245"/>
                  <a:gd name="T15" fmla="*/ 44 h 310"/>
                  <a:gd name="T16" fmla="*/ 21 w 245"/>
                  <a:gd name="T17" fmla="*/ 47 h 310"/>
                  <a:gd name="T18" fmla="*/ 21 w 245"/>
                  <a:gd name="T19" fmla="*/ 48 h 310"/>
                  <a:gd name="T20" fmla="*/ 20 w 245"/>
                  <a:gd name="T21" fmla="*/ 50 h 310"/>
                  <a:gd name="T22" fmla="*/ 20 w 245"/>
                  <a:gd name="T23" fmla="*/ 51 h 310"/>
                  <a:gd name="T24" fmla="*/ 22 w 245"/>
                  <a:gd name="T25" fmla="*/ 52 h 310"/>
                  <a:gd name="T26" fmla="*/ 23 w 245"/>
                  <a:gd name="T27" fmla="*/ 52 h 310"/>
                  <a:gd name="T28" fmla="*/ 26 w 245"/>
                  <a:gd name="T29" fmla="*/ 49 h 310"/>
                  <a:gd name="T30" fmla="*/ 30 w 245"/>
                  <a:gd name="T31" fmla="*/ 45 h 310"/>
                  <a:gd name="T32" fmla="*/ 35 w 245"/>
                  <a:gd name="T33" fmla="*/ 41 h 310"/>
                  <a:gd name="T34" fmla="*/ 38 w 245"/>
                  <a:gd name="T35" fmla="*/ 37 h 310"/>
                  <a:gd name="T36" fmla="*/ 41 w 245"/>
                  <a:gd name="T37" fmla="*/ 31 h 310"/>
                  <a:gd name="T38" fmla="*/ 41 w 245"/>
                  <a:gd name="T39" fmla="*/ 25 h 310"/>
                  <a:gd name="T40" fmla="*/ 38 w 245"/>
                  <a:gd name="T41" fmla="*/ 20 h 310"/>
                  <a:gd name="T42" fmla="*/ 34 w 245"/>
                  <a:gd name="T43" fmla="*/ 16 h 310"/>
                  <a:gd name="T44" fmla="*/ 29 w 245"/>
                  <a:gd name="T45" fmla="*/ 13 h 310"/>
                  <a:gd name="T46" fmla="*/ 25 w 245"/>
                  <a:gd name="T47" fmla="*/ 10 h 310"/>
                  <a:gd name="T48" fmla="*/ 20 w 245"/>
                  <a:gd name="T49" fmla="*/ 8 h 310"/>
                  <a:gd name="T50" fmla="*/ 16 w 245"/>
                  <a:gd name="T51" fmla="*/ 5 h 310"/>
                  <a:gd name="T52" fmla="*/ 11 w 245"/>
                  <a:gd name="T53" fmla="*/ 3 h 310"/>
                  <a:gd name="T54" fmla="*/ 7 w 245"/>
                  <a:gd name="T55" fmla="*/ 1 h 310"/>
                  <a:gd name="T56" fmla="*/ 3 w 245"/>
                  <a:gd name="T57" fmla="*/ 0 h 310"/>
                  <a:gd name="T58" fmla="*/ 1 w 245"/>
                  <a:gd name="T59" fmla="*/ 0 h 310"/>
                  <a:gd name="T60" fmla="*/ 2 w 245"/>
                  <a:gd name="T61" fmla="*/ 1 h 310"/>
                  <a:gd name="T62" fmla="*/ 6 w 245"/>
                  <a:gd name="T63" fmla="*/ 3 h 310"/>
                  <a:gd name="T64" fmla="*/ 10 w 245"/>
                  <a:gd name="T65" fmla="*/ 5 h 310"/>
                  <a:gd name="T66" fmla="*/ 14 w 245"/>
                  <a:gd name="T67" fmla="*/ 7 h 310"/>
                  <a:gd name="T68" fmla="*/ 19 w 245"/>
                  <a:gd name="T69" fmla="*/ 10 h 310"/>
                  <a:gd name="T70" fmla="*/ 23 w 245"/>
                  <a:gd name="T71" fmla="*/ 12 h 310"/>
                  <a:gd name="T72" fmla="*/ 28 w 245"/>
                  <a:gd name="T73" fmla="*/ 15 h 310"/>
                  <a:gd name="T74" fmla="*/ 31 w 245"/>
                  <a:gd name="T75" fmla="*/ 18 h 31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245"/>
                  <a:gd name="T115" fmla="*/ 0 h 310"/>
                  <a:gd name="T116" fmla="*/ 245 w 245"/>
                  <a:gd name="T117" fmla="*/ 310 h 31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245" h="310">
                    <a:moveTo>
                      <a:pt x="200" y="116"/>
                    </a:moveTo>
                    <a:lnTo>
                      <a:pt x="208" y="124"/>
                    </a:lnTo>
                    <a:lnTo>
                      <a:pt x="214" y="133"/>
                    </a:lnTo>
                    <a:lnTo>
                      <a:pt x="220" y="144"/>
                    </a:lnTo>
                    <a:lnTo>
                      <a:pt x="223" y="154"/>
                    </a:lnTo>
                    <a:lnTo>
                      <a:pt x="226" y="164"/>
                    </a:lnTo>
                    <a:lnTo>
                      <a:pt x="224" y="176"/>
                    </a:lnTo>
                    <a:lnTo>
                      <a:pt x="222" y="187"/>
                    </a:lnTo>
                    <a:lnTo>
                      <a:pt x="216" y="198"/>
                    </a:lnTo>
                    <a:lnTo>
                      <a:pt x="208" y="209"/>
                    </a:lnTo>
                    <a:lnTo>
                      <a:pt x="199" y="219"/>
                    </a:lnTo>
                    <a:lnTo>
                      <a:pt x="188" y="229"/>
                    </a:lnTo>
                    <a:lnTo>
                      <a:pt x="177" y="238"/>
                    </a:lnTo>
                    <a:lnTo>
                      <a:pt x="166" y="246"/>
                    </a:lnTo>
                    <a:lnTo>
                      <a:pt x="154" y="255"/>
                    </a:lnTo>
                    <a:lnTo>
                      <a:pt x="142" y="264"/>
                    </a:lnTo>
                    <a:lnTo>
                      <a:pt x="132" y="275"/>
                    </a:lnTo>
                    <a:lnTo>
                      <a:pt x="128" y="278"/>
                    </a:lnTo>
                    <a:lnTo>
                      <a:pt x="126" y="283"/>
                    </a:lnTo>
                    <a:lnTo>
                      <a:pt x="124" y="287"/>
                    </a:lnTo>
                    <a:lnTo>
                      <a:pt x="121" y="292"/>
                    </a:lnTo>
                    <a:lnTo>
                      <a:pt x="120" y="296"/>
                    </a:lnTo>
                    <a:lnTo>
                      <a:pt x="120" y="301"/>
                    </a:lnTo>
                    <a:lnTo>
                      <a:pt x="122" y="306"/>
                    </a:lnTo>
                    <a:lnTo>
                      <a:pt x="126" y="309"/>
                    </a:lnTo>
                    <a:lnTo>
                      <a:pt x="131" y="310"/>
                    </a:lnTo>
                    <a:lnTo>
                      <a:pt x="135" y="310"/>
                    </a:lnTo>
                    <a:lnTo>
                      <a:pt x="139" y="309"/>
                    </a:lnTo>
                    <a:lnTo>
                      <a:pt x="142" y="306"/>
                    </a:lnTo>
                    <a:lnTo>
                      <a:pt x="154" y="292"/>
                    </a:lnTo>
                    <a:lnTo>
                      <a:pt x="167" y="280"/>
                    </a:lnTo>
                    <a:lnTo>
                      <a:pt x="180" y="269"/>
                    </a:lnTo>
                    <a:lnTo>
                      <a:pt x="194" y="257"/>
                    </a:lnTo>
                    <a:lnTo>
                      <a:pt x="207" y="246"/>
                    </a:lnTo>
                    <a:lnTo>
                      <a:pt x="220" y="233"/>
                    </a:lnTo>
                    <a:lnTo>
                      <a:pt x="230" y="219"/>
                    </a:lnTo>
                    <a:lnTo>
                      <a:pt x="238" y="204"/>
                    </a:lnTo>
                    <a:lnTo>
                      <a:pt x="244" y="186"/>
                    </a:lnTo>
                    <a:lnTo>
                      <a:pt x="245" y="169"/>
                    </a:lnTo>
                    <a:lnTo>
                      <a:pt x="243" y="152"/>
                    </a:lnTo>
                    <a:lnTo>
                      <a:pt x="237" y="134"/>
                    </a:lnTo>
                    <a:lnTo>
                      <a:pt x="228" y="119"/>
                    </a:lnTo>
                    <a:lnTo>
                      <a:pt x="217" y="105"/>
                    </a:lnTo>
                    <a:lnTo>
                      <a:pt x="203" y="93"/>
                    </a:lnTo>
                    <a:lnTo>
                      <a:pt x="188" y="83"/>
                    </a:lnTo>
                    <a:lnTo>
                      <a:pt x="176" y="76"/>
                    </a:lnTo>
                    <a:lnTo>
                      <a:pt x="163" y="69"/>
                    </a:lnTo>
                    <a:lnTo>
                      <a:pt x="151" y="61"/>
                    </a:lnTo>
                    <a:lnTo>
                      <a:pt x="136" y="54"/>
                    </a:lnTo>
                    <a:lnTo>
                      <a:pt x="122" y="46"/>
                    </a:lnTo>
                    <a:lnTo>
                      <a:pt x="107" y="39"/>
                    </a:lnTo>
                    <a:lnTo>
                      <a:pt x="93" y="31"/>
                    </a:lnTo>
                    <a:lnTo>
                      <a:pt x="79" y="24"/>
                    </a:lnTo>
                    <a:lnTo>
                      <a:pt x="66" y="18"/>
                    </a:lnTo>
                    <a:lnTo>
                      <a:pt x="53" y="13"/>
                    </a:lnTo>
                    <a:lnTo>
                      <a:pt x="40" y="8"/>
                    </a:lnTo>
                    <a:lnTo>
                      <a:pt x="30" y="5"/>
                    </a:lnTo>
                    <a:lnTo>
                      <a:pt x="20" y="1"/>
                    </a:lnTo>
                    <a:lnTo>
                      <a:pt x="12" y="0"/>
                    </a:lnTo>
                    <a:lnTo>
                      <a:pt x="5" y="0"/>
                    </a:lnTo>
                    <a:lnTo>
                      <a:pt x="0" y="2"/>
                    </a:lnTo>
                    <a:lnTo>
                      <a:pt x="11" y="8"/>
                    </a:lnTo>
                    <a:lnTo>
                      <a:pt x="23" y="14"/>
                    </a:lnTo>
                    <a:lnTo>
                      <a:pt x="36" y="20"/>
                    </a:lnTo>
                    <a:lnTo>
                      <a:pt x="47" y="25"/>
                    </a:lnTo>
                    <a:lnTo>
                      <a:pt x="60" y="31"/>
                    </a:lnTo>
                    <a:lnTo>
                      <a:pt x="73" y="37"/>
                    </a:lnTo>
                    <a:lnTo>
                      <a:pt x="86" y="44"/>
                    </a:lnTo>
                    <a:lnTo>
                      <a:pt x="99" y="51"/>
                    </a:lnTo>
                    <a:lnTo>
                      <a:pt x="113" y="57"/>
                    </a:lnTo>
                    <a:lnTo>
                      <a:pt x="126" y="64"/>
                    </a:lnTo>
                    <a:lnTo>
                      <a:pt x="139" y="71"/>
                    </a:lnTo>
                    <a:lnTo>
                      <a:pt x="152" y="79"/>
                    </a:lnTo>
                    <a:lnTo>
                      <a:pt x="165" y="88"/>
                    </a:lnTo>
                    <a:lnTo>
                      <a:pt x="176" y="96"/>
                    </a:lnTo>
                    <a:lnTo>
                      <a:pt x="188" y="106"/>
                    </a:lnTo>
                    <a:lnTo>
                      <a:pt x="200" y="1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  <p:sp>
          <p:nvSpPr>
            <p:cNvPr id="59" name="Line 556"/>
            <p:cNvSpPr>
              <a:spLocks noChangeShapeType="1"/>
            </p:cNvSpPr>
            <p:nvPr/>
          </p:nvSpPr>
          <p:spPr bwMode="auto">
            <a:xfrm>
              <a:off x="6450013" y="5346701"/>
              <a:ext cx="503237" cy="269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0" name="Line 557"/>
            <p:cNvSpPr>
              <a:spLocks noChangeShapeType="1"/>
            </p:cNvSpPr>
            <p:nvPr/>
          </p:nvSpPr>
          <p:spPr bwMode="auto">
            <a:xfrm>
              <a:off x="5899150" y="5281614"/>
              <a:ext cx="80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grpSp>
          <p:nvGrpSpPr>
            <p:cNvPr id="1093" name="Group 558"/>
            <p:cNvGrpSpPr>
              <a:grpSpLocks/>
            </p:cNvGrpSpPr>
            <p:nvPr/>
          </p:nvGrpSpPr>
          <p:grpSpPr bwMode="auto">
            <a:xfrm>
              <a:off x="7875588" y="5349875"/>
              <a:ext cx="207963" cy="412750"/>
              <a:chOff x="4180" y="783"/>
              <a:chExt cx="150" cy="307"/>
            </a:xfrm>
          </p:grpSpPr>
          <p:sp>
            <p:nvSpPr>
              <p:cNvPr id="78" name="AutoShape 55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79" name="Rectangle 56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71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80" name="Rectangle 561"/>
              <p:cNvSpPr>
                <a:spLocks noChangeArrowheads="1"/>
              </p:cNvSpPr>
              <p:nvPr/>
            </p:nvSpPr>
            <p:spPr bwMode="auto">
              <a:xfrm>
                <a:off x="4181" y="851"/>
                <a:ext cx="95" cy="235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81" name="AutoShape 56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82" name="Line 56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83" name="Line 56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84" name="Rectangle 56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85" name="Rectangle 56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  <p:sp>
          <p:nvSpPr>
            <p:cNvPr id="62" name="Line 567"/>
            <p:cNvSpPr>
              <a:spLocks noChangeShapeType="1"/>
            </p:cNvSpPr>
            <p:nvPr/>
          </p:nvSpPr>
          <p:spPr bwMode="auto">
            <a:xfrm flipH="1">
              <a:off x="5988050" y="3803650"/>
              <a:ext cx="3175" cy="144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3" name="Line 568"/>
            <p:cNvSpPr>
              <a:spLocks noChangeShapeType="1"/>
            </p:cNvSpPr>
            <p:nvPr/>
          </p:nvSpPr>
          <p:spPr bwMode="auto">
            <a:xfrm flipV="1">
              <a:off x="7285038" y="2786063"/>
              <a:ext cx="123825" cy="87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4" name="Line 569"/>
            <p:cNvSpPr>
              <a:spLocks noChangeShapeType="1"/>
            </p:cNvSpPr>
            <p:nvPr/>
          </p:nvSpPr>
          <p:spPr bwMode="auto">
            <a:xfrm>
              <a:off x="7112000" y="2959100"/>
              <a:ext cx="0" cy="82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5" name="Line 570"/>
            <p:cNvSpPr>
              <a:spLocks noChangeShapeType="1"/>
            </p:cNvSpPr>
            <p:nvPr/>
          </p:nvSpPr>
          <p:spPr bwMode="auto">
            <a:xfrm flipV="1">
              <a:off x="7296150" y="2855913"/>
              <a:ext cx="263525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6" name="Line 571"/>
            <p:cNvSpPr>
              <a:spLocks noChangeShapeType="1"/>
            </p:cNvSpPr>
            <p:nvPr/>
          </p:nvSpPr>
          <p:spPr bwMode="auto">
            <a:xfrm>
              <a:off x="7648575" y="2854325"/>
              <a:ext cx="0" cy="196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7" name="Line 572"/>
            <p:cNvSpPr>
              <a:spLocks noChangeShapeType="1"/>
            </p:cNvSpPr>
            <p:nvPr/>
          </p:nvSpPr>
          <p:spPr bwMode="auto">
            <a:xfrm>
              <a:off x="7302500" y="3160713"/>
              <a:ext cx="1889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8" name="Line 573"/>
            <p:cNvSpPr>
              <a:spLocks noChangeShapeType="1"/>
            </p:cNvSpPr>
            <p:nvPr/>
          </p:nvSpPr>
          <p:spPr bwMode="auto">
            <a:xfrm flipV="1">
              <a:off x="5597525" y="4027489"/>
              <a:ext cx="168275" cy="3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9" name="Line 574"/>
            <p:cNvSpPr>
              <a:spLocks noChangeShapeType="1"/>
            </p:cNvSpPr>
            <p:nvPr/>
          </p:nvSpPr>
          <p:spPr bwMode="auto">
            <a:xfrm flipV="1">
              <a:off x="7716838" y="2554288"/>
              <a:ext cx="238125" cy="1682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0" name="Line 575"/>
            <p:cNvSpPr>
              <a:spLocks noChangeShapeType="1"/>
            </p:cNvSpPr>
            <p:nvPr/>
          </p:nvSpPr>
          <p:spPr bwMode="auto">
            <a:xfrm>
              <a:off x="7856538" y="3151188"/>
              <a:ext cx="177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1" name="Line 576"/>
            <p:cNvSpPr>
              <a:spLocks noChangeShapeType="1"/>
            </p:cNvSpPr>
            <p:nvPr/>
          </p:nvSpPr>
          <p:spPr bwMode="auto">
            <a:xfrm flipH="1">
              <a:off x="7002463" y="3227388"/>
              <a:ext cx="98425" cy="704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2" name="Line 577"/>
            <p:cNvSpPr>
              <a:spLocks noChangeShapeType="1"/>
            </p:cNvSpPr>
            <p:nvPr/>
          </p:nvSpPr>
          <p:spPr bwMode="auto">
            <a:xfrm flipH="1">
              <a:off x="7593013" y="3227388"/>
              <a:ext cx="111125" cy="727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3" name="Text Box 578"/>
            <p:cNvSpPr txBox="1">
              <a:spLocks noChangeArrowheads="1"/>
            </p:cNvSpPr>
            <p:nvPr/>
          </p:nvSpPr>
          <p:spPr bwMode="auto">
            <a:xfrm>
              <a:off x="5072063" y="3176588"/>
              <a:ext cx="171608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+mn-lt"/>
                  <a:ea typeface="+mn-ea"/>
                </a:rPr>
                <a:t>Home network</a:t>
              </a:r>
            </a:p>
          </p:txBody>
        </p:sp>
        <p:sp>
          <p:nvSpPr>
            <p:cNvPr id="74" name="Text Box 579"/>
            <p:cNvSpPr txBox="1">
              <a:spLocks noChangeArrowheads="1"/>
            </p:cNvSpPr>
            <p:nvPr/>
          </p:nvSpPr>
          <p:spPr bwMode="auto">
            <a:xfrm>
              <a:off x="5526088" y="4519614"/>
              <a:ext cx="22240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+mn-lt"/>
                  <a:ea typeface="+mn-ea"/>
                </a:rPr>
                <a:t>Institutional network</a:t>
              </a:r>
            </a:p>
          </p:txBody>
        </p:sp>
        <p:sp>
          <p:nvSpPr>
            <p:cNvPr id="75" name="Text Box 580"/>
            <p:cNvSpPr txBox="1">
              <a:spLocks noChangeArrowheads="1"/>
            </p:cNvSpPr>
            <p:nvPr/>
          </p:nvSpPr>
          <p:spPr bwMode="auto">
            <a:xfrm>
              <a:off x="5080000" y="1682750"/>
              <a:ext cx="1736725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+mn-lt"/>
                  <a:ea typeface="+mn-ea"/>
                </a:rPr>
                <a:t>Mobile network</a:t>
              </a:r>
            </a:p>
          </p:txBody>
        </p:sp>
        <p:sp>
          <p:nvSpPr>
            <p:cNvPr id="76" name="Text Box 581"/>
            <p:cNvSpPr txBox="1">
              <a:spLocks noChangeArrowheads="1"/>
            </p:cNvSpPr>
            <p:nvPr/>
          </p:nvSpPr>
          <p:spPr bwMode="auto">
            <a:xfrm>
              <a:off x="6881813" y="2163763"/>
              <a:ext cx="13081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+mn-lt"/>
                  <a:ea typeface="+mn-ea"/>
                </a:rPr>
                <a:t>Global ISP</a:t>
              </a:r>
            </a:p>
          </p:txBody>
        </p:sp>
        <p:sp>
          <p:nvSpPr>
            <p:cNvPr id="77" name="Text Box 582"/>
            <p:cNvSpPr txBox="1">
              <a:spLocks noChangeArrowheads="1"/>
            </p:cNvSpPr>
            <p:nvPr/>
          </p:nvSpPr>
          <p:spPr bwMode="auto">
            <a:xfrm>
              <a:off x="6677025" y="3548063"/>
              <a:ext cx="152717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>
                  <a:latin typeface="+mn-lt"/>
                  <a:ea typeface="+mn-ea"/>
                </a:rPr>
                <a:t>Regional ISP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Network Service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49325" y="1981200"/>
            <a:ext cx="4765675" cy="4114800"/>
          </a:xfrm>
        </p:spPr>
        <p:txBody>
          <a:bodyPr/>
          <a:lstStyle/>
          <a:p>
            <a:r>
              <a:rPr lang="en-US" sz="2400">
                <a:latin typeface="Arial" charset="0"/>
              </a:rPr>
              <a:t>Goal</a:t>
            </a:r>
          </a:p>
          <a:p>
            <a:pPr lvl="1"/>
            <a:r>
              <a:rPr lang="en-US" sz="2000">
                <a:latin typeface="Arial" charset="0"/>
              </a:rPr>
              <a:t>Transfer data between end systems</a:t>
            </a:r>
          </a:p>
          <a:p>
            <a:r>
              <a:rPr lang="en-US" sz="2400">
                <a:latin typeface="Arial" charset="0"/>
              </a:rPr>
              <a:t>Support For Common Services</a:t>
            </a:r>
          </a:p>
          <a:p>
            <a:pPr lvl="1"/>
            <a:r>
              <a:rPr lang="en-US" sz="2000">
                <a:latin typeface="Arial" charset="0"/>
              </a:rPr>
              <a:t>Simplify the role of applications</a:t>
            </a:r>
          </a:p>
          <a:p>
            <a:pPr lvl="1"/>
            <a:r>
              <a:rPr lang="en-US" sz="2000">
                <a:latin typeface="Arial" charset="0"/>
              </a:rPr>
              <a:t>Hide the complexity of the network</a:t>
            </a:r>
          </a:p>
          <a:p>
            <a:pPr lvl="1"/>
            <a:r>
              <a:rPr lang="en-US" sz="2000">
                <a:latin typeface="Arial" charset="0"/>
              </a:rPr>
              <a:t>Semantics and interface depend on applications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850A7C6-C3C2-6E46-827C-42A9B7908C80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23558" name="Group 40"/>
          <p:cNvGrpSpPr>
            <a:grpSpLocks/>
          </p:cNvGrpSpPr>
          <p:nvPr/>
        </p:nvGrpSpPr>
        <p:grpSpPr bwMode="auto">
          <a:xfrm>
            <a:off x="5940425" y="2514600"/>
            <a:ext cx="3051175" cy="2667000"/>
            <a:chOff x="6400800" y="3048000"/>
            <a:chExt cx="2005012" cy="1752600"/>
          </a:xfrm>
        </p:grpSpPr>
        <p:grpSp>
          <p:nvGrpSpPr>
            <p:cNvPr id="23559" name="Group 78"/>
            <p:cNvGrpSpPr>
              <a:grpSpLocks noChangeAspect="1"/>
            </p:cNvGrpSpPr>
            <p:nvPr/>
          </p:nvGrpSpPr>
          <p:grpSpPr bwMode="auto">
            <a:xfrm>
              <a:off x="6400800" y="3048000"/>
              <a:ext cx="2005012" cy="1752600"/>
              <a:chOff x="3223" y="2023"/>
              <a:chExt cx="1979" cy="1729"/>
            </a:xfrm>
          </p:grpSpPr>
          <p:sp>
            <p:nvSpPr>
              <p:cNvPr id="23562" name="Freeform 34"/>
              <p:cNvSpPr>
                <a:spLocks noChangeAspect="1"/>
              </p:cNvSpPr>
              <p:nvPr/>
            </p:nvSpPr>
            <p:spPr bwMode="auto">
              <a:xfrm>
                <a:off x="3297" y="3640"/>
                <a:ext cx="115" cy="112"/>
              </a:xfrm>
              <a:custGeom>
                <a:avLst/>
                <a:gdLst>
                  <a:gd name="T0" fmla="*/ 112 w 115"/>
                  <a:gd name="T1" fmla="*/ 112 h 112"/>
                  <a:gd name="T2" fmla="*/ 115 w 115"/>
                  <a:gd name="T3" fmla="*/ 0 h 112"/>
                  <a:gd name="T4" fmla="*/ 0 w 115"/>
                  <a:gd name="T5" fmla="*/ 0 h 112"/>
                  <a:gd name="T6" fmla="*/ 0 w 115"/>
                  <a:gd name="T7" fmla="*/ 112 h 112"/>
                  <a:gd name="T8" fmla="*/ 115 w 115"/>
                  <a:gd name="T9" fmla="*/ 112 h 112"/>
                  <a:gd name="T10" fmla="*/ 115 w 115"/>
                  <a:gd name="T11" fmla="*/ 112 h 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5"/>
                  <a:gd name="T19" fmla="*/ 0 h 112"/>
                  <a:gd name="T20" fmla="*/ 115 w 115"/>
                  <a:gd name="T21" fmla="*/ 112 h 1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5" h="112">
                    <a:moveTo>
                      <a:pt x="112" y="112"/>
                    </a:moveTo>
                    <a:lnTo>
                      <a:pt x="115" y="0"/>
                    </a:lnTo>
                    <a:lnTo>
                      <a:pt x="0" y="0"/>
                    </a:lnTo>
                    <a:lnTo>
                      <a:pt x="0" y="112"/>
                    </a:lnTo>
                    <a:lnTo>
                      <a:pt x="115" y="112"/>
                    </a:lnTo>
                  </a:path>
                </a:pathLst>
              </a:custGeom>
              <a:solidFill>
                <a:srgbClr val="009900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3" name="Freeform 35"/>
              <p:cNvSpPr>
                <a:spLocks noChangeAspect="1"/>
              </p:cNvSpPr>
              <p:nvPr/>
            </p:nvSpPr>
            <p:spPr bwMode="auto">
              <a:xfrm>
                <a:off x="3955" y="3640"/>
                <a:ext cx="115" cy="112"/>
              </a:xfrm>
              <a:custGeom>
                <a:avLst/>
                <a:gdLst>
                  <a:gd name="T0" fmla="*/ 112 w 115"/>
                  <a:gd name="T1" fmla="*/ 112 h 112"/>
                  <a:gd name="T2" fmla="*/ 115 w 115"/>
                  <a:gd name="T3" fmla="*/ 0 h 112"/>
                  <a:gd name="T4" fmla="*/ 0 w 115"/>
                  <a:gd name="T5" fmla="*/ 0 h 112"/>
                  <a:gd name="T6" fmla="*/ 0 w 115"/>
                  <a:gd name="T7" fmla="*/ 112 h 112"/>
                  <a:gd name="T8" fmla="*/ 115 w 115"/>
                  <a:gd name="T9" fmla="*/ 112 h 112"/>
                  <a:gd name="T10" fmla="*/ 115 w 115"/>
                  <a:gd name="T11" fmla="*/ 112 h 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5"/>
                  <a:gd name="T19" fmla="*/ 0 h 112"/>
                  <a:gd name="T20" fmla="*/ 115 w 115"/>
                  <a:gd name="T21" fmla="*/ 112 h 1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5" h="112">
                    <a:moveTo>
                      <a:pt x="112" y="112"/>
                    </a:moveTo>
                    <a:lnTo>
                      <a:pt x="115" y="0"/>
                    </a:lnTo>
                    <a:lnTo>
                      <a:pt x="0" y="0"/>
                    </a:lnTo>
                    <a:lnTo>
                      <a:pt x="0" y="112"/>
                    </a:lnTo>
                    <a:lnTo>
                      <a:pt x="115" y="112"/>
                    </a:lnTo>
                  </a:path>
                </a:pathLst>
              </a:custGeom>
              <a:solidFill>
                <a:srgbClr val="FF0000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4" name="Freeform 36"/>
              <p:cNvSpPr>
                <a:spLocks noChangeAspect="1"/>
              </p:cNvSpPr>
              <p:nvPr/>
            </p:nvSpPr>
            <p:spPr bwMode="auto">
              <a:xfrm>
                <a:off x="4158" y="2023"/>
                <a:ext cx="112" cy="112"/>
              </a:xfrm>
              <a:custGeom>
                <a:avLst/>
                <a:gdLst>
                  <a:gd name="T0" fmla="*/ 112 w 112"/>
                  <a:gd name="T1" fmla="*/ 112 h 112"/>
                  <a:gd name="T2" fmla="*/ 112 w 112"/>
                  <a:gd name="T3" fmla="*/ 0 h 112"/>
                  <a:gd name="T4" fmla="*/ 0 w 112"/>
                  <a:gd name="T5" fmla="*/ 0 h 112"/>
                  <a:gd name="T6" fmla="*/ 0 w 112"/>
                  <a:gd name="T7" fmla="*/ 112 h 112"/>
                  <a:gd name="T8" fmla="*/ 112 w 112"/>
                  <a:gd name="T9" fmla="*/ 112 h 112"/>
                  <a:gd name="T10" fmla="*/ 112 w 112"/>
                  <a:gd name="T11" fmla="*/ 112 h 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2"/>
                  <a:gd name="T19" fmla="*/ 0 h 112"/>
                  <a:gd name="T20" fmla="*/ 112 w 112"/>
                  <a:gd name="T21" fmla="*/ 112 h 1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2" h="112">
                    <a:moveTo>
                      <a:pt x="112" y="112"/>
                    </a:moveTo>
                    <a:lnTo>
                      <a:pt x="112" y="0"/>
                    </a:lnTo>
                    <a:lnTo>
                      <a:pt x="0" y="0"/>
                    </a:lnTo>
                    <a:lnTo>
                      <a:pt x="0" y="112"/>
                    </a:lnTo>
                    <a:lnTo>
                      <a:pt x="112" y="112"/>
                    </a:lnTo>
                  </a:path>
                </a:pathLst>
              </a:custGeom>
              <a:solidFill>
                <a:srgbClr val="FF0000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5" name="Freeform 37"/>
              <p:cNvSpPr>
                <a:spLocks noChangeAspect="1"/>
              </p:cNvSpPr>
              <p:nvPr/>
            </p:nvSpPr>
            <p:spPr bwMode="auto">
              <a:xfrm>
                <a:off x="3612" y="2331"/>
                <a:ext cx="114" cy="112"/>
              </a:xfrm>
              <a:custGeom>
                <a:avLst/>
                <a:gdLst>
                  <a:gd name="T0" fmla="*/ 112 w 114"/>
                  <a:gd name="T1" fmla="*/ 112 h 112"/>
                  <a:gd name="T2" fmla="*/ 114 w 114"/>
                  <a:gd name="T3" fmla="*/ 0 h 112"/>
                  <a:gd name="T4" fmla="*/ 0 w 114"/>
                  <a:gd name="T5" fmla="*/ 0 h 112"/>
                  <a:gd name="T6" fmla="*/ 0 w 114"/>
                  <a:gd name="T7" fmla="*/ 112 h 112"/>
                  <a:gd name="T8" fmla="*/ 114 w 114"/>
                  <a:gd name="T9" fmla="*/ 112 h 112"/>
                  <a:gd name="T10" fmla="*/ 114 w 114"/>
                  <a:gd name="T11" fmla="*/ 112 h 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4"/>
                  <a:gd name="T19" fmla="*/ 0 h 112"/>
                  <a:gd name="T20" fmla="*/ 114 w 114"/>
                  <a:gd name="T21" fmla="*/ 112 h 1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4" h="112">
                    <a:moveTo>
                      <a:pt x="112" y="112"/>
                    </a:moveTo>
                    <a:lnTo>
                      <a:pt x="114" y="0"/>
                    </a:lnTo>
                    <a:lnTo>
                      <a:pt x="0" y="0"/>
                    </a:lnTo>
                    <a:lnTo>
                      <a:pt x="0" y="112"/>
                    </a:lnTo>
                    <a:lnTo>
                      <a:pt x="114" y="112"/>
                    </a:lnTo>
                  </a:path>
                </a:pathLst>
              </a:custGeom>
              <a:solidFill>
                <a:srgbClr val="0099CC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6" name="Freeform 38"/>
              <p:cNvSpPr>
                <a:spLocks noChangeAspect="1"/>
              </p:cNvSpPr>
              <p:nvPr/>
            </p:nvSpPr>
            <p:spPr bwMode="auto">
              <a:xfrm>
                <a:off x="4711" y="2328"/>
                <a:ext cx="114" cy="115"/>
              </a:xfrm>
              <a:custGeom>
                <a:avLst/>
                <a:gdLst>
                  <a:gd name="T0" fmla="*/ 0 w 114"/>
                  <a:gd name="T1" fmla="*/ 112 h 115"/>
                  <a:gd name="T2" fmla="*/ 114 w 114"/>
                  <a:gd name="T3" fmla="*/ 115 h 115"/>
                  <a:gd name="T4" fmla="*/ 114 w 114"/>
                  <a:gd name="T5" fmla="*/ 0 h 115"/>
                  <a:gd name="T6" fmla="*/ 2 w 114"/>
                  <a:gd name="T7" fmla="*/ 0 h 115"/>
                  <a:gd name="T8" fmla="*/ 2 w 114"/>
                  <a:gd name="T9" fmla="*/ 115 h 115"/>
                  <a:gd name="T10" fmla="*/ 2 w 114"/>
                  <a:gd name="T11" fmla="*/ 115 h 1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4"/>
                  <a:gd name="T19" fmla="*/ 0 h 115"/>
                  <a:gd name="T20" fmla="*/ 114 w 114"/>
                  <a:gd name="T21" fmla="*/ 115 h 1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4" h="115">
                    <a:moveTo>
                      <a:pt x="0" y="112"/>
                    </a:moveTo>
                    <a:lnTo>
                      <a:pt x="114" y="115"/>
                    </a:lnTo>
                    <a:lnTo>
                      <a:pt x="114" y="0"/>
                    </a:lnTo>
                    <a:lnTo>
                      <a:pt x="2" y="0"/>
                    </a:lnTo>
                    <a:lnTo>
                      <a:pt x="2" y="115"/>
                    </a:lnTo>
                  </a:path>
                </a:pathLst>
              </a:custGeom>
              <a:solidFill>
                <a:srgbClr val="0099CC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7" name="Freeform 39"/>
              <p:cNvSpPr>
                <a:spLocks noChangeAspect="1"/>
              </p:cNvSpPr>
              <p:nvPr/>
            </p:nvSpPr>
            <p:spPr bwMode="auto">
              <a:xfrm>
                <a:off x="5090" y="2908"/>
                <a:ext cx="112" cy="114"/>
              </a:xfrm>
              <a:custGeom>
                <a:avLst/>
                <a:gdLst>
                  <a:gd name="T0" fmla="*/ 0 w 112"/>
                  <a:gd name="T1" fmla="*/ 112 h 114"/>
                  <a:gd name="T2" fmla="*/ 112 w 112"/>
                  <a:gd name="T3" fmla="*/ 114 h 114"/>
                  <a:gd name="T4" fmla="*/ 112 w 112"/>
                  <a:gd name="T5" fmla="*/ 0 h 114"/>
                  <a:gd name="T6" fmla="*/ 0 w 112"/>
                  <a:gd name="T7" fmla="*/ 0 h 114"/>
                  <a:gd name="T8" fmla="*/ 0 w 112"/>
                  <a:gd name="T9" fmla="*/ 114 h 114"/>
                  <a:gd name="T10" fmla="*/ 0 w 112"/>
                  <a:gd name="T11" fmla="*/ 114 h 11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2"/>
                  <a:gd name="T19" fmla="*/ 0 h 114"/>
                  <a:gd name="T20" fmla="*/ 112 w 112"/>
                  <a:gd name="T21" fmla="*/ 114 h 11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2" h="114">
                    <a:moveTo>
                      <a:pt x="0" y="112"/>
                    </a:moveTo>
                    <a:lnTo>
                      <a:pt x="112" y="114"/>
                    </a:lnTo>
                    <a:lnTo>
                      <a:pt x="112" y="0"/>
                    </a:lnTo>
                    <a:lnTo>
                      <a:pt x="0" y="0"/>
                    </a:lnTo>
                    <a:lnTo>
                      <a:pt x="0" y="114"/>
                    </a:lnTo>
                  </a:path>
                </a:pathLst>
              </a:custGeom>
              <a:solidFill>
                <a:srgbClr val="0099CC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8" name="Freeform 40"/>
              <p:cNvSpPr>
                <a:spLocks noChangeAspect="1"/>
              </p:cNvSpPr>
              <p:nvPr/>
            </p:nvSpPr>
            <p:spPr bwMode="auto">
              <a:xfrm>
                <a:off x="3223" y="2910"/>
                <a:ext cx="115" cy="112"/>
              </a:xfrm>
              <a:custGeom>
                <a:avLst/>
                <a:gdLst>
                  <a:gd name="T0" fmla="*/ 115 w 115"/>
                  <a:gd name="T1" fmla="*/ 112 h 112"/>
                  <a:gd name="T2" fmla="*/ 115 w 115"/>
                  <a:gd name="T3" fmla="*/ 0 h 112"/>
                  <a:gd name="T4" fmla="*/ 0 w 115"/>
                  <a:gd name="T5" fmla="*/ 0 h 112"/>
                  <a:gd name="T6" fmla="*/ 0 w 115"/>
                  <a:gd name="T7" fmla="*/ 112 h 112"/>
                  <a:gd name="T8" fmla="*/ 115 w 115"/>
                  <a:gd name="T9" fmla="*/ 112 h 112"/>
                  <a:gd name="T10" fmla="*/ 115 w 115"/>
                  <a:gd name="T11" fmla="*/ 112 h 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5"/>
                  <a:gd name="T19" fmla="*/ 0 h 112"/>
                  <a:gd name="T20" fmla="*/ 115 w 115"/>
                  <a:gd name="T21" fmla="*/ 112 h 1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5" h="112">
                    <a:moveTo>
                      <a:pt x="115" y="112"/>
                    </a:moveTo>
                    <a:lnTo>
                      <a:pt x="115" y="0"/>
                    </a:lnTo>
                    <a:lnTo>
                      <a:pt x="0" y="0"/>
                    </a:lnTo>
                    <a:lnTo>
                      <a:pt x="0" y="112"/>
                    </a:lnTo>
                    <a:lnTo>
                      <a:pt x="115" y="112"/>
                    </a:lnTo>
                  </a:path>
                </a:pathLst>
              </a:custGeom>
              <a:solidFill>
                <a:srgbClr val="009900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69" name="Freeform 53"/>
              <p:cNvSpPr>
                <a:spLocks noChangeAspect="1"/>
              </p:cNvSpPr>
              <p:nvPr/>
            </p:nvSpPr>
            <p:spPr bwMode="auto">
              <a:xfrm>
                <a:off x="4353" y="3637"/>
                <a:ext cx="115" cy="115"/>
              </a:xfrm>
              <a:custGeom>
                <a:avLst/>
                <a:gdLst>
                  <a:gd name="T0" fmla="*/ 112 w 115"/>
                  <a:gd name="T1" fmla="*/ 112 h 115"/>
                  <a:gd name="T2" fmla="*/ 115 w 115"/>
                  <a:gd name="T3" fmla="*/ 0 h 115"/>
                  <a:gd name="T4" fmla="*/ 0 w 115"/>
                  <a:gd name="T5" fmla="*/ 0 h 115"/>
                  <a:gd name="T6" fmla="*/ 0 w 115"/>
                  <a:gd name="T7" fmla="*/ 115 h 115"/>
                  <a:gd name="T8" fmla="*/ 115 w 115"/>
                  <a:gd name="T9" fmla="*/ 115 h 115"/>
                  <a:gd name="T10" fmla="*/ 115 w 115"/>
                  <a:gd name="T11" fmla="*/ 115 h 1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5"/>
                  <a:gd name="T19" fmla="*/ 0 h 115"/>
                  <a:gd name="T20" fmla="*/ 115 w 115"/>
                  <a:gd name="T21" fmla="*/ 115 h 1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5" h="115">
                    <a:moveTo>
                      <a:pt x="112" y="112"/>
                    </a:moveTo>
                    <a:lnTo>
                      <a:pt x="115" y="0"/>
                    </a:lnTo>
                    <a:lnTo>
                      <a:pt x="0" y="0"/>
                    </a:lnTo>
                    <a:lnTo>
                      <a:pt x="0" y="115"/>
                    </a:lnTo>
                    <a:lnTo>
                      <a:pt x="115" y="115"/>
                    </a:lnTo>
                  </a:path>
                </a:pathLst>
              </a:custGeom>
              <a:solidFill>
                <a:srgbClr val="0099CC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0" name="Freeform 54"/>
              <p:cNvSpPr>
                <a:spLocks noChangeAspect="1"/>
              </p:cNvSpPr>
              <p:nvPr/>
            </p:nvSpPr>
            <p:spPr bwMode="auto">
              <a:xfrm>
                <a:off x="4992" y="3637"/>
                <a:ext cx="112" cy="115"/>
              </a:xfrm>
              <a:custGeom>
                <a:avLst/>
                <a:gdLst>
                  <a:gd name="T0" fmla="*/ 112 w 112"/>
                  <a:gd name="T1" fmla="*/ 112 h 115"/>
                  <a:gd name="T2" fmla="*/ 112 w 112"/>
                  <a:gd name="T3" fmla="*/ 0 h 115"/>
                  <a:gd name="T4" fmla="*/ 0 w 112"/>
                  <a:gd name="T5" fmla="*/ 0 h 115"/>
                  <a:gd name="T6" fmla="*/ 0 w 112"/>
                  <a:gd name="T7" fmla="*/ 115 h 115"/>
                  <a:gd name="T8" fmla="*/ 112 w 112"/>
                  <a:gd name="T9" fmla="*/ 115 h 115"/>
                  <a:gd name="T10" fmla="*/ 112 w 112"/>
                  <a:gd name="T11" fmla="*/ 115 h 1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2"/>
                  <a:gd name="T19" fmla="*/ 0 h 115"/>
                  <a:gd name="T20" fmla="*/ 112 w 112"/>
                  <a:gd name="T21" fmla="*/ 115 h 1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2" h="115">
                    <a:moveTo>
                      <a:pt x="112" y="112"/>
                    </a:moveTo>
                    <a:lnTo>
                      <a:pt x="112" y="0"/>
                    </a:lnTo>
                    <a:lnTo>
                      <a:pt x="0" y="0"/>
                    </a:lnTo>
                    <a:lnTo>
                      <a:pt x="0" y="115"/>
                    </a:lnTo>
                    <a:lnTo>
                      <a:pt x="112" y="115"/>
                    </a:lnTo>
                  </a:path>
                </a:pathLst>
              </a:custGeom>
              <a:solidFill>
                <a:srgbClr val="0099CC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1" name="Line 55"/>
              <p:cNvSpPr>
                <a:spLocks noChangeAspect="1" noChangeShapeType="1"/>
              </p:cNvSpPr>
              <p:nvPr/>
            </p:nvSpPr>
            <p:spPr bwMode="auto">
              <a:xfrm>
                <a:off x="4213" y="2133"/>
                <a:ext cx="1" cy="119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2" name="Line 56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726" y="2388"/>
                <a:ext cx="172" cy="95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3" name="Line 57"/>
              <p:cNvSpPr>
                <a:spLocks noChangeAspect="1" noChangeShapeType="1"/>
              </p:cNvSpPr>
              <p:nvPr/>
            </p:nvSpPr>
            <p:spPr bwMode="auto">
              <a:xfrm flipV="1">
                <a:off x="4527" y="2386"/>
                <a:ext cx="184" cy="102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4" name="Line 58"/>
              <p:cNvSpPr>
                <a:spLocks noChangeAspect="1" noChangeShapeType="1"/>
              </p:cNvSpPr>
              <p:nvPr/>
            </p:nvSpPr>
            <p:spPr bwMode="auto">
              <a:xfrm flipH="1">
                <a:off x="3690" y="2624"/>
                <a:ext cx="253" cy="379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5" name="Freeform 59"/>
              <p:cNvSpPr>
                <a:spLocks noChangeAspect="1"/>
              </p:cNvSpPr>
              <p:nvPr/>
            </p:nvSpPr>
            <p:spPr bwMode="auto">
              <a:xfrm>
                <a:off x="3752" y="2774"/>
                <a:ext cx="113" cy="115"/>
              </a:xfrm>
              <a:custGeom>
                <a:avLst/>
                <a:gdLst>
                  <a:gd name="T0" fmla="*/ 113 w 113"/>
                  <a:gd name="T1" fmla="*/ 112 h 115"/>
                  <a:gd name="T2" fmla="*/ 113 w 113"/>
                  <a:gd name="T3" fmla="*/ 0 h 115"/>
                  <a:gd name="T4" fmla="*/ 0 w 113"/>
                  <a:gd name="T5" fmla="*/ 0 h 115"/>
                  <a:gd name="T6" fmla="*/ 0 w 113"/>
                  <a:gd name="T7" fmla="*/ 115 h 115"/>
                  <a:gd name="T8" fmla="*/ 113 w 113"/>
                  <a:gd name="T9" fmla="*/ 115 h 115"/>
                  <a:gd name="T10" fmla="*/ 113 w 113"/>
                  <a:gd name="T11" fmla="*/ 115 h 115"/>
                  <a:gd name="T12" fmla="*/ 113 w 113"/>
                  <a:gd name="T13" fmla="*/ 112 h 11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13"/>
                  <a:gd name="T22" fmla="*/ 0 h 115"/>
                  <a:gd name="T23" fmla="*/ 113 w 113"/>
                  <a:gd name="T24" fmla="*/ 115 h 11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13" h="115">
                    <a:moveTo>
                      <a:pt x="113" y="112"/>
                    </a:moveTo>
                    <a:lnTo>
                      <a:pt x="113" y="0"/>
                    </a:lnTo>
                    <a:lnTo>
                      <a:pt x="0" y="0"/>
                    </a:lnTo>
                    <a:lnTo>
                      <a:pt x="0" y="115"/>
                    </a:lnTo>
                    <a:lnTo>
                      <a:pt x="113" y="115"/>
                    </a:lnTo>
                    <a:lnTo>
                      <a:pt x="113" y="1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6" name="Freeform 60"/>
              <p:cNvSpPr>
                <a:spLocks noChangeAspect="1"/>
              </p:cNvSpPr>
              <p:nvPr/>
            </p:nvSpPr>
            <p:spPr bwMode="auto">
              <a:xfrm>
                <a:off x="3752" y="2774"/>
                <a:ext cx="113" cy="115"/>
              </a:xfrm>
              <a:custGeom>
                <a:avLst/>
                <a:gdLst>
                  <a:gd name="T0" fmla="*/ 113 w 113"/>
                  <a:gd name="T1" fmla="*/ 112 h 115"/>
                  <a:gd name="T2" fmla="*/ 113 w 113"/>
                  <a:gd name="T3" fmla="*/ 0 h 115"/>
                  <a:gd name="T4" fmla="*/ 0 w 113"/>
                  <a:gd name="T5" fmla="*/ 0 h 115"/>
                  <a:gd name="T6" fmla="*/ 0 w 113"/>
                  <a:gd name="T7" fmla="*/ 115 h 115"/>
                  <a:gd name="T8" fmla="*/ 113 w 113"/>
                  <a:gd name="T9" fmla="*/ 115 h 115"/>
                  <a:gd name="T10" fmla="*/ 113 w 113"/>
                  <a:gd name="T11" fmla="*/ 115 h 11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3"/>
                  <a:gd name="T19" fmla="*/ 0 h 115"/>
                  <a:gd name="T20" fmla="*/ 113 w 113"/>
                  <a:gd name="T21" fmla="*/ 115 h 11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3" h="115">
                    <a:moveTo>
                      <a:pt x="113" y="112"/>
                    </a:moveTo>
                    <a:lnTo>
                      <a:pt x="113" y="0"/>
                    </a:lnTo>
                    <a:lnTo>
                      <a:pt x="0" y="0"/>
                    </a:lnTo>
                    <a:lnTo>
                      <a:pt x="0" y="115"/>
                    </a:lnTo>
                    <a:lnTo>
                      <a:pt x="113" y="115"/>
                    </a:lnTo>
                  </a:path>
                </a:pathLst>
              </a:custGeom>
              <a:solidFill>
                <a:srgbClr val="0099CC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7" name="Line 61"/>
              <p:cNvSpPr>
                <a:spLocks noChangeAspect="1" noChangeShapeType="1"/>
              </p:cNvSpPr>
              <p:nvPr/>
            </p:nvSpPr>
            <p:spPr bwMode="auto">
              <a:xfrm>
                <a:off x="4475" y="2629"/>
                <a:ext cx="260" cy="374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8" name="Freeform 62"/>
              <p:cNvSpPr>
                <a:spLocks noChangeAspect="1"/>
              </p:cNvSpPr>
              <p:nvPr/>
            </p:nvSpPr>
            <p:spPr bwMode="auto">
              <a:xfrm>
                <a:off x="4561" y="2777"/>
                <a:ext cx="112" cy="112"/>
              </a:xfrm>
              <a:custGeom>
                <a:avLst/>
                <a:gdLst>
                  <a:gd name="T0" fmla="*/ 112 w 112"/>
                  <a:gd name="T1" fmla="*/ 112 h 112"/>
                  <a:gd name="T2" fmla="*/ 112 w 112"/>
                  <a:gd name="T3" fmla="*/ 0 h 112"/>
                  <a:gd name="T4" fmla="*/ 0 w 112"/>
                  <a:gd name="T5" fmla="*/ 0 h 112"/>
                  <a:gd name="T6" fmla="*/ 0 w 112"/>
                  <a:gd name="T7" fmla="*/ 112 h 112"/>
                  <a:gd name="T8" fmla="*/ 112 w 112"/>
                  <a:gd name="T9" fmla="*/ 112 h 112"/>
                  <a:gd name="T10" fmla="*/ 112 w 112"/>
                  <a:gd name="T11" fmla="*/ 112 h 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2"/>
                  <a:gd name="T19" fmla="*/ 0 h 112"/>
                  <a:gd name="T20" fmla="*/ 112 w 112"/>
                  <a:gd name="T21" fmla="*/ 112 h 1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2" h="112">
                    <a:moveTo>
                      <a:pt x="112" y="112"/>
                    </a:moveTo>
                    <a:lnTo>
                      <a:pt x="112" y="0"/>
                    </a:lnTo>
                    <a:lnTo>
                      <a:pt x="0" y="0"/>
                    </a:lnTo>
                    <a:lnTo>
                      <a:pt x="0" y="112"/>
                    </a:lnTo>
                    <a:lnTo>
                      <a:pt x="112" y="1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9" name="Freeform 63"/>
              <p:cNvSpPr>
                <a:spLocks noChangeAspect="1"/>
              </p:cNvSpPr>
              <p:nvPr/>
            </p:nvSpPr>
            <p:spPr bwMode="auto">
              <a:xfrm>
                <a:off x="4561" y="2777"/>
                <a:ext cx="112" cy="112"/>
              </a:xfrm>
              <a:custGeom>
                <a:avLst/>
                <a:gdLst>
                  <a:gd name="T0" fmla="*/ 112 w 112"/>
                  <a:gd name="T1" fmla="*/ 112 h 112"/>
                  <a:gd name="T2" fmla="*/ 112 w 112"/>
                  <a:gd name="T3" fmla="*/ 0 h 112"/>
                  <a:gd name="T4" fmla="*/ 0 w 112"/>
                  <a:gd name="T5" fmla="*/ 0 h 112"/>
                  <a:gd name="T6" fmla="*/ 0 w 112"/>
                  <a:gd name="T7" fmla="*/ 112 h 112"/>
                  <a:gd name="T8" fmla="*/ 112 w 112"/>
                  <a:gd name="T9" fmla="*/ 112 h 112"/>
                  <a:gd name="T10" fmla="*/ 112 w 112"/>
                  <a:gd name="T11" fmla="*/ 112 h 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2"/>
                  <a:gd name="T19" fmla="*/ 0 h 112"/>
                  <a:gd name="T20" fmla="*/ 112 w 112"/>
                  <a:gd name="T21" fmla="*/ 112 h 1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2" h="112">
                    <a:moveTo>
                      <a:pt x="112" y="112"/>
                    </a:moveTo>
                    <a:lnTo>
                      <a:pt x="112" y="0"/>
                    </a:lnTo>
                    <a:lnTo>
                      <a:pt x="0" y="0"/>
                    </a:lnTo>
                    <a:lnTo>
                      <a:pt x="0" y="112"/>
                    </a:lnTo>
                    <a:lnTo>
                      <a:pt x="112" y="112"/>
                    </a:lnTo>
                  </a:path>
                </a:pathLst>
              </a:custGeom>
              <a:solidFill>
                <a:srgbClr val="0099CC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0" name="Line 64"/>
              <p:cNvSpPr>
                <a:spLocks noChangeAspect="1" noChangeShapeType="1"/>
              </p:cNvSpPr>
              <p:nvPr/>
            </p:nvSpPr>
            <p:spPr bwMode="auto">
              <a:xfrm flipH="1" flipV="1">
                <a:off x="3280" y="3022"/>
                <a:ext cx="141" cy="79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1" name="Line 65"/>
              <p:cNvSpPr>
                <a:spLocks noChangeAspect="1" noChangeShapeType="1"/>
              </p:cNvSpPr>
              <p:nvPr/>
            </p:nvSpPr>
            <p:spPr bwMode="auto">
              <a:xfrm flipV="1">
                <a:off x="4997" y="3022"/>
                <a:ext cx="148" cy="74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2" name="Line 66"/>
              <p:cNvSpPr>
                <a:spLocks noChangeAspect="1" noChangeShapeType="1"/>
              </p:cNvSpPr>
              <p:nvPr/>
            </p:nvSpPr>
            <p:spPr bwMode="auto">
              <a:xfrm flipH="1">
                <a:off x="3354" y="3451"/>
                <a:ext cx="181" cy="186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3" name="Line 67"/>
              <p:cNvSpPr>
                <a:spLocks noChangeAspect="1" noChangeShapeType="1"/>
              </p:cNvSpPr>
              <p:nvPr/>
            </p:nvSpPr>
            <p:spPr bwMode="auto">
              <a:xfrm>
                <a:off x="3829" y="3458"/>
                <a:ext cx="183" cy="182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4" name="Line 68"/>
              <p:cNvSpPr>
                <a:spLocks noChangeAspect="1" noChangeShapeType="1"/>
              </p:cNvSpPr>
              <p:nvPr/>
            </p:nvSpPr>
            <p:spPr bwMode="auto">
              <a:xfrm flipH="1">
                <a:off x="4411" y="3456"/>
                <a:ext cx="178" cy="181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5" name="Line 69"/>
              <p:cNvSpPr>
                <a:spLocks noChangeAspect="1" noChangeShapeType="1"/>
              </p:cNvSpPr>
              <p:nvPr/>
            </p:nvSpPr>
            <p:spPr bwMode="auto">
              <a:xfrm>
                <a:off x="4890" y="3447"/>
                <a:ext cx="157" cy="190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6" name="Line 70"/>
              <p:cNvSpPr>
                <a:spLocks noChangeAspect="1" noChangeShapeType="1"/>
              </p:cNvSpPr>
              <p:nvPr/>
            </p:nvSpPr>
            <p:spPr bwMode="auto">
              <a:xfrm>
                <a:off x="4003" y="3241"/>
                <a:ext cx="415" cy="1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7" name="Freeform 71"/>
              <p:cNvSpPr>
                <a:spLocks noChangeAspect="1"/>
              </p:cNvSpPr>
              <p:nvPr/>
            </p:nvSpPr>
            <p:spPr bwMode="auto">
              <a:xfrm>
                <a:off x="4167" y="3187"/>
                <a:ext cx="112" cy="112"/>
              </a:xfrm>
              <a:custGeom>
                <a:avLst/>
                <a:gdLst>
                  <a:gd name="T0" fmla="*/ 112 w 112"/>
                  <a:gd name="T1" fmla="*/ 112 h 112"/>
                  <a:gd name="T2" fmla="*/ 112 w 112"/>
                  <a:gd name="T3" fmla="*/ 0 h 112"/>
                  <a:gd name="T4" fmla="*/ 0 w 112"/>
                  <a:gd name="T5" fmla="*/ 0 h 112"/>
                  <a:gd name="T6" fmla="*/ 0 w 112"/>
                  <a:gd name="T7" fmla="*/ 112 h 112"/>
                  <a:gd name="T8" fmla="*/ 112 w 112"/>
                  <a:gd name="T9" fmla="*/ 112 h 112"/>
                  <a:gd name="T10" fmla="*/ 112 w 112"/>
                  <a:gd name="T11" fmla="*/ 112 h 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2"/>
                  <a:gd name="T19" fmla="*/ 0 h 112"/>
                  <a:gd name="T20" fmla="*/ 112 w 112"/>
                  <a:gd name="T21" fmla="*/ 112 h 1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2" h="112">
                    <a:moveTo>
                      <a:pt x="112" y="112"/>
                    </a:moveTo>
                    <a:lnTo>
                      <a:pt x="112" y="0"/>
                    </a:lnTo>
                    <a:lnTo>
                      <a:pt x="0" y="0"/>
                    </a:lnTo>
                    <a:lnTo>
                      <a:pt x="0" y="112"/>
                    </a:lnTo>
                    <a:lnTo>
                      <a:pt x="112" y="1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8" name="Freeform 72"/>
              <p:cNvSpPr>
                <a:spLocks noChangeAspect="1"/>
              </p:cNvSpPr>
              <p:nvPr/>
            </p:nvSpPr>
            <p:spPr bwMode="auto">
              <a:xfrm>
                <a:off x="4167" y="3187"/>
                <a:ext cx="112" cy="112"/>
              </a:xfrm>
              <a:custGeom>
                <a:avLst/>
                <a:gdLst>
                  <a:gd name="T0" fmla="*/ 112 w 112"/>
                  <a:gd name="T1" fmla="*/ 112 h 112"/>
                  <a:gd name="T2" fmla="*/ 112 w 112"/>
                  <a:gd name="T3" fmla="*/ 0 h 112"/>
                  <a:gd name="T4" fmla="*/ 0 w 112"/>
                  <a:gd name="T5" fmla="*/ 0 h 112"/>
                  <a:gd name="T6" fmla="*/ 0 w 112"/>
                  <a:gd name="T7" fmla="*/ 112 h 112"/>
                  <a:gd name="T8" fmla="*/ 112 w 112"/>
                  <a:gd name="T9" fmla="*/ 112 h 112"/>
                  <a:gd name="T10" fmla="*/ 112 w 112"/>
                  <a:gd name="T11" fmla="*/ 112 h 1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12"/>
                  <a:gd name="T19" fmla="*/ 0 h 112"/>
                  <a:gd name="T20" fmla="*/ 112 w 112"/>
                  <a:gd name="T21" fmla="*/ 112 h 1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12" h="112">
                    <a:moveTo>
                      <a:pt x="112" y="112"/>
                    </a:moveTo>
                    <a:lnTo>
                      <a:pt x="112" y="0"/>
                    </a:lnTo>
                    <a:lnTo>
                      <a:pt x="0" y="0"/>
                    </a:lnTo>
                    <a:lnTo>
                      <a:pt x="0" y="112"/>
                    </a:lnTo>
                    <a:lnTo>
                      <a:pt x="112" y="112"/>
                    </a:lnTo>
                  </a:path>
                </a:pathLst>
              </a:custGeom>
              <a:solidFill>
                <a:srgbClr val="0099CC"/>
              </a:solidFill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3312" y="2977"/>
                <a:ext cx="725" cy="603"/>
              </a:xfrm>
              <a:custGeom>
                <a:avLst/>
                <a:gdLst>
                  <a:gd name="T0" fmla="*/ 2 w 21600"/>
                  <a:gd name="T1" fmla="*/ 302 h 21600"/>
                  <a:gd name="T2" fmla="*/ 363 w 21600"/>
                  <a:gd name="T3" fmla="*/ 602 h 21600"/>
                  <a:gd name="T4" fmla="*/ 724 w 21600"/>
                  <a:gd name="T5" fmla="*/ 302 h 21600"/>
                  <a:gd name="T6" fmla="*/ 363 w 21600"/>
                  <a:gd name="T7" fmla="*/ 34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79 w 21600"/>
                  <a:gd name="T13" fmla="*/ 3260 h 21600"/>
                  <a:gd name="T14" fmla="*/ 17101 w 21600"/>
                  <a:gd name="T15" fmla="*/ 1733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3840" y="2208"/>
                <a:ext cx="720" cy="603"/>
              </a:xfrm>
              <a:custGeom>
                <a:avLst/>
                <a:gdLst>
                  <a:gd name="T0" fmla="*/ 2 w 21600"/>
                  <a:gd name="T1" fmla="*/ 302 h 21600"/>
                  <a:gd name="T2" fmla="*/ 360 w 21600"/>
                  <a:gd name="T3" fmla="*/ 602 h 21600"/>
                  <a:gd name="T4" fmla="*/ 719 w 21600"/>
                  <a:gd name="T5" fmla="*/ 302 h 21600"/>
                  <a:gd name="T6" fmla="*/ 360 w 21600"/>
                  <a:gd name="T7" fmla="*/ 34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70 w 21600"/>
                  <a:gd name="T13" fmla="*/ 3260 h 21600"/>
                  <a:gd name="T14" fmla="*/ 17100 w 21600"/>
                  <a:gd name="T15" fmla="*/ 1733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4368" y="2977"/>
                <a:ext cx="719" cy="603"/>
              </a:xfrm>
              <a:custGeom>
                <a:avLst/>
                <a:gdLst>
                  <a:gd name="T0" fmla="*/ 2 w 21600"/>
                  <a:gd name="T1" fmla="*/ 302 h 21600"/>
                  <a:gd name="T2" fmla="*/ 360 w 21600"/>
                  <a:gd name="T3" fmla="*/ 602 h 21600"/>
                  <a:gd name="T4" fmla="*/ 718 w 21600"/>
                  <a:gd name="T5" fmla="*/ 302 h 21600"/>
                  <a:gd name="T6" fmla="*/ 360 w 21600"/>
                  <a:gd name="T7" fmla="*/ 34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974 w 21600"/>
                  <a:gd name="T13" fmla="*/ 3260 h 21600"/>
                  <a:gd name="T14" fmla="*/ 17094 w 21600"/>
                  <a:gd name="T15" fmla="*/ 1733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solidFill>
                <a:schemeClr val="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blurRad="63500" dist="107763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60" name="Freeform 38"/>
            <p:cNvSpPr>
              <a:spLocks noChangeArrowheads="1"/>
            </p:cNvSpPr>
            <p:nvPr/>
          </p:nvSpPr>
          <p:spPr bwMode="auto">
            <a:xfrm>
              <a:off x="6862366" y="3171825"/>
              <a:ext cx="538956" cy="1532732"/>
            </a:xfrm>
            <a:custGeom>
              <a:avLst/>
              <a:gdLst>
                <a:gd name="T0" fmla="*/ 538559 w 538956"/>
                <a:gd name="T1" fmla="*/ 0 h 1532732"/>
                <a:gd name="T2" fmla="*/ 462359 w 538956"/>
                <a:gd name="T3" fmla="*/ 271463 h 1532732"/>
                <a:gd name="T4" fmla="*/ 207565 w 538956"/>
                <a:gd name="T5" fmla="*/ 640556 h 1532732"/>
                <a:gd name="T6" fmla="*/ 5159 w 538956"/>
                <a:gd name="T7" fmla="*/ 942975 h 1532732"/>
                <a:gd name="T8" fmla="*/ 176609 w 538956"/>
                <a:gd name="T9" fmla="*/ 1371600 h 1532732"/>
                <a:gd name="T10" fmla="*/ 338534 w 538956"/>
                <a:gd name="T11" fmla="*/ 1509713 h 1532732"/>
                <a:gd name="T12" fmla="*/ 343297 w 538956"/>
                <a:gd name="T13" fmla="*/ 1509713 h 15327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38956"/>
                <a:gd name="T22" fmla="*/ 0 h 1532732"/>
                <a:gd name="T23" fmla="*/ 538956 w 538956"/>
                <a:gd name="T24" fmla="*/ 1532732 h 15327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38956" h="1532732">
                  <a:moveTo>
                    <a:pt x="538559" y="0"/>
                  </a:moveTo>
                  <a:cubicBezTo>
                    <a:pt x="538956" y="50006"/>
                    <a:pt x="517525" y="164704"/>
                    <a:pt x="462359" y="271463"/>
                  </a:cubicBezTo>
                  <a:cubicBezTo>
                    <a:pt x="407193" y="378222"/>
                    <a:pt x="283765" y="528637"/>
                    <a:pt x="207565" y="640556"/>
                  </a:cubicBezTo>
                  <a:cubicBezTo>
                    <a:pt x="131365" y="752475"/>
                    <a:pt x="10318" y="821134"/>
                    <a:pt x="5159" y="942975"/>
                  </a:cubicBezTo>
                  <a:cubicBezTo>
                    <a:pt x="0" y="1064816"/>
                    <a:pt x="121047" y="1277144"/>
                    <a:pt x="176609" y="1371600"/>
                  </a:cubicBezTo>
                  <a:cubicBezTo>
                    <a:pt x="232171" y="1466056"/>
                    <a:pt x="310753" y="1486694"/>
                    <a:pt x="338534" y="1509713"/>
                  </a:cubicBezTo>
                  <a:cubicBezTo>
                    <a:pt x="366315" y="1532732"/>
                    <a:pt x="354806" y="1521222"/>
                    <a:pt x="343297" y="1509713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3561" name="Freeform 39"/>
            <p:cNvSpPr>
              <a:spLocks noChangeArrowheads="1"/>
            </p:cNvSpPr>
            <p:nvPr/>
          </p:nvSpPr>
          <p:spPr bwMode="auto">
            <a:xfrm>
              <a:off x="6457950" y="4050506"/>
              <a:ext cx="190897" cy="638175"/>
            </a:xfrm>
            <a:custGeom>
              <a:avLst/>
              <a:gdLst>
                <a:gd name="T0" fmla="*/ 0 w 190897"/>
                <a:gd name="T1" fmla="*/ 9525 h 638175"/>
                <a:gd name="T2" fmla="*/ 119063 w 190897"/>
                <a:gd name="T3" fmla="*/ 152400 h 638175"/>
                <a:gd name="T4" fmla="*/ 183356 w 190897"/>
                <a:gd name="T5" fmla="*/ 447675 h 638175"/>
                <a:gd name="T6" fmla="*/ 73819 w 190897"/>
                <a:gd name="T7" fmla="*/ 638175 h 6381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0897"/>
                <a:gd name="T13" fmla="*/ 0 h 638175"/>
                <a:gd name="T14" fmla="*/ 190897 w 190897"/>
                <a:gd name="T15" fmla="*/ 638175 h 6381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0897" h="638175">
                  <a:moveTo>
                    <a:pt x="0" y="9525"/>
                  </a:moveTo>
                  <a:cubicBezTo>
                    <a:pt x="44252" y="0"/>
                    <a:pt x="88504" y="79375"/>
                    <a:pt x="119063" y="152400"/>
                  </a:cubicBezTo>
                  <a:cubicBezTo>
                    <a:pt x="149622" y="225425"/>
                    <a:pt x="190897" y="366713"/>
                    <a:pt x="183356" y="447675"/>
                  </a:cubicBezTo>
                  <a:cubicBezTo>
                    <a:pt x="175815" y="528638"/>
                    <a:pt x="92075" y="606822"/>
                    <a:pt x="73819" y="638175"/>
                  </a:cubicBezTo>
                </a:path>
              </a:pathLst>
            </a:custGeom>
            <a:noFill/>
            <a:ln w="19050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Example: Sending a Letter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09800" y="3475038"/>
          <a:ext cx="1303338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Clip" r:id="rId3" imgW="961905" imgH="847395" progId="MS_ClipArt_Gallery.2">
                  <p:embed/>
                </p:oleObj>
              </mc:Choice>
              <mc:Fallback>
                <p:oleObj name="Clip" r:id="rId3" imgW="961905" imgH="847395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475038"/>
                        <a:ext cx="1303338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823913" y="2049463"/>
            <a:ext cx="1131887" cy="554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33" tIns="45717" rIns="91433" bIns="228600" anchorCtr="1">
            <a:spAutoFit/>
            <a:flatTx/>
          </a:bodyPr>
          <a:lstStyle/>
          <a:p>
            <a:pPr algn="ctr">
              <a:spcBef>
                <a:spcPct val="50000"/>
              </a:spcBef>
              <a:spcAft>
                <a:spcPts val="1000"/>
              </a:spcAft>
              <a:defRPr/>
            </a:pPr>
            <a:r>
              <a:rPr lang="en-US" b="1">
                <a:solidFill>
                  <a:schemeClr val="tx2"/>
                </a:solidFill>
                <a:latin typeface="+mn-lt"/>
                <a:ea typeface="+mn-ea"/>
              </a:rPr>
              <a:t>Bob</a:t>
            </a:r>
            <a:endParaRPr lang="en-US" sz="1400" i="1">
              <a:solidFill>
                <a:schemeClr val="tx2"/>
              </a:solidFill>
              <a:latin typeface="+mn-lt"/>
              <a:ea typeface="+mn-ea"/>
            </a:endParaRPr>
          </a:p>
        </p:txBody>
      </p:sp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6099175" y="3473450"/>
          <a:ext cx="1303338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Clip" r:id="rId5" imgW="961905" imgH="847395" progId="MS_ClipArt_Gallery.2">
                  <p:embed/>
                </p:oleObj>
              </mc:Choice>
              <mc:Fallback>
                <p:oleObj name="Clip" r:id="rId5" imgW="961905" imgH="847395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9175" y="3473450"/>
                        <a:ext cx="1303338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3108325" y="5943600"/>
            <a:ext cx="3443288" cy="554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33" tIns="45717" rIns="91433" bIns="228600" anchorCtr="1">
            <a:spAutoFit/>
            <a:flatTx/>
          </a:bodyPr>
          <a:lstStyle/>
          <a:p>
            <a:pPr algn="ctr">
              <a:spcBef>
                <a:spcPct val="50000"/>
              </a:spcBef>
              <a:spcAft>
                <a:spcPts val="1000"/>
              </a:spcAft>
              <a:defRPr/>
            </a:pPr>
            <a: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  <a:t>Postman</a:t>
            </a:r>
            <a:endParaRPr lang="en-US" sz="1400" i="1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41" name="Line 41"/>
          <p:cNvSpPr>
            <a:spLocks noChangeShapeType="1"/>
          </p:cNvSpPr>
          <p:nvPr/>
        </p:nvSpPr>
        <p:spPr bwMode="auto">
          <a:xfrm>
            <a:off x="2514600" y="2971800"/>
            <a:ext cx="266700" cy="428625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 wrap="none" lIns="91433" tIns="45717" rIns="91433" bIns="228600" anchor="ctr"/>
          <a:lstStyle/>
          <a:p>
            <a:pPr>
              <a:defRPr/>
            </a:pPr>
            <a:endParaRPr lang="en-US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42" name="Line 42"/>
          <p:cNvSpPr>
            <a:spLocks noChangeShapeType="1"/>
          </p:cNvSpPr>
          <p:nvPr/>
        </p:nvSpPr>
        <p:spPr bwMode="auto">
          <a:xfrm>
            <a:off x="3429000" y="4572000"/>
            <a:ext cx="404813" cy="512763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 wrap="none" lIns="91433" tIns="45717" rIns="91433" bIns="228600" anchor="ctr"/>
          <a:lstStyle/>
          <a:p>
            <a:pPr>
              <a:defRPr/>
            </a:pPr>
            <a:endParaRPr lang="en-US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43" name="Line 43"/>
          <p:cNvSpPr>
            <a:spLocks noChangeShapeType="1"/>
          </p:cNvSpPr>
          <p:nvPr/>
        </p:nvSpPr>
        <p:spPr bwMode="auto">
          <a:xfrm rot="10800000" flipH="1">
            <a:off x="5867400" y="4343400"/>
            <a:ext cx="554038" cy="620713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 wrap="none" lIns="91433" tIns="45717" rIns="91433" bIns="228600" anchor="ctr"/>
          <a:lstStyle/>
          <a:p>
            <a:pPr>
              <a:defRPr/>
            </a:pPr>
            <a:endParaRPr lang="en-US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44" name="Line 44"/>
          <p:cNvSpPr>
            <a:spLocks noChangeShapeType="1"/>
          </p:cNvSpPr>
          <p:nvPr/>
        </p:nvSpPr>
        <p:spPr bwMode="auto">
          <a:xfrm rot="10800000" flipH="1">
            <a:off x="6858000" y="2971800"/>
            <a:ext cx="204788" cy="465138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 wrap="none" lIns="91433" tIns="45717" rIns="91433" bIns="228600" anchor="ctr"/>
          <a:lstStyle/>
          <a:p>
            <a:pPr>
              <a:defRPr/>
            </a:pPr>
            <a:endParaRPr lang="en-US">
              <a:solidFill>
                <a:schemeClr val="tx2"/>
              </a:solidFill>
              <a:latin typeface="+mn-lt"/>
              <a:ea typeface="+mn-ea"/>
            </a:endParaRP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3108325" y="2049463"/>
            <a:ext cx="3544888" cy="554037"/>
            <a:chOff x="1742" y="1495"/>
            <a:chExt cx="2233" cy="349"/>
          </a:xfrm>
        </p:grpSpPr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1742" y="1709"/>
              <a:ext cx="223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lIns="91433" tIns="45717" rIns="91433" bIns="228600" anchor="ctr"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47" name="Text Box 47"/>
            <p:cNvSpPr txBox="1">
              <a:spLocks noChangeArrowheads="1"/>
            </p:cNvSpPr>
            <p:nvPr/>
          </p:nvSpPr>
          <p:spPr bwMode="auto">
            <a:xfrm>
              <a:off x="1874" y="1495"/>
              <a:ext cx="2015" cy="34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1433" tIns="45717" rIns="91433" bIns="228600" anchorCtr="1">
              <a:spAutoFit/>
              <a:flatTx/>
            </a:bodyPr>
            <a:lstStyle/>
            <a:p>
              <a:pPr algn="ctr">
                <a:spcBef>
                  <a:spcPct val="50000"/>
                </a:spcBef>
                <a:spcAft>
                  <a:spcPts val="1000"/>
                </a:spcAft>
                <a:defRPr/>
              </a:pPr>
              <a:r>
                <a:rPr lang="en-US" b="1" i="1">
                  <a:solidFill>
                    <a:schemeClr val="tx2"/>
                  </a:solidFill>
                  <a:latin typeface="+mn-lt"/>
                  <a:ea typeface="+mn-ea"/>
                </a:rPr>
                <a:t>Logical  flow of information</a:t>
              </a:r>
              <a:endParaRPr lang="en-US" sz="1400" i="1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2061" name="Group 908"/>
          <p:cNvGrpSpPr>
            <a:grpSpLocks/>
          </p:cNvGrpSpPr>
          <p:nvPr/>
        </p:nvGrpSpPr>
        <p:grpSpPr bwMode="auto">
          <a:xfrm>
            <a:off x="7010400" y="1828800"/>
            <a:ext cx="933450" cy="1368425"/>
            <a:chOff x="6705600" y="5029200"/>
            <a:chExt cx="933450" cy="1368425"/>
          </a:xfrm>
        </p:grpSpPr>
        <p:sp>
          <p:nvSpPr>
            <p:cNvPr id="2070" name="Freeform 790"/>
            <p:cNvSpPr>
              <a:spLocks/>
            </p:cNvSpPr>
            <p:nvPr/>
          </p:nvSpPr>
          <p:spPr bwMode="auto">
            <a:xfrm>
              <a:off x="6705600" y="5029200"/>
              <a:ext cx="933450" cy="1368425"/>
            </a:xfrm>
            <a:custGeom>
              <a:avLst/>
              <a:gdLst>
                <a:gd name="T0" fmla="*/ 2147483647 w 588"/>
                <a:gd name="T1" fmla="*/ 2147483647 h 862"/>
                <a:gd name="T2" fmla="*/ 2147483647 w 588"/>
                <a:gd name="T3" fmla="*/ 2147483647 h 862"/>
                <a:gd name="T4" fmla="*/ 2147483647 w 588"/>
                <a:gd name="T5" fmla="*/ 2147483647 h 862"/>
                <a:gd name="T6" fmla="*/ 2147483647 w 588"/>
                <a:gd name="T7" fmla="*/ 2147483647 h 862"/>
                <a:gd name="T8" fmla="*/ 2147483647 w 588"/>
                <a:gd name="T9" fmla="*/ 2147483647 h 862"/>
                <a:gd name="T10" fmla="*/ 2147483647 w 588"/>
                <a:gd name="T11" fmla="*/ 2147483647 h 862"/>
                <a:gd name="T12" fmla="*/ 2147483647 w 588"/>
                <a:gd name="T13" fmla="*/ 2147483647 h 862"/>
                <a:gd name="T14" fmla="*/ 2147483647 w 588"/>
                <a:gd name="T15" fmla="*/ 2147483647 h 862"/>
                <a:gd name="T16" fmla="*/ 2147483647 w 588"/>
                <a:gd name="T17" fmla="*/ 2147483647 h 862"/>
                <a:gd name="T18" fmla="*/ 2147483647 w 588"/>
                <a:gd name="T19" fmla="*/ 2147483647 h 862"/>
                <a:gd name="T20" fmla="*/ 2147483647 w 588"/>
                <a:gd name="T21" fmla="*/ 2147483647 h 862"/>
                <a:gd name="T22" fmla="*/ 2147483647 w 588"/>
                <a:gd name="T23" fmla="*/ 2147483647 h 862"/>
                <a:gd name="T24" fmla="*/ 2147483647 w 588"/>
                <a:gd name="T25" fmla="*/ 2147483647 h 862"/>
                <a:gd name="T26" fmla="*/ 2147483647 w 588"/>
                <a:gd name="T27" fmla="*/ 2147483647 h 862"/>
                <a:gd name="T28" fmla="*/ 2147483647 w 588"/>
                <a:gd name="T29" fmla="*/ 2147483647 h 862"/>
                <a:gd name="T30" fmla="*/ 2147483647 w 588"/>
                <a:gd name="T31" fmla="*/ 2147483647 h 862"/>
                <a:gd name="T32" fmla="*/ 2147483647 w 588"/>
                <a:gd name="T33" fmla="*/ 2147483647 h 862"/>
                <a:gd name="T34" fmla="*/ 2147483647 w 588"/>
                <a:gd name="T35" fmla="*/ 2147483647 h 862"/>
                <a:gd name="T36" fmla="*/ 2147483647 w 588"/>
                <a:gd name="T37" fmla="*/ 2147483647 h 862"/>
                <a:gd name="T38" fmla="*/ 2147483647 w 588"/>
                <a:gd name="T39" fmla="*/ 2147483647 h 862"/>
                <a:gd name="T40" fmla="*/ 2147483647 w 588"/>
                <a:gd name="T41" fmla="*/ 2147483647 h 862"/>
                <a:gd name="T42" fmla="*/ 2147483647 w 588"/>
                <a:gd name="T43" fmla="*/ 2147483647 h 862"/>
                <a:gd name="T44" fmla="*/ 2147483647 w 588"/>
                <a:gd name="T45" fmla="*/ 2147483647 h 862"/>
                <a:gd name="T46" fmla="*/ 2147483647 w 588"/>
                <a:gd name="T47" fmla="*/ 2147483647 h 862"/>
                <a:gd name="T48" fmla="*/ 2147483647 w 588"/>
                <a:gd name="T49" fmla="*/ 2147483647 h 862"/>
                <a:gd name="T50" fmla="*/ 2147483647 w 588"/>
                <a:gd name="T51" fmla="*/ 2147483647 h 862"/>
                <a:gd name="T52" fmla="*/ 2147483647 w 588"/>
                <a:gd name="T53" fmla="*/ 2147483647 h 862"/>
                <a:gd name="T54" fmla="*/ 2147483647 w 588"/>
                <a:gd name="T55" fmla="*/ 2147483647 h 862"/>
                <a:gd name="T56" fmla="*/ 2147483647 w 588"/>
                <a:gd name="T57" fmla="*/ 2147483647 h 862"/>
                <a:gd name="T58" fmla="*/ 2147483647 w 588"/>
                <a:gd name="T59" fmla="*/ 2147483647 h 862"/>
                <a:gd name="T60" fmla="*/ 2147483647 w 588"/>
                <a:gd name="T61" fmla="*/ 2147483647 h 862"/>
                <a:gd name="T62" fmla="*/ 2147483647 w 588"/>
                <a:gd name="T63" fmla="*/ 2147483647 h 862"/>
                <a:gd name="T64" fmla="*/ 2147483647 w 588"/>
                <a:gd name="T65" fmla="*/ 2147483647 h 862"/>
                <a:gd name="T66" fmla="*/ 2147483647 w 588"/>
                <a:gd name="T67" fmla="*/ 2147483647 h 862"/>
                <a:gd name="T68" fmla="*/ 2147483647 w 588"/>
                <a:gd name="T69" fmla="*/ 2147483647 h 862"/>
                <a:gd name="T70" fmla="*/ 2147483647 w 588"/>
                <a:gd name="T71" fmla="*/ 2147483647 h 862"/>
                <a:gd name="T72" fmla="*/ 2147483647 w 588"/>
                <a:gd name="T73" fmla="*/ 2147483647 h 862"/>
                <a:gd name="T74" fmla="*/ 2147483647 w 588"/>
                <a:gd name="T75" fmla="*/ 2147483647 h 862"/>
                <a:gd name="T76" fmla="*/ 2147483647 w 588"/>
                <a:gd name="T77" fmla="*/ 2147483647 h 862"/>
                <a:gd name="T78" fmla="*/ 2147483647 w 588"/>
                <a:gd name="T79" fmla="*/ 2147483647 h 862"/>
                <a:gd name="T80" fmla="*/ 2147483647 w 588"/>
                <a:gd name="T81" fmla="*/ 2147483647 h 862"/>
                <a:gd name="T82" fmla="*/ 2147483647 w 588"/>
                <a:gd name="T83" fmla="*/ 2147483647 h 862"/>
                <a:gd name="T84" fmla="*/ 2147483647 w 588"/>
                <a:gd name="T85" fmla="*/ 2147483647 h 862"/>
                <a:gd name="T86" fmla="*/ 2147483647 w 588"/>
                <a:gd name="T87" fmla="*/ 2147483647 h 862"/>
                <a:gd name="T88" fmla="*/ 2147483647 w 588"/>
                <a:gd name="T89" fmla="*/ 2147483647 h 862"/>
                <a:gd name="T90" fmla="*/ 2147483647 w 588"/>
                <a:gd name="T91" fmla="*/ 2147483647 h 862"/>
                <a:gd name="T92" fmla="*/ 2147483647 w 588"/>
                <a:gd name="T93" fmla="*/ 2147483647 h 862"/>
                <a:gd name="T94" fmla="*/ 2147483647 w 588"/>
                <a:gd name="T95" fmla="*/ 2147483647 h 862"/>
                <a:gd name="T96" fmla="*/ 2147483647 w 588"/>
                <a:gd name="T97" fmla="*/ 2147483647 h 862"/>
                <a:gd name="T98" fmla="*/ 2147483647 w 588"/>
                <a:gd name="T99" fmla="*/ 2147483647 h 862"/>
                <a:gd name="T100" fmla="*/ 2147483647 w 588"/>
                <a:gd name="T101" fmla="*/ 2147483647 h 862"/>
                <a:gd name="T102" fmla="*/ 2147483647 w 588"/>
                <a:gd name="T103" fmla="*/ 2147483647 h 862"/>
                <a:gd name="T104" fmla="*/ 2147483647 w 588"/>
                <a:gd name="T105" fmla="*/ 2147483647 h 862"/>
                <a:gd name="T106" fmla="*/ 2147483647 w 588"/>
                <a:gd name="T107" fmla="*/ 2147483647 h 862"/>
                <a:gd name="T108" fmla="*/ 2147483647 w 588"/>
                <a:gd name="T109" fmla="*/ 2147483647 h 862"/>
                <a:gd name="T110" fmla="*/ 2147483647 w 588"/>
                <a:gd name="T111" fmla="*/ 2147483647 h 862"/>
                <a:gd name="T112" fmla="*/ 2147483647 w 588"/>
                <a:gd name="T113" fmla="*/ 2147483647 h 862"/>
                <a:gd name="T114" fmla="*/ 2147483647 w 588"/>
                <a:gd name="T115" fmla="*/ 2147483647 h 862"/>
                <a:gd name="T116" fmla="*/ 2147483647 w 588"/>
                <a:gd name="T117" fmla="*/ 2147483647 h 862"/>
                <a:gd name="T118" fmla="*/ 2147483647 w 588"/>
                <a:gd name="T119" fmla="*/ 2147483647 h 862"/>
                <a:gd name="T120" fmla="*/ 2147483647 w 588"/>
                <a:gd name="T121" fmla="*/ 2147483647 h 862"/>
                <a:gd name="T122" fmla="*/ 2147483647 w 588"/>
                <a:gd name="T123" fmla="*/ 2147483647 h 862"/>
                <a:gd name="T124" fmla="*/ 2147483647 w 588"/>
                <a:gd name="T125" fmla="*/ 2147483647 h 8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8"/>
                <a:gd name="T190" fmla="*/ 0 h 862"/>
                <a:gd name="T191" fmla="*/ 588 w 588"/>
                <a:gd name="T192" fmla="*/ 862 h 8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8" h="862">
                  <a:moveTo>
                    <a:pt x="134" y="604"/>
                  </a:moveTo>
                  <a:lnTo>
                    <a:pt x="134" y="604"/>
                  </a:lnTo>
                  <a:lnTo>
                    <a:pt x="116" y="576"/>
                  </a:lnTo>
                  <a:lnTo>
                    <a:pt x="102" y="556"/>
                  </a:lnTo>
                  <a:lnTo>
                    <a:pt x="92" y="538"/>
                  </a:lnTo>
                  <a:lnTo>
                    <a:pt x="82" y="516"/>
                  </a:lnTo>
                  <a:lnTo>
                    <a:pt x="98" y="498"/>
                  </a:lnTo>
                  <a:lnTo>
                    <a:pt x="114" y="478"/>
                  </a:lnTo>
                  <a:lnTo>
                    <a:pt x="132" y="460"/>
                  </a:lnTo>
                  <a:lnTo>
                    <a:pt x="144" y="440"/>
                  </a:lnTo>
                  <a:lnTo>
                    <a:pt x="150" y="450"/>
                  </a:lnTo>
                  <a:lnTo>
                    <a:pt x="156" y="458"/>
                  </a:lnTo>
                  <a:lnTo>
                    <a:pt x="168" y="480"/>
                  </a:lnTo>
                  <a:lnTo>
                    <a:pt x="178" y="510"/>
                  </a:lnTo>
                  <a:lnTo>
                    <a:pt x="190" y="546"/>
                  </a:lnTo>
                  <a:lnTo>
                    <a:pt x="184" y="558"/>
                  </a:lnTo>
                  <a:lnTo>
                    <a:pt x="178" y="570"/>
                  </a:lnTo>
                  <a:lnTo>
                    <a:pt x="172" y="584"/>
                  </a:lnTo>
                  <a:lnTo>
                    <a:pt x="170" y="592"/>
                  </a:lnTo>
                  <a:lnTo>
                    <a:pt x="170" y="600"/>
                  </a:lnTo>
                  <a:lnTo>
                    <a:pt x="160" y="604"/>
                  </a:lnTo>
                  <a:lnTo>
                    <a:pt x="152" y="606"/>
                  </a:lnTo>
                  <a:lnTo>
                    <a:pt x="150" y="620"/>
                  </a:lnTo>
                  <a:lnTo>
                    <a:pt x="146" y="630"/>
                  </a:lnTo>
                  <a:lnTo>
                    <a:pt x="136" y="650"/>
                  </a:lnTo>
                  <a:lnTo>
                    <a:pt x="124" y="668"/>
                  </a:lnTo>
                  <a:lnTo>
                    <a:pt x="114" y="686"/>
                  </a:lnTo>
                  <a:lnTo>
                    <a:pt x="116" y="688"/>
                  </a:lnTo>
                  <a:lnTo>
                    <a:pt x="118" y="688"/>
                  </a:lnTo>
                  <a:lnTo>
                    <a:pt x="124" y="686"/>
                  </a:lnTo>
                  <a:lnTo>
                    <a:pt x="130" y="684"/>
                  </a:lnTo>
                  <a:lnTo>
                    <a:pt x="134" y="684"/>
                  </a:lnTo>
                  <a:lnTo>
                    <a:pt x="136" y="686"/>
                  </a:lnTo>
                  <a:lnTo>
                    <a:pt x="136" y="730"/>
                  </a:lnTo>
                  <a:lnTo>
                    <a:pt x="140" y="774"/>
                  </a:lnTo>
                  <a:lnTo>
                    <a:pt x="146" y="818"/>
                  </a:lnTo>
                  <a:lnTo>
                    <a:pt x="154" y="862"/>
                  </a:lnTo>
                  <a:lnTo>
                    <a:pt x="492" y="862"/>
                  </a:lnTo>
                  <a:lnTo>
                    <a:pt x="478" y="820"/>
                  </a:lnTo>
                  <a:lnTo>
                    <a:pt x="466" y="778"/>
                  </a:lnTo>
                  <a:lnTo>
                    <a:pt x="438" y="702"/>
                  </a:lnTo>
                  <a:lnTo>
                    <a:pt x="440" y="698"/>
                  </a:lnTo>
                  <a:lnTo>
                    <a:pt x="444" y="694"/>
                  </a:lnTo>
                  <a:lnTo>
                    <a:pt x="454" y="688"/>
                  </a:lnTo>
                  <a:lnTo>
                    <a:pt x="464" y="684"/>
                  </a:lnTo>
                  <a:lnTo>
                    <a:pt x="474" y="676"/>
                  </a:lnTo>
                  <a:lnTo>
                    <a:pt x="466" y="672"/>
                  </a:lnTo>
                  <a:lnTo>
                    <a:pt x="460" y="664"/>
                  </a:lnTo>
                  <a:lnTo>
                    <a:pt x="456" y="656"/>
                  </a:lnTo>
                  <a:lnTo>
                    <a:pt x="452" y="648"/>
                  </a:lnTo>
                  <a:lnTo>
                    <a:pt x="450" y="640"/>
                  </a:lnTo>
                  <a:lnTo>
                    <a:pt x="448" y="630"/>
                  </a:lnTo>
                  <a:lnTo>
                    <a:pt x="448" y="622"/>
                  </a:lnTo>
                  <a:lnTo>
                    <a:pt x="450" y="614"/>
                  </a:lnTo>
                  <a:lnTo>
                    <a:pt x="444" y="622"/>
                  </a:lnTo>
                  <a:lnTo>
                    <a:pt x="436" y="628"/>
                  </a:lnTo>
                  <a:lnTo>
                    <a:pt x="434" y="630"/>
                  </a:lnTo>
                  <a:lnTo>
                    <a:pt x="428" y="630"/>
                  </a:lnTo>
                  <a:lnTo>
                    <a:pt x="416" y="626"/>
                  </a:lnTo>
                  <a:lnTo>
                    <a:pt x="412" y="616"/>
                  </a:lnTo>
                  <a:lnTo>
                    <a:pt x="410" y="602"/>
                  </a:lnTo>
                  <a:lnTo>
                    <a:pt x="410" y="576"/>
                  </a:lnTo>
                  <a:lnTo>
                    <a:pt x="412" y="546"/>
                  </a:lnTo>
                  <a:lnTo>
                    <a:pt x="416" y="512"/>
                  </a:lnTo>
                  <a:lnTo>
                    <a:pt x="430" y="446"/>
                  </a:lnTo>
                  <a:lnTo>
                    <a:pt x="442" y="384"/>
                  </a:lnTo>
                  <a:lnTo>
                    <a:pt x="450" y="396"/>
                  </a:lnTo>
                  <a:lnTo>
                    <a:pt x="460" y="408"/>
                  </a:lnTo>
                  <a:lnTo>
                    <a:pt x="482" y="432"/>
                  </a:lnTo>
                  <a:lnTo>
                    <a:pt x="492" y="444"/>
                  </a:lnTo>
                  <a:lnTo>
                    <a:pt x="502" y="456"/>
                  </a:lnTo>
                  <a:lnTo>
                    <a:pt x="508" y="468"/>
                  </a:lnTo>
                  <a:lnTo>
                    <a:pt x="512" y="482"/>
                  </a:lnTo>
                  <a:lnTo>
                    <a:pt x="512" y="494"/>
                  </a:lnTo>
                  <a:lnTo>
                    <a:pt x="508" y="506"/>
                  </a:lnTo>
                  <a:lnTo>
                    <a:pt x="504" y="516"/>
                  </a:lnTo>
                  <a:lnTo>
                    <a:pt x="498" y="528"/>
                  </a:lnTo>
                  <a:lnTo>
                    <a:pt x="482" y="548"/>
                  </a:lnTo>
                  <a:lnTo>
                    <a:pt x="476" y="560"/>
                  </a:lnTo>
                  <a:lnTo>
                    <a:pt x="470" y="572"/>
                  </a:lnTo>
                  <a:lnTo>
                    <a:pt x="472" y="588"/>
                  </a:lnTo>
                  <a:lnTo>
                    <a:pt x="472" y="592"/>
                  </a:lnTo>
                  <a:lnTo>
                    <a:pt x="466" y="600"/>
                  </a:lnTo>
                  <a:lnTo>
                    <a:pt x="480" y="614"/>
                  </a:lnTo>
                  <a:lnTo>
                    <a:pt x="490" y="628"/>
                  </a:lnTo>
                  <a:lnTo>
                    <a:pt x="504" y="640"/>
                  </a:lnTo>
                  <a:lnTo>
                    <a:pt x="518" y="652"/>
                  </a:lnTo>
                  <a:lnTo>
                    <a:pt x="538" y="608"/>
                  </a:lnTo>
                  <a:lnTo>
                    <a:pt x="556" y="564"/>
                  </a:lnTo>
                  <a:lnTo>
                    <a:pt x="574" y="518"/>
                  </a:lnTo>
                  <a:lnTo>
                    <a:pt x="588" y="470"/>
                  </a:lnTo>
                  <a:lnTo>
                    <a:pt x="576" y="440"/>
                  </a:lnTo>
                  <a:lnTo>
                    <a:pt x="560" y="412"/>
                  </a:lnTo>
                  <a:lnTo>
                    <a:pt x="544" y="384"/>
                  </a:lnTo>
                  <a:lnTo>
                    <a:pt x="528" y="358"/>
                  </a:lnTo>
                  <a:lnTo>
                    <a:pt x="494" y="308"/>
                  </a:lnTo>
                  <a:lnTo>
                    <a:pt x="476" y="282"/>
                  </a:lnTo>
                  <a:lnTo>
                    <a:pt x="462" y="254"/>
                  </a:lnTo>
                  <a:lnTo>
                    <a:pt x="454" y="240"/>
                  </a:lnTo>
                  <a:lnTo>
                    <a:pt x="448" y="234"/>
                  </a:lnTo>
                  <a:lnTo>
                    <a:pt x="440" y="226"/>
                  </a:lnTo>
                  <a:lnTo>
                    <a:pt x="434" y="224"/>
                  </a:lnTo>
                  <a:lnTo>
                    <a:pt x="426" y="222"/>
                  </a:lnTo>
                  <a:lnTo>
                    <a:pt x="406" y="220"/>
                  </a:lnTo>
                  <a:lnTo>
                    <a:pt x="384" y="220"/>
                  </a:lnTo>
                  <a:lnTo>
                    <a:pt x="362" y="218"/>
                  </a:lnTo>
                  <a:lnTo>
                    <a:pt x="354" y="158"/>
                  </a:lnTo>
                  <a:lnTo>
                    <a:pt x="348" y="124"/>
                  </a:lnTo>
                  <a:lnTo>
                    <a:pt x="342" y="92"/>
                  </a:lnTo>
                  <a:lnTo>
                    <a:pt x="334" y="64"/>
                  </a:lnTo>
                  <a:lnTo>
                    <a:pt x="324" y="38"/>
                  </a:lnTo>
                  <a:lnTo>
                    <a:pt x="316" y="26"/>
                  </a:lnTo>
                  <a:lnTo>
                    <a:pt x="310" y="18"/>
                  </a:lnTo>
                  <a:lnTo>
                    <a:pt x="302" y="10"/>
                  </a:lnTo>
                  <a:lnTo>
                    <a:pt x="292" y="4"/>
                  </a:lnTo>
                  <a:lnTo>
                    <a:pt x="280" y="2"/>
                  </a:lnTo>
                  <a:lnTo>
                    <a:pt x="262" y="0"/>
                  </a:lnTo>
                  <a:lnTo>
                    <a:pt x="244" y="0"/>
                  </a:lnTo>
                  <a:lnTo>
                    <a:pt x="228" y="4"/>
                  </a:lnTo>
                  <a:lnTo>
                    <a:pt x="216" y="12"/>
                  </a:lnTo>
                  <a:lnTo>
                    <a:pt x="206" y="20"/>
                  </a:lnTo>
                  <a:lnTo>
                    <a:pt x="196" y="32"/>
                  </a:lnTo>
                  <a:lnTo>
                    <a:pt x="190" y="44"/>
                  </a:lnTo>
                  <a:lnTo>
                    <a:pt x="184" y="58"/>
                  </a:lnTo>
                  <a:lnTo>
                    <a:pt x="180" y="74"/>
                  </a:lnTo>
                  <a:lnTo>
                    <a:pt x="174" y="108"/>
                  </a:lnTo>
                  <a:lnTo>
                    <a:pt x="170" y="144"/>
                  </a:lnTo>
                  <a:lnTo>
                    <a:pt x="170" y="184"/>
                  </a:lnTo>
                  <a:lnTo>
                    <a:pt x="168" y="222"/>
                  </a:lnTo>
                  <a:lnTo>
                    <a:pt x="166" y="258"/>
                  </a:lnTo>
                  <a:lnTo>
                    <a:pt x="152" y="266"/>
                  </a:lnTo>
                  <a:lnTo>
                    <a:pt x="138" y="274"/>
                  </a:lnTo>
                  <a:lnTo>
                    <a:pt x="124" y="282"/>
                  </a:lnTo>
                  <a:lnTo>
                    <a:pt x="118" y="286"/>
                  </a:lnTo>
                  <a:lnTo>
                    <a:pt x="116" y="292"/>
                  </a:lnTo>
                  <a:lnTo>
                    <a:pt x="114" y="304"/>
                  </a:lnTo>
                  <a:lnTo>
                    <a:pt x="110" y="318"/>
                  </a:lnTo>
                  <a:lnTo>
                    <a:pt x="100" y="344"/>
                  </a:lnTo>
                  <a:lnTo>
                    <a:pt x="94" y="358"/>
                  </a:lnTo>
                  <a:lnTo>
                    <a:pt x="86" y="370"/>
                  </a:lnTo>
                  <a:lnTo>
                    <a:pt x="68" y="396"/>
                  </a:lnTo>
                  <a:lnTo>
                    <a:pt x="30" y="442"/>
                  </a:lnTo>
                  <a:lnTo>
                    <a:pt x="14" y="466"/>
                  </a:lnTo>
                  <a:lnTo>
                    <a:pt x="6" y="478"/>
                  </a:lnTo>
                  <a:lnTo>
                    <a:pt x="2" y="490"/>
                  </a:lnTo>
                  <a:lnTo>
                    <a:pt x="0" y="504"/>
                  </a:lnTo>
                  <a:lnTo>
                    <a:pt x="0" y="516"/>
                  </a:lnTo>
                  <a:lnTo>
                    <a:pt x="2" y="532"/>
                  </a:lnTo>
                  <a:lnTo>
                    <a:pt x="8" y="546"/>
                  </a:lnTo>
                  <a:lnTo>
                    <a:pt x="20" y="566"/>
                  </a:lnTo>
                  <a:lnTo>
                    <a:pt x="42" y="598"/>
                  </a:lnTo>
                  <a:lnTo>
                    <a:pt x="66" y="626"/>
                  </a:lnTo>
                  <a:lnTo>
                    <a:pt x="74" y="636"/>
                  </a:lnTo>
                  <a:lnTo>
                    <a:pt x="82" y="638"/>
                  </a:lnTo>
                  <a:lnTo>
                    <a:pt x="86" y="636"/>
                  </a:lnTo>
                  <a:lnTo>
                    <a:pt x="90" y="632"/>
                  </a:lnTo>
                  <a:lnTo>
                    <a:pt x="102" y="618"/>
                  </a:lnTo>
                  <a:lnTo>
                    <a:pt x="108" y="612"/>
                  </a:lnTo>
                  <a:lnTo>
                    <a:pt x="116" y="606"/>
                  </a:lnTo>
                  <a:lnTo>
                    <a:pt x="124" y="604"/>
                  </a:lnTo>
                  <a:lnTo>
                    <a:pt x="134" y="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791"/>
            <p:cNvSpPr>
              <a:spLocks/>
            </p:cNvSpPr>
            <p:nvPr/>
          </p:nvSpPr>
          <p:spPr bwMode="auto">
            <a:xfrm>
              <a:off x="6994525" y="5375275"/>
              <a:ext cx="292100" cy="339725"/>
            </a:xfrm>
            <a:custGeom>
              <a:avLst/>
              <a:gdLst>
                <a:gd name="T0" fmla="*/ 2147483647 w 184"/>
                <a:gd name="T1" fmla="*/ 2147483647 h 214"/>
                <a:gd name="T2" fmla="*/ 2147483647 w 184"/>
                <a:gd name="T3" fmla="*/ 2147483647 h 214"/>
                <a:gd name="T4" fmla="*/ 2147483647 w 184"/>
                <a:gd name="T5" fmla="*/ 2147483647 h 214"/>
                <a:gd name="T6" fmla="*/ 2147483647 w 184"/>
                <a:gd name="T7" fmla="*/ 2147483647 h 214"/>
                <a:gd name="T8" fmla="*/ 2147483647 w 184"/>
                <a:gd name="T9" fmla="*/ 2147483647 h 214"/>
                <a:gd name="T10" fmla="*/ 2147483647 w 184"/>
                <a:gd name="T11" fmla="*/ 2147483647 h 214"/>
                <a:gd name="T12" fmla="*/ 2147483647 w 184"/>
                <a:gd name="T13" fmla="*/ 0 h 214"/>
                <a:gd name="T14" fmla="*/ 2147483647 w 184"/>
                <a:gd name="T15" fmla="*/ 0 h 214"/>
                <a:gd name="T16" fmla="*/ 2147483647 w 184"/>
                <a:gd name="T17" fmla="*/ 2147483647 h 214"/>
                <a:gd name="T18" fmla="*/ 2147483647 w 184"/>
                <a:gd name="T19" fmla="*/ 2147483647 h 214"/>
                <a:gd name="T20" fmla="*/ 2147483647 w 184"/>
                <a:gd name="T21" fmla="*/ 2147483647 h 214"/>
                <a:gd name="T22" fmla="*/ 2147483647 w 184"/>
                <a:gd name="T23" fmla="*/ 2147483647 h 214"/>
                <a:gd name="T24" fmla="*/ 2147483647 w 184"/>
                <a:gd name="T25" fmla="*/ 2147483647 h 214"/>
                <a:gd name="T26" fmla="*/ 2147483647 w 184"/>
                <a:gd name="T27" fmla="*/ 2147483647 h 214"/>
                <a:gd name="T28" fmla="*/ 2147483647 w 184"/>
                <a:gd name="T29" fmla="*/ 2147483647 h 214"/>
                <a:gd name="T30" fmla="*/ 2147483647 w 184"/>
                <a:gd name="T31" fmla="*/ 2147483647 h 214"/>
                <a:gd name="T32" fmla="*/ 2147483647 w 184"/>
                <a:gd name="T33" fmla="*/ 2147483647 h 214"/>
                <a:gd name="T34" fmla="*/ 2147483647 w 184"/>
                <a:gd name="T35" fmla="*/ 2147483647 h 214"/>
                <a:gd name="T36" fmla="*/ 2147483647 w 184"/>
                <a:gd name="T37" fmla="*/ 2147483647 h 214"/>
                <a:gd name="T38" fmla="*/ 2147483647 w 184"/>
                <a:gd name="T39" fmla="*/ 2147483647 h 214"/>
                <a:gd name="T40" fmla="*/ 2147483647 w 184"/>
                <a:gd name="T41" fmla="*/ 2147483647 h 214"/>
                <a:gd name="T42" fmla="*/ 2147483647 w 184"/>
                <a:gd name="T43" fmla="*/ 2147483647 h 214"/>
                <a:gd name="T44" fmla="*/ 2147483647 w 184"/>
                <a:gd name="T45" fmla="*/ 2147483647 h 214"/>
                <a:gd name="T46" fmla="*/ 2147483647 w 184"/>
                <a:gd name="T47" fmla="*/ 2147483647 h 214"/>
                <a:gd name="T48" fmla="*/ 0 w 184"/>
                <a:gd name="T49" fmla="*/ 2147483647 h 214"/>
                <a:gd name="T50" fmla="*/ 2147483647 w 184"/>
                <a:gd name="T51" fmla="*/ 2147483647 h 214"/>
                <a:gd name="T52" fmla="*/ 2147483647 w 184"/>
                <a:gd name="T53" fmla="*/ 2147483647 h 214"/>
                <a:gd name="T54" fmla="*/ 2147483647 w 184"/>
                <a:gd name="T55" fmla="*/ 2147483647 h 214"/>
                <a:gd name="T56" fmla="*/ 2147483647 w 184"/>
                <a:gd name="T57" fmla="*/ 2147483647 h 214"/>
                <a:gd name="T58" fmla="*/ 2147483647 w 184"/>
                <a:gd name="T59" fmla="*/ 2147483647 h 214"/>
                <a:gd name="T60" fmla="*/ 2147483647 w 184"/>
                <a:gd name="T61" fmla="*/ 2147483647 h 214"/>
                <a:gd name="T62" fmla="*/ 2147483647 w 184"/>
                <a:gd name="T63" fmla="*/ 2147483647 h 214"/>
                <a:gd name="T64" fmla="*/ 2147483647 w 184"/>
                <a:gd name="T65" fmla="*/ 2147483647 h 214"/>
                <a:gd name="T66" fmla="*/ 2147483647 w 184"/>
                <a:gd name="T67" fmla="*/ 2147483647 h 214"/>
                <a:gd name="T68" fmla="*/ 2147483647 w 184"/>
                <a:gd name="T69" fmla="*/ 2147483647 h 214"/>
                <a:gd name="T70" fmla="*/ 2147483647 w 184"/>
                <a:gd name="T71" fmla="*/ 2147483647 h 214"/>
                <a:gd name="T72" fmla="*/ 2147483647 w 184"/>
                <a:gd name="T73" fmla="*/ 2147483647 h 214"/>
                <a:gd name="T74" fmla="*/ 2147483647 w 184"/>
                <a:gd name="T75" fmla="*/ 2147483647 h 214"/>
                <a:gd name="T76" fmla="*/ 2147483647 w 184"/>
                <a:gd name="T77" fmla="*/ 2147483647 h 21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84"/>
                <a:gd name="T118" fmla="*/ 0 h 214"/>
                <a:gd name="T119" fmla="*/ 184 w 184"/>
                <a:gd name="T120" fmla="*/ 214 h 21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84" h="214">
                  <a:moveTo>
                    <a:pt x="132" y="78"/>
                  </a:moveTo>
                  <a:lnTo>
                    <a:pt x="184" y="98"/>
                  </a:lnTo>
                  <a:lnTo>
                    <a:pt x="142" y="16"/>
                  </a:lnTo>
                  <a:lnTo>
                    <a:pt x="136" y="8"/>
                  </a:lnTo>
                  <a:lnTo>
                    <a:pt x="132" y="4"/>
                  </a:lnTo>
                  <a:lnTo>
                    <a:pt x="128" y="0"/>
                  </a:lnTo>
                  <a:lnTo>
                    <a:pt x="128" y="14"/>
                  </a:lnTo>
                  <a:lnTo>
                    <a:pt x="126" y="34"/>
                  </a:lnTo>
                  <a:lnTo>
                    <a:pt x="120" y="54"/>
                  </a:lnTo>
                  <a:lnTo>
                    <a:pt x="114" y="74"/>
                  </a:lnTo>
                  <a:lnTo>
                    <a:pt x="106" y="92"/>
                  </a:lnTo>
                  <a:lnTo>
                    <a:pt x="98" y="108"/>
                  </a:lnTo>
                  <a:lnTo>
                    <a:pt x="90" y="118"/>
                  </a:lnTo>
                  <a:lnTo>
                    <a:pt x="88" y="120"/>
                  </a:lnTo>
                  <a:lnTo>
                    <a:pt x="84" y="122"/>
                  </a:lnTo>
                  <a:lnTo>
                    <a:pt x="72" y="106"/>
                  </a:lnTo>
                  <a:lnTo>
                    <a:pt x="64" y="92"/>
                  </a:lnTo>
                  <a:lnTo>
                    <a:pt x="56" y="76"/>
                  </a:lnTo>
                  <a:lnTo>
                    <a:pt x="52" y="62"/>
                  </a:lnTo>
                  <a:lnTo>
                    <a:pt x="44" y="36"/>
                  </a:lnTo>
                  <a:lnTo>
                    <a:pt x="36" y="16"/>
                  </a:lnTo>
                  <a:lnTo>
                    <a:pt x="0" y="100"/>
                  </a:lnTo>
                  <a:lnTo>
                    <a:pt x="32" y="80"/>
                  </a:lnTo>
                  <a:lnTo>
                    <a:pt x="36" y="100"/>
                  </a:lnTo>
                  <a:lnTo>
                    <a:pt x="40" y="118"/>
                  </a:lnTo>
                  <a:lnTo>
                    <a:pt x="46" y="136"/>
                  </a:lnTo>
                  <a:lnTo>
                    <a:pt x="54" y="152"/>
                  </a:lnTo>
                  <a:lnTo>
                    <a:pt x="72" y="184"/>
                  </a:lnTo>
                  <a:lnTo>
                    <a:pt x="94" y="214"/>
                  </a:lnTo>
                  <a:lnTo>
                    <a:pt x="98" y="178"/>
                  </a:lnTo>
                  <a:lnTo>
                    <a:pt x="106" y="144"/>
                  </a:lnTo>
                  <a:lnTo>
                    <a:pt x="118" y="112"/>
                  </a:lnTo>
                  <a:lnTo>
                    <a:pt x="132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2" name="Group 1014"/>
          <p:cNvGrpSpPr>
            <a:grpSpLocks/>
          </p:cNvGrpSpPr>
          <p:nvPr/>
        </p:nvGrpSpPr>
        <p:grpSpPr bwMode="auto">
          <a:xfrm flipH="1">
            <a:off x="1470025" y="1828800"/>
            <a:ext cx="1120775" cy="1549400"/>
            <a:chOff x="849313" y="4953000"/>
            <a:chExt cx="1120775" cy="1549400"/>
          </a:xfrm>
        </p:grpSpPr>
        <p:sp>
          <p:nvSpPr>
            <p:cNvPr id="2068" name="Freeform 951"/>
            <p:cNvSpPr>
              <a:spLocks/>
            </p:cNvSpPr>
            <p:nvPr/>
          </p:nvSpPr>
          <p:spPr bwMode="auto">
            <a:xfrm>
              <a:off x="849313" y="4953000"/>
              <a:ext cx="1120775" cy="1549400"/>
            </a:xfrm>
            <a:custGeom>
              <a:avLst/>
              <a:gdLst>
                <a:gd name="T0" fmla="*/ 2147483647 w 706"/>
                <a:gd name="T1" fmla="*/ 2147483647 h 976"/>
                <a:gd name="T2" fmla="*/ 2147483647 w 706"/>
                <a:gd name="T3" fmla="*/ 2147483647 h 976"/>
                <a:gd name="T4" fmla="*/ 2147483647 w 706"/>
                <a:gd name="T5" fmla="*/ 2147483647 h 976"/>
                <a:gd name="T6" fmla="*/ 2147483647 w 706"/>
                <a:gd name="T7" fmla="*/ 2147483647 h 976"/>
                <a:gd name="T8" fmla="*/ 2147483647 w 706"/>
                <a:gd name="T9" fmla="*/ 2147483647 h 976"/>
                <a:gd name="T10" fmla="*/ 2147483647 w 706"/>
                <a:gd name="T11" fmla="*/ 2147483647 h 976"/>
                <a:gd name="T12" fmla="*/ 2147483647 w 706"/>
                <a:gd name="T13" fmla="*/ 2147483647 h 976"/>
                <a:gd name="T14" fmla="*/ 2147483647 w 706"/>
                <a:gd name="T15" fmla="*/ 2147483647 h 976"/>
                <a:gd name="T16" fmla="*/ 2147483647 w 706"/>
                <a:gd name="T17" fmla="*/ 2147483647 h 976"/>
                <a:gd name="T18" fmla="*/ 2147483647 w 706"/>
                <a:gd name="T19" fmla="*/ 2147483647 h 976"/>
                <a:gd name="T20" fmla="*/ 2147483647 w 706"/>
                <a:gd name="T21" fmla="*/ 2147483647 h 976"/>
                <a:gd name="T22" fmla="*/ 2147483647 w 706"/>
                <a:gd name="T23" fmla="*/ 2147483647 h 976"/>
                <a:gd name="T24" fmla="*/ 2147483647 w 706"/>
                <a:gd name="T25" fmla="*/ 2147483647 h 976"/>
                <a:gd name="T26" fmla="*/ 2147483647 w 706"/>
                <a:gd name="T27" fmla="*/ 2147483647 h 976"/>
                <a:gd name="T28" fmla="*/ 2147483647 w 706"/>
                <a:gd name="T29" fmla="*/ 2147483647 h 976"/>
                <a:gd name="T30" fmla="*/ 2147483647 w 706"/>
                <a:gd name="T31" fmla="*/ 2147483647 h 976"/>
                <a:gd name="T32" fmla="*/ 2147483647 w 706"/>
                <a:gd name="T33" fmla="*/ 2147483647 h 976"/>
                <a:gd name="T34" fmla="*/ 2147483647 w 706"/>
                <a:gd name="T35" fmla="*/ 2147483647 h 976"/>
                <a:gd name="T36" fmla="*/ 2147483647 w 706"/>
                <a:gd name="T37" fmla="*/ 2147483647 h 976"/>
                <a:gd name="T38" fmla="*/ 2147483647 w 706"/>
                <a:gd name="T39" fmla="*/ 2147483647 h 976"/>
                <a:gd name="T40" fmla="*/ 2147483647 w 706"/>
                <a:gd name="T41" fmla="*/ 2147483647 h 976"/>
                <a:gd name="T42" fmla="*/ 2147483647 w 706"/>
                <a:gd name="T43" fmla="*/ 2147483647 h 976"/>
                <a:gd name="T44" fmla="*/ 2147483647 w 706"/>
                <a:gd name="T45" fmla="*/ 2147483647 h 976"/>
                <a:gd name="T46" fmla="*/ 2147483647 w 706"/>
                <a:gd name="T47" fmla="*/ 2147483647 h 976"/>
                <a:gd name="T48" fmla="*/ 2147483647 w 706"/>
                <a:gd name="T49" fmla="*/ 2147483647 h 976"/>
                <a:gd name="T50" fmla="*/ 2147483647 w 706"/>
                <a:gd name="T51" fmla="*/ 2147483647 h 976"/>
                <a:gd name="T52" fmla="*/ 2147483647 w 706"/>
                <a:gd name="T53" fmla="*/ 0 h 976"/>
                <a:gd name="T54" fmla="*/ 2147483647 w 706"/>
                <a:gd name="T55" fmla="*/ 2147483647 h 976"/>
                <a:gd name="T56" fmla="*/ 2147483647 w 706"/>
                <a:gd name="T57" fmla="*/ 2147483647 h 976"/>
                <a:gd name="T58" fmla="*/ 2147483647 w 706"/>
                <a:gd name="T59" fmla="*/ 2147483647 h 976"/>
                <a:gd name="T60" fmla="*/ 2147483647 w 706"/>
                <a:gd name="T61" fmla="*/ 2147483647 h 976"/>
                <a:gd name="T62" fmla="*/ 2147483647 w 706"/>
                <a:gd name="T63" fmla="*/ 2147483647 h 976"/>
                <a:gd name="T64" fmla="*/ 2147483647 w 706"/>
                <a:gd name="T65" fmla="*/ 2147483647 h 976"/>
                <a:gd name="T66" fmla="*/ 2147483647 w 706"/>
                <a:gd name="T67" fmla="*/ 2147483647 h 976"/>
                <a:gd name="T68" fmla="*/ 2147483647 w 706"/>
                <a:gd name="T69" fmla="*/ 2147483647 h 976"/>
                <a:gd name="T70" fmla="*/ 2147483647 w 706"/>
                <a:gd name="T71" fmla="*/ 2147483647 h 976"/>
                <a:gd name="T72" fmla="*/ 2147483647 w 706"/>
                <a:gd name="T73" fmla="*/ 2147483647 h 976"/>
                <a:gd name="T74" fmla="*/ 2147483647 w 706"/>
                <a:gd name="T75" fmla="*/ 2147483647 h 976"/>
                <a:gd name="T76" fmla="*/ 2147483647 w 706"/>
                <a:gd name="T77" fmla="*/ 2147483647 h 976"/>
                <a:gd name="T78" fmla="*/ 2147483647 w 706"/>
                <a:gd name="T79" fmla="*/ 2147483647 h 976"/>
                <a:gd name="T80" fmla="*/ 2147483647 w 706"/>
                <a:gd name="T81" fmla="*/ 2147483647 h 976"/>
                <a:gd name="T82" fmla="*/ 2147483647 w 706"/>
                <a:gd name="T83" fmla="*/ 2147483647 h 976"/>
                <a:gd name="T84" fmla="*/ 2147483647 w 706"/>
                <a:gd name="T85" fmla="*/ 2147483647 h 976"/>
                <a:gd name="T86" fmla="*/ 2147483647 w 706"/>
                <a:gd name="T87" fmla="*/ 2147483647 h 976"/>
                <a:gd name="T88" fmla="*/ 2147483647 w 706"/>
                <a:gd name="T89" fmla="*/ 2147483647 h 976"/>
                <a:gd name="T90" fmla="*/ 2147483647 w 706"/>
                <a:gd name="T91" fmla="*/ 2147483647 h 976"/>
                <a:gd name="T92" fmla="*/ 2147483647 w 706"/>
                <a:gd name="T93" fmla="*/ 2147483647 h 976"/>
                <a:gd name="T94" fmla="*/ 2147483647 w 706"/>
                <a:gd name="T95" fmla="*/ 2147483647 h 976"/>
                <a:gd name="T96" fmla="*/ 2147483647 w 706"/>
                <a:gd name="T97" fmla="*/ 2147483647 h 976"/>
                <a:gd name="T98" fmla="*/ 2147483647 w 706"/>
                <a:gd name="T99" fmla="*/ 2147483647 h 976"/>
                <a:gd name="T100" fmla="*/ 2147483647 w 706"/>
                <a:gd name="T101" fmla="*/ 2147483647 h 976"/>
                <a:gd name="T102" fmla="*/ 2147483647 w 706"/>
                <a:gd name="T103" fmla="*/ 2147483647 h 976"/>
                <a:gd name="T104" fmla="*/ 2147483647 w 706"/>
                <a:gd name="T105" fmla="*/ 2147483647 h 976"/>
                <a:gd name="T106" fmla="*/ 2147483647 w 706"/>
                <a:gd name="T107" fmla="*/ 2147483647 h 976"/>
                <a:gd name="T108" fmla="*/ 2147483647 w 706"/>
                <a:gd name="T109" fmla="*/ 2147483647 h 976"/>
                <a:gd name="T110" fmla="*/ 2147483647 w 706"/>
                <a:gd name="T111" fmla="*/ 2147483647 h 97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06"/>
                <a:gd name="T169" fmla="*/ 0 h 976"/>
                <a:gd name="T170" fmla="*/ 706 w 706"/>
                <a:gd name="T171" fmla="*/ 976 h 97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06" h="976">
                  <a:moveTo>
                    <a:pt x="233" y="544"/>
                  </a:moveTo>
                  <a:lnTo>
                    <a:pt x="233" y="544"/>
                  </a:lnTo>
                  <a:lnTo>
                    <a:pt x="236" y="546"/>
                  </a:lnTo>
                  <a:lnTo>
                    <a:pt x="237" y="550"/>
                  </a:lnTo>
                  <a:lnTo>
                    <a:pt x="236" y="625"/>
                  </a:lnTo>
                  <a:lnTo>
                    <a:pt x="236" y="633"/>
                  </a:lnTo>
                  <a:lnTo>
                    <a:pt x="237" y="656"/>
                  </a:lnTo>
                  <a:lnTo>
                    <a:pt x="237" y="664"/>
                  </a:lnTo>
                  <a:lnTo>
                    <a:pt x="238" y="690"/>
                  </a:lnTo>
                  <a:lnTo>
                    <a:pt x="238" y="694"/>
                  </a:lnTo>
                  <a:lnTo>
                    <a:pt x="237" y="698"/>
                  </a:lnTo>
                  <a:lnTo>
                    <a:pt x="234" y="706"/>
                  </a:lnTo>
                  <a:lnTo>
                    <a:pt x="234" y="710"/>
                  </a:lnTo>
                  <a:lnTo>
                    <a:pt x="235" y="713"/>
                  </a:lnTo>
                  <a:lnTo>
                    <a:pt x="235" y="714"/>
                  </a:lnTo>
                  <a:lnTo>
                    <a:pt x="236" y="719"/>
                  </a:lnTo>
                  <a:lnTo>
                    <a:pt x="237" y="723"/>
                  </a:lnTo>
                  <a:lnTo>
                    <a:pt x="236" y="873"/>
                  </a:lnTo>
                  <a:lnTo>
                    <a:pt x="236" y="882"/>
                  </a:lnTo>
                  <a:lnTo>
                    <a:pt x="236" y="883"/>
                  </a:lnTo>
                  <a:lnTo>
                    <a:pt x="237" y="884"/>
                  </a:lnTo>
                  <a:lnTo>
                    <a:pt x="238" y="885"/>
                  </a:lnTo>
                  <a:lnTo>
                    <a:pt x="241" y="885"/>
                  </a:lnTo>
                  <a:lnTo>
                    <a:pt x="242" y="885"/>
                  </a:lnTo>
                  <a:lnTo>
                    <a:pt x="243" y="886"/>
                  </a:lnTo>
                  <a:lnTo>
                    <a:pt x="244" y="887"/>
                  </a:lnTo>
                  <a:lnTo>
                    <a:pt x="244" y="888"/>
                  </a:lnTo>
                  <a:lnTo>
                    <a:pt x="243" y="972"/>
                  </a:lnTo>
                  <a:lnTo>
                    <a:pt x="243" y="973"/>
                  </a:lnTo>
                  <a:lnTo>
                    <a:pt x="244" y="975"/>
                  </a:lnTo>
                  <a:lnTo>
                    <a:pt x="245" y="976"/>
                  </a:lnTo>
                  <a:lnTo>
                    <a:pt x="246" y="976"/>
                  </a:lnTo>
                  <a:lnTo>
                    <a:pt x="702" y="976"/>
                  </a:lnTo>
                  <a:lnTo>
                    <a:pt x="703" y="976"/>
                  </a:lnTo>
                  <a:lnTo>
                    <a:pt x="705" y="975"/>
                  </a:lnTo>
                  <a:lnTo>
                    <a:pt x="705" y="973"/>
                  </a:lnTo>
                  <a:lnTo>
                    <a:pt x="706" y="972"/>
                  </a:lnTo>
                  <a:lnTo>
                    <a:pt x="705" y="946"/>
                  </a:lnTo>
                  <a:lnTo>
                    <a:pt x="703" y="912"/>
                  </a:lnTo>
                  <a:lnTo>
                    <a:pt x="700" y="898"/>
                  </a:lnTo>
                  <a:lnTo>
                    <a:pt x="697" y="889"/>
                  </a:lnTo>
                  <a:lnTo>
                    <a:pt x="695" y="886"/>
                  </a:lnTo>
                  <a:lnTo>
                    <a:pt x="694" y="885"/>
                  </a:lnTo>
                  <a:lnTo>
                    <a:pt x="686" y="881"/>
                  </a:lnTo>
                  <a:lnTo>
                    <a:pt x="644" y="861"/>
                  </a:lnTo>
                  <a:lnTo>
                    <a:pt x="641" y="860"/>
                  </a:lnTo>
                  <a:lnTo>
                    <a:pt x="638" y="859"/>
                  </a:lnTo>
                  <a:lnTo>
                    <a:pt x="631" y="860"/>
                  </a:lnTo>
                  <a:lnTo>
                    <a:pt x="625" y="861"/>
                  </a:lnTo>
                  <a:lnTo>
                    <a:pt x="618" y="864"/>
                  </a:lnTo>
                  <a:lnTo>
                    <a:pt x="582" y="877"/>
                  </a:lnTo>
                  <a:lnTo>
                    <a:pt x="581" y="877"/>
                  </a:lnTo>
                  <a:lnTo>
                    <a:pt x="580" y="877"/>
                  </a:lnTo>
                  <a:lnTo>
                    <a:pt x="579" y="876"/>
                  </a:lnTo>
                  <a:lnTo>
                    <a:pt x="580" y="874"/>
                  </a:lnTo>
                  <a:lnTo>
                    <a:pt x="582" y="866"/>
                  </a:lnTo>
                  <a:lnTo>
                    <a:pt x="583" y="862"/>
                  </a:lnTo>
                  <a:lnTo>
                    <a:pt x="586" y="860"/>
                  </a:lnTo>
                  <a:lnTo>
                    <a:pt x="589" y="858"/>
                  </a:lnTo>
                  <a:lnTo>
                    <a:pt x="591" y="855"/>
                  </a:lnTo>
                  <a:lnTo>
                    <a:pt x="594" y="831"/>
                  </a:lnTo>
                  <a:lnTo>
                    <a:pt x="595" y="823"/>
                  </a:lnTo>
                  <a:lnTo>
                    <a:pt x="600" y="801"/>
                  </a:lnTo>
                  <a:lnTo>
                    <a:pt x="601" y="793"/>
                  </a:lnTo>
                  <a:lnTo>
                    <a:pt x="606" y="723"/>
                  </a:lnTo>
                  <a:lnTo>
                    <a:pt x="606" y="714"/>
                  </a:lnTo>
                  <a:lnTo>
                    <a:pt x="613" y="660"/>
                  </a:lnTo>
                  <a:lnTo>
                    <a:pt x="614" y="651"/>
                  </a:lnTo>
                  <a:lnTo>
                    <a:pt x="613" y="604"/>
                  </a:lnTo>
                  <a:lnTo>
                    <a:pt x="612" y="596"/>
                  </a:lnTo>
                  <a:lnTo>
                    <a:pt x="610" y="530"/>
                  </a:lnTo>
                  <a:lnTo>
                    <a:pt x="610" y="522"/>
                  </a:lnTo>
                  <a:lnTo>
                    <a:pt x="606" y="479"/>
                  </a:lnTo>
                  <a:lnTo>
                    <a:pt x="605" y="470"/>
                  </a:lnTo>
                  <a:lnTo>
                    <a:pt x="594" y="419"/>
                  </a:lnTo>
                  <a:lnTo>
                    <a:pt x="593" y="410"/>
                  </a:lnTo>
                  <a:lnTo>
                    <a:pt x="593" y="402"/>
                  </a:lnTo>
                  <a:lnTo>
                    <a:pt x="592" y="393"/>
                  </a:lnTo>
                  <a:lnTo>
                    <a:pt x="579" y="356"/>
                  </a:lnTo>
                  <a:lnTo>
                    <a:pt x="564" y="309"/>
                  </a:lnTo>
                  <a:lnTo>
                    <a:pt x="563" y="304"/>
                  </a:lnTo>
                  <a:lnTo>
                    <a:pt x="560" y="300"/>
                  </a:lnTo>
                  <a:lnTo>
                    <a:pt x="551" y="290"/>
                  </a:lnTo>
                  <a:lnTo>
                    <a:pt x="540" y="282"/>
                  </a:lnTo>
                  <a:lnTo>
                    <a:pt x="533" y="276"/>
                  </a:lnTo>
                  <a:lnTo>
                    <a:pt x="444" y="234"/>
                  </a:lnTo>
                  <a:lnTo>
                    <a:pt x="441" y="231"/>
                  </a:lnTo>
                  <a:lnTo>
                    <a:pt x="438" y="228"/>
                  </a:lnTo>
                  <a:lnTo>
                    <a:pt x="415" y="206"/>
                  </a:lnTo>
                  <a:lnTo>
                    <a:pt x="412" y="205"/>
                  </a:lnTo>
                  <a:lnTo>
                    <a:pt x="405" y="204"/>
                  </a:lnTo>
                  <a:lnTo>
                    <a:pt x="401" y="201"/>
                  </a:lnTo>
                  <a:lnTo>
                    <a:pt x="402" y="200"/>
                  </a:lnTo>
                  <a:lnTo>
                    <a:pt x="404" y="198"/>
                  </a:lnTo>
                  <a:lnTo>
                    <a:pt x="405" y="197"/>
                  </a:lnTo>
                  <a:lnTo>
                    <a:pt x="405" y="196"/>
                  </a:lnTo>
                  <a:lnTo>
                    <a:pt x="405" y="190"/>
                  </a:lnTo>
                  <a:lnTo>
                    <a:pt x="401" y="182"/>
                  </a:lnTo>
                  <a:lnTo>
                    <a:pt x="398" y="168"/>
                  </a:lnTo>
                  <a:lnTo>
                    <a:pt x="396" y="160"/>
                  </a:lnTo>
                  <a:lnTo>
                    <a:pt x="395" y="151"/>
                  </a:lnTo>
                  <a:lnTo>
                    <a:pt x="395" y="148"/>
                  </a:lnTo>
                  <a:lnTo>
                    <a:pt x="396" y="144"/>
                  </a:lnTo>
                  <a:lnTo>
                    <a:pt x="400" y="130"/>
                  </a:lnTo>
                  <a:lnTo>
                    <a:pt x="401" y="121"/>
                  </a:lnTo>
                  <a:lnTo>
                    <a:pt x="402" y="65"/>
                  </a:lnTo>
                  <a:lnTo>
                    <a:pt x="400" y="58"/>
                  </a:lnTo>
                  <a:lnTo>
                    <a:pt x="396" y="49"/>
                  </a:lnTo>
                  <a:lnTo>
                    <a:pt x="392" y="43"/>
                  </a:lnTo>
                  <a:lnTo>
                    <a:pt x="361" y="11"/>
                  </a:lnTo>
                  <a:lnTo>
                    <a:pt x="357" y="10"/>
                  </a:lnTo>
                  <a:lnTo>
                    <a:pt x="353" y="9"/>
                  </a:lnTo>
                  <a:lnTo>
                    <a:pt x="341" y="7"/>
                  </a:lnTo>
                  <a:lnTo>
                    <a:pt x="334" y="5"/>
                  </a:lnTo>
                  <a:lnTo>
                    <a:pt x="320" y="0"/>
                  </a:lnTo>
                  <a:lnTo>
                    <a:pt x="316" y="0"/>
                  </a:lnTo>
                  <a:lnTo>
                    <a:pt x="311" y="0"/>
                  </a:lnTo>
                  <a:lnTo>
                    <a:pt x="295" y="5"/>
                  </a:lnTo>
                  <a:lnTo>
                    <a:pt x="288" y="9"/>
                  </a:lnTo>
                  <a:lnTo>
                    <a:pt x="270" y="12"/>
                  </a:lnTo>
                  <a:lnTo>
                    <a:pt x="266" y="14"/>
                  </a:lnTo>
                  <a:lnTo>
                    <a:pt x="263" y="16"/>
                  </a:lnTo>
                  <a:lnTo>
                    <a:pt x="240" y="30"/>
                  </a:lnTo>
                  <a:lnTo>
                    <a:pt x="237" y="32"/>
                  </a:lnTo>
                  <a:lnTo>
                    <a:pt x="233" y="33"/>
                  </a:lnTo>
                  <a:lnTo>
                    <a:pt x="227" y="34"/>
                  </a:lnTo>
                  <a:lnTo>
                    <a:pt x="217" y="46"/>
                  </a:lnTo>
                  <a:lnTo>
                    <a:pt x="214" y="48"/>
                  </a:lnTo>
                  <a:lnTo>
                    <a:pt x="212" y="51"/>
                  </a:lnTo>
                  <a:lnTo>
                    <a:pt x="211" y="55"/>
                  </a:lnTo>
                  <a:lnTo>
                    <a:pt x="210" y="58"/>
                  </a:lnTo>
                  <a:lnTo>
                    <a:pt x="208" y="63"/>
                  </a:lnTo>
                  <a:lnTo>
                    <a:pt x="210" y="66"/>
                  </a:lnTo>
                  <a:lnTo>
                    <a:pt x="211" y="70"/>
                  </a:lnTo>
                  <a:lnTo>
                    <a:pt x="222" y="73"/>
                  </a:lnTo>
                  <a:lnTo>
                    <a:pt x="223" y="76"/>
                  </a:lnTo>
                  <a:lnTo>
                    <a:pt x="225" y="80"/>
                  </a:lnTo>
                  <a:lnTo>
                    <a:pt x="225" y="122"/>
                  </a:lnTo>
                  <a:lnTo>
                    <a:pt x="226" y="125"/>
                  </a:lnTo>
                  <a:lnTo>
                    <a:pt x="228" y="129"/>
                  </a:lnTo>
                  <a:lnTo>
                    <a:pt x="231" y="131"/>
                  </a:lnTo>
                  <a:lnTo>
                    <a:pt x="234" y="134"/>
                  </a:lnTo>
                  <a:lnTo>
                    <a:pt x="236" y="137"/>
                  </a:lnTo>
                  <a:lnTo>
                    <a:pt x="236" y="138"/>
                  </a:lnTo>
                  <a:lnTo>
                    <a:pt x="237" y="141"/>
                  </a:lnTo>
                  <a:lnTo>
                    <a:pt x="237" y="146"/>
                  </a:lnTo>
                  <a:lnTo>
                    <a:pt x="232" y="166"/>
                  </a:lnTo>
                  <a:lnTo>
                    <a:pt x="231" y="170"/>
                  </a:lnTo>
                  <a:lnTo>
                    <a:pt x="232" y="174"/>
                  </a:lnTo>
                  <a:lnTo>
                    <a:pt x="233" y="176"/>
                  </a:lnTo>
                  <a:lnTo>
                    <a:pt x="235" y="179"/>
                  </a:lnTo>
                  <a:lnTo>
                    <a:pt x="238" y="180"/>
                  </a:lnTo>
                  <a:lnTo>
                    <a:pt x="243" y="180"/>
                  </a:lnTo>
                  <a:lnTo>
                    <a:pt x="245" y="181"/>
                  </a:lnTo>
                  <a:lnTo>
                    <a:pt x="248" y="183"/>
                  </a:lnTo>
                  <a:lnTo>
                    <a:pt x="251" y="186"/>
                  </a:lnTo>
                  <a:lnTo>
                    <a:pt x="255" y="201"/>
                  </a:lnTo>
                  <a:lnTo>
                    <a:pt x="258" y="207"/>
                  </a:lnTo>
                  <a:lnTo>
                    <a:pt x="261" y="213"/>
                  </a:lnTo>
                  <a:lnTo>
                    <a:pt x="263" y="219"/>
                  </a:lnTo>
                  <a:lnTo>
                    <a:pt x="267" y="226"/>
                  </a:lnTo>
                  <a:lnTo>
                    <a:pt x="271" y="231"/>
                  </a:lnTo>
                  <a:lnTo>
                    <a:pt x="274" y="234"/>
                  </a:lnTo>
                  <a:lnTo>
                    <a:pt x="277" y="235"/>
                  </a:lnTo>
                  <a:lnTo>
                    <a:pt x="301" y="234"/>
                  </a:lnTo>
                  <a:lnTo>
                    <a:pt x="304" y="235"/>
                  </a:lnTo>
                  <a:lnTo>
                    <a:pt x="306" y="237"/>
                  </a:lnTo>
                  <a:lnTo>
                    <a:pt x="309" y="244"/>
                  </a:lnTo>
                  <a:lnTo>
                    <a:pt x="311" y="252"/>
                  </a:lnTo>
                  <a:lnTo>
                    <a:pt x="311" y="253"/>
                  </a:lnTo>
                  <a:lnTo>
                    <a:pt x="310" y="253"/>
                  </a:lnTo>
                  <a:lnTo>
                    <a:pt x="258" y="294"/>
                  </a:lnTo>
                  <a:lnTo>
                    <a:pt x="255" y="301"/>
                  </a:lnTo>
                  <a:lnTo>
                    <a:pt x="248" y="324"/>
                  </a:lnTo>
                  <a:lnTo>
                    <a:pt x="246" y="331"/>
                  </a:lnTo>
                  <a:lnTo>
                    <a:pt x="216" y="415"/>
                  </a:lnTo>
                  <a:lnTo>
                    <a:pt x="214" y="423"/>
                  </a:lnTo>
                  <a:lnTo>
                    <a:pt x="212" y="432"/>
                  </a:lnTo>
                  <a:lnTo>
                    <a:pt x="210" y="435"/>
                  </a:lnTo>
                  <a:lnTo>
                    <a:pt x="206" y="436"/>
                  </a:lnTo>
                  <a:lnTo>
                    <a:pt x="203" y="435"/>
                  </a:lnTo>
                  <a:lnTo>
                    <a:pt x="199" y="434"/>
                  </a:lnTo>
                  <a:lnTo>
                    <a:pt x="185" y="426"/>
                  </a:lnTo>
                  <a:lnTo>
                    <a:pt x="178" y="422"/>
                  </a:lnTo>
                  <a:lnTo>
                    <a:pt x="143" y="396"/>
                  </a:lnTo>
                  <a:lnTo>
                    <a:pt x="139" y="392"/>
                  </a:lnTo>
                  <a:lnTo>
                    <a:pt x="135" y="387"/>
                  </a:lnTo>
                  <a:lnTo>
                    <a:pt x="113" y="361"/>
                  </a:lnTo>
                  <a:lnTo>
                    <a:pt x="110" y="359"/>
                  </a:lnTo>
                  <a:lnTo>
                    <a:pt x="106" y="358"/>
                  </a:lnTo>
                  <a:lnTo>
                    <a:pt x="89" y="353"/>
                  </a:lnTo>
                  <a:lnTo>
                    <a:pt x="84" y="353"/>
                  </a:lnTo>
                  <a:lnTo>
                    <a:pt x="80" y="355"/>
                  </a:lnTo>
                  <a:lnTo>
                    <a:pt x="70" y="358"/>
                  </a:lnTo>
                  <a:lnTo>
                    <a:pt x="66" y="358"/>
                  </a:lnTo>
                  <a:lnTo>
                    <a:pt x="62" y="359"/>
                  </a:lnTo>
                  <a:lnTo>
                    <a:pt x="52" y="358"/>
                  </a:lnTo>
                  <a:lnTo>
                    <a:pt x="48" y="357"/>
                  </a:lnTo>
                  <a:lnTo>
                    <a:pt x="45" y="355"/>
                  </a:lnTo>
                  <a:lnTo>
                    <a:pt x="10" y="316"/>
                  </a:lnTo>
                  <a:lnTo>
                    <a:pt x="9" y="315"/>
                  </a:lnTo>
                  <a:lnTo>
                    <a:pt x="7" y="315"/>
                  </a:lnTo>
                  <a:lnTo>
                    <a:pt x="6" y="315"/>
                  </a:lnTo>
                  <a:lnTo>
                    <a:pt x="5" y="316"/>
                  </a:lnTo>
                  <a:lnTo>
                    <a:pt x="0" y="317"/>
                  </a:lnTo>
                  <a:lnTo>
                    <a:pt x="1" y="321"/>
                  </a:lnTo>
                  <a:lnTo>
                    <a:pt x="3" y="325"/>
                  </a:lnTo>
                  <a:lnTo>
                    <a:pt x="22" y="347"/>
                  </a:lnTo>
                  <a:lnTo>
                    <a:pt x="22" y="348"/>
                  </a:lnTo>
                  <a:lnTo>
                    <a:pt x="23" y="350"/>
                  </a:lnTo>
                  <a:lnTo>
                    <a:pt x="22" y="351"/>
                  </a:lnTo>
                  <a:lnTo>
                    <a:pt x="21" y="352"/>
                  </a:lnTo>
                  <a:lnTo>
                    <a:pt x="19" y="355"/>
                  </a:lnTo>
                  <a:lnTo>
                    <a:pt x="18" y="359"/>
                  </a:lnTo>
                  <a:lnTo>
                    <a:pt x="18" y="360"/>
                  </a:lnTo>
                  <a:lnTo>
                    <a:pt x="18" y="364"/>
                  </a:lnTo>
                  <a:lnTo>
                    <a:pt x="20" y="367"/>
                  </a:lnTo>
                  <a:lnTo>
                    <a:pt x="26" y="374"/>
                  </a:lnTo>
                  <a:lnTo>
                    <a:pt x="29" y="377"/>
                  </a:lnTo>
                  <a:lnTo>
                    <a:pt x="30" y="381"/>
                  </a:lnTo>
                  <a:lnTo>
                    <a:pt x="26" y="387"/>
                  </a:lnTo>
                  <a:lnTo>
                    <a:pt x="34" y="391"/>
                  </a:lnTo>
                  <a:lnTo>
                    <a:pt x="42" y="397"/>
                  </a:lnTo>
                  <a:lnTo>
                    <a:pt x="45" y="401"/>
                  </a:lnTo>
                  <a:lnTo>
                    <a:pt x="47" y="404"/>
                  </a:lnTo>
                  <a:lnTo>
                    <a:pt x="47" y="407"/>
                  </a:lnTo>
                  <a:lnTo>
                    <a:pt x="48" y="411"/>
                  </a:lnTo>
                  <a:lnTo>
                    <a:pt x="50" y="415"/>
                  </a:lnTo>
                  <a:lnTo>
                    <a:pt x="50" y="416"/>
                  </a:lnTo>
                  <a:lnTo>
                    <a:pt x="52" y="419"/>
                  </a:lnTo>
                  <a:lnTo>
                    <a:pt x="54" y="423"/>
                  </a:lnTo>
                  <a:lnTo>
                    <a:pt x="55" y="427"/>
                  </a:lnTo>
                  <a:lnTo>
                    <a:pt x="56" y="431"/>
                  </a:lnTo>
                  <a:lnTo>
                    <a:pt x="60" y="434"/>
                  </a:lnTo>
                  <a:lnTo>
                    <a:pt x="66" y="439"/>
                  </a:lnTo>
                  <a:lnTo>
                    <a:pt x="67" y="440"/>
                  </a:lnTo>
                  <a:lnTo>
                    <a:pt x="74" y="445"/>
                  </a:lnTo>
                  <a:lnTo>
                    <a:pt x="82" y="450"/>
                  </a:lnTo>
                  <a:lnTo>
                    <a:pt x="84" y="452"/>
                  </a:lnTo>
                  <a:lnTo>
                    <a:pt x="85" y="455"/>
                  </a:lnTo>
                  <a:lnTo>
                    <a:pt x="81" y="483"/>
                  </a:lnTo>
                  <a:lnTo>
                    <a:pt x="82" y="486"/>
                  </a:lnTo>
                  <a:lnTo>
                    <a:pt x="84" y="488"/>
                  </a:lnTo>
                  <a:lnTo>
                    <a:pt x="233" y="5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952"/>
            <p:cNvSpPr>
              <a:spLocks/>
            </p:cNvSpPr>
            <p:nvPr/>
          </p:nvSpPr>
          <p:spPr bwMode="auto">
            <a:xfrm>
              <a:off x="1285875" y="5243513"/>
              <a:ext cx="222250" cy="517525"/>
            </a:xfrm>
            <a:custGeom>
              <a:avLst/>
              <a:gdLst>
                <a:gd name="T0" fmla="*/ 2147483647 w 140"/>
                <a:gd name="T1" fmla="*/ 2147483647 h 326"/>
                <a:gd name="T2" fmla="*/ 2147483647 w 140"/>
                <a:gd name="T3" fmla="*/ 2147483647 h 326"/>
                <a:gd name="T4" fmla="*/ 2147483647 w 140"/>
                <a:gd name="T5" fmla="*/ 0 h 326"/>
                <a:gd name="T6" fmla="*/ 2147483647 w 140"/>
                <a:gd name="T7" fmla="*/ 2147483647 h 326"/>
                <a:gd name="T8" fmla="*/ 2147483647 w 140"/>
                <a:gd name="T9" fmla="*/ 2147483647 h 326"/>
                <a:gd name="T10" fmla="*/ 2147483647 w 140"/>
                <a:gd name="T11" fmla="*/ 2147483647 h 326"/>
                <a:gd name="T12" fmla="*/ 2147483647 w 140"/>
                <a:gd name="T13" fmla="*/ 2147483647 h 326"/>
                <a:gd name="T14" fmla="*/ 2147483647 w 140"/>
                <a:gd name="T15" fmla="*/ 2147483647 h 326"/>
                <a:gd name="T16" fmla="*/ 2147483647 w 140"/>
                <a:gd name="T17" fmla="*/ 2147483647 h 326"/>
                <a:gd name="T18" fmla="*/ 2147483647 w 140"/>
                <a:gd name="T19" fmla="*/ 2147483647 h 326"/>
                <a:gd name="T20" fmla="*/ 2147483647 w 140"/>
                <a:gd name="T21" fmla="*/ 2147483647 h 326"/>
                <a:gd name="T22" fmla="*/ 2147483647 w 140"/>
                <a:gd name="T23" fmla="*/ 2147483647 h 326"/>
                <a:gd name="T24" fmla="*/ 2147483647 w 140"/>
                <a:gd name="T25" fmla="*/ 2147483647 h 326"/>
                <a:gd name="T26" fmla="*/ 2147483647 w 140"/>
                <a:gd name="T27" fmla="*/ 2147483647 h 326"/>
                <a:gd name="T28" fmla="*/ 2147483647 w 140"/>
                <a:gd name="T29" fmla="*/ 2147483647 h 326"/>
                <a:gd name="T30" fmla="*/ 2147483647 w 140"/>
                <a:gd name="T31" fmla="*/ 2147483647 h 326"/>
                <a:gd name="T32" fmla="*/ 2147483647 w 140"/>
                <a:gd name="T33" fmla="*/ 2147483647 h 326"/>
                <a:gd name="T34" fmla="*/ 2147483647 w 140"/>
                <a:gd name="T35" fmla="*/ 2147483647 h 326"/>
                <a:gd name="T36" fmla="*/ 2147483647 w 140"/>
                <a:gd name="T37" fmla="*/ 2147483647 h 326"/>
                <a:gd name="T38" fmla="*/ 2147483647 w 140"/>
                <a:gd name="T39" fmla="*/ 2147483647 h 326"/>
                <a:gd name="T40" fmla="*/ 2147483647 w 140"/>
                <a:gd name="T41" fmla="*/ 2147483647 h 326"/>
                <a:gd name="T42" fmla="*/ 0 w 140"/>
                <a:gd name="T43" fmla="*/ 2147483647 h 326"/>
                <a:gd name="T44" fmla="*/ 0 w 140"/>
                <a:gd name="T45" fmla="*/ 2147483647 h 326"/>
                <a:gd name="T46" fmla="*/ 2147483647 w 140"/>
                <a:gd name="T47" fmla="*/ 2147483647 h 326"/>
                <a:gd name="T48" fmla="*/ 2147483647 w 140"/>
                <a:gd name="T49" fmla="*/ 2147483647 h 326"/>
                <a:gd name="T50" fmla="*/ 2147483647 w 140"/>
                <a:gd name="T51" fmla="*/ 2147483647 h 326"/>
                <a:gd name="T52" fmla="*/ 2147483647 w 140"/>
                <a:gd name="T53" fmla="*/ 2147483647 h 326"/>
                <a:gd name="T54" fmla="*/ 2147483647 w 140"/>
                <a:gd name="T55" fmla="*/ 2147483647 h 326"/>
                <a:gd name="T56" fmla="*/ 2147483647 w 140"/>
                <a:gd name="T57" fmla="*/ 2147483647 h 326"/>
                <a:gd name="T58" fmla="*/ 2147483647 w 140"/>
                <a:gd name="T59" fmla="*/ 2147483647 h 32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"/>
                <a:gd name="T91" fmla="*/ 0 h 326"/>
                <a:gd name="T92" fmla="*/ 140 w 140"/>
                <a:gd name="T93" fmla="*/ 326 h 32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" h="326">
                  <a:moveTo>
                    <a:pt x="49" y="77"/>
                  </a:moveTo>
                  <a:lnTo>
                    <a:pt x="122" y="11"/>
                  </a:lnTo>
                  <a:lnTo>
                    <a:pt x="127" y="0"/>
                  </a:lnTo>
                  <a:lnTo>
                    <a:pt x="129" y="1"/>
                  </a:lnTo>
                  <a:lnTo>
                    <a:pt x="137" y="17"/>
                  </a:lnTo>
                  <a:lnTo>
                    <a:pt x="140" y="22"/>
                  </a:lnTo>
                  <a:lnTo>
                    <a:pt x="103" y="94"/>
                  </a:lnTo>
                  <a:lnTo>
                    <a:pt x="93" y="106"/>
                  </a:lnTo>
                  <a:lnTo>
                    <a:pt x="90" y="135"/>
                  </a:lnTo>
                  <a:lnTo>
                    <a:pt x="73" y="197"/>
                  </a:lnTo>
                  <a:lnTo>
                    <a:pt x="60" y="247"/>
                  </a:lnTo>
                  <a:lnTo>
                    <a:pt x="52" y="294"/>
                  </a:lnTo>
                  <a:lnTo>
                    <a:pt x="48" y="292"/>
                  </a:lnTo>
                  <a:lnTo>
                    <a:pt x="59" y="129"/>
                  </a:lnTo>
                  <a:lnTo>
                    <a:pt x="69" y="117"/>
                  </a:lnTo>
                  <a:lnTo>
                    <a:pt x="50" y="97"/>
                  </a:lnTo>
                  <a:lnTo>
                    <a:pt x="37" y="100"/>
                  </a:lnTo>
                  <a:lnTo>
                    <a:pt x="30" y="113"/>
                  </a:lnTo>
                  <a:lnTo>
                    <a:pt x="38" y="132"/>
                  </a:lnTo>
                  <a:lnTo>
                    <a:pt x="6" y="313"/>
                  </a:lnTo>
                  <a:lnTo>
                    <a:pt x="3" y="326"/>
                  </a:lnTo>
                  <a:lnTo>
                    <a:pt x="0" y="324"/>
                  </a:lnTo>
                  <a:lnTo>
                    <a:pt x="0" y="266"/>
                  </a:lnTo>
                  <a:lnTo>
                    <a:pt x="12" y="203"/>
                  </a:lnTo>
                  <a:lnTo>
                    <a:pt x="18" y="136"/>
                  </a:lnTo>
                  <a:lnTo>
                    <a:pt x="19" y="119"/>
                  </a:lnTo>
                  <a:lnTo>
                    <a:pt x="30" y="92"/>
                  </a:lnTo>
                  <a:lnTo>
                    <a:pt x="27" y="71"/>
                  </a:lnTo>
                  <a:lnTo>
                    <a:pt x="35" y="66"/>
                  </a:lnTo>
                  <a:lnTo>
                    <a:pt x="49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063" name="Picture 975" descr="C:\Users\rhk\AppData\Local\Microsoft\Windows\Temporary Internet Files\Content.IE5\EHFSAQXB\MCBD10052_0000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38600" y="4176713"/>
            <a:ext cx="1612900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7" name="Text Box 33"/>
          <p:cNvSpPr txBox="1">
            <a:spLocks noChangeArrowheads="1"/>
          </p:cNvSpPr>
          <p:nvPr/>
        </p:nvSpPr>
        <p:spPr bwMode="auto">
          <a:xfrm>
            <a:off x="396875" y="3810000"/>
            <a:ext cx="2498725" cy="892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33" tIns="45717" rIns="91433" bIns="228600" anchorCtr="1">
            <a:spAutoFit/>
            <a:flatTx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spcAft>
                <a:spcPts val="1000"/>
              </a:spcAft>
            </a:pPr>
            <a:r>
              <a:rPr lang="en-US" sz="2000" b="1">
                <a:solidFill>
                  <a:schemeClr val="tx2"/>
                </a:solidFill>
              </a:rPr>
              <a:t>Bob</a:t>
            </a:r>
            <a:r>
              <a:rPr lang="ja-JP" altLang="en-US" sz="2000" b="1">
                <a:solidFill>
                  <a:schemeClr val="tx2"/>
                </a:solidFill>
              </a:rPr>
              <a:t>’</a:t>
            </a:r>
            <a:r>
              <a:rPr lang="en-US" sz="2000" b="1">
                <a:solidFill>
                  <a:schemeClr val="tx2"/>
                </a:solidFill>
              </a:rPr>
              <a:t>s </a:t>
            </a:r>
            <a:br>
              <a:rPr lang="en-US" sz="2000" b="1">
                <a:solidFill>
                  <a:schemeClr val="tx2"/>
                </a:solidFill>
              </a:rPr>
            </a:br>
            <a:r>
              <a:rPr lang="en-US" sz="2000" b="1">
                <a:solidFill>
                  <a:schemeClr val="tx2"/>
                </a:solidFill>
              </a:rPr>
              <a:t>mailbox</a:t>
            </a:r>
            <a:endParaRPr lang="en-US" sz="1400" i="1">
              <a:solidFill>
                <a:schemeClr val="tx2"/>
              </a:solidFill>
            </a:endParaRPr>
          </a:p>
        </p:txBody>
      </p:sp>
      <p:sp>
        <p:nvSpPr>
          <p:cNvPr id="1018" name="Text Box 38"/>
          <p:cNvSpPr txBox="1">
            <a:spLocks noChangeArrowheads="1"/>
          </p:cNvSpPr>
          <p:nvPr/>
        </p:nvSpPr>
        <p:spPr bwMode="auto">
          <a:xfrm>
            <a:off x="7620000" y="2373313"/>
            <a:ext cx="1566863" cy="554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33" tIns="45717" rIns="91433" bIns="228600" anchorCtr="1">
            <a:spAutoFit/>
            <a:flatTx/>
          </a:bodyPr>
          <a:lstStyle/>
          <a:p>
            <a:pPr algn="ctr">
              <a:spcBef>
                <a:spcPct val="50000"/>
              </a:spcBef>
              <a:spcAft>
                <a:spcPts val="1000"/>
              </a:spcAft>
              <a:defRPr/>
            </a:pPr>
            <a: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  <a:t>Alice</a:t>
            </a:r>
            <a:endParaRPr lang="en-US" sz="1400" i="1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1019" name="Text Box 39"/>
          <p:cNvSpPr txBox="1">
            <a:spLocks noChangeArrowheads="1"/>
          </p:cNvSpPr>
          <p:nvPr/>
        </p:nvSpPr>
        <p:spPr bwMode="auto">
          <a:xfrm>
            <a:off x="6645275" y="3886200"/>
            <a:ext cx="2498725" cy="892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33" tIns="45717" rIns="91433" bIns="228600" anchorCtr="1">
            <a:spAutoFit/>
            <a:flatTx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  <a:spcAft>
                <a:spcPts val="1000"/>
              </a:spcAft>
            </a:pPr>
            <a:r>
              <a:rPr lang="en-US" sz="2000" b="1">
                <a:solidFill>
                  <a:schemeClr val="tx2"/>
                </a:solidFill>
              </a:rPr>
              <a:t>Alice</a:t>
            </a:r>
            <a:r>
              <a:rPr lang="ja-JP" altLang="en-US" sz="2000" b="1">
                <a:solidFill>
                  <a:schemeClr val="tx2"/>
                </a:solidFill>
              </a:rPr>
              <a:t>’</a:t>
            </a:r>
            <a:r>
              <a:rPr lang="en-US" sz="2000" b="1">
                <a:solidFill>
                  <a:schemeClr val="tx2"/>
                </a:solidFill>
              </a:rPr>
              <a:t>s</a:t>
            </a:r>
            <a:br>
              <a:rPr lang="en-US" sz="2000" b="1">
                <a:solidFill>
                  <a:schemeClr val="tx2"/>
                </a:solidFill>
              </a:rPr>
            </a:br>
            <a:r>
              <a:rPr lang="en-US" sz="2000" b="1">
                <a:solidFill>
                  <a:schemeClr val="tx2"/>
                </a:solidFill>
              </a:rPr>
              <a:t>mailbox</a:t>
            </a:r>
            <a:endParaRPr lang="en-US" sz="1200" i="1">
              <a:solidFill>
                <a:schemeClr val="tx2"/>
              </a:solidFill>
            </a:endParaRPr>
          </a:p>
        </p:txBody>
      </p:sp>
      <p:sp>
        <p:nvSpPr>
          <p:cNvPr id="2067" name="Slide Number Placeholder 101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EBC0B48-4EE2-C544-AB75-41FC1F0C7BA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984E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Services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</a:rPr>
              <a:t>Unconfirmed service</a:t>
            </a:r>
            <a:endParaRPr lang="en-US" sz="280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endParaRPr lang="en-US" sz="2800">
              <a:solidFill>
                <a:srgbClr val="F7254D"/>
              </a:solidFill>
              <a:latin typeface="Arial" charset="0"/>
            </a:endParaRPr>
          </a:p>
          <a:p>
            <a:pPr eaLnBrk="1" hangingPunct="1"/>
            <a:endParaRPr lang="en-US" sz="2800">
              <a:solidFill>
                <a:srgbClr val="F7254D"/>
              </a:solidFill>
              <a:latin typeface="Arial" charset="0"/>
            </a:endParaRPr>
          </a:p>
          <a:p>
            <a:pPr eaLnBrk="1" hangingPunct="1"/>
            <a:endParaRPr lang="en-US" sz="2800">
              <a:latin typeface="Arial" charset="0"/>
            </a:endParaRPr>
          </a:p>
          <a:p>
            <a:pPr eaLnBrk="1" hangingPunct="1"/>
            <a:r>
              <a:rPr lang="en-US" sz="2800">
                <a:latin typeface="Arial" charset="0"/>
              </a:rPr>
              <a:t>Acknowledged service </a:t>
            </a:r>
            <a:endParaRPr lang="en-US" sz="2800">
              <a:solidFill>
                <a:srgbClr val="F7254D"/>
              </a:solidFill>
              <a:latin typeface="Arial" charset="0"/>
            </a:endParaRPr>
          </a:p>
          <a:p>
            <a:pPr eaLnBrk="1" hangingPunct="1"/>
            <a:endParaRPr lang="en-US" sz="280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endParaRPr lang="en-US" sz="2800">
              <a:latin typeface="Arial" charset="0"/>
            </a:endParaRPr>
          </a:p>
        </p:txBody>
      </p:sp>
      <p:sp>
        <p:nvSpPr>
          <p:cNvPr id="308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Copyright © University of Illinois CS 241 Staff</a:t>
            </a:r>
          </a:p>
        </p:txBody>
      </p:sp>
      <p:sp>
        <p:nvSpPr>
          <p:cNvPr id="30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C73FBD-BE41-7A4D-BA86-3DD20BD53851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3082" name="Group 5"/>
          <p:cNvGrpSpPr>
            <a:grpSpLocks/>
          </p:cNvGrpSpPr>
          <p:nvPr/>
        </p:nvGrpSpPr>
        <p:grpSpPr bwMode="auto">
          <a:xfrm>
            <a:off x="2719388" y="2617788"/>
            <a:ext cx="3286125" cy="1058862"/>
            <a:chOff x="1536" y="1725"/>
            <a:chExt cx="2070" cy="667"/>
          </a:xfrm>
        </p:grpSpPr>
        <p:sp>
          <p:nvSpPr>
            <p:cNvPr id="18" name="AutoShape 6"/>
            <p:cNvSpPr>
              <a:spLocks noChangeArrowheads="1"/>
            </p:cNvSpPr>
            <p:nvPr/>
          </p:nvSpPr>
          <p:spPr bwMode="auto">
            <a:xfrm>
              <a:off x="1842" y="1725"/>
              <a:ext cx="1764" cy="667"/>
            </a:xfrm>
            <a:prstGeom prst="cloudCallout">
              <a:avLst>
                <a:gd name="adj1" fmla="val -10148"/>
                <a:gd name="adj2" fmla="val 41755"/>
              </a:avLst>
            </a:prstGeom>
            <a:solidFill>
              <a:srgbClr val="FFFF99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228600" anchor="ctr"/>
            <a:lstStyle/>
            <a:p>
              <a:pPr algn="ctr">
                <a:spcBef>
                  <a:spcPct val="50000"/>
                </a:spcBef>
                <a:spcAft>
                  <a:spcPts val="1000"/>
                </a:spcAft>
                <a:defRPr/>
              </a:pPr>
              <a:r>
                <a:rPr lang="en-US" b="1" dirty="0">
                  <a:solidFill>
                    <a:schemeClr val="tx2"/>
                  </a:solidFill>
                  <a:latin typeface="+mn-lt"/>
                  <a:ea typeface="+mn-ea"/>
                </a:rPr>
                <a:t> </a:t>
              </a:r>
              <a:br>
                <a:rPr lang="en-US" b="1" dirty="0">
                  <a:solidFill>
                    <a:schemeClr val="tx2"/>
                  </a:solidFill>
                  <a:latin typeface="+mn-lt"/>
                  <a:ea typeface="+mn-ea"/>
                </a:rPr>
              </a:br>
              <a:r>
                <a:rPr lang="en-US" b="1" dirty="0">
                  <a:solidFill>
                    <a:schemeClr val="tx2"/>
                  </a:solidFill>
                  <a:latin typeface="+mn-lt"/>
                  <a:ea typeface="+mn-ea"/>
                </a:rPr>
                <a:t>US Mail</a:t>
              </a:r>
              <a:endParaRPr lang="en-US" sz="1400" i="1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graphicFrame>
          <p:nvGraphicFramePr>
            <p:cNvPr id="3077" name="Object 2"/>
            <p:cNvGraphicFramePr>
              <a:graphicFrameLocks noChangeAspect="1"/>
            </p:cNvGraphicFramePr>
            <p:nvPr/>
          </p:nvGraphicFramePr>
          <p:xfrm>
            <a:off x="1536" y="1873"/>
            <a:ext cx="510" cy="4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8" name="Clip" r:id="rId3" imgW="961905" imgH="847395" progId="MS_ClipArt_Gallery.2">
                    <p:embed/>
                  </p:oleObj>
                </mc:Choice>
                <mc:Fallback>
                  <p:oleObj name="Clip" r:id="rId3" imgW="961905" imgH="847395" progId="MS_ClipArt_Gallery.2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873"/>
                          <a:ext cx="510" cy="4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5319713" y="2840038"/>
          <a:ext cx="809625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Clip" r:id="rId5" imgW="961905" imgH="847395" progId="MS_ClipArt_Gallery.2">
                  <p:embed/>
                </p:oleObj>
              </mc:Choice>
              <mc:Fallback>
                <p:oleObj name="Clip" r:id="rId5" imgW="961905" imgH="847395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9713" y="2840038"/>
                        <a:ext cx="809625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83" name="Group 11"/>
          <p:cNvGrpSpPr>
            <a:grpSpLocks/>
          </p:cNvGrpSpPr>
          <p:nvPr/>
        </p:nvGrpSpPr>
        <p:grpSpPr bwMode="auto">
          <a:xfrm>
            <a:off x="1123950" y="3171825"/>
            <a:ext cx="1365250" cy="866775"/>
            <a:chOff x="627" y="2082"/>
            <a:chExt cx="860" cy="546"/>
          </a:xfrm>
        </p:grpSpPr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H="1" flipV="1">
              <a:off x="723" y="2082"/>
              <a:ext cx="669" cy="0"/>
            </a:xfrm>
            <a:prstGeom prst="line">
              <a:avLst/>
            </a:prstGeom>
            <a:noFill/>
            <a:ln w="57150">
              <a:solidFill>
                <a:srgbClr val="F7254D"/>
              </a:solidFill>
              <a:round/>
              <a:headEnd type="triangle" w="med" len="med"/>
              <a:tailEnd/>
            </a:ln>
            <a:effectLst/>
          </p:spPr>
          <p:txBody>
            <a:bodyPr wrap="none" lIns="91433" tIns="45717" rIns="91433" bIns="228600" anchor="ctr"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627" y="2167"/>
              <a:ext cx="860" cy="46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1433" tIns="45717" rIns="91433" bIns="228600" anchorCtr="1">
              <a:spAutoFit/>
              <a:flatTx/>
            </a:bodyPr>
            <a:lstStyle/>
            <a:p>
              <a:pPr algn="ctr">
                <a:spcBef>
                  <a:spcPct val="50000"/>
                </a:spcBef>
                <a:spcAft>
                  <a:spcPts val="1000"/>
                </a:spcAft>
                <a:defRPr/>
              </a:pPr>
              <a:r>
                <a:rPr lang="en-US" sz="1600" b="1" dirty="0">
                  <a:solidFill>
                    <a:schemeClr val="tx2"/>
                  </a:solidFill>
                  <a:latin typeface="+mn-lt"/>
                  <a:ea typeface="+mn-ea"/>
                </a:rPr>
                <a:t>Request</a:t>
              </a:r>
              <a:r>
                <a:rPr lang="en-US" b="1" dirty="0">
                  <a:solidFill>
                    <a:schemeClr val="tx2"/>
                  </a:solidFill>
                  <a:latin typeface="+mn-lt"/>
                  <a:ea typeface="+mn-ea"/>
                </a:rPr>
                <a:t/>
              </a:r>
              <a:br>
                <a:rPr lang="en-US" b="1" dirty="0">
                  <a:solidFill>
                    <a:schemeClr val="tx2"/>
                  </a:solidFill>
                  <a:latin typeface="+mn-lt"/>
                  <a:ea typeface="+mn-ea"/>
                </a:rPr>
              </a:br>
              <a:endParaRPr lang="en-US" sz="1400" i="1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3084" name="Group 14"/>
          <p:cNvGrpSpPr>
            <a:grpSpLocks/>
          </p:cNvGrpSpPr>
          <p:nvPr/>
        </p:nvGrpSpPr>
        <p:grpSpPr bwMode="auto">
          <a:xfrm>
            <a:off x="6410325" y="3171825"/>
            <a:ext cx="1365250" cy="866775"/>
            <a:chOff x="627" y="2082"/>
            <a:chExt cx="860" cy="546"/>
          </a:xfrm>
        </p:grpSpPr>
        <p:sp>
          <p:nvSpPr>
            <p:cNvPr id="14" name="Line 15"/>
            <p:cNvSpPr>
              <a:spLocks noChangeShapeType="1"/>
            </p:cNvSpPr>
            <p:nvPr/>
          </p:nvSpPr>
          <p:spPr bwMode="auto">
            <a:xfrm flipH="1" flipV="1">
              <a:off x="723" y="2082"/>
              <a:ext cx="669" cy="0"/>
            </a:xfrm>
            <a:prstGeom prst="line">
              <a:avLst/>
            </a:prstGeom>
            <a:noFill/>
            <a:ln w="57150">
              <a:solidFill>
                <a:srgbClr val="F7254D"/>
              </a:solidFill>
              <a:round/>
              <a:headEnd type="triangle" w="med" len="med"/>
              <a:tailEnd/>
            </a:ln>
            <a:effectLst/>
          </p:spPr>
          <p:txBody>
            <a:bodyPr wrap="none" lIns="91433" tIns="45717" rIns="91433" bIns="228600" anchor="ctr"/>
            <a:lstStyle/>
            <a:p>
              <a:pPr>
                <a:defRPr/>
              </a:pPr>
              <a:endParaRPr lang="en-US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Text Box 16"/>
            <p:cNvSpPr txBox="1">
              <a:spLocks noChangeArrowheads="1"/>
            </p:cNvSpPr>
            <p:nvPr/>
          </p:nvSpPr>
          <p:spPr bwMode="auto">
            <a:xfrm>
              <a:off x="627" y="2167"/>
              <a:ext cx="860" cy="46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1433" tIns="45717" rIns="91433" bIns="228600" anchorCtr="1">
              <a:spAutoFit/>
              <a:flatTx/>
            </a:bodyPr>
            <a:lstStyle/>
            <a:p>
              <a:pPr algn="ctr">
                <a:spcBef>
                  <a:spcPct val="50000"/>
                </a:spcBef>
                <a:spcAft>
                  <a:spcPts val="1000"/>
                </a:spcAft>
                <a:defRPr/>
              </a:pPr>
              <a:r>
                <a:rPr lang="en-US" sz="1600" b="1" dirty="0">
                  <a:solidFill>
                    <a:schemeClr val="tx2"/>
                  </a:solidFill>
                  <a:latin typeface="+mn-lt"/>
                  <a:ea typeface="+mn-ea"/>
                </a:rPr>
                <a:t>Indicate</a:t>
              </a:r>
              <a:r>
                <a:rPr lang="en-US" b="1" dirty="0">
                  <a:solidFill>
                    <a:schemeClr val="tx2"/>
                  </a:solidFill>
                  <a:latin typeface="+mn-lt"/>
                  <a:ea typeface="+mn-ea"/>
                </a:rPr>
                <a:t/>
              </a:r>
              <a:br>
                <a:rPr lang="en-US" b="1" dirty="0">
                  <a:solidFill>
                    <a:schemeClr val="tx2"/>
                  </a:solidFill>
                  <a:latin typeface="+mn-lt"/>
                  <a:ea typeface="+mn-ea"/>
                </a:rPr>
              </a:br>
              <a:endParaRPr lang="en-US" sz="1400" i="1" dirty="0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6434138" y="5541963"/>
            <a:ext cx="1365250" cy="738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33" tIns="45717" rIns="91433" bIns="228600" anchorCtr="1">
            <a:spAutoFit/>
            <a:flatTx/>
          </a:bodyPr>
          <a:lstStyle/>
          <a:p>
            <a:pPr algn="ctr">
              <a:spcBef>
                <a:spcPct val="50000"/>
              </a:spcBef>
              <a:spcAft>
                <a:spcPts val="1000"/>
              </a:spcAft>
              <a:defRPr/>
            </a:pPr>
            <a:r>
              <a:rPr lang="en-US" sz="1600" b="1" dirty="0">
                <a:solidFill>
                  <a:schemeClr val="tx2"/>
                </a:solidFill>
                <a:latin typeface="+mn-lt"/>
                <a:ea typeface="+mn-ea"/>
              </a:rPr>
              <a:t>Indicate</a:t>
            </a:r>
            <a: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  <a:t/>
            </a:r>
            <a:b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</a:br>
            <a:endParaRPr lang="en-US" sz="1400" i="1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1147763" y="5541963"/>
            <a:ext cx="1365250" cy="738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33" tIns="45717" rIns="91433" bIns="228600" anchorCtr="1">
            <a:spAutoFit/>
            <a:flatTx/>
          </a:bodyPr>
          <a:lstStyle/>
          <a:p>
            <a:pPr algn="ctr">
              <a:spcBef>
                <a:spcPct val="50000"/>
              </a:spcBef>
              <a:spcAft>
                <a:spcPts val="1000"/>
              </a:spcAft>
              <a:defRPr/>
            </a:pPr>
            <a:r>
              <a:rPr lang="en-US" sz="1600" b="1" dirty="0">
                <a:solidFill>
                  <a:schemeClr val="tx2"/>
                </a:solidFill>
                <a:latin typeface="+mn-lt"/>
                <a:ea typeface="+mn-ea"/>
              </a:rPr>
              <a:t>Confirm</a:t>
            </a:r>
            <a: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  <a:t/>
            </a:r>
            <a:b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</a:br>
            <a:endParaRPr lang="en-US" sz="1400" i="1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2743200" y="4884738"/>
            <a:ext cx="3286125" cy="1058862"/>
            <a:chOff x="1536" y="1725"/>
            <a:chExt cx="2070" cy="667"/>
          </a:xfrm>
        </p:grpSpPr>
        <p:sp>
          <p:nvSpPr>
            <p:cNvPr id="35" name="AutoShape 23"/>
            <p:cNvSpPr>
              <a:spLocks noChangeArrowheads="1"/>
            </p:cNvSpPr>
            <p:nvPr/>
          </p:nvSpPr>
          <p:spPr bwMode="auto">
            <a:xfrm>
              <a:off x="1842" y="1725"/>
              <a:ext cx="1764" cy="667"/>
            </a:xfrm>
            <a:prstGeom prst="cloudCallout">
              <a:avLst>
                <a:gd name="adj1" fmla="val -10148"/>
                <a:gd name="adj2" fmla="val 41755"/>
              </a:avLst>
            </a:prstGeom>
            <a:solidFill>
              <a:srgbClr val="FFFF99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1433" tIns="45717" rIns="91433" bIns="228600" anchor="ctr"/>
            <a:lstStyle/>
            <a:p>
              <a:pPr algn="ctr">
                <a:spcBef>
                  <a:spcPct val="50000"/>
                </a:spcBef>
                <a:spcAft>
                  <a:spcPts val="1000"/>
                </a:spcAft>
                <a:defRPr/>
              </a:pPr>
              <a:r>
                <a:rPr lang="en-US" b="1">
                  <a:solidFill>
                    <a:schemeClr val="tx2"/>
                  </a:solidFill>
                  <a:latin typeface="+mn-lt"/>
                  <a:ea typeface="+mn-ea"/>
                </a:rPr>
                <a:t> </a:t>
              </a:r>
              <a:br>
                <a:rPr lang="en-US" b="1">
                  <a:solidFill>
                    <a:schemeClr val="tx2"/>
                  </a:solidFill>
                  <a:latin typeface="+mn-lt"/>
                  <a:ea typeface="+mn-ea"/>
                </a:rPr>
              </a:br>
              <a:r>
                <a:rPr lang="en-US" b="1">
                  <a:solidFill>
                    <a:schemeClr val="tx2"/>
                  </a:solidFill>
                  <a:latin typeface="+mn-lt"/>
                  <a:ea typeface="+mn-ea"/>
                </a:rPr>
                <a:t>US Mail</a:t>
              </a:r>
              <a:endParaRPr lang="en-US" sz="1400" i="1">
                <a:solidFill>
                  <a:schemeClr val="tx2"/>
                </a:solidFill>
                <a:latin typeface="+mn-lt"/>
                <a:ea typeface="+mn-ea"/>
              </a:endParaRPr>
            </a:p>
          </p:txBody>
        </p:sp>
        <p:graphicFrame>
          <p:nvGraphicFramePr>
            <p:cNvPr id="3076" name="Object 6"/>
            <p:cNvGraphicFramePr>
              <a:graphicFrameLocks noChangeAspect="1"/>
            </p:cNvGraphicFramePr>
            <p:nvPr/>
          </p:nvGraphicFramePr>
          <p:xfrm>
            <a:off x="1536" y="1873"/>
            <a:ext cx="510" cy="4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0" name="Clip" r:id="rId6" imgW="961905" imgH="847395" progId="MS_ClipArt_Gallery.2">
                    <p:embed/>
                  </p:oleObj>
                </mc:Choice>
                <mc:Fallback>
                  <p:oleObj name="Clip" r:id="rId6" imgW="961905" imgH="847395" progId="MS_ClipArt_Gallery.2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873"/>
                          <a:ext cx="510" cy="4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51" name="Object 9"/>
          <p:cNvGraphicFramePr>
            <a:graphicFrameLocks noChangeAspect="1"/>
          </p:cNvGraphicFramePr>
          <p:nvPr/>
        </p:nvGraphicFramePr>
        <p:xfrm>
          <a:off x="5343525" y="5106988"/>
          <a:ext cx="809625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Clip" r:id="rId7" imgW="961905" imgH="847395" progId="MS_ClipArt_Gallery.2">
                  <p:embed/>
                </p:oleObj>
              </mc:Choice>
              <mc:Fallback>
                <p:oleObj name="Clip" r:id="rId7" imgW="961905" imgH="847395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3525" y="5106988"/>
                        <a:ext cx="809625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Line 28"/>
          <p:cNvSpPr>
            <a:spLocks noChangeShapeType="1"/>
          </p:cNvSpPr>
          <p:nvPr/>
        </p:nvSpPr>
        <p:spPr bwMode="auto">
          <a:xfrm flipH="1" flipV="1">
            <a:off x="1300163" y="5216525"/>
            <a:ext cx="1062037" cy="0"/>
          </a:xfrm>
          <a:prstGeom prst="line">
            <a:avLst/>
          </a:prstGeom>
          <a:noFill/>
          <a:ln w="57150">
            <a:solidFill>
              <a:srgbClr val="F7254D"/>
            </a:solidFill>
            <a:round/>
            <a:headEnd type="triangle" w="med" len="med"/>
            <a:tailEnd/>
          </a:ln>
          <a:effectLst/>
        </p:spPr>
        <p:txBody>
          <a:bodyPr wrap="none" lIns="91433" tIns="45717" rIns="91433" bIns="228600" anchor="ctr"/>
          <a:lstStyle/>
          <a:p>
            <a:pPr>
              <a:defRPr/>
            </a:pPr>
            <a:endParaRPr lang="en-US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1147763" y="4770438"/>
            <a:ext cx="1365250" cy="738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33" tIns="45717" rIns="91433" bIns="228600" anchorCtr="1">
            <a:spAutoFit/>
            <a:flatTx/>
          </a:bodyPr>
          <a:lstStyle/>
          <a:p>
            <a:pPr algn="ctr">
              <a:spcBef>
                <a:spcPct val="50000"/>
              </a:spcBef>
              <a:spcAft>
                <a:spcPts val="1000"/>
              </a:spcAft>
              <a:defRPr/>
            </a:pPr>
            <a:r>
              <a:rPr lang="en-US" sz="1600" b="1" dirty="0">
                <a:solidFill>
                  <a:schemeClr val="tx2"/>
                </a:solidFill>
                <a:latin typeface="+mn-lt"/>
                <a:ea typeface="+mn-ea"/>
              </a:rPr>
              <a:t>Request</a:t>
            </a:r>
            <a: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  <a:t/>
            </a:r>
            <a:b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</a:br>
            <a:endParaRPr lang="en-US" sz="1400" i="1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 flipH="1" flipV="1">
            <a:off x="6586538" y="5216525"/>
            <a:ext cx="1062037" cy="0"/>
          </a:xfrm>
          <a:prstGeom prst="line">
            <a:avLst/>
          </a:prstGeom>
          <a:noFill/>
          <a:ln w="57150">
            <a:solidFill>
              <a:srgbClr val="F7254D"/>
            </a:solidFill>
            <a:round/>
            <a:headEnd type="triangle" w="med" len="med"/>
            <a:tailEnd/>
          </a:ln>
          <a:effectLst/>
        </p:spPr>
        <p:txBody>
          <a:bodyPr wrap="none" lIns="91433" tIns="45717" rIns="91433" bIns="228600" anchor="ctr"/>
          <a:lstStyle/>
          <a:p>
            <a:pPr>
              <a:defRPr/>
            </a:pPr>
            <a:endParaRPr lang="en-US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6434138" y="4770438"/>
            <a:ext cx="1365250" cy="738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433" tIns="45717" rIns="91433" bIns="228600" anchorCtr="1">
            <a:spAutoFit/>
            <a:flatTx/>
          </a:bodyPr>
          <a:lstStyle/>
          <a:p>
            <a:pPr algn="ctr">
              <a:spcBef>
                <a:spcPct val="50000"/>
              </a:spcBef>
              <a:spcAft>
                <a:spcPts val="1000"/>
              </a:spcAft>
              <a:defRPr/>
            </a:pPr>
            <a:r>
              <a:rPr lang="en-US" sz="1600" b="1" dirty="0">
                <a:solidFill>
                  <a:schemeClr val="tx2"/>
                </a:solidFill>
                <a:latin typeface="+mn-lt"/>
                <a:ea typeface="+mn-ea"/>
              </a:rPr>
              <a:t>Indicate</a:t>
            </a:r>
            <a: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  <a:t/>
            </a:r>
            <a:br>
              <a:rPr lang="en-US" b="1" dirty="0">
                <a:solidFill>
                  <a:schemeClr val="tx2"/>
                </a:solidFill>
                <a:latin typeface="+mn-lt"/>
                <a:ea typeface="+mn-ea"/>
              </a:rPr>
            </a:br>
            <a:endParaRPr lang="en-US" sz="1400" i="1" dirty="0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 flipV="1">
            <a:off x="1300163" y="5495925"/>
            <a:ext cx="1062037" cy="0"/>
          </a:xfrm>
          <a:prstGeom prst="line">
            <a:avLst/>
          </a:prstGeom>
          <a:noFill/>
          <a:ln w="57150">
            <a:solidFill>
              <a:srgbClr val="F7254D"/>
            </a:solidFill>
            <a:round/>
            <a:headEnd type="triangle" w="med" len="med"/>
            <a:tailEnd/>
          </a:ln>
          <a:effectLst/>
        </p:spPr>
        <p:txBody>
          <a:bodyPr wrap="none" lIns="91433" tIns="45717" rIns="91433" bIns="228600" anchor="ctr"/>
          <a:lstStyle/>
          <a:p>
            <a:pPr>
              <a:defRPr/>
            </a:pPr>
            <a:endParaRPr lang="en-US">
              <a:solidFill>
                <a:schemeClr val="tx2"/>
              </a:solidFill>
              <a:latin typeface="+mn-lt"/>
              <a:ea typeface="+mn-ea"/>
            </a:endParaRP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 flipV="1">
            <a:off x="6586538" y="5495925"/>
            <a:ext cx="1062037" cy="0"/>
          </a:xfrm>
          <a:prstGeom prst="line">
            <a:avLst/>
          </a:prstGeom>
          <a:noFill/>
          <a:ln w="57150">
            <a:solidFill>
              <a:srgbClr val="F7254D"/>
            </a:solidFill>
            <a:round/>
            <a:headEnd type="triangle" w="med" len="med"/>
            <a:tailEnd/>
          </a:ln>
          <a:effectLst/>
        </p:spPr>
        <p:txBody>
          <a:bodyPr wrap="none" lIns="91433" tIns="45717" rIns="91433" bIns="228600" anchor="ctr"/>
          <a:lstStyle/>
          <a:p>
            <a:pPr>
              <a:defRPr/>
            </a:pPr>
            <a:endParaRPr lang="en-US">
              <a:solidFill>
                <a:schemeClr val="tx2"/>
              </a:solidFill>
              <a:latin typeface="+mn-lt"/>
              <a:ea typeface="+mn-ea"/>
            </a:endParaRPr>
          </a:p>
        </p:txBody>
      </p:sp>
      <p:grpSp>
        <p:nvGrpSpPr>
          <p:cNvPr id="3094" name="Group 36"/>
          <p:cNvGrpSpPr>
            <a:grpSpLocks/>
          </p:cNvGrpSpPr>
          <p:nvPr/>
        </p:nvGrpSpPr>
        <p:grpSpPr bwMode="auto">
          <a:xfrm flipH="1">
            <a:off x="609600" y="2743200"/>
            <a:ext cx="609600" cy="842963"/>
            <a:chOff x="849313" y="4953000"/>
            <a:chExt cx="1120775" cy="1549400"/>
          </a:xfrm>
        </p:grpSpPr>
        <p:sp>
          <p:nvSpPr>
            <p:cNvPr id="3104" name="Freeform 951"/>
            <p:cNvSpPr>
              <a:spLocks/>
            </p:cNvSpPr>
            <p:nvPr/>
          </p:nvSpPr>
          <p:spPr bwMode="auto">
            <a:xfrm>
              <a:off x="849313" y="4953000"/>
              <a:ext cx="1120775" cy="1549400"/>
            </a:xfrm>
            <a:custGeom>
              <a:avLst/>
              <a:gdLst>
                <a:gd name="T0" fmla="*/ 2147483647 w 706"/>
                <a:gd name="T1" fmla="*/ 2147483647 h 976"/>
                <a:gd name="T2" fmla="*/ 2147483647 w 706"/>
                <a:gd name="T3" fmla="*/ 2147483647 h 976"/>
                <a:gd name="T4" fmla="*/ 2147483647 w 706"/>
                <a:gd name="T5" fmla="*/ 2147483647 h 976"/>
                <a:gd name="T6" fmla="*/ 2147483647 w 706"/>
                <a:gd name="T7" fmla="*/ 2147483647 h 976"/>
                <a:gd name="T8" fmla="*/ 2147483647 w 706"/>
                <a:gd name="T9" fmla="*/ 2147483647 h 976"/>
                <a:gd name="T10" fmla="*/ 2147483647 w 706"/>
                <a:gd name="T11" fmla="*/ 2147483647 h 976"/>
                <a:gd name="T12" fmla="*/ 2147483647 w 706"/>
                <a:gd name="T13" fmla="*/ 2147483647 h 976"/>
                <a:gd name="T14" fmla="*/ 2147483647 w 706"/>
                <a:gd name="T15" fmla="*/ 2147483647 h 976"/>
                <a:gd name="T16" fmla="*/ 2147483647 w 706"/>
                <a:gd name="T17" fmla="*/ 2147483647 h 976"/>
                <a:gd name="T18" fmla="*/ 2147483647 w 706"/>
                <a:gd name="T19" fmla="*/ 2147483647 h 976"/>
                <a:gd name="T20" fmla="*/ 2147483647 w 706"/>
                <a:gd name="T21" fmla="*/ 2147483647 h 976"/>
                <a:gd name="T22" fmla="*/ 2147483647 w 706"/>
                <a:gd name="T23" fmla="*/ 2147483647 h 976"/>
                <a:gd name="T24" fmla="*/ 2147483647 w 706"/>
                <a:gd name="T25" fmla="*/ 2147483647 h 976"/>
                <a:gd name="T26" fmla="*/ 2147483647 w 706"/>
                <a:gd name="T27" fmla="*/ 2147483647 h 976"/>
                <a:gd name="T28" fmla="*/ 2147483647 w 706"/>
                <a:gd name="T29" fmla="*/ 2147483647 h 976"/>
                <a:gd name="T30" fmla="*/ 2147483647 w 706"/>
                <a:gd name="T31" fmla="*/ 2147483647 h 976"/>
                <a:gd name="T32" fmla="*/ 2147483647 w 706"/>
                <a:gd name="T33" fmla="*/ 2147483647 h 976"/>
                <a:gd name="T34" fmla="*/ 2147483647 w 706"/>
                <a:gd name="T35" fmla="*/ 2147483647 h 976"/>
                <a:gd name="T36" fmla="*/ 2147483647 w 706"/>
                <a:gd name="T37" fmla="*/ 2147483647 h 976"/>
                <a:gd name="T38" fmla="*/ 2147483647 w 706"/>
                <a:gd name="T39" fmla="*/ 2147483647 h 976"/>
                <a:gd name="T40" fmla="*/ 2147483647 w 706"/>
                <a:gd name="T41" fmla="*/ 2147483647 h 976"/>
                <a:gd name="T42" fmla="*/ 2147483647 w 706"/>
                <a:gd name="T43" fmla="*/ 2147483647 h 976"/>
                <a:gd name="T44" fmla="*/ 2147483647 w 706"/>
                <a:gd name="T45" fmla="*/ 2147483647 h 976"/>
                <a:gd name="T46" fmla="*/ 2147483647 w 706"/>
                <a:gd name="T47" fmla="*/ 2147483647 h 976"/>
                <a:gd name="T48" fmla="*/ 2147483647 w 706"/>
                <a:gd name="T49" fmla="*/ 2147483647 h 976"/>
                <a:gd name="T50" fmla="*/ 2147483647 w 706"/>
                <a:gd name="T51" fmla="*/ 2147483647 h 976"/>
                <a:gd name="T52" fmla="*/ 2147483647 w 706"/>
                <a:gd name="T53" fmla="*/ 0 h 976"/>
                <a:gd name="T54" fmla="*/ 2147483647 w 706"/>
                <a:gd name="T55" fmla="*/ 2147483647 h 976"/>
                <a:gd name="T56" fmla="*/ 2147483647 w 706"/>
                <a:gd name="T57" fmla="*/ 2147483647 h 976"/>
                <a:gd name="T58" fmla="*/ 2147483647 w 706"/>
                <a:gd name="T59" fmla="*/ 2147483647 h 976"/>
                <a:gd name="T60" fmla="*/ 2147483647 w 706"/>
                <a:gd name="T61" fmla="*/ 2147483647 h 976"/>
                <a:gd name="T62" fmla="*/ 2147483647 w 706"/>
                <a:gd name="T63" fmla="*/ 2147483647 h 976"/>
                <a:gd name="T64" fmla="*/ 2147483647 w 706"/>
                <a:gd name="T65" fmla="*/ 2147483647 h 976"/>
                <a:gd name="T66" fmla="*/ 2147483647 w 706"/>
                <a:gd name="T67" fmla="*/ 2147483647 h 976"/>
                <a:gd name="T68" fmla="*/ 2147483647 w 706"/>
                <a:gd name="T69" fmla="*/ 2147483647 h 976"/>
                <a:gd name="T70" fmla="*/ 2147483647 w 706"/>
                <a:gd name="T71" fmla="*/ 2147483647 h 976"/>
                <a:gd name="T72" fmla="*/ 2147483647 w 706"/>
                <a:gd name="T73" fmla="*/ 2147483647 h 976"/>
                <a:gd name="T74" fmla="*/ 2147483647 w 706"/>
                <a:gd name="T75" fmla="*/ 2147483647 h 976"/>
                <a:gd name="T76" fmla="*/ 2147483647 w 706"/>
                <a:gd name="T77" fmla="*/ 2147483647 h 976"/>
                <a:gd name="T78" fmla="*/ 2147483647 w 706"/>
                <a:gd name="T79" fmla="*/ 2147483647 h 976"/>
                <a:gd name="T80" fmla="*/ 2147483647 w 706"/>
                <a:gd name="T81" fmla="*/ 2147483647 h 976"/>
                <a:gd name="T82" fmla="*/ 2147483647 w 706"/>
                <a:gd name="T83" fmla="*/ 2147483647 h 976"/>
                <a:gd name="T84" fmla="*/ 2147483647 w 706"/>
                <a:gd name="T85" fmla="*/ 2147483647 h 976"/>
                <a:gd name="T86" fmla="*/ 2147483647 w 706"/>
                <a:gd name="T87" fmla="*/ 2147483647 h 976"/>
                <a:gd name="T88" fmla="*/ 2147483647 w 706"/>
                <a:gd name="T89" fmla="*/ 2147483647 h 976"/>
                <a:gd name="T90" fmla="*/ 2147483647 w 706"/>
                <a:gd name="T91" fmla="*/ 2147483647 h 976"/>
                <a:gd name="T92" fmla="*/ 2147483647 w 706"/>
                <a:gd name="T93" fmla="*/ 2147483647 h 976"/>
                <a:gd name="T94" fmla="*/ 2147483647 w 706"/>
                <a:gd name="T95" fmla="*/ 2147483647 h 976"/>
                <a:gd name="T96" fmla="*/ 2147483647 w 706"/>
                <a:gd name="T97" fmla="*/ 2147483647 h 976"/>
                <a:gd name="T98" fmla="*/ 2147483647 w 706"/>
                <a:gd name="T99" fmla="*/ 2147483647 h 976"/>
                <a:gd name="T100" fmla="*/ 2147483647 w 706"/>
                <a:gd name="T101" fmla="*/ 2147483647 h 976"/>
                <a:gd name="T102" fmla="*/ 2147483647 w 706"/>
                <a:gd name="T103" fmla="*/ 2147483647 h 976"/>
                <a:gd name="T104" fmla="*/ 2147483647 w 706"/>
                <a:gd name="T105" fmla="*/ 2147483647 h 976"/>
                <a:gd name="T106" fmla="*/ 2147483647 w 706"/>
                <a:gd name="T107" fmla="*/ 2147483647 h 976"/>
                <a:gd name="T108" fmla="*/ 2147483647 w 706"/>
                <a:gd name="T109" fmla="*/ 2147483647 h 976"/>
                <a:gd name="T110" fmla="*/ 2147483647 w 706"/>
                <a:gd name="T111" fmla="*/ 2147483647 h 97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06"/>
                <a:gd name="T169" fmla="*/ 0 h 976"/>
                <a:gd name="T170" fmla="*/ 706 w 706"/>
                <a:gd name="T171" fmla="*/ 976 h 97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06" h="976">
                  <a:moveTo>
                    <a:pt x="233" y="544"/>
                  </a:moveTo>
                  <a:lnTo>
                    <a:pt x="233" y="544"/>
                  </a:lnTo>
                  <a:lnTo>
                    <a:pt x="236" y="546"/>
                  </a:lnTo>
                  <a:lnTo>
                    <a:pt x="237" y="550"/>
                  </a:lnTo>
                  <a:lnTo>
                    <a:pt x="236" y="625"/>
                  </a:lnTo>
                  <a:lnTo>
                    <a:pt x="236" y="633"/>
                  </a:lnTo>
                  <a:lnTo>
                    <a:pt x="237" y="656"/>
                  </a:lnTo>
                  <a:lnTo>
                    <a:pt x="237" y="664"/>
                  </a:lnTo>
                  <a:lnTo>
                    <a:pt x="238" y="690"/>
                  </a:lnTo>
                  <a:lnTo>
                    <a:pt x="238" y="694"/>
                  </a:lnTo>
                  <a:lnTo>
                    <a:pt x="237" y="698"/>
                  </a:lnTo>
                  <a:lnTo>
                    <a:pt x="234" y="706"/>
                  </a:lnTo>
                  <a:lnTo>
                    <a:pt x="234" y="710"/>
                  </a:lnTo>
                  <a:lnTo>
                    <a:pt x="235" y="713"/>
                  </a:lnTo>
                  <a:lnTo>
                    <a:pt x="235" y="714"/>
                  </a:lnTo>
                  <a:lnTo>
                    <a:pt x="236" y="719"/>
                  </a:lnTo>
                  <a:lnTo>
                    <a:pt x="237" y="723"/>
                  </a:lnTo>
                  <a:lnTo>
                    <a:pt x="236" y="873"/>
                  </a:lnTo>
                  <a:lnTo>
                    <a:pt x="236" y="882"/>
                  </a:lnTo>
                  <a:lnTo>
                    <a:pt x="236" y="883"/>
                  </a:lnTo>
                  <a:lnTo>
                    <a:pt x="237" y="884"/>
                  </a:lnTo>
                  <a:lnTo>
                    <a:pt x="238" y="885"/>
                  </a:lnTo>
                  <a:lnTo>
                    <a:pt x="241" y="885"/>
                  </a:lnTo>
                  <a:lnTo>
                    <a:pt x="242" y="885"/>
                  </a:lnTo>
                  <a:lnTo>
                    <a:pt x="243" y="886"/>
                  </a:lnTo>
                  <a:lnTo>
                    <a:pt x="244" y="887"/>
                  </a:lnTo>
                  <a:lnTo>
                    <a:pt x="244" y="888"/>
                  </a:lnTo>
                  <a:lnTo>
                    <a:pt x="243" y="972"/>
                  </a:lnTo>
                  <a:lnTo>
                    <a:pt x="243" y="973"/>
                  </a:lnTo>
                  <a:lnTo>
                    <a:pt x="244" y="975"/>
                  </a:lnTo>
                  <a:lnTo>
                    <a:pt x="245" y="976"/>
                  </a:lnTo>
                  <a:lnTo>
                    <a:pt x="246" y="976"/>
                  </a:lnTo>
                  <a:lnTo>
                    <a:pt x="702" y="976"/>
                  </a:lnTo>
                  <a:lnTo>
                    <a:pt x="703" y="976"/>
                  </a:lnTo>
                  <a:lnTo>
                    <a:pt x="705" y="975"/>
                  </a:lnTo>
                  <a:lnTo>
                    <a:pt x="705" y="973"/>
                  </a:lnTo>
                  <a:lnTo>
                    <a:pt x="706" y="972"/>
                  </a:lnTo>
                  <a:lnTo>
                    <a:pt x="705" y="946"/>
                  </a:lnTo>
                  <a:lnTo>
                    <a:pt x="703" y="912"/>
                  </a:lnTo>
                  <a:lnTo>
                    <a:pt x="700" y="898"/>
                  </a:lnTo>
                  <a:lnTo>
                    <a:pt x="697" y="889"/>
                  </a:lnTo>
                  <a:lnTo>
                    <a:pt x="695" y="886"/>
                  </a:lnTo>
                  <a:lnTo>
                    <a:pt x="694" y="885"/>
                  </a:lnTo>
                  <a:lnTo>
                    <a:pt x="686" y="881"/>
                  </a:lnTo>
                  <a:lnTo>
                    <a:pt x="644" y="861"/>
                  </a:lnTo>
                  <a:lnTo>
                    <a:pt x="641" y="860"/>
                  </a:lnTo>
                  <a:lnTo>
                    <a:pt x="638" y="859"/>
                  </a:lnTo>
                  <a:lnTo>
                    <a:pt x="631" y="860"/>
                  </a:lnTo>
                  <a:lnTo>
                    <a:pt x="625" y="861"/>
                  </a:lnTo>
                  <a:lnTo>
                    <a:pt x="618" y="864"/>
                  </a:lnTo>
                  <a:lnTo>
                    <a:pt x="582" y="877"/>
                  </a:lnTo>
                  <a:lnTo>
                    <a:pt x="581" y="877"/>
                  </a:lnTo>
                  <a:lnTo>
                    <a:pt x="580" y="877"/>
                  </a:lnTo>
                  <a:lnTo>
                    <a:pt x="579" y="876"/>
                  </a:lnTo>
                  <a:lnTo>
                    <a:pt x="580" y="874"/>
                  </a:lnTo>
                  <a:lnTo>
                    <a:pt x="582" y="866"/>
                  </a:lnTo>
                  <a:lnTo>
                    <a:pt x="583" y="862"/>
                  </a:lnTo>
                  <a:lnTo>
                    <a:pt x="586" y="860"/>
                  </a:lnTo>
                  <a:lnTo>
                    <a:pt x="589" y="858"/>
                  </a:lnTo>
                  <a:lnTo>
                    <a:pt x="591" y="855"/>
                  </a:lnTo>
                  <a:lnTo>
                    <a:pt x="594" y="831"/>
                  </a:lnTo>
                  <a:lnTo>
                    <a:pt x="595" y="823"/>
                  </a:lnTo>
                  <a:lnTo>
                    <a:pt x="600" y="801"/>
                  </a:lnTo>
                  <a:lnTo>
                    <a:pt x="601" y="793"/>
                  </a:lnTo>
                  <a:lnTo>
                    <a:pt x="606" y="723"/>
                  </a:lnTo>
                  <a:lnTo>
                    <a:pt x="606" y="714"/>
                  </a:lnTo>
                  <a:lnTo>
                    <a:pt x="613" y="660"/>
                  </a:lnTo>
                  <a:lnTo>
                    <a:pt x="614" y="651"/>
                  </a:lnTo>
                  <a:lnTo>
                    <a:pt x="613" y="604"/>
                  </a:lnTo>
                  <a:lnTo>
                    <a:pt x="612" y="596"/>
                  </a:lnTo>
                  <a:lnTo>
                    <a:pt x="610" y="530"/>
                  </a:lnTo>
                  <a:lnTo>
                    <a:pt x="610" y="522"/>
                  </a:lnTo>
                  <a:lnTo>
                    <a:pt x="606" y="479"/>
                  </a:lnTo>
                  <a:lnTo>
                    <a:pt x="605" y="470"/>
                  </a:lnTo>
                  <a:lnTo>
                    <a:pt x="594" y="419"/>
                  </a:lnTo>
                  <a:lnTo>
                    <a:pt x="593" y="410"/>
                  </a:lnTo>
                  <a:lnTo>
                    <a:pt x="593" y="402"/>
                  </a:lnTo>
                  <a:lnTo>
                    <a:pt x="592" y="393"/>
                  </a:lnTo>
                  <a:lnTo>
                    <a:pt x="579" y="356"/>
                  </a:lnTo>
                  <a:lnTo>
                    <a:pt x="564" y="309"/>
                  </a:lnTo>
                  <a:lnTo>
                    <a:pt x="563" y="304"/>
                  </a:lnTo>
                  <a:lnTo>
                    <a:pt x="560" y="300"/>
                  </a:lnTo>
                  <a:lnTo>
                    <a:pt x="551" y="290"/>
                  </a:lnTo>
                  <a:lnTo>
                    <a:pt x="540" y="282"/>
                  </a:lnTo>
                  <a:lnTo>
                    <a:pt x="533" y="276"/>
                  </a:lnTo>
                  <a:lnTo>
                    <a:pt x="444" y="234"/>
                  </a:lnTo>
                  <a:lnTo>
                    <a:pt x="441" y="231"/>
                  </a:lnTo>
                  <a:lnTo>
                    <a:pt x="438" y="228"/>
                  </a:lnTo>
                  <a:lnTo>
                    <a:pt x="415" y="206"/>
                  </a:lnTo>
                  <a:lnTo>
                    <a:pt x="412" y="205"/>
                  </a:lnTo>
                  <a:lnTo>
                    <a:pt x="405" y="204"/>
                  </a:lnTo>
                  <a:lnTo>
                    <a:pt x="401" y="201"/>
                  </a:lnTo>
                  <a:lnTo>
                    <a:pt x="402" y="200"/>
                  </a:lnTo>
                  <a:lnTo>
                    <a:pt x="404" y="198"/>
                  </a:lnTo>
                  <a:lnTo>
                    <a:pt x="405" y="197"/>
                  </a:lnTo>
                  <a:lnTo>
                    <a:pt x="405" y="196"/>
                  </a:lnTo>
                  <a:lnTo>
                    <a:pt x="405" y="190"/>
                  </a:lnTo>
                  <a:lnTo>
                    <a:pt x="401" y="182"/>
                  </a:lnTo>
                  <a:lnTo>
                    <a:pt x="398" y="168"/>
                  </a:lnTo>
                  <a:lnTo>
                    <a:pt x="396" y="160"/>
                  </a:lnTo>
                  <a:lnTo>
                    <a:pt x="395" y="151"/>
                  </a:lnTo>
                  <a:lnTo>
                    <a:pt x="395" y="148"/>
                  </a:lnTo>
                  <a:lnTo>
                    <a:pt x="396" y="144"/>
                  </a:lnTo>
                  <a:lnTo>
                    <a:pt x="400" y="130"/>
                  </a:lnTo>
                  <a:lnTo>
                    <a:pt x="401" y="121"/>
                  </a:lnTo>
                  <a:lnTo>
                    <a:pt x="402" y="65"/>
                  </a:lnTo>
                  <a:lnTo>
                    <a:pt x="400" y="58"/>
                  </a:lnTo>
                  <a:lnTo>
                    <a:pt x="396" y="49"/>
                  </a:lnTo>
                  <a:lnTo>
                    <a:pt x="392" y="43"/>
                  </a:lnTo>
                  <a:lnTo>
                    <a:pt x="361" y="11"/>
                  </a:lnTo>
                  <a:lnTo>
                    <a:pt x="357" y="10"/>
                  </a:lnTo>
                  <a:lnTo>
                    <a:pt x="353" y="9"/>
                  </a:lnTo>
                  <a:lnTo>
                    <a:pt x="341" y="7"/>
                  </a:lnTo>
                  <a:lnTo>
                    <a:pt x="334" y="5"/>
                  </a:lnTo>
                  <a:lnTo>
                    <a:pt x="320" y="0"/>
                  </a:lnTo>
                  <a:lnTo>
                    <a:pt x="316" y="0"/>
                  </a:lnTo>
                  <a:lnTo>
                    <a:pt x="311" y="0"/>
                  </a:lnTo>
                  <a:lnTo>
                    <a:pt x="295" y="5"/>
                  </a:lnTo>
                  <a:lnTo>
                    <a:pt x="288" y="9"/>
                  </a:lnTo>
                  <a:lnTo>
                    <a:pt x="270" y="12"/>
                  </a:lnTo>
                  <a:lnTo>
                    <a:pt x="266" y="14"/>
                  </a:lnTo>
                  <a:lnTo>
                    <a:pt x="263" y="16"/>
                  </a:lnTo>
                  <a:lnTo>
                    <a:pt x="240" y="30"/>
                  </a:lnTo>
                  <a:lnTo>
                    <a:pt x="237" y="32"/>
                  </a:lnTo>
                  <a:lnTo>
                    <a:pt x="233" y="33"/>
                  </a:lnTo>
                  <a:lnTo>
                    <a:pt x="227" y="34"/>
                  </a:lnTo>
                  <a:lnTo>
                    <a:pt x="217" y="46"/>
                  </a:lnTo>
                  <a:lnTo>
                    <a:pt x="214" y="48"/>
                  </a:lnTo>
                  <a:lnTo>
                    <a:pt x="212" y="51"/>
                  </a:lnTo>
                  <a:lnTo>
                    <a:pt x="211" y="55"/>
                  </a:lnTo>
                  <a:lnTo>
                    <a:pt x="210" y="58"/>
                  </a:lnTo>
                  <a:lnTo>
                    <a:pt x="208" y="63"/>
                  </a:lnTo>
                  <a:lnTo>
                    <a:pt x="210" y="66"/>
                  </a:lnTo>
                  <a:lnTo>
                    <a:pt x="211" y="70"/>
                  </a:lnTo>
                  <a:lnTo>
                    <a:pt x="222" y="73"/>
                  </a:lnTo>
                  <a:lnTo>
                    <a:pt x="223" y="76"/>
                  </a:lnTo>
                  <a:lnTo>
                    <a:pt x="225" y="80"/>
                  </a:lnTo>
                  <a:lnTo>
                    <a:pt x="225" y="122"/>
                  </a:lnTo>
                  <a:lnTo>
                    <a:pt x="226" y="125"/>
                  </a:lnTo>
                  <a:lnTo>
                    <a:pt x="228" y="129"/>
                  </a:lnTo>
                  <a:lnTo>
                    <a:pt x="231" y="131"/>
                  </a:lnTo>
                  <a:lnTo>
                    <a:pt x="234" y="134"/>
                  </a:lnTo>
                  <a:lnTo>
                    <a:pt x="236" y="137"/>
                  </a:lnTo>
                  <a:lnTo>
                    <a:pt x="236" y="138"/>
                  </a:lnTo>
                  <a:lnTo>
                    <a:pt x="237" y="141"/>
                  </a:lnTo>
                  <a:lnTo>
                    <a:pt x="237" y="146"/>
                  </a:lnTo>
                  <a:lnTo>
                    <a:pt x="232" y="166"/>
                  </a:lnTo>
                  <a:lnTo>
                    <a:pt x="231" y="170"/>
                  </a:lnTo>
                  <a:lnTo>
                    <a:pt x="232" y="174"/>
                  </a:lnTo>
                  <a:lnTo>
                    <a:pt x="233" y="176"/>
                  </a:lnTo>
                  <a:lnTo>
                    <a:pt x="235" y="179"/>
                  </a:lnTo>
                  <a:lnTo>
                    <a:pt x="238" y="180"/>
                  </a:lnTo>
                  <a:lnTo>
                    <a:pt x="243" y="180"/>
                  </a:lnTo>
                  <a:lnTo>
                    <a:pt x="245" y="181"/>
                  </a:lnTo>
                  <a:lnTo>
                    <a:pt x="248" y="183"/>
                  </a:lnTo>
                  <a:lnTo>
                    <a:pt x="251" y="186"/>
                  </a:lnTo>
                  <a:lnTo>
                    <a:pt x="255" y="201"/>
                  </a:lnTo>
                  <a:lnTo>
                    <a:pt x="258" y="207"/>
                  </a:lnTo>
                  <a:lnTo>
                    <a:pt x="261" y="213"/>
                  </a:lnTo>
                  <a:lnTo>
                    <a:pt x="263" y="219"/>
                  </a:lnTo>
                  <a:lnTo>
                    <a:pt x="267" y="226"/>
                  </a:lnTo>
                  <a:lnTo>
                    <a:pt x="271" y="231"/>
                  </a:lnTo>
                  <a:lnTo>
                    <a:pt x="274" y="234"/>
                  </a:lnTo>
                  <a:lnTo>
                    <a:pt x="277" y="235"/>
                  </a:lnTo>
                  <a:lnTo>
                    <a:pt x="301" y="234"/>
                  </a:lnTo>
                  <a:lnTo>
                    <a:pt x="304" y="235"/>
                  </a:lnTo>
                  <a:lnTo>
                    <a:pt x="306" y="237"/>
                  </a:lnTo>
                  <a:lnTo>
                    <a:pt x="309" y="244"/>
                  </a:lnTo>
                  <a:lnTo>
                    <a:pt x="311" y="252"/>
                  </a:lnTo>
                  <a:lnTo>
                    <a:pt x="311" y="253"/>
                  </a:lnTo>
                  <a:lnTo>
                    <a:pt x="310" y="253"/>
                  </a:lnTo>
                  <a:lnTo>
                    <a:pt x="258" y="294"/>
                  </a:lnTo>
                  <a:lnTo>
                    <a:pt x="255" y="301"/>
                  </a:lnTo>
                  <a:lnTo>
                    <a:pt x="248" y="324"/>
                  </a:lnTo>
                  <a:lnTo>
                    <a:pt x="246" y="331"/>
                  </a:lnTo>
                  <a:lnTo>
                    <a:pt x="216" y="415"/>
                  </a:lnTo>
                  <a:lnTo>
                    <a:pt x="214" y="423"/>
                  </a:lnTo>
                  <a:lnTo>
                    <a:pt x="212" y="432"/>
                  </a:lnTo>
                  <a:lnTo>
                    <a:pt x="210" y="435"/>
                  </a:lnTo>
                  <a:lnTo>
                    <a:pt x="206" y="436"/>
                  </a:lnTo>
                  <a:lnTo>
                    <a:pt x="203" y="435"/>
                  </a:lnTo>
                  <a:lnTo>
                    <a:pt x="199" y="434"/>
                  </a:lnTo>
                  <a:lnTo>
                    <a:pt x="185" y="426"/>
                  </a:lnTo>
                  <a:lnTo>
                    <a:pt x="178" y="422"/>
                  </a:lnTo>
                  <a:lnTo>
                    <a:pt x="143" y="396"/>
                  </a:lnTo>
                  <a:lnTo>
                    <a:pt x="139" y="392"/>
                  </a:lnTo>
                  <a:lnTo>
                    <a:pt x="135" y="387"/>
                  </a:lnTo>
                  <a:lnTo>
                    <a:pt x="113" y="361"/>
                  </a:lnTo>
                  <a:lnTo>
                    <a:pt x="110" y="359"/>
                  </a:lnTo>
                  <a:lnTo>
                    <a:pt x="106" y="358"/>
                  </a:lnTo>
                  <a:lnTo>
                    <a:pt x="89" y="353"/>
                  </a:lnTo>
                  <a:lnTo>
                    <a:pt x="84" y="353"/>
                  </a:lnTo>
                  <a:lnTo>
                    <a:pt x="80" y="355"/>
                  </a:lnTo>
                  <a:lnTo>
                    <a:pt x="70" y="358"/>
                  </a:lnTo>
                  <a:lnTo>
                    <a:pt x="66" y="358"/>
                  </a:lnTo>
                  <a:lnTo>
                    <a:pt x="62" y="359"/>
                  </a:lnTo>
                  <a:lnTo>
                    <a:pt x="52" y="358"/>
                  </a:lnTo>
                  <a:lnTo>
                    <a:pt x="48" y="357"/>
                  </a:lnTo>
                  <a:lnTo>
                    <a:pt x="45" y="355"/>
                  </a:lnTo>
                  <a:lnTo>
                    <a:pt x="10" y="316"/>
                  </a:lnTo>
                  <a:lnTo>
                    <a:pt x="9" y="315"/>
                  </a:lnTo>
                  <a:lnTo>
                    <a:pt x="7" y="315"/>
                  </a:lnTo>
                  <a:lnTo>
                    <a:pt x="6" y="315"/>
                  </a:lnTo>
                  <a:lnTo>
                    <a:pt x="5" y="316"/>
                  </a:lnTo>
                  <a:lnTo>
                    <a:pt x="0" y="317"/>
                  </a:lnTo>
                  <a:lnTo>
                    <a:pt x="1" y="321"/>
                  </a:lnTo>
                  <a:lnTo>
                    <a:pt x="3" y="325"/>
                  </a:lnTo>
                  <a:lnTo>
                    <a:pt x="22" y="347"/>
                  </a:lnTo>
                  <a:lnTo>
                    <a:pt x="22" y="348"/>
                  </a:lnTo>
                  <a:lnTo>
                    <a:pt x="23" y="350"/>
                  </a:lnTo>
                  <a:lnTo>
                    <a:pt x="22" y="351"/>
                  </a:lnTo>
                  <a:lnTo>
                    <a:pt x="21" y="352"/>
                  </a:lnTo>
                  <a:lnTo>
                    <a:pt x="19" y="355"/>
                  </a:lnTo>
                  <a:lnTo>
                    <a:pt x="18" y="359"/>
                  </a:lnTo>
                  <a:lnTo>
                    <a:pt x="18" y="360"/>
                  </a:lnTo>
                  <a:lnTo>
                    <a:pt x="18" y="364"/>
                  </a:lnTo>
                  <a:lnTo>
                    <a:pt x="20" y="367"/>
                  </a:lnTo>
                  <a:lnTo>
                    <a:pt x="26" y="374"/>
                  </a:lnTo>
                  <a:lnTo>
                    <a:pt x="29" y="377"/>
                  </a:lnTo>
                  <a:lnTo>
                    <a:pt x="30" y="381"/>
                  </a:lnTo>
                  <a:lnTo>
                    <a:pt x="26" y="387"/>
                  </a:lnTo>
                  <a:lnTo>
                    <a:pt x="34" y="391"/>
                  </a:lnTo>
                  <a:lnTo>
                    <a:pt x="42" y="397"/>
                  </a:lnTo>
                  <a:lnTo>
                    <a:pt x="45" y="401"/>
                  </a:lnTo>
                  <a:lnTo>
                    <a:pt x="47" y="404"/>
                  </a:lnTo>
                  <a:lnTo>
                    <a:pt x="47" y="407"/>
                  </a:lnTo>
                  <a:lnTo>
                    <a:pt x="48" y="411"/>
                  </a:lnTo>
                  <a:lnTo>
                    <a:pt x="50" y="415"/>
                  </a:lnTo>
                  <a:lnTo>
                    <a:pt x="50" y="416"/>
                  </a:lnTo>
                  <a:lnTo>
                    <a:pt x="52" y="419"/>
                  </a:lnTo>
                  <a:lnTo>
                    <a:pt x="54" y="423"/>
                  </a:lnTo>
                  <a:lnTo>
                    <a:pt x="55" y="427"/>
                  </a:lnTo>
                  <a:lnTo>
                    <a:pt x="56" y="431"/>
                  </a:lnTo>
                  <a:lnTo>
                    <a:pt x="60" y="434"/>
                  </a:lnTo>
                  <a:lnTo>
                    <a:pt x="66" y="439"/>
                  </a:lnTo>
                  <a:lnTo>
                    <a:pt x="67" y="440"/>
                  </a:lnTo>
                  <a:lnTo>
                    <a:pt x="74" y="445"/>
                  </a:lnTo>
                  <a:lnTo>
                    <a:pt x="82" y="450"/>
                  </a:lnTo>
                  <a:lnTo>
                    <a:pt x="84" y="452"/>
                  </a:lnTo>
                  <a:lnTo>
                    <a:pt x="85" y="455"/>
                  </a:lnTo>
                  <a:lnTo>
                    <a:pt x="81" y="483"/>
                  </a:lnTo>
                  <a:lnTo>
                    <a:pt x="82" y="486"/>
                  </a:lnTo>
                  <a:lnTo>
                    <a:pt x="84" y="488"/>
                  </a:lnTo>
                  <a:lnTo>
                    <a:pt x="233" y="5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952"/>
            <p:cNvSpPr>
              <a:spLocks/>
            </p:cNvSpPr>
            <p:nvPr/>
          </p:nvSpPr>
          <p:spPr bwMode="auto">
            <a:xfrm>
              <a:off x="1285875" y="5243513"/>
              <a:ext cx="222250" cy="517525"/>
            </a:xfrm>
            <a:custGeom>
              <a:avLst/>
              <a:gdLst>
                <a:gd name="T0" fmla="*/ 2147483647 w 140"/>
                <a:gd name="T1" fmla="*/ 2147483647 h 326"/>
                <a:gd name="T2" fmla="*/ 2147483647 w 140"/>
                <a:gd name="T3" fmla="*/ 2147483647 h 326"/>
                <a:gd name="T4" fmla="*/ 2147483647 w 140"/>
                <a:gd name="T5" fmla="*/ 0 h 326"/>
                <a:gd name="T6" fmla="*/ 2147483647 w 140"/>
                <a:gd name="T7" fmla="*/ 2147483647 h 326"/>
                <a:gd name="T8" fmla="*/ 2147483647 w 140"/>
                <a:gd name="T9" fmla="*/ 2147483647 h 326"/>
                <a:gd name="T10" fmla="*/ 2147483647 w 140"/>
                <a:gd name="T11" fmla="*/ 2147483647 h 326"/>
                <a:gd name="T12" fmla="*/ 2147483647 w 140"/>
                <a:gd name="T13" fmla="*/ 2147483647 h 326"/>
                <a:gd name="T14" fmla="*/ 2147483647 w 140"/>
                <a:gd name="T15" fmla="*/ 2147483647 h 326"/>
                <a:gd name="T16" fmla="*/ 2147483647 w 140"/>
                <a:gd name="T17" fmla="*/ 2147483647 h 326"/>
                <a:gd name="T18" fmla="*/ 2147483647 w 140"/>
                <a:gd name="T19" fmla="*/ 2147483647 h 326"/>
                <a:gd name="T20" fmla="*/ 2147483647 w 140"/>
                <a:gd name="T21" fmla="*/ 2147483647 h 326"/>
                <a:gd name="T22" fmla="*/ 2147483647 w 140"/>
                <a:gd name="T23" fmla="*/ 2147483647 h 326"/>
                <a:gd name="T24" fmla="*/ 2147483647 w 140"/>
                <a:gd name="T25" fmla="*/ 2147483647 h 326"/>
                <a:gd name="T26" fmla="*/ 2147483647 w 140"/>
                <a:gd name="T27" fmla="*/ 2147483647 h 326"/>
                <a:gd name="T28" fmla="*/ 2147483647 w 140"/>
                <a:gd name="T29" fmla="*/ 2147483647 h 326"/>
                <a:gd name="T30" fmla="*/ 2147483647 w 140"/>
                <a:gd name="T31" fmla="*/ 2147483647 h 326"/>
                <a:gd name="T32" fmla="*/ 2147483647 w 140"/>
                <a:gd name="T33" fmla="*/ 2147483647 h 326"/>
                <a:gd name="T34" fmla="*/ 2147483647 w 140"/>
                <a:gd name="T35" fmla="*/ 2147483647 h 326"/>
                <a:gd name="T36" fmla="*/ 2147483647 w 140"/>
                <a:gd name="T37" fmla="*/ 2147483647 h 326"/>
                <a:gd name="T38" fmla="*/ 2147483647 w 140"/>
                <a:gd name="T39" fmla="*/ 2147483647 h 326"/>
                <a:gd name="T40" fmla="*/ 2147483647 w 140"/>
                <a:gd name="T41" fmla="*/ 2147483647 h 326"/>
                <a:gd name="T42" fmla="*/ 0 w 140"/>
                <a:gd name="T43" fmla="*/ 2147483647 h 326"/>
                <a:gd name="T44" fmla="*/ 0 w 140"/>
                <a:gd name="T45" fmla="*/ 2147483647 h 326"/>
                <a:gd name="T46" fmla="*/ 2147483647 w 140"/>
                <a:gd name="T47" fmla="*/ 2147483647 h 326"/>
                <a:gd name="T48" fmla="*/ 2147483647 w 140"/>
                <a:gd name="T49" fmla="*/ 2147483647 h 326"/>
                <a:gd name="T50" fmla="*/ 2147483647 w 140"/>
                <a:gd name="T51" fmla="*/ 2147483647 h 326"/>
                <a:gd name="T52" fmla="*/ 2147483647 w 140"/>
                <a:gd name="T53" fmla="*/ 2147483647 h 326"/>
                <a:gd name="T54" fmla="*/ 2147483647 w 140"/>
                <a:gd name="T55" fmla="*/ 2147483647 h 326"/>
                <a:gd name="T56" fmla="*/ 2147483647 w 140"/>
                <a:gd name="T57" fmla="*/ 2147483647 h 326"/>
                <a:gd name="T58" fmla="*/ 2147483647 w 140"/>
                <a:gd name="T59" fmla="*/ 2147483647 h 32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"/>
                <a:gd name="T91" fmla="*/ 0 h 326"/>
                <a:gd name="T92" fmla="*/ 140 w 140"/>
                <a:gd name="T93" fmla="*/ 326 h 32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" h="326">
                  <a:moveTo>
                    <a:pt x="49" y="77"/>
                  </a:moveTo>
                  <a:lnTo>
                    <a:pt x="122" y="11"/>
                  </a:lnTo>
                  <a:lnTo>
                    <a:pt x="127" y="0"/>
                  </a:lnTo>
                  <a:lnTo>
                    <a:pt x="129" y="1"/>
                  </a:lnTo>
                  <a:lnTo>
                    <a:pt x="137" y="17"/>
                  </a:lnTo>
                  <a:lnTo>
                    <a:pt x="140" y="22"/>
                  </a:lnTo>
                  <a:lnTo>
                    <a:pt x="103" y="94"/>
                  </a:lnTo>
                  <a:lnTo>
                    <a:pt x="93" y="106"/>
                  </a:lnTo>
                  <a:lnTo>
                    <a:pt x="90" y="135"/>
                  </a:lnTo>
                  <a:lnTo>
                    <a:pt x="73" y="197"/>
                  </a:lnTo>
                  <a:lnTo>
                    <a:pt x="60" y="247"/>
                  </a:lnTo>
                  <a:lnTo>
                    <a:pt x="52" y="294"/>
                  </a:lnTo>
                  <a:lnTo>
                    <a:pt x="48" y="292"/>
                  </a:lnTo>
                  <a:lnTo>
                    <a:pt x="59" y="129"/>
                  </a:lnTo>
                  <a:lnTo>
                    <a:pt x="69" y="117"/>
                  </a:lnTo>
                  <a:lnTo>
                    <a:pt x="50" y="97"/>
                  </a:lnTo>
                  <a:lnTo>
                    <a:pt x="37" y="100"/>
                  </a:lnTo>
                  <a:lnTo>
                    <a:pt x="30" y="113"/>
                  </a:lnTo>
                  <a:lnTo>
                    <a:pt x="38" y="132"/>
                  </a:lnTo>
                  <a:lnTo>
                    <a:pt x="6" y="313"/>
                  </a:lnTo>
                  <a:lnTo>
                    <a:pt x="3" y="326"/>
                  </a:lnTo>
                  <a:lnTo>
                    <a:pt x="0" y="324"/>
                  </a:lnTo>
                  <a:lnTo>
                    <a:pt x="0" y="266"/>
                  </a:lnTo>
                  <a:lnTo>
                    <a:pt x="12" y="203"/>
                  </a:lnTo>
                  <a:lnTo>
                    <a:pt x="18" y="136"/>
                  </a:lnTo>
                  <a:lnTo>
                    <a:pt x="19" y="119"/>
                  </a:lnTo>
                  <a:lnTo>
                    <a:pt x="30" y="92"/>
                  </a:lnTo>
                  <a:lnTo>
                    <a:pt x="27" y="71"/>
                  </a:lnTo>
                  <a:lnTo>
                    <a:pt x="35" y="66"/>
                  </a:lnTo>
                  <a:lnTo>
                    <a:pt x="49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95" name="Group 39"/>
          <p:cNvGrpSpPr>
            <a:grpSpLocks/>
          </p:cNvGrpSpPr>
          <p:nvPr/>
        </p:nvGrpSpPr>
        <p:grpSpPr bwMode="auto">
          <a:xfrm>
            <a:off x="7772400" y="2743200"/>
            <a:ext cx="552450" cy="809625"/>
            <a:chOff x="6705600" y="5029200"/>
            <a:chExt cx="933450" cy="1368425"/>
          </a:xfrm>
        </p:grpSpPr>
        <p:sp>
          <p:nvSpPr>
            <p:cNvPr id="3102" name="Freeform 790"/>
            <p:cNvSpPr>
              <a:spLocks/>
            </p:cNvSpPr>
            <p:nvPr/>
          </p:nvSpPr>
          <p:spPr bwMode="auto">
            <a:xfrm>
              <a:off x="6705600" y="5029200"/>
              <a:ext cx="933450" cy="1368425"/>
            </a:xfrm>
            <a:custGeom>
              <a:avLst/>
              <a:gdLst>
                <a:gd name="T0" fmla="*/ 2147483647 w 588"/>
                <a:gd name="T1" fmla="*/ 2147483647 h 862"/>
                <a:gd name="T2" fmla="*/ 2147483647 w 588"/>
                <a:gd name="T3" fmla="*/ 2147483647 h 862"/>
                <a:gd name="T4" fmla="*/ 2147483647 w 588"/>
                <a:gd name="T5" fmla="*/ 2147483647 h 862"/>
                <a:gd name="T6" fmla="*/ 2147483647 w 588"/>
                <a:gd name="T7" fmla="*/ 2147483647 h 862"/>
                <a:gd name="T8" fmla="*/ 2147483647 w 588"/>
                <a:gd name="T9" fmla="*/ 2147483647 h 862"/>
                <a:gd name="T10" fmla="*/ 2147483647 w 588"/>
                <a:gd name="T11" fmla="*/ 2147483647 h 862"/>
                <a:gd name="T12" fmla="*/ 2147483647 w 588"/>
                <a:gd name="T13" fmla="*/ 2147483647 h 862"/>
                <a:gd name="T14" fmla="*/ 2147483647 w 588"/>
                <a:gd name="T15" fmla="*/ 2147483647 h 862"/>
                <a:gd name="T16" fmla="*/ 2147483647 w 588"/>
                <a:gd name="T17" fmla="*/ 2147483647 h 862"/>
                <a:gd name="T18" fmla="*/ 2147483647 w 588"/>
                <a:gd name="T19" fmla="*/ 2147483647 h 862"/>
                <a:gd name="T20" fmla="*/ 2147483647 w 588"/>
                <a:gd name="T21" fmla="*/ 2147483647 h 862"/>
                <a:gd name="T22" fmla="*/ 2147483647 w 588"/>
                <a:gd name="T23" fmla="*/ 2147483647 h 862"/>
                <a:gd name="T24" fmla="*/ 2147483647 w 588"/>
                <a:gd name="T25" fmla="*/ 2147483647 h 862"/>
                <a:gd name="T26" fmla="*/ 2147483647 w 588"/>
                <a:gd name="T27" fmla="*/ 2147483647 h 862"/>
                <a:gd name="T28" fmla="*/ 2147483647 w 588"/>
                <a:gd name="T29" fmla="*/ 2147483647 h 862"/>
                <a:gd name="T30" fmla="*/ 2147483647 w 588"/>
                <a:gd name="T31" fmla="*/ 2147483647 h 862"/>
                <a:gd name="T32" fmla="*/ 2147483647 w 588"/>
                <a:gd name="T33" fmla="*/ 2147483647 h 862"/>
                <a:gd name="T34" fmla="*/ 2147483647 w 588"/>
                <a:gd name="T35" fmla="*/ 2147483647 h 862"/>
                <a:gd name="T36" fmla="*/ 2147483647 w 588"/>
                <a:gd name="T37" fmla="*/ 2147483647 h 862"/>
                <a:gd name="T38" fmla="*/ 2147483647 w 588"/>
                <a:gd name="T39" fmla="*/ 2147483647 h 862"/>
                <a:gd name="T40" fmla="*/ 2147483647 w 588"/>
                <a:gd name="T41" fmla="*/ 2147483647 h 862"/>
                <a:gd name="T42" fmla="*/ 2147483647 w 588"/>
                <a:gd name="T43" fmla="*/ 2147483647 h 862"/>
                <a:gd name="T44" fmla="*/ 2147483647 w 588"/>
                <a:gd name="T45" fmla="*/ 2147483647 h 862"/>
                <a:gd name="T46" fmla="*/ 2147483647 w 588"/>
                <a:gd name="T47" fmla="*/ 2147483647 h 862"/>
                <a:gd name="T48" fmla="*/ 2147483647 w 588"/>
                <a:gd name="T49" fmla="*/ 2147483647 h 862"/>
                <a:gd name="T50" fmla="*/ 2147483647 w 588"/>
                <a:gd name="T51" fmla="*/ 2147483647 h 862"/>
                <a:gd name="T52" fmla="*/ 2147483647 w 588"/>
                <a:gd name="T53" fmla="*/ 2147483647 h 862"/>
                <a:gd name="T54" fmla="*/ 2147483647 w 588"/>
                <a:gd name="T55" fmla="*/ 2147483647 h 862"/>
                <a:gd name="T56" fmla="*/ 2147483647 w 588"/>
                <a:gd name="T57" fmla="*/ 2147483647 h 862"/>
                <a:gd name="T58" fmla="*/ 2147483647 w 588"/>
                <a:gd name="T59" fmla="*/ 2147483647 h 862"/>
                <a:gd name="T60" fmla="*/ 2147483647 w 588"/>
                <a:gd name="T61" fmla="*/ 2147483647 h 862"/>
                <a:gd name="T62" fmla="*/ 2147483647 w 588"/>
                <a:gd name="T63" fmla="*/ 2147483647 h 862"/>
                <a:gd name="T64" fmla="*/ 2147483647 w 588"/>
                <a:gd name="T65" fmla="*/ 2147483647 h 862"/>
                <a:gd name="T66" fmla="*/ 2147483647 w 588"/>
                <a:gd name="T67" fmla="*/ 2147483647 h 862"/>
                <a:gd name="T68" fmla="*/ 2147483647 w 588"/>
                <a:gd name="T69" fmla="*/ 2147483647 h 862"/>
                <a:gd name="T70" fmla="*/ 2147483647 w 588"/>
                <a:gd name="T71" fmla="*/ 2147483647 h 862"/>
                <a:gd name="T72" fmla="*/ 2147483647 w 588"/>
                <a:gd name="T73" fmla="*/ 2147483647 h 862"/>
                <a:gd name="T74" fmla="*/ 2147483647 w 588"/>
                <a:gd name="T75" fmla="*/ 2147483647 h 862"/>
                <a:gd name="T76" fmla="*/ 2147483647 w 588"/>
                <a:gd name="T77" fmla="*/ 2147483647 h 862"/>
                <a:gd name="T78" fmla="*/ 2147483647 w 588"/>
                <a:gd name="T79" fmla="*/ 2147483647 h 862"/>
                <a:gd name="T80" fmla="*/ 2147483647 w 588"/>
                <a:gd name="T81" fmla="*/ 2147483647 h 862"/>
                <a:gd name="T82" fmla="*/ 2147483647 w 588"/>
                <a:gd name="T83" fmla="*/ 2147483647 h 862"/>
                <a:gd name="T84" fmla="*/ 2147483647 w 588"/>
                <a:gd name="T85" fmla="*/ 2147483647 h 862"/>
                <a:gd name="T86" fmla="*/ 2147483647 w 588"/>
                <a:gd name="T87" fmla="*/ 2147483647 h 862"/>
                <a:gd name="T88" fmla="*/ 2147483647 w 588"/>
                <a:gd name="T89" fmla="*/ 2147483647 h 862"/>
                <a:gd name="T90" fmla="*/ 2147483647 w 588"/>
                <a:gd name="T91" fmla="*/ 2147483647 h 862"/>
                <a:gd name="T92" fmla="*/ 2147483647 w 588"/>
                <a:gd name="T93" fmla="*/ 2147483647 h 862"/>
                <a:gd name="T94" fmla="*/ 2147483647 w 588"/>
                <a:gd name="T95" fmla="*/ 2147483647 h 862"/>
                <a:gd name="T96" fmla="*/ 2147483647 w 588"/>
                <a:gd name="T97" fmla="*/ 2147483647 h 862"/>
                <a:gd name="T98" fmla="*/ 2147483647 w 588"/>
                <a:gd name="T99" fmla="*/ 2147483647 h 862"/>
                <a:gd name="T100" fmla="*/ 2147483647 w 588"/>
                <a:gd name="T101" fmla="*/ 2147483647 h 862"/>
                <a:gd name="T102" fmla="*/ 2147483647 w 588"/>
                <a:gd name="T103" fmla="*/ 2147483647 h 862"/>
                <a:gd name="T104" fmla="*/ 2147483647 w 588"/>
                <a:gd name="T105" fmla="*/ 2147483647 h 862"/>
                <a:gd name="T106" fmla="*/ 2147483647 w 588"/>
                <a:gd name="T107" fmla="*/ 2147483647 h 862"/>
                <a:gd name="T108" fmla="*/ 2147483647 w 588"/>
                <a:gd name="T109" fmla="*/ 2147483647 h 862"/>
                <a:gd name="T110" fmla="*/ 2147483647 w 588"/>
                <a:gd name="T111" fmla="*/ 2147483647 h 862"/>
                <a:gd name="T112" fmla="*/ 2147483647 w 588"/>
                <a:gd name="T113" fmla="*/ 2147483647 h 862"/>
                <a:gd name="T114" fmla="*/ 2147483647 w 588"/>
                <a:gd name="T115" fmla="*/ 2147483647 h 862"/>
                <a:gd name="T116" fmla="*/ 2147483647 w 588"/>
                <a:gd name="T117" fmla="*/ 2147483647 h 862"/>
                <a:gd name="T118" fmla="*/ 2147483647 w 588"/>
                <a:gd name="T119" fmla="*/ 2147483647 h 862"/>
                <a:gd name="T120" fmla="*/ 2147483647 w 588"/>
                <a:gd name="T121" fmla="*/ 2147483647 h 862"/>
                <a:gd name="T122" fmla="*/ 2147483647 w 588"/>
                <a:gd name="T123" fmla="*/ 2147483647 h 862"/>
                <a:gd name="T124" fmla="*/ 2147483647 w 588"/>
                <a:gd name="T125" fmla="*/ 2147483647 h 8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8"/>
                <a:gd name="T190" fmla="*/ 0 h 862"/>
                <a:gd name="T191" fmla="*/ 588 w 588"/>
                <a:gd name="T192" fmla="*/ 862 h 8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8" h="862">
                  <a:moveTo>
                    <a:pt x="134" y="604"/>
                  </a:moveTo>
                  <a:lnTo>
                    <a:pt x="134" y="604"/>
                  </a:lnTo>
                  <a:lnTo>
                    <a:pt x="116" y="576"/>
                  </a:lnTo>
                  <a:lnTo>
                    <a:pt x="102" y="556"/>
                  </a:lnTo>
                  <a:lnTo>
                    <a:pt x="92" y="538"/>
                  </a:lnTo>
                  <a:lnTo>
                    <a:pt x="82" y="516"/>
                  </a:lnTo>
                  <a:lnTo>
                    <a:pt x="98" y="498"/>
                  </a:lnTo>
                  <a:lnTo>
                    <a:pt x="114" y="478"/>
                  </a:lnTo>
                  <a:lnTo>
                    <a:pt x="132" y="460"/>
                  </a:lnTo>
                  <a:lnTo>
                    <a:pt x="144" y="440"/>
                  </a:lnTo>
                  <a:lnTo>
                    <a:pt x="150" y="450"/>
                  </a:lnTo>
                  <a:lnTo>
                    <a:pt x="156" y="458"/>
                  </a:lnTo>
                  <a:lnTo>
                    <a:pt x="168" y="480"/>
                  </a:lnTo>
                  <a:lnTo>
                    <a:pt x="178" y="510"/>
                  </a:lnTo>
                  <a:lnTo>
                    <a:pt x="190" y="546"/>
                  </a:lnTo>
                  <a:lnTo>
                    <a:pt x="184" y="558"/>
                  </a:lnTo>
                  <a:lnTo>
                    <a:pt x="178" y="570"/>
                  </a:lnTo>
                  <a:lnTo>
                    <a:pt x="172" y="584"/>
                  </a:lnTo>
                  <a:lnTo>
                    <a:pt x="170" y="592"/>
                  </a:lnTo>
                  <a:lnTo>
                    <a:pt x="170" y="600"/>
                  </a:lnTo>
                  <a:lnTo>
                    <a:pt x="160" y="604"/>
                  </a:lnTo>
                  <a:lnTo>
                    <a:pt x="152" y="606"/>
                  </a:lnTo>
                  <a:lnTo>
                    <a:pt x="150" y="620"/>
                  </a:lnTo>
                  <a:lnTo>
                    <a:pt x="146" y="630"/>
                  </a:lnTo>
                  <a:lnTo>
                    <a:pt x="136" y="650"/>
                  </a:lnTo>
                  <a:lnTo>
                    <a:pt x="124" y="668"/>
                  </a:lnTo>
                  <a:lnTo>
                    <a:pt x="114" y="686"/>
                  </a:lnTo>
                  <a:lnTo>
                    <a:pt x="116" y="688"/>
                  </a:lnTo>
                  <a:lnTo>
                    <a:pt x="118" y="688"/>
                  </a:lnTo>
                  <a:lnTo>
                    <a:pt x="124" y="686"/>
                  </a:lnTo>
                  <a:lnTo>
                    <a:pt x="130" y="684"/>
                  </a:lnTo>
                  <a:lnTo>
                    <a:pt x="134" y="684"/>
                  </a:lnTo>
                  <a:lnTo>
                    <a:pt x="136" y="686"/>
                  </a:lnTo>
                  <a:lnTo>
                    <a:pt x="136" y="730"/>
                  </a:lnTo>
                  <a:lnTo>
                    <a:pt x="140" y="774"/>
                  </a:lnTo>
                  <a:lnTo>
                    <a:pt x="146" y="818"/>
                  </a:lnTo>
                  <a:lnTo>
                    <a:pt x="154" y="862"/>
                  </a:lnTo>
                  <a:lnTo>
                    <a:pt x="492" y="862"/>
                  </a:lnTo>
                  <a:lnTo>
                    <a:pt x="478" y="820"/>
                  </a:lnTo>
                  <a:lnTo>
                    <a:pt x="466" y="778"/>
                  </a:lnTo>
                  <a:lnTo>
                    <a:pt x="438" y="702"/>
                  </a:lnTo>
                  <a:lnTo>
                    <a:pt x="440" y="698"/>
                  </a:lnTo>
                  <a:lnTo>
                    <a:pt x="444" y="694"/>
                  </a:lnTo>
                  <a:lnTo>
                    <a:pt x="454" y="688"/>
                  </a:lnTo>
                  <a:lnTo>
                    <a:pt x="464" y="684"/>
                  </a:lnTo>
                  <a:lnTo>
                    <a:pt x="474" y="676"/>
                  </a:lnTo>
                  <a:lnTo>
                    <a:pt x="466" y="672"/>
                  </a:lnTo>
                  <a:lnTo>
                    <a:pt x="460" y="664"/>
                  </a:lnTo>
                  <a:lnTo>
                    <a:pt x="456" y="656"/>
                  </a:lnTo>
                  <a:lnTo>
                    <a:pt x="452" y="648"/>
                  </a:lnTo>
                  <a:lnTo>
                    <a:pt x="450" y="640"/>
                  </a:lnTo>
                  <a:lnTo>
                    <a:pt x="448" y="630"/>
                  </a:lnTo>
                  <a:lnTo>
                    <a:pt x="448" y="622"/>
                  </a:lnTo>
                  <a:lnTo>
                    <a:pt x="450" y="614"/>
                  </a:lnTo>
                  <a:lnTo>
                    <a:pt x="444" y="622"/>
                  </a:lnTo>
                  <a:lnTo>
                    <a:pt x="436" y="628"/>
                  </a:lnTo>
                  <a:lnTo>
                    <a:pt x="434" y="630"/>
                  </a:lnTo>
                  <a:lnTo>
                    <a:pt x="428" y="630"/>
                  </a:lnTo>
                  <a:lnTo>
                    <a:pt x="416" y="626"/>
                  </a:lnTo>
                  <a:lnTo>
                    <a:pt x="412" y="616"/>
                  </a:lnTo>
                  <a:lnTo>
                    <a:pt x="410" y="602"/>
                  </a:lnTo>
                  <a:lnTo>
                    <a:pt x="410" y="576"/>
                  </a:lnTo>
                  <a:lnTo>
                    <a:pt x="412" y="546"/>
                  </a:lnTo>
                  <a:lnTo>
                    <a:pt x="416" y="512"/>
                  </a:lnTo>
                  <a:lnTo>
                    <a:pt x="430" y="446"/>
                  </a:lnTo>
                  <a:lnTo>
                    <a:pt x="442" y="384"/>
                  </a:lnTo>
                  <a:lnTo>
                    <a:pt x="450" y="396"/>
                  </a:lnTo>
                  <a:lnTo>
                    <a:pt x="460" y="408"/>
                  </a:lnTo>
                  <a:lnTo>
                    <a:pt x="482" y="432"/>
                  </a:lnTo>
                  <a:lnTo>
                    <a:pt x="492" y="444"/>
                  </a:lnTo>
                  <a:lnTo>
                    <a:pt x="502" y="456"/>
                  </a:lnTo>
                  <a:lnTo>
                    <a:pt x="508" y="468"/>
                  </a:lnTo>
                  <a:lnTo>
                    <a:pt x="512" y="482"/>
                  </a:lnTo>
                  <a:lnTo>
                    <a:pt x="512" y="494"/>
                  </a:lnTo>
                  <a:lnTo>
                    <a:pt x="508" y="506"/>
                  </a:lnTo>
                  <a:lnTo>
                    <a:pt x="504" y="516"/>
                  </a:lnTo>
                  <a:lnTo>
                    <a:pt x="498" y="528"/>
                  </a:lnTo>
                  <a:lnTo>
                    <a:pt x="482" y="548"/>
                  </a:lnTo>
                  <a:lnTo>
                    <a:pt x="476" y="560"/>
                  </a:lnTo>
                  <a:lnTo>
                    <a:pt x="470" y="572"/>
                  </a:lnTo>
                  <a:lnTo>
                    <a:pt x="472" y="588"/>
                  </a:lnTo>
                  <a:lnTo>
                    <a:pt x="472" y="592"/>
                  </a:lnTo>
                  <a:lnTo>
                    <a:pt x="466" y="600"/>
                  </a:lnTo>
                  <a:lnTo>
                    <a:pt x="480" y="614"/>
                  </a:lnTo>
                  <a:lnTo>
                    <a:pt x="490" y="628"/>
                  </a:lnTo>
                  <a:lnTo>
                    <a:pt x="504" y="640"/>
                  </a:lnTo>
                  <a:lnTo>
                    <a:pt x="518" y="652"/>
                  </a:lnTo>
                  <a:lnTo>
                    <a:pt x="538" y="608"/>
                  </a:lnTo>
                  <a:lnTo>
                    <a:pt x="556" y="564"/>
                  </a:lnTo>
                  <a:lnTo>
                    <a:pt x="574" y="518"/>
                  </a:lnTo>
                  <a:lnTo>
                    <a:pt x="588" y="470"/>
                  </a:lnTo>
                  <a:lnTo>
                    <a:pt x="576" y="440"/>
                  </a:lnTo>
                  <a:lnTo>
                    <a:pt x="560" y="412"/>
                  </a:lnTo>
                  <a:lnTo>
                    <a:pt x="544" y="384"/>
                  </a:lnTo>
                  <a:lnTo>
                    <a:pt x="528" y="358"/>
                  </a:lnTo>
                  <a:lnTo>
                    <a:pt x="494" y="308"/>
                  </a:lnTo>
                  <a:lnTo>
                    <a:pt x="476" y="282"/>
                  </a:lnTo>
                  <a:lnTo>
                    <a:pt x="462" y="254"/>
                  </a:lnTo>
                  <a:lnTo>
                    <a:pt x="454" y="240"/>
                  </a:lnTo>
                  <a:lnTo>
                    <a:pt x="448" y="234"/>
                  </a:lnTo>
                  <a:lnTo>
                    <a:pt x="440" y="226"/>
                  </a:lnTo>
                  <a:lnTo>
                    <a:pt x="434" y="224"/>
                  </a:lnTo>
                  <a:lnTo>
                    <a:pt x="426" y="222"/>
                  </a:lnTo>
                  <a:lnTo>
                    <a:pt x="406" y="220"/>
                  </a:lnTo>
                  <a:lnTo>
                    <a:pt x="384" y="220"/>
                  </a:lnTo>
                  <a:lnTo>
                    <a:pt x="362" y="218"/>
                  </a:lnTo>
                  <a:lnTo>
                    <a:pt x="354" y="158"/>
                  </a:lnTo>
                  <a:lnTo>
                    <a:pt x="348" y="124"/>
                  </a:lnTo>
                  <a:lnTo>
                    <a:pt x="342" y="92"/>
                  </a:lnTo>
                  <a:lnTo>
                    <a:pt x="334" y="64"/>
                  </a:lnTo>
                  <a:lnTo>
                    <a:pt x="324" y="38"/>
                  </a:lnTo>
                  <a:lnTo>
                    <a:pt x="316" y="26"/>
                  </a:lnTo>
                  <a:lnTo>
                    <a:pt x="310" y="18"/>
                  </a:lnTo>
                  <a:lnTo>
                    <a:pt x="302" y="10"/>
                  </a:lnTo>
                  <a:lnTo>
                    <a:pt x="292" y="4"/>
                  </a:lnTo>
                  <a:lnTo>
                    <a:pt x="280" y="2"/>
                  </a:lnTo>
                  <a:lnTo>
                    <a:pt x="262" y="0"/>
                  </a:lnTo>
                  <a:lnTo>
                    <a:pt x="244" y="0"/>
                  </a:lnTo>
                  <a:lnTo>
                    <a:pt x="228" y="4"/>
                  </a:lnTo>
                  <a:lnTo>
                    <a:pt x="216" y="12"/>
                  </a:lnTo>
                  <a:lnTo>
                    <a:pt x="206" y="20"/>
                  </a:lnTo>
                  <a:lnTo>
                    <a:pt x="196" y="32"/>
                  </a:lnTo>
                  <a:lnTo>
                    <a:pt x="190" y="44"/>
                  </a:lnTo>
                  <a:lnTo>
                    <a:pt x="184" y="58"/>
                  </a:lnTo>
                  <a:lnTo>
                    <a:pt x="180" y="74"/>
                  </a:lnTo>
                  <a:lnTo>
                    <a:pt x="174" y="108"/>
                  </a:lnTo>
                  <a:lnTo>
                    <a:pt x="170" y="144"/>
                  </a:lnTo>
                  <a:lnTo>
                    <a:pt x="170" y="184"/>
                  </a:lnTo>
                  <a:lnTo>
                    <a:pt x="168" y="222"/>
                  </a:lnTo>
                  <a:lnTo>
                    <a:pt x="166" y="258"/>
                  </a:lnTo>
                  <a:lnTo>
                    <a:pt x="152" y="266"/>
                  </a:lnTo>
                  <a:lnTo>
                    <a:pt x="138" y="274"/>
                  </a:lnTo>
                  <a:lnTo>
                    <a:pt x="124" y="282"/>
                  </a:lnTo>
                  <a:lnTo>
                    <a:pt x="118" y="286"/>
                  </a:lnTo>
                  <a:lnTo>
                    <a:pt x="116" y="292"/>
                  </a:lnTo>
                  <a:lnTo>
                    <a:pt x="114" y="304"/>
                  </a:lnTo>
                  <a:lnTo>
                    <a:pt x="110" y="318"/>
                  </a:lnTo>
                  <a:lnTo>
                    <a:pt x="100" y="344"/>
                  </a:lnTo>
                  <a:lnTo>
                    <a:pt x="94" y="358"/>
                  </a:lnTo>
                  <a:lnTo>
                    <a:pt x="86" y="370"/>
                  </a:lnTo>
                  <a:lnTo>
                    <a:pt x="68" y="396"/>
                  </a:lnTo>
                  <a:lnTo>
                    <a:pt x="30" y="442"/>
                  </a:lnTo>
                  <a:lnTo>
                    <a:pt x="14" y="466"/>
                  </a:lnTo>
                  <a:lnTo>
                    <a:pt x="6" y="478"/>
                  </a:lnTo>
                  <a:lnTo>
                    <a:pt x="2" y="490"/>
                  </a:lnTo>
                  <a:lnTo>
                    <a:pt x="0" y="504"/>
                  </a:lnTo>
                  <a:lnTo>
                    <a:pt x="0" y="516"/>
                  </a:lnTo>
                  <a:lnTo>
                    <a:pt x="2" y="532"/>
                  </a:lnTo>
                  <a:lnTo>
                    <a:pt x="8" y="546"/>
                  </a:lnTo>
                  <a:lnTo>
                    <a:pt x="20" y="566"/>
                  </a:lnTo>
                  <a:lnTo>
                    <a:pt x="42" y="598"/>
                  </a:lnTo>
                  <a:lnTo>
                    <a:pt x="66" y="626"/>
                  </a:lnTo>
                  <a:lnTo>
                    <a:pt x="74" y="636"/>
                  </a:lnTo>
                  <a:lnTo>
                    <a:pt x="82" y="638"/>
                  </a:lnTo>
                  <a:lnTo>
                    <a:pt x="86" y="636"/>
                  </a:lnTo>
                  <a:lnTo>
                    <a:pt x="90" y="632"/>
                  </a:lnTo>
                  <a:lnTo>
                    <a:pt x="102" y="618"/>
                  </a:lnTo>
                  <a:lnTo>
                    <a:pt x="108" y="612"/>
                  </a:lnTo>
                  <a:lnTo>
                    <a:pt x="116" y="606"/>
                  </a:lnTo>
                  <a:lnTo>
                    <a:pt x="124" y="604"/>
                  </a:lnTo>
                  <a:lnTo>
                    <a:pt x="134" y="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791"/>
            <p:cNvSpPr>
              <a:spLocks/>
            </p:cNvSpPr>
            <p:nvPr/>
          </p:nvSpPr>
          <p:spPr bwMode="auto">
            <a:xfrm>
              <a:off x="6994525" y="5375275"/>
              <a:ext cx="292100" cy="339725"/>
            </a:xfrm>
            <a:custGeom>
              <a:avLst/>
              <a:gdLst>
                <a:gd name="T0" fmla="*/ 2147483647 w 184"/>
                <a:gd name="T1" fmla="*/ 2147483647 h 214"/>
                <a:gd name="T2" fmla="*/ 2147483647 w 184"/>
                <a:gd name="T3" fmla="*/ 2147483647 h 214"/>
                <a:gd name="T4" fmla="*/ 2147483647 w 184"/>
                <a:gd name="T5" fmla="*/ 2147483647 h 214"/>
                <a:gd name="T6" fmla="*/ 2147483647 w 184"/>
                <a:gd name="T7" fmla="*/ 2147483647 h 214"/>
                <a:gd name="T8" fmla="*/ 2147483647 w 184"/>
                <a:gd name="T9" fmla="*/ 2147483647 h 214"/>
                <a:gd name="T10" fmla="*/ 2147483647 w 184"/>
                <a:gd name="T11" fmla="*/ 2147483647 h 214"/>
                <a:gd name="T12" fmla="*/ 2147483647 w 184"/>
                <a:gd name="T13" fmla="*/ 0 h 214"/>
                <a:gd name="T14" fmla="*/ 2147483647 w 184"/>
                <a:gd name="T15" fmla="*/ 0 h 214"/>
                <a:gd name="T16" fmla="*/ 2147483647 w 184"/>
                <a:gd name="T17" fmla="*/ 2147483647 h 214"/>
                <a:gd name="T18" fmla="*/ 2147483647 w 184"/>
                <a:gd name="T19" fmla="*/ 2147483647 h 214"/>
                <a:gd name="T20" fmla="*/ 2147483647 w 184"/>
                <a:gd name="T21" fmla="*/ 2147483647 h 214"/>
                <a:gd name="T22" fmla="*/ 2147483647 w 184"/>
                <a:gd name="T23" fmla="*/ 2147483647 h 214"/>
                <a:gd name="T24" fmla="*/ 2147483647 w 184"/>
                <a:gd name="T25" fmla="*/ 2147483647 h 214"/>
                <a:gd name="T26" fmla="*/ 2147483647 w 184"/>
                <a:gd name="T27" fmla="*/ 2147483647 h 214"/>
                <a:gd name="T28" fmla="*/ 2147483647 w 184"/>
                <a:gd name="T29" fmla="*/ 2147483647 h 214"/>
                <a:gd name="T30" fmla="*/ 2147483647 w 184"/>
                <a:gd name="T31" fmla="*/ 2147483647 h 214"/>
                <a:gd name="T32" fmla="*/ 2147483647 w 184"/>
                <a:gd name="T33" fmla="*/ 2147483647 h 214"/>
                <a:gd name="T34" fmla="*/ 2147483647 w 184"/>
                <a:gd name="T35" fmla="*/ 2147483647 h 214"/>
                <a:gd name="T36" fmla="*/ 2147483647 w 184"/>
                <a:gd name="T37" fmla="*/ 2147483647 h 214"/>
                <a:gd name="T38" fmla="*/ 2147483647 w 184"/>
                <a:gd name="T39" fmla="*/ 2147483647 h 214"/>
                <a:gd name="T40" fmla="*/ 2147483647 w 184"/>
                <a:gd name="T41" fmla="*/ 2147483647 h 214"/>
                <a:gd name="T42" fmla="*/ 2147483647 w 184"/>
                <a:gd name="T43" fmla="*/ 2147483647 h 214"/>
                <a:gd name="T44" fmla="*/ 2147483647 w 184"/>
                <a:gd name="T45" fmla="*/ 2147483647 h 214"/>
                <a:gd name="T46" fmla="*/ 2147483647 w 184"/>
                <a:gd name="T47" fmla="*/ 2147483647 h 214"/>
                <a:gd name="T48" fmla="*/ 0 w 184"/>
                <a:gd name="T49" fmla="*/ 2147483647 h 214"/>
                <a:gd name="T50" fmla="*/ 2147483647 w 184"/>
                <a:gd name="T51" fmla="*/ 2147483647 h 214"/>
                <a:gd name="T52" fmla="*/ 2147483647 w 184"/>
                <a:gd name="T53" fmla="*/ 2147483647 h 214"/>
                <a:gd name="T54" fmla="*/ 2147483647 w 184"/>
                <a:gd name="T55" fmla="*/ 2147483647 h 214"/>
                <a:gd name="T56" fmla="*/ 2147483647 w 184"/>
                <a:gd name="T57" fmla="*/ 2147483647 h 214"/>
                <a:gd name="T58" fmla="*/ 2147483647 w 184"/>
                <a:gd name="T59" fmla="*/ 2147483647 h 214"/>
                <a:gd name="T60" fmla="*/ 2147483647 w 184"/>
                <a:gd name="T61" fmla="*/ 2147483647 h 214"/>
                <a:gd name="T62" fmla="*/ 2147483647 w 184"/>
                <a:gd name="T63" fmla="*/ 2147483647 h 214"/>
                <a:gd name="T64" fmla="*/ 2147483647 w 184"/>
                <a:gd name="T65" fmla="*/ 2147483647 h 214"/>
                <a:gd name="T66" fmla="*/ 2147483647 w 184"/>
                <a:gd name="T67" fmla="*/ 2147483647 h 214"/>
                <a:gd name="T68" fmla="*/ 2147483647 w 184"/>
                <a:gd name="T69" fmla="*/ 2147483647 h 214"/>
                <a:gd name="T70" fmla="*/ 2147483647 w 184"/>
                <a:gd name="T71" fmla="*/ 2147483647 h 214"/>
                <a:gd name="T72" fmla="*/ 2147483647 w 184"/>
                <a:gd name="T73" fmla="*/ 2147483647 h 214"/>
                <a:gd name="T74" fmla="*/ 2147483647 w 184"/>
                <a:gd name="T75" fmla="*/ 2147483647 h 214"/>
                <a:gd name="T76" fmla="*/ 2147483647 w 184"/>
                <a:gd name="T77" fmla="*/ 2147483647 h 21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84"/>
                <a:gd name="T118" fmla="*/ 0 h 214"/>
                <a:gd name="T119" fmla="*/ 184 w 184"/>
                <a:gd name="T120" fmla="*/ 214 h 21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84" h="214">
                  <a:moveTo>
                    <a:pt x="132" y="78"/>
                  </a:moveTo>
                  <a:lnTo>
                    <a:pt x="184" y="98"/>
                  </a:lnTo>
                  <a:lnTo>
                    <a:pt x="142" y="16"/>
                  </a:lnTo>
                  <a:lnTo>
                    <a:pt x="136" y="8"/>
                  </a:lnTo>
                  <a:lnTo>
                    <a:pt x="132" y="4"/>
                  </a:lnTo>
                  <a:lnTo>
                    <a:pt x="128" y="0"/>
                  </a:lnTo>
                  <a:lnTo>
                    <a:pt x="128" y="14"/>
                  </a:lnTo>
                  <a:lnTo>
                    <a:pt x="126" y="34"/>
                  </a:lnTo>
                  <a:lnTo>
                    <a:pt x="120" y="54"/>
                  </a:lnTo>
                  <a:lnTo>
                    <a:pt x="114" y="74"/>
                  </a:lnTo>
                  <a:lnTo>
                    <a:pt x="106" y="92"/>
                  </a:lnTo>
                  <a:lnTo>
                    <a:pt x="98" y="108"/>
                  </a:lnTo>
                  <a:lnTo>
                    <a:pt x="90" y="118"/>
                  </a:lnTo>
                  <a:lnTo>
                    <a:pt x="88" y="120"/>
                  </a:lnTo>
                  <a:lnTo>
                    <a:pt x="84" y="122"/>
                  </a:lnTo>
                  <a:lnTo>
                    <a:pt x="72" y="106"/>
                  </a:lnTo>
                  <a:lnTo>
                    <a:pt x="64" y="92"/>
                  </a:lnTo>
                  <a:lnTo>
                    <a:pt x="56" y="76"/>
                  </a:lnTo>
                  <a:lnTo>
                    <a:pt x="52" y="62"/>
                  </a:lnTo>
                  <a:lnTo>
                    <a:pt x="44" y="36"/>
                  </a:lnTo>
                  <a:lnTo>
                    <a:pt x="36" y="16"/>
                  </a:lnTo>
                  <a:lnTo>
                    <a:pt x="0" y="100"/>
                  </a:lnTo>
                  <a:lnTo>
                    <a:pt x="32" y="80"/>
                  </a:lnTo>
                  <a:lnTo>
                    <a:pt x="36" y="100"/>
                  </a:lnTo>
                  <a:lnTo>
                    <a:pt x="40" y="118"/>
                  </a:lnTo>
                  <a:lnTo>
                    <a:pt x="46" y="136"/>
                  </a:lnTo>
                  <a:lnTo>
                    <a:pt x="54" y="152"/>
                  </a:lnTo>
                  <a:lnTo>
                    <a:pt x="72" y="184"/>
                  </a:lnTo>
                  <a:lnTo>
                    <a:pt x="94" y="214"/>
                  </a:lnTo>
                  <a:lnTo>
                    <a:pt x="98" y="178"/>
                  </a:lnTo>
                  <a:lnTo>
                    <a:pt x="106" y="144"/>
                  </a:lnTo>
                  <a:lnTo>
                    <a:pt x="118" y="112"/>
                  </a:lnTo>
                  <a:lnTo>
                    <a:pt x="132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42"/>
          <p:cNvGrpSpPr>
            <a:grpSpLocks/>
          </p:cNvGrpSpPr>
          <p:nvPr/>
        </p:nvGrpSpPr>
        <p:grpSpPr bwMode="auto">
          <a:xfrm flipH="1">
            <a:off x="609600" y="4953000"/>
            <a:ext cx="609600" cy="842963"/>
            <a:chOff x="849313" y="4953000"/>
            <a:chExt cx="1120775" cy="1549400"/>
          </a:xfrm>
        </p:grpSpPr>
        <p:sp>
          <p:nvSpPr>
            <p:cNvPr id="3100" name="Freeform 951"/>
            <p:cNvSpPr>
              <a:spLocks/>
            </p:cNvSpPr>
            <p:nvPr/>
          </p:nvSpPr>
          <p:spPr bwMode="auto">
            <a:xfrm>
              <a:off x="849313" y="4953000"/>
              <a:ext cx="1120775" cy="1549400"/>
            </a:xfrm>
            <a:custGeom>
              <a:avLst/>
              <a:gdLst>
                <a:gd name="T0" fmla="*/ 2147483647 w 706"/>
                <a:gd name="T1" fmla="*/ 2147483647 h 976"/>
                <a:gd name="T2" fmla="*/ 2147483647 w 706"/>
                <a:gd name="T3" fmla="*/ 2147483647 h 976"/>
                <a:gd name="T4" fmla="*/ 2147483647 w 706"/>
                <a:gd name="T5" fmla="*/ 2147483647 h 976"/>
                <a:gd name="T6" fmla="*/ 2147483647 w 706"/>
                <a:gd name="T7" fmla="*/ 2147483647 h 976"/>
                <a:gd name="T8" fmla="*/ 2147483647 w 706"/>
                <a:gd name="T9" fmla="*/ 2147483647 h 976"/>
                <a:gd name="T10" fmla="*/ 2147483647 w 706"/>
                <a:gd name="T11" fmla="*/ 2147483647 h 976"/>
                <a:gd name="T12" fmla="*/ 2147483647 w 706"/>
                <a:gd name="T13" fmla="*/ 2147483647 h 976"/>
                <a:gd name="T14" fmla="*/ 2147483647 w 706"/>
                <a:gd name="T15" fmla="*/ 2147483647 h 976"/>
                <a:gd name="T16" fmla="*/ 2147483647 w 706"/>
                <a:gd name="T17" fmla="*/ 2147483647 h 976"/>
                <a:gd name="T18" fmla="*/ 2147483647 w 706"/>
                <a:gd name="T19" fmla="*/ 2147483647 h 976"/>
                <a:gd name="T20" fmla="*/ 2147483647 w 706"/>
                <a:gd name="T21" fmla="*/ 2147483647 h 976"/>
                <a:gd name="T22" fmla="*/ 2147483647 w 706"/>
                <a:gd name="T23" fmla="*/ 2147483647 h 976"/>
                <a:gd name="T24" fmla="*/ 2147483647 w 706"/>
                <a:gd name="T25" fmla="*/ 2147483647 h 976"/>
                <a:gd name="T26" fmla="*/ 2147483647 w 706"/>
                <a:gd name="T27" fmla="*/ 2147483647 h 976"/>
                <a:gd name="T28" fmla="*/ 2147483647 w 706"/>
                <a:gd name="T29" fmla="*/ 2147483647 h 976"/>
                <a:gd name="T30" fmla="*/ 2147483647 w 706"/>
                <a:gd name="T31" fmla="*/ 2147483647 h 976"/>
                <a:gd name="T32" fmla="*/ 2147483647 w 706"/>
                <a:gd name="T33" fmla="*/ 2147483647 h 976"/>
                <a:gd name="T34" fmla="*/ 2147483647 w 706"/>
                <a:gd name="T35" fmla="*/ 2147483647 h 976"/>
                <a:gd name="T36" fmla="*/ 2147483647 w 706"/>
                <a:gd name="T37" fmla="*/ 2147483647 h 976"/>
                <a:gd name="T38" fmla="*/ 2147483647 w 706"/>
                <a:gd name="T39" fmla="*/ 2147483647 h 976"/>
                <a:gd name="T40" fmla="*/ 2147483647 w 706"/>
                <a:gd name="T41" fmla="*/ 2147483647 h 976"/>
                <a:gd name="T42" fmla="*/ 2147483647 w 706"/>
                <a:gd name="T43" fmla="*/ 2147483647 h 976"/>
                <a:gd name="T44" fmla="*/ 2147483647 w 706"/>
                <a:gd name="T45" fmla="*/ 2147483647 h 976"/>
                <a:gd name="T46" fmla="*/ 2147483647 w 706"/>
                <a:gd name="T47" fmla="*/ 2147483647 h 976"/>
                <a:gd name="T48" fmla="*/ 2147483647 w 706"/>
                <a:gd name="T49" fmla="*/ 2147483647 h 976"/>
                <a:gd name="T50" fmla="*/ 2147483647 w 706"/>
                <a:gd name="T51" fmla="*/ 2147483647 h 976"/>
                <a:gd name="T52" fmla="*/ 2147483647 w 706"/>
                <a:gd name="T53" fmla="*/ 0 h 976"/>
                <a:gd name="T54" fmla="*/ 2147483647 w 706"/>
                <a:gd name="T55" fmla="*/ 2147483647 h 976"/>
                <a:gd name="T56" fmla="*/ 2147483647 w 706"/>
                <a:gd name="T57" fmla="*/ 2147483647 h 976"/>
                <a:gd name="T58" fmla="*/ 2147483647 w 706"/>
                <a:gd name="T59" fmla="*/ 2147483647 h 976"/>
                <a:gd name="T60" fmla="*/ 2147483647 w 706"/>
                <a:gd name="T61" fmla="*/ 2147483647 h 976"/>
                <a:gd name="T62" fmla="*/ 2147483647 w 706"/>
                <a:gd name="T63" fmla="*/ 2147483647 h 976"/>
                <a:gd name="T64" fmla="*/ 2147483647 w 706"/>
                <a:gd name="T65" fmla="*/ 2147483647 h 976"/>
                <a:gd name="T66" fmla="*/ 2147483647 w 706"/>
                <a:gd name="T67" fmla="*/ 2147483647 h 976"/>
                <a:gd name="T68" fmla="*/ 2147483647 w 706"/>
                <a:gd name="T69" fmla="*/ 2147483647 h 976"/>
                <a:gd name="T70" fmla="*/ 2147483647 w 706"/>
                <a:gd name="T71" fmla="*/ 2147483647 h 976"/>
                <a:gd name="T72" fmla="*/ 2147483647 w 706"/>
                <a:gd name="T73" fmla="*/ 2147483647 h 976"/>
                <a:gd name="T74" fmla="*/ 2147483647 w 706"/>
                <a:gd name="T75" fmla="*/ 2147483647 h 976"/>
                <a:gd name="T76" fmla="*/ 2147483647 w 706"/>
                <a:gd name="T77" fmla="*/ 2147483647 h 976"/>
                <a:gd name="T78" fmla="*/ 2147483647 w 706"/>
                <a:gd name="T79" fmla="*/ 2147483647 h 976"/>
                <a:gd name="T80" fmla="*/ 2147483647 w 706"/>
                <a:gd name="T81" fmla="*/ 2147483647 h 976"/>
                <a:gd name="T82" fmla="*/ 2147483647 w 706"/>
                <a:gd name="T83" fmla="*/ 2147483647 h 976"/>
                <a:gd name="T84" fmla="*/ 2147483647 w 706"/>
                <a:gd name="T85" fmla="*/ 2147483647 h 976"/>
                <a:gd name="T86" fmla="*/ 2147483647 w 706"/>
                <a:gd name="T87" fmla="*/ 2147483647 h 976"/>
                <a:gd name="T88" fmla="*/ 2147483647 w 706"/>
                <a:gd name="T89" fmla="*/ 2147483647 h 976"/>
                <a:gd name="T90" fmla="*/ 2147483647 w 706"/>
                <a:gd name="T91" fmla="*/ 2147483647 h 976"/>
                <a:gd name="T92" fmla="*/ 2147483647 w 706"/>
                <a:gd name="T93" fmla="*/ 2147483647 h 976"/>
                <a:gd name="T94" fmla="*/ 2147483647 w 706"/>
                <a:gd name="T95" fmla="*/ 2147483647 h 976"/>
                <a:gd name="T96" fmla="*/ 2147483647 w 706"/>
                <a:gd name="T97" fmla="*/ 2147483647 h 976"/>
                <a:gd name="T98" fmla="*/ 2147483647 w 706"/>
                <a:gd name="T99" fmla="*/ 2147483647 h 976"/>
                <a:gd name="T100" fmla="*/ 2147483647 w 706"/>
                <a:gd name="T101" fmla="*/ 2147483647 h 976"/>
                <a:gd name="T102" fmla="*/ 2147483647 w 706"/>
                <a:gd name="T103" fmla="*/ 2147483647 h 976"/>
                <a:gd name="T104" fmla="*/ 2147483647 w 706"/>
                <a:gd name="T105" fmla="*/ 2147483647 h 976"/>
                <a:gd name="T106" fmla="*/ 2147483647 w 706"/>
                <a:gd name="T107" fmla="*/ 2147483647 h 976"/>
                <a:gd name="T108" fmla="*/ 2147483647 w 706"/>
                <a:gd name="T109" fmla="*/ 2147483647 h 976"/>
                <a:gd name="T110" fmla="*/ 2147483647 w 706"/>
                <a:gd name="T111" fmla="*/ 2147483647 h 97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06"/>
                <a:gd name="T169" fmla="*/ 0 h 976"/>
                <a:gd name="T170" fmla="*/ 706 w 706"/>
                <a:gd name="T171" fmla="*/ 976 h 97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06" h="976">
                  <a:moveTo>
                    <a:pt x="233" y="544"/>
                  </a:moveTo>
                  <a:lnTo>
                    <a:pt x="233" y="544"/>
                  </a:lnTo>
                  <a:lnTo>
                    <a:pt x="236" y="546"/>
                  </a:lnTo>
                  <a:lnTo>
                    <a:pt x="237" y="550"/>
                  </a:lnTo>
                  <a:lnTo>
                    <a:pt x="236" y="625"/>
                  </a:lnTo>
                  <a:lnTo>
                    <a:pt x="236" y="633"/>
                  </a:lnTo>
                  <a:lnTo>
                    <a:pt x="237" y="656"/>
                  </a:lnTo>
                  <a:lnTo>
                    <a:pt x="237" y="664"/>
                  </a:lnTo>
                  <a:lnTo>
                    <a:pt x="238" y="690"/>
                  </a:lnTo>
                  <a:lnTo>
                    <a:pt x="238" y="694"/>
                  </a:lnTo>
                  <a:lnTo>
                    <a:pt x="237" y="698"/>
                  </a:lnTo>
                  <a:lnTo>
                    <a:pt x="234" y="706"/>
                  </a:lnTo>
                  <a:lnTo>
                    <a:pt x="234" y="710"/>
                  </a:lnTo>
                  <a:lnTo>
                    <a:pt x="235" y="713"/>
                  </a:lnTo>
                  <a:lnTo>
                    <a:pt x="235" y="714"/>
                  </a:lnTo>
                  <a:lnTo>
                    <a:pt x="236" y="719"/>
                  </a:lnTo>
                  <a:lnTo>
                    <a:pt x="237" y="723"/>
                  </a:lnTo>
                  <a:lnTo>
                    <a:pt x="236" y="873"/>
                  </a:lnTo>
                  <a:lnTo>
                    <a:pt x="236" y="882"/>
                  </a:lnTo>
                  <a:lnTo>
                    <a:pt x="236" y="883"/>
                  </a:lnTo>
                  <a:lnTo>
                    <a:pt x="237" y="884"/>
                  </a:lnTo>
                  <a:lnTo>
                    <a:pt x="238" y="885"/>
                  </a:lnTo>
                  <a:lnTo>
                    <a:pt x="241" y="885"/>
                  </a:lnTo>
                  <a:lnTo>
                    <a:pt x="242" y="885"/>
                  </a:lnTo>
                  <a:lnTo>
                    <a:pt x="243" y="886"/>
                  </a:lnTo>
                  <a:lnTo>
                    <a:pt x="244" y="887"/>
                  </a:lnTo>
                  <a:lnTo>
                    <a:pt x="244" y="888"/>
                  </a:lnTo>
                  <a:lnTo>
                    <a:pt x="243" y="972"/>
                  </a:lnTo>
                  <a:lnTo>
                    <a:pt x="243" y="973"/>
                  </a:lnTo>
                  <a:lnTo>
                    <a:pt x="244" y="975"/>
                  </a:lnTo>
                  <a:lnTo>
                    <a:pt x="245" y="976"/>
                  </a:lnTo>
                  <a:lnTo>
                    <a:pt x="246" y="976"/>
                  </a:lnTo>
                  <a:lnTo>
                    <a:pt x="702" y="976"/>
                  </a:lnTo>
                  <a:lnTo>
                    <a:pt x="703" y="976"/>
                  </a:lnTo>
                  <a:lnTo>
                    <a:pt x="705" y="975"/>
                  </a:lnTo>
                  <a:lnTo>
                    <a:pt x="705" y="973"/>
                  </a:lnTo>
                  <a:lnTo>
                    <a:pt x="706" y="972"/>
                  </a:lnTo>
                  <a:lnTo>
                    <a:pt x="705" y="946"/>
                  </a:lnTo>
                  <a:lnTo>
                    <a:pt x="703" y="912"/>
                  </a:lnTo>
                  <a:lnTo>
                    <a:pt x="700" y="898"/>
                  </a:lnTo>
                  <a:lnTo>
                    <a:pt x="697" y="889"/>
                  </a:lnTo>
                  <a:lnTo>
                    <a:pt x="695" y="886"/>
                  </a:lnTo>
                  <a:lnTo>
                    <a:pt x="694" y="885"/>
                  </a:lnTo>
                  <a:lnTo>
                    <a:pt x="686" y="881"/>
                  </a:lnTo>
                  <a:lnTo>
                    <a:pt x="644" y="861"/>
                  </a:lnTo>
                  <a:lnTo>
                    <a:pt x="641" y="860"/>
                  </a:lnTo>
                  <a:lnTo>
                    <a:pt x="638" y="859"/>
                  </a:lnTo>
                  <a:lnTo>
                    <a:pt x="631" y="860"/>
                  </a:lnTo>
                  <a:lnTo>
                    <a:pt x="625" y="861"/>
                  </a:lnTo>
                  <a:lnTo>
                    <a:pt x="618" y="864"/>
                  </a:lnTo>
                  <a:lnTo>
                    <a:pt x="582" y="877"/>
                  </a:lnTo>
                  <a:lnTo>
                    <a:pt x="581" y="877"/>
                  </a:lnTo>
                  <a:lnTo>
                    <a:pt x="580" y="877"/>
                  </a:lnTo>
                  <a:lnTo>
                    <a:pt x="579" y="876"/>
                  </a:lnTo>
                  <a:lnTo>
                    <a:pt x="580" y="874"/>
                  </a:lnTo>
                  <a:lnTo>
                    <a:pt x="582" y="866"/>
                  </a:lnTo>
                  <a:lnTo>
                    <a:pt x="583" y="862"/>
                  </a:lnTo>
                  <a:lnTo>
                    <a:pt x="586" y="860"/>
                  </a:lnTo>
                  <a:lnTo>
                    <a:pt x="589" y="858"/>
                  </a:lnTo>
                  <a:lnTo>
                    <a:pt x="591" y="855"/>
                  </a:lnTo>
                  <a:lnTo>
                    <a:pt x="594" y="831"/>
                  </a:lnTo>
                  <a:lnTo>
                    <a:pt x="595" y="823"/>
                  </a:lnTo>
                  <a:lnTo>
                    <a:pt x="600" y="801"/>
                  </a:lnTo>
                  <a:lnTo>
                    <a:pt x="601" y="793"/>
                  </a:lnTo>
                  <a:lnTo>
                    <a:pt x="606" y="723"/>
                  </a:lnTo>
                  <a:lnTo>
                    <a:pt x="606" y="714"/>
                  </a:lnTo>
                  <a:lnTo>
                    <a:pt x="613" y="660"/>
                  </a:lnTo>
                  <a:lnTo>
                    <a:pt x="614" y="651"/>
                  </a:lnTo>
                  <a:lnTo>
                    <a:pt x="613" y="604"/>
                  </a:lnTo>
                  <a:lnTo>
                    <a:pt x="612" y="596"/>
                  </a:lnTo>
                  <a:lnTo>
                    <a:pt x="610" y="530"/>
                  </a:lnTo>
                  <a:lnTo>
                    <a:pt x="610" y="522"/>
                  </a:lnTo>
                  <a:lnTo>
                    <a:pt x="606" y="479"/>
                  </a:lnTo>
                  <a:lnTo>
                    <a:pt x="605" y="470"/>
                  </a:lnTo>
                  <a:lnTo>
                    <a:pt x="594" y="419"/>
                  </a:lnTo>
                  <a:lnTo>
                    <a:pt x="593" y="410"/>
                  </a:lnTo>
                  <a:lnTo>
                    <a:pt x="593" y="402"/>
                  </a:lnTo>
                  <a:lnTo>
                    <a:pt x="592" y="393"/>
                  </a:lnTo>
                  <a:lnTo>
                    <a:pt x="579" y="356"/>
                  </a:lnTo>
                  <a:lnTo>
                    <a:pt x="564" y="309"/>
                  </a:lnTo>
                  <a:lnTo>
                    <a:pt x="563" y="304"/>
                  </a:lnTo>
                  <a:lnTo>
                    <a:pt x="560" y="300"/>
                  </a:lnTo>
                  <a:lnTo>
                    <a:pt x="551" y="290"/>
                  </a:lnTo>
                  <a:lnTo>
                    <a:pt x="540" y="282"/>
                  </a:lnTo>
                  <a:lnTo>
                    <a:pt x="533" y="276"/>
                  </a:lnTo>
                  <a:lnTo>
                    <a:pt x="444" y="234"/>
                  </a:lnTo>
                  <a:lnTo>
                    <a:pt x="441" y="231"/>
                  </a:lnTo>
                  <a:lnTo>
                    <a:pt x="438" y="228"/>
                  </a:lnTo>
                  <a:lnTo>
                    <a:pt x="415" y="206"/>
                  </a:lnTo>
                  <a:lnTo>
                    <a:pt x="412" y="205"/>
                  </a:lnTo>
                  <a:lnTo>
                    <a:pt x="405" y="204"/>
                  </a:lnTo>
                  <a:lnTo>
                    <a:pt x="401" y="201"/>
                  </a:lnTo>
                  <a:lnTo>
                    <a:pt x="402" y="200"/>
                  </a:lnTo>
                  <a:lnTo>
                    <a:pt x="404" y="198"/>
                  </a:lnTo>
                  <a:lnTo>
                    <a:pt x="405" y="197"/>
                  </a:lnTo>
                  <a:lnTo>
                    <a:pt x="405" y="196"/>
                  </a:lnTo>
                  <a:lnTo>
                    <a:pt x="405" y="190"/>
                  </a:lnTo>
                  <a:lnTo>
                    <a:pt x="401" y="182"/>
                  </a:lnTo>
                  <a:lnTo>
                    <a:pt x="398" y="168"/>
                  </a:lnTo>
                  <a:lnTo>
                    <a:pt x="396" y="160"/>
                  </a:lnTo>
                  <a:lnTo>
                    <a:pt x="395" y="151"/>
                  </a:lnTo>
                  <a:lnTo>
                    <a:pt x="395" y="148"/>
                  </a:lnTo>
                  <a:lnTo>
                    <a:pt x="396" y="144"/>
                  </a:lnTo>
                  <a:lnTo>
                    <a:pt x="400" y="130"/>
                  </a:lnTo>
                  <a:lnTo>
                    <a:pt x="401" y="121"/>
                  </a:lnTo>
                  <a:lnTo>
                    <a:pt x="402" y="65"/>
                  </a:lnTo>
                  <a:lnTo>
                    <a:pt x="400" y="58"/>
                  </a:lnTo>
                  <a:lnTo>
                    <a:pt x="396" y="49"/>
                  </a:lnTo>
                  <a:lnTo>
                    <a:pt x="392" y="43"/>
                  </a:lnTo>
                  <a:lnTo>
                    <a:pt x="361" y="11"/>
                  </a:lnTo>
                  <a:lnTo>
                    <a:pt x="357" y="10"/>
                  </a:lnTo>
                  <a:lnTo>
                    <a:pt x="353" y="9"/>
                  </a:lnTo>
                  <a:lnTo>
                    <a:pt x="341" y="7"/>
                  </a:lnTo>
                  <a:lnTo>
                    <a:pt x="334" y="5"/>
                  </a:lnTo>
                  <a:lnTo>
                    <a:pt x="320" y="0"/>
                  </a:lnTo>
                  <a:lnTo>
                    <a:pt x="316" y="0"/>
                  </a:lnTo>
                  <a:lnTo>
                    <a:pt x="311" y="0"/>
                  </a:lnTo>
                  <a:lnTo>
                    <a:pt x="295" y="5"/>
                  </a:lnTo>
                  <a:lnTo>
                    <a:pt x="288" y="9"/>
                  </a:lnTo>
                  <a:lnTo>
                    <a:pt x="270" y="12"/>
                  </a:lnTo>
                  <a:lnTo>
                    <a:pt x="266" y="14"/>
                  </a:lnTo>
                  <a:lnTo>
                    <a:pt x="263" y="16"/>
                  </a:lnTo>
                  <a:lnTo>
                    <a:pt x="240" y="30"/>
                  </a:lnTo>
                  <a:lnTo>
                    <a:pt x="237" y="32"/>
                  </a:lnTo>
                  <a:lnTo>
                    <a:pt x="233" y="33"/>
                  </a:lnTo>
                  <a:lnTo>
                    <a:pt x="227" y="34"/>
                  </a:lnTo>
                  <a:lnTo>
                    <a:pt x="217" y="46"/>
                  </a:lnTo>
                  <a:lnTo>
                    <a:pt x="214" y="48"/>
                  </a:lnTo>
                  <a:lnTo>
                    <a:pt x="212" y="51"/>
                  </a:lnTo>
                  <a:lnTo>
                    <a:pt x="211" y="55"/>
                  </a:lnTo>
                  <a:lnTo>
                    <a:pt x="210" y="58"/>
                  </a:lnTo>
                  <a:lnTo>
                    <a:pt x="208" y="63"/>
                  </a:lnTo>
                  <a:lnTo>
                    <a:pt x="210" y="66"/>
                  </a:lnTo>
                  <a:lnTo>
                    <a:pt x="211" y="70"/>
                  </a:lnTo>
                  <a:lnTo>
                    <a:pt x="222" y="73"/>
                  </a:lnTo>
                  <a:lnTo>
                    <a:pt x="223" y="76"/>
                  </a:lnTo>
                  <a:lnTo>
                    <a:pt x="225" y="80"/>
                  </a:lnTo>
                  <a:lnTo>
                    <a:pt x="225" y="122"/>
                  </a:lnTo>
                  <a:lnTo>
                    <a:pt x="226" y="125"/>
                  </a:lnTo>
                  <a:lnTo>
                    <a:pt x="228" y="129"/>
                  </a:lnTo>
                  <a:lnTo>
                    <a:pt x="231" y="131"/>
                  </a:lnTo>
                  <a:lnTo>
                    <a:pt x="234" y="134"/>
                  </a:lnTo>
                  <a:lnTo>
                    <a:pt x="236" y="137"/>
                  </a:lnTo>
                  <a:lnTo>
                    <a:pt x="236" y="138"/>
                  </a:lnTo>
                  <a:lnTo>
                    <a:pt x="237" y="141"/>
                  </a:lnTo>
                  <a:lnTo>
                    <a:pt x="237" y="146"/>
                  </a:lnTo>
                  <a:lnTo>
                    <a:pt x="232" y="166"/>
                  </a:lnTo>
                  <a:lnTo>
                    <a:pt x="231" y="170"/>
                  </a:lnTo>
                  <a:lnTo>
                    <a:pt x="232" y="174"/>
                  </a:lnTo>
                  <a:lnTo>
                    <a:pt x="233" y="176"/>
                  </a:lnTo>
                  <a:lnTo>
                    <a:pt x="235" y="179"/>
                  </a:lnTo>
                  <a:lnTo>
                    <a:pt x="238" y="180"/>
                  </a:lnTo>
                  <a:lnTo>
                    <a:pt x="243" y="180"/>
                  </a:lnTo>
                  <a:lnTo>
                    <a:pt x="245" y="181"/>
                  </a:lnTo>
                  <a:lnTo>
                    <a:pt x="248" y="183"/>
                  </a:lnTo>
                  <a:lnTo>
                    <a:pt x="251" y="186"/>
                  </a:lnTo>
                  <a:lnTo>
                    <a:pt x="255" y="201"/>
                  </a:lnTo>
                  <a:lnTo>
                    <a:pt x="258" y="207"/>
                  </a:lnTo>
                  <a:lnTo>
                    <a:pt x="261" y="213"/>
                  </a:lnTo>
                  <a:lnTo>
                    <a:pt x="263" y="219"/>
                  </a:lnTo>
                  <a:lnTo>
                    <a:pt x="267" y="226"/>
                  </a:lnTo>
                  <a:lnTo>
                    <a:pt x="271" y="231"/>
                  </a:lnTo>
                  <a:lnTo>
                    <a:pt x="274" y="234"/>
                  </a:lnTo>
                  <a:lnTo>
                    <a:pt x="277" y="235"/>
                  </a:lnTo>
                  <a:lnTo>
                    <a:pt x="301" y="234"/>
                  </a:lnTo>
                  <a:lnTo>
                    <a:pt x="304" y="235"/>
                  </a:lnTo>
                  <a:lnTo>
                    <a:pt x="306" y="237"/>
                  </a:lnTo>
                  <a:lnTo>
                    <a:pt x="309" y="244"/>
                  </a:lnTo>
                  <a:lnTo>
                    <a:pt x="311" y="252"/>
                  </a:lnTo>
                  <a:lnTo>
                    <a:pt x="311" y="253"/>
                  </a:lnTo>
                  <a:lnTo>
                    <a:pt x="310" y="253"/>
                  </a:lnTo>
                  <a:lnTo>
                    <a:pt x="258" y="294"/>
                  </a:lnTo>
                  <a:lnTo>
                    <a:pt x="255" y="301"/>
                  </a:lnTo>
                  <a:lnTo>
                    <a:pt x="248" y="324"/>
                  </a:lnTo>
                  <a:lnTo>
                    <a:pt x="246" y="331"/>
                  </a:lnTo>
                  <a:lnTo>
                    <a:pt x="216" y="415"/>
                  </a:lnTo>
                  <a:lnTo>
                    <a:pt x="214" y="423"/>
                  </a:lnTo>
                  <a:lnTo>
                    <a:pt x="212" y="432"/>
                  </a:lnTo>
                  <a:lnTo>
                    <a:pt x="210" y="435"/>
                  </a:lnTo>
                  <a:lnTo>
                    <a:pt x="206" y="436"/>
                  </a:lnTo>
                  <a:lnTo>
                    <a:pt x="203" y="435"/>
                  </a:lnTo>
                  <a:lnTo>
                    <a:pt x="199" y="434"/>
                  </a:lnTo>
                  <a:lnTo>
                    <a:pt x="185" y="426"/>
                  </a:lnTo>
                  <a:lnTo>
                    <a:pt x="178" y="422"/>
                  </a:lnTo>
                  <a:lnTo>
                    <a:pt x="143" y="396"/>
                  </a:lnTo>
                  <a:lnTo>
                    <a:pt x="139" y="392"/>
                  </a:lnTo>
                  <a:lnTo>
                    <a:pt x="135" y="387"/>
                  </a:lnTo>
                  <a:lnTo>
                    <a:pt x="113" y="361"/>
                  </a:lnTo>
                  <a:lnTo>
                    <a:pt x="110" y="359"/>
                  </a:lnTo>
                  <a:lnTo>
                    <a:pt x="106" y="358"/>
                  </a:lnTo>
                  <a:lnTo>
                    <a:pt x="89" y="353"/>
                  </a:lnTo>
                  <a:lnTo>
                    <a:pt x="84" y="353"/>
                  </a:lnTo>
                  <a:lnTo>
                    <a:pt x="80" y="355"/>
                  </a:lnTo>
                  <a:lnTo>
                    <a:pt x="70" y="358"/>
                  </a:lnTo>
                  <a:lnTo>
                    <a:pt x="66" y="358"/>
                  </a:lnTo>
                  <a:lnTo>
                    <a:pt x="62" y="359"/>
                  </a:lnTo>
                  <a:lnTo>
                    <a:pt x="52" y="358"/>
                  </a:lnTo>
                  <a:lnTo>
                    <a:pt x="48" y="357"/>
                  </a:lnTo>
                  <a:lnTo>
                    <a:pt x="45" y="355"/>
                  </a:lnTo>
                  <a:lnTo>
                    <a:pt x="10" y="316"/>
                  </a:lnTo>
                  <a:lnTo>
                    <a:pt x="9" y="315"/>
                  </a:lnTo>
                  <a:lnTo>
                    <a:pt x="7" y="315"/>
                  </a:lnTo>
                  <a:lnTo>
                    <a:pt x="6" y="315"/>
                  </a:lnTo>
                  <a:lnTo>
                    <a:pt x="5" y="316"/>
                  </a:lnTo>
                  <a:lnTo>
                    <a:pt x="0" y="317"/>
                  </a:lnTo>
                  <a:lnTo>
                    <a:pt x="1" y="321"/>
                  </a:lnTo>
                  <a:lnTo>
                    <a:pt x="3" y="325"/>
                  </a:lnTo>
                  <a:lnTo>
                    <a:pt x="22" y="347"/>
                  </a:lnTo>
                  <a:lnTo>
                    <a:pt x="22" y="348"/>
                  </a:lnTo>
                  <a:lnTo>
                    <a:pt x="23" y="350"/>
                  </a:lnTo>
                  <a:lnTo>
                    <a:pt x="22" y="351"/>
                  </a:lnTo>
                  <a:lnTo>
                    <a:pt x="21" y="352"/>
                  </a:lnTo>
                  <a:lnTo>
                    <a:pt x="19" y="355"/>
                  </a:lnTo>
                  <a:lnTo>
                    <a:pt x="18" y="359"/>
                  </a:lnTo>
                  <a:lnTo>
                    <a:pt x="18" y="360"/>
                  </a:lnTo>
                  <a:lnTo>
                    <a:pt x="18" y="364"/>
                  </a:lnTo>
                  <a:lnTo>
                    <a:pt x="20" y="367"/>
                  </a:lnTo>
                  <a:lnTo>
                    <a:pt x="26" y="374"/>
                  </a:lnTo>
                  <a:lnTo>
                    <a:pt x="29" y="377"/>
                  </a:lnTo>
                  <a:lnTo>
                    <a:pt x="30" y="381"/>
                  </a:lnTo>
                  <a:lnTo>
                    <a:pt x="26" y="387"/>
                  </a:lnTo>
                  <a:lnTo>
                    <a:pt x="34" y="391"/>
                  </a:lnTo>
                  <a:lnTo>
                    <a:pt x="42" y="397"/>
                  </a:lnTo>
                  <a:lnTo>
                    <a:pt x="45" y="401"/>
                  </a:lnTo>
                  <a:lnTo>
                    <a:pt x="47" y="404"/>
                  </a:lnTo>
                  <a:lnTo>
                    <a:pt x="47" y="407"/>
                  </a:lnTo>
                  <a:lnTo>
                    <a:pt x="48" y="411"/>
                  </a:lnTo>
                  <a:lnTo>
                    <a:pt x="50" y="415"/>
                  </a:lnTo>
                  <a:lnTo>
                    <a:pt x="50" y="416"/>
                  </a:lnTo>
                  <a:lnTo>
                    <a:pt x="52" y="419"/>
                  </a:lnTo>
                  <a:lnTo>
                    <a:pt x="54" y="423"/>
                  </a:lnTo>
                  <a:lnTo>
                    <a:pt x="55" y="427"/>
                  </a:lnTo>
                  <a:lnTo>
                    <a:pt x="56" y="431"/>
                  </a:lnTo>
                  <a:lnTo>
                    <a:pt x="60" y="434"/>
                  </a:lnTo>
                  <a:lnTo>
                    <a:pt x="66" y="439"/>
                  </a:lnTo>
                  <a:lnTo>
                    <a:pt x="67" y="440"/>
                  </a:lnTo>
                  <a:lnTo>
                    <a:pt x="74" y="445"/>
                  </a:lnTo>
                  <a:lnTo>
                    <a:pt x="82" y="450"/>
                  </a:lnTo>
                  <a:lnTo>
                    <a:pt x="84" y="452"/>
                  </a:lnTo>
                  <a:lnTo>
                    <a:pt x="85" y="455"/>
                  </a:lnTo>
                  <a:lnTo>
                    <a:pt x="81" y="483"/>
                  </a:lnTo>
                  <a:lnTo>
                    <a:pt x="82" y="486"/>
                  </a:lnTo>
                  <a:lnTo>
                    <a:pt x="84" y="488"/>
                  </a:lnTo>
                  <a:lnTo>
                    <a:pt x="233" y="5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952"/>
            <p:cNvSpPr>
              <a:spLocks/>
            </p:cNvSpPr>
            <p:nvPr/>
          </p:nvSpPr>
          <p:spPr bwMode="auto">
            <a:xfrm>
              <a:off x="1285875" y="5243513"/>
              <a:ext cx="222250" cy="517525"/>
            </a:xfrm>
            <a:custGeom>
              <a:avLst/>
              <a:gdLst>
                <a:gd name="T0" fmla="*/ 2147483647 w 140"/>
                <a:gd name="T1" fmla="*/ 2147483647 h 326"/>
                <a:gd name="T2" fmla="*/ 2147483647 w 140"/>
                <a:gd name="T3" fmla="*/ 2147483647 h 326"/>
                <a:gd name="T4" fmla="*/ 2147483647 w 140"/>
                <a:gd name="T5" fmla="*/ 0 h 326"/>
                <a:gd name="T6" fmla="*/ 2147483647 w 140"/>
                <a:gd name="T7" fmla="*/ 2147483647 h 326"/>
                <a:gd name="T8" fmla="*/ 2147483647 w 140"/>
                <a:gd name="T9" fmla="*/ 2147483647 h 326"/>
                <a:gd name="T10" fmla="*/ 2147483647 w 140"/>
                <a:gd name="T11" fmla="*/ 2147483647 h 326"/>
                <a:gd name="T12" fmla="*/ 2147483647 w 140"/>
                <a:gd name="T13" fmla="*/ 2147483647 h 326"/>
                <a:gd name="T14" fmla="*/ 2147483647 w 140"/>
                <a:gd name="T15" fmla="*/ 2147483647 h 326"/>
                <a:gd name="T16" fmla="*/ 2147483647 w 140"/>
                <a:gd name="T17" fmla="*/ 2147483647 h 326"/>
                <a:gd name="T18" fmla="*/ 2147483647 w 140"/>
                <a:gd name="T19" fmla="*/ 2147483647 h 326"/>
                <a:gd name="T20" fmla="*/ 2147483647 w 140"/>
                <a:gd name="T21" fmla="*/ 2147483647 h 326"/>
                <a:gd name="T22" fmla="*/ 2147483647 w 140"/>
                <a:gd name="T23" fmla="*/ 2147483647 h 326"/>
                <a:gd name="T24" fmla="*/ 2147483647 w 140"/>
                <a:gd name="T25" fmla="*/ 2147483647 h 326"/>
                <a:gd name="T26" fmla="*/ 2147483647 w 140"/>
                <a:gd name="T27" fmla="*/ 2147483647 h 326"/>
                <a:gd name="T28" fmla="*/ 2147483647 w 140"/>
                <a:gd name="T29" fmla="*/ 2147483647 h 326"/>
                <a:gd name="T30" fmla="*/ 2147483647 w 140"/>
                <a:gd name="T31" fmla="*/ 2147483647 h 326"/>
                <a:gd name="T32" fmla="*/ 2147483647 w 140"/>
                <a:gd name="T33" fmla="*/ 2147483647 h 326"/>
                <a:gd name="T34" fmla="*/ 2147483647 w 140"/>
                <a:gd name="T35" fmla="*/ 2147483647 h 326"/>
                <a:gd name="T36" fmla="*/ 2147483647 w 140"/>
                <a:gd name="T37" fmla="*/ 2147483647 h 326"/>
                <a:gd name="T38" fmla="*/ 2147483647 w 140"/>
                <a:gd name="T39" fmla="*/ 2147483647 h 326"/>
                <a:gd name="T40" fmla="*/ 2147483647 w 140"/>
                <a:gd name="T41" fmla="*/ 2147483647 h 326"/>
                <a:gd name="T42" fmla="*/ 0 w 140"/>
                <a:gd name="T43" fmla="*/ 2147483647 h 326"/>
                <a:gd name="T44" fmla="*/ 0 w 140"/>
                <a:gd name="T45" fmla="*/ 2147483647 h 326"/>
                <a:gd name="T46" fmla="*/ 2147483647 w 140"/>
                <a:gd name="T47" fmla="*/ 2147483647 h 326"/>
                <a:gd name="T48" fmla="*/ 2147483647 w 140"/>
                <a:gd name="T49" fmla="*/ 2147483647 h 326"/>
                <a:gd name="T50" fmla="*/ 2147483647 w 140"/>
                <a:gd name="T51" fmla="*/ 2147483647 h 326"/>
                <a:gd name="T52" fmla="*/ 2147483647 w 140"/>
                <a:gd name="T53" fmla="*/ 2147483647 h 326"/>
                <a:gd name="T54" fmla="*/ 2147483647 w 140"/>
                <a:gd name="T55" fmla="*/ 2147483647 h 326"/>
                <a:gd name="T56" fmla="*/ 2147483647 w 140"/>
                <a:gd name="T57" fmla="*/ 2147483647 h 326"/>
                <a:gd name="T58" fmla="*/ 2147483647 w 140"/>
                <a:gd name="T59" fmla="*/ 2147483647 h 32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"/>
                <a:gd name="T91" fmla="*/ 0 h 326"/>
                <a:gd name="T92" fmla="*/ 140 w 140"/>
                <a:gd name="T93" fmla="*/ 326 h 32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" h="326">
                  <a:moveTo>
                    <a:pt x="49" y="77"/>
                  </a:moveTo>
                  <a:lnTo>
                    <a:pt x="122" y="11"/>
                  </a:lnTo>
                  <a:lnTo>
                    <a:pt x="127" y="0"/>
                  </a:lnTo>
                  <a:lnTo>
                    <a:pt x="129" y="1"/>
                  </a:lnTo>
                  <a:lnTo>
                    <a:pt x="137" y="17"/>
                  </a:lnTo>
                  <a:lnTo>
                    <a:pt x="140" y="22"/>
                  </a:lnTo>
                  <a:lnTo>
                    <a:pt x="103" y="94"/>
                  </a:lnTo>
                  <a:lnTo>
                    <a:pt x="93" y="106"/>
                  </a:lnTo>
                  <a:lnTo>
                    <a:pt x="90" y="135"/>
                  </a:lnTo>
                  <a:lnTo>
                    <a:pt x="73" y="197"/>
                  </a:lnTo>
                  <a:lnTo>
                    <a:pt x="60" y="247"/>
                  </a:lnTo>
                  <a:lnTo>
                    <a:pt x="52" y="294"/>
                  </a:lnTo>
                  <a:lnTo>
                    <a:pt x="48" y="292"/>
                  </a:lnTo>
                  <a:lnTo>
                    <a:pt x="59" y="129"/>
                  </a:lnTo>
                  <a:lnTo>
                    <a:pt x="69" y="117"/>
                  </a:lnTo>
                  <a:lnTo>
                    <a:pt x="50" y="97"/>
                  </a:lnTo>
                  <a:lnTo>
                    <a:pt x="37" y="100"/>
                  </a:lnTo>
                  <a:lnTo>
                    <a:pt x="30" y="113"/>
                  </a:lnTo>
                  <a:lnTo>
                    <a:pt x="38" y="132"/>
                  </a:lnTo>
                  <a:lnTo>
                    <a:pt x="6" y="313"/>
                  </a:lnTo>
                  <a:lnTo>
                    <a:pt x="3" y="326"/>
                  </a:lnTo>
                  <a:lnTo>
                    <a:pt x="0" y="324"/>
                  </a:lnTo>
                  <a:lnTo>
                    <a:pt x="0" y="266"/>
                  </a:lnTo>
                  <a:lnTo>
                    <a:pt x="12" y="203"/>
                  </a:lnTo>
                  <a:lnTo>
                    <a:pt x="18" y="136"/>
                  </a:lnTo>
                  <a:lnTo>
                    <a:pt x="19" y="119"/>
                  </a:lnTo>
                  <a:lnTo>
                    <a:pt x="30" y="92"/>
                  </a:lnTo>
                  <a:lnTo>
                    <a:pt x="27" y="71"/>
                  </a:lnTo>
                  <a:lnTo>
                    <a:pt x="35" y="66"/>
                  </a:lnTo>
                  <a:lnTo>
                    <a:pt x="49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5"/>
          <p:cNvGrpSpPr>
            <a:grpSpLocks/>
          </p:cNvGrpSpPr>
          <p:nvPr/>
        </p:nvGrpSpPr>
        <p:grpSpPr bwMode="auto">
          <a:xfrm>
            <a:off x="7772400" y="4953000"/>
            <a:ext cx="552450" cy="809625"/>
            <a:chOff x="6705600" y="5029200"/>
            <a:chExt cx="933450" cy="1368425"/>
          </a:xfrm>
        </p:grpSpPr>
        <p:sp>
          <p:nvSpPr>
            <p:cNvPr id="3098" name="Freeform 790"/>
            <p:cNvSpPr>
              <a:spLocks/>
            </p:cNvSpPr>
            <p:nvPr/>
          </p:nvSpPr>
          <p:spPr bwMode="auto">
            <a:xfrm>
              <a:off x="6705600" y="5029200"/>
              <a:ext cx="933450" cy="1368425"/>
            </a:xfrm>
            <a:custGeom>
              <a:avLst/>
              <a:gdLst>
                <a:gd name="T0" fmla="*/ 2147483647 w 588"/>
                <a:gd name="T1" fmla="*/ 2147483647 h 862"/>
                <a:gd name="T2" fmla="*/ 2147483647 w 588"/>
                <a:gd name="T3" fmla="*/ 2147483647 h 862"/>
                <a:gd name="T4" fmla="*/ 2147483647 w 588"/>
                <a:gd name="T5" fmla="*/ 2147483647 h 862"/>
                <a:gd name="T6" fmla="*/ 2147483647 w 588"/>
                <a:gd name="T7" fmla="*/ 2147483647 h 862"/>
                <a:gd name="T8" fmla="*/ 2147483647 w 588"/>
                <a:gd name="T9" fmla="*/ 2147483647 h 862"/>
                <a:gd name="T10" fmla="*/ 2147483647 w 588"/>
                <a:gd name="T11" fmla="*/ 2147483647 h 862"/>
                <a:gd name="T12" fmla="*/ 2147483647 w 588"/>
                <a:gd name="T13" fmla="*/ 2147483647 h 862"/>
                <a:gd name="T14" fmla="*/ 2147483647 w 588"/>
                <a:gd name="T15" fmla="*/ 2147483647 h 862"/>
                <a:gd name="T16" fmla="*/ 2147483647 w 588"/>
                <a:gd name="T17" fmla="*/ 2147483647 h 862"/>
                <a:gd name="T18" fmla="*/ 2147483647 w 588"/>
                <a:gd name="T19" fmla="*/ 2147483647 h 862"/>
                <a:gd name="T20" fmla="*/ 2147483647 w 588"/>
                <a:gd name="T21" fmla="*/ 2147483647 h 862"/>
                <a:gd name="T22" fmla="*/ 2147483647 w 588"/>
                <a:gd name="T23" fmla="*/ 2147483647 h 862"/>
                <a:gd name="T24" fmla="*/ 2147483647 w 588"/>
                <a:gd name="T25" fmla="*/ 2147483647 h 862"/>
                <a:gd name="T26" fmla="*/ 2147483647 w 588"/>
                <a:gd name="T27" fmla="*/ 2147483647 h 862"/>
                <a:gd name="T28" fmla="*/ 2147483647 w 588"/>
                <a:gd name="T29" fmla="*/ 2147483647 h 862"/>
                <a:gd name="T30" fmla="*/ 2147483647 w 588"/>
                <a:gd name="T31" fmla="*/ 2147483647 h 862"/>
                <a:gd name="T32" fmla="*/ 2147483647 w 588"/>
                <a:gd name="T33" fmla="*/ 2147483647 h 862"/>
                <a:gd name="T34" fmla="*/ 2147483647 w 588"/>
                <a:gd name="T35" fmla="*/ 2147483647 h 862"/>
                <a:gd name="T36" fmla="*/ 2147483647 w 588"/>
                <a:gd name="T37" fmla="*/ 2147483647 h 862"/>
                <a:gd name="T38" fmla="*/ 2147483647 w 588"/>
                <a:gd name="T39" fmla="*/ 2147483647 h 862"/>
                <a:gd name="T40" fmla="*/ 2147483647 w 588"/>
                <a:gd name="T41" fmla="*/ 2147483647 h 862"/>
                <a:gd name="T42" fmla="*/ 2147483647 w 588"/>
                <a:gd name="T43" fmla="*/ 2147483647 h 862"/>
                <a:gd name="T44" fmla="*/ 2147483647 w 588"/>
                <a:gd name="T45" fmla="*/ 2147483647 h 862"/>
                <a:gd name="T46" fmla="*/ 2147483647 w 588"/>
                <a:gd name="T47" fmla="*/ 2147483647 h 862"/>
                <a:gd name="T48" fmla="*/ 2147483647 w 588"/>
                <a:gd name="T49" fmla="*/ 2147483647 h 862"/>
                <a:gd name="T50" fmla="*/ 2147483647 w 588"/>
                <a:gd name="T51" fmla="*/ 2147483647 h 862"/>
                <a:gd name="T52" fmla="*/ 2147483647 w 588"/>
                <a:gd name="T53" fmla="*/ 2147483647 h 862"/>
                <a:gd name="T54" fmla="*/ 2147483647 w 588"/>
                <a:gd name="T55" fmla="*/ 2147483647 h 862"/>
                <a:gd name="T56" fmla="*/ 2147483647 w 588"/>
                <a:gd name="T57" fmla="*/ 2147483647 h 862"/>
                <a:gd name="T58" fmla="*/ 2147483647 w 588"/>
                <a:gd name="T59" fmla="*/ 2147483647 h 862"/>
                <a:gd name="T60" fmla="*/ 2147483647 w 588"/>
                <a:gd name="T61" fmla="*/ 2147483647 h 862"/>
                <a:gd name="T62" fmla="*/ 2147483647 w 588"/>
                <a:gd name="T63" fmla="*/ 2147483647 h 862"/>
                <a:gd name="T64" fmla="*/ 2147483647 w 588"/>
                <a:gd name="T65" fmla="*/ 2147483647 h 862"/>
                <a:gd name="T66" fmla="*/ 2147483647 w 588"/>
                <a:gd name="T67" fmla="*/ 2147483647 h 862"/>
                <a:gd name="T68" fmla="*/ 2147483647 w 588"/>
                <a:gd name="T69" fmla="*/ 2147483647 h 862"/>
                <a:gd name="T70" fmla="*/ 2147483647 w 588"/>
                <a:gd name="T71" fmla="*/ 2147483647 h 862"/>
                <a:gd name="T72" fmla="*/ 2147483647 w 588"/>
                <a:gd name="T73" fmla="*/ 2147483647 h 862"/>
                <a:gd name="T74" fmla="*/ 2147483647 w 588"/>
                <a:gd name="T75" fmla="*/ 2147483647 h 862"/>
                <a:gd name="T76" fmla="*/ 2147483647 w 588"/>
                <a:gd name="T77" fmla="*/ 2147483647 h 862"/>
                <a:gd name="T78" fmla="*/ 2147483647 w 588"/>
                <a:gd name="T79" fmla="*/ 2147483647 h 862"/>
                <a:gd name="T80" fmla="*/ 2147483647 w 588"/>
                <a:gd name="T81" fmla="*/ 2147483647 h 862"/>
                <a:gd name="T82" fmla="*/ 2147483647 w 588"/>
                <a:gd name="T83" fmla="*/ 2147483647 h 862"/>
                <a:gd name="T84" fmla="*/ 2147483647 w 588"/>
                <a:gd name="T85" fmla="*/ 2147483647 h 862"/>
                <a:gd name="T86" fmla="*/ 2147483647 w 588"/>
                <a:gd name="T87" fmla="*/ 2147483647 h 862"/>
                <a:gd name="T88" fmla="*/ 2147483647 w 588"/>
                <a:gd name="T89" fmla="*/ 2147483647 h 862"/>
                <a:gd name="T90" fmla="*/ 2147483647 w 588"/>
                <a:gd name="T91" fmla="*/ 2147483647 h 862"/>
                <a:gd name="T92" fmla="*/ 2147483647 w 588"/>
                <a:gd name="T93" fmla="*/ 2147483647 h 862"/>
                <a:gd name="T94" fmla="*/ 2147483647 w 588"/>
                <a:gd name="T95" fmla="*/ 2147483647 h 862"/>
                <a:gd name="T96" fmla="*/ 2147483647 w 588"/>
                <a:gd name="T97" fmla="*/ 2147483647 h 862"/>
                <a:gd name="T98" fmla="*/ 2147483647 w 588"/>
                <a:gd name="T99" fmla="*/ 2147483647 h 862"/>
                <a:gd name="T100" fmla="*/ 2147483647 w 588"/>
                <a:gd name="T101" fmla="*/ 2147483647 h 862"/>
                <a:gd name="T102" fmla="*/ 2147483647 w 588"/>
                <a:gd name="T103" fmla="*/ 2147483647 h 862"/>
                <a:gd name="T104" fmla="*/ 2147483647 w 588"/>
                <a:gd name="T105" fmla="*/ 2147483647 h 862"/>
                <a:gd name="T106" fmla="*/ 2147483647 w 588"/>
                <a:gd name="T107" fmla="*/ 2147483647 h 862"/>
                <a:gd name="T108" fmla="*/ 2147483647 w 588"/>
                <a:gd name="T109" fmla="*/ 2147483647 h 862"/>
                <a:gd name="T110" fmla="*/ 2147483647 w 588"/>
                <a:gd name="T111" fmla="*/ 2147483647 h 862"/>
                <a:gd name="T112" fmla="*/ 2147483647 w 588"/>
                <a:gd name="T113" fmla="*/ 2147483647 h 862"/>
                <a:gd name="T114" fmla="*/ 2147483647 w 588"/>
                <a:gd name="T115" fmla="*/ 2147483647 h 862"/>
                <a:gd name="T116" fmla="*/ 2147483647 w 588"/>
                <a:gd name="T117" fmla="*/ 2147483647 h 862"/>
                <a:gd name="T118" fmla="*/ 2147483647 w 588"/>
                <a:gd name="T119" fmla="*/ 2147483647 h 862"/>
                <a:gd name="T120" fmla="*/ 2147483647 w 588"/>
                <a:gd name="T121" fmla="*/ 2147483647 h 862"/>
                <a:gd name="T122" fmla="*/ 2147483647 w 588"/>
                <a:gd name="T123" fmla="*/ 2147483647 h 862"/>
                <a:gd name="T124" fmla="*/ 2147483647 w 588"/>
                <a:gd name="T125" fmla="*/ 2147483647 h 8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88"/>
                <a:gd name="T190" fmla="*/ 0 h 862"/>
                <a:gd name="T191" fmla="*/ 588 w 588"/>
                <a:gd name="T192" fmla="*/ 862 h 8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88" h="862">
                  <a:moveTo>
                    <a:pt x="134" y="604"/>
                  </a:moveTo>
                  <a:lnTo>
                    <a:pt x="134" y="604"/>
                  </a:lnTo>
                  <a:lnTo>
                    <a:pt x="116" y="576"/>
                  </a:lnTo>
                  <a:lnTo>
                    <a:pt x="102" y="556"/>
                  </a:lnTo>
                  <a:lnTo>
                    <a:pt x="92" y="538"/>
                  </a:lnTo>
                  <a:lnTo>
                    <a:pt x="82" y="516"/>
                  </a:lnTo>
                  <a:lnTo>
                    <a:pt x="98" y="498"/>
                  </a:lnTo>
                  <a:lnTo>
                    <a:pt x="114" y="478"/>
                  </a:lnTo>
                  <a:lnTo>
                    <a:pt x="132" y="460"/>
                  </a:lnTo>
                  <a:lnTo>
                    <a:pt x="144" y="440"/>
                  </a:lnTo>
                  <a:lnTo>
                    <a:pt x="150" y="450"/>
                  </a:lnTo>
                  <a:lnTo>
                    <a:pt x="156" y="458"/>
                  </a:lnTo>
                  <a:lnTo>
                    <a:pt x="168" y="480"/>
                  </a:lnTo>
                  <a:lnTo>
                    <a:pt x="178" y="510"/>
                  </a:lnTo>
                  <a:lnTo>
                    <a:pt x="190" y="546"/>
                  </a:lnTo>
                  <a:lnTo>
                    <a:pt x="184" y="558"/>
                  </a:lnTo>
                  <a:lnTo>
                    <a:pt x="178" y="570"/>
                  </a:lnTo>
                  <a:lnTo>
                    <a:pt x="172" y="584"/>
                  </a:lnTo>
                  <a:lnTo>
                    <a:pt x="170" y="592"/>
                  </a:lnTo>
                  <a:lnTo>
                    <a:pt x="170" y="600"/>
                  </a:lnTo>
                  <a:lnTo>
                    <a:pt x="160" y="604"/>
                  </a:lnTo>
                  <a:lnTo>
                    <a:pt x="152" y="606"/>
                  </a:lnTo>
                  <a:lnTo>
                    <a:pt x="150" y="620"/>
                  </a:lnTo>
                  <a:lnTo>
                    <a:pt x="146" y="630"/>
                  </a:lnTo>
                  <a:lnTo>
                    <a:pt x="136" y="650"/>
                  </a:lnTo>
                  <a:lnTo>
                    <a:pt x="124" y="668"/>
                  </a:lnTo>
                  <a:lnTo>
                    <a:pt x="114" y="686"/>
                  </a:lnTo>
                  <a:lnTo>
                    <a:pt x="116" y="688"/>
                  </a:lnTo>
                  <a:lnTo>
                    <a:pt x="118" y="688"/>
                  </a:lnTo>
                  <a:lnTo>
                    <a:pt x="124" y="686"/>
                  </a:lnTo>
                  <a:lnTo>
                    <a:pt x="130" y="684"/>
                  </a:lnTo>
                  <a:lnTo>
                    <a:pt x="134" y="684"/>
                  </a:lnTo>
                  <a:lnTo>
                    <a:pt x="136" y="686"/>
                  </a:lnTo>
                  <a:lnTo>
                    <a:pt x="136" y="730"/>
                  </a:lnTo>
                  <a:lnTo>
                    <a:pt x="140" y="774"/>
                  </a:lnTo>
                  <a:lnTo>
                    <a:pt x="146" y="818"/>
                  </a:lnTo>
                  <a:lnTo>
                    <a:pt x="154" y="862"/>
                  </a:lnTo>
                  <a:lnTo>
                    <a:pt x="492" y="862"/>
                  </a:lnTo>
                  <a:lnTo>
                    <a:pt x="478" y="820"/>
                  </a:lnTo>
                  <a:lnTo>
                    <a:pt x="466" y="778"/>
                  </a:lnTo>
                  <a:lnTo>
                    <a:pt x="438" y="702"/>
                  </a:lnTo>
                  <a:lnTo>
                    <a:pt x="440" y="698"/>
                  </a:lnTo>
                  <a:lnTo>
                    <a:pt x="444" y="694"/>
                  </a:lnTo>
                  <a:lnTo>
                    <a:pt x="454" y="688"/>
                  </a:lnTo>
                  <a:lnTo>
                    <a:pt x="464" y="684"/>
                  </a:lnTo>
                  <a:lnTo>
                    <a:pt x="474" y="676"/>
                  </a:lnTo>
                  <a:lnTo>
                    <a:pt x="466" y="672"/>
                  </a:lnTo>
                  <a:lnTo>
                    <a:pt x="460" y="664"/>
                  </a:lnTo>
                  <a:lnTo>
                    <a:pt x="456" y="656"/>
                  </a:lnTo>
                  <a:lnTo>
                    <a:pt x="452" y="648"/>
                  </a:lnTo>
                  <a:lnTo>
                    <a:pt x="450" y="640"/>
                  </a:lnTo>
                  <a:lnTo>
                    <a:pt x="448" y="630"/>
                  </a:lnTo>
                  <a:lnTo>
                    <a:pt x="448" y="622"/>
                  </a:lnTo>
                  <a:lnTo>
                    <a:pt x="450" y="614"/>
                  </a:lnTo>
                  <a:lnTo>
                    <a:pt x="444" y="622"/>
                  </a:lnTo>
                  <a:lnTo>
                    <a:pt x="436" y="628"/>
                  </a:lnTo>
                  <a:lnTo>
                    <a:pt x="434" y="630"/>
                  </a:lnTo>
                  <a:lnTo>
                    <a:pt x="428" y="630"/>
                  </a:lnTo>
                  <a:lnTo>
                    <a:pt x="416" y="626"/>
                  </a:lnTo>
                  <a:lnTo>
                    <a:pt x="412" y="616"/>
                  </a:lnTo>
                  <a:lnTo>
                    <a:pt x="410" y="602"/>
                  </a:lnTo>
                  <a:lnTo>
                    <a:pt x="410" y="576"/>
                  </a:lnTo>
                  <a:lnTo>
                    <a:pt x="412" y="546"/>
                  </a:lnTo>
                  <a:lnTo>
                    <a:pt x="416" y="512"/>
                  </a:lnTo>
                  <a:lnTo>
                    <a:pt x="430" y="446"/>
                  </a:lnTo>
                  <a:lnTo>
                    <a:pt x="442" y="384"/>
                  </a:lnTo>
                  <a:lnTo>
                    <a:pt x="450" y="396"/>
                  </a:lnTo>
                  <a:lnTo>
                    <a:pt x="460" y="408"/>
                  </a:lnTo>
                  <a:lnTo>
                    <a:pt x="482" y="432"/>
                  </a:lnTo>
                  <a:lnTo>
                    <a:pt x="492" y="444"/>
                  </a:lnTo>
                  <a:lnTo>
                    <a:pt x="502" y="456"/>
                  </a:lnTo>
                  <a:lnTo>
                    <a:pt x="508" y="468"/>
                  </a:lnTo>
                  <a:lnTo>
                    <a:pt x="512" y="482"/>
                  </a:lnTo>
                  <a:lnTo>
                    <a:pt x="512" y="494"/>
                  </a:lnTo>
                  <a:lnTo>
                    <a:pt x="508" y="506"/>
                  </a:lnTo>
                  <a:lnTo>
                    <a:pt x="504" y="516"/>
                  </a:lnTo>
                  <a:lnTo>
                    <a:pt x="498" y="528"/>
                  </a:lnTo>
                  <a:lnTo>
                    <a:pt x="482" y="548"/>
                  </a:lnTo>
                  <a:lnTo>
                    <a:pt x="476" y="560"/>
                  </a:lnTo>
                  <a:lnTo>
                    <a:pt x="470" y="572"/>
                  </a:lnTo>
                  <a:lnTo>
                    <a:pt x="472" y="588"/>
                  </a:lnTo>
                  <a:lnTo>
                    <a:pt x="472" y="592"/>
                  </a:lnTo>
                  <a:lnTo>
                    <a:pt x="466" y="600"/>
                  </a:lnTo>
                  <a:lnTo>
                    <a:pt x="480" y="614"/>
                  </a:lnTo>
                  <a:lnTo>
                    <a:pt x="490" y="628"/>
                  </a:lnTo>
                  <a:lnTo>
                    <a:pt x="504" y="640"/>
                  </a:lnTo>
                  <a:lnTo>
                    <a:pt x="518" y="652"/>
                  </a:lnTo>
                  <a:lnTo>
                    <a:pt x="538" y="608"/>
                  </a:lnTo>
                  <a:lnTo>
                    <a:pt x="556" y="564"/>
                  </a:lnTo>
                  <a:lnTo>
                    <a:pt x="574" y="518"/>
                  </a:lnTo>
                  <a:lnTo>
                    <a:pt x="588" y="470"/>
                  </a:lnTo>
                  <a:lnTo>
                    <a:pt x="576" y="440"/>
                  </a:lnTo>
                  <a:lnTo>
                    <a:pt x="560" y="412"/>
                  </a:lnTo>
                  <a:lnTo>
                    <a:pt x="544" y="384"/>
                  </a:lnTo>
                  <a:lnTo>
                    <a:pt x="528" y="358"/>
                  </a:lnTo>
                  <a:lnTo>
                    <a:pt x="494" y="308"/>
                  </a:lnTo>
                  <a:lnTo>
                    <a:pt x="476" y="282"/>
                  </a:lnTo>
                  <a:lnTo>
                    <a:pt x="462" y="254"/>
                  </a:lnTo>
                  <a:lnTo>
                    <a:pt x="454" y="240"/>
                  </a:lnTo>
                  <a:lnTo>
                    <a:pt x="448" y="234"/>
                  </a:lnTo>
                  <a:lnTo>
                    <a:pt x="440" y="226"/>
                  </a:lnTo>
                  <a:lnTo>
                    <a:pt x="434" y="224"/>
                  </a:lnTo>
                  <a:lnTo>
                    <a:pt x="426" y="222"/>
                  </a:lnTo>
                  <a:lnTo>
                    <a:pt x="406" y="220"/>
                  </a:lnTo>
                  <a:lnTo>
                    <a:pt x="384" y="220"/>
                  </a:lnTo>
                  <a:lnTo>
                    <a:pt x="362" y="218"/>
                  </a:lnTo>
                  <a:lnTo>
                    <a:pt x="354" y="158"/>
                  </a:lnTo>
                  <a:lnTo>
                    <a:pt x="348" y="124"/>
                  </a:lnTo>
                  <a:lnTo>
                    <a:pt x="342" y="92"/>
                  </a:lnTo>
                  <a:lnTo>
                    <a:pt x="334" y="64"/>
                  </a:lnTo>
                  <a:lnTo>
                    <a:pt x="324" y="38"/>
                  </a:lnTo>
                  <a:lnTo>
                    <a:pt x="316" y="26"/>
                  </a:lnTo>
                  <a:lnTo>
                    <a:pt x="310" y="18"/>
                  </a:lnTo>
                  <a:lnTo>
                    <a:pt x="302" y="10"/>
                  </a:lnTo>
                  <a:lnTo>
                    <a:pt x="292" y="4"/>
                  </a:lnTo>
                  <a:lnTo>
                    <a:pt x="280" y="2"/>
                  </a:lnTo>
                  <a:lnTo>
                    <a:pt x="262" y="0"/>
                  </a:lnTo>
                  <a:lnTo>
                    <a:pt x="244" y="0"/>
                  </a:lnTo>
                  <a:lnTo>
                    <a:pt x="228" y="4"/>
                  </a:lnTo>
                  <a:lnTo>
                    <a:pt x="216" y="12"/>
                  </a:lnTo>
                  <a:lnTo>
                    <a:pt x="206" y="20"/>
                  </a:lnTo>
                  <a:lnTo>
                    <a:pt x="196" y="32"/>
                  </a:lnTo>
                  <a:lnTo>
                    <a:pt x="190" y="44"/>
                  </a:lnTo>
                  <a:lnTo>
                    <a:pt x="184" y="58"/>
                  </a:lnTo>
                  <a:lnTo>
                    <a:pt x="180" y="74"/>
                  </a:lnTo>
                  <a:lnTo>
                    <a:pt x="174" y="108"/>
                  </a:lnTo>
                  <a:lnTo>
                    <a:pt x="170" y="144"/>
                  </a:lnTo>
                  <a:lnTo>
                    <a:pt x="170" y="184"/>
                  </a:lnTo>
                  <a:lnTo>
                    <a:pt x="168" y="222"/>
                  </a:lnTo>
                  <a:lnTo>
                    <a:pt x="166" y="258"/>
                  </a:lnTo>
                  <a:lnTo>
                    <a:pt x="152" y="266"/>
                  </a:lnTo>
                  <a:lnTo>
                    <a:pt x="138" y="274"/>
                  </a:lnTo>
                  <a:lnTo>
                    <a:pt x="124" y="282"/>
                  </a:lnTo>
                  <a:lnTo>
                    <a:pt x="118" y="286"/>
                  </a:lnTo>
                  <a:lnTo>
                    <a:pt x="116" y="292"/>
                  </a:lnTo>
                  <a:lnTo>
                    <a:pt x="114" y="304"/>
                  </a:lnTo>
                  <a:lnTo>
                    <a:pt x="110" y="318"/>
                  </a:lnTo>
                  <a:lnTo>
                    <a:pt x="100" y="344"/>
                  </a:lnTo>
                  <a:lnTo>
                    <a:pt x="94" y="358"/>
                  </a:lnTo>
                  <a:lnTo>
                    <a:pt x="86" y="370"/>
                  </a:lnTo>
                  <a:lnTo>
                    <a:pt x="68" y="396"/>
                  </a:lnTo>
                  <a:lnTo>
                    <a:pt x="30" y="442"/>
                  </a:lnTo>
                  <a:lnTo>
                    <a:pt x="14" y="466"/>
                  </a:lnTo>
                  <a:lnTo>
                    <a:pt x="6" y="478"/>
                  </a:lnTo>
                  <a:lnTo>
                    <a:pt x="2" y="490"/>
                  </a:lnTo>
                  <a:lnTo>
                    <a:pt x="0" y="504"/>
                  </a:lnTo>
                  <a:lnTo>
                    <a:pt x="0" y="516"/>
                  </a:lnTo>
                  <a:lnTo>
                    <a:pt x="2" y="532"/>
                  </a:lnTo>
                  <a:lnTo>
                    <a:pt x="8" y="546"/>
                  </a:lnTo>
                  <a:lnTo>
                    <a:pt x="20" y="566"/>
                  </a:lnTo>
                  <a:lnTo>
                    <a:pt x="42" y="598"/>
                  </a:lnTo>
                  <a:lnTo>
                    <a:pt x="66" y="626"/>
                  </a:lnTo>
                  <a:lnTo>
                    <a:pt x="74" y="636"/>
                  </a:lnTo>
                  <a:lnTo>
                    <a:pt x="82" y="638"/>
                  </a:lnTo>
                  <a:lnTo>
                    <a:pt x="86" y="636"/>
                  </a:lnTo>
                  <a:lnTo>
                    <a:pt x="90" y="632"/>
                  </a:lnTo>
                  <a:lnTo>
                    <a:pt x="102" y="618"/>
                  </a:lnTo>
                  <a:lnTo>
                    <a:pt x="108" y="612"/>
                  </a:lnTo>
                  <a:lnTo>
                    <a:pt x="116" y="606"/>
                  </a:lnTo>
                  <a:lnTo>
                    <a:pt x="124" y="604"/>
                  </a:lnTo>
                  <a:lnTo>
                    <a:pt x="134" y="60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791"/>
            <p:cNvSpPr>
              <a:spLocks/>
            </p:cNvSpPr>
            <p:nvPr/>
          </p:nvSpPr>
          <p:spPr bwMode="auto">
            <a:xfrm>
              <a:off x="6994525" y="5375275"/>
              <a:ext cx="292100" cy="339725"/>
            </a:xfrm>
            <a:custGeom>
              <a:avLst/>
              <a:gdLst>
                <a:gd name="T0" fmla="*/ 2147483647 w 184"/>
                <a:gd name="T1" fmla="*/ 2147483647 h 214"/>
                <a:gd name="T2" fmla="*/ 2147483647 w 184"/>
                <a:gd name="T3" fmla="*/ 2147483647 h 214"/>
                <a:gd name="T4" fmla="*/ 2147483647 w 184"/>
                <a:gd name="T5" fmla="*/ 2147483647 h 214"/>
                <a:gd name="T6" fmla="*/ 2147483647 w 184"/>
                <a:gd name="T7" fmla="*/ 2147483647 h 214"/>
                <a:gd name="T8" fmla="*/ 2147483647 w 184"/>
                <a:gd name="T9" fmla="*/ 2147483647 h 214"/>
                <a:gd name="T10" fmla="*/ 2147483647 w 184"/>
                <a:gd name="T11" fmla="*/ 2147483647 h 214"/>
                <a:gd name="T12" fmla="*/ 2147483647 w 184"/>
                <a:gd name="T13" fmla="*/ 0 h 214"/>
                <a:gd name="T14" fmla="*/ 2147483647 w 184"/>
                <a:gd name="T15" fmla="*/ 0 h 214"/>
                <a:gd name="T16" fmla="*/ 2147483647 w 184"/>
                <a:gd name="T17" fmla="*/ 2147483647 h 214"/>
                <a:gd name="T18" fmla="*/ 2147483647 w 184"/>
                <a:gd name="T19" fmla="*/ 2147483647 h 214"/>
                <a:gd name="T20" fmla="*/ 2147483647 w 184"/>
                <a:gd name="T21" fmla="*/ 2147483647 h 214"/>
                <a:gd name="T22" fmla="*/ 2147483647 w 184"/>
                <a:gd name="T23" fmla="*/ 2147483647 h 214"/>
                <a:gd name="T24" fmla="*/ 2147483647 w 184"/>
                <a:gd name="T25" fmla="*/ 2147483647 h 214"/>
                <a:gd name="T26" fmla="*/ 2147483647 w 184"/>
                <a:gd name="T27" fmla="*/ 2147483647 h 214"/>
                <a:gd name="T28" fmla="*/ 2147483647 w 184"/>
                <a:gd name="T29" fmla="*/ 2147483647 h 214"/>
                <a:gd name="T30" fmla="*/ 2147483647 w 184"/>
                <a:gd name="T31" fmla="*/ 2147483647 h 214"/>
                <a:gd name="T32" fmla="*/ 2147483647 w 184"/>
                <a:gd name="T33" fmla="*/ 2147483647 h 214"/>
                <a:gd name="T34" fmla="*/ 2147483647 w 184"/>
                <a:gd name="T35" fmla="*/ 2147483647 h 214"/>
                <a:gd name="T36" fmla="*/ 2147483647 w 184"/>
                <a:gd name="T37" fmla="*/ 2147483647 h 214"/>
                <a:gd name="T38" fmla="*/ 2147483647 w 184"/>
                <a:gd name="T39" fmla="*/ 2147483647 h 214"/>
                <a:gd name="T40" fmla="*/ 2147483647 w 184"/>
                <a:gd name="T41" fmla="*/ 2147483647 h 214"/>
                <a:gd name="T42" fmla="*/ 2147483647 w 184"/>
                <a:gd name="T43" fmla="*/ 2147483647 h 214"/>
                <a:gd name="T44" fmla="*/ 2147483647 w 184"/>
                <a:gd name="T45" fmla="*/ 2147483647 h 214"/>
                <a:gd name="T46" fmla="*/ 2147483647 w 184"/>
                <a:gd name="T47" fmla="*/ 2147483647 h 214"/>
                <a:gd name="T48" fmla="*/ 0 w 184"/>
                <a:gd name="T49" fmla="*/ 2147483647 h 214"/>
                <a:gd name="T50" fmla="*/ 2147483647 w 184"/>
                <a:gd name="T51" fmla="*/ 2147483647 h 214"/>
                <a:gd name="T52" fmla="*/ 2147483647 w 184"/>
                <a:gd name="T53" fmla="*/ 2147483647 h 214"/>
                <a:gd name="T54" fmla="*/ 2147483647 w 184"/>
                <a:gd name="T55" fmla="*/ 2147483647 h 214"/>
                <a:gd name="T56" fmla="*/ 2147483647 w 184"/>
                <a:gd name="T57" fmla="*/ 2147483647 h 214"/>
                <a:gd name="T58" fmla="*/ 2147483647 w 184"/>
                <a:gd name="T59" fmla="*/ 2147483647 h 214"/>
                <a:gd name="T60" fmla="*/ 2147483647 w 184"/>
                <a:gd name="T61" fmla="*/ 2147483647 h 214"/>
                <a:gd name="T62" fmla="*/ 2147483647 w 184"/>
                <a:gd name="T63" fmla="*/ 2147483647 h 214"/>
                <a:gd name="T64" fmla="*/ 2147483647 w 184"/>
                <a:gd name="T65" fmla="*/ 2147483647 h 214"/>
                <a:gd name="T66" fmla="*/ 2147483647 w 184"/>
                <a:gd name="T67" fmla="*/ 2147483647 h 214"/>
                <a:gd name="T68" fmla="*/ 2147483647 w 184"/>
                <a:gd name="T69" fmla="*/ 2147483647 h 214"/>
                <a:gd name="T70" fmla="*/ 2147483647 w 184"/>
                <a:gd name="T71" fmla="*/ 2147483647 h 214"/>
                <a:gd name="T72" fmla="*/ 2147483647 w 184"/>
                <a:gd name="T73" fmla="*/ 2147483647 h 214"/>
                <a:gd name="T74" fmla="*/ 2147483647 w 184"/>
                <a:gd name="T75" fmla="*/ 2147483647 h 214"/>
                <a:gd name="T76" fmla="*/ 2147483647 w 184"/>
                <a:gd name="T77" fmla="*/ 2147483647 h 21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84"/>
                <a:gd name="T118" fmla="*/ 0 h 214"/>
                <a:gd name="T119" fmla="*/ 184 w 184"/>
                <a:gd name="T120" fmla="*/ 214 h 21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84" h="214">
                  <a:moveTo>
                    <a:pt x="132" y="78"/>
                  </a:moveTo>
                  <a:lnTo>
                    <a:pt x="184" y="98"/>
                  </a:lnTo>
                  <a:lnTo>
                    <a:pt x="142" y="16"/>
                  </a:lnTo>
                  <a:lnTo>
                    <a:pt x="136" y="8"/>
                  </a:lnTo>
                  <a:lnTo>
                    <a:pt x="132" y="4"/>
                  </a:lnTo>
                  <a:lnTo>
                    <a:pt x="128" y="0"/>
                  </a:lnTo>
                  <a:lnTo>
                    <a:pt x="128" y="14"/>
                  </a:lnTo>
                  <a:lnTo>
                    <a:pt x="126" y="34"/>
                  </a:lnTo>
                  <a:lnTo>
                    <a:pt x="120" y="54"/>
                  </a:lnTo>
                  <a:lnTo>
                    <a:pt x="114" y="74"/>
                  </a:lnTo>
                  <a:lnTo>
                    <a:pt x="106" y="92"/>
                  </a:lnTo>
                  <a:lnTo>
                    <a:pt x="98" y="108"/>
                  </a:lnTo>
                  <a:lnTo>
                    <a:pt x="90" y="118"/>
                  </a:lnTo>
                  <a:lnTo>
                    <a:pt x="88" y="120"/>
                  </a:lnTo>
                  <a:lnTo>
                    <a:pt x="84" y="122"/>
                  </a:lnTo>
                  <a:lnTo>
                    <a:pt x="72" y="106"/>
                  </a:lnTo>
                  <a:lnTo>
                    <a:pt x="64" y="92"/>
                  </a:lnTo>
                  <a:lnTo>
                    <a:pt x="56" y="76"/>
                  </a:lnTo>
                  <a:lnTo>
                    <a:pt x="52" y="62"/>
                  </a:lnTo>
                  <a:lnTo>
                    <a:pt x="44" y="36"/>
                  </a:lnTo>
                  <a:lnTo>
                    <a:pt x="36" y="16"/>
                  </a:lnTo>
                  <a:lnTo>
                    <a:pt x="0" y="100"/>
                  </a:lnTo>
                  <a:lnTo>
                    <a:pt x="32" y="80"/>
                  </a:lnTo>
                  <a:lnTo>
                    <a:pt x="36" y="100"/>
                  </a:lnTo>
                  <a:lnTo>
                    <a:pt x="40" y="118"/>
                  </a:lnTo>
                  <a:lnTo>
                    <a:pt x="46" y="136"/>
                  </a:lnTo>
                  <a:lnTo>
                    <a:pt x="54" y="152"/>
                  </a:lnTo>
                  <a:lnTo>
                    <a:pt x="72" y="184"/>
                  </a:lnTo>
                  <a:lnTo>
                    <a:pt x="94" y="214"/>
                  </a:lnTo>
                  <a:lnTo>
                    <a:pt x="98" y="178"/>
                  </a:lnTo>
                  <a:lnTo>
                    <a:pt x="106" y="144"/>
                  </a:lnTo>
                  <a:lnTo>
                    <a:pt x="118" y="112"/>
                  </a:lnTo>
                  <a:lnTo>
                    <a:pt x="132" y="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30" grpId="0"/>
      <p:bldP spid="32" grpId="0"/>
    </p:bld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27323</TotalTime>
  <Words>1801</Words>
  <Application>Microsoft Macintosh PowerPoint</Application>
  <PresentationFormat>On-screen Show (4:3)</PresentationFormat>
  <Paragraphs>492</Paragraphs>
  <Slides>38</Slides>
  <Notes>1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Wingdings</vt:lpstr>
      <vt:lpstr>Times New Roman</vt:lpstr>
      <vt:lpstr>Comic Sans MS</vt:lpstr>
      <vt:lpstr>Symbol</vt:lpstr>
      <vt:lpstr>Axis</vt:lpstr>
      <vt:lpstr>Microsoft Clip Gallery</vt:lpstr>
      <vt:lpstr>Clip</vt:lpstr>
      <vt:lpstr>Introduction to Networking and the Internet</vt:lpstr>
      <vt:lpstr>Announcements</vt:lpstr>
      <vt:lpstr>Where are we?</vt:lpstr>
      <vt:lpstr>What’s next?</vt:lpstr>
      <vt:lpstr>Introduction</vt:lpstr>
      <vt:lpstr>What is the Internet?</vt:lpstr>
      <vt:lpstr>Network Service</vt:lpstr>
      <vt:lpstr>Example: Sending a Letter</vt:lpstr>
      <vt:lpstr>Services</vt:lpstr>
      <vt:lpstr>Channels</vt:lpstr>
      <vt:lpstr>Networked Communication Challenges</vt:lpstr>
      <vt:lpstr>Network Architecture </vt:lpstr>
      <vt:lpstr>Abstraction through Layering</vt:lpstr>
      <vt:lpstr>Layering Example: Air Travel</vt:lpstr>
      <vt:lpstr>Why layering?</vt:lpstr>
      <vt:lpstr>Protocol: Language of communication across hosts</vt:lpstr>
      <vt:lpstr>What is a Protocol?</vt:lpstr>
      <vt:lpstr>Network Protocols</vt:lpstr>
      <vt:lpstr>Interfaces</vt:lpstr>
      <vt:lpstr>Interfaces</vt:lpstr>
      <vt:lpstr>Layering Concepts</vt:lpstr>
      <vt:lpstr>Encapsulation</vt:lpstr>
      <vt:lpstr>Internet Protocol Stack</vt:lpstr>
      <vt:lpstr>Transport Layer</vt:lpstr>
      <vt:lpstr>Transport vs. Network Layer</vt:lpstr>
      <vt:lpstr>Internet Architecture</vt:lpstr>
      <vt:lpstr>Internet Architecture – Hourglass Design</vt:lpstr>
      <vt:lpstr>Network Applications</vt:lpstr>
      <vt:lpstr>Creating a Network Application</vt:lpstr>
      <vt:lpstr>Client-server Architecture</vt:lpstr>
      <vt:lpstr>P2P Architecture</vt:lpstr>
      <vt:lpstr>Hybrid Client-server and P2P</vt:lpstr>
      <vt:lpstr>Communicating Processes</vt:lpstr>
      <vt:lpstr>Addressing Processes</vt:lpstr>
      <vt:lpstr>Sockets</vt:lpstr>
      <vt:lpstr>Sockets</vt:lpstr>
      <vt:lpstr>Transport Services</vt:lpstr>
      <vt:lpstr>Internet Transport Protocols</vt:lpstr>
    </vt:vector>
  </TitlesOfParts>
  <Company>Georgia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Overview</dc:title>
  <dc:creator>robink</dc:creator>
  <cp:lastModifiedBy>Philip Godfrey</cp:lastModifiedBy>
  <cp:revision>1007</cp:revision>
  <dcterms:created xsi:type="dcterms:W3CDTF">2000-07-31T21:40:56Z</dcterms:created>
  <dcterms:modified xsi:type="dcterms:W3CDTF">2012-04-11T08:38:14Z</dcterms:modified>
</cp:coreProperties>
</file>